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image12.jpg" ContentType="image/png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16"/>
  </p:notesMasterIdLst>
  <p:sldIdLst>
    <p:sldId id="269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05326-B238-4437-942A-E661A55841AE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9FF45-6841-4D71-BAAA-70CF28D35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0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360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523258"/>
      </p:ext>
    </p:extLst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0966409"/>
      </p:ext>
    </p:extLst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35900940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15938684"/>
      </p:ext>
    </p:extLst>
  </p:cSld>
  <p:clrMapOvr>
    <a:masterClrMapping/>
  </p:clrMapOvr>
  <p:transition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0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38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7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0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1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03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78023911"/>
      </p:ext>
    </p:extLst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78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0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86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5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4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41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2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88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480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2796093"/>
      </p:ext>
    </p:extLst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7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24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72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39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699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4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06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53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21402938"/>
      </p:ext>
    </p:extLst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76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76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806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147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81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03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0473088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19714467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988555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86552815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4647238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6013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8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62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TRƯỜNG MẦM NON THẠCH CẦU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Thí nghiệm “ Hoa nở trong nước”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2516863" y="2520809"/>
            <a:ext cx="703353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33533" y="4576633"/>
            <a:ext cx="547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</a:p>
          <a:p>
            <a:pPr algn="ctr"/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26336" y="4945965"/>
            <a:ext cx="1819748" cy="166710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4898B-BA72-BC0C-8C12-9F7851206C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13" y="1731375"/>
            <a:ext cx="796636" cy="61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52184"/>
      </p:ext>
    </p:extLst>
  </p:cSld>
  <p:clrMapOvr>
    <a:masterClrMapping/>
  </p:clrMapOvr>
  <p:transition spd="slow" advTm="273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612124" cy="827234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" y="1143447"/>
            <a:ext cx="5667884" cy="5149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16" y="1143447"/>
            <a:ext cx="5613567" cy="5149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" y="81779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0254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228843"/>
      </p:ext>
    </p:extLst>
  </p:cSld>
  <p:clrMapOvr>
    <a:masterClrMapping/>
  </p:clrMapOvr>
  <p:transition spd="slow" advTm="864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 quanh chúng ta có rất nhiều điều kỳ diệu!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618427"/>
      </p:ext>
    </p:extLst>
  </p:cSld>
  <p:clrMapOvr>
    <a:masterClrMapping/>
  </p:clrMapOvr>
  <p:transition spd="slow" advTm="1862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. Hoa no trong nuoc. MGL A1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17501629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361010" cy="827234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8857" r="2576" b="24931"/>
          <a:stretch/>
        </p:blipFill>
        <p:spPr>
          <a:xfrm>
            <a:off x="1182254" y="1154546"/>
            <a:ext cx="3851564" cy="1995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89" y="1154546"/>
            <a:ext cx="2414155" cy="2414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1" y="3463636"/>
            <a:ext cx="4641273" cy="3094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" t="26936" r="2188" b="23636"/>
          <a:stretch/>
        </p:blipFill>
        <p:spPr>
          <a:xfrm>
            <a:off x="6373091" y="3868769"/>
            <a:ext cx="5077687" cy="2689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6132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3237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462610" cy="827234"/>
          </a:xfrm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550" y="1698644"/>
            <a:ext cx="5239481" cy="3848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5" y="1698644"/>
            <a:ext cx="5177679" cy="3848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53268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776647" cy="827234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57" y="1293695"/>
            <a:ext cx="5201376" cy="375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293" y="1293695"/>
            <a:ext cx="4848902" cy="3753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2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19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526399" cy="827234"/>
          </a:xfrm>
        </p:spPr>
        <p:txBody>
          <a:bodyPr/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7" y="1590409"/>
            <a:ext cx="5125165" cy="381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0" y="1590409"/>
            <a:ext cx="5057775" cy="3810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50942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431149" cy="827234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6" y="1580970"/>
            <a:ext cx="4286459" cy="340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73" y="1580969"/>
            <a:ext cx="4100652" cy="3400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" y="0"/>
            <a:ext cx="736312" cy="7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1471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11297799" cy="827234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154" y="1347347"/>
            <a:ext cx="4539504" cy="4215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9" y="1347347"/>
            <a:ext cx="5076825" cy="41605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566" y="0"/>
            <a:ext cx="731583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82276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.3|1.5|2.1|2.3|2.9|2.9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128</Words>
  <Application>Microsoft Office PowerPoint</Application>
  <PresentationFormat>Widescreen</PresentationFormat>
  <Paragraphs>17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Chuẩn bị</vt:lpstr>
      <vt:lpstr>Bước 1: Dùng bút xáp màu vẽ bông hoa</vt:lpstr>
      <vt:lpstr>Bước 2: Tô màu bông hoa</vt:lpstr>
      <vt:lpstr>Bước 3: Dùng kéo cắt bông hoa ra khỏi giấy</vt:lpstr>
      <vt:lpstr>Bước 4: Gấp cánh hoa vào trong</vt:lpstr>
      <vt:lpstr>Bước 5: Thả những bông hoa đã gấp vào khay nước</vt:lpstr>
      <vt:lpstr>Bước 6: Quan sát các bông hoa nở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12A1.25.Nguyễn Thành Nam</cp:lastModifiedBy>
  <cp:revision>14</cp:revision>
  <dcterms:created xsi:type="dcterms:W3CDTF">2021-12-28T09:58:15Z</dcterms:created>
  <dcterms:modified xsi:type="dcterms:W3CDTF">2022-06-06T14:51:05Z</dcterms:modified>
</cp:coreProperties>
</file>