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  <p:sldMasterId id="2147483756" r:id="rId4"/>
  </p:sldMasterIdLst>
  <p:sldIdLst>
    <p:sldId id="347" r:id="rId5"/>
    <p:sldId id="350" r:id="rId6"/>
    <p:sldId id="351" r:id="rId7"/>
    <p:sldId id="365" r:id="rId8"/>
    <p:sldId id="367" r:id="rId9"/>
    <p:sldId id="370" r:id="rId10"/>
    <p:sldId id="354" r:id="rId11"/>
    <p:sldId id="356" r:id="rId12"/>
    <p:sldId id="361" r:id="rId13"/>
    <p:sldId id="362" r:id="rId14"/>
    <p:sldId id="363" r:id="rId15"/>
    <p:sldId id="368" r:id="rId16"/>
    <p:sldId id="355" r:id="rId17"/>
    <p:sldId id="314" r:id="rId18"/>
  </p:sldIdLst>
  <p:sldSz cx="9144000" cy="5143500" type="screen16x9"/>
  <p:notesSz cx="6858000" cy="9144000"/>
  <p:defaultTextStyle>
    <a:defPPr>
      <a:defRPr lang="en-US"/>
    </a:defPPr>
    <a:lvl1pPr marL="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83898"/>
    <a:srgbClr val="F6FE8C"/>
    <a:srgbClr val="660066"/>
    <a:srgbClr val="E8F694"/>
    <a:srgbClr val="8DFDAA"/>
    <a:srgbClr val="B3B5FF"/>
    <a:srgbClr val="009900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231" autoAdjust="0"/>
  </p:normalViewPr>
  <p:slideViewPr>
    <p:cSldViewPr>
      <p:cViewPr varScale="1">
        <p:scale>
          <a:sx n="82" d="100"/>
          <a:sy n="82" d="100"/>
        </p:scale>
        <p:origin x="31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5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1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9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6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8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8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2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4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3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30" indent="0">
              <a:buNone/>
              <a:defRPr sz="2100"/>
            </a:lvl2pPr>
            <a:lvl3pPr marL="685664" indent="0">
              <a:buNone/>
              <a:defRPr sz="1800"/>
            </a:lvl3pPr>
            <a:lvl4pPr marL="1028496" indent="0">
              <a:buNone/>
              <a:defRPr sz="1500"/>
            </a:lvl4pPr>
            <a:lvl5pPr marL="1371328" indent="0">
              <a:buNone/>
              <a:defRPr sz="1500"/>
            </a:lvl5pPr>
            <a:lvl6pPr marL="1714163" indent="0">
              <a:buNone/>
              <a:defRPr sz="1500"/>
            </a:lvl6pPr>
            <a:lvl7pPr marL="2056991" indent="0">
              <a:buNone/>
              <a:defRPr sz="1500"/>
            </a:lvl7pPr>
            <a:lvl8pPr marL="2399820" indent="0">
              <a:buNone/>
              <a:defRPr sz="1500"/>
            </a:lvl8pPr>
            <a:lvl9pPr marL="274265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0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8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59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6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0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19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6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92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7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4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14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57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08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39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38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43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0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30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87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68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4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15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defTabSz="9141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defTabSz="9141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68" tIns="34289" rIns="6856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68" tIns="34289" rIns="68568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7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66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6" indent="-257126" algn="l" defTabSz="6856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73" algn="l" defTabSz="6856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81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10" indent="-171418" algn="l" defTabSz="6856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8" algn="l" defTabSz="6856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4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6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8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3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1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9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gif"/><Relationship Id="rId11" Type="http://schemas.openxmlformats.org/officeDocument/2006/relationships/image" Target="../media/image19.jpeg"/><Relationship Id="rId5" Type="http://schemas.openxmlformats.org/officeDocument/2006/relationships/audio" Target="../media/audio2.wav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12" Type="http://schemas.openxmlformats.org/officeDocument/2006/relationships/image" Target="../media/image22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gif"/><Relationship Id="rId11" Type="http://schemas.openxmlformats.org/officeDocument/2006/relationships/image" Target="../media/image12.jpg"/><Relationship Id="rId5" Type="http://schemas.openxmlformats.org/officeDocument/2006/relationships/audio" Target="../media/audio2.wav"/><Relationship Id="rId10" Type="http://schemas.openxmlformats.org/officeDocument/2006/relationships/image" Target="../media/image21.jpeg"/><Relationship Id="rId4" Type="http://schemas.openxmlformats.org/officeDocument/2006/relationships/audio" Target="../media/audio1.wav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gif"/><Relationship Id="rId11" Type="http://schemas.openxmlformats.org/officeDocument/2006/relationships/image" Target="../media/image13.jpeg"/><Relationship Id="rId5" Type="http://schemas.openxmlformats.org/officeDocument/2006/relationships/audio" Target="../media/audio2.wav"/><Relationship Id="rId10" Type="http://schemas.openxmlformats.org/officeDocument/2006/relationships/image" Target="../media/image17.jpeg"/><Relationship Id="rId4" Type="http://schemas.openxmlformats.org/officeDocument/2006/relationships/audio" Target="../media/audio1.wav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gif"/><Relationship Id="rId11" Type="http://schemas.openxmlformats.org/officeDocument/2006/relationships/image" Target="../media/image13.jpeg"/><Relationship Id="rId5" Type="http://schemas.openxmlformats.org/officeDocument/2006/relationships/audio" Target="../media/audio2.wav"/><Relationship Id="rId10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gif"/><Relationship Id="rId11" Type="http://schemas.openxmlformats.org/officeDocument/2006/relationships/image" Target="../media/image16.jpeg"/><Relationship Id="rId5" Type="http://schemas.openxmlformats.org/officeDocument/2006/relationships/audio" Target="../media/audio2.wav"/><Relationship Id="rId10" Type="http://schemas.openxmlformats.org/officeDocument/2006/relationships/image" Target="../media/image15.jpg"/><Relationship Id="rId4" Type="http://schemas.openxmlformats.org/officeDocument/2006/relationships/audio" Target="../media/audio1.wav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B708-08CC-41DB-8A5B-6AF13BC7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AA56B-B760-45E0-AFF3-708D63A5E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8836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862A8-D4AD-498D-8B43-0F38E492E85E}"/>
              </a:ext>
            </a:extLst>
          </p:cNvPr>
          <p:cNvSpPr txBox="1"/>
          <p:nvPr/>
        </p:nvSpPr>
        <p:spPr>
          <a:xfrm>
            <a:off x="888382" y="890852"/>
            <a:ext cx="8027018" cy="914400"/>
          </a:xfrm>
          <a:prstGeom prst="rect">
            <a:avLst/>
          </a:prstGeom>
          <a:noFill/>
        </p:spPr>
        <p:txBody>
          <a:bodyPr wrap="none" lIns="68567" tIns="34289" rIns="68567" bIns="34289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685647"/>
            <a:r>
              <a:rPr lang="en-US" sz="4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</a:t>
            </a:r>
            <a:r>
              <a:rPr lang="en-US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</a:t>
            </a:r>
            <a:r>
              <a:rPr lang="en-US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28600" y="1607085"/>
            <a:ext cx="8686800" cy="3116236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</a:t>
            </a: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( 5 - 6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– 35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FD128-4444-45C6-A9D8-FEA2D66FB677}"/>
              </a:ext>
            </a:extLst>
          </p:cNvPr>
          <p:cNvSpPr txBox="1"/>
          <p:nvPr/>
        </p:nvSpPr>
        <p:spPr>
          <a:xfrm>
            <a:off x="0" y="33316"/>
            <a:ext cx="9144000" cy="715578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 defTabSz="685647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</p:txBody>
      </p:sp>
      <p:pic>
        <p:nvPicPr>
          <p:cNvPr id="3" name="Nhạc chào mừng">
            <a:hlinkClick r:id="" action="ppaction://media"/>
            <a:extLst>
              <a:ext uri="{FF2B5EF4-FFF2-40B4-BE49-F238E27FC236}">
                <a16:creationId xmlns:a16="http://schemas.microsoft.com/office/drawing/2014/main" id="{4728307B-6A97-41A2-BBA5-35711060C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7147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32" y="19341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1123950"/>
            <a:ext cx="112395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2" y="1175678"/>
            <a:ext cx="1123950" cy="1123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550"/>
            <a:ext cx="1123950" cy="1123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114550"/>
            <a:ext cx="1123950" cy="1123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48" y="3105150"/>
            <a:ext cx="1123950" cy="1123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85" y="3105150"/>
            <a:ext cx="1123950" cy="1123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4019550"/>
            <a:ext cx="1123950" cy="1123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7" y="4029075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7" y="1737653"/>
            <a:ext cx="1123950" cy="1123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72" y="2843725"/>
            <a:ext cx="1123950" cy="112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48" y="1299098"/>
            <a:ext cx="914400" cy="598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48" y="1299097"/>
            <a:ext cx="914400" cy="5988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9096"/>
            <a:ext cx="914400" cy="5988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82830"/>
            <a:ext cx="914400" cy="5988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80" y="1282829"/>
            <a:ext cx="914400" cy="5988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77" y="1965077"/>
            <a:ext cx="914400" cy="5988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10" y="2000208"/>
            <a:ext cx="914400" cy="5988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65077"/>
            <a:ext cx="914400" cy="5988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62879"/>
            <a:ext cx="914400" cy="598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77" y="3022062"/>
            <a:ext cx="1163222" cy="1025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7" y="3046810"/>
            <a:ext cx="1163222" cy="1025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3032605"/>
            <a:ext cx="1163222" cy="10257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41" y="4108343"/>
            <a:ext cx="1163222" cy="1025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96" y="3028657"/>
            <a:ext cx="1163222" cy="10257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67" y="4112153"/>
            <a:ext cx="1163222" cy="10257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77" y="4116696"/>
            <a:ext cx="1163222" cy="10257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4127238"/>
            <a:ext cx="1163222" cy="10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416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583"/>
            <a:ext cx="1066800" cy="947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76550"/>
            <a:ext cx="1219199" cy="91643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a) </a:t>
            </a:r>
            <a:r>
              <a:rPr lang="en-US" b="1" dirty="0" err="1">
                <a:latin typeface=".VnAvant" pitchFamily="34" charset="0"/>
              </a:rPr>
              <a:t>Thªm</a:t>
            </a:r>
            <a:r>
              <a:rPr lang="en-US" b="1" dirty="0">
                <a:latin typeface=".VnAvant" pitchFamily="34" charset="0"/>
              </a:rPr>
              <a:t> 1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809750"/>
            <a:ext cx="794528" cy="5972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00400" y="2673045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b) </a:t>
            </a:r>
            <a:r>
              <a:rPr lang="en-US" b="1" dirty="0" err="1">
                <a:latin typeface=".VnAvant" pitchFamily="34" charset="0"/>
              </a:rPr>
              <a:t>Bít</a:t>
            </a:r>
            <a:r>
              <a:rPr lang="en-US" b="1" dirty="0">
                <a:latin typeface=".VnAvant" pitchFamily="34" charset="0"/>
              </a:rPr>
              <a:t> 2                      , 1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08" y="2469884"/>
            <a:ext cx="873623" cy="7756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06970"/>
            <a:ext cx="1242190" cy="90805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71235" y="3574018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c) </a:t>
            </a:r>
            <a:r>
              <a:rPr lang="en-US" b="1" dirty="0" err="1">
                <a:latin typeface=".VnAvant" pitchFamily="34" charset="0"/>
              </a:rPr>
              <a:t>Bít</a:t>
            </a:r>
            <a:r>
              <a:rPr lang="en-US" b="1" dirty="0">
                <a:latin typeface=".VnAvant" pitchFamily="34" charset="0"/>
              </a:rPr>
              <a:t> 1                      , 2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405154"/>
            <a:ext cx="873623" cy="7756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04316"/>
            <a:ext cx="1242190" cy="9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14" y="32434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a) </a:t>
            </a:r>
            <a:r>
              <a:rPr lang="en-US" b="1" dirty="0" err="1">
                <a:solidFill>
                  <a:prstClr val="black"/>
                </a:solidFill>
                <a:latin typeface=".VnAvant" pitchFamily="34" charset="0"/>
              </a:rPr>
              <a:t>Bớt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 1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07112" y="265904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b) </a:t>
            </a:r>
            <a:r>
              <a:rPr lang="en-US" b="1" dirty="0" err="1">
                <a:solidFill>
                  <a:prstClr val="black"/>
                </a:solidFill>
                <a:latin typeface=".VnAvant" pitchFamily="34" charset="0"/>
              </a:rPr>
              <a:t>Bít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 2                    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71800" y="343556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c) </a:t>
            </a:r>
            <a:r>
              <a:rPr lang="en-US" b="1" dirty="0" err="1">
                <a:solidFill>
                  <a:prstClr val="black"/>
                </a:solidFill>
                <a:latin typeface=".VnAvant" pitchFamily="34" charset="0"/>
              </a:rPr>
              <a:t>Thªm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 2                      , 1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1540162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3" y="3005415"/>
            <a:ext cx="1078456" cy="7994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93" y="1448560"/>
            <a:ext cx="1123950" cy="1123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73" y="2443968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30431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40" y="307353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4" name="LoveIsLikeAFlower-Danbi_3w7n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339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 lIns="91416" tIns="45708" rIns="91416" bIns="45708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CA7CBE-B5B4-4459-82C0-D989A422D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" y="685800"/>
            <a:ext cx="9118997" cy="44577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0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How many fingers ?</a:t>
            </a:r>
          </a:p>
        </p:txBody>
      </p:sp>
      <p:pic>
        <p:nvPicPr>
          <p:cNvPr id="3" name="Our favorite numbers son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196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3"/>
            <a:ext cx="9144000" cy="4552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4653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4653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69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3"/>
            <a:ext cx="9144000" cy="4552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" y="0"/>
            <a:ext cx="9142828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3" y="1047753"/>
            <a:ext cx="9118997" cy="50013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16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05" y="19339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322441"/>
            <a:ext cx="1233488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2246366"/>
            <a:ext cx="1233488" cy="923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7131" y="1936803"/>
            <a:ext cx="1233488" cy="923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288" y="1219786"/>
            <a:ext cx="1233488" cy="923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2442" y="2842122"/>
            <a:ext cx="1233488" cy="923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54" y="3123549"/>
            <a:ext cx="1233488" cy="9239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" y="3744880"/>
            <a:ext cx="1233488" cy="923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54" y="4047474"/>
            <a:ext cx="1233488" cy="92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1407393"/>
            <a:ext cx="1590676" cy="991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99" y="1185276"/>
            <a:ext cx="1590676" cy="9913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16" y="2178919"/>
            <a:ext cx="1590676" cy="9913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66" y="2406096"/>
            <a:ext cx="1590676" cy="9913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24" y="3123549"/>
            <a:ext cx="1590676" cy="9913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14" y="3241152"/>
            <a:ext cx="1590676" cy="9913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68" y="4150555"/>
            <a:ext cx="1590676" cy="99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69356"/>
            <a:ext cx="1078456" cy="7994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09" y="1245494"/>
            <a:ext cx="1078456" cy="7994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75" y="2068834"/>
            <a:ext cx="1078456" cy="7994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30312"/>
            <a:ext cx="1078456" cy="7994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14" y="2858082"/>
            <a:ext cx="1078456" cy="7994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2899588"/>
            <a:ext cx="1078456" cy="7994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64" y="3213486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18" y="405434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2" y="4012964"/>
            <a:ext cx="1078456" cy="7994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17" y="3876090"/>
            <a:ext cx="1078456" cy="7994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52128"/>
            <a:ext cx="1590676" cy="9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91" y="131675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" y="1328780"/>
            <a:ext cx="1018852" cy="715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1" y="1328780"/>
            <a:ext cx="1018852" cy="7159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94" y="1353714"/>
            <a:ext cx="1018852" cy="7159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07" y="1353713"/>
            <a:ext cx="1018852" cy="7159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42" y="1339114"/>
            <a:ext cx="1018852" cy="7159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47" y="1318707"/>
            <a:ext cx="1018852" cy="7159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94" y="1322441"/>
            <a:ext cx="1018852" cy="715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46" y="1323798"/>
            <a:ext cx="1018852" cy="715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032"/>
            <a:ext cx="1043469" cy="76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9" y="2310032"/>
            <a:ext cx="1043469" cy="762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38" y="2310032"/>
            <a:ext cx="1043469" cy="762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2" y="2310032"/>
            <a:ext cx="1043469" cy="762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6" y="2310032"/>
            <a:ext cx="1043469" cy="762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09" y="2310032"/>
            <a:ext cx="1043469" cy="762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69" y="2310032"/>
            <a:ext cx="1043469" cy="762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6" y="2310032"/>
            <a:ext cx="1043469" cy="762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8" y="2310032"/>
            <a:ext cx="1043469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2" y="3257549"/>
            <a:ext cx="1223771" cy="8375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7" y="3257548"/>
            <a:ext cx="1223771" cy="8375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6" y="3257549"/>
            <a:ext cx="1223771" cy="8375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22" y="3257549"/>
            <a:ext cx="1223771" cy="837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63" y="3261945"/>
            <a:ext cx="1223771" cy="837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88" y="3261945"/>
            <a:ext cx="1223771" cy="837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78" y="3287122"/>
            <a:ext cx="1223771" cy="837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20" y="3287121"/>
            <a:ext cx="1223771" cy="83758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49" y="3261945"/>
            <a:ext cx="1223771" cy="8375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74" y="4126682"/>
            <a:ext cx="1223771" cy="8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276</Words>
  <Application>Microsoft Office PowerPoint</Application>
  <PresentationFormat>On-screen Show (16:9)</PresentationFormat>
  <Paragraphs>60</Paragraphs>
  <Slides>14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.VnTifani Heavy</vt:lpstr>
      <vt:lpstr>Arial</vt:lpstr>
      <vt:lpstr>Calibri</vt:lpstr>
      <vt:lpstr>Times New Roman</vt:lpstr>
      <vt:lpstr>Office Theme</vt:lpstr>
      <vt:lpstr>4_Office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12A1.25.Nguyễn Thành Nam</cp:lastModifiedBy>
  <cp:revision>287</cp:revision>
  <dcterms:created xsi:type="dcterms:W3CDTF">2018-01-11T16:02:56Z</dcterms:created>
  <dcterms:modified xsi:type="dcterms:W3CDTF">2022-06-06T15:21:53Z</dcterms:modified>
</cp:coreProperties>
</file>