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E023-A413-4676-98E2-D6E6F7A37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33995-C0B4-4D8B-BBD5-258D522E0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A8AAD-DD92-4A36-B2CB-39ACE1D8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9AD32-6F7D-4995-9011-30F2038E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AB458-0A3F-4ABB-9024-1CB7F281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0531-AD0E-4D45-8F1F-AA954529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6BC02-AB10-43E9-98CE-023E5C47B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E7F2D-0992-4188-BEF1-190E3F2E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6734-7129-448E-B3BF-508860FA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0F9D-1FBC-4F16-A6C7-2D25D29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CCF6A-DA00-47B3-B951-03C671D48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B78DB-95D5-414F-AFDC-B5F77FBBB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60EAE-724F-48AA-AF62-7068B696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3244-7259-4D00-96ED-D3C51663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24B4D-5CB7-4F3C-9693-D471AB2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EAA9-989C-4A25-8D6C-68211EE1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91F4-68C4-42DB-8D06-B8DB257D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820BD-F168-4951-899E-550DCB31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3E995-6FBC-4118-83A2-387C8FCE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A7458-4258-4D58-9FA0-43CC8C94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55C9-8CC3-41E9-8D3E-A5A6142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6956A-0D7E-4FCB-932B-5C2F8C63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A847-FE48-4277-B64F-F1F281DC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6EBB-C630-471D-BF96-C16B2022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5113-BE4A-4F1B-B352-AF3115A1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D1D1-42CB-4D0C-A7AD-B45C8BA2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6C54-75FF-4675-A473-39504D150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D2C65-01B9-40E1-B3A0-781D2CCDA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2F097-93D9-486E-B130-4C8E8D76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A855D-68FE-4099-890F-550F6D1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5456-DD04-4E99-8181-9FA662A6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8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B4F8-903A-4D12-95D1-60BD00FE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5643E-21D3-444D-A010-4F4ECA88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58957-6E10-4CE9-8F92-6BCD652B3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870BD-263B-4456-819C-2B4E62078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B6D9B-BB4F-4257-8084-EADA3DFAE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640CE-A391-4DD5-A9E0-DDC8EED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A10B5-837B-46EB-9ACA-C91828C1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0B7EA-9C58-48D8-8752-C3CC89F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FB31-D33B-4079-BFEE-453607AB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6614D-B033-439F-93BF-663B3C86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F026-08B0-42F0-8EE5-DDDD9CCC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E9189-6CFE-4585-BEB0-7162817A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0438F-9321-4B83-A810-211AEF59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E1501-F33A-4658-9A8D-D57734A1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33B6-30EB-46F1-B51E-A9AEE72E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885A-0A9F-4BCD-B158-FFC28C20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E319-1021-4D7B-9D62-30D3F7E8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1A988-4C34-482C-87D1-C35722209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531F7-DC73-442F-86A7-67FE4733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6BB05-7F12-44E7-8676-F1E063B6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CD078-3E51-4573-BA04-995644A5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D16E-BB12-4268-AD4B-C705B97D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6D966-25AA-4C54-8219-75E087F90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3E19A-C819-419D-9522-3B1F43501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296E-1CC6-4638-8B21-95015DC7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E7F52-8B6B-45EF-81F8-D06F0679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34B47-0AEC-4862-BBE2-1A13C53C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A8861-80BC-43A5-A2C2-C37BF16B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F250-192B-426D-B186-B1363B0EF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DFE1-8D3A-4E2D-A4BF-796243DC7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0A65F-5DE5-48D7-8410-08EC05767BC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3F960-ED78-4BB6-9333-2A4F23C3B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54F9-1620-455A-BA42-CF0A9D22A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FC5-F0D2-494A-953D-A04533C8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E4189F-B3FD-40BB-AF49-AEE7586A2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0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04AD3-8AAA-4478-9790-71667031FA71}"/>
              </a:ext>
            </a:extLst>
          </p:cNvPr>
          <p:cNvSpPr txBox="1"/>
          <p:nvPr/>
        </p:nvSpPr>
        <p:spPr>
          <a:xfrm>
            <a:off x="3559946" y="479394"/>
            <a:ext cx="528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UBNN QUẬN LONG BIÊN</a:t>
            </a:r>
          </a:p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TRƯỜNG MẦM NON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THẠCH CẦU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1D084-8E1F-4991-91C8-AB97F3A2DF9E}"/>
              </a:ext>
            </a:extLst>
          </p:cNvPr>
          <p:cNvSpPr txBox="1"/>
          <p:nvPr/>
        </p:nvSpPr>
        <p:spPr>
          <a:xfrm>
            <a:off x="3559946" y="1811044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GIÁO ÁN KHÁM PHÁ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301B5-D6C7-47DC-90C7-754942F5348B}"/>
              </a:ext>
            </a:extLst>
          </p:cNvPr>
          <p:cNvSpPr txBox="1"/>
          <p:nvPr/>
        </p:nvSpPr>
        <p:spPr>
          <a:xfrm>
            <a:off x="3737499" y="3429000"/>
            <a:ext cx="7119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Đề tài: Khám phá về không khí</a:t>
            </a:r>
          </a:p>
          <a:p>
            <a:r>
              <a:rPr lang="vi-VN" sz="2800" dirty="0" err="1">
                <a:solidFill>
                  <a:srgbClr val="FF0000"/>
                </a:solidFill>
                <a:latin typeface="+mj-lt"/>
              </a:rPr>
              <a:t>Lứa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tuổi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Mẫu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lớn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Giáo viên: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Kim Chi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A5D57-873F-EAC5-6900-4B8DA2EDF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5327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ctory with smoke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4C98A7F1-791F-4B47-B31C-CA4C6674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"/>
            <a:ext cx="12258675" cy="68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plant&#10;&#10;Description automatically generated">
            <a:extLst>
              <a:ext uri="{FF2B5EF4-FFF2-40B4-BE49-F238E27FC236}">
                <a16:creationId xmlns:a16="http://schemas.microsoft.com/office/drawing/2014/main" id="{8F9188FB-3D60-4F2B-AB96-09EA2A4E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2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phants drinking water from a pond&#10;&#10;Description automatically generated with low confidence">
            <a:extLst>
              <a:ext uri="{FF2B5EF4-FFF2-40B4-BE49-F238E27FC236}">
                <a16:creationId xmlns:a16="http://schemas.microsoft.com/office/drawing/2014/main" id="{684C48FD-016D-491A-B9DF-0DCC5938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h through a forest&#10;&#10;Description automatically generated with low confidence">
            <a:extLst>
              <a:ext uri="{FF2B5EF4-FFF2-40B4-BE49-F238E27FC236}">
                <a16:creationId xmlns:a16="http://schemas.microsoft.com/office/drawing/2014/main" id="{9D5BE859-4C22-4F22-BDE9-3DDED49E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, picture frame&#10;&#10;Description automatically generated">
            <a:extLst>
              <a:ext uri="{FF2B5EF4-FFF2-40B4-BE49-F238E27FC236}">
                <a16:creationId xmlns:a16="http://schemas.microsoft.com/office/drawing/2014/main" id="{9541FE44-5331-48AE-BFC7-AF07550E0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15047-29A4-4EC2-A41F-33A767EA1FF9}"/>
              </a:ext>
            </a:extLst>
          </p:cNvPr>
          <p:cNvSpPr txBox="1"/>
          <p:nvPr/>
        </p:nvSpPr>
        <p:spPr>
          <a:xfrm>
            <a:off x="2938509" y="701151"/>
            <a:ext cx="577936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FF0000"/>
                </a:solidFill>
                <a:latin typeface="+mj-lt"/>
              </a:rPr>
              <a:t>Cái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mát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không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 descr="A picture containing text, appliance, kitchen appliance&#10;&#10;Description automatically generated">
            <a:extLst>
              <a:ext uri="{FF2B5EF4-FFF2-40B4-BE49-F238E27FC236}">
                <a16:creationId xmlns:a16="http://schemas.microsoft.com/office/drawing/2014/main" id="{716664EF-A9FF-434B-AF9A-59F6E0464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51" y="2110188"/>
            <a:ext cx="2502498" cy="3750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device, fan&#10;&#10;Description automatically generated">
            <a:extLst>
              <a:ext uri="{FF2B5EF4-FFF2-40B4-BE49-F238E27FC236}">
                <a16:creationId xmlns:a16="http://schemas.microsoft.com/office/drawing/2014/main" id="{F46FFC36-6606-4595-AC74-0925E16AE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4" y="2110188"/>
            <a:ext cx="2452574" cy="368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text, printer, electronics, screenshot&#10;&#10;Description automatically generated">
            <a:extLst>
              <a:ext uri="{FF2B5EF4-FFF2-40B4-BE49-F238E27FC236}">
                <a16:creationId xmlns:a16="http://schemas.microsoft.com/office/drawing/2014/main" id="{29DF186F-7A84-4EAE-891B-E14298686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90" y="2639774"/>
            <a:ext cx="3950600" cy="262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69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6AF9E134-9306-47FF-98F8-ECFEE914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" y="-1"/>
            <a:ext cx="12129856" cy="7137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FA71D-468F-423D-9D46-9BBA1507172F}"/>
              </a:ext>
            </a:extLst>
          </p:cNvPr>
          <p:cNvSpPr txBox="1"/>
          <p:nvPr/>
        </p:nvSpPr>
        <p:spPr>
          <a:xfrm>
            <a:off x="2974019" y="541538"/>
            <a:ext cx="57793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Cái</a:t>
            </a:r>
            <a:r>
              <a:rPr lang="vi-VN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gì</a:t>
            </a:r>
            <a:r>
              <a:rPr lang="vi-VN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làm</a:t>
            </a:r>
            <a:r>
              <a:rPr lang="vi-VN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nóng</a:t>
            </a:r>
            <a:r>
              <a:rPr lang="vi-VN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không </a:t>
            </a:r>
            <a:r>
              <a:rPr lang="vi-VN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khí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text, outdoor, street, day&#10;&#10;Description automatically generated">
            <a:extLst>
              <a:ext uri="{FF2B5EF4-FFF2-40B4-BE49-F238E27FC236}">
                <a16:creationId xmlns:a16="http://schemas.microsoft.com/office/drawing/2014/main" id="{01804AA2-716D-4458-8609-55C66C407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2" y="1790963"/>
            <a:ext cx="2999587" cy="2245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factory with smoke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A8556774-21BF-4305-8A38-222860AEC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2" y="4511513"/>
            <a:ext cx="3212378" cy="1804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text, outdoor, road, street&#10;&#10;Description automatically generated">
            <a:extLst>
              <a:ext uri="{FF2B5EF4-FFF2-40B4-BE49-F238E27FC236}">
                <a16:creationId xmlns:a16="http://schemas.microsoft.com/office/drawing/2014/main" id="{858E0DAE-2418-4E22-9A94-9D8DC72E1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47" y="1807047"/>
            <a:ext cx="5991678" cy="445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factory with smoke stacks&#10;&#10;Description automatically generated with low confidence">
            <a:extLst>
              <a:ext uri="{FF2B5EF4-FFF2-40B4-BE49-F238E27FC236}">
                <a16:creationId xmlns:a16="http://schemas.microsoft.com/office/drawing/2014/main" id="{22CB1CA8-5A50-4AB6-B8BD-920D09C80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34" y="1790963"/>
            <a:ext cx="2158944" cy="132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ED7490F3-8B78-4F09-90CC-184CCCF80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34" y="4036190"/>
            <a:ext cx="2158944" cy="133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61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A23B0F9-4A61-4D9C-982F-D8FDFF10A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85041-3342-4F26-AA0E-5AE97A5FF793}"/>
              </a:ext>
            </a:extLst>
          </p:cNvPr>
          <p:cNvSpPr txBox="1"/>
          <p:nvPr/>
        </p:nvSpPr>
        <p:spPr>
          <a:xfrm>
            <a:off x="3009531" y="204187"/>
            <a:ext cx="542425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sz="4000" b="1" dirty="0" err="1">
                <a:latin typeface="+mj-lt"/>
              </a:rPr>
              <a:t>Vật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cần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đến</a:t>
            </a:r>
            <a:r>
              <a:rPr lang="vi-VN" sz="4000" b="1" dirty="0">
                <a:latin typeface="+mj-lt"/>
              </a:rPr>
              <a:t> không </a:t>
            </a:r>
            <a:r>
              <a:rPr lang="vi-VN" sz="4000" b="1" dirty="0" err="1">
                <a:latin typeface="+mj-lt"/>
              </a:rPr>
              <a:t>khí</a:t>
            </a:r>
            <a:endParaRPr lang="en-US" sz="4000" b="1" dirty="0">
              <a:latin typeface="+mj-lt"/>
            </a:endParaRPr>
          </a:p>
        </p:txBody>
      </p:sp>
      <p:pic>
        <p:nvPicPr>
          <p:cNvPr id="6" name="Picture 5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id="{37A1E556-333F-43F0-A8FA-A918578E2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17" y="4384992"/>
            <a:ext cx="3635346" cy="204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group of hot air balloons in the sky&#10;&#10;Description automatically generated">
            <a:extLst>
              <a:ext uri="{FF2B5EF4-FFF2-40B4-BE49-F238E27FC236}">
                <a16:creationId xmlns:a16="http://schemas.microsoft.com/office/drawing/2014/main" id="{0DF785E2-A6AD-4855-8CCF-B2B3D3B62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2" y="4261283"/>
            <a:ext cx="3432001" cy="2293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yellow, toy&#10;&#10;Description automatically generated">
            <a:extLst>
              <a:ext uri="{FF2B5EF4-FFF2-40B4-BE49-F238E27FC236}">
                <a16:creationId xmlns:a16="http://schemas.microsoft.com/office/drawing/2014/main" id="{B82B9B6F-4C19-480C-8245-3C4C275BA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1" y="1084155"/>
            <a:ext cx="3432001" cy="293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picture containing text, sky, outdoor, colorful&#10;&#10;Description automatically generated">
            <a:extLst>
              <a:ext uri="{FF2B5EF4-FFF2-40B4-BE49-F238E27FC236}">
                <a16:creationId xmlns:a16="http://schemas.microsoft.com/office/drawing/2014/main" id="{6ECE7934-5EA0-4C95-9B40-5723B1300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00" y="1116260"/>
            <a:ext cx="3820180" cy="286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icture containing wheel&#10;&#10;Description automatically generated">
            <a:extLst>
              <a:ext uri="{FF2B5EF4-FFF2-40B4-BE49-F238E27FC236}">
                <a16:creationId xmlns:a16="http://schemas.microsoft.com/office/drawing/2014/main" id="{899CDA3C-AE83-44E0-99D0-CD59FB4D9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67" y="1144979"/>
            <a:ext cx="2836416" cy="283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blue, yellow, decorated, swimming&#10;&#10;Description automatically generated">
            <a:extLst>
              <a:ext uri="{FF2B5EF4-FFF2-40B4-BE49-F238E27FC236}">
                <a16:creationId xmlns:a16="http://schemas.microsoft.com/office/drawing/2014/main" id="{A08BB89C-E3CE-40C8-9615-16322E4D8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45" y="4384992"/>
            <a:ext cx="2152835" cy="215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93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FE0F62E-0622-4431-8A17-647C91ED4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EA9239-0725-4BA8-AFA0-5FF632F36216}"/>
              </a:ext>
            </a:extLst>
          </p:cNvPr>
          <p:cNvSpPr txBox="1"/>
          <p:nvPr/>
        </p:nvSpPr>
        <p:spPr>
          <a:xfrm>
            <a:off x="4216894" y="603682"/>
            <a:ext cx="2370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 chơi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E0587-1D0F-4B2F-B561-A9BF70F97994}"/>
              </a:ext>
            </a:extLst>
          </p:cNvPr>
          <p:cNvSpPr/>
          <p:nvPr/>
        </p:nvSpPr>
        <p:spPr>
          <a:xfrm>
            <a:off x="1742257" y="1254934"/>
            <a:ext cx="8120834" cy="2954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nhanh </a:t>
            </a:r>
            <a:r>
              <a:rPr lang="vi-VN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nhất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35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79C44B-5EAA-4928-9D57-A74F9EC8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59E51-7E8A-4B5F-8ECA-C142D517190C}"/>
              </a:ext>
            </a:extLst>
          </p:cNvPr>
          <p:cNvSpPr txBox="1"/>
          <p:nvPr/>
        </p:nvSpPr>
        <p:spPr>
          <a:xfrm>
            <a:off x="2314576" y="2321004"/>
            <a:ext cx="897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FF0000"/>
                </a:solidFill>
                <a:latin typeface="+mj-lt"/>
              </a:rPr>
              <a:t>lại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67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ckground pattern, scatter chart&#10;&#10;Description automatically generated">
            <a:extLst>
              <a:ext uri="{FF2B5EF4-FFF2-40B4-BE49-F238E27FC236}">
                <a16:creationId xmlns:a16="http://schemas.microsoft.com/office/drawing/2014/main" id="{C7D3855C-319B-4F00-BF52-B16277066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5C8B4-3FC2-4E97-8380-1FEF7CEC67ED}"/>
              </a:ext>
            </a:extLst>
          </p:cNvPr>
          <p:cNvSpPr txBox="1"/>
          <p:nvPr/>
        </p:nvSpPr>
        <p:spPr>
          <a:xfrm>
            <a:off x="1790700" y="1047750"/>
            <a:ext cx="8486775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I.Mục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đích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 yêu </a:t>
            </a: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cầu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1.Kiến </a:t>
            </a: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thức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Trẻ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một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số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đăc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điểm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tính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chất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khí:không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màu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mùi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có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hình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dạng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nhất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định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;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nhẹ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hơn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một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số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chất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: duy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trì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sự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cháy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được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vai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trò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khí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đối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với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sự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sống</a:t>
            </a:r>
            <a:endParaRPr lang="vi-VN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2.Kĩ năng: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luyện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kĩ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năng quan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sát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chú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ý, ghi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nhớ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so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sánh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có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chủ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định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Luyện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kĩ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năng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thảo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luận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nhóm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Phát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triển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ngôn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ngữ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cho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trẻ</a:t>
            </a:r>
            <a:endParaRPr lang="vi-VN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Bước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đầu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hình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thành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cho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trẻ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kĩ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năng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làm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thí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nghiệm</a:t>
            </a:r>
            <a:endParaRPr lang="vi-VN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3.Thái </a:t>
            </a:r>
            <a:r>
              <a:rPr lang="vi-VN" b="1" i="0" dirty="0" err="1">
                <a:solidFill>
                  <a:srgbClr val="FF0000"/>
                </a:solidFill>
                <a:effectLst/>
                <a:latin typeface="+mj-lt"/>
              </a:rPr>
              <a:t>độ</a:t>
            </a:r>
            <a:r>
              <a:rPr lang="vi-VN" b="1" i="0" dirty="0">
                <a:solidFill>
                  <a:srgbClr val="FF0000"/>
                </a:solidFill>
                <a:effectLst/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-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Trẻ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tiết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kiệm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và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bào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vệ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môi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trường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bầu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khí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: :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vứt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rác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bừa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bãi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xuống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các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nguồn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sông,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suối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ao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hồ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không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thải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khói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đọc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ra môi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trường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trồng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FF0000"/>
                </a:solidFill>
                <a:effectLst/>
                <a:latin typeface="+mj-lt"/>
              </a:rPr>
              <a:t>nhiều</a:t>
            </a:r>
            <a:r>
              <a:rPr lang="vi-VN" b="0" i="0" dirty="0">
                <a:solidFill>
                  <a:srgbClr val="FF0000"/>
                </a:solidFill>
                <a:effectLst/>
                <a:latin typeface="+mj-lt"/>
              </a:rPr>
              <a:t> cây xanh. .</a:t>
            </a:r>
          </a:p>
        </p:txBody>
      </p:sp>
    </p:spTree>
    <p:extLst>
      <p:ext uri="{BB962C8B-B14F-4D97-AF65-F5344CB8AC3E}">
        <p14:creationId xmlns:p14="http://schemas.microsoft.com/office/powerpoint/2010/main" val="243922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C766D-950E-45E1-8439-B712D76B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11224-DE81-4895-A1C0-FC5BAA9C6438}"/>
              </a:ext>
            </a:extLst>
          </p:cNvPr>
          <p:cNvSpPr txBox="1"/>
          <p:nvPr/>
        </p:nvSpPr>
        <p:spPr>
          <a:xfrm>
            <a:off x="3648075" y="923925"/>
            <a:ext cx="657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>
                <a:solidFill>
                  <a:srgbClr val="FF0000"/>
                </a:solidFill>
                <a:latin typeface="+mj-lt"/>
              </a:rPr>
              <a:t>Ổn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tổ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chức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1664F-2E08-4DD3-9DDD-876EE5EEE3F3}"/>
              </a:ext>
            </a:extLst>
          </p:cNvPr>
          <p:cNvSpPr txBox="1"/>
          <p:nvPr/>
        </p:nvSpPr>
        <p:spPr>
          <a:xfrm>
            <a:off x="3046520" y="1926454"/>
            <a:ext cx="6294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Hát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hát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Cái</a:t>
            </a:r>
            <a:r>
              <a:rPr lang="vi-VN" sz="4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+mj-lt"/>
              </a:rPr>
              <a:t>mũi</a:t>
            </a:r>
            <a:endParaRPr lang="en-US" sz="4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82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, picture frame&#10;&#10;Description automatically generated">
            <a:extLst>
              <a:ext uri="{FF2B5EF4-FFF2-40B4-BE49-F238E27FC236}">
                <a16:creationId xmlns:a16="http://schemas.microsoft.com/office/drawing/2014/main" id="{5954EE39-7DA2-40C7-806A-8D2AC077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850CC-8AAC-4C63-81C5-2B50FD0E3330}"/>
              </a:ext>
            </a:extLst>
          </p:cNvPr>
          <p:cNvSpPr txBox="1"/>
          <p:nvPr/>
        </p:nvSpPr>
        <p:spPr>
          <a:xfrm>
            <a:off x="3914775" y="800099"/>
            <a:ext cx="360997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Thí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nghiệm</a:t>
            </a:r>
            <a:r>
              <a:rPr lang="vi-VN" sz="4400" dirty="0">
                <a:latin typeface="+mj-lt"/>
              </a:rPr>
              <a:t> 1</a:t>
            </a:r>
            <a:endParaRPr lang="en-US" sz="4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DB330-1B3E-4CC8-8941-361F07B05176}"/>
              </a:ext>
            </a:extLst>
          </p:cNvPr>
          <p:cNvSpPr txBox="1"/>
          <p:nvPr/>
        </p:nvSpPr>
        <p:spPr>
          <a:xfrm>
            <a:off x="2104008" y="2290439"/>
            <a:ext cx="854919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5400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 không </a:t>
            </a:r>
            <a:r>
              <a:rPr lang="vi-VN" sz="5400" dirty="0" err="1">
                <a:solidFill>
                  <a:srgbClr val="FF0000"/>
                </a:solidFill>
                <a:latin typeface="+mj-lt"/>
              </a:rPr>
              <a:t>màu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algn="ctr"/>
            <a:r>
              <a:rPr lang="vi-VN" sz="5400" dirty="0">
                <a:solidFill>
                  <a:srgbClr val="FF0000"/>
                </a:solidFill>
                <a:latin typeface="+mj-lt"/>
              </a:rPr>
              <a:t> không </a:t>
            </a:r>
            <a:r>
              <a:rPr lang="vi-VN" sz="5400" dirty="0" err="1">
                <a:solidFill>
                  <a:srgbClr val="FF0000"/>
                </a:solidFill>
                <a:latin typeface="+mj-lt"/>
              </a:rPr>
              <a:t>mùi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, không </a:t>
            </a:r>
            <a:r>
              <a:rPr lang="vi-VN" sz="5400" dirty="0" err="1">
                <a:solidFill>
                  <a:srgbClr val="FF0000"/>
                </a:solidFill>
                <a:latin typeface="+mj-lt"/>
              </a:rPr>
              <a:t>vị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728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63BBD55-5E9B-48B0-89DE-1BB208E1E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9812D-D416-4A72-AA51-9AF8DD37E7BF}"/>
              </a:ext>
            </a:extLst>
          </p:cNvPr>
          <p:cNvSpPr txBox="1"/>
          <p:nvPr/>
        </p:nvSpPr>
        <p:spPr>
          <a:xfrm>
            <a:off x="3784940" y="1329894"/>
            <a:ext cx="367230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Thí</a:t>
            </a:r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nghiện</a:t>
            </a:r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2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3DC03-6211-48E9-A64D-3259A25B48B8}"/>
              </a:ext>
            </a:extLst>
          </p:cNvPr>
          <p:cNvSpPr txBox="1"/>
          <p:nvPr/>
        </p:nvSpPr>
        <p:spPr>
          <a:xfrm>
            <a:off x="1012054" y="2743200"/>
            <a:ext cx="983645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ở xung quanh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mình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69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30D38-36B8-4236-BB48-5818F9AC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5A344-60F2-4BEC-B9EB-07BA882D5626}"/>
              </a:ext>
            </a:extLst>
          </p:cNvPr>
          <p:cNvSpPr txBox="1"/>
          <p:nvPr/>
        </p:nvSpPr>
        <p:spPr>
          <a:xfrm>
            <a:off x="4112765" y="1642369"/>
            <a:ext cx="327345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Thí</a:t>
            </a:r>
            <a:r>
              <a:rPr lang="vi-VN" sz="4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nghiệm</a:t>
            </a:r>
            <a:r>
              <a:rPr lang="vi-VN" sz="4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3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9346A-8627-41CF-A8E4-85D285A2A01A}"/>
              </a:ext>
            </a:extLst>
          </p:cNvPr>
          <p:cNvSpPr txBox="1"/>
          <p:nvPr/>
        </p:nvSpPr>
        <p:spPr>
          <a:xfrm>
            <a:off x="2272684" y="3151573"/>
            <a:ext cx="73595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Không </a:t>
            </a:r>
            <a:r>
              <a:rPr lang="vi-VN" sz="4800" b="1" dirty="0" err="1">
                <a:solidFill>
                  <a:srgbClr val="FFFF00"/>
                </a:solidFill>
                <a:latin typeface="+mj-lt"/>
              </a:rPr>
              <a:t>khí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FF00"/>
                </a:solidFill>
                <a:latin typeface="+mj-lt"/>
              </a:rPr>
              <a:t>cần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 cho </a:t>
            </a:r>
            <a:r>
              <a:rPr lang="vi-VN" sz="4800" b="1" dirty="0" err="1">
                <a:solidFill>
                  <a:srgbClr val="FFFF00"/>
                </a:solidFill>
                <a:latin typeface="+mj-lt"/>
              </a:rPr>
              <a:t>sự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FF00"/>
                </a:solidFill>
                <a:latin typeface="+mj-lt"/>
              </a:rPr>
              <a:t>cháy</a:t>
            </a:r>
            <a:endParaRPr lang="en-US" sz="4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18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FA5BC35-C20F-4342-A528-37C5351B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A53B6-34F0-4FCD-9BDD-5A4AEBFD6FB4}"/>
              </a:ext>
            </a:extLst>
          </p:cNvPr>
          <p:cNvSpPr txBox="1"/>
          <p:nvPr/>
        </p:nvSpPr>
        <p:spPr>
          <a:xfrm>
            <a:off x="3746377" y="1012054"/>
            <a:ext cx="38529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Thí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nghiệm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4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6CF20-224F-458B-8A0F-7EA3B8DFABBB}"/>
              </a:ext>
            </a:extLst>
          </p:cNvPr>
          <p:cNvSpPr txBox="1"/>
          <p:nvPr/>
        </p:nvSpPr>
        <p:spPr>
          <a:xfrm>
            <a:off x="2416205" y="2598003"/>
            <a:ext cx="735958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cần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cho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sống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63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iding bikes&#10;&#10;Description automatically generated with medium confidence">
            <a:extLst>
              <a:ext uri="{FF2B5EF4-FFF2-40B4-BE49-F238E27FC236}">
                <a16:creationId xmlns:a16="http://schemas.microsoft.com/office/drawing/2014/main" id="{67C88291-44F5-413E-ADAB-461D64517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treet, day&#10;&#10;Description automatically generated">
            <a:extLst>
              <a:ext uri="{FF2B5EF4-FFF2-40B4-BE49-F238E27FC236}">
                <a16:creationId xmlns:a16="http://schemas.microsoft.com/office/drawing/2014/main" id="{70086816-6EB5-4E32-BA79-69B89F997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0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279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Hoa</dc:creator>
  <cp:lastModifiedBy>12A1.25.Nguyễn Thành Nam</cp:lastModifiedBy>
  <cp:revision>2</cp:revision>
  <dcterms:created xsi:type="dcterms:W3CDTF">2022-04-24T08:43:22Z</dcterms:created>
  <dcterms:modified xsi:type="dcterms:W3CDTF">2022-06-06T15:25:30Z</dcterms:modified>
</cp:coreProperties>
</file>