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56" r:id="rId6"/>
    <p:sldId id="262" r:id="rId7"/>
    <p:sldId id="260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8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57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1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3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2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9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89BE-842E-41F7-AE97-177FFAA9AF0F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8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2720830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 dirty="0">
                <a:solidFill>
                  <a:srgbClr val="C00000"/>
                </a:solidFill>
              </a:rPr>
              <a:t>: </a:t>
            </a:r>
            <a:r>
              <a:rPr lang="en-US" sz="3200" b="1" dirty="0" err="1">
                <a:solidFill>
                  <a:srgbClr val="C00000"/>
                </a:solidFill>
              </a:rPr>
              <a:t>Kỹ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năng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thoát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hiểm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</a:p>
          <a:p>
            <a:r>
              <a:rPr lang="en-US" sz="3200" b="1" dirty="0" err="1">
                <a:solidFill>
                  <a:srgbClr val="C00000"/>
                </a:solidFill>
              </a:rPr>
              <a:t>Khối</a:t>
            </a:r>
            <a:r>
              <a:rPr lang="en-US" sz="3200" b="1" dirty="0">
                <a:solidFill>
                  <a:srgbClr val="C00000"/>
                </a:solidFill>
              </a:rPr>
              <a:t>: </a:t>
            </a:r>
            <a:r>
              <a:rPr lang="en-US" sz="3200" b="1" dirty="0" err="1">
                <a:solidFill>
                  <a:srgbClr val="C00000"/>
                </a:solidFill>
              </a:rPr>
              <a:t>Mẫu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giáo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lớn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GV: </a:t>
            </a:r>
            <a:r>
              <a:rPr lang="en-US" sz="3200" b="1" dirty="0" err="1">
                <a:solidFill>
                  <a:srgbClr val="C00000"/>
                </a:solidFill>
              </a:rPr>
              <a:t>Nguyễn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Thị</a:t>
            </a:r>
            <a:r>
              <a:rPr lang="en-US" sz="3200" b="1">
                <a:solidFill>
                  <a:srgbClr val="C00000"/>
                </a:solidFill>
              </a:rPr>
              <a:t> Kim Chi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4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5626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18" y="34636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18" y="15240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118" y="40386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7962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991" y="5645727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52654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67502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463635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523999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373" y="-15081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-15081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-75407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93718" y="1651575"/>
            <a:ext cx="4630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           </a:t>
            </a:r>
            <a:r>
              <a:rPr lang="en-US" sz="3200" b="1" dirty="0" err="1">
                <a:solidFill>
                  <a:srgbClr val="C00000"/>
                </a:solidFill>
              </a:rPr>
              <a:t>Khám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phá</a:t>
            </a:r>
            <a:r>
              <a:rPr lang="en-US" sz="3200" b="1" dirty="0">
                <a:solidFill>
                  <a:srgbClr val="C00000"/>
                </a:solidFill>
              </a:rPr>
              <a:t>  </a:t>
            </a:r>
            <a:r>
              <a:rPr lang="en-US" sz="3200" b="1" dirty="0" err="1">
                <a:solidFill>
                  <a:srgbClr val="C00000"/>
                </a:solidFill>
              </a:rPr>
              <a:t>xã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hội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hình ảnh đám lử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9916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Nhìn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thấy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đám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cháy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lớn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bé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sẽ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làm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gì</a:t>
            </a:r>
            <a:r>
              <a:rPr lang="en-US" sz="2800" b="1" dirty="0">
                <a:solidFill>
                  <a:srgbClr val="FFFF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1278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ình ảnh hỏa hoạn trong nh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89916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Nhìn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thấy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đám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cháy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lớn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bé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sẽ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làm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gì</a:t>
            </a:r>
            <a:r>
              <a:rPr lang="en-US" sz="2800" b="1" dirty="0">
                <a:solidFill>
                  <a:srgbClr val="FFFF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ết quả hình ảnh cho Hình ảnh dạy trẻ thoát hiểm khi có hỏa ho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4782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Việc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đầu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tiên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bé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sẽ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hô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hoán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lớn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</a:rPr>
              <a:t>cháy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ỹ năng thoát hiểm, dạy con, báo độ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60198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Nếu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ngay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trong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phòng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bé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thấy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cháy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và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khói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nghi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ngút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bé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sẽ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làm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gì</a:t>
            </a:r>
            <a:r>
              <a:rPr lang="en-US" sz="28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9722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52578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Trường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hợp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đang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có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cháy</a:t>
            </a:r>
            <a:r>
              <a:rPr lang="en-US" sz="2800" b="1" dirty="0">
                <a:solidFill>
                  <a:srgbClr val="FFFF00"/>
                </a:solidFill>
              </a:rPr>
              <a:t>, </a:t>
            </a:r>
            <a:r>
              <a:rPr lang="en-US" sz="2800" b="1" dirty="0" err="1">
                <a:solidFill>
                  <a:srgbClr val="FFFF00"/>
                </a:solidFill>
              </a:rPr>
              <a:t>đồ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vật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từ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trên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trân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nhà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đang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cháy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và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rơi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xuống</a:t>
            </a:r>
            <a:r>
              <a:rPr lang="en-US" sz="2800" b="1" dirty="0">
                <a:solidFill>
                  <a:srgbClr val="FFFF00"/>
                </a:solidFill>
              </a:rPr>
              <a:t>, </a:t>
            </a:r>
            <a:r>
              <a:rPr lang="en-US" sz="2800" b="1" dirty="0" err="1">
                <a:solidFill>
                  <a:srgbClr val="FFFF00"/>
                </a:solidFill>
              </a:rPr>
              <a:t>bé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sẽ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làm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gì</a:t>
            </a:r>
            <a:r>
              <a:rPr lang="en-US" sz="2800" b="1" dirty="0">
                <a:solidFill>
                  <a:srgbClr val="FFFF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Bé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cần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phải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dùng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khăn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ướt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vải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ướt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bịt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vào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mũi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miệng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tìm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cách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thoát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ra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khỏi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đám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cháy</a:t>
            </a:r>
            <a:r>
              <a:rPr lang="en-US" sz="2800" b="1" dirty="0">
                <a:solidFill>
                  <a:srgbClr val="002060"/>
                </a:solidFill>
              </a:rPr>
              <a:t> an </a:t>
            </a:r>
            <a:r>
              <a:rPr lang="en-US" sz="2800" b="1" dirty="0" err="1">
                <a:solidFill>
                  <a:srgbClr val="002060"/>
                </a:solidFill>
              </a:rPr>
              <a:t>toàn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ết quả hình ảnh cho Hình ảnh dạy trẻ thoát hiểm khi có hỏa ho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Đi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cúi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người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và</a:t>
            </a:r>
            <a:r>
              <a:rPr lang="en-US" sz="2800" b="1" dirty="0">
                <a:solidFill>
                  <a:srgbClr val="FFFF00"/>
                </a:solidFill>
              </a:rPr>
              <a:t> men </a:t>
            </a:r>
            <a:r>
              <a:rPr lang="en-US" sz="2800" b="1" dirty="0" err="1">
                <a:solidFill>
                  <a:srgbClr val="FFFF00"/>
                </a:solidFill>
              </a:rPr>
              <a:t>theo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tường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1" y="-27709"/>
            <a:ext cx="90678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Ở </a:t>
            </a:r>
            <a:r>
              <a:rPr lang="en-US" sz="2800" b="1" dirty="0" err="1">
                <a:solidFill>
                  <a:srgbClr val="FFFF00"/>
                </a:solidFill>
              </a:rPr>
              <a:t>nhà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tầng</a:t>
            </a:r>
            <a:r>
              <a:rPr lang="en-US" sz="2800" b="1" dirty="0">
                <a:solidFill>
                  <a:srgbClr val="FFFF00"/>
                </a:solidFill>
              </a:rPr>
              <a:t>- </a:t>
            </a:r>
            <a:r>
              <a:rPr lang="en-US" sz="2800" b="1" dirty="0" err="1">
                <a:solidFill>
                  <a:srgbClr val="FFFF00"/>
                </a:solidFill>
              </a:rPr>
              <a:t>tìm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đến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lối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cầu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thang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bộ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132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12A1.25.Nguyễn Thành Nam</cp:lastModifiedBy>
  <cp:revision>10</cp:revision>
  <dcterms:created xsi:type="dcterms:W3CDTF">2018-01-22T09:57:40Z</dcterms:created>
  <dcterms:modified xsi:type="dcterms:W3CDTF">2022-06-06T14:57:44Z</dcterms:modified>
</cp:coreProperties>
</file>