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9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6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9.jpg" ContentType="image/png"/>
  <Override PartName="/ppt/media/image30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2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media5.wma"/><Relationship Id="rId7" Type="http://schemas.openxmlformats.org/officeDocument/2006/relationships/image" Target="../media/image30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6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2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audio" Target="../media/media8.wma"/><Relationship Id="rId7" Type="http://schemas.openxmlformats.org/officeDocument/2006/relationships/image" Target="../media/image20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2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7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C596F-289F-FDFF-C202-EA042246F7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5" y="979026"/>
            <a:ext cx="1586345" cy="946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169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12A1.25.Nguyễn Thành Nam</cp:lastModifiedBy>
  <cp:revision>26</cp:revision>
  <dcterms:created xsi:type="dcterms:W3CDTF">2022-03-09T11:45:48Z</dcterms:created>
  <dcterms:modified xsi:type="dcterms:W3CDTF">2022-06-07T13:40:48Z</dcterms:modified>
</cp:coreProperties>
</file>