
<file path=[Content_Types].xml><?xml version="1.0" encoding="utf-8"?>
<Types xmlns="http://schemas.openxmlformats.org/package/2006/content-types">
  <Default Extension="gif" ContentType="image/gif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404" r:id="rId2"/>
    <p:sldId id="403" r:id="rId3"/>
    <p:sldId id="368" r:id="rId4"/>
    <p:sldId id="397" r:id="rId5"/>
    <p:sldId id="398" r:id="rId6"/>
    <p:sldId id="394" r:id="rId7"/>
    <p:sldId id="401" r:id="rId8"/>
    <p:sldId id="369" r:id="rId9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11"/>
  </p:normalViewPr>
  <p:slideViewPr>
    <p:cSldViewPr snapToGrid="0" snapToObjects="1">
      <p:cViewPr varScale="1">
        <p:scale>
          <a:sx n="69" d="100"/>
          <a:sy n="69" d="100"/>
        </p:scale>
        <p:origin x="660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5EF75E-F10D-AD48-929B-5312DE457D61}" type="datetimeFigureOut">
              <a:rPr lang="vi-VN" smtClean="0"/>
              <a:t>06/06/2022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85B1AA-2B3B-7F42-8544-1C03CF3987B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52109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9BB7D3AC-9687-4740-9D0F-979F99EE1C7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0C12B20-21D9-7A4E-9139-438054C51DC8}" type="slidenum">
              <a:rPr lang="en-US" altLang="en-US"/>
              <a:pPr>
                <a:spcBef>
                  <a:spcPct val="0"/>
                </a:spcBef>
              </a:pPr>
              <a:t>3</a:t>
            </a:fld>
            <a:endParaRPr lang="en-US" altLang="en-US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711859A0-67A4-B149-A46E-99E9B7A95CF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43041816-E335-B046-994D-07A8073E14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13112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B047B-0624-BD4D-9463-B605D15878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89599A-C290-944A-BAAB-7F0F8E9460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246E8-3191-0C4D-B203-9A9562C34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AF387-C06D-7641-813E-AF51B1493E0B}" type="datetimeFigureOut">
              <a:rPr lang="vi-VN" smtClean="0"/>
              <a:t>06/06/2022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E8EA4A-F743-ED4D-A1D3-E9F06835B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34CFC5-FEE6-5049-83B3-098DDECE8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E2E0-23E8-CD4A-8B0F-3713F459317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529163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48E08-C35B-4747-AAA4-2E13A585E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76CCDB-2FF9-7F4A-8055-F7FBCD36B1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E0AE8-9741-BB4A-8845-F960E4CD1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AF387-C06D-7641-813E-AF51B1493E0B}" type="datetimeFigureOut">
              <a:rPr lang="vi-VN" smtClean="0"/>
              <a:t>06/06/2022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8FB607-CC5B-E140-A0E7-B9DF692F1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EBEA6F-2C6F-8349-852C-33A2CE06D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E2E0-23E8-CD4A-8B0F-3713F459317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40822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9AFA3A5-E586-7544-B18B-01D0C20277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47733B-D45F-C944-AFAB-C54570D472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C0D4B9-1999-494A-BD1F-ADD220977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AF387-C06D-7641-813E-AF51B1493E0B}" type="datetimeFigureOut">
              <a:rPr lang="vi-VN" smtClean="0"/>
              <a:t>06/06/2022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B8B313-BF05-D240-9318-ED660CAC2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368B75-85CE-874D-A885-C14A4F8E5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E2E0-23E8-CD4A-8B0F-3713F459317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90807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1326A-FA14-0241-9755-CD2496971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A8BEB4-531B-034A-8588-3515CA97B8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4A0F2D-C792-9446-9E8A-78C31099E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AF387-C06D-7641-813E-AF51B1493E0B}" type="datetimeFigureOut">
              <a:rPr lang="vi-VN" smtClean="0"/>
              <a:t>06/06/2022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515E88-E70D-F644-B89F-6F9BE61AD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8D90B8-71CB-1B4B-8277-ED1E3EA20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E2E0-23E8-CD4A-8B0F-3713F459317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06365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D80B2-4999-B44A-A7B5-88CD244DE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CAE72-2B67-FA44-829E-FD49C16FF1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C2B2F-5ABD-0748-94CF-84343392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AF387-C06D-7641-813E-AF51B1493E0B}" type="datetimeFigureOut">
              <a:rPr lang="vi-VN" smtClean="0"/>
              <a:t>06/06/2022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1EA3C-8828-264E-AB8A-BD472ED3EA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BE7539-EB0D-874D-99BF-8AE5E6990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E2E0-23E8-CD4A-8B0F-3713F459317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39564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D429E-D5FF-974B-A349-13CA07434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9F6ED1-66EC-A541-B3F2-DCC7950315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922C30-22F1-F24E-AE7C-6E3E4C0D25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4BA258-77FC-424B-A20E-5262B4CBF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AF387-C06D-7641-813E-AF51B1493E0B}" type="datetimeFigureOut">
              <a:rPr lang="vi-VN" smtClean="0"/>
              <a:t>06/06/2022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5A28D2-B355-A840-92C2-77C259BAB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85C40F-F0C8-3E43-A02F-32C30BAFA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E2E0-23E8-CD4A-8B0F-3713F459317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58732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A4A6CF-5C2F-D24B-836B-48192CF9C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88B28C-9887-4048-8EE3-B1F11647EC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CEA0AD-D82B-B947-B553-C6FC7FFC0C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03E3FD-2415-AF4B-958B-0DDEE49BB6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31DA1B-A509-E944-A8A2-9F6774D7D1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05AC22C-E707-5D4E-B135-24E20514A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AF387-C06D-7641-813E-AF51B1493E0B}" type="datetimeFigureOut">
              <a:rPr lang="vi-VN" smtClean="0"/>
              <a:t>06/06/2022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A39DE45-2BA5-D54E-8C59-32FA7EFD5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D048EB8-8ACE-8148-BA0B-D5276F08B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E2E0-23E8-CD4A-8B0F-3713F459317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654847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02B0D-6AA4-9043-982D-9A9FF6116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F7026C-2147-6942-925F-30FAFCB0E0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AF387-C06D-7641-813E-AF51B1493E0B}" type="datetimeFigureOut">
              <a:rPr lang="vi-VN" smtClean="0"/>
              <a:t>06/06/2022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2585F3-0462-3E46-A09E-6A1905E91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3AA8D9-F46B-FE46-B69E-25F479D55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E2E0-23E8-CD4A-8B0F-3713F459317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55584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9E2C124-E429-754A-A2EA-437E7102C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AF387-C06D-7641-813E-AF51B1493E0B}" type="datetimeFigureOut">
              <a:rPr lang="vi-VN" smtClean="0"/>
              <a:t>06/06/2022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3F6882-D75F-514A-A59C-EDB09F235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45D9F4-0AE5-284A-86FC-15A38C28F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E2E0-23E8-CD4A-8B0F-3713F459317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563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D8415-5AF0-0040-9C2B-6A405BECA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AEDC21-A483-3343-9E0F-AA4C9B9C48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B8F875-C35D-5C44-A69B-E24B428678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70C732-6C48-F349-B410-02A77B67E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AF387-C06D-7641-813E-AF51B1493E0B}" type="datetimeFigureOut">
              <a:rPr lang="vi-VN" smtClean="0"/>
              <a:t>06/06/2022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B9B8FB-87F0-494D-9A52-FC052AAA7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83CAFD-CF9C-A34C-BF12-AAFF494CC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E2E0-23E8-CD4A-8B0F-3713F459317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05102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7AA89-7238-A14F-87A3-85978E373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89268D-A026-994C-8806-99637A2C05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AF79B7-6DB6-5041-8F28-2C19092131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1F4248-8CA2-2949-B99E-89BB1EEB2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AF387-C06D-7641-813E-AF51B1493E0B}" type="datetimeFigureOut">
              <a:rPr lang="vi-VN" smtClean="0"/>
              <a:t>06/06/2022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E433B8-925F-F344-8D6F-508AC1E30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096AD4-4DBE-BB47-A981-FAFA255D2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E2E0-23E8-CD4A-8B0F-3713F459317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26300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2B1215-7CF2-D046-AB20-C961444D9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933E06-5C48-3443-BC99-FF33242791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AA71E7-DA6F-3C4A-84C5-E041A4D48B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FAF387-C06D-7641-813E-AF51B1493E0B}" type="datetimeFigureOut">
              <a:rPr lang="vi-VN" smtClean="0"/>
              <a:t>06/06/2022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828908-1CF0-D54A-863D-11D256EADF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E70AB8-14DC-014A-86D7-42A019C431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7E2E0-23E8-CD4A-8B0F-3713F459317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7775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audio" Target="../media/media1.m4a"/><Relationship Id="rId7" Type="http://schemas.openxmlformats.org/officeDocument/2006/relationships/image" Target="../media/image4.jp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4.mp3"/><Relationship Id="rId7" Type="http://schemas.openxmlformats.org/officeDocument/2006/relationships/image" Target="../media/image8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9.jp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4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8.png"/><Relationship Id="rId5" Type="http://schemas.openxmlformats.org/officeDocument/2006/relationships/image" Target="../media/image10.jp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6.mp4"/><Relationship Id="rId1" Type="http://schemas.openxmlformats.org/officeDocument/2006/relationships/video" Target="NULL" TargetMode="Externa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13" Type="http://schemas.openxmlformats.org/officeDocument/2006/relationships/image" Target="../media/image8.png"/><Relationship Id="rId3" Type="http://schemas.openxmlformats.org/officeDocument/2006/relationships/audio" Target="../media/media7.m4a"/><Relationship Id="rId7" Type="http://schemas.openxmlformats.org/officeDocument/2006/relationships/image" Target="../media/image14.gif"/><Relationship Id="rId12" Type="http://schemas.openxmlformats.org/officeDocument/2006/relationships/image" Target="../media/image19.png"/><Relationship Id="rId2" Type="http://schemas.microsoft.com/office/2007/relationships/media" Target="../media/media7.m4a"/><Relationship Id="rId1" Type="http://schemas.openxmlformats.org/officeDocument/2006/relationships/tags" Target="../tags/tag5.xml"/><Relationship Id="rId6" Type="http://schemas.openxmlformats.org/officeDocument/2006/relationships/image" Target="../media/image13.gif"/><Relationship Id="rId11" Type="http://schemas.openxmlformats.org/officeDocument/2006/relationships/image" Target="../media/image18.png"/><Relationship Id="rId5" Type="http://schemas.openxmlformats.org/officeDocument/2006/relationships/image" Target="../media/image12.gif"/><Relationship Id="rId10" Type="http://schemas.openxmlformats.org/officeDocument/2006/relationships/image" Target="../media/image17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1769AE-FEE6-4966-979E-EB630D6E6D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039600" cy="6694714"/>
          </a:xfrm>
          <a:prstGeom prst="rect">
            <a:avLst/>
          </a:prstGeom>
        </p:spPr>
      </p:pic>
      <p:sp>
        <p:nvSpPr>
          <p:cNvPr id="3079" name="Text Box 25">
            <a:extLst>
              <a:ext uri="{FF2B5EF4-FFF2-40B4-BE49-F238E27FC236}">
                <a16:creationId xmlns:a16="http://schemas.microsoft.com/office/drawing/2014/main" id="{34C692AE-94AC-2642-A80C-AD30D0152A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685801"/>
            <a:ext cx="4876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80" name="Rectangle 13">
            <a:extLst>
              <a:ext uri="{FF2B5EF4-FFF2-40B4-BE49-F238E27FC236}">
                <a16:creationId xmlns:a16="http://schemas.microsoft.com/office/drawing/2014/main" id="{AB38027C-4AFE-3345-9E4D-C7625792F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5632" y="2315309"/>
            <a:ext cx="7731368" cy="329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ÂM NHẠC</a:t>
            </a:r>
            <a:endParaRPr lang="vi-VN" altLang="en-US" sz="44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+DH: “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alt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vi-VN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</a:t>
            </a:r>
            <a:r>
              <a:rPr lang="vi-VN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hiên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( Tchaikovsky)”</a:t>
            </a:r>
          </a:p>
          <a:p>
            <a:pPr lvl="1">
              <a:spcBef>
                <a:spcPct val="0"/>
              </a:spcBef>
              <a:buNone/>
            </a:pP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vi-VN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 5 – 6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lvl="1" algn="ctr">
              <a:spcBef>
                <a:spcPct val="0"/>
              </a:spcBef>
              <a:buNone/>
            </a:pP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4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Kim Chi                  </a:t>
            </a:r>
            <a:endParaRPr lang="en-US" alt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81" name="Rectangle 18">
            <a:extLst>
              <a:ext uri="{FF2B5EF4-FFF2-40B4-BE49-F238E27FC236}">
                <a16:creationId xmlns:a16="http://schemas.microsoft.com/office/drawing/2014/main" id="{0AC6011A-38C4-BB44-A1DA-4C28138E0E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664961"/>
            <a:ext cx="45720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PHÒNG GIÁO DỤC QUẬN LONG BIÊN</a:t>
            </a:r>
            <a:br>
              <a:rPr lang="en-US" altLang="en-US" sz="1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1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TRƯỜNG MẦM NON THẠCH CẦU</a:t>
            </a:r>
            <a:endParaRPr lang="en-US" altLang="en-US" sz="1800" dirty="0">
              <a:solidFill>
                <a:srgbClr val="0066FF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13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/>
    </mc:Choice>
    <mc:Fallback xmlns="">
      <p:transition advTm="5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2.m4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37596" y="6295571"/>
            <a:ext cx="609600" cy="6096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602342" y="841829"/>
            <a:ext cx="4143829" cy="5149257"/>
            <a:chOff x="602342" y="841829"/>
            <a:chExt cx="4143829" cy="514925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2342" y="841829"/>
              <a:ext cx="4143829" cy="4252686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899886" y="5283200"/>
              <a:ext cx="30625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Con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Khỉ</a:t>
              </a:r>
              <a:endPara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449332" y="1853809"/>
            <a:ext cx="5148036" cy="4237428"/>
            <a:chOff x="6449332" y="1853809"/>
            <a:chExt cx="5148036" cy="423742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9332" y="2595562"/>
              <a:ext cx="5148036" cy="3495675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7387771" y="1853809"/>
              <a:ext cx="27286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Con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Voi</a:t>
              </a:r>
              <a:endPara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99240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352"/>
    </mc:Choice>
    <mc:Fallback xmlns="">
      <p:transition spd="slow" advTm="593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2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7"/>
        <p14:stopEvt time="59346" objId="7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7B95965-D992-5D47-9FCA-449A4C014D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651"/>
            <a:ext cx="12192000" cy="6858000"/>
          </a:xfrm>
          <a:prstGeom prst="rect">
            <a:avLst/>
          </a:prstGeom>
        </p:spPr>
      </p:pic>
      <p:sp>
        <p:nvSpPr>
          <p:cNvPr id="254980" name="WordArt 4">
            <a:extLst>
              <a:ext uri="{FF2B5EF4-FFF2-40B4-BE49-F238E27FC236}">
                <a16:creationId xmlns:a16="http://schemas.microsoft.com/office/drawing/2014/main" id="{664300BF-651D-5F4B-9F68-9F89054A729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919853" y="1954924"/>
            <a:ext cx="6993404" cy="18801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hangingPunct="1">
              <a:defRPr/>
            </a:pPr>
            <a:r>
              <a:rPr lang="en-US" sz="4400" kern="10" dirty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DH: </a:t>
            </a:r>
            <a:r>
              <a:rPr lang="en-US" sz="4400" kern="10" dirty="0" err="1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Đố</a:t>
            </a:r>
            <a:r>
              <a:rPr lang="en-US" sz="4400" kern="10" dirty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400" kern="10" dirty="0" err="1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Bạn</a:t>
            </a:r>
            <a:r>
              <a:rPr lang="en-US" sz="4400" kern="10" dirty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11734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49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49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49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498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WordArt 4">
            <a:extLst>
              <a:ext uri="{FF2B5EF4-FFF2-40B4-BE49-F238E27FC236}">
                <a16:creationId xmlns:a16="http://schemas.microsoft.com/office/drawing/2014/main" id="{664300BF-651D-5F4B-9F68-9F89054A729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100551" y="2613167"/>
            <a:ext cx="5990897" cy="102206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hangingPunct="1">
              <a:defRPr/>
            </a:pPr>
            <a:r>
              <a:rPr lang="en-US" sz="4400" kern="10" dirty="0" err="1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Nội</a:t>
            </a:r>
            <a:r>
              <a:rPr lang="en-US" sz="4400" kern="10" dirty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dung </a:t>
            </a:r>
            <a:r>
              <a:rPr lang="en-US" sz="4400" kern="10" dirty="0" err="1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bài</a:t>
            </a:r>
            <a:r>
              <a:rPr lang="en-US" sz="4400" kern="10" dirty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400" kern="10" dirty="0" err="1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hát</a:t>
            </a:r>
            <a:endParaRPr lang="en-US" sz="4400" kern="10" dirty="0">
              <a:ln w="9525">
                <a:solidFill>
                  <a:srgbClr val="003300"/>
                </a:solidFill>
                <a:round/>
                <a:headEnd/>
                <a:tailEnd/>
              </a:ln>
              <a:solidFill>
                <a:srgbClr val="C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3" name="4.m4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604157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96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00"/>
    </mc:Choice>
    <mc:Fallback xmlns="">
      <p:transition spd="slow" advTm="1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</p:bldLst>
  </p:timing>
  <p:extLst>
    <p:ext uri="{E180D4A7-C9FB-4DFB-919C-405C955672EB}">
      <p14:showEvtLst xmlns:p14="http://schemas.microsoft.com/office/powerpoint/2010/main">
        <p14:playEvt time="0" objId="3"/>
        <p14:stopEvt time="34506" objId="3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WordArt 4">
            <a:extLst>
              <a:ext uri="{FF2B5EF4-FFF2-40B4-BE49-F238E27FC236}">
                <a16:creationId xmlns:a16="http://schemas.microsoft.com/office/drawing/2014/main" id="{664300BF-651D-5F4B-9F68-9F89054A729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35496" y="1507485"/>
            <a:ext cx="6306207" cy="129001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hangingPunct="1">
              <a:defRPr/>
            </a:pPr>
            <a:r>
              <a:rPr lang="en-US" sz="4400" kern="10" dirty="0" err="1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Hát</a:t>
            </a:r>
            <a:r>
              <a:rPr lang="en-US" sz="4400" kern="10" dirty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400" kern="10" dirty="0" err="1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theo</a:t>
            </a:r>
            <a:r>
              <a:rPr lang="en-US" sz="4400" kern="10" dirty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400" kern="10" dirty="0" err="1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nhạc</a:t>
            </a:r>
            <a:endParaRPr lang="en-US" sz="4400" kern="10" dirty="0">
              <a:ln w="9525">
                <a:solidFill>
                  <a:srgbClr val="003300"/>
                </a:solidFill>
                <a:round/>
                <a:headEnd/>
                <a:tailEnd/>
              </a:ln>
              <a:solidFill>
                <a:srgbClr val="7030A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3" name="5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92000" y="5425173"/>
            <a:ext cx="609600" cy="609600"/>
          </a:xfrm>
          <a:prstGeom prst="rect">
            <a:avLst/>
          </a:prstGeom>
        </p:spPr>
      </p:pic>
      <p:pic>
        <p:nvPicPr>
          <p:cNvPr id="6" name="Đố Bạn Beat - Nhac Beat MN (mp3cut.net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192000" y="63064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039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693"/>
    </mc:Choice>
    <mc:Fallback xmlns="">
      <p:transition spd="slow" advTm="476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15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13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  <p14:stopEvt time="14400" objId="3"/>
        <p14:playEvt time="15300" objId="6"/>
        <p14:stopEvt time="46745" objId="6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A1C4388-3828-E54C-B8A2-7CE19967E3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3886201"/>
            <a:ext cx="4572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altLang="en-US" sz="3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42989"/>
          </a:xfrm>
          <a:prstGeom prst="rect">
            <a:avLst/>
          </a:prstGeom>
        </p:spPr>
      </p:pic>
      <p:sp>
        <p:nvSpPr>
          <p:cNvPr id="5" name="WordArt 4">
            <a:extLst>
              <a:ext uri="{FF2B5EF4-FFF2-40B4-BE49-F238E27FC236}">
                <a16:creationId xmlns:a16="http://schemas.microsoft.com/office/drawing/2014/main" id="{664300BF-651D-5F4B-9F68-9F89054A729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743200" y="2554013"/>
            <a:ext cx="7031421" cy="203099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hangingPunct="1">
              <a:defRPr/>
            </a:pPr>
            <a:endParaRPr lang="en-US" sz="4400" kern="10" dirty="0">
              <a:ln w="9525">
                <a:solidFill>
                  <a:srgbClr val="003300"/>
                </a:solidFill>
                <a:round/>
                <a:headEnd/>
                <a:tailEnd/>
              </a:ln>
              <a:solidFill>
                <a:srgbClr val="0070C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DA6597-0B48-44DB-8C30-C0CF303A0F9D}"/>
              </a:ext>
            </a:extLst>
          </p:cNvPr>
          <p:cNvSpPr txBox="1"/>
          <p:nvPr/>
        </p:nvSpPr>
        <p:spPr>
          <a:xfrm>
            <a:off x="2863694" y="2877039"/>
            <a:ext cx="703142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vi-VN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:“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Tchaikovsky)”</a:t>
            </a:r>
          </a:p>
        </p:txBody>
      </p:sp>
      <p:pic>
        <p:nvPicPr>
          <p:cNvPr id="4" name="6.m4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5087257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66346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00"/>
    </mc:Choice>
    <mc:Fallback xmlns="">
      <p:transition spd="slow" advTm="1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4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</p:bldLst>
  </p:timing>
  <p:extLst>
    <p:ext uri="{E180D4A7-C9FB-4DFB-919C-405C955672EB}">
      <p14:showEvtLst xmlns:p14="http://schemas.microsoft.com/office/powerpoint/2010/main">
        <p14:playEvt time="0" objId="4"/>
        <p14:stopEvt time="53203" objId="4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chaikovsky – Swan Lake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93906.507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-1"/>
            <a:ext cx="12192000" cy="6734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481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9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WordArt 2">
            <a:extLst>
              <a:ext uri="{FF2B5EF4-FFF2-40B4-BE49-F238E27FC236}">
                <a16:creationId xmlns:a16="http://schemas.microsoft.com/office/drawing/2014/main" id="{F446BD0D-88B4-C941-970A-D8F530EA563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289707">
            <a:off x="3810001" y="457201"/>
            <a:ext cx="4067175" cy="128587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1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cs typeface="Gautami" panose="020B0502040204020203" pitchFamily="34" charset="0"/>
              </a:rPr>
              <a:t>GIỜ HỌC ĐÃ KẾT THÚC</a:t>
            </a:r>
          </a:p>
        </p:txBody>
      </p:sp>
      <p:grpSp>
        <p:nvGrpSpPr>
          <p:cNvPr id="22532" name="Group 8">
            <a:extLst>
              <a:ext uri="{FF2B5EF4-FFF2-40B4-BE49-F238E27FC236}">
                <a16:creationId xmlns:a16="http://schemas.microsoft.com/office/drawing/2014/main" id="{406C1207-DF57-9142-9BBB-3DB1FB3854AC}"/>
              </a:ext>
            </a:extLst>
          </p:cNvPr>
          <p:cNvGrpSpPr>
            <a:grpSpLocks/>
          </p:cNvGrpSpPr>
          <p:nvPr/>
        </p:nvGrpSpPr>
        <p:grpSpPr bwMode="auto">
          <a:xfrm>
            <a:off x="4267201" y="5029200"/>
            <a:ext cx="3314700" cy="1143000"/>
            <a:chOff x="1680" y="3600"/>
            <a:chExt cx="2088" cy="720"/>
          </a:xfrm>
        </p:grpSpPr>
        <p:pic>
          <p:nvPicPr>
            <p:cNvPr id="22542" name="Picture 9" descr="4ifwdur">
              <a:extLst>
                <a:ext uri="{FF2B5EF4-FFF2-40B4-BE49-F238E27FC236}">
                  <a16:creationId xmlns:a16="http://schemas.microsoft.com/office/drawing/2014/main" id="{45F34C92-6246-F647-B677-8049CD5DE4B3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8" y="3600"/>
              <a:ext cx="600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43" name="Picture 29" descr="4ifwdur">
              <a:extLst>
                <a:ext uri="{FF2B5EF4-FFF2-40B4-BE49-F238E27FC236}">
                  <a16:creationId xmlns:a16="http://schemas.microsoft.com/office/drawing/2014/main" id="{27C4BDE5-ECE3-CA48-845F-8DB122A9B18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" y="3600"/>
              <a:ext cx="600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44" name="Picture 30" descr="4ifwdur">
              <a:extLst>
                <a:ext uri="{FF2B5EF4-FFF2-40B4-BE49-F238E27FC236}">
                  <a16:creationId xmlns:a16="http://schemas.microsoft.com/office/drawing/2014/main" id="{7046A171-BDF0-204A-AA7A-CB582134F30B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3600"/>
              <a:ext cx="600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3918" name="Picture 45" descr="j0236249">
            <a:extLst>
              <a:ext uri="{FF2B5EF4-FFF2-40B4-BE49-F238E27FC236}">
                <a16:creationId xmlns:a16="http://schemas.microsoft.com/office/drawing/2014/main" id="{068CC819-E532-1C42-9510-562ADA765B6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3624">
            <a:off x="5257800" y="1981201"/>
            <a:ext cx="1219200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20" descr="3d butterfly">
            <a:extLst>
              <a:ext uri="{FF2B5EF4-FFF2-40B4-BE49-F238E27FC236}">
                <a16:creationId xmlns:a16="http://schemas.microsoft.com/office/drawing/2014/main" id="{9401A398-8E76-6B48-AACE-66A676BA9A8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77400" y="4495801"/>
            <a:ext cx="8001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19" descr="cheerleader_rah_rah_ha">
            <a:extLst>
              <a:ext uri="{FF2B5EF4-FFF2-40B4-BE49-F238E27FC236}">
                <a16:creationId xmlns:a16="http://schemas.microsoft.com/office/drawing/2014/main" id="{41B7C933-A283-D943-ACA7-3240ACDFB3E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987" y="4953000"/>
            <a:ext cx="12192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20" descr="cheerleader_rah_rah_ha">
            <a:extLst>
              <a:ext uri="{FF2B5EF4-FFF2-40B4-BE49-F238E27FC236}">
                <a16:creationId xmlns:a16="http://schemas.microsoft.com/office/drawing/2014/main" id="{BD362C52-C16D-824A-A14A-CDC5171FAFC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4560" y="4953000"/>
            <a:ext cx="12192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Picture 25" descr="WhitecornerFlower">
            <a:extLst>
              <a:ext uri="{FF2B5EF4-FFF2-40B4-BE49-F238E27FC236}">
                <a16:creationId xmlns:a16="http://schemas.microsoft.com/office/drawing/2014/main" id="{20FBDE5A-6BA5-D24A-B19F-2D82C1A74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1" y="0"/>
            <a:ext cx="238125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8" name="Picture 26" descr="WhitecornerFlower">
            <a:extLst>
              <a:ext uri="{FF2B5EF4-FFF2-40B4-BE49-F238E27FC236}">
                <a16:creationId xmlns:a16="http://schemas.microsoft.com/office/drawing/2014/main" id="{2DB69757-28FD-A142-AE9B-38FFC4AF1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0199" y="0"/>
            <a:ext cx="203835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9" name="Picture 27" descr="WhitecornerFlower">
            <a:extLst>
              <a:ext uri="{FF2B5EF4-FFF2-40B4-BE49-F238E27FC236}">
                <a16:creationId xmlns:a16="http://schemas.microsoft.com/office/drawing/2014/main" id="{6574CBB0-E0FA-9140-B138-9FC76CFFC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23" y="4648200"/>
            <a:ext cx="238125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0" name="Picture 28" descr="WhitecornerFlower">
            <a:extLst>
              <a:ext uri="{FF2B5EF4-FFF2-40B4-BE49-F238E27FC236}">
                <a16:creationId xmlns:a16="http://schemas.microsoft.com/office/drawing/2014/main" id="{D0D9C170-C901-6347-A276-6A56F7F9D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7298" y="4800600"/>
            <a:ext cx="238125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83748" y="2993997"/>
            <a:ext cx="8776762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Relaxed"/>
              <a:lightRig rig="threePt" dir="t"/>
            </a:scene3d>
            <a:flatTx/>
          </a:bodyPr>
          <a:lstStyle/>
          <a:p>
            <a:r>
              <a:rPr lang="en-US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45000" endPos="52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CHÚC CÁC BÉ CHĂM NGOAN HỌC GIỎI</a:t>
            </a:r>
          </a:p>
        </p:txBody>
      </p:sp>
      <p:pic>
        <p:nvPicPr>
          <p:cNvPr id="4" name="7 (1).m4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192000" y="504008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35211"/>
      </p:ext>
    </p:extLst>
  </p:cSld>
  <p:clrMapOvr>
    <a:masterClrMapping/>
  </p:clrMapOvr>
  <p:transition advTm="224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9" dur="1" fill="hold"/>
                                        <p:tgtEl>
                                          <p:spTgt spid="12390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0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391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391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39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8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8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  <p:extLst>
    <p:ext uri="{E180D4A7-C9FB-4DFB-919C-405C955672EB}">
      <p14:showEvtLst xmlns:p14="http://schemas.microsoft.com/office/powerpoint/2010/main">
        <p14:playEvt time="0" objId="3"/>
        <p14:stopEvt time="10634" objId="3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7|17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900</TotalTime>
  <Words>106</Words>
  <Application>Microsoft Office PowerPoint</Application>
  <PresentationFormat>Widescreen</PresentationFormat>
  <Paragraphs>21</Paragraphs>
  <Slides>8</Slides>
  <Notes>1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 Nguyen</dc:creator>
  <cp:lastModifiedBy>12A1.25.Nguyễn Thành Nam</cp:lastModifiedBy>
  <cp:revision>55</cp:revision>
  <dcterms:created xsi:type="dcterms:W3CDTF">2021-11-02T02:47:44Z</dcterms:created>
  <dcterms:modified xsi:type="dcterms:W3CDTF">2022-06-06T15:31:07Z</dcterms:modified>
</cp:coreProperties>
</file>