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879" y="153651"/>
            <a:ext cx="343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5474" y="659126"/>
            <a:ext cx="8705851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24795" y="2120900"/>
            <a:ext cx="91424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Kim Chi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5787D-4D9B-8681-AA43-C4CC1268F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99" y="1487202"/>
            <a:ext cx="1752600" cy="18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Ai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BGĐT\KPKH Tôi cần gì để lớn lên khỏe mạnh\Tệp nguồn\tải xuống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1614"/>
            <a:ext cx="10972800" cy="56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i làm ra mùa vàng chuẩ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286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00" cy="6172200"/>
          </a:xfr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Ai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 :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uaComChoMeDiCay-VanNgoc_k8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1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77</Words>
  <Application>Microsoft Office PowerPoint</Application>
  <PresentationFormat>Widescreen</PresentationFormat>
  <Paragraphs>12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12A1.25.Nguyễn Thành Nam</cp:lastModifiedBy>
  <cp:revision>43</cp:revision>
  <dcterms:created xsi:type="dcterms:W3CDTF">2017-09-08T00:30:58Z</dcterms:created>
  <dcterms:modified xsi:type="dcterms:W3CDTF">2022-06-06T15:07:35Z</dcterms:modified>
</cp:coreProperties>
</file>