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16"/>
  </p:notesMasterIdLst>
  <p:sldIdLst>
    <p:sldId id="256" r:id="rId4"/>
    <p:sldId id="286" r:id="rId5"/>
    <p:sldId id="287" r:id="rId6"/>
    <p:sldId id="289" r:id="rId7"/>
    <p:sldId id="296" r:id="rId8"/>
    <p:sldId id="290" r:id="rId9"/>
    <p:sldId id="291" r:id="rId10"/>
    <p:sldId id="262" r:id="rId11"/>
    <p:sldId id="292" r:id="rId12"/>
    <p:sldId id="293" r:id="rId13"/>
    <p:sldId id="294" r:id="rId14"/>
    <p:sldId id="27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E0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7BDFA-43D4-427A-88A2-6A951BBF34F3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4D79F-955A-4EFF-AEA8-D61FBB900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36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57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9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43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224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25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80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21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41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345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41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7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49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90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75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B0749-4D00-4869-9396-E46190000903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E1E4D-DE77-48B7-AEDA-295DC0658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21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08EEB-E33E-4842-83F8-5152576AB6DA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CBFC4-A349-4241-A95B-0806EA9B8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5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CBD3B-F586-41C2-83F6-D327F231BE99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ED59A-A50A-4D8E-809F-A0240C75A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78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1678B-2258-4706-967D-B6388B930396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3EEE5-E6EB-4900-9B1C-E2F75878E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30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0B525-1FFB-465F-9DEC-BF3878852D2B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B393D-31CA-401A-88A2-B147F001E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00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80A82-4B68-4698-A6BB-F4348F5B7940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A10F9-18EE-4CFF-AB67-35D3BE30F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77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6EAB9-A73F-4660-9F89-572B9437E48E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559E3-D192-4DF5-A224-441475024E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5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263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061CA-2218-40FC-9C13-EDA4BC99A665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15E3-490F-41C5-A0A1-DDE48D429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52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D760C-C4D3-43E7-9881-546A0F910D3D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4C9D6-6A17-48B6-B86C-88F1316A9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58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71BE9-8673-44BB-9B06-5FE29818AD91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70DAE-A0C3-4EB2-A6C8-4A0DC2DDE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08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3BE88-2590-4C9D-ABE2-3A34429DD994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147F1-F0ED-4427-8CE4-5C6FC972F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83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04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08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04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74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74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15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A87F7-F383-4909-8D5F-8C599619827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6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56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7060C3B-91C4-4893-A1C6-A957BC5B6977}" type="datetimeFigureOut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3F79229-3A2F-4CF0-BF44-7A4092FCB2E9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9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ownloads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0"/>
            <a:ext cx="91232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0620" y="1371600"/>
            <a:ext cx="6423553" cy="12192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5400" b="1" dirty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5400" b="1" dirty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5400" b="1" dirty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5400" b="1" dirty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400" b="1" dirty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5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0618" y="2743200"/>
            <a:ext cx="64235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Ý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5 – 6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30 – 35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Chi</a:t>
            </a:r>
          </a:p>
        </p:txBody>
      </p:sp>
    </p:spTree>
    <p:extLst>
      <p:ext uri="{BB962C8B-B14F-4D97-AF65-F5344CB8AC3E}">
        <p14:creationId xmlns:p14="http://schemas.microsoft.com/office/powerpoint/2010/main" val="504174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LL\Desktop\Ce cuu thuo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186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52800" y="5549900"/>
            <a:ext cx="2332030" cy="120032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115</a:t>
            </a:r>
          </a:p>
        </p:txBody>
      </p:sp>
    </p:spTree>
    <p:extLst>
      <p:ext uri="{BB962C8B-B14F-4D97-AF65-F5344CB8AC3E}">
        <p14:creationId xmlns:p14="http://schemas.microsoft.com/office/powerpoint/2010/main" val="326281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ELL\Desktop\xe cuu h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81369" y="5505271"/>
            <a:ext cx="2581261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114</a:t>
            </a:r>
          </a:p>
        </p:txBody>
      </p:sp>
    </p:spTree>
    <p:extLst>
      <p:ext uri="{BB962C8B-B14F-4D97-AF65-F5344CB8AC3E}">
        <p14:creationId xmlns:p14="http://schemas.microsoft.com/office/powerpoint/2010/main" val="166537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Hình nền GADT\8254742-happy-kids-with-banner-and-rainbow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9900" y="5476964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TCVĐ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0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Phông trò chơi toán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" y="1"/>
            <a:ext cx="9141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13579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Bé tập đế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35500" y="5791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159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ình nền GADT\0056a21f30d7e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552450"/>
            <a:ext cx="82550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0" y="4038600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HĐ1.Ôn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10.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Nhạc trò chơi ôn số lượ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4934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9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Hình nền GADT\500_F_34669957_cHHdxVrQH2QN6acPsmvCPDFlJ7UVYPL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619124"/>
            <a:ext cx="76073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ập Đếm - Karaoke - Nhạc Karaoke Thiếu Nhi Beat Chuẩn Dành Cho Bé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1219288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619124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HĐ2: Ý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034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 rot="10800000" flipV="1">
            <a:off x="1468438" y="3503613"/>
            <a:ext cx="893762" cy="585787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0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 rot="10800000" flipV="1">
            <a:off x="2660650" y="1952625"/>
            <a:ext cx="816768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 rot="10800000" flipV="1">
            <a:off x="2840038" y="4819650"/>
            <a:ext cx="817562" cy="585788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 rot="10800000" flipV="1">
            <a:off x="5764212" y="1797050"/>
            <a:ext cx="865187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 rot="10800000" flipV="1">
            <a:off x="4489450" y="6067425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10800000" flipV="1">
            <a:off x="4257674" y="3352800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 rot="10800000" flipV="1">
            <a:off x="6400800" y="4953000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 rot="10800000" flipV="1">
            <a:off x="7391400" y="3212307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rot="10800000" flipV="1">
            <a:off x="7543800" y="609600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10800000" flipV="1">
            <a:off x="4038600" y="457200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10800000" flipV="1">
            <a:off x="700088" y="1222375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9807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-0.00509 L -0.15938 -0.097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3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53593 0.150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6" y="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0.00602 L -0.10226 0.128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88 -0.00486 L -0.03021 -0.289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99 -0.03333 L -0.11632 -0.471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1111 L 0.00139 -0.075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1111 L -0.15034 -0.309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-0.16702 -0.0555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2037 L -0.09201 0.3259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4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8 -0.02037 L 0.37431 0.3370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9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5 0.00139 L 0.82309 0.2236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67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  <p:bldP spid="21" grpId="0" animBg="1"/>
      <p:bldP spid="2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DELL\Desktop\Nhà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947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LL\Desktop\Biển số 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9900"/>
            <a:ext cx="8153400" cy="600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942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455832" y="2902940"/>
            <a:ext cx="828661" cy="120032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7200" b="1" dirty="0">
                <a:solidFill>
                  <a:prstClr val="black"/>
                </a:solidFill>
                <a:latin typeface=".VnArial" pitchFamily="34" charset="0"/>
                <a:cs typeface="Times New Roman" pitchFamily="18" charset="0"/>
              </a:rPr>
              <a:t>9</a:t>
            </a:r>
          </a:p>
        </p:txBody>
      </p:sp>
      <p:pic>
        <p:nvPicPr>
          <p:cNvPr id="24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815767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5" y="2821659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31" y="2823249"/>
            <a:ext cx="8540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1" y="2823246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59" y="2821659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87" y="2823246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150" y="2815767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96" y="2823246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506" y="2821659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169" y="2823249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97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LL\Desktop\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76600" y="5562600"/>
            <a:ext cx="3087680" cy="1200329"/>
          </a:xfrm>
          <a:prstGeom prst="rect">
            <a:avLst/>
          </a:prstGeom>
          <a:solidFill>
            <a:srgbClr val="3E06C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7200" b="1" dirty="0">
                <a:solidFill>
                  <a:srgbClr val="FFFF00"/>
                </a:solidFill>
                <a:latin typeface=".VnArial" pitchFamily="34" charset="0"/>
                <a:cs typeface="Times New Roman" pitchFamily="18" charset="0"/>
              </a:rPr>
              <a:t>113</a:t>
            </a:r>
          </a:p>
        </p:txBody>
      </p:sp>
    </p:spTree>
    <p:extLst>
      <p:ext uri="{BB962C8B-B14F-4D97-AF65-F5344CB8AC3E}">
        <p14:creationId xmlns:p14="http://schemas.microsoft.com/office/powerpoint/2010/main" val="346624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"/>
  <p:tag name="ISPRING_CUSTOM_TIMING_USED" val="1"/>
  <p:tag name="ISPRING_SLIDE_ID_2" val="{AEE9E915-9518-4637-8207-1D83760E7470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amtasi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106</Words>
  <Application>Microsoft Office PowerPoint</Application>
  <PresentationFormat>On-screen Show (4:3)</PresentationFormat>
  <Paragraphs>34</Paragraphs>
  <Slides>12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.VnArial</vt:lpstr>
      <vt:lpstr>.VnAvant</vt:lpstr>
      <vt:lpstr>Arial</vt:lpstr>
      <vt:lpstr>Calibri</vt:lpstr>
      <vt:lpstr>Times New Roman</vt:lpstr>
      <vt:lpstr>Office Theme</vt:lpstr>
      <vt:lpstr>4_Office Theme</vt:lpstr>
      <vt:lpstr>1_Camtasia_Template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12A1.25.Nguyễn Thành Nam</cp:lastModifiedBy>
  <cp:revision>77</cp:revision>
  <dcterms:created xsi:type="dcterms:W3CDTF">2018-01-22T14:53:30Z</dcterms:created>
  <dcterms:modified xsi:type="dcterms:W3CDTF">2022-05-22T07:53:10Z</dcterms:modified>
</cp:coreProperties>
</file>