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31" autoAdjust="0"/>
  </p:normalViewPr>
  <p:slideViewPr>
    <p:cSldViewPr>
      <p:cViewPr varScale="1">
        <p:scale>
          <a:sx n="82" d="100"/>
          <a:sy n="82" d="100"/>
        </p:scale>
        <p:origin x="31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3.jpg"/><Relationship Id="rId5" Type="http://schemas.openxmlformats.org/officeDocument/2006/relationships/audio" Target="../media/audio2.wav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8836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888382" y="888214"/>
            <a:ext cx="8027018" cy="914400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3116236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( 5 - 6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 defTabSz="685647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715578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defTabSz="685647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B0B8AD-2273-17F7-E8BE-984430451B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68" y="33316"/>
            <a:ext cx="971550" cy="9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a) </a:t>
            </a:r>
            <a:r>
              <a:rPr lang="en-US" b="1" dirty="0" err="1">
                <a:latin typeface=".VnAvant" pitchFamily="34" charset="0"/>
              </a:rPr>
              <a:t>Thªm</a:t>
            </a:r>
            <a:r>
              <a:rPr lang="en-US" b="1" dirty="0">
                <a:latin typeface=".VnAvant" pitchFamily="34" charset="0"/>
              </a:rPr>
              <a:t> 1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c) </a:t>
            </a:r>
            <a:r>
              <a:rPr lang="en-US" b="1" dirty="0" err="1">
                <a:latin typeface=".VnAvant" pitchFamily="34" charset="0"/>
              </a:rPr>
              <a:t>Bít</a:t>
            </a:r>
            <a:r>
              <a:rPr lang="en-US" b="1" dirty="0">
                <a:latin typeface=".VnAvant" pitchFamily="34" charset="0"/>
              </a:rPr>
              <a:t> 1                      , 2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 2                      , 1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0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274</Words>
  <Application>Microsoft Office PowerPoint</Application>
  <PresentationFormat>On-screen Show (16:9)</PresentationFormat>
  <Paragraphs>60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12A1.25.Nguyễn Thành Nam</cp:lastModifiedBy>
  <cp:revision>286</cp:revision>
  <dcterms:created xsi:type="dcterms:W3CDTF">2018-01-11T16:02:56Z</dcterms:created>
  <dcterms:modified xsi:type="dcterms:W3CDTF">2022-05-20T02:49:35Z</dcterms:modified>
</cp:coreProperties>
</file>