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2"/>
  </p:notesMasterIdLst>
  <p:sldIdLst>
    <p:sldId id="300" r:id="rId2"/>
    <p:sldId id="371" r:id="rId3"/>
    <p:sldId id="352" r:id="rId4"/>
    <p:sldId id="351" r:id="rId5"/>
    <p:sldId id="366" r:id="rId6"/>
    <p:sldId id="356" r:id="rId7"/>
    <p:sldId id="353" r:id="rId8"/>
    <p:sldId id="367" r:id="rId9"/>
    <p:sldId id="357" r:id="rId10"/>
    <p:sldId id="354" r:id="rId11"/>
    <p:sldId id="368" r:id="rId12"/>
    <p:sldId id="358" r:id="rId13"/>
    <p:sldId id="355" r:id="rId14"/>
    <p:sldId id="369" r:id="rId15"/>
    <p:sldId id="359" r:id="rId16"/>
    <p:sldId id="370" r:id="rId17"/>
    <p:sldId id="363" r:id="rId18"/>
    <p:sldId id="362" r:id="rId19"/>
    <p:sldId id="364" r:id="rId20"/>
    <p:sldId id="299" r:id="rId2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FFFF00"/>
    <a:srgbClr val="FF0000"/>
    <a:srgbClr val="66FFFF"/>
    <a:srgbClr val="CCFFFF"/>
    <a:srgbClr val="FFFF99"/>
    <a:srgbClr val="FDA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85" d="100"/>
          <a:sy n="85" d="100"/>
        </p:scale>
        <p:origin x="888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B09E7C2-F90F-4214-ABFD-6614611ED8F0}" type="datetimeFigureOut">
              <a:rPr lang="en-US"/>
              <a:pPr>
                <a:defRPr/>
              </a:pPr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E7575BE-9097-4C16-8F71-AD8C8913E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21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fld id="{84F0A3D5-4EA2-476C-B0CA-57B79BE08A98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C7676-A991-49EB-8709-DAF20D8181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18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3B8D3-FCE6-414F-BD90-EE716C8A0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37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24F1C-FF9C-47DB-B432-F0F3D68474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07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96AF5-3FBB-44CA-BCCF-4E026EE81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76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1176-DC8C-40B6-B314-F897A9277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76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4D14F-417A-4555-AAE2-CE2D53BC9F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96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9FC9C-D054-4E37-8ABA-41F92A37C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58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53B30-3451-4EAA-B659-CD707F59FF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08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FAC47-0DE1-4993-9AA6-E5CAD3FED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11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5C947-D113-47B5-95A6-349F6F3AB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88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332B5-BAA7-438C-BA59-6039B76A6E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07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D1304-BDE5-42D4-8E32-EE611A80A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40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EB547B15-9B7B-4679-BD93-50AEA8C77F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GIAO%20AN%202015\lanh%20vu%20lac\doan%20nhac%20tnhung%20con%20duong%20be%20yeu%204%20p.wa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GIAO%20AN%202015\lanh%20vu%20lac\bai%20hat%20cat\3.wa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2.jpeg"/><Relationship Id="rId10" Type="http://schemas.openxmlformats.org/officeDocument/2006/relationships/slide" Target="slide13.xml"/><Relationship Id="rId4" Type="http://schemas.openxmlformats.org/officeDocument/2006/relationships/slide" Target="slide4.xml"/><Relationship Id="rId9" Type="http://schemas.openxmlformats.org/officeDocument/2006/relationships/image" Target="../media/image7.jpeg"/><Relationship Id="rId1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slide" Target="slide7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13.xml"/><Relationship Id="rId5" Type="http://schemas.openxmlformats.org/officeDocument/2006/relationships/image" Target="../media/image7.jpeg"/><Relationship Id="rId4" Type="http://schemas.openxmlformats.org/officeDocument/2006/relationships/slide" Target="slide10.xml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3813" y="0"/>
            <a:ext cx="9144000" cy="5184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3" name="Picture 6" descr="Tuan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Tuan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23813" y="333375"/>
            <a:ext cx="9144001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1" tIns="34289" rIns="68571" bIns="34289">
            <a:spAutoFit/>
          </a:bodyPr>
          <a:lstStyle>
            <a:lvl1pPr defTabSz="6842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42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42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42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 MẦM NON THẠCH CẦU</a:t>
            </a:r>
          </a:p>
        </p:txBody>
      </p:sp>
      <p:sp>
        <p:nvSpPr>
          <p:cNvPr id="19" name="WordArt 2"/>
          <p:cNvSpPr>
            <a:spLocks noChangeArrowheads="1" noChangeShapeType="1" noTextEdit="1"/>
          </p:cNvSpPr>
          <p:nvPr/>
        </p:nvSpPr>
        <p:spPr bwMode="auto">
          <a:xfrm>
            <a:off x="1185863" y="1485900"/>
            <a:ext cx="7088187" cy="514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LĨNH VỰC PHÁT TRIỂN NHẬN THỨC</a:t>
            </a:r>
          </a:p>
        </p:txBody>
      </p:sp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>
            <a:off x="1057132" y="2543175"/>
            <a:ext cx="7373937" cy="971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>
                <a:solidFill>
                  <a:srgbClr val="0066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Đề tài: </a:t>
            </a:r>
            <a:r>
              <a:rPr lang="en-US" sz="4800" b="1" kern="10" dirty="0" err="1">
                <a:solidFill>
                  <a:srgbClr val="0066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4800" b="1" kern="10" dirty="0">
                <a:solidFill>
                  <a:srgbClr val="0066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chơi chữ cái v,r</a:t>
            </a:r>
          </a:p>
          <a:p>
            <a:pPr algn="ctr">
              <a:defRPr/>
            </a:pPr>
            <a:r>
              <a:rPr lang="en-US" sz="3200" b="1" kern="10" dirty="0">
                <a:solidFill>
                  <a:srgbClr val="0066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 : </a:t>
            </a:r>
            <a:r>
              <a:rPr lang="en-US" sz="3200" b="1" kern="10" dirty="0" err="1">
                <a:solidFill>
                  <a:srgbClr val="0066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3200" b="1" kern="10" dirty="0">
                <a:solidFill>
                  <a:srgbClr val="0066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>
                <a:solidFill>
                  <a:srgbClr val="0066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200" b="1" kern="10" dirty="0">
                <a:solidFill>
                  <a:srgbClr val="0066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Kim Chi</a:t>
            </a:r>
          </a:p>
          <a:p>
            <a:pPr algn="ctr">
              <a:defRPr/>
            </a:pPr>
            <a:r>
              <a:rPr lang="en-US" sz="3200" b="1" kern="10" dirty="0">
                <a:solidFill>
                  <a:srgbClr val="0066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: MGL A3</a:t>
            </a:r>
          </a:p>
        </p:txBody>
      </p:sp>
      <p:sp>
        <p:nvSpPr>
          <p:cNvPr id="2058" name="TextBox 2"/>
          <p:cNvSpPr txBox="1">
            <a:spLocks noChangeArrowheads="1"/>
          </p:cNvSpPr>
          <p:nvPr/>
        </p:nvSpPr>
        <p:spPr bwMode="auto">
          <a:xfrm>
            <a:off x="1970088" y="4327525"/>
            <a:ext cx="594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 2021 - 2022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75C62F-5E78-4769-9612-7FAFD3AED7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094" y="338402"/>
            <a:ext cx="1123950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267" name="Picture 6" descr="2997872197172122809105240542725715852717228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WordArt 7"/>
          <p:cNvSpPr>
            <a:spLocks noChangeArrowheads="1" noChangeShapeType="1" noTextEdit="1"/>
          </p:cNvSpPr>
          <p:nvPr/>
        </p:nvSpPr>
        <p:spPr bwMode="auto">
          <a:xfrm>
            <a:off x="1371600" y="4286250"/>
            <a:ext cx="4038600" cy="571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§ång lóa</a:t>
            </a:r>
          </a:p>
        </p:txBody>
      </p:sp>
      <p:sp>
        <p:nvSpPr>
          <p:cNvPr id="11269" name="WordArt 9"/>
          <p:cNvSpPr>
            <a:spLocks noChangeArrowheads="1" noChangeShapeType="1" noTextEdit="1"/>
          </p:cNvSpPr>
          <p:nvPr/>
        </p:nvSpPr>
        <p:spPr bwMode="auto">
          <a:xfrm>
            <a:off x="6248400" y="4343400"/>
            <a:ext cx="1752600" cy="4000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anh</a:t>
            </a:r>
          </a:p>
        </p:txBody>
      </p:sp>
      <p:sp>
        <p:nvSpPr>
          <p:cNvPr id="11270" name="WordArt 12"/>
          <p:cNvSpPr>
            <a:spLocks noChangeArrowheads="1" noChangeShapeType="1" noTextEdit="1"/>
          </p:cNvSpPr>
          <p:nvPr/>
        </p:nvSpPr>
        <p:spPr bwMode="auto">
          <a:xfrm>
            <a:off x="5715000" y="4438650"/>
            <a:ext cx="457200" cy="304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x</a:t>
            </a:r>
          </a:p>
        </p:txBody>
      </p:sp>
      <p:sp>
        <p:nvSpPr>
          <p:cNvPr id="313357" name="WordArt 13"/>
          <p:cNvSpPr>
            <a:spLocks noChangeArrowheads="1" noChangeShapeType="1" noTextEdit="1"/>
          </p:cNvSpPr>
          <p:nvPr/>
        </p:nvSpPr>
        <p:spPr bwMode="auto">
          <a:xfrm>
            <a:off x="5715000" y="4438650"/>
            <a:ext cx="457200" cy="304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3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13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57"/>
                  </p:tgtEl>
                </p:cond>
              </p:nextCondLst>
            </p:seq>
          </p:childTnLst>
        </p:cTn>
      </p:par>
    </p:tnLst>
    <p:bldLst>
      <p:bldP spid="3133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2667000" y="1428750"/>
            <a:ext cx="3124200" cy="2082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Black"/>
              </a:rPr>
              <a:t>x</a:t>
            </a:r>
          </a:p>
        </p:txBody>
      </p:sp>
      <p:sp>
        <p:nvSpPr>
          <p:cNvPr id="335877" name="WordArt 5"/>
          <p:cNvSpPr>
            <a:spLocks noChangeArrowheads="1" noChangeShapeType="1" noTextEdit="1"/>
          </p:cNvSpPr>
          <p:nvPr/>
        </p:nvSpPr>
        <p:spPr bwMode="auto">
          <a:xfrm>
            <a:off x="2667000" y="1428750"/>
            <a:ext cx="3124200" cy="2082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2057400" y="628650"/>
            <a:ext cx="4276725" cy="768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Southern"/>
              </a:rPr>
              <a:t>Chµo c¸c b¹n </a:t>
            </a: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81000" y="285750"/>
            <a:ext cx="533400" cy="8572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16" name="Picture 4" descr="valentine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00" b="566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charset="0"/>
            </a:endParaRPr>
          </a:p>
        </p:txBody>
      </p:sp>
      <p:pic>
        <p:nvPicPr>
          <p:cNvPr id="13318" name="Picture 6" descr="rua-luoi-cay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2971800" y="4514850"/>
            <a:ext cx="1295400" cy="285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ïa</a:t>
            </a: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5486400" y="4495800"/>
            <a:ext cx="2133600" cy="361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µng</a:t>
            </a: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2209800" y="4381500"/>
            <a:ext cx="609600" cy="419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R</a:t>
            </a:r>
          </a:p>
        </p:txBody>
      </p:sp>
      <p:sp>
        <p:nvSpPr>
          <p:cNvPr id="325642" name="WordArt 10"/>
          <p:cNvSpPr>
            <a:spLocks noChangeArrowheads="1" noChangeShapeType="1" noTextEdit="1"/>
          </p:cNvSpPr>
          <p:nvPr/>
        </p:nvSpPr>
        <p:spPr bwMode="auto">
          <a:xfrm>
            <a:off x="2209800" y="4381500"/>
            <a:ext cx="609600" cy="419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R</a:t>
            </a:r>
          </a:p>
        </p:txBody>
      </p:sp>
      <p:sp>
        <p:nvSpPr>
          <p:cNvPr id="13323" name="WordArt 11"/>
          <p:cNvSpPr>
            <a:spLocks noChangeArrowheads="1" noChangeShapeType="1" noTextEdit="1"/>
          </p:cNvSpPr>
          <p:nvPr/>
        </p:nvSpPr>
        <p:spPr bwMode="auto">
          <a:xfrm>
            <a:off x="4876800" y="4572000"/>
            <a:ext cx="5334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v</a:t>
            </a:r>
          </a:p>
        </p:txBody>
      </p:sp>
      <p:sp>
        <p:nvSpPr>
          <p:cNvPr id="325644" name="WordArt 12"/>
          <p:cNvSpPr>
            <a:spLocks noChangeArrowheads="1" noChangeShapeType="1" noTextEdit="1"/>
          </p:cNvSpPr>
          <p:nvPr/>
        </p:nvSpPr>
        <p:spPr bwMode="auto">
          <a:xfrm>
            <a:off x="4876800" y="4572000"/>
            <a:ext cx="5334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v</a:t>
            </a:r>
          </a:p>
        </p:txBody>
      </p:sp>
      <p:sp>
        <p:nvSpPr>
          <p:cNvPr id="325645" name="Rectangle 1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5646" name="WordArt 14"/>
          <p:cNvSpPr>
            <a:spLocks noChangeArrowheads="1" noChangeShapeType="1" noTextEdit="1"/>
          </p:cNvSpPr>
          <p:nvPr/>
        </p:nvSpPr>
        <p:spPr bwMode="auto">
          <a:xfrm>
            <a:off x="4114800" y="1771650"/>
            <a:ext cx="1219200" cy="1028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5</a:t>
            </a:r>
          </a:p>
        </p:txBody>
      </p:sp>
      <p:pic>
        <p:nvPicPr>
          <p:cNvPr id="13327" name="Picture 16" descr="Thap_ru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1750"/>
            <a:ext cx="4495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650" name="Picture 18" descr="so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495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5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5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6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5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25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6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5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25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25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6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5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25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5650"/>
                  </p:tgtEl>
                </p:cond>
              </p:nextCondLst>
            </p:seq>
          </p:childTnLst>
        </p:cTn>
      </p:par>
    </p:tnLst>
    <p:bldLst>
      <p:bldP spid="325642" grpId="0" animBg="1"/>
      <p:bldP spid="325644" grpId="0" animBg="1"/>
      <p:bldP spid="325645" grpId="0" animBg="1"/>
      <p:bldP spid="3256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339" name="Picture 5" descr="Thap_r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450"/>
            <a:ext cx="7848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>
            <a:off x="2438400" y="4514850"/>
            <a:ext cx="2209800" cy="4953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Th¸p</a:t>
            </a:r>
          </a:p>
        </p:txBody>
      </p:sp>
      <p:sp>
        <p:nvSpPr>
          <p:cNvPr id="14341" name="WordArt 7"/>
          <p:cNvSpPr>
            <a:spLocks noChangeArrowheads="1" noChangeShapeType="1" noTextEdit="1"/>
          </p:cNvSpPr>
          <p:nvPr/>
        </p:nvSpPr>
        <p:spPr bwMode="auto">
          <a:xfrm>
            <a:off x="5257800" y="4552950"/>
            <a:ext cx="1295400" cy="457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ïa</a:t>
            </a:r>
          </a:p>
        </p:txBody>
      </p:sp>
      <p:sp>
        <p:nvSpPr>
          <p:cNvPr id="14342" name="WordArt 8"/>
          <p:cNvSpPr>
            <a:spLocks noChangeArrowheads="1" noChangeShapeType="1" noTextEdit="1"/>
          </p:cNvSpPr>
          <p:nvPr/>
        </p:nvSpPr>
        <p:spPr bwMode="auto">
          <a:xfrm>
            <a:off x="4876800" y="4667250"/>
            <a:ext cx="3048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r</a:t>
            </a:r>
          </a:p>
        </p:txBody>
      </p:sp>
      <p:sp>
        <p:nvSpPr>
          <p:cNvPr id="314377" name="WordArt 9"/>
          <p:cNvSpPr>
            <a:spLocks noChangeArrowheads="1" noChangeShapeType="1" noTextEdit="1"/>
          </p:cNvSpPr>
          <p:nvPr/>
        </p:nvSpPr>
        <p:spPr bwMode="auto">
          <a:xfrm>
            <a:off x="4876800" y="4648200"/>
            <a:ext cx="304800" cy="361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4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14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77"/>
                  </p:tgtEl>
                </p:cond>
              </p:nextCondLst>
            </p:seq>
          </p:childTnLst>
        </p:cTn>
      </p:par>
    </p:tnLst>
    <p:bldLst>
      <p:bldP spid="3143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5"/>
          <p:cNvSpPr>
            <a:spLocks noChangeArrowheads="1" noChangeShapeType="1" noTextEdit="1"/>
          </p:cNvSpPr>
          <p:nvPr/>
        </p:nvSpPr>
        <p:spPr bwMode="auto">
          <a:xfrm>
            <a:off x="3276600" y="1314450"/>
            <a:ext cx="2133600" cy="21145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r</a:t>
            </a:r>
          </a:p>
        </p:txBody>
      </p:sp>
      <p:sp>
        <p:nvSpPr>
          <p:cNvPr id="336902" name="WordArt 6"/>
          <p:cNvSpPr>
            <a:spLocks noChangeArrowheads="1" noChangeShapeType="1" noTextEdit="1"/>
          </p:cNvSpPr>
          <p:nvPr/>
        </p:nvSpPr>
        <p:spPr bwMode="auto">
          <a:xfrm>
            <a:off x="3276600" y="1314450"/>
            <a:ext cx="2133600" cy="21145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6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057400" y="628650"/>
            <a:ext cx="4276725" cy="768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Southern"/>
              </a:rPr>
              <a:t>Chµo c¸c b¹n </a:t>
            </a: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381000" y="285750"/>
            <a:ext cx="533400" cy="8572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388" name="Picture 4" descr="valentine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00" b="566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charset="0"/>
            </a:endParaRPr>
          </a:p>
        </p:txBody>
      </p:sp>
      <p:pic>
        <p:nvPicPr>
          <p:cNvPr id="16390" name="Picture 6" descr="rua-luoi-cay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2971800" y="4514850"/>
            <a:ext cx="1295400" cy="285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ïa</a:t>
            </a: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5486400" y="4495800"/>
            <a:ext cx="2133600" cy="361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µng</a:t>
            </a:r>
          </a:p>
        </p:txBody>
      </p:sp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2209800" y="4381500"/>
            <a:ext cx="609600" cy="419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R</a:t>
            </a:r>
          </a:p>
        </p:txBody>
      </p:sp>
      <p:sp>
        <p:nvSpPr>
          <p:cNvPr id="326666" name="WordArt 10"/>
          <p:cNvSpPr>
            <a:spLocks noChangeArrowheads="1" noChangeShapeType="1" noTextEdit="1"/>
          </p:cNvSpPr>
          <p:nvPr/>
        </p:nvSpPr>
        <p:spPr bwMode="auto">
          <a:xfrm>
            <a:off x="2209800" y="4381500"/>
            <a:ext cx="609600" cy="419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R</a:t>
            </a:r>
          </a:p>
        </p:txBody>
      </p:sp>
      <p:sp>
        <p:nvSpPr>
          <p:cNvPr id="16395" name="WordArt 11"/>
          <p:cNvSpPr>
            <a:spLocks noChangeArrowheads="1" noChangeShapeType="1" noTextEdit="1"/>
          </p:cNvSpPr>
          <p:nvPr/>
        </p:nvSpPr>
        <p:spPr bwMode="auto">
          <a:xfrm>
            <a:off x="4876800" y="4572000"/>
            <a:ext cx="5334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v</a:t>
            </a:r>
          </a:p>
        </p:txBody>
      </p:sp>
      <p:sp>
        <p:nvSpPr>
          <p:cNvPr id="326668" name="WordArt 12"/>
          <p:cNvSpPr>
            <a:spLocks noChangeArrowheads="1" noChangeShapeType="1" noTextEdit="1"/>
          </p:cNvSpPr>
          <p:nvPr/>
        </p:nvSpPr>
        <p:spPr bwMode="auto">
          <a:xfrm>
            <a:off x="4876800" y="4572000"/>
            <a:ext cx="5334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v</a:t>
            </a:r>
          </a:p>
        </p:txBody>
      </p:sp>
      <p:sp>
        <p:nvSpPr>
          <p:cNvPr id="326669" name="Rectangle 1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6670" name="WordArt 14"/>
          <p:cNvSpPr>
            <a:spLocks noChangeArrowheads="1" noChangeShapeType="1" noTextEdit="1"/>
          </p:cNvSpPr>
          <p:nvPr/>
        </p:nvSpPr>
        <p:spPr bwMode="auto">
          <a:xfrm>
            <a:off x="3886200" y="1714500"/>
            <a:ext cx="1219200" cy="1028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6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26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6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26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66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26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26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6668"/>
                  </p:tgtEl>
                </p:cond>
              </p:nextCondLst>
            </p:seq>
          </p:childTnLst>
        </p:cTn>
      </p:par>
    </p:tnLst>
    <p:bldLst>
      <p:bldP spid="326666" grpId="0" animBg="1"/>
      <p:bldP spid="326668" grpId="0" animBg="1"/>
      <p:bldP spid="326669" grpId="0" animBg="1"/>
      <p:bldP spid="3266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1600200" y="1485900"/>
            <a:ext cx="1676400" cy="1943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r</a:t>
            </a:r>
          </a:p>
        </p:txBody>
      </p:sp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4495800" y="1543050"/>
            <a:ext cx="2667000" cy="1885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/>
              </a:rPr>
              <a:t>v</a:t>
            </a:r>
          </a:p>
        </p:txBody>
      </p:sp>
      <p:sp>
        <p:nvSpPr>
          <p:cNvPr id="337924" name="WordArt 4"/>
          <p:cNvSpPr>
            <a:spLocks noChangeArrowheads="1" noChangeShapeType="1" noTextEdit="1"/>
          </p:cNvSpPr>
          <p:nvPr/>
        </p:nvSpPr>
        <p:spPr bwMode="auto">
          <a:xfrm>
            <a:off x="1600200" y="1485900"/>
            <a:ext cx="1676400" cy="1943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r</a:t>
            </a:r>
          </a:p>
        </p:txBody>
      </p:sp>
      <p:sp>
        <p:nvSpPr>
          <p:cNvPr id="337925" name="WordArt 5"/>
          <p:cNvSpPr>
            <a:spLocks noChangeArrowheads="1" noChangeShapeType="1" noTextEdit="1"/>
          </p:cNvSpPr>
          <p:nvPr/>
        </p:nvSpPr>
        <p:spPr bwMode="auto">
          <a:xfrm>
            <a:off x="4495800" y="1543050"/>
            <a:ext cx="2667000" cy="1885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7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4" grpId="0" animBg="1"/>
      <p:bldP spid="3379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0755" name="WordArt 3"/>
          <p:cNvSpPr>
            <a:spLocks noChangeArrowheads="1" noChangeShapeType="1" noTextEdit="1"/>
          </p:cNvSpPr>
          <p:nvPr/>
        </p:nvSpPr>
        <p:spPr bwMode="auto">
          <a:xfrm>
            <a:off x="1066800" y="2114550"/>
            <a:ext cx="6553200" cy="5715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ClarendonH"/>
              </a:rPr>
              <a:t>Trß ch¬i : thö tµi bÐ yªu</a:t>
            </a:r>
          </a:p>
        </p:txBody>
      </p:sp>
      <p:pic>
        <p:nvPicPr>
          <p:cNvPr id="330756" name="doan nhac tnhung con duong be yeu 4 p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863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07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07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3434" fill="hold"/>
                                        <p:tgtEl>
                                          <p:spTgt spid="3307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0756"/>
                </p:tgtEl>
              </p:cMediaNode>
            </p:audio>
          </p:childTnLst>
        </p:cTn>
      </p:par>
    </p:tnLst>
    <p:bldLst>
      <p:bldP spid="3307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1066800" y="2114550"/>
            <a:ext cx="6553200" cy="5715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ClarendonH"/>
              </a:rPr>
              <a:t>Trß ch¬i : Tinh m¾t tinh tai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1066800" y="2114550"/>
            <a:ext cx="6553200" cy="5715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ClarendonH"/>
              </a:rPr>
              <a:t>Trß ch¬i : ai nhanh h¬n</a:t>
            </a:r>
          </a:p>
        </p:txBody>
      </p:sp>
      <p:pic>
        <p:nvPicPr>
          <p:cNvPr id="331783" name="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43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63" fill="hold"/>
                                        <p:tgtEl>
                                          <p:spTgt spid="3317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178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-4939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948" name="WordArt 4"/>
          <p:cNvSpPr>
            <a:spLocks noChangeArrowheads="1" noChangeShapeType="1" noTextEdit="1"/>
          </p:cNvSpPr>
          <p:nvPr/>
        </p:nvSpPr>
        <p:spPr bwMode="auto">
          <a:xfrm>
            <a:off x="762000" y="2000250"/>
            <a:ext cx="8382000" cy="5715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ClarendonH"/>
              </a:rPr>
              <a:t>Trß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ClarendonH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ClarendonH"/>
              </a:rPr>
              <a:t>ch¬i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ClarendonH"/>
              </a:rPr>
              <a:t> : ¤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ClarendonH"/>
              </a:rPr>
              <a:t>cöa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ClarendonH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ClarendonH"/>
              </a:rPr>
              <a:t>bÝ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ClarendonH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ClarendonH"/>
              </a:rPr>
              <a:t>mËt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.VnClarendon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89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89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7" name="WordArt 4"/>
          <p:cNvSpPr>
            <a:spLocks noChangeArrowheads="1" noChangeShapeType="1" noTextEdit="1"/>
          </p:cNvSpPr>
          <p:nvPr/>
        </p:nvSpPr>
        <p:spPr bwMode="auto">
          <a:xfrm>
            <a:off x="1752600" y="800100"/>
            <a:ext cx="70866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HelvetIns"/>
              </a:rPr>
              <a:t>KÝnh chóc c¸c vÞ ®¹i biÓu m¹nh khoÎ, h¹nh phóc</a:t>
            </a:r>
          </a:p>
          <a:p>
            <a:pPr algn="ctr"/>
            <a:r>
              <a:rPr lang="en-US" kern="10">
                <a:ln w="190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HelvetIns"/>
              </a:rPr>
              <a:t>C¸c con ch¨m ngoan, häc giái.</a:t>
            </a:r>
          </a:p>
        </p:txBody>
      </p:sp>
      <p:pic>
        <p:nvPicPr>
          <p:cNvPr id="21508" name="Picture 5" descr="decortre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28850"/>
            <a:ext cx="1524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A0210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A021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00250"/>
            <a:ext cx="2057400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Group 8"/>
          <p:cNvGrpSpPr>
            <a:grpSpLocks/>
          </p:cNvGrpSpPr>
          <p:nvPr/>
        </p:nvGrpSpPr>
        <p:grpSpPr bwMode="auto">
          <a:xfrm rot="2272736">
            <a:off x="457200" y="1485900"/>
            <a:ext cx="2057400" cy="3028950"/>
            <a:chOff x="2160" y="912"/>
            <a:chExt cx="2256" cy="3408"/>
          </a:xfrm>
        </p:grpSpPr>
        <p:sp>
          <p:nvSpPr>
            <p:cNvPr id="21516" name="Line 9"/>
            <p:cNvSpPr>
              <a:spLocks noChangeShapeType="1"/>
            </p:cNvSpPr>
            <p:nvPr/>
          </p:nvSpPr>
          <p:spPr bwMode="auto">
            <a:xfrm flipH="1" flipV="1">
              <a:off x="2976" y="3036"/>
              <a:ext cx="828" cy="1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Line 10"/>
            <p:cNvSpPr>
              <a:spLocks noChangeShapeType="1"/>
            </p:cNvSpPr>
            <p:nvPr/>
          </p:nvSpPr>
          <p:spPr bwMode="auto">
            <a:xfrm flipV="1">
              <a:off x="3804" y="1968"/>
              <a:ext cx="24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11"/>
            <p:cNvSpPr>
              <a:spLocks noChangeShapeType="1"/>
            </p:cNvSpPr>
            <p:nvPr/>
          </p:nvSpPr>
          <p:spPr bwMode="auto">
            <a:xfrm flipH="1" flipV="1">
              <a:off x="3420" y="2544"/>
              <a:ext cx="384" cy="1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19" name="Group 12"/>
            <p:cNvGrpSpPr>
              <a:grpSpLocks/>
            </p:cNvGrpSpPr>
            <p:nvPr/>
          </p:nvGrpSpPr>
          <p:grpSpPr bwMode="auto">
            <a:xfrm>
              <a:off x="2160" y="912"/>
              <a:ext cx="2256" cy="3408"/>
              <a:chOff x="2880" y="912"/>
              <a:chExt cx="2256" cy="3408"/>
            </a:xfrm>
          </p:grpSpPr>
          <p:sp>
            <p:nvSpPr>
              <p:cNvPr id="21520" name="Line 13"/>
              <p:cNvSpPr>
                <a:spLocks noChangeShapeType="1"/>
              </p:cNvSpPr>
              <p:nvPr/>
            </p:nvSpPr>
            <p:spPr bwMode="auto">
              <a:xfrm flipH="1" flipV="1">
                <a:off x="3360" y="2064"/>
                <a:ext cx="1152" cy="22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21" name="Group 14"/>
              <p:cNvGrpSpPr>
                <a:grpSpLocks/>
              </p:cNvGrpSpPr>
              <p:nvPr/>
            </p:nvGrpSpPr>
            <p:grpSpPr bwMode="auto">
              <a:xfrm>
                <a:off x="2880" y="912"/>
                <a:ext cx="2256" cy="3408"/>
                <a:chOff x="2880" y="912"/>
                <a:chExt cx="2256" cy="3408"/>
              </a:xfrm>
            </p:grpSpPr>
            <p:sp>
              <p:nvSpPr>
                <p:cNvPr id="21523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4032" y="1632"/>
                  <a:ext cx="480" cy="26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4" name="Oval 16"/>
                <p:cNvSpPr>
                  <a:spLocks noChangeArrowheads="1"/>
                </p:cNvSpPr>
                <p:nvPr/>
              </p:nvSpPr>
              <p:spPr bwMode="auto">
                <a:xfrm rot="-964551">
                  <a:off x="3648" y="912"/>
                  <a:ext cx="624" cy="7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66FF33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66FF33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3300"/>
                    </a:solidFill>
                    <a:cs typeface="Arial" charset="0"/>
                  </a:endParaRPr>
                </a:p>
              </p:txBody>
            </p:sp>
            <p:sp>
              <p:nvSpPr>
                <p:cNvPr id="21525" name="Oval 17"/>
                <p:cNvSpPr>
                  <a:spLocks noChangeArrowheads="1"/>
                </p:cNvSpPr>
                <p:nvPr/>
              </p:nvSpPr>
              <p:spPr bwMode="auto">
                <a:xfrm>
                  <a:off x="4416" y="1056"/>
                  <a:ext cx="672" cy="9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3300"/>
                    </a:gs>
                    <a:gs pos="100000">
                      <a:schemeClr val="hlink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3300"/>
                    </a:solidFill>
                    <a:cs typeface="Arial" charset="0"/>
                  </a:endParaRPr>
                </a:p>
              </p:txBody>
            </p:sp>
            <p:sp>
              <p:nvSpPr>
                <p:cNvPr id="21526" name="Oval 18"/>
                <p:cNvSpPr>
                  <a:spLocks noChangeArrowheads="1"/>
                </p:cNvSpPr>
                <p:nvPr/>
              </p:nvSpPr>
              <p:spPr bwMode="auto">
                <a:xfrm rot="-1073453">
                  <a:off x="2880" y="1200"/>
                  <a:ext cx="720" cy="8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3300"/>
                    </a:solidFill>
                    <a:cs typeface="Arial" charset="0"/>
                  </a:endParaRPr>
                </a:p>
              </p:txBody>
            </p:sp>
            <p:sp>
              <p:nvSpPr>
                <p:cNvPr id="21527" name="Oval 19"/>
                <p:cNvSpPr>
                  <a:spLocks noChangeArrowheads="1"/>
                </p:cNvSpPr>
                <p:nvPr/>
              </p:nvSpPr>
              <p:spPr bwMode="auto">
                <a:xfrm rot="-1198987">
                  <a:off x="3120" y="2160"/>
                  <a:ext cx="696" cy="9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99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99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3300"/>
                    </a:solidFill>
                    <a:cs typeface="Arial" charset="0"/>
                  </a:endParaRPr>
                </a:p>
              </p:txBody>
            </p:sp>
            <p:sp>
              <p:nvSpPr>
                <p:cNvPr id="21528" name="Oval 20"/>
                <p:cNvSpPr>
                  <a:spLocks noChangeArrowheads="1"/>
                </p:cNvSpPr>
                <p:nvPr/>
              </p:nvSpPr>
              <p:spPr bwMode="auto">
                <a:xfrm rot="-1068847">
                  <a:off x="3840" y="2736"/>
                  <a:ext cx="839" cy="96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lin ang="18900000" scaled="1"/>
                </a:gra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>
                      <a:solidFill>
                        <a:srgbClr val="FFFF00"/>
                      </a:solidFill>
                      <a:cs typeface="Arial" charset="0"/>
                    </a:rPr>
                    <a:t> </a:t>
                  </a:r>
                </a:p>
              </p:txBody>
            </p:sp>
            <p:sp>
              <p:nvSpPr>
                <p:cNvPr id="21529" name="Oval 21"/>
                <p:cNvSpPr>
                  <a:spLocks noChangeArrowheads="1"/>
                </p:cNvSpPr>
                <p:nvPr/>
              </p:nvSpPr>
              <p:spPr bwMode="auto">
                <a:xfrm>
                  <a:off x="4416" y="2064"/>
                  <a:ext cx="720" cy="816"/>
                </a:xfrm>
                <a:prstGeom prst="ellipse">
                  <a:avLst/>
                </a:prstGeom>
                <a:solidFill>
                  <a:srgbClr val="9933FF"/>
                </a:solidFill>
                <a:ln w="9525">
                  <a:solidFill>
                    <a:srgbClr val="9933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3300"/>
                    </a:solidFill>
                    <a:cs typeface="Arial" charset="0"/>
                  </a:endParaRPr>
                </a:p>
              </p:txBody>
            </p:sp>
            <p:sp>
              <p:nvSpPr>
                <p:cNvPr id="21530" name="Oval 22"/>
                <p:cNvSpPr>
                  <a:spLocks noChangeArrowheads="1"/>
                </p:cNvSpPr>
                <p:nvPr/>
              </p:nvSpPr>
              <p:spPr bwMode="auto">
                <a:xfrm rot="-1232166">
                  <a:off x="3696" y="1728"/>
                  <a:ext cx="672" cy="816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Time" pitchFamily="34" charset="0"/>
                    </a:defRPr>
                  </a:lvl9pPr>
                </a:lstStyle>
                <a:p>
                  <a:pPr algn="ctr" eaLnBrk="1" hangingPunct="1"/>
                  <a:endParaRPr lang="en-US" altLang="en-US">
                    <a:solidFill>
                      <a:srgbClr val="FF33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21522" name="Line 23"/>
              <p:cNvSpPr>
                <a:spLocks noChangeShapeType="1"/>
              </p:cNvSpPr>
              <p:nvPr/>
            </p:nvSpPr>
            <p:spPr bwMode="auto">
              <a:xfrm flipV="1">
                <a:off x="4512" y="2880"/>
                <a:ext cx="288" cy="14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1512" name="Picture 25" descr="bird-0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14550"/>
            <a:ext cx="990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6" descr="bird-0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2457450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7" descr="bird-0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0" y="2057400"/>
            <a:ext cx="914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8" descr="bird-0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57500"/>
            <a:ext cx="127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057400" y="628650"/>
            <a:ext cx="4276725" cy="768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Southern"/>
              </a:rPr>
              <a:t>Chµo c¸c b¹n </a:t>
            </a:r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381000" y="285750"/>
            <a:ext cx="533400" cy="8572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100" name="Picture 4" descr="valentine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00" b="566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charset="0"/>
            </a:endParaRPr>
          </a:p>
        </p:txBody>
      </p:sp>
      <p:pic>
        <p:nvPicPr>
          <p:cNvPr id="4102" name="Picture 7" descr="rua-luoi-cay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WordArt 26"/>
          <p:cNvSpPr>
            <a:spLocks noChangeArrowheads="1" noChangeShapeType="1" noTextEdit="1"/>
          </p:cNvSpPr>
          <p:nvPr/>
        </p:nvSpPr>
        <p:spPr bwMode="auto">
          <a:xfrm>
            <a:off x="2971800" y="4514850"/>
            <a:ext cx="1295400" cy="285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ïa</a:t>
            </a:r>
          </a:p>
        </p:txBody>
      </p:sp>
      <p:sp>
        <p:nvSpPr>
          <p:cNvPr id="4104" name="WordArt 27"/>
          <p:cNvSpPr>
            <a:spLocks noChangeArrowheads="1" noChangeShapeType="1" noTextEdit="1"/>
          </p:cNvSpPr>
          <p:nvPr/>
        </p:nvSpPr>
        <p:spPr bwMode="auto">
          <a:xfrm>
            <a:off x="5486400" y="4495800"/>
            <a:ext cx="2133600" cy="361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µng</a:t>
            </a:r>
          </a:p>
        </p:txBody>
      </p:sp>
      <p:sp>
        <p:nvSpPr>
          <p:cNvPr id="4105" name="WordArt 28"/>
          <p:cNvSpPr>
            <a:spLocks noChangeArrowheads="1" noChangeShapeType="1" noTextEdit="1"/>
          </p:cNvSpPr>
          <p:nvPr/>
        </p:nvSpPr>
        <p:spPr bwMode="auto">
          <a:xfrm>
            <a:off x="2209800" y="4381500"/>
            <a:ext cx="609600" cy="419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R</a:t>
            </a:r>
          </a:p>
        </p:txBody>
      </p:sp>
      <p:sp>
        <p:nvSpPr>
          <p:cNvPr id="311325" name="WordArt 29"/>
          <p:cNvSpPr>
            <a:spLocks noChangeArrowheads="1" noChangeShapeType="1" noTextEdit="1"/>
          </p:cNvSpPr>
          <p:nvPr/>
        </p:nvSpPr>
        <p:spPr bwMode="auto">
          <a:xfrm>
            <a:off x="2209800" y="4381500"/>
            <a:ext cx="609600" cy="419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R</a:t>
            </a:r>
          </a:p>
        </p:txBody>
      </p:sp>
      <p:sp>
        <p:nvSpPr>
          <p:cNvPr id="4107" name="WordArt 40"/>
          <p:cNvSpPr>
            <a:spLocks noChangeArrowheads="1" noChangeShapeType="1" noTextEdit="1"/>
          </p:cNvSpPr>
          <p:nvPr/>
        </p:nvSpPr>
        <p:spPr bwMode="auto">
          <a:xfrm>
            <a:off x="4876800" y="4572000"/>
            <a:ext cx="5334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v</a:t>
            </a:r>
          </a:p>
        </p:txBody>
      </p:sp>
      <p:sp>
        <p:nvSpPr>
          <p:cNvPr id="311337" name="WordArt 41"/>
          <p:cNvSpPr>
            <a:spLocks noChangeArrowheads="1" noChangeShapeType="1" noTextEdit="1"/>
          </p:cNvSpPr>
          <p:nvPr/>
        </p:nvSpPr>
        <p:spPr bwMode="auto">
          <a:xfrm>
            <a:off x="4876800" y="4572000"/>
            <a:ext cx="5334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v</a:t>
            </a:r>
          </a:p>
        </p:txBody>
      </p:sp>
      <p:sp>
        <p:nvSpPr>
          <p:cNvPr id="311338" name="Rectangle 4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339" name="WordArt 43"/>
          <p:cNvSpPr>
            <a:spLocks noChangeArrowheads="1" noChangeShapeType="1" noTextEdit="1"/>
          </p:cNvSpPr>
          <p:nvPr/>
        </p:nvSpPr>
        <p:spPr bwMode="auto">
          <a:xfrm>
            <a:off x="4114800" y="1771650"/>
            <a:ext cx="1219200" cy="1028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5</a:t>
            </a:r>
          </a:p>
        </p:txBody>
      </p:sp>
      <p:pic>
        <p:nvPicPr>
          <p:cNvPr id="4111" name="Picture 44" descr="hinh-nen-hoa-sen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45" descr="cong vien Thu Le (1)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46" descr="2997872197172122809105240542725715852717228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648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47" descr="Thap_rua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1750"/>
            <a:ext cx="4495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44" name="Picture 48" descr="so 3 lai t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7244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45" name="Picture 49" descr="so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495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46" name="Picture 50" descr="so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253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347" name="Picture 51" descr="so 2 lai t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11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3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1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11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3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1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11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11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33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1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11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34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1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11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3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1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11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34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11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311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345"/>
                  </p:tgtEl>
                </p:cond>
              </p:nextCondLst>
            </p:seq>
          </p:childTnLst>
        </p:cTn>
      </p:par>
    </p:tnLst>
    <p:bldLst>
      <p:bldP spid="311325" grpId="0" animBg="1"/>
      <p:bldP spid="311337" grpId="0" animBg="1"/>
      <p:bldP spid="311338" grpId="0" animBg="1"/>
      <p:bldP spid="3113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23" name="Picture 5" descr="hinh-nen-hoa-se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1450"/>
            <a:ext cx="86106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WordArt 6"/>
          <p:cNvSpPr>
            <a:spLocks noChangeArrowheads="1" noChangeShapeType="1" noTextEdit="1"/>
          </p:cNvSpPr>
          <p:nvPr/>
        </p:nvSpPr>
        <p:spPr bwMode="auto">
          <a:xfrm>
            <a:off x="2514600" y="4572000"/>
            <a:ext cx="2133600" cy="4000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§Çm </a:t>
            </a:r>
          </a:p>
        </p:txBody>
      </p:sp>
      <p:sp>
        <p:nvSpPr>
          <p:cNvPr id="5125" name="WordArt 8"/>
          <p:cNvSpPr>
            <a:spLocks noChangeArrowheads="1" noChangeShapeType="1" noTextEdit="1"/>
          </p:cNvSpPr>
          <p:nvPr/>
        </p:nvSpPr>
        <p:spPr bwMode="auto">
          <a:xfrm>
            <a:off x="5105400" y="4724400"/>
            <a:ext cx="990600" cy="2476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en</a:t>
            </a:r>
          </a:p>
        </p:txBody>
      </p:sp>
      <p:sp>
        <p:nvSpPr>
          <p:cNvPr id="5126" name="WordArt 10"/>
          <p:cNvSpPr>
            <a:spLocks noChangeArrowheads="1" noChangeShapeType="1" noTextEdit="1"/>
          </p:cNvSpPr>
          <p:nvPr/>
        </p:nvSpPr>
        <p:spPr bwMode="auto">
          <a:xfrm>
            <a:off x="4495800" y="4667250"/>
            <a:ext cx="533400" cy="304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 s</a:t>
            </a:r>
          </a:p>
        </p:txBody>
      </p:sp>
      <p:sp>
        <p:nvSpPr>
          <p:cNvPr id="310283" name="WordArt 11"/>
          <p:cNvSpPr>
            <a:spLocks noChangeArrowheads="1" noChangeShapeType="1" noTextEdit="1"/>
          </p:cNvSpPr>
          <p:nvPr/>
        </p:nvSpPr>
        <p:spPr bwMode="auto">
          <a:xfrm>
            <a:off x="4495800" y="4667250"/>
            <a:ext cx="533400" cy="30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0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28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1676400" y="1428750"/>
            <a:ext cx="3733800" cy="213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Black"/>
              </a:rPr>
              <a:t> s</a:t>
            </a:r>
          </a:p>
        </p:txBody>
      </p:sp>
      <p:sp>
        <p:nvSpPr>
          <p:cNvPr id="333829" name="WordArt 5"/>
          <p:cNvSpPr>
            <a:spLocks noChangeArrowheads="1" noChangeShapeType="1" noTextEdit="1"/>
          </p:cNvSpPr>
          <p:nvPr/>
        </p:nvSpPr>
        <p:spPr bwMode="auto">
          <a:xfrm>
            <a:off x="1676400" y="1428750"/>
            <a:ext cx="3733800" cy="213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057400" y="628650"/>
            <a:ext cx="4276725" cy="768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Southern"/>
              </a:rPr>
              <a:t>Chµo c¸c b¹n </a:t>
            </a: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381000" y="285750"/>
            <a:ext cx="533400" cy="8572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7172" name="Picture 4" descr="valentine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00" b="566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charset="0"/>
            </a:endParaRPr>
          </a:p>
        </p:txBody>
      </p:sp>
      <p:pic>
        <p:nvPicPr>
          <p:cNvPr id="7174" name="Picture 6" descr="rua-luoi-cay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2971800" y="4514850"/>
            <a:ext cx="1295400" cy="285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ïa</a:t>
            </a: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5486400" y="4495800"/>
            <a:ext cx="2133600" cy="361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µng</a:t>
            </a: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2209800" y="4381500"/>
            <a:ext cx="609600" cy="419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R</a:t>
            </a:r>
          </a:p>
        </p:txBody>
      </p:sp>
      <p:sp>
        <p:nvSpPr>
          <p:cNvPr id="323594" name="WordArt 10"/>
          <p:cNvSpPr>
            <a:spLocks noChangeArrowheads="1" noChangeShapeType="1" noTextEdit="1"/>
          </p:cNvSpPr>
          <p:nvPr/>
        </p:nvSpPr>
        <p:spPr bwMode="auto">
          <a:xfrm>
            <a:off x="2209800" y="4381500"/>
            <a:ext cx="609600" cy="419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R</a:t>
            </a: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4876800" y="4572000"/>
            <a:ext cx="5334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v</a:t>
            </a:r>
          </a:p>
        </p:txBody>
      </p:sp>
      <p:sp>
        <p:nvSpPr>
          <p:cNvPr id="323596" name="WordArt 12"/>
          <p:cNvSpPr>
            <a:spLocks noChangeArrowheads="1" noChangeShapeType="1" noTextEdit="1"/>
          </p:cNvSpPr>
          <p:nvPr/>
        </p:nvSpPr>
        <p:spPr bwMode="auto">
          <a:xfrm>
            <a:off x="4876800" y="4572000"/>
            <a:ext cx="5334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v</a:t>
            </a:r>
          </a:p>
        </p:txBody>
      </p:sp>
      <p:sp>
        <p:nvSpPr>
          <p:cNvPr id="323597" name="Rectangle 1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3598" name="WordArt 14"/>
          <p:cNvSpPr>
            <a:spLocks noChangeArrowheads="1" noChangeShapeType="1" noTextEdit="1"/>
          </p:cNvSpPr>
          <p:nvPr/>
        </p:nvSpPr>
        <p:spPr bwMode="auto">
          <a:xfrm>
            <a:off x="4114800" y="1771650"/>
            <a:ext cx="1219200" cy="1028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5</a:t>
            </a:r>
          </a:p>
        </p:txBody>
      </p:sp>
      <p:pic>
        <p:nvPicPr>
          <p:cNvPr id="7183" name="Picture 16" descr="cong vien Thu Le (1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7" descr="2997872197172122809105240542725715852717228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648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8" descr="Thap_rua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1750"/>
            <a:ext cx="4495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603" name="Picture 19" descr="so 3 lai t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7244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604" name="Picture 20" descr="so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495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606" name="Picture 22" descr="so 2 lai t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3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3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5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3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23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5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3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23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23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59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3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23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60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3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23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60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3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323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604"/>
                  </p:tgtEl>
                </p:cond>
              </p:nextCondLst>
            </p:seq>
          </p:childTnLst>
        </p:cTn>
      </p:par>
    </p:tnLst>
    <p:bldLst>
      <p:bldP spid="323594" grpId="0" animBg="1"/>
      <p:bldP spid="323596" grpId="0" animBg="1"/>
      <p:bldP spid="323597" grpId="0" animBg="1"/>
      <p:bldP spid="3235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195" name="Picture 4" descr="cong vien Thu Le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750"/>
            <a:ext cx="79248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1744663" y="4254500"/>
            <a:ext cx="594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0000"/>
                </a:solidFill>
                <a:latin typeface=".VnAvant" pitchFamily="34" charset="0"/>
              </a:rPr>
              <a:t>C«ng viªn thñ lÖ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2743200" y="1371600"/>
            <a:ext cx="2895600" cy="2228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Black"/>
              </a:rPr>
              <a:t>v</a:t>
            </a:r>
          </a:p>
        </p:txBody>
      </p:sp>
      <p:sp>
        <p:nvSpPr>
          <p:cNvPr id="334853" name="WordArt 5"/>
          <p:cNvSpPr>
            <a:spLocks noChangeArrowheads="1" noChangeShapeType="1" noTextEdit="1"/>
          </p:cNvSpPr>
          <p:nvPr/>
        </p:nvSpPr>
        <p:spPr bwMode="auto">
          <a:xfrm>
            <a:off x="2743200" y="1371600"/>
            <a:ext cx="2895600" cy="2228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34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2057400" y="628650"/>
            <a:ext cx="4276725" cy="768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Southern"/>
              </a:rPr>
              <a:t>Chµo c¸c b¹n 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81000" y="285750"/>
            <a:ext cx="533400" cy="8572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44" name="Picture 4" descr="valentine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00" b="566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endParaRPr lang="en-US" altLang="en-US">
              <a:latin typeface="Arial" charset="0"/>
            </a:endParaRPr>
          </a:p>
        </p:txBody>
      </p:sp>
      <p:pic>
        <p:nvPicPr>
          <p:cNvPr id="10246" name="Picture 6" descr="rua-luoi-cay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2971800" y="4514850"/>
            <a:ext cx="1295400" cy="285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ïa</a:t>
            </a:r>
          </a:p>
        </p:txBody>
      </p:sp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5486400" y="4495800"/>
            <a:ext cx="2133600" cy="361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µng</a:t>
            </a:r>
          </a:p>
        </p:txBody>
      </p:sp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>
            <a:off x="2209800" y="4381500"/>
            <a:ext cx="609600" cy="419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R</a:t>
            </a:r>
          </a:p>
        </p:txBody>
      </p:sp>
      <p:sp>
        <p:nvSpPr>
          <p:cNvPr id="324618" name="WordArt 10"/>
          <p:cNvSpPr>
            <a:spLocks noChangeArrowheads="1" noChangeShapeType="1" noTextEdit="1"/>
          </p:cNvSpPr>
          <p:nvPr/>
        </p:nvSpPr>
        <p:spPr bwMode="auto">
          <a:xfrm>
            <a:off x="2209800" y="4381500"/>
            <a:ext cx="609600" cy="4191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R</a:t>
            </a:r>
          </a:p>
        </p:txBody>
      </p:sp>
      <p:sp>
        <p:nvSpPr>
          <p:cNvPr id="10251" name="WordArt 11"/>
          <p:cNvSpPr>
            <a:spLocks noChangeArrowheads="1" noChangeShapeType="1" noTextEdit="1"/>
          </p:cNvSpPr>
          <p:nvPr/>
        </p:nvSpPr>
        <p:spPr bwMode="auto">
          <a:xfrm>
            <a:off x="4876800" y="4572000"/>
            <a:ext cx="5334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Black"/>
              </a:rPr>
              <a:t>v</a:t>
            </a:r>
          </a:p>
        </p:txBody>
      </p:sp>
      <p:sp>
        <p:nvSpPr>
          <p:cNvPr id="324620" name="WordArt 12"/>
          <p:cNvSpPr>
            <a:spLocks noChangeArrowheads="1" noChangeShapeType="1" noTextEdit="1"/>
          </p:cNvSpPr>
          <p:nvPr/>
        </p:nvSpPr>
        <p:spPr bwMode="auto">
          <a:xfrm>
            <a:off x="4876800" y="4572000"/>
            <a:ext cx="533400" cy="228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Black"/>
              </a:rPr>
              <a:t>v</a:t>
            </a:r>
          </a:p>
        </p:txBody>
      </p:sp>
      <p:sp>
        <p:nvSpPr>
          <p:cNvPr id="324621" name="Rectangle 1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4622" name="WordArt 14"/>
          <p:cNvSpPr>
            <a:spLocks noChangeArrowheads="1" noChangeShapeType="1" noTextEdit="1"/>
          </p:cNvSpPr>
          <p:nvPr/>
        </p:nvSpPr>
        <p:spPr bwMode="auto">
          <a:xfrm>
            <a:off x="4114800" y="1771650"/>
            <a:ext cx="1219200" cy="1028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5</a:t>
            </a:r>
          </a:p>
        </p:txBody>
      </p:sp>
      <p:pic>
        <p:nvPicPr>
          <p:cNvPr id="10255" name="Picture 16" descr="2997872197172122809105240542725715852717228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648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7" descr="Thap_ru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1750"/>
            <a:ext cx="4495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4626" name="Picture 18" descr="so 3 lai 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7244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4627" name="Picture 19" descr="so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495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4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4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6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4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24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6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46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24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24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6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4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24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6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4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24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627"/>
                  </p:tgtEl>
                </p:cond>
              </p:nextCondLst>
            </p:seq>
          </p:childTnLst>
        </p:cTn>
      </p:par>
    </p:tnLst>
    <p:bldLst>
      <p:bldP spid="324618" grpId="0" animBg="1"/>
      <p:bldP spid="324620" grpId="0" animBg="1"/>
      <p:bldP spid="324621" grpId="0" animBg="1"/>
      <p:bldP spid="32462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</TotalTime>
  <Words>210</Words>
  <Application>Microsoft Office PowerPoint</Application>
  <PresentationFormat>On-screen Show (16:9)</PresentationFormat>
  <Paragraphs>80</Paragraphs>
  <Slides>20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.VnAvant</vt:lpstr>
      <vt:lpstr>.VnBlack</vt:lpstr>
      <vt:lpstr>.VnClarendonH</vt:lpstr>
      <vt:lpstr>.VnHelvetIns</vt:lpstr>
      <vt:lpstr>.VnSouthern</vt:lpstr>
      <vt:lpstr>.VnTime</vt:lpstr>
      <vt:lpstr>Arial</vt:lpstr>
      <vt:lpstr>Calibri</vt:lpstr>
      <vt:lpstr>Impact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34TRIEUKHUC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Huy Khanh</dc:creator>
  <cp:lastModifiedBy>12A1.25.Nguyễn Thành Nam</cp:lastModifiedBy>
  <cp:revision>252</cp:revision>
  <cp:lastPrinted>1601-01-01T00:00:00Z</cp:lastPrinted>
  <dcterms:created xsi:type="dcterms:W3CDTF">2007-10-06T01:55:13Z</dcterms:created>
  <dcterms:modified xsi:type="dcterms:W3CDTF">2022-03-24T06:46:22Z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