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3" r:id="rId4"/>
    <p:sldId id="262" r:id="rId5"/>
    <p:sldId id="257" r:id="rId6"/>
    <p:sldId id="266" r:id="rId7"/>
    <p:sldId id="258" r:id="rId8"/>
    <p:sldId id="267" r:id="rId9"/>
    <p:sldId id="259" r:id="rId10"/>
    <p:sldId id="260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omoi.com/Phong-tranh-5-benh-thuong-gap-vao-mua-he/138/6697036.epi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Dang%20cap%20nhat%20-%20Troi%20nang%20troi%20mua%20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63283"/>
            <a:ext cx="6858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TỰ NHIÊN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5271053" cy="1655762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GV: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Nguyễn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Kim Chi</a:t>
            </a:r>
          </a:p>
          <a:p>
            <a:pPr algn="l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Løa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tuæi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MÉu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lín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4504" y="2514600"/>
            <a:ext cx="6858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5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D1B25-3979-4DF5-AB3F-517957A28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9" y="779462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Các hoạt động trong     mùa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obacsi.vn/Images/Uploaded/Share/2011/07/26/dau-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924176"/>
          </a:xfrm>
          <a:prstGeom prst="rect">
            <a:avLst/>
          </a:prstGeom>
          <a:noFill/>
        </p:spPr>
      </p:pic>
      <p:pic>
        <p:nvPicPr>
          <p:cNvPr id="1028" name="Picture 4" descr="http://Images.alobacsi.vn/Images/Uploaded/Share/2011/07/26/rom-s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524000"/>
            <a:ext cx="3333750" cy="2647951"/>
          </a:xfrm>
          <a:prstGeom prst="rect">
            <a:avLst/>
          </a:prstGeom>
          <a:noFill/>
        </p:spPr>
      </p:pic>
      <p:pic>
        <p:nvPicPr>
          <p:cNvPr id="1030" name="Picture 6" descr="http://Images.alobacsi.vn/Images/Uploaded/Share/2011/07/26/chay-n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200400" cy="2667000"/>
          </a:xfrm>
          <a:prstGeom prst="rect">
            <a:avLst/>
          </a:prstGeom>
          <a:noFill/>
        </p:spPr>
      </p:pic>
      <p:pic>
        <p:nvPicPr>
          <p:cNvPr id="1032" name="Picture 8" descr="http://Images.alobacsi.vn/Images/Uploaded/Share/2011/07/26/so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590800" cy="2743200"/>
          </a:xfrm>
          <a:prstGeom prst="rect">
            <a:avLst/>
          </a:prstGeom>
          <a:noFill/>
        </p:spPr>
      </p:pic>
      <p:pic>
        <p:nvPicPr>
          <p:cNvPr id="1034" name="Picture 10" descr="Phong tranh 5 benh thuong gap vao mua h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648200"/>
            <a:ext cx="25908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3105" y="228600"/>
            <a:ext cx="514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Các bệnh mùa hè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Rôm sảy, cháy năng, dột qụydo nắng,sốt,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các bệnh về tai khi đi bơi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Chúng ta sẽ phòng các bệnh mùa hè bằng cách nào?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Trò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chơi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cô</a:t>
            </a:r>
            <a:r>
              <a:rPr lang="en-US" sz="2400" dirty="0">
                <a:solidFill>
                  <a:srgbClr val="002060"/>
                </a:solidFill>
              </a:rPr>
              <a:t> chia </a:t>
            </a:r>
            <a:r>
              <a:rPr lang="en-US" sz="2400" dirty="0" err="1">
                <a:solidFill>
                  <a:srgbClr val="002060"/>
                </a:solidFill>
              </a:rPr>
              <a:t>lớp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thành</a:t>
            </a:r>
            <a:r>
              <a:rPr lang="en-US" sz="2400" dirty="0">
                <a:solidFill>
                  <a:srgbClr val="002060"/>
                </a:solidFill>
              </a:rPr>
              <a:t> 3 </a:t>
            </a:r>
            <a:r>
              <a:rPr lang="en-US" sz="2400" dirty="0" err="1">
                <a:solidFill>
                  <a:srgbClr val="002060"/>
                </a:solidFill>
              </a:rPr>
              <a:t>đội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bức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tìm</a:t>
            </a:r>
            <a:r>
              <a:rPr lang="en-US" sz="2400" dirty="0">
                <a:solidFill>
                  <a:srgbClr val="002060"/>
                </a:solidFill>
              </a:rPr>
              <a:t> ra </a:t>
            </a:r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làm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mùa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đến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làm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mùa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(5) [Converted]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7212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Kết thúc cô và trẻ vận động bài hát “ mùa hè về”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219200"/>
            <a:ext cx="5627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trẻ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029200" cy="632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0"/>
            <a:ext cx="327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Thời tiết của mùa hè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285" y="0"/>
            <a:ext cx="3016715" cy="2286000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203603" cy="2971800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118" y="4114800"/>
            <a:ext cx="3585882" cy="27432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357563" y="1214437"/>
            <a:ext cx="3333750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3124200"/>
            <a:ext cx="286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Các loại quả trong mùa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51169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r>
              <a:rPr lang="en-US" sz="2000"/>
              <a:t>Âm thanh của mùa hè </a:t>
            </a:r>
          </a:p>
          <a:p>
            <a:r>
              <a:rPr lang="en-US" sz="2000"/>
              <a:t>Cho trẻ nghe tiếng ve kêu </a:t>
            </a:r>
          </a:p>
          <a:p>
            <a:r>
              <a:rPr lang="en-US" sz="2000"/>
              <a:t>Cho trẻ vận động bài hát “ trời nắng , trời mưa”</a:t>
            </a:r>
          </a:p>
        </p:txBody>
      </p:sp>
      <p:pic>
        <p:nvPicPr>
          <p:cNvPr id="4" name="Dang cap nhat - Troi nang troi mu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7620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Khi </a:t>
            </a:r>
            <a:r>
              <a:rPr lang="en-US" dirty="0" err="1">
                <a:solidFill>
                  <a:srgbClr val="FF0000"/>
                </a:solidFill>
              </a:rPr>
              <a:t>mùa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bức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nắng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Mùa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chợt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tạnh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nhanh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Mùa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ngon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vitamin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chúng</a:t>
            </a:r>
            <a:r>
              <a:rPr lang="en-US" dirty="0">
                <a:solidFill>
                  <a:srgbClr val="FF0000"/>
                </a:solidFill>
              </a:rPr>
              <a:t> ta.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Giúp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chúng</a:t>
            </a:r>
            <a:r>
              <a:rPr lang="en-US" dirty="0">
                <a:solidFill>
                  <a:srgbClr val="FF0000"/>
                </a:solidFill>
              </a:rPr>
              <a:t> ta </a:t>
            </a:r>
            <a:r>
              <a:rPr lang="en-US" dirty="0" err="1">
                <a:solidFill>
                  <a:srgbClr val="FF0000"/>
                </a:solidFill>
              </a:rPr>
              <a:t>giải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nhiệt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bớt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mùa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hè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còn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nữa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mùa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còn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Gặp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mùa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hè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0.gstatic.com/images?q=tbn:ANd9GcRWpGkoOEmkZXLwxBJBO2vUCFhoQ8ZlVq-b7cHrGWQACoE4P1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2552700" cy="17907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AZyRHnR5W-xbueJbM3bvh2t1FU-6JzZFHztl3NYlBMdqTh_Rt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2124075" cy="215265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RAelSG_f7NqRmFPWLDn_1HOftb4oRw-m7ltiFzPSkY-0ToOZqr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038350" cy="2247901"/>
          </a:xfrm>
          <a:prstGeom prst="rect">
            <a:avLst/>
          </a:prstGeom>
          <a:noFill/>
        </p:spPr>
      </p:pic>
      <p:pic>
        <p:nvPicPr>
          <p:cNvPr id="16394" name="Picture 10" descr="http://t3.gstatic.com/images?q=tbn:ANd9GcQsP0WJQt-9TgY0IO1ldc7NkqVLDGxcMlu4uEp-ui6UOyv0-C5b4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4114800"/>
            <a:ext cx="2762250" cy="2571751"/>
          </a:xfrm>
          <a:prstGeom prst="rect">
            <a:avLst/>
          </a:prstGeom>
          <a:noFill/>
        </p:spPr>
      </p:pic>
      <p:pic>
        <p:nvPicPr>
          <p:cNvPr id="16396" name="Picture 12" descr="http://t1.gstatic.com/images?q=tbn:ANd9GcSSdPmjOh5ZQuPDEj3Novws5FJKKJXSWwyX9Ya6ayps7IproG9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04800"/>
            <a:ext cx="1762125" cy="2590800"/>
          </a:xfrm>
          <a:prstGeom prst="rect">
            <a:avLst/>
          </a:prstGeom>
          <a:noFill/>
        </p:spPr>
      </p:pic>
      <p:pic>
        <p:nvPicPr>
          <p:cNvPr id="16400" name="Picture 16" descr="http://t3.gstatic.com/images?q=tbn:ANd9GcSDlLe8bJpg_zlOUvzGuJ0bZC46B0B1KATnR4KC7axxJaEOo-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495800"/>
            <a:ext cx="2124075" cy="2152650"/>
          </a:xfrm>
          <a:prstGeom prst="rect">
            <a:avLst/>
          </a:prstGeom>
          <a:noFill/>
        </p:spPr>
      </p:pic>
      <p:pic>
        <p:nvPicPr>
          <p:cNvPr id="16401" name="Picture 17" descr="G: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600575"/>
            <a:ext cx="2028825" cy="2257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3429000"/>
            <a:ext cx="197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Trang phục mùa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302</Words>
  <Application>Microsoft Office PowerPoint</Application>
  <PresentationFormat>On-screen Show (4:3)</PresentationFormat>
  <Paragraphs>33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Times New Roman</vt:lpstr>
      <vt:lpstr>Office Theme</vt:lpstr>
      <vt:lpstr>  PHÒNG GIÁO DỤC &amp; ĐÀO TẠO QUẬN LONG BIÊN TRƯỜNG MẦM NON THẠCH CẦU    GIÁO ÁN KHÁM PHÁ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12A1.25.Nguyễn Thành Nam</cp:lastModifiedBy>
  <cp:revision>24</cp:revision>
  <dcterms:created xsi:type="dcterms:W3CDTF">2013-03-25T14:56:45Z</dcterms:created>
  <dcterms:modified xsi:type="dcterms:W3CDTF">2022-02-27T10:16:09Z</dcterms:modified>
</cp:coreProperties>
</file>