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3800" y="39846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2640013"/>
            <a:ext cx="7543800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GIÁO DỤC NẾP SỐNG THANH LỊCH, VĂN MINH</a:t>
            </a:r>
          </a:p>
          <a:p>
            <a:pPr algn="ctr">
              <a:defRPr/>
            </a:pPr>
            <a:b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Lấy thức ăn vừa đủ, ăn từ tốn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4191000"/>
            <a:ext cx="49876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24BDC-C37A-6984-D98A-FBDA613AB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169988"/>
            <a:ext cx="1378527" cy="1240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1504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200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12A1.25.Nguyễn Thành Nam</cp:lastModifiedBy>
  <cp:revision>13</cp:revision>
  <dcterms:created xsi:type="dcterms:W3CDTF">2022-10-20T13:44:39Z</dcterms:created>
  <dcterms:modified xsi:type="dcterms:W3CDTF">2022-11-04T13:43:57Z</dcterms:modified>
</cp:coreProperties>
</file>