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wma" ContentType="audio/x-ms-wma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media/audio2.wav" ContentType="audio/x-wav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media/audio4.wav" ContentType="audio/x-wav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7.xml" ContentType="application/vnd.openxmlformats-officedocument.presentationml.notesSlide+xml"/>
  <Override PartName="/ppt/media/audio5.wav" ContentType="audio/x-wav"/>
  <Override PartName="/ppt/tags/tag10.xml" ContentType="application/vnd.openxmlformats-officedocument.presentationml.tags+xml"/>
  <Override PartName="/ppt/notesSlides/notesSlide8.xml" ContentType="application/vnd.openxmlformats-officedocument.presentationml.notesSlide+xml"/>
  <Override PartName="/ppt/tags/tag11.xml" ContentType="application/vnd.openxmlformats-officedocument.presentationml.tags+xml"/>
  <Override PartName="/ppt/notesSlides/notesSlide9.xml" ContentType="application/vnd.openxmlformats-officedocument.presentationml.notesSlide+xml"/>
  <Override PartName="/ppt/tags/tag12.xml" ContentType="application/vnd.openxmlformats-officedocument.presentationml.tags+xml"/>
  <Override PartName="/ppt/notesSlides/notesSlide10.xml" ContentType="application/vnd.openxmlformats-officedocument.presentationml.notesSlide+xml"/>
  <Override PartName="/ppt/tags/tag13.xml" ContentType="application/vnd.openxmlformats-officedocument.presentationml.tags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708" r:id="rId5"/>
    <p:sldMasterId id="2147483720" r:id="rId6"/>
    <p:sldMasterId id="2147483732" r:id="rId7"/>
    <p:sldMasterId id="2147483744" r:id="rId8"/>
    <p:sldMasterId id="2147483756" r:id="rId9"/>
    <p:sldMasterId id="2147483768" r:id="rId10"/>
  </p:sldMasterIdLst>
  <p:notesMasterIdLst>
    <p:notesMasterId r:id="rId38"/>
  </p:notesMasterIdLst>
  <p:sldIdLst>
    <p:sldId id="369" r:id="rId11"/>
    <p:sldId id="346" r:id="rId12"/>
    <p:sldId id="347" r:id="rId13"/>
    <p:sldId id="348" r:id="rId14"/>
    <p:sldId id="338" r:id="rId15"/>
    <p:sldId id="349" r:id="rId16"/>
    <p:sldId id="328" r:id="rId17"/>
    <p:sldId id="331" r:id="rId18"/>
    <p:sldId id="365" r:id="rId19"/>
    <p:sldId id="351" r:id="rId20"/>
    <p:sldId id="358" r:id="rId21"/>
    <p:sldId id="326" r:id="rId22"/>
    <p:sldId id="336" r:id="rId23"/>
    <p:sldId id="339" r:id="rId24"/>
    <p:sldId id="332" r:id="rId25"/>
    <p:sldId id="366" r:id="rId26"/>
    <p:sldId id="352" r:id="rId27"/>
    <p:sldId id="340" r:id="rId28"/>
    <p:sldId id="341" r:id="rId29"/>
    <p:sldId id="368" r:id="rId30"/>
    <p:sldId id="353" r:id="rId31"/>
    <p:sldId id="354" r:id="rId32"/>
    <p:sldId id="355" r:id="rId33"/>
    <p:sldId id="356" r:id="rId34"/>
    <p:sldId id="357" r:id="rId35"/>
    <p:sldId id="345" r:id="rId36"/>
    <p:sldId id="314" r:id="rId3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00CC"/>
    <a:srgbClr val="000000"/>
    <a:srgbClr val="F6FE8C"/>
    <a:srgbClr val="660066"/>
    <a:srgbClr val="E8F694"/>
    <a:srgbClr val="8DFDAA"/>
    <a:srgbClr val="B3B5FF"/>
    <a:srgbClr val="009900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949" autoAdjust="0"/>
    <p:restoredTop sz="91231" autoAdjust="0"/>
  </p:normalViewPr>
  <p:slideViewPr>
    <p:cSldViewPr>
      <p:cViewPr varScale="1">
        <p:scale>
          <a:sx n="62" d="100"/>
          <a:sy n="62" d="100"/>
        </p:scale>
        <p:origin x="1608" y="7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07345D-C1AB-4A59-9542-5795DBE52AB5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BAC0F9-2F8B-407E-94B2-5EF4A4CCB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0237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BAC0F9-2F8B-407E-94B2-5EF4A4CCB84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6273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AF2E97-4489-48C8-8FBF-74EC70E30650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72341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AF2E97-4489-48C8-8FBF-74EC70E30650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43995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AF2E97-4489-48C8-8FBF-74EC70E30650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0322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AF2E97-4489-48C8-8FBF-74EC70E30650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78865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AF2E97-4489-48C8-8FBF-74EC70E30650}" type="slidenum">
              <a:rPr lang="vi-VN" smtClean="0"/>
              <a:t>11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330200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AF2E97-4489-48C8-8FBF-74EC70E30650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08163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AF2E97-4489-48C8-8FBF-74EC70E30650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30862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AF2E97-4489-48C8-8FBF-74EC70E30650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18761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AF2E97-4489-48C8-8FBF-74EC70E30650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54536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AF2E97-4489-48C8-8FBF-74EC70E30650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97906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719A6-427B-440D-BEBC-F5E435B6FCFF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F7193-6CF9-4C15-974B-A5E598F29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4236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719A6-427B-440D-BEBC-F5E435B6FCFF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F7193-6CF9-4C15-974B-A5E598F29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73366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81C43-8C97-4787-9E67-6FEE1D84B4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585F07-951E-439A-A7DB-15EAAACEFB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F62ED7-EB9D-47A9-BF9F-E8FBF1E305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A6248-9075-44F6-BABA-ACCDFFA547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34A0AA-8FD5-4C86-8F31-3D31ABD0C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3F7E8D-06E8-4965-9227-B2B540DF3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D0A7C2-3364-4B6C-B187-A7ABF31AEE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572187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CF411-3DEF-46D1-B675-C48FED390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C91509-E546-43FB-98D6-6B6565906F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B402C0-5D64-4FA8-B7A1-2DC509FE2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A6248-9075-44F6-BABA-ACCDFFA547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9DC95-C7B6-475F-8785-3B9FAAAC7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BDFA22-6D49-4339-B627-2EBBCC0B6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D0A7C2-3364-4B6C-B187-A7ABF31AEE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468431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347905-26D5-4AAD-B9AA-0768E6AC4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67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004625-889A-4B5E-91DF-886F4BF9A1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92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2DD92D-CB11-4825-A48A-651A8410EE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A6248-9075-44F6-BABA-ACCDFFA547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B2DDC4-A3D2-4682-8945-C0DA250DA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78F52F-B27B-49CB-A3E9-CD723026A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D0A7C2-3364-4B6C-B187-A7ABF31AEE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113332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FD51D3-81D0-47D0-AFBB-001ADDD333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CBC757-CD1E-4576-A47C-CB261696FB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8A03A0-58CF-4752-9C67-37DF396D57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38A83D-B1BD-46AF-9B04-690C8CE8E2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A6248-9075-44F6-BABA-ACCDFFA547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369FEE-1515-4398-953A-3B8604E0B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5AF395-FE11-4E4D-8D74-BFCA29B70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D0A7C2-3364-4B6C-B187-A7ABF31AEE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517443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658389-E235-40B6-936E-696FC8944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4DAA47-EFF5-4C2F-9FDC-F931255CB5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C21C54-9AE0-411F-9D51-FEFD85BFDA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FFB7A6-68BD-4C89-BA50-7D80DB0757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DE108A-A856-441A-966E-3E2BB71882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E5D45AB-AD0C-43BD-9C71-577057BE2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A6248-9075-44F6-BABA-ACCDFFA547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1C994C8-55A9-4DE7-A292-E46EFB616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A0AFCDF-7718-40FD-9C0C-F867AE621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D0A7C2-3364-4B6C-B187-A7ABF31AEE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782440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EA30F2-0C34-4AAF-BD4B-54C04629B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8AC8DE-6E65-40FA-970C-7DD78403A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A6248-9075-44F6-BABA-ACCDFFA547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6379B1-A738-45D1-9C4D-7A96F3D6F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3EE0E8-8B6F-4941-AE51-E8A78DF2C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D0A7C2-3364-4B6C-B187-A7ABF31AEE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18871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C7FD9B6-FCA8-493A-8121-06350FF8D4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A6248-9075-44F6-BABA-ACCDFFA547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BAF242-37ED-4A7C-8CB1-E0E053739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786D51-30FA-4C5E-AA2C-4F456027D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D0A7C2-3364-4B6C-B187-A7ABF31AEE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80646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A13A2-0F07-409B-831B-72D749F7D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5E48B1-9887-47FC-8B33-EFB7917546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54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22928A-5C9B-4E0E-ACA5-DAC8E8FE67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0497BF-46D2-4ED7-92A6-A0DF26DB8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A6248-9075-44F6-BABA-ACCDFFA547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C497B6-F20A-41CF-BF5E-E84D9A71A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0B5738-71BB-4769-8CEA-5E666A5EB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D0A7C2-3364-4B6C-B187-A7ABF31AEE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650289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FE272-8DF8-4794-AC33-8E0DC5354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B5D5AD1-1ACC-41B3-9D01-029208B9BC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54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274EE8-8D24-4E30-85CE-3EAE8BCBF0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6C8062-9A78-4204-B41B-1281F0529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A6248-9075-44F6-BABA-ACCDFFA547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8CE470-79B5-4EC6-A8D6-3CDD3BC8D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23C154-4DC8-4458-89AB-A8E9B3F91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D0A7C2-3364-4B6C-B187-A7ABF31AEE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571132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62CCB-63AE-4BC5-882D-1818C3CE3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D9169F-AF3E-40B1-BC18-85A4C7B10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11AE00-ACD7-4A15-B185-BC11A1F04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A6248-9075-44F6-BABA-ACCDFFA547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037F78-7CCD-411A-9584-8030271C4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E8F386-8401-4BD2-A118-F02C56B88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D0A7C2-3364-4B6C-B187-A7ABF31AEE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05312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719A6-427B-440D-BEBC-F5E435B6FCFF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F7193-6CF9-4C15-974B-A5E598F29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394865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14702B4-D98D-4F11-BE96-F1FF275EA9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53901C-0C8D-4F10-9997-6AE651BBC8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6520DE-DAA5-40CC-A3CE-E592942F43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A6248-9075-44F6-BABA-ACCDFFA547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67F7B6-A811-4FA8-B655-68D93BFD5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BD84E9-52C2-4612-8A21-06EFD27EA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D0A7C2-3364-4B6C-B187-A7ABF31AEE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5217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1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/>
              <a:t>Click to edit Master subtitle style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-3764" y="4953000"/>
            <a:ext cx="9147765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A8C5CE3D-543F-40E8-9E8E-24DA6883C777}" type="datetimeFigureOut">
              <a:rPr lang="en-US" smtClean="0"/>
              <a:pPr/>
              <a:t>11/2/2022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US">
              <a:solidFill>
                <a:srgbClr val="2DA2BF">
                  <a:tint val="2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BCA50E86-B99B-4A01-9FB9-BFAF834C6A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6803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777AE-830A-476E-A45D-89EC3B2823D5}" type="datetimeFigureOut">
              <a:rPr lang="en-US" smtClean="0">
                <a:solidFill>
                  <a:prstClr val="black"/>
                </a:solidFill>
              </a:rPr>
              <a:pPr/>
              <a:t>11/2/2022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6FB0F-05AC-4A0E-90C0-31F6EC15FD9A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150505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25FE5-9C31-474A-9CB9-4227A9C2C58A}" type="datetimeFigureOut">
              <a:rPr lang="en-US" smtClean="0">
                <a:solidFill>
                  <a:prstClr val="white"/>
                </a:solidFill>
              </a:rPr>
              <a:pPr/>
              <a:t>11/2/2022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F3749-7620-487C-A696-8A2929FDDB10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6779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3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3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F7CC0-3422-43B3-A8E9-541C7525244D}" type="datetimeFigureOut">
              <a:rPr lang="en-US" smtClean="0">
                <a:solidFill>
                  <a:prstClr val="white"/>
                </a:solidFill>
              </a:rPr>
              <a:pPr/>
              <a:t>11/2/2022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F9129-6EC2-444E-BBD8-494F6B36F60D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486343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31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30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144430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B8CE9-6F59-4CCA-8FD3-36209A633E0E}" type="datetimeFigureOut">
              <a:rPr lang="en-US" smtClean="0">
                <a:solidFill>
                  <a:prstClr val="black"/>
                </a:solidFill>
              </a:rPr>
              <a:pPr/>
              <a:t>11/2/2022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57859-6055-425F-906F-2A3B336D6617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73169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0A02C-C07A-42B2-B79F-02C6B7AFDC4A}" type="datetimeFigureOut">
              <a:rPr lang="en-US" smtClean="0">
                <a:solidFill>
                  <a:prstClr val="white"/>
                </a:solidFill>
              </a:rPr>
              <a:pPr/>
              <a:t>11/2/2022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7E101-9F12-47EA-A007-E0178A45D3A6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945694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74A5D-F056-4B73-86EC-C18927AF0C01}" type="datetimeFigureOut">
              <a:rPr lang="en-US" smtClean="0">
                <a:solidFill>
                  <a:prstClr val="black"/>
                </a:solidFill>
              </a:rPr>
              <a:pPr/>
              <a:t>11/2/2022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77E01-4579-4246-8016-CCE247123606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73655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/>
          <a:p>
            <a:fld id="{BD9A5CE2-E722-4452-A487-0F32ED7B21FE}" type="datetimeFigureOut">
              <a:rPr lang="en-US" smtClean="0">
                <a:solidFill>
                  <a:prstClr val="black"/>
                </a:solidFill>
              </a:rPr>
              <a:pPr/>
              <a:t>11/2/2022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A8F9D-CA56-4D01-874F-95CB72516D08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8531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719A6-427B-440D-BEBC-F5E435B6FCFF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F7193-6CF9-4C15-974B-A5E598F29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1800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B1E3B127-2401-41FC-AA7B-9F021FB63527}" type="datetimeFigureOut">
              <a:rPr lang="en-US" smtClean="0">
                <a:solidFill>
                  <a:prstClr val="white"/>
                </a:solidFill>
              </a:rPr>
              <a:pPr/>
              <a:t>11/2/2022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7" y="640795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A4F32E34-D4B7-4658-A751-D1194EEFC8AD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1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Calibri" pitchFamily="34" charset="0"/>
            </a:endParaRPr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Calibri" pitchFamily="34" charset="0"/>
            </a:endParaRPr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4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18164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33"/>
            <a:ext cx="8229600" cy="4386071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384CB-E6BE-4F1A-9B67-1E0FD3369A06}" type="datetimeFigureOut">
              <a:rPr lang="en-US" smtClean="0">
                <a:solidFill>
                  <a:prstClr val="black"/>
                </a:solidFill>
              </a:rPr>
              <a:pPr/>
              <a:t>11/2/2022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F2FDD-D6D4-497E-891F-76045519AC3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9707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50"/>
            <a:ext cx="1777470" cy="5592761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16138-D9A2-40F5-9156-7DD2272E1787}" type="datetimeFigureOut">
              <a:rPr lang="en-US" smtClean="0">
                <a:solidFill>
                  <a:prstClr val="black"/>
                </a:solidFill>
              </a:rPr>
              <a:pPr/>
              <a:t>11/2/2022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A929D-4256-42D6-B2F8-05246470797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70058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6864CE-9A90-4443-9577-F4B27C40001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556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FDFDF2-B616-4F97-A05E-306F70743F1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204638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EB2E15-CBDE-44A1-A8C2-951B1DF9C9B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80753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84821B-2942-43BA-B7DA-FA0691D74D5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24921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19B06B-0B25-4CA1-BC8B-8BCA8D371A1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70513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D7C75B-7AF2-49D3-8AFC-6FFDD7FECC0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544364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381949-CACC-4C4C-B498-32009258655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64628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719A6-427B-440D-BEBC-F5E435B6FCFF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F7193-6CF9-4C15-974B-A5E598F29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14880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00AD50-B35C-4A72-8DDF-2896AE17493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10440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1E81F1-513D-4D5A-8E04-57A9D2BF1C7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958646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6B4E26-D694-4202-A0E6-4DD3AC0A1D6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085635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C793D0-51DA-4269-AE9E-B0F762493BF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731896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6864CE-9A90-4443-9577-F4B27C40001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025464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FDFDF2-B616-4F97-A05E-306F70743F1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401570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EB2E15-CBDE-44A1-A8C2-951B1DF9C9B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92897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84821B-2942-43BA-B7DA-FA0691D74D5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55115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19B06B-0B25-4CA1-BC8B-8BCA8D371A1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336094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D7C75B-7AF2-49D3-8AFC-6FFDD7FECC0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82822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719A6-427B-440D-BEBC-F5E435B6FCFF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F7193-6CF9-4C15-974B-A5E598F29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58814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381949-CACC-4C4C-B498-32009258655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35212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00AD50-B35C-4A72-8DDF-2896AE17493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216754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1E81F1-513D-4D5A-8E04-57A9D2BF1C7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523040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6B4E26-D694-4202-A0E6-4DD3AC0A1D6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058343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C793D0-51DA-4269-AE9E-B0F762493BF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364279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719A6-427B-440D-BEBC-F5E435B6FC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F7193-6CF9-4C15-974B-A5E598F299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275717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719A6-427B-440D-BEBC-F5E435B6FC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F7193-6CF9-4C15-974B-A5E598F299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726633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719A6-427B-440D-BEBC-F5E435B6FC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F7193-6CF9-4C15-974B-A5E598F299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094537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719A6-427B-440D-BEBC-F5E435B6FC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F7193-6CF9-4C15-974B-A5E598F299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88037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719A6-427B-440D-BEBC-F5E435B6FC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F7193-6CF9-4C15-974B-A5E598F299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05431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719A6-427B-440D-BEBC-F5E435B6FCFF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F7193-6CF9-4C15-974B-A5E598F29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61142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719A6-427B-440D-BEBC-F5E435B6FC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F7193-6CF9-4C15-974B-A5E598F299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206367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719A6-427B-440D-BEBC-F5E435B6FC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F7193-6CF9-4C15-974B-A5E598F299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375375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719A6-427B-440D-BEBC-F5E435B6FC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F7193-6CF9-4C15-974B-A5E598F299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431296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719A6-427B-440D-BEBC-F5E435B6FC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F7193-6CF9-4C15-974B-A5E598F299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046735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719A6-427B-440D-BEBC-F5E435B6FC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F7193-6CF9-4C15-974B-A5E598F299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055586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719A6-427B-440D-BEBC-F5E435B6FC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F7193-6CF9-4C15-974B-A5E598F299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254105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1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585083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614812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482618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1451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719A6-427B-440D-BEBC-F5E435B6FCFF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F7193-6CF9-4C15-974B-A5E598F29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85940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387473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01338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946798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264543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620341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197477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4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4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014769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600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4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5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6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7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8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E189CD-C6AB-4EE1-8926-1D0FDAE4AE01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02/11/2022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BA7752-016E-4CFF-A6B2-04FB39B09BC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912173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E189CD-C6AB-4EE1-8926-1D0FDAE4AE01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02/11/2022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BA7752-016E-4CFF-A6B2-04FB39B09BC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550720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4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0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2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2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43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55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65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976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686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E189CD-C6AB-4EE1-8926-1D0FDAE4AE01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02/11/2022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BA7752-016E-4CFF-A6B2-04FB39B09BC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12265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719A6-427B-440D-BEBC-F5E435B6FCFF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F7193-6CF9-4C15-974B-A5E598F29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49818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E189CD-C6AB-4EE1-8926-1D0FDAE4AE01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02/11/2022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BA7752-016E-4CFF-A6B2-04FB39B09BC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60763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3" y="1535117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7" indent="0">
              <a:buNone/>
              <a:defRPr sz="2000" b="1"/>
            </a:lvl2pPr>
            <a:lvl3pPr marL="914218" indent="0">
              <a:buNone/>
              <a:defRPr sz="1900" b="1"/>
            </a:lvl3pPr>
            <a:lvl4pPr marL="1371328" indent="0">
              <a:buNone/>
              <a:defRPr sz="1600" b="1"/>
            </a:lvl4pPr>
            <a:lvl5pPr marL="1828437" indent="0">
              <a:buNone/>
              <a:defRPr sz="1600" b="1"/>
            </a:lvl5pPr>
            <a:lvl6pPr marL="2285550" indent="0">
              <a:buNone/>
              <a:defRPr sz="1600" b="1"/>
            </a:lvl6pPr>
            <a:lvl7pPr marL="2742654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3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12" y="1535117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7" indent="0">
              <a:buNone/>
              <a:defRPr sz="2000" b="1"/>
            </a:lvl2pPr>
            <a:lvl3pPr marL="914218" indent="0">
              <a:buNone/>
              <a:defRPr sz="1900" b="1"/>
            </a:lvl3pPr>
            <a:lvl4pPr marL="1371328" indent="0">
              <a:buNone/>
              <a:defRPr sz="1600" b="1"/>
            </a:lvl4pPr>
            <a:lvl5pPr marL="1828437" indent="0">
              <a:buNone/>
              <a:defRPr sz="1600" b="1"/>
            </a:lvl5pPr>
            <a:lvl6pPr marL="2285550" indent="0">
              <a:buNone/>
              <a:defRPr sz="1600" b="1"/>
            </a:lvl6pPr>
            <a:lvl7pPr marL="2742654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12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E189CD-C6AB-4EE1-8926-1D0FDAE4AE01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02/11/2022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BA7752-016E-4CFF-A6B2-04FB39B09BC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20732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E189CD-C6AB-4EE1-8926-1D0FDAE4AE01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02/11/2022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BA7752-016E-4CFF-A6B2-04FB39B09BC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437946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E189CD-C6AB-4EE1-8926-1D0FDAE4AE01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02/11/2022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BA7752-016E-4CFF-A6B2-04FB39B09BC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636201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165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69" y="273224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04"/>
            <a:ext cx="3008313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107" indent="0">
              <a:buNone/>
              <a:defRPr sz="1200"/>
            </a:lvl2pPr>
            <a:lvl3pPr marL="914218" indent="0">
              <a:buNone/>
              <a:defRPr sz="1100"/>
            </a:lvl3pPr>
            <a:lvl4pPr marL="1371328" indent="0">
              <a:buNone/>
              <a:defRPr sz="900"/>
            </a:lvl4pPr>
            <a:lvl5pPr marL="1828437" indent="0">
              <a:buNone/>
              <a:defRPr sz="900"/>
            </a:lvl5pPr>
            <a:lvl6pPr marL="2285550" indent="0">
              <a:buNone/>
              <a:defRPr sz="900"/>
            </a:lvl6pPr>
            <a:lvl7pPr marL="2742654" indent="0">
              <a:buNone/>
              <a:defRPr sz="900"/>
            </a:lvl7pPr>
            <a:lvl8pPr marL="3199760" indent="0">
              <a:buNone/>
              <a:defRPr sz="900"/>
            </a:lvl8pPr>
            <a:lvl9pPr marL="365686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E189CD-C6AB-4EE1-8926-1D0FDAE4AE01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02/11/2022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BA7752-016E-4CFF-A6B2-04FB39B09BC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078343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717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07" indent="0">
              <a:buNone/>
              <a:defRPr sz="2800"/>
            </a:lvl2pPr>
            <a:lvl3pPr marL="914218" indent="0">
              <a:buNone/>
              <a:defRPr sz="2400"/>
            </a:lvl3pPr>
            <a:lvl4pPr marL="1371328" indent="0">
              <a:buNone/>
              <a:defRPr sz="2000"/>
            </a:lvl4pPr>
            <a:lvl5pPr marL="1828437" indent="0">
              <a:buNone/>
              <a:defRPr sz="2000"/>
            </a:lvl5pPr>
            <a:lvl6pPr marL="2285550" indent="0">
              <a:buNone/>
              <a:defRPr sz="2000"/>
            </a:lvl6pPr>
            <a:lvl7pPr marL="2742654" indent="0">
              <a:buNone/>
              <a:defRPr sz="2000"/>
            </a:lvl7pPr>
            <a:lvl8pPr marL="3199760" indent="0">
              <a:buNone/>
              <a:defRPr sz="2000"/>
            </a:lvl8pPr>
            <a:lvl9pPr marL="3656867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489"/>
            <a:ext cx="54864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107" indent="0">
              <a:buNone/>
              <a:defRPr sz="1200"/>
            </a:lvl2pPr>
            <a:lvl3pPr marL="914218" indent="0">
              <a:buNone/>
              <a:defRPr sz="1100"/>
            </a:lvl3pPr>
            <a:lvl4pPr marL="1371328" indent="0">
              <a:buNone/>
              <a:defRPr sz="900"/>
            </a:lvl4pPr>
            <a:lvl5pPr marL="1828437" indent="0">
              <a:buNone/>
              <a:defRPr sz="900"/>
            </a:lvl5pPr>
            <a:lvl6pPr marL="2285550" indent="0">
              <a:buNone/>
              <a:defRPr sz="900"/>
            </a:lvl6pPr>
            <a:lvl7pPr marL="2742654" indent="0">
              <a:buNone/>
              <a:defRPr sz="900"/>
            </a:lvl7pPr>
            <a:lvl8pPr marL="3199760" indent="0">
              <a:buNone/>
              <a:defRPr sz="900"/>
            </a:lvl8pPr>
            <a:lvl9pPr marL="365686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E189CD-C6AB-4EE1-8926-1D0FDAE4AE01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02/11/2022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BA7752-016E-4CFF-A6B2-04FB39B09BC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643846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E189CD-C6AB-4EE1-8926-1D0FDAE4AE01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02/11/2022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BA7752-016E-4CFF-A6B2-04FB39B09BC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16962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76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76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E189CD-C6AB-4EE1-8926-1D0FDAE4AE01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02/11/2022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BA7752-016E-4CFF-A6B2-04FB39B09BC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203271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600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4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5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6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7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8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E189CD-C6AB-4EE1-8926-1D0FDAE4AE01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02/11/2022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BA7752-016E-4CFF-A6B2-04FB39B09BC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065272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E189CD-C6AB-4EE1-8926-1D0FDAE4AE01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02/11/2022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BA7752-016E-4CFF-A6B2-04FB39B09BC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97853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719A6-427B-440D-BEBC-F5E435B6FCFF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F7193-6CF9-4C15-974B-A5E598F29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95951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4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0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2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2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43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55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65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976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686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E189CD-C6AB-4EE1-8926-1D0FDAE4AE01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02/11/2022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BA7752-016E-4CFF-A6B2-04FB39B09BC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523902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E189CD-C6AB-4EE1-8926-1D0FDAE4AE01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02/11/2022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BA7752-016E-4CFF-A6B2-04FB39B09BC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613277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3" y="1535117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7" indent="0">
              <a:buNone/>
              <a:defRPr sz="2000" b="1"/>
            </a:lvl2pPr>
            <a:lvl3pPr marL="914218" indent="0">
              <a:buNone/>
              <a:defRPr sz="1900" b="1"/>
            </a:lvl3pPr>
            <a:lvl4pPr marL="1371328" indent="0">
              <a:buNone/>
              <a:defRPr sz="1600" b="1"/>
            </a:lvl4pPr>
            <a:lvl5pPr marL="1828437" indent="0">
              <a:buNone/>
              <a:defRPr sz="1600" b="1"/>
            </a:lvl5pPr>
            <a:lvl6pPr marL="2285550" indent="0">
              <a:buNone/>
              <a:defRPr sz="1600" b="1"/>
            </a:lvl6pPr>
            <a:lvl7pPr marL="2742654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3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12" y="1535117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7" indent="0">
              <a:buNone/>
              <a:defRPr sz="2000" b="1"/>
            </a:lvl2pPr>
            <a:lvl3pPr marL="914218" indent="0">
              <a:buNone/>
              <a:defRPr sz="1900" b="1"/>
            </a:lvl3pPr>
            <a:lvl4pPr marL="1371328" indent="0">
              <a:buNone/>
              <a:defRPr sz="1600" b="1"/>
            </a:lvl4pPr>
            <a:lvl5pPr marL="1828437" indent="0">
              <a:buNone/>
              <a:defRPr sz="1600" b="1"/>
            </a:lvl5pPr>
            <a:lvl6pPr marL="2285550" indent="0">
              <a:buNone/>
              <a:defRPr sz="1600" b="1"/>
            </a:lvl6pPr>
            <a:lvl7pPr marL="2742654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12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E189CD-C6AB-4EE1-8926-1D0FDAE4AE01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02/11/2022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BA7752-016E-4CFF-A6B2-04FB39B09BC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839480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E189CD-C6AB-4EE1-8926-1D0FDAE4AE01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02/11/2022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BA7752-016E-4CFF-A6B2-04FB39B09BC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666318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E189CD-C6AB-4EE1-8926-1D0FDAE4AE01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02/11/2022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BA7752-016E-4CFF-A6B2-04FB39B09BC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865914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165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69" y="273224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04"/>
            <a:ext cx="3008313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107" indent="0">
              <a:buNone/>
              <a:defRPr sz="1200"/>
            </a:lvl2pPr>
            <a:lvl3pPr marL="914218" indent="0">
              <a:buNone/>
              <a:defRPr sz="1100"/>
            </a:lvl3pPr>
            <a:lvl4pPr marL="1371328" indent="0">
              <a:buNone/>
              <a:defRPr sz="900"/>
            </a:lvl4pPr>
            <a:lvl5pPr marL="1828437" indent="0">
              <a:buNone/>
              <a:defRPr sz="900"/>
            </a:lvl5pPr>
            <a:lvl6pPr marL="2285550" indent="0">
              <a:buNone/>
              <a:defRPr sz="900"/>
            </a:lvl6pPr>
            <a:lvl7pPr marL="2742654" indent="0">
              <a:buNone/>
              <a:defRPr sz="900"/>
            </a:lvl7pPr>
            <a:lvl8pPr marL="3199760" indent="0">
              <a:buNone/>
              <a:defRPr sz="900"/>
            </a:lvl8pPr>
            <a:lvl9pPr marL="365686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E189CD-C6AB-4EE1-8926-1D0FDAE4AE01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02/11/2022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BA7752-016E-4CFF-A6B2-04FB39B09BC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820564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717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07" indent="0">
              <a:buNone/>
              <a:defRPr sz="2800"/>
            </a:lvl2pPr>
            <a:lvl3pPr marL="914218" indent="0">
              <a:buNone/>
              <a:defRPr sz="2400"/>
            </a:lvl3pPr>
            <a:lvl4pPr marL="1371328" indent="0">
              <a:buNone/>
              <a:defRPr sz="2000"/>
            </a:lvl4pPr>
            <a:lvl5pPr marL="1828437" indent="0">
              <a:buNone/>
              <a:defRPr sz="2000"/>
            </a:lvl5pPr>
            <a:lvl6pPr marL="2285550" indent="0">
              <a:buNone/>
              <a:defRPr sz="2000"/>
            </a:lvl6pPr>
            <a:lvl7pPr marL="2742654" indent="0">
              <a:buNone/>
              <a:defRPr sz="2000"/>
            </a:lvl7pPr>
            <a:lvl8pPr marL="3199760" indent="0">
              <a:buNone/>
              <a:defRPr sz="2000"/>
            </a:lvl8pPr>
            <a:lvl9pPr marL="3656867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489"/>
            <a:ext cx="54864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107" indent="0">
              <a:buNone/>
              <a:defRPr sz="1200"/>
            </a:lvl2pPr>
            <a:lvl3pPr marL="914218" indent="0">
              <a:buNone/>
              <a:defRPr sz="1100"/>
            </a:lvl3pPr>
            <a:lvl4pPr marL="1371328" indent="0">
              <a:buNone/>
              <a:defRPr sz="900"/>
            </a:lvl4pPr>
            <a:lvl5pPr marL="1828437" indent="0">
              <a:buNone/>
              <a:defRPr sz="900"/>
            </a:lvl5pPr>
            <a:lvl6pPr marL="2285550" indent="0">
              <a:buNone/>
              <a:defRPr sz="900"/>
            </a:lvl6pPr>
            <a:lvl7pPr marL="2742654" indent="0">
              <a:buNone/>
              <a:defRPr sz="900"/>
            </a:lvl7pPr>
            <a:lvl8pPr marL="3199760" indent="0">
              <a:buNone/>
              <a:defRPr sz="900"/>
            </a:lvl8pPr>
            <a:lvl9pPr marL="365686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E189CD-C6AB-4EE1-8926-1D0FDAE4AE01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02/11/2022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BA7752-016E-4CFF-A6B2-04FB39B09BC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09568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E189CD-C6AB-4EE1-8926-1D0FDAE4AE01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02/11/2022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BA7752-016E-4CFF-A6B2-04FB39B09BC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24770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76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76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E189CD-C6AB-4EE1-8926-1D0FDAE4AE01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02/11/2022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BA7752-016E-4CFF-A6B2-04FB39B09BC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870378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81C43-8C97-4787-9E67-6FEE1D84B4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585F07-951E-439A-A7DB-15EAAACEFB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F62ED7-EB9D-47A9-BF9F-E8FBF1E305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A6248-9075-44F6-BABA-ACCDFFA547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34A0AA-8FD5-4C86-8F31-3D31ABD0C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3F7E8D-06E8-4965-9227-B2B540DF3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D0A7C2-3364-4B6C-B187-A7ABF31AEE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69336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719A6-427B-440D-BEBC-F5E435B6FCFF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F7193-6CF9-4C15-974B-A5E598F29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94204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CF411-3DEF-46D1-B675-C48FED390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C91509-E546-43FB-98D6-6B6565906F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B402C0-5D64-4FA8-B7A1-2DC509FE2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A6248-9075-44F6-BABA-ACCDFFA547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9DC95-C7B6-475F-8785-3B9FAAAC7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BDFA22-6D49-4339-B627-2EBBCC0B6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D0A7C2-3364-4B6C-B187-A7ABF31AEE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149634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347905-26D5-4AAD-B9AA-0768E6AC4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73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004625-889A-4B5E-91DF-886F4BF9A1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98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2DD92D-CB11-4825-A48A-651A8410EE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A6248-9075-44F6-BABA-ACCDFFA547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B2DDC4-A3D2-4682-8945-C0DA250DA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78F52F-B27B-49CB-A3E9-CD723026A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D0A7C2-3364-4B6C-B187-A7ABF31AEE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713697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FD51D3-81D0-47D0-AFBB-001ADDD333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CBC757-CD1E-4576-A47C-CB261696FB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8A03A0-58CF-4752-9C67-37DF396D57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38A83D-B1BD-46AF-9B04-690C8CE8E2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A6248-9075-44F6-BABA-ACCDFFA547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369FEE-1515-4398-953A-3B8604E0B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5AF395-FE11-4E4D-8D74-BFCA29B70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D0A7C2-3364-4B6C-B187-A7ABF31AEE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142790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658389-E235-40B6-936E-696FC8944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4DAA47-EFF5-4C2F-9FDC-F931255CB5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C21C54-9AE0-411F-9D51-FEFD85BFDA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FFB7A6-68BD-4C89-BA50-7D80DB0757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DE108A-A856-441A-966E-3E2BB71882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E5D45AB-AD0C-43BD-9C71-577057BE2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A6248-9075-44F6-BABA-ACCDFFA547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1C994C8-55A9-4DE7-A292-E46EFB616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A0AFCDF-7718-40FD-9C0C-F867AE621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D0A7C2-3364-4B6C-B187-A7ABF31AEE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464361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EA30F2-0C34-4AAF-BD4B-54C04629B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8AC8DE-6E65-40FA-970C-7DD78403A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A6248-9075-44F6-BABA-ACCDFFA547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6379B1-A738-45D1-9C4D-7A96F3D6F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3EE0E8-8B6F-4941-AE51-E8A78DF2C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D0A7C2-3364-4B6C-B187-A7ABF31AEE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697829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C7FD9B6-FCA8-493A-8121-06350FF8D4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A6248-9075-44F6-BABA-ACCDFFA547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BAF242-37ED-4A7C-8CB1-E0E053739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786D51-30FA-4C5E-AA2C-4F456027D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D0A7C2-3364-4B6C-B187-A7ABF31AEE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480712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A13A2-0F07-409B-831B-72D749F7D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5E48B1-9887-47FC-8B33-EFB7917546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60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22928A-5C9B-4E0E-ACA5-DAC8E8FE67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0497BF-46D2-4ED7-92A6-A0DF26DB8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A6248-9075-44F6-BABA-ACCDFFA547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C497B6-F20A-41CF-BF5E-E84D9A71A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0B5738-71BB-4769-8CEA-5E666A5EB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D0A7C2-3364-4B6C-B187-A7ABF31AEE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125448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FE272-8DF8-4794-AC33-8E0DC5354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B5D5AD1-1ACC-41B3-9D01-029208B9BC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60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274EE8-8D24-4E30-85CE-3EAE8BCBF0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6C8062-9A78-4204-B41B-1281F0529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A6248-9075-44F6-BABA-ACCDFFA547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8CE470-79B5-4EC6-A8D6-3CDD3BC8D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23C154-4DC8-4458-89AB-A8E9B3F91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D0A7C2-3364-4B6C-B187-A7ABF31AEE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013568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62CCB-63AE-4BC5-882D-1818C3CE3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D9169F-AF3E-40B1-BC18-85A4C7B10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11AE00-ACD7-4A15-B185-BC11A1F04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A6248-9075-44F6-BABA-ACCDFFA547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037F78-7CCD-411A-9584-8030271C4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E8F386-8401-4BD2-A118-F02C56B88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D0A7C2-3364-4B6C-B187-A7ABF31AEE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198393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14702B4-D98D-4F11-BE96-F1FF275EA9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53901C-0C8D-4F10-9997-6AE651BBC8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6520DE-DAA5-40CC-A3CE-E592942F43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A6248-9075-44F6-BABA-ACCDFFA547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67F7B6-A811-4FA8-B655-68D93BFD5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BD84E9-52C2-4612-8A21-06EFD27EA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D0A7C2-3364-4B6C-B187-A7ABF31AEE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20822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6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C719A6-427B-440D-BEBC-F5E435B6FCFF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6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5F7193-6CF9-4C15-974B-A5E598F29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083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A2E02D-E0E2-4A80-8F57-8FE31FB5D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E03057-A137-4B19-865C-2FC72969C7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EFA37F-7CDF-4AA6-93AE-94B3FA4F4A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7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A6248-9075-44F6-BABA-ACCDFFA547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D6ECB-C279-47B4-8FA3-DE1ADCE708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79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248301-85C3-4A8E-BC22-25CE7E8FE5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7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D0A7C2-3364-4B6C-B187-A7ABF31AEE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2937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4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36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6B8C211D-B2D0-45B7-B058-A20D34AB4153}" type="datetimeFigureOut">
              <a:rPr lang="en-US" smtClean="0">
                <a:solidFill>
                  <a:prstClr val="black"/>
                </a:solidFill>
                <a:latin typeface="Calibri" pitchFamily="34" charset="0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11/2/2022</a:t>
            </a:fld>
            <a:endParaRPr lang="en-US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7" y="640795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640795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D92120C8-6A07-4692-9153-C4B44C52BE39}" type="slidenum">
              <a:rPr lang="en-US" smtClean="0">
                <a:solidFill>
                  <a:prstClr val="black"/>
                </a:solidFill>
                <a:latin typeface="Calibri" pitchFamily="34" charset="0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prstClr val="black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6858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426DD18-CBBD-436C-B8B8-1965DF0673E8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63135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426DD18-CBBD-436C-B8B8-1965DF0673E8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8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6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C719A6-427B-440D-BEBC-F5E435B6FC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6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5F7193-6CF9-4C15-974B-A5E598F299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0809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7938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24" tIns="45718" rIns="91424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24" tIns="45718" rIns="91424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488"/>
            <a:ext cx="2133600" cy="365125"/>
          </a:xfrm>
          <a:prstGeom prst="rect">
            <a:avLst/>
          </a:prstGeom>
        </p:spPr>
        <p:txBody>
          <a:bodyPr vert="horz" lIns="91424" tIns="45718" rIns="91424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2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E189CD-C6AB-4EE1-8926-1D0FDAE4AE01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2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02/11/2022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488"/>
            <a:ext cx="2895600" cy="365125"/>
          </a:xfrm>
          <a:prstGeom prst="rect">
            <a:avLst/>
          </a:prstGeom>
        </p:spPr>
        <p:txBody>
          <a:bodyPr vert="horz" lIns="91424" tIns="45718" rIns="91424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2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488"/>
            <a:ext cx="2133600" cy="365125"/>
          </a:xfrm>
          <a:prstGeom prst="rect">
            <a:avLst/>
          </a:prstGeom>
        </p:spPr>
        <p:txBody>
          <a:bodyPr vert="horz" lIns="91424" tIns="45718" rIns="91424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2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BA7752-016E-4CFF-A6B2-04FB39B09BC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2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3177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21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34" indent="-342834" algn="l" defTabSz="91421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01" indent="-285697" algn="l" defTabSz="914218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74" indent="-228557" algn="l" defTabSz="91421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80" indent="-228557" algn="l" defTabSz="914218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87" indent="-228557" algn="l" defTabSz="914218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098" indent="-228557" algn="l" defTabSz="91421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08" indent="-228557" algn="l" defTabSz="91421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17" indent="-228557" algn="l" defTabSz="91421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430" indent="-228557" algn="l" defTabSz="91421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7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8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8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7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50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4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0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7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24" tIns="45718" rIns="91424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24" tIns="45718" rIns="91424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488"/>
            <a:ext cx="2133600" cy="365125"/>
          </a:xfrm>
          <a:prstGeom prst="rect">
            <a:avLst/>
          </a:prstGeom>
        </p:spPr>
        <p:txBody>
          <a:bodyPr vert="horz" lIns="91424" tIns="45718" rIns="91424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2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E189CD-C6AB-4EE1-8926-1D0FDAE4AE01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2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02/11/2022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488"/>
            <a:ext cx="2895600" cy="365125"/>
          </a:xfrm>
          <a:prstGeom prst="rect">
            <a:avLst/>
          </a:prstGeom>
        </p:spPr>
        <p:txBody>
          <a:bodyPr vert="horz" lIns="91424" tIns="45718" rIns="91424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2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488"/>
            <a:ext cx="2133600" cy="365125"/>
          </a:xfrm>
          <a:prstGeom prst="rect">
            <a:avLst/>
          </a:prstGeom>
        </p:spPr>
        <p:txBody>
          <a:bodyPr vert="horz" lIns="91424" tIns="45718" rIns="91424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2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BA7752-016E-4CFF-A6B2-04FB39B09BC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2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8283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defTabSz="91421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34" indent="-342834" algn="l" defTabSz="91421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01" indent="-285697" algn="l" defTabSz="914218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74" indent="-228557" algn="l" defTabSz="91421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80" indent="-228557" algn="l" defTabSz="914218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87" indent="-228557" algn="l" defTabSz="914218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098" indent="-228557" algn="l" defTabSz="91421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08" indent="-228557" algn="l" defTabSz="91421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17" indent="-228557" algn="l" defTabSz="91421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430" indent="-228557" algn="l" defTabSz="91421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7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8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8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7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50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4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0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7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A2E02D-E0E2-4A80-8F57-8FE31FB5D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E03057-A137-4B19-865C-2FC72969C7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EFA37F-7CDF-4AA6-93AE-94B3FA4F4A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8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A6248-9075-44F6-BABA-ACCDFFA547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D6ECB-C279-47B4-8FA3-DE1ADCE708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85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248301-85C3-4A8E-BC22-25CE7E8FE5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8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D0A7C2-3364-4B6C-B187-A7ABF31AEE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2913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18" Type="http://schemas.openxmlformats.org/officeDocument/2006/relationships/image" Target="../media/image31.png"/><Relationship Id="rId3" Type="http://schemas.openxmlformats.org/officeDocument/2006/relationships/notesSlide" Target="../notesSlides/notesSlide3.xml"/><Relationship Id="rId21" Type="http://schemas.microsoft.com/office/2007/relationships/hdphoto" Target="../media/hdphoto2.wdp"/><Relationship Id="rId7" Type="http://schemas.openxmlformats.org/officeDocument/2006/relationships/image" Target="../media/image20.jpeg"/><Relationship Id="rId12" Type="http://schemas.openxmlformats.org/officeDocument/2006/relationships/image" Target="../media/image25.png"/><Relationship Id="rId17" Type="http://schemas.openxmlformats.org/officeDocument/2006/relationships/image" Target="../media/image30.png"/><Relationship Id="rId2" Type="http://schemas.openxmlformats.org/officeDocument/2006/relationships/slideLayout" Target="../slideLayouts/slideLayout73.xml"/><Relationship Id="rId16" Type="http://schemas.openxmlformats.org/officeDocument/2006/relationships/image" Target="../media/image29.png"/><Relationship Id="rId20" Type="http://schemas.openxmlformats.org/officeDocument/2006/relationships/image" Target="../media/image32.png"/><Relationship Id="rId1" Type="http://schemas.openxmlformats.org/officeDocument/2006/relationships/tags" Target="../tags/tag2.xml"/><Relationship Id="rId6" Type="http://schemas.openxmlformats.org/officeDocument/2006/relationships/audio" Target="../media/audio3.wav"/><Relationship Id="rId11" Type="http://schemas.openxmlformats.org/officeDocument/2006/relationships/image" Target="../media/image24.png"/><Relationship Id="rId5" Type="http://schemas.openxmlformats.org/officeDocument/2006/relationships/audio" Target="../media/audio2.wav"/><Relationship Id="rId15" Type="http://schemas.openxmlformats.org/officeDocument/2006/relationships/image" Target="../media/image28.png"/><Relationship Id="rId10" Type="http://schemas.openxmlformats.org/officeDocument/2006/relationships/image" Target="../media/image23.png"/><Relationship Id="rId19" Type="http://schemas.microsoft.com/office/2007/relationships/hdphoto" Target="../media/hdphoto1.wdp"/><Relationship Id="rId4" Type="http://schemas.openxmlformats.org/officeDocument/2006/relationships/audio" Target="../media/audio1.wav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microsoft.com/office/2007/relationships/hdphoto" Target="../media/hdphoto3.wdp"/><Relationship Id="rId2" Type="http://schemas.openxmlformats.org/officeDocument/2006/relationships/slideLayout" Target="../slideLayouts/slideLayout34.xml"/><Relationship Id="rId1" Type="http://schemas.openxmlformats.org/officeDocument/2006/relationships/tags" Target="../tags/tag3.xml"/><Relationship Id="rId6" Type="http://schemas.openxmlformats.org/officeDocument/2006/relationships/image" Target="../media/image34.png"/><Relationship Id="rId5" Type="http://schemas.openxmlformats.org/officeDocument/2006/relationships/slide" Target="slide16.xml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slideLayout" Target="../slideLayouts/slideLayout62.xml"/><Relationship Id="rId7" Type="http://schemas.openxmlformats.org/officeDocument/2006/relationships/image" Target="../media/image16.jpeg"/><Relationship Id="rId2" Type="http://schemas.openxmlformats.org/officeDocument/2006/relationships/audio" Target="file:///C:\Documents%20and%20Settings\ADMIN\My%20Documents\Downloads\SapDenTetRoiBeatInstrumental-Da_4f3bw.mp3" TargetMode="External"/><Relationship Id="rId1" Type="http://schemas.openxmlformats.org/officeDocument/2006/relationships/tags" Target="../tags/tag4.xml"/><Relationship Id="rId6" Type="http://schemas.openxmlformats.org/officeDocument/2006/relationships/image" Target="../media/image15.gif"/><Relationship Id="rId5" Type="http://schemas.openxmlformats.org/officeDocument/2006/relationships/image" Target="../media/image14.gif"/><Relationship Id="rId10" Type="http://schemas.openxmlformats.org/officeDocument/2006/relationships/image" Target="../media/image19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39.png"/><Relationship Id="rId18" Type="http://schemas.openxmlformats.org/officeDocument/2006/relationships/image" Target="../media/image41.png"/><Relationship Id="rId3" Type="http://schemas.openxmlformats.org/officeDocument/2006/relationships/notesSlide" Target="../notesSlides/notesSlide6.xml"/><Relationship Id="rId21" Type="http://schemas.openxmlformats.org/officeDocument/2006/relationships/image" Target="../media/image29.png"/><Relationship Id="rId7" Type="http://schemas.openxmlformats.org/officeDocument/2006/relationships/image" Target="../media/image28.png"/><Relationship Id="rId12" Type="http://schemas.openxmlformats.org/officeDocument/2006/relationships/image" Target="../media/image22.png"/><Relationship Id="rId17" Type="http://schemas.openxmlformats.org/officeDocument/2006/relationships/image" Target="../media/image23.png"/><Relationship Id="rId2" Type="http://schemas.openxmlformats.org/officeDocument/2006/relationships/slideLayout" Target="../slideLayouts/slideLayout84.xml"/><Relationship Id="rId16" Type="http://schemas.openxmlformats.org/officeDocument/2006/relationships/image" Target="../media/image40.png"/><Relationship Id="rId20" Type="http://schemas.openxmlformats.org/officeDocument/2006/relationships/image" Target="../media/image43.png"/><Relationship Id="rId1" Type="http://schemas.openxmlformats.org/officeDocument/2006/relationships/tags" Target="../tags/tag5.xml"/><Relationship Id="rId6" Type="http://schemas.openxmlformats.org/officeDocument/2006/relationships/image" Target="../media/image36.jpeg"/><Relationship Id="rId11" Type="http://schemas.openxmlformats.org/officeDocument/2006/relationships/image" Target="../media/image38.jpeg"/><Relationship Id="rId24" Type="http://schemas.openxmlformats.org/officeDocument/2006/relationships/image" Target="../media/image45.png"/><Relationship Id="rId5" Type="http://schemas.openxmlformats.org/officeDocument/2006/relationships/audio" Target="../media/audio2.wav"/><Relationship Id="rId15" Type="http://schemas.openxmlformats.org/officeDocument/2006/relationships/image" Target="../media/image25.png"/><Relationship Id="rId23" Type="http://schemas.microsoft.com/office/2007/relationships/hdphoto" Target="../media/hdphoto4.wdp"/><Relationship Id="rId10" Type="http://schemas.openxmlformats.org/officeDocument/2006/relationships/image" Target="../media/image37.png"/><Relationship Id="rId19" Type="http://schemas.openxmlformats.org/officeDocument/2006/relationships/image" Target="../media/image42.png"/><Relationship Id="rId4" Type="http://schemas.openxmlformats.org/officeDocument/2006/relationships/audio" Target="../media/audio4.wav"/><Relationship Id="rId9" Type="http://schemas.openxmlformats.org/officeDocument/2006/relationships/image" Target="../media/image26.png"/><Relationship Id="rId14" Type="http://schemas.openxmlformats.org/officeDocument/2006/relationships/image" Target="../media/image21.png"/><Relationship Id="rId22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slideLayout" Target="../slideLayouts/slideLayout35.xml"/><Relationship Id="rId1" Type="http://schemas.openxmlformats.org/officeDocument/2006/relationships/tags" Target="../tags/tag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slideLayout" Target="../slideLayouts/slideLayout35.xml"/><Relationship Id="rId1" Type="http://schemas.openxmlformats.org/officeDocument/2006/relationships/tags" Target="../tags/tag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slideLayout" Target="../slideLayouts/slideLayout35.xml"/><Relationship Id="rId1" Type="http://schemas.openxmlformats.org/officeDocument/2006/relationships/tags" Target="../tags/tag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49.gif"/><Relationship Id="rId2" Type="http://schemas.openxmlformats.org/officeDocument/2006/relationships/slideLayout" Target="../slideLayouts/slideLayout89.xml"/><Relationship Id="rId1" Type="http://schemas.openxmlformats.org/officeDocument/2006/relationships/tags" Target="../tags/tag9.xml"/><Relationship Id="rId6" Type="http://schemas.openxmlformats.org/officeDocument/2006/relationships/image" Target="../media/image48.gif"/><Relationship Id="rId5" Type="http://schemas.openxmlformats.org/officeDocument/2006/relationships/image" Target="../media/image47.jpg"/><Relationship Id="rId4" Type="http://schemas.openxmlformats.org/officeDocument/2006/relationships/audio" Target="../media/audio5.wav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video" Target="../media/media2.mp4"/><Relationship Id="rId7" Type="http://schemas.openxmlformats.org/officeDocument/2006/relationships/audio" Target="../media/audio4.wav"/><Relationship Id="rId12" Type="http://schemas.openxmlformats.org/officeDocument/2006/relationships/image" Target="../media/image52.png"/><Relationship Id="rId2" Type="http://schemas.microsoft.com/office/2007/relationships/media" Target="../media/media2.mp4"/><Relationship Id="rId1" Type="http://schemas.openxmlformats.org/officeDocument/2006/relationships/tags" Target="../tags/tag10.xml"/><Relationship Id="rId6" Type="http://schemas.openxmlformats.org/officeDocument/2006/relationships/audio" Target="../media/audio2.wav"/><Relationship Id="rId11" Type="http://schemas.openxmlformats.org/officeDocument/2006/relationships/image" Target="../media/image49.gif"/><Relationship Id="rId5" Type="http://schemas.openxmlformats.org/officeDocument/2006/relationships/notesSlide" Target="../notesSlides/notesSlide8.xml"/><Relationship Id="rId10" Type="http://schemas.openxmlformats.org/officeDocument/2006/relationships/image" Target="../media/image48.gif"/><Relationship Id="rId4" Type="http://schemas.openxmlformats.org/officeDocument/2006/relationships/slideLayout" Target="../slideLayouts/slideLayout90.xml"/><Relationship Id="rId9" Type="http://schemas.openxmlformats.org/officeDocument/2006/relationships/image" Target="../media/image51.gi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video" Target="../media/media2.mp4"/><Relationship Id="rId7" Type="http://schemas.openxmlformats.org/officeDocument/2006/relationships/audio" Target="../media/audio2.wav"/><Relationship Id="rId12" Type="http://schemas.openxmlformats.org/officeDocument/2006/relationships/image" Target="../media/image52.png"/><Relationship Id="rId2" Type="http://schemas.microsoft.com/office/2007/relationships/media" Target="../media/media2.mp4"/><Relationship Id="rId1" Type="http://schemas.openxmlformats.org/officeDocument/2006/relationships/tags" Target="../tags/tag11.xml"/><Relationship Id="rId6" Type="http://schemas.openxmlformats.org/officeDocument/2006/relationships/audio" Target="../media/audio4.wav"/><Relationship Id="rId11" Type="http://schemas.openxmlformats.org/officeDocument/2006/relationships/image" Target="../media/image49.gif"/><Relationship Id="rId5" Type="http://schemas.openxmlformats.org/officeDocument/2006/relationships/notesSlide" Target="../notesSlides/notesSlide9.xml"/><Relationship Id="rId10" Type="http://schemas.openxmlformats.org/officeDocument/2006/relationships/image" Target="../media/image48.gif"/><Relationship Id="rId4" Type="http://schemas.openxmlformats.org/officeDocument/2006/relationships/slideLayout" Target="../slideLayouts/slideLayout90.xml"/><Relationship Id="rId9" Type="http://schemas.openxmlformats.org/officeDocument/2006/relationships/image" Target="../media/image51.gi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microsoft.com/office/2007/relationships/hdphoto" Target="../media/hdphoto5.wdp"/><Relationship Id="rId3" Type="http://schemas.openxmlformats.org/officeDocument/2006/relationships/video" Target="../media/media2.mp4"/><Relationship Id="rId7" Type="http://schemas.openxmlformats.org/officeDocument/2006/relationships/audio" Target="../media/audio4.wav"/><Relationship Id="rId12" Type="http://schemas.openxmlformats.org/officeDocument/2006/relationships/image" Target="../media/image53.png"/><Relationship Id="rId2" Type="http://schemas.microsoft.com/office/2007/relationships/media" Target="../media/media2.mp4"/><Relationship Id="rId1" Type="http://schemas.openxmlformats.org/officeDocument/2006/relationships/tags" Target="../tags/tag12.xml"/><Relationship Id="rId6" Type="http://schemas.openxmlformats.org/officeDocument/2006/relationships/audio" Target="../media/audio2.wav"/><Relationship Id="rId11" Type="http://schemas.openxmlformats.org/officeDocument/2006/relationships/image" Target="../media/image49.gif"/><Relationship Id="rId5" Type="http://schemas.openxmlformats.org/officeDocument/2006/relationships/notesSlide" Target="../notesSlides/notesSlide10.xml"/><Relationship Id="rId10" Type="http://schemas.openxmlformats.org/officeDocument/2006/relationships/image" Target="../media/image48.gif"/><Relationship Id="rId4" Type="http://schemas.openxmlformats.org/officeDocument/2006/relationships/slideLayout" Target="../slideLayouts/slideLayout101.xml"/><Relationship Id="rId9" Type="http://schemas.openxmlformats.org/officeDocument/2006/relationships/image" Target="../media/image51.gif"/><Relationship Id="rId14" Type="http://schemas.openxmlformats.org/officeDocument/2006/relationships/image" Target="../media/image5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video" Target="../media/media2.mp4"/><Relationship Id="rId7" Type="http://schemas.openxmlformats.org/officeDocument/2006/relationships/audio" Target="../media/audio2.wav"/><Relationship Id="rId12" Type="http://schemas.openxmlformats.org/officeDocument/2006/relationships/image" Target="../media/image52.png"/><Relationship Id="rId2" Type="http://schemas.microsoft.com/office/2007/relationships/media" Target="../media/media2.mp4"/><Relationship Id="rId1" Type="http://schemas.openxmlformats.org/officeDocument/2006/relationships/tags" Target="../tags/tag13.xml"/><Relationship Id="rId6" Type="http://schemas.openxmlformats.org/officeDocument/2006/relationships/audio" Target="../media/audio4.wav"/><Relationship Id="rId11" Type="http://schemas.openxmlformats.org/officeDocument/2006/relationships/image" Target="../media/image49.gif"/><Relationship Id="rId5" Type="http://schemas.openxmlformats.org/officeDocument/2006/relationships/notesSlide" Target="../notesSlides/notesSlide11.xml"/><Relationship Id="rId10" Type="http://schemas.openxmlformats.org/officeDocument/2006/relationships/image" Target="../media/image48.gif"/><Relationship Id="rId4" Type="http://schemas.openxmlformats.org/officeDocument/2006/relationships/slideLayout" Target="../slideLayouts/slideLayout90.xml"/><Relationship Id="rId9" Type="http://schemas.openxmlformats.org/officeDocument/2006/relationships/image" Target="../media/image51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55.png"/><Relationship Id="rId4" Type="http://schemas.openxmlformats.org/officeDocument/2006/relationships/image" Target="../media/image54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5" Type="http://schemas.openxmlformats.org/officeDocument/2006/relationships/image" Target="../media/image6.png"/><Relationship Id="rId4" Type="http://schemas.openxmlformats.org/officeDocument/2006/relationships/image" Target="../media/image5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slideLayout" Target="../slideLayouts/slideLayout40.xml"/><Relationship Id="rId7" Type="http://schemas.openxmlformats.org/officeDocument/2006/relationships/image" Target="../media/image16.jpeg"/><Relationship Id="rId2" Type="http://schemas.openxmlformats.org/officeDocument/2006/relationships/audio" Target="file:///C:\Documents%20and%20Settings\ADMIN\My%20Documents\Downloads\SapDenTetRoiBeatInstrumental-Da_4f3bw.mp3" TargetMode="External"/><Relationship Id="rId1" Type="http://schemas.openxmlformats.org/officeDocument/2006/relationships/tags" Target="../tags/tag1.xml"/><Relationship Id="rId6" Type="http://schemas.openxmlformats.org/officeDocument/2006/relationships/image" Target="../media/image15.gif"/><Relationship Id="rId5" Type="http://schemas.openxmlformats.org/officeDocument/2006/relationships/image" Target="../media/image14.gif"/><Relationship Id="rId10" Type="http://schemas.openxmlformats.org/officeDocument/2006/relationships/image" Target="../media/image19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" r="684"/>
          <a:stretch>
            <a:fillRect/>
          </a:stretch>
        </p:blipFill>
        <p:spPr bwMode="auto">
          <a:xfrm>
            <a:off x="1266825" y="7141624"/>
            <a:ext cx="6896100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19E0DEC-9589-D3B8-19A8-4BEC1CAB96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342"/>
            <a:ext cx="9144000" cy="6858000"/>
          </a:xfrm>
          <a:prstGeom prst="rect">
            <a:avLst/>
          </a:prstGeom>
        </p:spPr>
      </p:pic>
      <p:sp>
        <p:nvSpPr>
          <p:cNvPr id="7" name="Rectangle 5">
            <a:extLst>
              <a:ext uri="{FF2B5EF4-FFF2-40B4-BE49-F238E27FC236}">
                <a16:creationId xmlns:a16="http://schemas.microsoft.com/office/drawing/2014/main" id="{101A8584-7409-45DE-2810-30B3C0A8F5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5874" y="-129430"/>
            <a:ext cx="685800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defTabSz="914400" eaLnBrk="1" hangingPunct="1"/>
            <a:endParaRPr lang="en-US" sz="24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914400" eaLnBrk="1" hangingPunct="1"/>
            <a:r>
              <a:rPr lang="en-US" sz="2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UỶ BAN NHÂN DÂN QUẬN LONG BIÊN</a:t>
            </a:r>
          </a:p>
          <a:p>
            <a:pPr algn="ctr" defTabSz="914400" eaLnBrk="1" hangingPunct="1"/>
            <a:r>
              <a:rPr lang="en-US" sz="2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TRƯỜNG MẦM NON THẠCH CẦU 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  <a:p>
            <a:pPr algn="ctr" defTabSz="914400" eaLnBrk="1" hangingPunct="1"/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0398CE2-5084-DFD5-DC8B-CD1ABF8455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688" y="990600"/>
            <a:ext cx="1382373" cy="1039925"/>
          </a:xfrm>
          <a:prstGeom prst="rect">
            <a:avLst/>
          </a:prstGeom>
        </p:spPr>
      </p:pic>
      <p:sp>
        <p:nvSpPr>
          <p:cNvPr id="9" name="Rectangle 5">
            <a:extLst>
              <a:ext uri="{FF2B5EF4-FFF2-40B4-BE49-F238E27FC236}">
                <a16:creationId xmlns:a16="http://schemas.microsoft.com/office/drawing/2014/main" id="{1B6039B0-E333-B379-308B-0285D24B27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29568" y="1557821"/>
            <a:ext cx="6433357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defTabSz="914400" eaLnBrk="1" hangingPunct="1"/>
            <a:endParaRPr lang="en-US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914400" eaLnBrk="1" hangingPunct="1"/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LĨNH VỰC PHÁT TRIỂN NGÔN NGỮ</a:t>
            </a:r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FF1670F1-B8F9-358C-07AE-696BCC6525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5600" y="2158966"/>
            <a:ext cx="4770464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defTabSz="914400" eaLnBrk="1" hangingPunct="1">
              <a:lnSpc>
                <a:spcPct val="150000"/>
              </a:lnSpc>
            </a:pPr>
            <a:endParaRPr lang="en-US" sz="24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914400" eaLnBrk="1" hangingPunct="1">
              <a:lnSpc>
                <a:spcPct val="150000"/>
              </a:lnSpc>
            </a:pPr>
            <a:r>
              <a:rPr lang="en-US" sz="2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2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quen</a:t>
            </a:r>
            <a:r>
              <a:rPr lang="en-US" sz="2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endParaRPr lang="en-US" sz="2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914400" eaLnBrk="1" hangingPunct="1">
              <a:lnSpc>
                <a:spcPct val="150000"/>
              </a:lnSpc>
            </a:pPr>
            <a:r>
              <a:rPr lang="en-US" sz="2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: </a:t>
            </a:r>
            <a:r>
              <a:rPr lang="en-US" sz="2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quen</a:t>
            </a:r>
            <a:r>
              <a:rPr lang="en-US" sz="2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u ư</a:t>
            </a:r>
          </a:p>
          <a:p>
            <a:pPr defTabSz="914400" eaLnBrk="1" hangingPunct="1">
              <a:lnSpc>
                <a:spcPct val="150000"/>
              </a:lnSpc>
            </a:pPr>
            <a:r>
              <a:rPr lang="en-US" sz="2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2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2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nghiệp</a:t>
            </a:r>
            <a:endParaRPr lang="en-US" sz="2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914400" eaLnBrk="1" hangingPunct="1">
              <a:lnSpc>
                <a:spcPct val="150000"/>
              </a:lnSpc>
            </a:pPr>
            <a:r>
              <a:rPr lang="en-US" sz="2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2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Kim Chi </a:t>
            </a:r>
          </a:p>
          <a:p>
            <a:pPr defTabSz="914400" eaLnBrk="1" hangingPunct="1">
              <a:lnSpc>
                <a:spcPct val="150000"/>
              </a:lnSpc>
            </a:pPr>
            <a:r>
              <a:rPr lang="en-US" sz="2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2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tuối</a:t>
            </a:r>
            <a:r>
              <a:rPr lang="en-US" sz="2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2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( 5 – 6 </a:t>
            </a:r>
            <a:r>
              <a:rPr lang="en-US" sz="2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)</a:t>
            </a:r>
          </a:p>
          <a:p>
            <a:pPr defTabSz="914400" eaLnBrk="1" hangingPunct="1">
              <a:lnSpc>
                <a:spcPct val="150000"/>
              </a:lnSpc>
            </a:pPr>
            <a:r>
              <a:rPr lang="en-US" sz="2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: 30 – 35ph</a:t>
            </a:r>
          </a:p>
        </p:txBody>
      </p:sp>
      <p:sp>
        <p:nvSpPr>
          <p:cNvPr id="11" name="Rectangle 5">
            <a:extLst>
              <a:ext uri="{FF2B5EF4-FFF2-40B4-BE49-F238E27FC236}">
                <a16:creationId xmlns:a16="http://schemas.microsoft.com/office/drawing/2014/main" id="{8058E677-8FE1-2628-3F16-62CE8850A7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8400" y="6165158"/>
            <a:ext cx="477046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defTabSz="914400" eaLnBrk="1" hangingPunct="1"/>
            <a:r>
              <a:rPr lang="en-US" sz="2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: 2022 - 2023</a:t>
            </a:r>
            <a:endParaRPr lang="en-US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06208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Aunt Martha&amp;#39;s Ballpoint Paint Tubes 1 Ounce! - Pink #fondocat | Color  wallpaper iphone, Pastel pink wallpaper, Pastel color background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704" y="17572"/>
            <a:ext cx="9171704" cy="6840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96" name="AutoShape 40"/>
          <p:cNvSpPr>
            <a:spLocks noChangeArrowheads="1"/>
          </p:cNvSpPr>
          <p:nvPr/>
        </p:nvSpPr>
        <p:spPr bwMode="auto">
          <a:xfrm>
            <a:off x="6754865" y="4152973"/>
            <a:ext cx="2236749" cy="1638295"/>
          </a:xfrm>
          <a:custGeom>
            <a:avLst/>
            <a:gdLst>
              <a:gd name="T0" fmla="*/ 10860 w 21600"/>
              <a:gd name="T1" fmla="*/ 2187 h 21600"/>
              <a:gd name="T2" fmla="*/ 2928 w 21600"/>
              <a:gd name="T3" fmla="*/ 10800 h 21600"/>
              <a:gd name="T4" fmla="*/ 10860 w 21600"/>
              <a:gd name="T5" fmla="*/ 21600 h 21600"/>
              <a:gd name="T6" fmla="*/ 18672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lIns="91424" tIns="45718" rIns="91424" bIns="45718" anchor="ctr"/>
          <a:lstStyle/>
          <a:p>
            <a:pPr marL="0" marR="0" lvl="0" indent="0" algn="ctr" defTabSz="9142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Hái cho tôi bông hoa </a:t>
            </a:r>
          </a:p>
          <a:p>
            <a:pPr marL="0" marR="0" lvl="0" indent="0" algn="ctr" defTabSz="9142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Có chứa chữ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.</a:t>
            </a:r>
          </a:p>
        </p:txBody>
      </p:sp>
      <p:grpSp>
        <p:nvGrpSpPr>
          <p:cNvPr id="2" name="Group 69"/>
          <p:cNvGrpSpPr>
            <a:grpSpLocks/>
          </p:cNvGrpSpPr>
          <p:nvPr/>
        </p:nvGrpSpPr>
        <p:grpSpPr bwMode="auto">
          <a:xfrm>
            <a:off x="7266467" y="359176"/>
            <a:ext cx="1390651" cy="1762125"/>
            <a:chOff x="4512" y="90"/>
            <a:chExt cx="876" cy="1110"/>
          </a:xfrm>
        </p:grpSpPr>
        <p:pic>
          <p:nvPicPr>
            <p:cNvPr id="19526" name="Picture 70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4512" y="90"/>
              <a:ext cx="876" cy="1110"/>
            </a:xfrm>
            <a:prstGeom prst="rect">
              <a:avLst/>
            </a:prstGeom>
            <a:noFill/>
          </p:spPr>
        </p:pic>
        <p:sp>
          <p:nvSpPr>
            <p:cNvPr id="19527" name="Text Box 71"/>
            <p:cNvSpPr txBox="1">
              <a:spLocks noChangeArrowheads="1"/>
            </p:cNvSpPr>
            <p:nvPr/>
          </p:nvSpPr>
          <p:spPr bwMode="auto">
            <a:xfrm>
              <a:off x="4752" y="384"/>
              <a:ext cx="384" cy="5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218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.VnAvantH" pitchFamily="34" charset="0"/>
                  <a:ea typeface="+mn-ea"/>
                  <a:cs typeface="+mn-cs"/>
                </a:rPr>
                <a:t>u</a:t>
              </a:r>
            </a:p>
          </p:txBody>
        </p:sp>
      </p:grpSp>
      <p:grpSp>
        <p:nvGrpSpPr>
          <p:cNvPr id="3" name="Group 72"/>
          <p:cNvGrpSpPr>
            <a:grpSpLocks/>
          </p:cNvGrpSpPr>
          <p:nvPr/>
        </p:nvGrpSpPr>
        <p:grpSpPr bwMode="auto">
          <a:xfrm>
            <a:off x="607896" y="471062"/>
            <a:ext cx="1327931" cy="1676400"/>
            <a:chOff x="432" y="144"/>
            <a:chExt cx="983" cy="1056"/>
          </a:xfrm>
        </p:grpSpPr>
        <p:pic>
          <p:nvPicPr>
            <p:cNvPr id="19529" name="Picture 73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432" y="144"/>
              <a:ext cx="983" cy="1056"/>
            </a:xfrm>
            <a:prstGeom prst="rect">
              <a:avLst/>
            </a:prstGeom>
            <a:noFill/>
          </p:spPr>
        </p:pic>
        <p:sp>
          <p:nvSpPr>
            <p:cNvPr id="19530" name="Text Box 74"/>
            <p:cNvSpPr txBox="1">
              <a:spLocks noChangeArrowheads="1"/>
            </p:cNvSpPr>
            <p:nvPr/>
          </p:nvSpPr>
          <p:spPr bwMode="auto">
            <a:xfrm>
              <a:off x="720" y="384"/>
              <a:ext cx="384" cy="6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218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.VnAvant" pitchFamily="34" charset="0"/>
                  <a:ea typeface="+mn-ea"/>
                  <a:cs typeface="+mn-cs"/>
                </a:rPr>
                <a:t>u</a:t>
              </a:r>
            </a:p>
          </p:txBody>
        </p:sp>
      </p:grpSp>
      <p:grpSp>
        <p:nvGrpSpPr>
          <p:cNvPr id="6" name="Group 81"/>
          <p:cNvGrpSpPr>
            <a:grpSpLocks/>
          </p:cNvGrpSpPr>
          <p:nvPr/>
        </p:nvGrpSpPr>
        <p:grpSpPr bwMode="auto">
          <a:xfrm>
            <a:off x="5027766" y="2267882"/>
            <a:ext cx="1468439" cy="1714571"/>
            <a:chOff x="2640" y="1440"/>
            <a:chExt cx="762" cy="972"/>
          </a:xfrm>
        </p:grpSpPr>
        <p:pic>
          <p:nvPicPr>
            <p:cNvPr id="19538" name="Picture 82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2640" y="1440"/>
              <a:ext cx="762" cy="972"/>
            </a:xfrm>
            <a:prstGeom prst="rect">
              <a:avLst/>
            </a:prstGeom>
            <a:noFill/>
          </p:spPr>
        </p:pic>
        <p:sp>
          <p:nvSpPr>
            <p:cNvPr id="19539" name="Text Box 83"/>
            <p:cNvSpPr txBox="1">
              <a:spLocks noChangeArrowheads="1"/>
            </p:cNvSpPr>
            <p:nvPr/>
          </p:nvSpPr>
          <p:spPr bwMode="auto">
            <a:xfrm>
              <a:off x="2832" y="1680"/>
              <a:ext cx="384" cy="4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218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.VnAvant" pitchFamily="34" charset="0"/>
                  <a:ea typeface="+mn-ea"/>
                  <a:cs typeface="+mn-cs"/>
                </a:rPr>
                <a:t>c</a:t>
              </a:r>
            </a:p>
          </p:txBody>
        </p:sp>
      </p:grpSp>
      <p:grpSp>
        <p:nvGrpSpPr>
          <p:cNvPr id="7" name="Group 84"/>
          <p:cNvGrpSpPr>
            <a:grpSpLocks/>
          </p:cNvGrpSpPr>
          <p:nvPr/>
        </p:nvGrpSpPr>
        <p:grpSpPr bwMode="auto">
          <a:xfrm>
            <a:off x="2926797" y="511575"/>
            <a:ext cx="1409700" cy="1609725"/>
            <a:chOff x="1536" y="192"/>
            <a:chExt cx="864" cy="1014"/>
          </a:xfrm>
        </p:grpSpPr>
        <p:pic>
          <p:nvPicPr>
            <p:cNvPr id="19541" name="Picture 85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1536" y="192"/>
              <a:ext cx="864" cy="1014"/>
            </a:xfrm>
            <a:prstGeom prst="rect">
              <a:avLst/>
            </a:prstGeom>
            <a:noFill/>
          </p:spPr>
        </p:pic>
        <p:sp>
          <p:nvSpPr>
            <p:cNvPr id="19542" name="Text Box 86"/>
            <p:cNvSpPr txBox="1">
              <a:spLocks noChangeArrowheads="1"/>
            </p:cNvSpPr>
            <p:nvPr/>
          </p:nvSpPr>
          <p:spPr bwMode="auto">
            <a:xfrm>
              <a:off x="1728" y="432"/>
              <a:ext cx="384" cy="5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218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.VnAvantH" pitchFamily="34" charset="0"/>
                  <a:ea typeface="+mn-ea"/>
                  <a:cs typeface="+mn-cs"/>
                </a:rPr>
                <a:t>u</a:t>
              </a:r>
            </a:p>
          </p:txBody>
        </p:sp>
      </p:grpSp>
      <p:grpSp>
        <p:nvGrpSpPr>
          <p:cNvPr id="8" name="Group 88"/>
          <p:cNvGrpSpPr>
            <a:grpSpLocks/>
          </p:cNvGrpSpPr>
          <p:nvPr/>
        </p:nvGrpSpPr>
        <p:grpSpPr bwMode="auto">
          <a:xfrm>
            <a:off x="7266447" y="2346891"/>
            <a:ext cx="1333500" cy="1647825"/>
            <a:chOff x="4608" y="1392"/>
            <a:chExt cx="840" cy="1038"/>
          </a:xfrm>
        </p:grpSpPr>
        <p:pic>
          <p:nvPicPr>
            <p:cNvPr id="19545" name="Picture 89"/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4608" y="1392"/>
              <a:ext cx="840" cy="1038"/>
            </a:xfrm>
            <a:prstGeom prst="rect">
              <a:avLst/>
            </a:prstGeom>
            <a:noFill/>
          </p:spPr>
        </p:pic>
        <p:sp>
          <p:nvSpPr>
            <p:cNvPr id="19546" name="Text Box 90"/>
            <p:cNvSpPr txBox="1">
              <a:spLocks noChangeArrowheads="1"/>
            </p:cNvSpPr>
            <p:nvPr/>
          </p:nvSpPr>
          <p:spPr bwMode="auto">
            <a:xfrm>
              <a:off x="4848" y="1632"/>
              <a:ext cx="384" cy="5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218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.VnAvant" pitchFamily="34" charset="0"/>
                  <a:ea typeface="+mn-ea"/>
                  <a:cs typeface="+mn-cs"/>
                </a:rPr>
                <a:t>u</a:t>
              </a:r>
            </a:p>
          </p:txBody>
        </p:sp>
      </p:grpSp>
      <p:grpSp>
        <p:nvGrpSpPr>
          <p:cNvPr id="9" name="Group 91"/>
          <p:cNvGrpSpPr>
            <a:grpSpLocks/>
          </p:cNvGrpSpPr>
          <p:nvPr/>
        </p:nvGrpSpPr>
        <p:grpSpPr bwMode="auto">
          <a:xfrm>
            <a:off x="5097749" y="427325"/>
            <a:ext cx="1362075" cy="1676400"/>
            <a:chOff x="3504" y="144"/>
            <a:chExt cx="858" cy="1056"/>
          </a:xfrm>
        </p:grpSpPr>
        <p:pic>
          <p:nvPicPr>
            <p:cNvPr id="19548" name="Picture 92"/>
            <p:cNvPicPr>
              <a:picLocks noChangeAspect="1"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3504" y="144"/>
              <a:ext cx="858" cy="1056"/>
            </a:xfrm>
            <a:prstGeom prst="rect">
              <a:avLst/>
            </a:prstGeom>
            <a:noFill/>
          </p:spPr>
        </p:pic>
        <p:pic>
          <p:nvPicPr>
            <p:cNvPr id="19549" name="Picture 93"/>
            <p:cNvPicPr>
              <a:picLocks noChangeAspect="1"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3793" y="453"/>
              <a:ext cx="259" cy="477"/>
            </a:xfrm>
            <a:prstGeom prst="rect">
              <a:avLst/>
            </a:prstGeom>
            <a:noFill/>
          </p:spPr>
        </p:pic>
      </p:grpSp>
      <p:grpSp>
        <p:nvGrpSpPr>
          <p:cNvPr id="10" name="Group 94"/>
          <p:cNvGrpSpPr>
            <a:grpSpLocks/>
          </p:cNvGrpSpPr>
          <p:nvPr/>
        </p:nvGrpSpPr>
        <p:grpSpPr bwMode="auto">
          <a:xfrm>
            <a:off x="2926797" y="2267843"/>
            <a:ext cx="1491526" cy="1747738"/>
            <a:chOff x="1493" y="1284"/>
            <a:chExt cx="931" cy="1188"/>
          </a:xfrm>
        </p:grpSpPr>
        <p:pic>
          <p:nvPicPr>
            <p:cNvPr id="19551" name="Picture 95"/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1536" y="1392"/>
              <a:ext cx="888" cy="1080"/>
            </a:xfrm>
            <a:prstGeom prst="rect">
              <a:avLst/>
            </a:prstGeom>
            <a:noFill/>
          </p:spPr>
        </p:pic>
        <p:sp>
          <p:nvSpPr>
            <p:cNvPr id="19552" name="Text Box 96"/>
            <p:cNvSpPr txBox="1">
              <a:spLocks noChangeArrowheads="1"/>
            </p:cNvSpPr>
            <p:nvPr/>
          </p:nvSpPr>
          <p:spPr bwMode="auto">
            <a:xfrm>
              <a:off x="1776" y="1648"/>
              <a:ext cx="384" cy="5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218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.VnAvant" pitchFamily="34" charset="0"/>
                  <a:ea typeface="+mn-ea"/>
                  <a:cs typeface="+mn-cs"/>
                </a:rPr>
                <a:t>h</a:t>
              </a:r>
            </a:p>
          </p:txBody>
        </p:sp>
        <p:pic>
          <p:nvPicPr>
            <p:cNvPr id="39" name="Picture 95"/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1524" y="1347"/>
              <a:ext cx="888" cy="1080"/>
            </a:xfrm>
            <a:prstGeom prst="rect">
              <a:avLst/>
            </a:prstGeom>
            <a:noFill/>
          </p:spPr>
        </p:pic>
        <p:sp>
          <p:nvSpPr>
            <p:cNvPr id="40" name="Text Box 96"/>
            <p:cNvSpPr txBox="1">
              <a:spLocks noChangeArrowheads="1"/>
            </p:cNvSpPr>
            <p:nvPr/>
          </p:nvSpPr>
          <p:spPr bwMode="auto">
            <a:xfrm>
              <a:off x="1764" y="1603"/>
              <a:ext cx="384" cy="5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218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.VnAvant" pitchFamily="34" charset="0"/>
                  <a:ea typeface="+mn-ea"/>
                  <a:cs typeface="+mn-cs"/>
                </a:rPr>
                <a:t>h</a:t>
              </a:r>
            </a:p>
          </p:txBody>
        </p:sp>
        <p:pic>
          <p:nvPicPr>
            <p:cNvPr id="41" name="Picture 95"/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1493" y="1284"/>
              <a:ext cx="888" cy="1080"/>
            </a:xfrm>
            <a:prstGeom prst="rect">
              <a:avLst/>
            </a:prstGeom>
            <a:noFill/>
          </p:spPr>
        </p:pic>
        <p:sp>
          <p:nvSpPr>
            <p:cNvPr id="42" name="Text Box 96"/>
            <p:cNvSpPr txBox="1">
              <a:spLocks noChangeArrowheads="1"/>
            </p:cNvSpPr>
            <p:nvPr/>
          </p:nvSpPr>
          <p:spPr bwMode="auto">
            <a:xfrm>
              <a:off x="1733" y="1540"/>
              <a:ext cx="384" cy="5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218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.VnAvant" pitchFamily="34" charset="0"/>
                  <a:ea typeface="+mn-ea"/>
                  <a:cs typeface="+mn-cs"/>
                </a:rPr>
                <a:t>u</a:t>
              </a:r>
            </a:p>
          </p:txBody>
        </p:sp>
      </p:grpSp>
      <p:grpSp>
        <p:nvGrpSpPr>
          <p:cNvPr id="11" name="Group 100"/>
          <p:cNvGrpSpPr>
            <a:grpSpLocks/>
          </p:cNvGrpSpPr>
          <p:nvPr/>
        </p:nvGrpSpPr>
        <p:grpSpPr bwMode="auto">
          <a:xfrm>
            <a:off x="483429" y="2319429"/>
            <a:ext cx="1444223" cy="1676400"/>
            <a:chOff x="432" y="1536"/>
            <a:chExt cx="846" cy="1056"/>
          </a:xfrm>
        </p:grpSpPr>
        <p:pic>
          <p:nvPicPr>
            <p:cNvPr id="19543" name="Picture 87"/>
            <p:cNvPicPr>
              <a:picLocks noChangeAspect="1" noChangeArrowheads="1"/>
            </p:cNvPicPr>
            <p:nvPr/>
          </p:nvPicPr>
          <p:blipFill>
            <a:blip r:embed="rId16"/>
            <a:srcRect/>
            <a:stretch>
              <a:fillRect/>
            </a:stretch>
          </p:blipFill>
          <p:spPr bwMode="auto">
            <a:xfrm>
              <a:off x="432" y="1536"/>
              <a:ext cx="846" cy="1056"/>
            </a:xfrm>
            <a:prstGeom prst="rect">
              <a:avLst/>
            </a:prstGeom>
            <a:noFill/>
          </p:spPr>
        </p:pic>
        <p:sp>
          <p:nvSpPr>
            <p:cNvPr id="36888" name="Text Box 24"/>
            <p:cNvSpPr txBox="1">
              <a:spLocks noChangeArrowheads="1"/>
            </p:cNvSpPr>
            <p:nvPr/>
          </p:nvSpPr>
          <p:spPr bwMode="auto">
            <a:xfrm>
              <a:off x="702" y="1776"/>
              <a:ext cx="384" cy="5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218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500" b="1" i="0" u="none" strike="noStrike" kern="1200" cap="none" spc="0" normalizeH="0" baseline="0" noProof="0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.VnAvant" pitchFamily="34" charset="0"/>
                  <a:ea typeface="+mn-ea"/>
                  <a:cs typeface="+mn-cs"/>
                </a:rPr>
                <a:t>k</a:t>
              </a:r>
            </a:p>
          </p:txBody>
        </p:sp>
      </p:grpSp>
      <p:sp>
        <p:nvSpPr>
          <p:cNvPr id="36872" name="Text Box 8"/>
          <p:cNvSpPr txBox="1">
            <a:spLocks noChangeArrowheads="1"/>
          </p:cNvSpPr>
          <p:nvPr/>
        </p:nvSpPr>
        <p:spPr bwMode="auto">
          <a:xfrm>
            <a:off x="-838200" y="4876908"/>
            <a:ext cx="838200" cy="1446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4" tIns="45718" rIns="91424" bIns="45718">
            <a:spAutoFit/>
          </a:bodyPr>
          <a:lstStyle/>
          <a:p>
            <a:pPr marL="0" marR="0" lvl="0" indent="0" algn="l" defTabSz="914218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.VnAristote" pitchFamily="34" charset="0"/>
              <a:ea typeface="+mn-ea"/>
              <a:cs typeface="+mn-cs"/>
            </a:endParaRPr>
          </a:p>
        </p:txBody>
      </p:sp>
      <p:pic>
        <p:nvPicPr>
          <p:cNvPr id="48" name="Picture 3" descr="C:\Users\Administrator\Pictures\h.png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01" t="24703" r="43262" b="38501"/>
          <a:stretch/>
        </p:blipFill>
        <p:spPr bwMode="auto">
          <a:xfrm>
            <a:off x="4084642" y="5869633"/>
            <a:ext cx="667364" cy="914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" descr="Madeheart.com"/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99198" l="10000" r="96667">
                        <a14:foregroundMark x1="38667" y1="91174" x2="46800" y2="94684"/>
                        <a14:foregroundMark x1="31667" y1="18556" x2="38400" y2="10431"/>
                        <a14:foregroundMark x1="50933" y1="4213" x2="57667" y2="6319"/>
                        <a14:foregroundMark x1="41200" y1="6620" x2="48200" y2="4514"/>
                        <a14:foregroundMark x1="69733" y1="16048" x2="73733" y2="26881"/>
                        <a14:foregroundMark x1="71400" y1="47844" x2="72533" y2="44032"/>
                        <a14:backgroundMark x1="38400" y1="96790" x2="67200" y2="98495"/>
                        <a14:backgroundMark x1="73733" y1="2808" x2="89467" y2="22367"/>
                        <a14:backgroundMark x1="39333" y1="2407" x2="62333" y2="1003"/>
                        <a14:backgroundMark x1="46533" y1="17151" x2="68600" y2="34203"/>
                        <a14:backgroundMark x1="71600" y1="41525" x2="72533" y2="478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903" r="14679"/>
          <a:stretch/>
        </p:blipFill>
        <p:spPr bwMode="auto">
          <a:xfrm>
            <a:off x="1571701" y="3856696"/>
            <a:ext cx="5621941" cy="3031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PHUONG_OT\Desktop\u-ư\z2957228748718_13f4fb08fcb951a1f41b19a1d29b21ad.jpg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32917" b="87778" l="7422" r="340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45" t="33317" r="62929" b="10862"/>
          <a:stretch/>
        </p:blipFill>
        <p:spPr bwMode="auto">
          <a:xfrm>
            <a:off x="3891871" y="5486440"/>
            <a:ext cx="1124039" cy="1175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90019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68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animMotion origin="layout" path="M -0.2875 -0.33866 L 0.07083 0.3168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68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17" y="327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87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98844E-6 L 0.33975 0.57711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00" y="289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27746E-6 L -0.15781 0.54381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00" y="272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3.33333E-6 L 0.2349 0.32847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36" y="1641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17 -0.00208 L 3.33333E-6 0.33287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1673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9711E-6 L 0.13334 0.53757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00" y="269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75723E-6 L -0.35625 0.24624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800" y="123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2.59259E-6 L 0.11128 0.29676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56" y="1483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5.20231E-7 L -0.32604 0.52786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00" y="264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687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edroom, room&#10;&#10;Description automatically generated">
            <a:extLst>
              <a:ext uri="{FF2B5EF4-FFF2-40B4-BE49-F238E27FC236}">
                <a16:creationId xmlns:a16="http://schemas.microsoft.com/office/drawing/2014/main" id="{058ABDE1-37E0-4FA8-8B8D-A594D3D139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48" y="175534"/>
            <a:ext cx="8882108" cy="6506932"/>
          </a:xfrm>
          <a:prstGeom prst="rect">
            <a:avLst/>
          </a:prstGeom>
          <a:ln w="228600" cap="sq" cmpd="thickThin">
            <a:solidFill>
              <a:srgbClr val="00B05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DBEA634-45F4-4AD0-98C5-C3FED9D0EE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70192" y="1887811"/>
            <a:ext cx="6880335" cy="2133047"/>
          </a:xfrm>
        </p:spPr>
        <p:txBody>
          <a:bodyPr>
            <a:normAutofit fontScale="90000"/>
          </a:bodyPr>
          <a:lstStyle/>
          <a:p>
            <a:r>
              <a:rPr lang="en-US" sz="8800" b="1" dirty="0">
                <a:ln>
                  <a:solidFill>
                    <a:srgbClr val="993300"/>
                  </a:solidFill>
                </a:ln>
                <a:solidFill>
                  <a:srgbClr val="FF000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TRÒ CH</a:t>
            </a:r>
            <a:r>
              <a:rPr lang="vi-VN" sz="8800" b="1" dirty="0">
                <a:ln>
                  <a:solidFill>
                    <a:srgbClr val="993300"/>
                  </a:solidFill>
                </a:ln>
                <a:solidFill>
                  <a:srgbClr val="FF000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Ơ</a:t>
            </a:r>
            <a:r>
              <a:rPr lang="en-US" sz="8800" b="1" dirty="0">
                <a:ln>
                  <a:solidFill>
                    <a:srgbClr val="993300"/>
                  </a:solidFill>
                </a:ln>
                <a:solidFill>
                  <a:srgbClr val="FF000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I TRỜI TỐI TRỜI SÁNG</a:t>
            </a:r>
          </a:p>
        </p:txBody>
      </p:sp>
      <p:pic>
        <p:nvPicPr>
          <p:cNvPr id="7" name="Picture 6" descr="A drawing of a cartoon character&#10;&#10;Description automatically generated">
            <a:hlinkClick r:id="rId5" action="ppaction://hlinksldjump"/>
            <a:extLst>
              <a:ext uri="{FF2B5EF4-FFF2-40B4-BE49-F238E27FC236}">
                <a16:creationId xmlns:a16="http://schemas.microsoft.com/office/drawing/2014/main" id="{E71B4FE9-F305-48EB-8330-A44CBB84A98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8386" y="4020858"/>
            <a:ext cx="1724238" cy="135065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68608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286000" y="304800"/>
            <a:ext cx="3505200" cy="6432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1200" b="1" dirty="0">
                <a:solidFill>
                  <a:srgbClr val="FF0000"/>
                </a:solidFill>
                <a:latin typeface=".VnAvant" pitchFamily="34" charset="0"/>
              </a:rPr>
              <a:t>u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5063224" y="1905001"/>
            <a:ext cx="651776" cy="685799"/>
          </a:xfrm>
          <a:prstGeom prst="rect">
            <a:avLst/>
          </a:prstGeom>
          <a:solidFill>
            <a:srgbClr val="FF0000"/>
          </a:solidFill>
          <a:ln w="9525">
            <a:solidFill>
              <a:srgbClr val="FFCC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862261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286000" y="304800"/>
            <a:ext cx="3505200" cy="6432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1200" b="1" dirty="0">
                <a:solidFill>
                  <a:srgbClr val="FF0000"/>
                </a:solidFill>
                <a:latin typeface=".VnAvant" pitchFamily="34" charset="0"/>
              </a:rPr>
              <a:t>u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5063224" y="1905001"/>
            <a:ext cx="651776" cy="685799"/>
          </a:xfrm>
          <a:prstGeom prst="rect">
            <a:avLst/>
          </a:prstGeom>
          <a:solidFill>
            <a:srgbClr val="FF0000"/>
          </a:solidFill>
          <a:ln w="9525">
            <a:solidFill>
              <a:srgbClr val="FFCC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551190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3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50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7" presetClass="emph" presetSubtype="0" repeatCount="3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50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" dur="50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" dur="50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50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80"/>
              </a:clrFrom>
              <a:clrTo>
                <a:srgbClr val="FFFF8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752600"/>
            <a:ext cx="1900586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3554" y="1700784"/>
            <a:ext cx="766414" cy="2947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-21293" y="-85130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000000"/>
                </a:solidFill>
                <a:latin typeface=".VnAvant" panose="020B7200000000000000" pitchFamily="34" charset="0"/>
              </a:rPr>
              <a:t>CÊu</a:t>
            </a:r>
            <a:r>
              <a:rPr lang="en-US" sz="5400" b="1" dirty="0">
                <a:solidFill>
                  <a:srgbClr val="000000"/>
                </a:solidFill>
                <a:latin typeface=".VnAvant" panose="020B7200000000000000" pitchFamily="34" charset="0"/>
              </a:rPr>
              <a:t> t¹o </a:t>
            </a:r>
            <a:r>
              <a:rPr lang="en-US" sz="5400" b="1" dirty="0" err="1">
                <a:solidFill>
                  <a:srgbClr val="000000"/>
                </a:solidFill>
                <a:latin typeface=".VnAvant" panose="020B7200000000000000" pitchFamily="34" charset="0"/>
              </a:rPr>
              <a:t>nÐt</a:t>
            </a:r>
            <a:r>
              <a:rPr lang="en-US" sz="5400" b="1" dirty="0">
                <a:solidFill>
                  <a:srgbClr val="000000"/>
                </a:solidFill>
                <a:latin typeface=".VnAvant" panose="020B7200000000000000" pitchFamily="34" charset="0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.VnAvant" panose="020B7200000000000000" pitchFamily="34" charset="0"/>
              </a:rPr>
              <a:t>ch</a:t>
            </a:r>
            <a:r>
              <a:rPr lang="en-US" sz="5400" b="1" dirty="0">
                <a:solidFill>
                  <a:srgbClr val="000000"/>
                </a:solidFill>
                <a:latin typeface=".VnAvant" panose="020B7200000000000000" pitchFamily="34" charset="0"/>
              </a:rPr>
              <a:t>÷</a:t>
            </a:r>
          </a:p>
        </p:txBody>
      </p:sp>
      <p:sp>
        <p:nvSpPr>
          <p:cNvPr id="2" name="Oval 1"/>
          <p:cNvSpPr/>
          <p:nvPr/>
        </p:nvSpPr>
        <p:spPr bwMode="auto">
          <a:xfrm>
            <a:off x="9211056" y="1719072"/>
            <a:ext cx="304800" cy="304800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000000"/>
              </a:solidFill>
              <a:latin typeface=".VnAvant" pitchFamily="34" charset="0"/>
            </a:endParaRPr>
          </a:p>
        </p:txBody>
      </p:sp>
      <p:sp>
        <p:nvSpPr>
          <p:cNvPr id="3" name="Oval 2"/>
          <p:cNvSpPr/>
          <p:nvPr/>
        </p:nvSpPr>
        <p:spPr bwMode="auto">
          <a:xfrm>
            <a:off x="9829800" y="1719072"/>
            <a:ext cx="304800" cy="304800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000000"/>
              </a:solidFill>
              <a:latin typeface=".VnAvant" pitchFamily="34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5562600" y="1295400"/>
            <a:ext cx="745078" cy="661416"/>
          </a:xfrm>
          <a:prstGeom prst="rect">
            <a:avLst/>
          </a:prstGeom>
          <a:solidFill>
            <a:srgbClr val="7030A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8906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2552 0.04094 C -0.62691 0.04024 -0.6283 0.03816 -0.62952 0.03909 C -0.63073 0.04001 -0.63056 0.04256 -0.6309 0.04441 C -0.6316 0.04903 -0.63177 0.05389 -0.63229 0.05875 C -0.63177 0.11379 -0.63177 0.16883 -0.6309 0.22387 C -0.63056 0.24052 -0.62361 0.25949 -0.62031 0.27544 C -0.61736 0.28932 -0.61632 0.3025 -0.60816 0.31268 C -0.6066 0.31962 -0.60469 0.32123 -0.60018 0.32517 C -0.5967 0.33234 -0.59219 0.33812 -0.5882 0.34459 C -0.58715 0.34621 -0.58681 0.34852 -0.58559 0.34991 C -0.58403 0.35176 -0.58177 0.35199 -0.58021 0.35361 C -0.57865 0.355 -0.57795 0.35801 -0.57622 0.35893 C -0.57379 0.36032 -0.57083 0.36009 -0.56823 0.36055 C -0.55608 0.37188 -0.54427 0.37304 -0.52952 0.37489 C -0.52465 0.3772 -0.51979 0.3779 -0.51493 0.38021 C -0.50139 0.37859 -0.49011 0.37535 -0.47761 0.36957 C -0.4691 0.35893 -0.4566 0.35199 -0.45087 0.33765 " pathEditMode="relative" rAng="0" ptsTypes="ffffffffffffffffA">
                                      <p:cBhvr>
                                        <p:cTn id="2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85" y="168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9167 0.01596 L -0.49167 0.34899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66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3276600" y="838200"/>
            <a:ext cx="2236510" cy="39395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0" b="1" dirty="0">
                <a:solidFill>
                  <a:srgbClr val="0000CC"/>
                </a:solidFill>
                <a:latin typeface=".VnAvantH" pitchFamily="34" charset="0"/>
              </a:rPr>
              <a:t>¦</a:t>
            </a:r>
          </a:p>
        </p:txBody>
      </p:sp>
      <p:sp>
        <p:nvSpPr>
          <p:cNvPr id="2" name="Rectangle 1"/>
          <p:cNvSpPr/>
          <p:nvPr/>
        </p:nvSpPr>
        <p:spPr>
          <a:xfrm>
            <a:off x="685800" y="2286000"/>
            <a:ext cx="1885950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3800" b="1" dirty="0">
                <a:solidFill>
                  <a:srgbClr val="FF0000"/>
                </a:solidFill>
                <a:latin typeface=".VnAvant" pitchFamily="34" charset="0"/>
              </a:rPr>
              <a:t>u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2286000" y="3192958"/>
            <a:ext cx="419100" cy="442316"/>
          </a:xfrm>
          <a:prstGeom prst="rect">
            <a:avLst/>
          </a:prstGeom>
          <a:solidFill>
            <a:srgbClr val="FF0000"/>
          </a:solidFill>
          <a:ln w="9525">
            <a:solidFill>
              <a:srgbClr val="FFCC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kern="0" dirty="0">
              <a:solidFill>
                <a:srgbClr val="C00000"/>
              </a:solidFill>
            </a:endParaRPr>
          </a:p>
        </p:txBody>
      </p:sp>
      <p:pic>
        <p:nvPicPr>
          <p:cNvPr id="12" name="Picture 7" descr="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3192964"/>
            <a:ext cx="2443163" cy="219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-21293" y="276761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err="1">
                <a:latin typeface=".VnAvant" panose="020B7200000000000000" pitchFamily="34" charset="0"/>
              </a:rPr>
              <a:t>C¸c</a:t>
            </a:r>
            <a:r>
              <a:rPr lang="en-US" sz="8000" b="1" dirty="0">
                <a:latin typeface=".VnAvant" panose="020B7200000000000000" pitchFamily="34" charset="0"/>
              </a:rPr>
              <a:t> </a:t>
            </a:r>
            <a:r>
              <a:rPr lang="en-US" sz="8000" b="1" dirty="0" err="1">
                <a:latin typeface=".VnAvant" panose="020B7200000000000000" pitchFamily="34" charset="0"/>
              </a:rPr>
              <a:t>kiÓu</a:t>
            </a:r>
            <a:r>
              <a:rPr lang="en-US" sz="8000" b="1" dirty="0">
                <a:latin typeface=".VnAvant" panose="020B7200000000000000" pitchFamily="34" charset="0"/>
              </a:rPr>
              <a:t> </a:t>
            </a:r>
            <a:r>
              <a:rPr lang="en-US" sz="8000" b="1" dirty="0" err="1">
                <a:latin typeface=".VnAvant" panose="020B7200000000000000" pitchFamily="34" charset="0"/>
              </a:rPr>
              <a:t>ch</a:t>
            </a:r>
            <a:r>
              <a:rPr lang="en-US" sz="8000" b="1" dirty="0">
                <a:latin typeface=".VnAvant" panose="020B7200000000000000" pitchFamily="34" charset="0"/>
              </a:rPr>
              <a:t>÷</a:t>
            </a:r>
          </a:p>
        </p:txBody>
      </p:sp>
    </p:spTree>
    <p:extLst>
      <p:ext uri="{BB962C8B-B14F-4D97-AF65-F5344CB8AC3E}">
        <p14:creationId xmlns:p14="http://schemas.microsoft.com/office/powerpoint/2010/main" val="3934860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6" descr="Mickey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5898" y="3429003"/>
            <a:ext cx="2125663" cy="217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4" descr="696932h0rv8jquww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382000" y="762000"/>
            <a:ext cx="685800" cy="2438400"/>
          </a:xfrm>
          <a:prstGeom prst="rect">
            <a:avLst/>
          </a:prstGeom>
          <a:noFill/>
        </p:spPr>
      </p:pic>
      <p:pic>
        <p:nvPicPr>
          <p:cNvPr id="21509" name="Picture 5" descr="696932h0rv8jquww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10800000">
            <a:off x="0" y="4038600"/>
            <a:ext cx="685800" cy="2133600"/>
          </a:xfrm>
          <a:prstGeom prst="rect">
            <a:avLst/>
          </a:prstGeom>
          <a:noFill/>
        </p:spPr>
      </p:pic>
      <p:pic>
        <p:nvPicPr>
          <p:cNvPr id="21510" name="Picture 6" descr="696932h0rv8jquww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16200000">
            <a:off x="1283582" y="-750093"/>
            <a:ext cx="785813" cy="2286000"/>
          </a:xfrm>
          <a:prstGeom prst="rect">
            <a:avLst/>
          </a:prstGeom>
          <a:noFill/>
        </p:spPr>
      </p:pic>
      <p:pic>
        <p:nvPicPr>
          <p:cNvPr id="21511" name="Picture 7" descr="696932h0rv8jquww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28641" y="457200"/>
            <a:ext cx="703263" cy="2209800"/>
          </a:xfrm>
          <a:prstGeom prst="rect">
            <a:avLst/>
          </a:prstGeom>
          <a:noFill/>
        </p:spPr>
      </p:pic>
      <p:pic>
        <p:nvPicPr>
          <p:cNvPr id="21512" name="Picture 8" descr="696932h0rv8jquww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16200000">
            <a:off x="1295400" y="5105400"/>
            <a:ext cx="685800" cy="2362200"/>
          </a:xfrm>
          <a:prstGeom prst="rect">
            <a:avLst/>
          </a:prstGeom>
          <a:noFill/>
        </p:spPr>
      </p:pic>
      <p:pic>
        <p:nvPicPr>
          <p:cNvPr id="21513" name="Picture 9" descr="696932h0rv8jquww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10800000">
            <a:off x="8229600" y="3962400"/>
            <a:ext cx="685800" cy="2133600"/>
          </a:xfrm>
          <a:prstGeom prst="rect">
            <a:avLst/>
          </a:prstGeom>
          <a:noFill/>
        </p:spPr>
      </p:pic>
      <p:pic>
        <p:nvPicPr>
          <p:cNvPr id="21514" name="Picture 10" descr="696932h0rv8jquww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5400000">
            <a:off x="7000875" y="5115077"/>
            <a:ext cx="685800" cy="2495551"/>
          </a:xfrm>
          <a:prstGeom prst="rect">
            <a:avLst/>
          </a:prstGeom>
          <a:noFill/>
        </p:spPr>
      </p:pic>
      <p:pic>
        <p:nvPicPr>
          <p:cNvPr id="21515" name="Picture 11" descr="696932h0rv8jquww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5400000">
            <a:off x="7086600" y="-457200"/>
            <a:ext cx="762000" cy="2286000"/>
          </a:xfrm>
          <a:prstGeom prst="rect">
            <a:avLst/>
          </a:prstGeom>
          <a:noFill/>
        </p:spPr>
      </p:pic>
      <p:pic>
        <p:nvPicPr>
          <p:cNvPr id="21516" name="Picture 12" descr="ANd9GcTU2Qw6raJB375BObqnoqtqW5x-wy_GQlsGEjq5DyvHykxalSSx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1245437">
            <a:off x="3505278" y="-304800"/>
            <a:ext cx="2144713" cy="2114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8" name="Picture 14" descr="b%20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352844" y="4572000"/>
            <a:ext cx="2025651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9" name="SapDenTetRoiBeatInstrumental-Da_4f3bw.mp3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</p:nvPr>
        </p:nvPicPr>
        <p:blipFill>
          <a:blip r:embed="rId9"/>
          <a:srcRect/>
          <a:stretch>
            <a:fillRect/>
          </a:stretch>
        </p:blipFill>
        <p:spPr bwMode="auto">
          <a:xfrm>
            <a:off x="8534400" y="3429000"/>
            <a:ext cx="304800" cy="304800"/>
          </a:xfrm>
          <a:prstGeom prst="rect">
            <a:avLst/>
          </a:prstGeom>
          <a:noFill/>
        </p:spPr>
      </p:pic>
      <p:pic>
        <p:nvPicPr>
          <p:cNvPr id="15362" name="Picture 2" descr="C:\Users\Administrator\Pictures\eetr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70" y="1787238"/>
            <a:ext cx="3893372" cy="2272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45924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55"/>
    </mc:Choice>
    <mc:Fallback xmlns="">
      <p:transition spd="slow" advClick="0" advTm="60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5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519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1920x1080, Wallpaper Plain One Colour Solid Color Cyan - Electric Blue -  1920x1080 Wallpaper - teahub.i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6057"/>
            <a:ext cx="9144000" cy="6878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97" name="AutoShape 17"/>
          <p:cNvSpPr>
            <a:spLocks noChangeArrowheads="1"/>
          </p:cNvSpPr>
          <p:nvPr/>
        </p:nvSpPr>
        <p:spPr bwMode="auto">
          <a:xfrm>
            <a:off x="7162843" y="5212957"/>
            <a:ext cx="1828797" cy="1620011"/>
          </a:xfrm>
          <a:custGeom>
            <a:avLst/>
            <a:gdLst>
              <a:gd name="T0" fmla="*/ 10860 w 21600"/>
              <a:gd name="T1" fmla="*/ 2187 h 21600"/>
              <a:gd name="T2" fmla="*/ 2928 w 21600"/>
              <a:gd name="T3" fmla="*/ 10800 h 21600"/>
              <a:gd name="T4" fmla="*/ 10860 w 21600"/>
              <a:gd name="T5" fmla="*/ 21600 h 21600"/>
              <a:gd name="T6" fmla="*/ 18672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lIns="91424" tIns="45718" rIns="91424" bIns="45718" anchor="ctr"/>
          <a:lstStyle/>
          <a:p>
            <a:pPr marL="0" marR="0" lvl="0" indent="0" algn="ctr" defTabSz="9142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Hái những </a:t>
            </a:r>
          </a:p>
          <a:p>
            <a:pPr marL="0" marR="0" lvl="0" indent="0" algn="ctr" defTabSz="9142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bông hoa </a:t>
            </a:r>
          </a:p>
          <a:p>
            <a:pPr marL="0" marR="0" lvl="0" indent="0" algn="ctr" defTabSz="9142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có chữ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ư</a:t>
            </a:r>
          </a:p>
        </p:txBody>
      </p:sp>
      <p:grpSp>
        <p:nvGrpSpPr>
          <p:cNvPr id="3" name="Group 58"/>
          <p:cNvGrpSpPr>
            <a:grpSpLocks/>
          </p:cNvGrpSpPr>
          <p:nvPr/>
        </p:nvGrpSpPr>
        <p:grpSpPr bwMode="auto">
          <a:xfrm>
            <a:off x="5491165" y="2186918"/>
            <a:ext cx="1409700" cy="1650207"/>
            <a:chOff x="3648" y="1440"/>
            <a:chExt cx="888" cy="1080"/>
          </a:xfrm>
        </p:grpSpPr>
        <p:pic>
          <p:nvPicPr>
            <p:cNvPr id="20539" name="Picture 59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3648" y="1440"/>
              <a:ext cx="888" cy="1080"/>
            </a:xfrm>
            <a:prstGeom prst="rect">
              <a:avLst/>
            </a:prstGeom>
            <a:noFill/>
          </p:spPr>
        </p:pic>
        <p:sp>
          <p:nvSpPr>
            <p:cNvPr id="20540" name="Text Box 60"/>
            <p:cNvSpPr txBox="1">
              <a:spLocks noChangeArrowheads="1"/>
            </p:cNvSpPr>
            <p:nvPr/>
          </p:nvSpPr>
          <p:spPr bwMode="auto">
            <a:xfrm>
              <a:off x="3888" y="1728"/>
              <a:ext cx="384" cy="5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218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.VnAvant" pitchFamily="34" charset="0"/>
                  <a:ea typeface="+mn-ea"/>
                  <a:cs typeface="+mn-cs"/>
                </a:rPr>
                <a:t>h</a:t>
              </a:r>
            </a:p>
          </p:txBody>
        </p:sp>
      </p:grpSp>
      <p:grpSp>
        <p:nvGrpSpPr>
          <p:cNvPr id="4" name="Group 61"/>
          <p:cNvGrpSpPr>
            <a:grpSpLocks/>
          </p:cNvGrpSpPr>
          <p:nvPr/>
        </p:nvGrpSpPr>
        <p:grpSpPr bwMode="auto">
          <a:xfrm>
            <a:off x="2126747" y="295275"/>
            <a:ext cx="1549975" cy="1695548"/>
            <a:chOff x="1536" y="192"/>
            <a:chExt cx="864" cy="1014"/>
          </a:xfrm>
        </p:grpSpPr>
        <p:pic>
          <p:nvPicPr>
            <p:cNvPr id="20542" name="Picture 62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1536" y="192"/>
              <a:ext cx="864" cy="1014"/>
            </a:xfrm>
            <a:prstGeom prst="rect">
              <a:avLst/>
            </a:prstGeom>
            <a:noFill/>
          </p:spPr>
        </p:pic>
        <p:sp>
          <p:nvSpPr>
            <p:cNvPr id="20543" name="Text Box 63"/>
            <p:cNvSpPr txBox="1">
              <a:spLocks noChangeArrowheads="1"/>
            </p:cNvSpPr>
            <p:nvPr/>
          </p:nvSpPr>
          <p:spPr bwMode="auto">
            <a:xfrm>
              <a:off x="1728" y="432"/>
              <a:ext cx="384" cy="4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218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.VnAvant" pitchFamily="34" charset="0"/>
                  <a:ea typeface="+mn-ea"/>
                  <a:cs typeface="+mn-cs"/>
                </a:rPr>
                <a:t>h</a:t>
              </a:r>
            </a:p>
          </p:txBody>
        </p:sp>
      </p:grpSp>
      <p:grpSp>
        <p:nvGrpSpPr>
          <p:cNvPr id="5" name="Group 64"/>
          <p:cNvGrpSpPr>
            <a:grpSpLocks/>
          </p:cNvGrpSpPr>
          <p:nvPr/>
        </p:nvGrpSpPr>
        <p:grpSpPr bwMode="auto">
          <a:xfrm>
            <a:off x="5491191" y="260680"/>
            <a:ext cx="1519235" cy="1743173"/>
            <a:chOff x="3504" y="144"/>
            <a:chExt cx="858" cy="1056"/>
          </a:xfrm>
        </p:grpSpPr>
        <p:pic>
          <p:nvPicPr>
            <p:cNvPr id="20545" name="Picture 65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3504" y="144"/>
              <a:ext cx="858" cy="1056"/>
            </a:xfrm>
            <a:prstGeom prst="rect">
              <a:avLst/>
            </a:prstGeom>
            <a:noFill/>
          </p:spPr>
        </p:pic>
        <p:sp>
          <p:nvSpPr>
            <p:cNvPr id="20546" name="Text Box 66"/>
            <p:cNvSpPr txBox="1">
              <a:spLocks noChangeArrowheads="1"/>
            </p:cNvSpPr>
            <p:nvPr/>
          </p:nvSpPr>
          <p:spPr bwMode="auto">
            <a:xfrm>
              <a:off x="3792" y="384"/>
              <a:ext cx="384" cy="5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218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.VnAvantH" pitchFamily="34" charset="0"/>
                  <a:ea typeface="+mn-ea"/>
                  <a:cs typeface="+mn-cs"/>
                </a:rPr>
                <a:t>h</a:t>
              </a:r>
            </a:p>
          </p:txBody>
        </p:sp>
      </p:grpSp>
      <p:grpSp>
        <p:nvGrpSpPr>
          <p:cNvPr id="9" name="Group 76"/>
          <p:cNvGrpSpPr>
            <a:grpSpLocks/>
          </p:cNvGrpSpPr>
          <p:nvPr/>
        </p:nvGrpSpPr>
        <p:grpSpPr bwMode="auto">
          <a:xfrm>
            <a:off x="2143686" y="2274268"/>
            <a:ext cx="1361514" cy="1495425"/>
            <a:chOff x="1536" y="1488"/>
            <a:chExt cx="780" cy="942"/>
          </a:xfrm>
        </p:grpSpPr>
        <p:pic>
          <p:nvPicPr>
            <p:cNvPr id="20557" name="Picture 77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1536" y="1488"/>
              <a:ext cx="780" cy="942"/>
            </a:xfrm>
            <a:prstGeom prst="rect">
              <a:avLst/>
            </a:prstGeom>
            <a:noFill/>
          </p:spPr>
        </p:pic>
        <p:pic>
          <p:nvPicPr>
            <p:cNvPr id="20558" name="Picture 78" descr="Hình0033"/>
            <p:cNvPicPr>
              <a:picLocks noChangeAspect="1" noChangeArrowheads="1"/>
            </p:cNvPicPr>
            <p:nvPr/>
          </p:nvPicPr>
          <p:blipFill>
            <a:blip r:embed="rId11" cstate="print">
              <a:lum bright="18000" contrast="36000"/>
            </a:blip>
            <a:srcRect/>
            <a:stretch>
              <a:fillRect/>
            </a:stretch>
          </p:blipFill>
          <p:spPr bwMode="auto">
            <a:xfrm>
              <a:off x="1824" y="1728"/>
              <a:ext cx="271" cy="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5" name="Group 14"/>
          <p:cNvGrpSpPr/>
          <p:nvPr/>
        </p:nvGrpSpPr>
        <p:grpSpPr>
          <a:xfrm>
            <a:off x="496891" y="295401"/>
            <a:ext cx="1408110" cy="1676400"/>
            <a:chOff x="496891" y="295401"/>
            <a:chExt cx="1408110" cy="1676400"/>
          </a:xfrm>
        </p:grpSpPr>
        <p:pic>
          <p:nvPicPr>
            <p:cNvPr id="20536" name="Picture 56"/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496891" y="295401"/>
              <a:ext cx="1408110" cy="1676400"/>
            </a:xfrm>
            <a:prstGeom prst="rect">
              <a:avLst/>
            </a:prstGeom>
            <a:noFill/>
          </p:spPr>
        </p:pic>
        <p:pic>
          <p:nvPicPr>
            <p:cNvPr id="37" name="Picture 4" descr="C:\Users\PHUONG_OT\Desktop\u-ư\13.png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407" t="32543" r="29974" b="36474"/>
            <a:stretch/>
          </p:blipFill>
          <p:spPr bwMode="auto">
            <a:xfrm>
              <a:off x="960342" y="990275"/>
              <a:ext cx="516129" cy="463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7" name="Group 16"/>
          <p:cNvGrpSpPr/>
          <p:nvPr/>
        </p:nvGrpSpPr>
        <p:grpSpPr>
          <a:xfrm>
            <a:off x="7162861" y="228740"/>
            <a:ext cx="1485865" cy="1762125"/>
            <a:chOff x="7162841" y="228700"/>
            <a:chExt cx="1485865" cy="1762125"/>
          </a:xfrm>
        </p:grpSpPr>
        <p:pic>
          <p:nvPicPr>
            <p:cNvPr id="20534" name="Picture 54"/>
            <p:cNvPicPr>
              <a:picLocks noChangeAspect="1"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7162841" y="228700"/>
              <a:ext cx="1485865" cy="1762125"/>
            </a:xfrm>
            <a:prstGeom prst="rect">
              <a:avLst/>
            </a:prstGeom>
            <a:noFill/>
          </p:spPr>
        </p:pic>
        <p:pic>
          <p:nvPicPr>
            <p:cNvPr id="40" name="Picture 4" descr="C:\Users\PHUONG_OT\Desktop\u-ư\13.png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407" t="32543" r="29974" b="36474"/>
            <a:stretch/>
          </p:blipFill>
          <p:spPr bwMode="auto">
            <a:xfrm>
              <a:off x="7630397" y="840339"/>
              <a:ext cx="516129" cy="463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" name="Group 19"/>
          <p:cNvGrpSpPr/>
          <p:nvPr/>
        </p:nvGrpSpPr>
        <p:grpSpPr>
          <a:xfrm>
            <a:off x="7128232" y="2209976"/>
            <a:ext cx="1520501" cy="1647825"/>
            <a:chOff x="7128212" y="2209936"/>
            <a:chExt cx="1520501" cy="1647825"/>
          </a:xfrm>
        </p:grpSpPr>
        <p:pic>
          <p:nvPicPr>
            <p:cNvPr id="20548" name="Picture 68"/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7128212" y="2209936"/>
              <a:ext cx="1520501" cy="1647825"/>
            </a:xfrm>
            <a:prstGeom prst="rect">
              <a:avLst/>
            </a:prstGeom>
            <a:noFill/>
          </p:spPr>
        </p:pic>
        <p:pic>
          <p:nvPicPr>
            <p:cNvPr id="2056" name="Picture 8" descr="C:\Users\PHUONG_OT\Desktop\u-ư\34.png"/>
            <p:cNvPicPr>
              <a:picLocks noChangeAspect="1" noChangeArrowheads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63" t="25418" r="30163" b="25034"/>
            <a:stretch/>
          </p:blipFill>
          <p:spPr bwMode="auto">
            <a:xfrm>
              <a:off x="7422228" y="2655228"/>
              <a:ext cx="776311" cy="8335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" name="Group 18"/>
          <p:cNvGrpSpPr/>
          <p:nvPr/>
        </p:nvGrpSpPr>
        <p:grpSpPr>
          <a:xfrm>
            <a:off x="3845094" y="2240469"/>
            <a:ext cx="1412706" cy="1543051"/>
            <a:chOff x="3845094" y="2240429"/>
            <a:chExt cx="1412706" cy="1543051"/>
          </a:xfrm>
        </p:grpSpPr>
        <p:pic>
          <p:nvPicPr>
            <p:cNvPr id="20551" name="Picture 71"/>
            <p:cNvPicPr>
              <a:picLocks noChangeAspect="1" noChangeArrowheads="1"/>
            </p:cNvPicPr>
            <p:nvPr/>
          </p:nvPicPr>
          <p:blipFill>
            <a:blip r:embed="rId17"/>
            <a:srcRect/>
            <a:stretch>
              <a:fillRect/>
            </a:stretch>
          </p:blipFill>
          <p:spPr bwMode="auto">
            <a:xfrm>
              <a:off x="3845094" y="2240429"/>
              <a:ext cx="1412706" cy="1543051"/>
            </a:xfrm>
            <a:prstGeom prst="rect">
              <a:avLst/>
            </a:prstGeom>
            <a:noFill/>
          </p:spPr>
        </p:pic>
        <p:pic>
          <p:nvPicPr>
            <p:cNvPr id="2057" name="Picture 9" descr="C:\Users\PHUONG_OT\Desktop\u-ư\qư.png"/>
            <p:cNvPicPr>
              <a:picLocks noChangeAspect="1" noChangeArrowheads="1"/>
            </p:cNvPicPr>
            <p:nvPr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705" t="29834" r="22811" b="24644"/>
            <a:stretch/>
          </p:blipFill>
          <p:spPr bwMode="auto">
            <a:xfrm>
              <a:off x="4277520" y="2775366"/>
              <a:ext cx="692244" cy="6827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" name="Group 15"/>
          <p:cNvGrpSpPr/>
          <p:nvPr/>
        </p:nvGrpSpPr>
        <p:grpSpPr>
          <a:xfrm>
            <a:off x="3862392" y="228667"/>
            <a:ext cx="1395408" cy="1762223"/>
            <a:chOff x="3862392" y="228627"/>
            <a:chExt cx="1395408" cy="1762223"/>
          </a:xfrm>
        </p:grpSpPr>
        <p:pic>
          <p:nvPicPr>
            <p:cNvPr id="20554" name="Picture 74"/>
            <p:cNvPicPr>
              <a:picLocks noChangeAspect="1" noChangeArrowheads="1"/>
            </p:cNvPicPr>
            <p:nvPr/>
          </p:nvPicPr>
          <p:blipFill>
            <a:blip r:embed="rId19"/>
            <a:srcRect/>
            <a:stretch>
              <a:fillRect/>
            </a:stretch>
          </p:blipFill>
          <p:spPr bwMode="auto">
            <a:xfrm>
              <a:off x="3862392" y="228627"/>
              <a:ext cx="1395408" cy="1762223"/>
            </a:xfrm>
            <a:prstGeom prst="rect">
              <a:avLst/>
            </a:prstGeom>
            <a:noFill/>
          </p:spPr>
        </p:pic>
        <p:pic>
          <p:nvPicPr>
            <p:cNvPr id="2058" name="Picture 10" descr="C:\Users\PHUONG_OT\Desktop\u-ư\fef.png"/>
            <p:cNvPicPr>
              <a:picLocks noChangeAspect="1" noChangeArrowheads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51" t="17456" r="23333" b="30793"/>
            <a:stretch/>
          </p:blipFill>
          <p:spPr bwMode="auto">
            <a:xfrm>
              <a:off x="4406041" y="819070"/>
              <a:ext cx="547350" cy="6479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8" name="Group 17"/>
          <p:cNvGrpSpPr/>
          <p:nvPr/>
        </p:nvGrpSpPr>
        <p:grpSpPr>
          <a:xfrm>
            <a:off x="531813" y="2209907"/>
            <a:ext cx="1373188" cy="1640076"/>
            <a:chOff x="531813" y="2209907"/>
            <a:chExt cx="1373188" cy="1640076"/>
          </a:xfrm>
        </p:grpSpPr>
        <p:pic>
          <p:nvPicPr>
            <p:cNvPr id="20561" name="Picture 81"/>
            <p:cNvPicPr>
              <a:picLocks noChangeAspect="1" noChangeArrowheads="1"/>
            </p:cNvPicPr>
            <p:nvPr/>
          </p:nvPicPr>
          <p:blipFill>
            <a:blip r:embed="rId21"/>
            <a:srcRect/>
            <a:stretch>
              <a:fillRect/>
            </a:stretch>
          </p:blipFill>
          <p:spPr bwMode="auto">
            <a:xfrm>
              <a:off x="531813" y="2209907"/>
              <a:ext cx="1373188" cy="1640076"/>
            </a:xfrm>
            <a:prstGeom prst="rect">
              <a:avLst/>
            </a:prstGeom>
            <a:noFill/>
          </p:spPr>
        </p:pic>
        <p:pic>
          <p:nvPicPr>
            <p:cNvPr id="50" name="Picture 10" descr="C:\Users\PHUONG_OT\Desktop\u-ư\fef.png"/>
            <p:cNvPicPr>
              <a:picLocks noChangeAspect="1" noChangeArrowheads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51" t="17456" r="23333" b="30793"/>
            <a:stretch/>
          </p:blipFill>
          <p:spPr bwMode="auto">
            <a:xfrm>
              <a:off x="1066800" y="2775366"/>
              <a:ext cx="547350" cy="6479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7" name="Picture 2" descr="Beautiful decorative basket with flowers to celebrate Easter on a wooden  background Stock Photo - Alamy"/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4219" b="90316" l="0" r="99923">
                        <a14:backgroundMark x1="39923" y1="20614" x2="58538" y2="527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741" b="13536"/>
          <a:stretch/>
        </p:blipFill>
        <p:spPr bwMode="auto">
          <a:xfrm>
            <a:off x="810302" y="3021956"/>
            <a:ext cx="6934437" cy="3837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4" descr="C:\Users\PHUONG_OT\Desktop\u-ư\13.png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07" t="32543" r="29974" b="36474"/>
          <a:stretch/>
        </p:blipFill>
        <p:spPr bwMode="auto">
          <a:xfrm>
            <a:off x="3862412" y="5715000"/>
            <a:ext cx="1032257" cy="92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75929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21387E-6 L 0.14166 0.5278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00" y="264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2.02312E-6 L 0.12396 0.23514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00" y="117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9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46821E-6 L -0.16042 0.2635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00" y="132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9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 0.00162 L -0.15018 0.5342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83" y="2662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22222E-6 L 0.27708 0.64583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854" y="3229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44444E-6 L -0.01528 0.68263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4" y="34120"/>
                                    </p:animMotion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L -0.31458 0.6048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729" y="30231"/>
                                    </p:animMotion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3.33333E-6 L 0.23351 0.40277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67" y="2013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4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1.11111E-6 L -0.32934 0.30208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476" y="15093"/>
                                    </p:animMotion>
                                  </p:childTnLst>
                                  <p:subTnLst>
                                    <p:audio>
                                      <p:cMediaNode vol="98000"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9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0" y="1"/>
            <a:ext cx="9144000" cy="6858000"/>
            <a:chOff x="0" y="-19"/>
            <a:chExt cx="5760" cy="4377"/>
          </a:xfrm>
        </p:grpSpPr>
        <p:pic>
          <p:nvPicPr>
            <p:cNvPr id="5" name="Picture 10" descr="flower[1][1][1][1]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5400000">
              <a:off x="3458" y="2018"/>
              <a:ext cx="4320" cy="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11" descr="flower[1][1][1][1]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-5400000">
              <a:off x="-1996" y="2018"/>
              <a:ext cx="4320" cy="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12" descr="flower[1][1][1][1]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3979"/>
              <a:ext cx="5760" cy="3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13" descr="flower[1][1][1][1]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-19"/>
              <a:ext cx="5760" cy="3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" name="Rectangle 1"/>
          <p:cNvSpPr/>
          <p:nvPr/>
        </p:nvSpPr>
        <p:spPr>
          <a:xfrm>
            <a:off x="990600" y="197851"/>
            <a:ext cx="2388029" cy="6432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41200" b="1" dirty="0">
                <a:solidFill>
                  <a:srgbClr val="FF0000"/>
                </a:solidFill>
                <a:latin typeface=".VnAvant" pitchFamily="34" charset="0"/>
              </a:rPr>
              <a:t>u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105400" y="282291"/>
            <a:ext cx="3355406" cy="64325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1200" b="1" dirty="0">
                <a:solidFill>
                  <a:srgbClr val="FF0000"/>
                </a:solidFill>
                <a:latin typeface=".VnAvant" pitchFamily="34" charset="0"/>
              </a:rPr>
              <a:t>u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22" name="Rectangle 4"/>
          <p:cNvSpPr>
            <a:spLocks noChangeArrowheads="1"/>
          </p:cNvSpPr>
          <p:nvPr/>
        </p:nvSpPr>
        <p:spPr bwMode="auto">
          <a:xfrm>
            <a:off x="7775006" y="1882139"/>
            <a:ext cx="685800" cy="685799"/>
          </a:xfrm>
          <a:prstGeom prst="rect">
            <a:avLst/>
          </a:prstGeom>
          <a:solidFill>
            <a:srgbClr val="FF0000"/>
          </a:solidFill>
          <a:ln w="9525">
            <a:solidFill>
              <a:srgbClr val="FFCC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kern="0" dirty="0">
              <a:solidFill>
                <a:srgbClr val="C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-21293" y="603384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000000"/>
                </a:solidFill>
                <a:latin typeface=".VnAvant" panose="020B7200000000000000" pitchFamily="34" charset="0"/>
              </a:rPr>
              <a:t>So </a:t>
            </a:r>
            <a:r>
              <a:rPr lang="en-US" sz="5400" b="1" dirty="0" err="1">
                <a:solidFill>
                  <a:srgbClr val="000000"/>
                </a:solidFill>
                <a:latin typeface=".VnAvant" panose="020B7200000000000000" pitchFamily="34" charset="0"/>
              </a:rPr>
              <a:t>s¸nh</a:t>
            </a:r>
            <a:endParaRPr lang="en-US" sz="5400" b="1" dirty="0">
              <a:solidFill>
                <a:srgbClr val="000000"/>
              </a:solidFill>
              <a:latin typeface=".VnAvant" panose="020B7200000000000000" pitchFamily="34" charset="0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9211056" y="1719072"/>
            <a:ext cx="304800" cy="304800"/>
          </a:xfrm>
          <a:prstGeom prst="ellipse">
            <a:avLst/>
          </a:prstGeom>
          <a:solidFill>
            <a:srgbClr val="00000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Avant" pitchFamily="34" charset="0"/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9363456" y="1871472"/>
            <a:ext cx="304800" cy="304800"/>
          </a:xfrm>
          <a:prstGeom prst="ellipse">
            <a:avLst/>
          </a:prstGeom>
          <a:solidFill>
            <a:srgbClr val="00000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Avant" pitchFamily="34" charset="0"/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9829800" y="1719072"/>
            <a:ext cx="304800" cy="304800"/>
          </a:xfrm>
          <a:prstGeom prst="ellipse">
            <a:avLst/>
          </a:prstGeom>
          <a:solidFill>
            <a:srgbClr val="00000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Avant" pitchFamily="34" charset="0"/>
            </a:endParaRPr>
          </a:p>
        </p:txBody>
      </p:sp>
      <p:sp>
        <p:nvSpPr>
          <p:cNvPr id="16" name="Oval 15"/>
          <p:cNvSpPr/>
          <p:nvPr/>
        </p:nvSpPr>
        <p:spPr bwMode="auto">
          <a:xfrm>
            <a:off x="9982200" y="1871472"/>
            <a:ext cx="304800" cy="304800"/>
          </a:xfrm>
          <a:prstGeom prst="ellipse">
            <a:avLst/>
          </a:prstGeom>
          <a:solidFill>
            <a:srgbClr val="00000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Avant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12149" y="486477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0000CC"/>
                </a:solidFill>
                <a:latin typeface=".VnAvant" panose="020B7200000000000000" pitchFamily="34" charset="0"/>
              </a:rPr>
              <a:t>§</a:t>
            </a:r>
            <a:r>
              <a:rPr lang="en-US" sz="5400" b="1" dirty="0" err="1">
                <a:solidFill>
                  <a:srgbClr val="0000CC"/>
                </a:solidFill>
                <a:latin typeface=".VnAvant" panose="020B7200000000000000" pitchFamily="34" charset="0"/>
              </a:rPr>
              <a:t>iÓm</a:t>
            </a:r>
            <a:r>
              <a:rPr lang="en-US" sz="5400" b="1" dirty="0">
                <a:solidFill>
                  <a:srgbClr val="0000CC"/>
                </a:solidFill>
                <a:latin typeface=".VnAvant" panose="020B7200000000000000" pitchFamily="34" charset="0"/>
              </a:rPr>
              <a:t> </a:t>
            </a:r>
            <a:r>
              <a:rPr lang="en-US" sz="5400" b="1" dirty="0" err="1">
                <a:solidFill>
                  <a:srgbClr val="0000CC"/>
                </a:solidFill>
                <a:latin typeface=".VnAvant" panose="020B7200000000000000" pitchFamily="34" charset="0"/>
              </a:rPr>
              <a:t>gièng</a:t>
            </a:r>
            <a:r>
              <a:rPr lang="en-US" sz="5400" b="1" dirty="0">
                <a:solidFill>
                  <a:srgbClr val="0000CC"/>
                </a:solidFill>
                <a:latin typeface=".VnAvant" panose="020B7200000000000000" pitchFamily="34" charset="0"/>
              </a:rPr>
              <a:t> nhau</a:t>
            </a:r>
          </a:p>
        </p:txBody>
      </p:sp>
    </p:spTree>
    <p:extLst>
      <p:ext uri="{BB962C8B-B14F-4D97-AF65-F5344CB8AC3E}">
        <p14:creationId xmlns:p14="http://schemas.microsoft.com/office/powerpoint/2010/main" val="878199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4219 0.11864 C -0.84358 0.11795 -0.84497 0.11587 -0.84618 0.11679 C -0.8474 0.11772 -0.84722 0.12026 -0.84757 0.12211 C -0.84827 0.12674 -0.84844 0.1316 -0.84896 0.13645 C -0.84844 0.19149 -0.84844 0.24654 -0.84757 0.30158 C -0.84722 0.31823 -0.84028 0.33719 -0.83698 0.35315 C -0.83403 0.36703 -0.83299 0.38021 -0.82483 0.39038 C -0.82327 0.39732 -0.82136 0.39894 -0.81684 0.40287 C -0.81337 0.41004 -0.80886 0.41582 -0.80486 0.4223 C -0.80382 0.42392 -0.80347 0.42623 -0.80226 0.42762 C -0.8007 0.42947 -0.79844 0.4297 -0.79688 0.43132 C -0.79531 0.43271 -0.79462 0.43571 -0.79288 0.43664 C -0.79045 0.43802 -0.7875 0.43779 -0.7849 0.43826 C -0.77274 0.44959 -0.76094 0.45074 -0.74618 0.45259 C -0.74132 0.45491 -0.73646 0.4556 -0.7316 0.45791 C -0.71806 0.45629 -0.70677 0.45306 -0.69427 0.44728 C -0.68577 0.43664 -0.67327 0.4297 -0.66754 0.41536 " pathEditMode="relative" rAng="0" ptsTypes="ffffffffffffffffA">
                                      <p:cBhvr>
                                        <p:cTn id="1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85" y="168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0053 0.07423 C -0.40191 0.07354 -0.4033 0.07146 -0.40452 0.07238 C -0.40573 0.07331 -0.40556 0.07585 -0.40591 0.0777 C -0.4066 0.08233 -0.40678 0.08718 -0.4073 0.09204 C -0.40678 0.14708 -0.40678 0.20212 -0.40591 0.25717 C -0.40556 0.27382 -0.39862 0.29278 -0.39532 0.30874 C -0.39237 0.32261 -0.39132 0.3358 -0.38316 0.34597 C -0.3816 0.35291 -0.37969 0.35453 -0.37518 0.35846 C -0.37171 0.36563 -0.36719 0.37141 -0.3632 0.37789 C -0.36216 0.37951 -0.36181 0.38182 -0.3606 0.38321 C -0.35903 0.38506 -0.35678 0.38529 -0.35521 0.38691 C -0.35365 0.38829 -0.35296 0.3913 -0.35122 0.39223 C -0.34879 0.39361 -0.34584 0.39338 -0.34323 0.39384 C -0.33108 0.40518 -0.31928 0.40633 -0.30452 0.40818 C -0.29966 0.4105 -0.2948 0.41119 -0.28994 0.4135 C -0.27639 0.41188 -0.26511 0.40865 -0.25261 0.40286 C -0.2441 0.39223 -0.2316 0.38529 -0.22587 0.37095 " pathEditMode="relative" rAng="0" ptsTypes="ffffffffffffffffA">
                                      <p:cBhvr>
                                        <p:cTn id="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85" y="168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 0.10477 L -0.7 0.47017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82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6666 0.07146 L -0.26666 0.43686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82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5" grpId="0" animBg="1"/>
      <p:bldP spid="16" grpId="0" animBg="1"/>
      <p:bldP spid="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9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0" y="1"/>
            <a:ext cx="9144000" cy="6858000"/>
            <a:chOff x="0" y="-19"/>
            <a:chExt cx="5760" cy="4377"/>
          </a:xfrm>
        </p:grpSpPr>
        <p:pic>
          <p:nvPicPr>
            <p:cNvPr id="5" name="Picture 10" descr="flower[1][1][1][1]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5400000">
              <a:off x="3458" y="2018"/>
              <a:ext cx="4320" cy="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11" descr="flower[1][1][1][1]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-5400000">
              <a:off x="-1996" y="2018"/>
              <a:ext cx="4320" cy="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12" descr="flower[1][1][1][1]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3979"/>
              <a:ext cx="5760" cy="3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13" descr="flower[1][1][1][1]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-19"/>
              <a:ext cx="5760" cy="3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" name="Rectangle 1"/>
          <p:cNvSpPr/>
          <p:nvPr/>
        </p:nvSpPr>
        <p:spPr>
          <a:xfrm>
            <a:off x="990600" y="197851"/>
            <a:ext cx="2388029" cy="6432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41200" b="1" dirty="0">
                <a:solidFill>
                  <a:srgbClr val="FF0000"/>
                </a:solidFill>
                <a:latin typeface=".VnAvant" pitchFamily="34" charset="0"/>
              </a:rPr>
              <a:t>u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105400" y="282291"/>
            <a:ext cx="3355406" cy="64325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1200" b="1" dirty="0">
                <a:solidFill>
                  <a:srgbClr val="FF0000"/>
                </a:solidFill>
                <a:latin typeface=".VnAvant" pitchFamily="34" charset="0"/>
              </a:rPr>
              <a:t>u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22" name="Rectangle 4"/>
          <p:cNvSpPr>
            <a:spLocks noChangeArrowheads="1"/>
          </p:cNvSpPr>
          <p:nvPr/>
        </p:nvSpPr>
        <p:spPr bwMode="auto">
          <a:xfrm>
            <a:off x="7775006" y="1882139"/>
            <a:ext cx="685800" cy="685799"/>
          </a:xfrm>
          <a:prstGeom prst="rect">
            <a:avLst/>
          </a:prstGeom>
          <a:solidFill>
            <a:srgbClr val="FF0000"/>
          </a:solidFill>
          <a:ln w="9525">
            <a:solidFill>
              <a:srgbClr val="FFCC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kern="0" dirty="0">
              <a:solidFill>
                <a:srgbClr val="C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-21293" y="603384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000000"/>
                </a:solidFill>
                <a:latin typeface=".VnAvant" panose="020B7200000000000000" pitchFamily="34" charset="0"/>
              </a:rPr>
              <a:t>§</a:t>
            </a:r>
            <a:r>
              <a:rPr lang="en-US" sz="5400" b="1" dirty="0" err="1">
                <a:solidFill>
                  <a:srgbClr val="000000"/>
                </a:solidFill>
                <a:latin typeface=".VnAvant" panose="020B7200000000000000" pitchFamily="34" charset="0"/>
              </a:rPr>
              <a:t>iÓm</a:t>
            </a:r>
            <a:r>
              <a:rPr lang="en-US" sz="5400" b="1" dirty="0">
                <a:solidFill>
                  <a:srgbClr val="000000"/>
                </a:solidFill>
                <a:latin typeface=".VnAvant" panose="020B7200000000000000" pitchFamily="34" charset="0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.VnAvant" panose="020B7200000000000000" pitchFamily="34" charset="0"/>
              </a:rPr>
              <a:t>kh¸c</a:t>
            </a:r>
            <a:r>
              <a:rPr lang="en-US" sz="5400" b="1" dirty="0">
                <a:solidFill>
                  <a:srgbClr val="000000"/>
                </a:solidFill>
                <a:latin typeface=".VnAvant" panose="020B7200000000000000" pitchFamily="34" charset="0"/>
              </a:rPr>
              <a:t> nhau</a:t>
            </a:r>
          </a:p>
        </p:txBody>
      </p:sp>
    </p:spTree>
    <p:extLst>
      <p:ext uri="{BB962C8B-B14F-4D97-AF65-F5344CB8AC3E}">
        <p14:creationId xmlns:p14="http://schemas.microsoft.com/office/powerpoint/2010/main" val="3112660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repeatCount="1000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62000" y="1447800"/>
            <a:ext cx="8229600" cy="1524000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 tổ chức:</a:t>
            </a:r>
            <a:b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TROIO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603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9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0" y="1"/>
            <a:ext cx="9144000" cy="6858000"/>
            <a:chOff x="0" y="-19"/>
            <a:chExt cx="5760" cy="4377"/>
          </a:xfrm>
        </p:grpSpPr>
        <p:pic>
          <p:nvPicPr>
            <p:cNvPr id="5" name="Picture 10" descr="flower[1][1][1][1]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5400000">
              <a:off x="3458" y="2018"/>
              <a:ext cx="4320" cy="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11" descr="flower[1][1][1][1]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-5400000">
              <a:off x="-1996" y="2018"/>
              <a:ext cx="4320" cy="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12" descr="flower[1][1][1][1]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3979"/>
              <a:ext cx="5760" cy="3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13" descr="flower[1][1][1][1]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-19"/>
              <a:ext cx="5760" cy="3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2" name="TextBox 11"/>
          <p:cNvSpPr txBox="1"/>
          <p:nvPr/>
        </p:nvSpPr>
        <p:spPr>
          <a:xfrm>
            <a:off x="-225425" y="2511177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 LUYỆN CHỮ CÁI</a:t>
            </a:r>
          </a:p>
        </p:txBody>
      </p:sp>
    </p:spTree>
    <p:extLst>
      <p:ext uri="{BB962C8B-B14F-4D97-AF65-F5344CB8AC3E}">
        <p14:creationId xmlns:p14="http://schemas.microsoft.com/office/powerpoint/2010/main" val="12688127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F8A28A4-4681-4BA9-86E8-2C3B0F385B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048" y="883919"/>
            <a:ext cx="2143125" cy="2857500"/>
          </a:xfrm>
          <a:prstGeom prst="rect">
            <a:avLst/>
          </a:prstGeom>
        </p:spPr>
      </p:pic>
      <p:sp>
        <p:nvSpPr>
          <p:cNvPr id="10" name="Hexagon 9">
            <a:extLst>
              <a:ext uri="{FF2B5EF4-FFF2-40B4-BE49-F238E27FC236}">
                <a16:creationId xmlns:a16="http://schemas.microsoft.com/office/drawing/2014/main" id="{CABDF488-8BEB-4D77-A429-CFB91F278DD1}"/>
              </a:ext>
            </a:extLst>
          </p:cNvPr>
          <p:cNvSpPr/>
          <p:nvPr/>
        </p:nvSpPr>
        <p:spPr>
          <a:xfrm>
            <a:off x="5088061" y="2560324"/>
            <a:ext cx="2055116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Chữ</a:t>
            </a: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199C24C2-6B91-4322-BDB4-819FF0CB9BE4}"/>
              </a:ext>
            </a:extLst>
          </p:cNvPr>
          <p:cNvSpPr/>
          <p:nvPr/>
        </p:nvSpPr>
        <p:spPr>
          <a:xfrm>
            <a:off x="3471004" y="1379255"/>
            <a:ext cx="2055116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học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27D7D99-9E1A-47C2-9A0E-04166401D75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6983" y="3436659"/>
            <a:ext cx="1987529" cy="2661817"/>
          </a:xfrm>
          <a:prstGeom prst="rect">
            <a:avLst/>
          </a:prstGeom>
        </p:spPr>
      </p:pic>
      <p:sp>
        <p:nvSpPr>
          <p:cNvPr id="11" name="Hexagon 10">
            <a:extLst>
              <a:ext uri="{FF2B5EF4-FFF2-40B4-BE49-F238E27FC236}">
                <a16:creationId xmlns:a16="http://schemas.microsoft.com/office/drawing/2014/main" id="{ECB32C92-7DDE-4979-AB3A-808B65CBF3F1}"/>
              </a:ext>
            </a:extLst>
          </p:cNvPr>
          <p:cNvSpPr/>
          <p:nvPr/>
        </p:nvSpPr>
        <p:spPr>
          <a:xfrm>
            <a:off x="1600200" y="198155"/>
            <a:ext cx="2386205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Xinh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2" name="Hexagon 11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45245" y="1388220"/>
            <a:ext cx="2055116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Ong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49138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2648"/>
    </mc:Choice>
    <mc:Fallback xmlns="">
      <p:transition spd="slow" advClick="0" advTm="326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0"/>
                            </p:stCondLst>
                            <p:childTnLst>
                              <p:par>
                                <p:cTn id="44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3" grpId="0" animBg="1"/>
      <p:bldP spid="13" grpId="1" animBg="1"/>
      <p:bldP spid="11" grpId="0" animBg="1"/>
      <p:bldP spid="11" grpId="1" animBg="1"/>
      <p:bldP spid="12" grpId="0" animBg="1"/>
      <p:bldP spid="12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53" y="2812731"/>
            <a:ext cx="2200752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5648" y="0"/>
            <a:ext cx="2143125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3581400" y="113554"/>
            <a:ext cx="3728561" cy="2553446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1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700" b="1" i="1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700" b="1" i="1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2700" b="1" i="1" u="sng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700" b="1" i="1" u="sng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700" b="1" i="1" u="sng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700" b="1" i="1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1: </a:t>
            </a:r>
            <a:r>
              <a:rPr kumimoji="0" lang="en-US" sz="27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Các con hãy cho cô biết chữ cái nào gồm một nét </a:t>
            </a:r>
            <a:r>
              <a:rPr kumimoji="0" lang="en-US" sz="27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móc</a:t>
            </a:r>
            <a:r>
              <a:rPr kumimoji="0" lang="en-US" sz="27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7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ngược</a:t>
            </a:r>
            <a:r>
              <a:rPr kumimoji="0" lang="en-US" sz="27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7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bên</a:t>
            </a:r>
            <a:r>
              <a:rPr kumimoji="0" lang="en-US" sz="27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700" b="1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trái</a:t>
            </a:r>
            <a:r>
              <a:rPr kumimoji="0" lang="en-US" sz="27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 và một nét sổ thẳng bên phải nét móc ngược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50" y="2657475"/>
            <a:ext cx="794409" cy="1063919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279742" y="5747104"/>
            <a:ext cx="2080634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309F3"/>
                </a:solidFill>
                <a:effectLst/>
                <a:uLnTx/>
                <a:uFillTx/>
                <a:latin typeface=".VnAvant"/>
                <a:cs typeface="Times New Roman" panose="02020603050405020304" pitchFamily="18" charset="0"/>
              </a:rPr>
              <a:t>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309F3"/>
                </a:solidFill>
                <a:effectLst/>
                <a:uLnTx/>
                <a:uFillTx/>
                <a:latin typeface=".VnAvant" pitchFamily="34" charset="0"/>
                <a:ea typeface="+mn-ea"/>
                <a:cs typeface="Times New Roman" panose="02020603050405020304" pitchFamily="18" charset="0"/>
              </a:rPr>
              <a:t>.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.VnAvant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ea typeface="+mn-ea"/>
                <a:cs typeface="Times New Roman" panose="02020603050405020304" pitchFamily="18" charset="0"/>
              </a:rPr>
              <a:t>u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374" y="2812731"/>
            <a:ext cx="2200752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2420434" y="5724100"/>
            <a:ext cx="2080634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309F3"/>
                </a:solidFill>
                <a:effectLst/>
                <a:uLnTx/>
                <a:uFillTx/>
                <a:latin typeface=".VnAvant" pitchFamily="34" charset="0"/>
                <a:ea typeface="+mn-ea"/>
                <a:cs typeface="Times New Roman" panose="02020603050405020304" pitchFamily="18" charset="0"/>
              </a:rPr>
              <a:t>B.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ea typeface="+mn-ea"/>
                <a:cs typeface="Times New Roman" panose="02020603050405020304" pitchFamily="18" charset="0"/>
              </a:rPr>
              <a:t>h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7729" y="2812731"/>
            <a:ext cx="2200752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4544656" y="5747103"/>
            <a:ext cx="2080634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309F3"/>
                </a:solidFill>
                <a:effectLst/>
                <a:uLnTx/>
                <a:uFillTx/>
                <a:latin typeface=".VnAvant" pitchFamily="34" charset="0"/>
                <a:ea typeface="+mn-ea"/>
                <a:cs typeface="Times New Roman" panose="02020603050405020304" pitchFamily="18" charset="0"/>
              </a:rPr>
              <a:t>C.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ea typeface="+mn-ea"/>
                <a:cs typeface="Times New Roman" panose="02020603050405020304" pitchFamily="18" charset="0"/>
              </a:rPr>
              <a:t>d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8816" y="2812731"/>
            <a:ext cx="2200752" cy="293433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6668875" y="5724100"/>
            <a:ext cx="2080634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309F3"/>
                </a:solidFill>
                <a:effectLst/>
                <a:uLnTx/>
                <a:uFillTx/>
                <a:latin typeface=".VnAvant" pitchFamily="34" charset="0"/>
                <a:ea typeface="+mn-ea"/>
                <a:cs typeface="Times New Roman" panose="02020603050405020304" pitchFamily="18" charset="0"/>
              </a:rPr>
              <a:t>D.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ea typeface="+mn-ea"/>
                <a:cs typeface="Times New Roman" panose="02020603050405020304" pitchFamily="18" charset="0"/>
              </a:rPr>
              <a:t>m</a:t>
            </a:r>
          </a:p>
        </p:txBody>
      </p:sp>
      <p:pic>
        <p:nvPicPr>
          <p:cNvPr id="2" name="Đồng hồ đếm ngược 10 giây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44576" y="1104519"/>
            <a:ext cx="1886997" cy="153390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84723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1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9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53" y="2812731"/>
            <a:ext cx="2200752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5648" y="0"/>
            <a:ext cx="2143125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3276600" y="193183"/>
            <a:ext cx="3724278" cy="2382592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400" b="1" i="1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2400" b="1" i="1" u="sng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sng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400" b="1" i="1" u="sng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2: Bài thơ: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Bắt chân chữ ngũ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Đánh củ khoai lang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Hỡi cô nhà hàng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 tôi bát nước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73" y="2556725"/>
            <a:ext cx="814727" cy="109113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296212" y="5724100"/>
            <a:ext cx="2080634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309F3"/>
                </a:solidFill>
                <a:effectLst/>
                <a:uLnTx/>
                <a:uFillTx/>
                <a:latin typeface=".VnAvant" pitchFamily="34" charset="0"/>
                <a:ea typeface="+mn-ea"/>
                <a:cs typeface="Times New Roman" panose="02020603050405020304" pitchFamily="18" charset="0"/>
              </a:rPr>
              <a:t>A.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.VnAvant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374" y="2812731"/>
            <a:ext cx="2200752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2420434" y="5724100"/>
            <a:ext cx="2080634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309F3"/>
                </a:solidFill>
                <a:effectLst/>
                <a:uLnTx/>
                <a:uFillTx/>
                <a:latin typeface=".VnAvant" pitchFamily="34" charset="0"/>
                <a:ea typeface="+mn-ea"/>
                <a:cs typeface="Times New Roman" panose="02020603050405020304" pitchFamily="18" charset="0"/>
              </a:rPr>
              <a:t>B.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.VnAvant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595" y="2812731"/>
            <a:ext cx="2200752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4544656" y="5724100"/>
            <a:ext cx="2080634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309F3"/>
                </a:solidFill>
                <a:effectLst/>
                <a:uLnTx/>
                <a:uFillTx/>
                <a:latin typeface=".VnAvant" pitchFamily="34" charset="0"/>
                <a:ea typeface="+mn-ea"/>
                <a:cs typeface="Times New Roman" panose="02020603050405020304" pitchFamily="18" charset="0"/>
              </a:rPr>
              <a:t>C.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.VnAvant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8816" y="2812731"/>
            <a:ext cx="2200752" cy="293433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6668875" y="5724100"/>
            <a:ext cx="2080634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309F3"/>
                </a:solidFill>
                <a:effectLst/>
                <a:uLnTx/>
                <a:uFillTx/>
                <a:latin typeface=".VnAvant" pitchFamily="34" charset="0"/>
                <a:ea typeface="+mn-ea"/>
                <a:cs typeface="Times New Roman" panose="02020603050405020304" pitchFamily="18" charset="0"/>
              </a:rPr>
              <a:t>D.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.VnAvant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pic>
        <p:nvPicPr>
          <p:cNvPr id="13" name="Đồng hồ đếm ngược 10 giây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90900" y="1283576"/>
            <a:ext cx="2004700" cy="127314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10532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1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1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92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53" y="2812731"/>
            <a:ext cx="2200752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5648" y="0"/>
            <a:ext cx="2143125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3573276" y="0"/>
            <a:ext cx="4008766" cy="304800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24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4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3: Các con hãy cho cô biết chữ cái nào gồm một nét móc ngược và một nét sổ thẳng bên phải nét móc ngược và 1 nét móc nhỏ ở phía trên bên phải nét sổ thẳng.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366" y="2553460"/>
            <a:ext cx="738527" cy="989079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296212" y="5724094"/>
            <a:ext cx="2080634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309F3"/>
                </a:solidFill>
                <a:effectLst/>
                <a:uLnTx/>
                <a:uFillTx/>
                <a:latin typeface=".VnAvant" pitchFamily="34" charset="0"/>
                <a:ea typeface="+mn-ea"/>
                <a:cs typeface="Times New Roman" panose="02020603050405020304" pitchFamily="18" charset="0"/>
              </a:rPr>
              <a:t>A. 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374" y="2812731"/>
            <a:ext cx="2200752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2420434" y="5724094"/>
            <a:ext cx="2080634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309F3"/>
                </a:solidFill>
                <a:effectLst/>
                <a:uLnTx/>
                <a:uFillTx/>
                <a:latin typeface=".VnAvant" pitchFamily="34" charset="0"/>
                <a:ea typeface="+mn-ea"/>
                <a:cs typeface="Times New Roman" panose="02020603050405020304" pitchFamily="18" charset="0"/>
              </a:rPr>
              <a:t>B.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.VnAvant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.VnAvant" pitchFamily="34" charset="0"/>
                <a:ea typeface="+mn-ea"/>
                <a:cs typeface="Times New Roman" panose="02020603050405020304" pitchFamily="18" charset="0"/>
              </a:rPr>
              <a:t>u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595" y="2812731"/>
            <a:ext cx="2200752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4544656" y="5724094"/>
            <a:ext cx="2080634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309F3"/>
                </a:solidFill>
                <a:effectLst/>
                <a:uLnTx/>
                <a:uFillTx/>
                <a:latin typeface=".VnAvant" pitchFamily="34" charset="0"/>
                <a:ea typeface="+mn-ea"/>
                <a:cs typeface="Times New Roman" panose="02020603050405020304" pitchFamily="18" charset="0"/>
              </a:rPr>
              <a:t>C.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.VnAvant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.VnAvant" pitchFamily="34" charset="0"/>
                <a:ea typeface="+mn-ea"/>
                <a:cs typeface="Times New Roman" panose="02020603050405020304" pitchFamily="18" charset="0"/>
              </a:rPr>
              <a:t>n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8816" y="2812731"/>
            <a:ext cx="2200752" cy="293433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6668875" y="5724094"/>
            <a:ext cx="2080634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309F3"/>
                </a:solidFill>
                <a:effectLst/>
                <a:uLnTx/>
                <a:uFillTx/>
                <a:latin typeface=".VnAvant" pitchFamily="34" charset="0"/>
                <a:ea typeface="+mn-ea"/>
                <a:cs typeface="Times New Roman" panose="02020603050405020304" pitchFamily="18" charset="0"/>
              </a:rPr>
              <a:t>D.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.VnAvant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.VnAvant" pitchFamily="34" charset="0"/>
                <a:ea typeface="+mn-ea"/>
                <a:cs typeface="Times New Roman" panose="02020603050405020304" pitchFamily="18" charset="0"/>
              </a:rPr>
              <a:t>v</a:t>
            </a:r>
          </a:p>
        </p:txBody>
      </p:sp>
      <p:pic>
        <p:nvPicPr>
          <p:cNvPr id="13" name="Picture 2" descr="C:\Users\PHUONG_OT\Desktop\u-ư\z2957228748718_13f4fb08fcb951a1f41b19a1d29b21ad.jp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9306" b="91250" l="53750" r="9367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938" t="33427" r="7454" b="11877"/>
          <a:stretch/>
        </p:blipFill>
        <p:spPr bwMode="auto">
          <a:xfrm>
            <a:off x="1130188" y="5931423"/>
            <a:ext cx="412682" cy="450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Đồng hồ đếm ngược 10 giây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40299" y="1081810"/>
            <a:ext cx="1835594" cy="15465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92053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3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3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94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53" y="2812731"/>
            <a:ext cx="2200752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5648" y="0"/>
            <a:ext cx="2143125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2743202" y="0"/>
            <a:ext cx="4257675" cy="2562896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400" b="1" i="1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2400" b="1" i="1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400" b="1" i="1" u="sng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4: Bài thơ: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Bí ngô là cô đậu nành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Đậu nành là anh dưa chuột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Dưa chuột là ruột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dưa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gang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Dưa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gang là nàng dưa hấu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Dưa hấu là cậu bí ngô.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40" y="2562896"/>
            <a:ext cx="865326" cy="1158895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296212" y="5724094"/>
            <a:ext cx="2080634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309F3"/>
                </a:solidFill>
                <a:effectLst/>
                <a:uLnTx/>
                <a:uFillTx/>
                <a:latin typeface=".VnAvant" pitchFamily="34" charset="0"/>
                <a:ea typeface="+mn-ea"/>
                <a:cs typeface="Times New Roman" panose="02020603050405020304" pitchFamily="18" charset="0"/>
              </a:rPr>
              <a:t>A.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.VnAvant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374" y="2812731"/>
            <a:ext cx="2200752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2420434" y="5724094"/>
            <a:ext cx="2080634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309F3"/>
                </a:solidFill>
                <a:effectLst/>
                <a:uLnTx/>
                <a:uFillTx/>
                <a:latin typeface=".VnAvant" pitchFamily="34" charset="0"/>
                <a:ea typeface="+mn-ea"/>
                <a:cs typeface="Times New Roman" panose="02020603050405020304" pitchFamily="18" charset="0"/>
              </a:rPr>
              <a:t>B.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.VnAvant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595" y="2812731"/>
            <a:ext cx="2200752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4544656" y="5724094"/>
            <a:ext cx="2080634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309F3"/>
                </a:solidFill>
                <a:effectLst/>
                <a:uLnTx/>
                <a:uFillTx/>
                <a:latin typeface=".VnAvant" pitchFamily="34" charset="0"/>
                <a:ea typeface="+mn-ea"/>
                <a:cs typeface="Times New Roman" panose="02020603050405020304" pitchFamily="18" charset="0"/>
              </a:rPr>
              <a:t>C.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309F3"/>
                </a:solidFill>
                <a:effectLst/>
                <a:uLnTx/>
                <a:uFillTx/>
                <a:latin typeface=".VnAvant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8816" y="2812731"/>
            <a:ext cx="2200752" cy="293433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6668875" y="5724094"/>
            <a:ext cx="2080634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309F3"/>
                </a:solidFill>
                <a:effectLst/>
                <a:uLnTx/>
                <a:uFillTx/>
                <a:latin typeface=".VnAvant" pitchFamily="34" charset="0"/>
                <a:ea typeface="+mn-ea"/>
                <a:cs typeface="Times New Roman" panose="02020603050405020304" pitchFamily="18" charset="0"/>
              </a:rPr>
              <a:t>D.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309F3"/>
                </a:solidFill>
                <a:effectLst/>
                <a:uLnTx/>
                <a:uFillTx/>
                <a:latin typeface=".VnAvant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ea typeface="+mn-ea"/>
                <a:cs typeface="Times New Roman" panose="02020603050405020304" pitchFamily="18" charset="0"/>
              </a:rPr>
              <a:t>6</a:t>
            </a:r>
          </a:p>
        </p:txBody>
      </p:sp>
      <p:pic>
        <p:nvPicPr>
          <p:cNvPr id="13" name="Đồng hồ đếm ngược 10 giây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56683" y="1044122"/>
            <a:ext cx="1950874" cy="164369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29002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1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1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92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152400" y="5019837"/>
            <a:ext cx="9144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</a:t>
            </a:r>
            <a:r>
              <a:rPr lang="en-US" sz="4400" b="1" dirty="0">
                <a:solidFill>
                  <a:srgbClr val="FF0000"/>
                </a:solidFill>
                <a:latin typeface=".VnAvant" panose="020B7200000000000000" pitchFamily="34" charset="0"/>
              </a:rPr>
              <a:t>:</a:t>
            </a:r>
          </a:p>
          <a:p>
            <a:pPr algn="ctr"/>
            <a:r>
              <a:rPr lang="en-US" sz="4400" b="1" dirty="0">
                <a:solidFill>
                  <a:srgbClr val="0000FF"/>
                </a:solidFill>
                <a:latin typeface=".VnAvant" panose="020B7200000000000000" pitchFamily="34" charset="0"/>
              </a:rPr>
              <a:t> “ 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 nào nhanh hơn</a:t>
            </a:r>
            <a:r>
              <a:rPr lang="en-US" sz="4400" b="1" dirty="0">
                <a:solidFill>
                  <a:srgbClr val="0000FF"/>
                </a:solidFill>
                <a:latin typeface=".VnAvant" panose="020B7200000000000000" pitchFamily="34" charset="0"/>
              </a:rPr>
              <a:t>”</a:t>
            </a:r>
          </a:p>
        </p:txBody>
      </p:sp>
      <p:pic>
        <p:nvPicPr>
          <p:cNvPr id="6" name="Nhạc TCVĐ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00" y="497273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803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3230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9144000" cy="6854952"/>
          </a:xfrm>
        </p:spPr>
      </p:pic>
      <p:sp>
        <p:nvSpPr>
          <p:cNvPr id="5" name="TextBox 4"/>
          <p:cNvSpPr txBox="1"/>
          <p:nvPr/>
        </p:nvSpPr>
        <p:spPr>
          <a:xfrm>
            <a:off x="1524000" y="5181600"/>
            <a:ext cx="7315200" cy="1219200"/>
          </a:xfrm>
          <a:prstGeom prst="rect">
            <a:avLst/>
          </a:prstGeom>
          <a:noFill/>
        </p:spPr>
        <p:txBody>
          <a:bodyPr wrap="none">
            <a:prstTxWarp prst="textDeflateBottom">
              <a:avLst>
                <a:gd name="adj" fmla="val 66989"/>
              </a:avLst>
            </a:prstTxWarp>
            <a:spAutoFit/>
          </a:bodyPr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 err="1">
                <a:solidFill>
                  <a:srgbClr val="F70303"/>
                </a:solidFill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5400" b="1" dirty="0">
                <a:solidFill>
                  <a:srgbClr val="F7030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70303"/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5400" b="1" dirty="0">
                <a:solidFill>
                  <a:srgbClr val="F7030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70303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5400" b="1" dirty="0">
                <a:solidFill>
                  <a:srgbClr val="F7030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70303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5400" b="1" dirty="0">
                <a:solidFill>
                  <a:srgbClr val="F7030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70303"/>
                </a:solidFill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5400" b="1" dirty="0">
                <a:solidFill>
                  <a:srgbClr val="F70303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  <p:pic>
        <p:nvPicPr>
          <p:cNvPr id="2" name="02 Track 2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48200" y="5791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538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0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3999" cy="4634706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5181600"/>
            <a:ext cx="8229600" cy="1143000"/>
          </a:xfrm>
        </p:spPr>
        <p:txBody>
          <a:bodyPr>
            <a:noAutofit/>
          </a:bodyPr>
          <a:lstStyle/>
          <a:p>
            <a:r>
              <a:rPr lang="en-US" sz="10500" dirty="0" err="1">
                <a:solidFill>
                  <a:srgbClr val="002060"/>
                </a:solidFill>
                <a:latin typeface=".VnAvant" pitchFamily="34" charset="0"/>
              </a:rPr>
              <a:t>bÐ</a:t>
            </a:r>
            <a:r>
              <a:rPr lang="en-US" sz="10500" dirty="0">
                <a:solidFill>
                  <a:srgbClr val="002060"/>
                </a:solidFill>
                <a:latin typeface=".VnAvant" pitchFamily="34" charset="0"/>
              </a:rPr>
              <a:t> c­  </a:t>
            </a:r>
            <a:r>
              <a:rPr lang="en-US" sz="10500" dirty="0" err="1">
                <a:solidFill>
                  <a:srgbClr val="002060"/>
                </a:solidFill>
                <a:latin typeface=".VnAvant" pitchFamily="34" charset="0"/>
              </a:rPr>
              <a:t>ìi</a:t>
            </a:r>
            <a:r>
              <a:rPr lang="en-US" sz="10500" dirty="0">
                <a:solidFill>
                  <a:srgbClr val="002060"/>
                </a:solidFill>
                <a:latin typeface=".VnAvant" pitchFamily="34" charset="0"/>
              </a:rPr>
              <a:t> </a:t>
            </a:r>
            <a:r>
              <a:rPr lang="en-US" sz="10500" dirty="0" err="1">
                <a:solidFill>
                  <a:srgbClr val="002060"/>
                </a:solidFill>
                <a:latin typeface=".VnAvant" pitchFamily="34" charset="0"/>
              </a:rPr>
              <a:t>tr©u</a:t>
            </a:r>
            <a:endParaRPr lang="en-US" sz="10500" dirty="0">
              <a:solidFill>
                <a:srgbClr val="002060"/>
              </a:solidFill>
              <a:latin typeface=".VnAvant" pitchFamily="34" charset="0"/>
            </a:endParaRPr>
          </a:p>
        </p:txBody>
      </p:sp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167" r="76860" b="-2"/>
          <a:stretch>
            <a:fillRect/>
          </a:stretch>
        </p:blipFill>
        <p:spPr bwMode="auto">
          <a:xfrm>
            <a:off x="3429000" y="4597400"/>
            <a:ext cx="1484313" cy="241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/>
                    </a:gs>
                    <a:gs pos="100000">
                      <a:schemeClr val="bg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74474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457200" y="4241800"/>
            <a:ext cx="8229600" cy="1143000"/>
          </a:xfrm>
        </p:spPr>
        <p:txBody>
          <a:bodyPr>
            <a:noAutofit/>
          </a:bodyPr>
          <a:lstStyle/>
          <a:p>
            <a:r>
              <a:rPr lang="en-US" sz="10500" dirty="0" err="1">
                <a:solidFill>
                  <a:srgbClr val="002060"/>
                </a:solidFill>
                <a:latin typeface=".VnAvant" pitchFamily="34" charset="0"/>
              </a:rPr>
              <a:t>bÐ</a:t>
            </a:r>
            <a:r>
              <a:rPr lang="en-US" sz="10500" dirty="0">
                <a:solidFill>
                  <a:srgbClr val="002060"/>
                </a:solidFill>
                <a:latin typeface=".VnAvant" pitchFamily="34" charset="0"/>
              </a:rPr>
              <a:t> c­  </a:t>
            </a:r>
            <a:r>
              <a:rPr lang="en-US" sz="10500" dirty="0" err="1">
                <a:solidFill>
                  <a:srgbClr val="002060"/>
                </a:solidFill>
                <a:latin typeface=".VnAvant" pitchFamily="34" charset="0"/>
              </a:rPr>
              <a:t>ìi</a:t>
            </a:r>
            <a:r>
              <a:rPr lang="en-US" sz="10500" dirty="0">
                <a:solidFill>
                  <a:srgbClr val="002060"/>
                </a:solidFill>
                <a:latin typeface=".VnAvant" pitchFamily="34" charset="0"/>
              </a:rPr>
              <a:t> </a:t>
            </a:r>
            <a:r>
              <a:rPr lang="en-US" sz="10500" dirty="0" err="1">
                <a:solidFill>
                  <a:srgbClr val="002060"/>
                </a:solidFill>
                <a:latin typeface=".VnAvant" pitchFamily="34" charset="0"/>
              </a:rPr>
              <a:t>tr©u</a:t>
            </a:r>
            <a:endParaRPr lang="en-US" sz="10500" dirty="0">
              <a:solidFill>
                <a:srgbClr val="002060"/>
              </a:solidFill>
              <a:latin typeface=".VnAvant" pitchFamily="34" charset="0"/>
            </a:endParaRPr>
          </a:p>
        </p:txBody>
      </p:sp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167" r="76860" b="-2"/>
          <a:stretch>
            <a:fillRect/>
          </a:stretch>
        </p:blipFill>
        <p:spPr bwMode="auto">
          <a:xfrm>
            <a:off x="3429000" y="3657600"/>
            <a:ext cx="1484313" cy="241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/>
                    </a:gs>
                    <a:gs pos="100000">
                      <a:schemeClr val="bg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Rectangle 10"/>
          <p:cNvSpPr>
            <a:spLocks noChangeArrowheads="1"/>
          </p:cNvSpPr>
          <p:nvPr/>
        </p:nvSpPr>
        <p:spPr bwMode="auto">
          <a:xfrm>
            <a:off x="1295400" y="3937000"/>
            <a:ext cx="1295400" cy="170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CC00FF"/>
                    </a:gs>
                    <a:gs pos="100000">
                      <a:srgbClr val="FFFFFF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0600" b="1" dirty="0">
                <a:solidFill>
                  <a:srgbClr val="FF0000"/>
                </a:solidFill>
                <a:latin typeface=".VnAvant" pitchFamily="34" charset="0"/>
              </a:rPr>
              <a:t>e</a:t>
            </a:r>
          </a:p>
        </p:txBody>
      </p:sp>
      <p:sp>
        <p:nvSpPr>
          <p:cNvPr id="19" name="Rectangle 11"/>
          <p:cNvSpPr>
            <a:spLocks noChangeArrowheads="1"/>
          </p:cNvSpPr>
          <p:nvPr/>
        </p:nvSpPr>
        <p:spPr bwMode="auto">
          <a:xfrm>
            <a:off x="4170362" y="3981450"/>
            <a:ext cx="1239838" cy="170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CC00FF"/>
                    </a:gs>
                    <a:gs pos="100000">
                      <a:srgbClr val="FFFFFF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0600" b="1" dirty="0">
                <a:solidFill>
                  <a:srgbClr val="FF0000"/>
                </a:solidFill>
                <a:latin typeface=".VnAvant" pitchFamily="34" charset="0"/>
              </a:rPr>
              <a:t>¬</a:t>
            </a:r>
          </a:p>
        </p:txBody>
      </p:sp>
      <p:sp>
        <p:nvSpPr>
          <p:cNvPr id="20" name="Rectangle 12"/>
          <p:cNvSpPr>
            <a:spLocks noChangeArrowheads="1"/>
          </p:cNvSpPr>
          <p:nvPr/>
        </p:nvSpPr>
        <p:spPr bwMode="auto">
          <a:xfrm>
            <a:off x="6553200" y="3981450"/>
            <a:ext cx="1395413" cy="170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CC00FF"/>
                    </a:gs>
                    <a:gs pos="100000">
                      <a:srgbClr val="FFFFFF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0600" b="1" dirty="0">
                <a:solidFill>
                  <a:srgbClr val="FF0000"/>
                </a:solidFill>
                <a:latin typeface=".VnAvant" pitchFamily="34" charset="0"/>
              </a:rPr>
              <a:t>©</a:t>
            </a:r>
          </a:p>
        </p:txBody>
      </p:sp>
      <p:sp>
        <p:nvSpPr>
          <p:cNvPr id="21" name="Rectangle 14"/>
          <p:cNvSpPr>
            <a:spLocks noChangeArrowheads="1"/>
          </p:cNvSpPr>
          <p:nvPr/>
        </p:nvSpPr>
        <p:spPr bwMode="auto">
          <a:xfrm>
            <a:off x="7391400" y="3937000"/>
            <a:ext cx="1000595" cy="1723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CC00FF"/>
                    </a:gs>
                    <a:gs pos="100000">
                      <a:srgbClr val="FFFFFF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0600" b="1" dirty="0">
                <a:solidFill>
                  <a:srgbClr val="0033CC"/>
                </a:solidFill>
                <a:latin typeface=".VnAvant" pitchFamily="34" charset="0"/>
              </a:rPr>
              <a:t>u</a:t>
            </a: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167" r="76860" b="-2"/>
          <a:stretch>
            <a:fillRect/>
          </a:stretch>
        </p:blipFill>
        <p:spPr bwMode="auto">
          <a:xfrm>
            <a:off x="3461288" y="3657600"/>
            <a:ext cx="1484313" cy="241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/>
                    </a:gs>
                    <a:gs pos="100000">
                      <a:schemeClr val="bg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873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0 0  L 0 -0.33295  E" pathEditMode="relative" ptsTypes="">
                                      <p:cBhvr>
                                        <p:cTn id="2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7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0 0  L 0 -0.33295  E" pathEditMode="relative" ptsTypes="">
                                      <p:cBhvr>
                                        <p:cTn id="2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9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0 0  L 0 -0.33295  E" pathEditMode="relative" ptsTypes="">
                                      <p:cBhvr>
                                        <p:cTn id="3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" presetClass="exit" presetSubtype="1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checkerboard(across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5" presetClass="exit" presetSubtype="1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checkerboard(across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5" presetClass="exit" presetSubtype="1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checkerboard(across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295  E" pathEditMode="relative" ptsTypes="">
                                      <p:cBhvr>
                                        <p:cTn id="4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  <p:bldP spid="18" grpId="2"/>
      <p:bldP spid="19" grpId="0"/>
      <p:bldP spid="19" grpId="1"/>
      <p:bldP spid="19" grpId="2"/>
      <p:bldP spid="20" grpId="0"/>
      <p:bldP spid="20" grpId="1"/>
      <p:bldP spid="20" grpId="2"/>
      <p:bldP spid="21" grpId="0"/>
      <p:bldP spid="21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743200" y="-685800"/>
            <a:ext cx="3505200" cy="6432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1200" b="1" dirty="0">
                <a:solidFill>
                  <a:srgbClr val="FF0000"/>
                </a:solidFill>
                <a:latin typeface=".VnAvant" pitchFamily="34" charset="0"/>
              </a:rPr>
              <a:t>u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87797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636573" y="-990600"/>
            <a:ext cx="3916631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3200" b="1" dirty="0">
                <a:solidFill>
                  <a:srgbClr val="FF0000"/>
                </a:solidFill>
                <a:latin typeface=".VnAvant" panose="020B7200000000000000" pitchFamily="34" charset="0"/>
              </a:rPr>
              <a:t>u</a:t>
            </a:r>
          </a:p>
        </p:txBody>
      </p:sp>
    </p:spTree>
    <p:extLst>
      <p:ext uri="{BB962C8B-B14F-4D97-AF65-F5344CB8AC3E}">
        <p14:creationId xmlns:p14="http://schemas.microsoft.com/office/powerpoint/2010/main" val="3305917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3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50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80"/>
              </a:clrFrom>
              <a:clrTo>
                <a:srgbClr val="FFFF8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1" y="1752600"/>
            <a:ext cx="1900586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9755" y="1776984"/>
            <a:ext cx="766414" cy="2947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-21293" y="-85130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latin typeface=".VnAvant" panose="020B7200000000000000" pitchFamily="34" charset="0"/>
              </a:rPr>
              <a:t>CÊu</a:t>
            </a:r>
            <a:r>
              <a:rPr lang="en-US" sz="5400" b="1" dirty="0">
                <a:latin typeface=".VnAvant" panose="020B7200000000000000" pitchFamily="34" charset="0"/>
              </a:rPr>
              <a:t> t¹o </a:t>
            </a:r>
            <a:r>
              <a:rPr lang="en-US" sz="5400" b="1" dirty="0" err="1">
                <a:latin typeface=".VnAvant" panose="020B7200000000000000" pitchFamily="34" charset="0"/>
              </a:rPr>
              <a:t>nÐt</a:t>
            </a:r>
            <a:r>
              <a:rPr lang="en-US" sz="5400" b="1" dirty="0">
                <a:latin typeface=".VnAvant" panose="020B7200000000000000" pitchFamily="34" charset="0"/>
              </a:rPr>
              <a:t> </a:t>
            </a:r>
            <a:r>
              <a:rPr lang="en-US" sz="5400" b="1" dirty="0" err="1">
                <a:latin typeface=".VnAvant" panose="020B7200000000000000" pitchFamily="34" charset="0"/>
              </a:rPr>
              <a:t>ch</a:t>
            </a:r>
            <a:r>
              <a:rPr lang="en-US" sz="5400" b="1" dirty="0">
                <a:latin typeface=".VnAvant" panose="020B7200000000000000" pitchFamily="34" charset="0"/>
              </a:rPr>
              <a:t>÷</a:t>
            </a:r>
          </a:p>
        </p:txBody>
      </p:sp>
      <p:sp>
        <p:nvSpPr>
          <p:cNvPr id="2" name="Oval 1"/>
          <p:cNvSpPr/>
          <p:nvPr/>
        </p:nvSpPr>
        <p:spPr bwMode="auto">
          <a:xfrm>
            <a:off x="9211056" y="1719072"/>
            <a:ext cx="304800" cy="304800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.VnAvant" pitchFamily="34" charset="0"/>
            </a:endParaRPr>
          </a:p>
        </p:txBody>
      </p:sp>
      <p:sp>
        <p:nvSpPr>
          <p:cNvPr id="3" name="Oval 2"/>
          <p:cNvSpPr/>
          <p:nvPr/>
        </p:nvSpPr>
        <p:spPr bwMode="auto">
          <a:xfrm>
            <a:off x="9829800" y="1719072"/>
            <a:ext cx="304800" cy="304800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9881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3386 0.02984 C -0.63524 0.02914 -0.63663 0.02706 -0.63785 0.02799 C -0.63906 0.02891 -0.63889 0.03146 -0.63924 0.03331 C -0.63993 0.03793 -0.64011 0.04279 -0.64063 0.04765 C -0.64011 0.10269 -0.64011 0.15773 -0.63924 0.21277 C -0.63889 0.22942 -0.63195 0.24839 -0.62865 0.26434 C -0.6257 0.27822 -0.62465 0.2914 -0.61649 0.30158 C -0.61493 0.30851 -0.61302 0.31013 -0.60851 0.31407 C -0.60504 0.32123 -0.60052 0.32702 -0.59653 0.33349 C -0.59549 0.33511 -0.59514 0.33742 -0.59393 0.33881 C -0.59236 0.34066 -0.59011 0.34089 -0.58854 0.34251 C -0.58698 0.3439 -0.58629 0.34691 -0.58455 0.34783 C -0.58212 0.34922 -0.57917 0.34899 -0.57656 0.34945 C -0.56441 0.36078 -0.55261 0.36194 -0.53785 0.36379 C -0.53299 0.3661 -0.52813 0.36679 -0.52327 0.36911 C -0.50972 0.36749 -0.49844 0.36425 -0.48594 0.35847 C -0.47743 0.34783 -0.46493 0.34089 -0.4592 0.32655 " pathEditMode="relative" rAng="0" ptsTypes="ffffffffffffffffA">
                                      <p:cBhvr>
                                        <p:cTn id="2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85" y="168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9167 0.03816 L -0.49167 0.36009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60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9220" name="Picture 4" descr="Flower_Pattern_Background_WA01_003L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9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4" name="Rectangle 6"/>
          <p:cNvSpPr>
            <a:spLocks noChangeArrowheads="1"/>
          </p:cNvSpPr>
          <p:nvPr/>
        </p:nvSpPr>
        <p:spPr bwMode="auto">
          <a:xfrm>
            <a:off x="457200" y="228610"/>
            <a:ext cx="2743200" cy="573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CC00FF"/>
                    </a:gs>
                    <a:gs pos="100000">
                      <a:srgbClr val="FFFFFF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7000" b="1" dirty="0">
                <a:solidFill>
                  <a:srgbClr val="FF0000"/>
                </a:solidFill>
                <a:latin typeface=".VnAvant" pitchFamily="34" charset="0"/>
              </a:rPr>
              <a:t>U</a:t>
            </a:r>
          </a:p>
        </p:txBody>
      </p:sp>
      <p:sp>
        <p:nvSpPr>
          <p:cNvPr id="27655" name="Text Box 7"/>
          <p:cNvSpPr txBox="1">
            <a:spLocks noChangeArrowheads="1"/>
          </p:cNvSpPr>
          <p:nvPr/>
        </p:nvSpPr>
        <p:spPr bwMode="auto">
          <a:xfrm>
            <a:off x="3711463" y="1752600"/>
            <a:ext cx="2124300" cy="3970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CC00FF"/>
                    </a:gs>
                    <a:gs pos="100000">
                      <a:srgbClr val="FFFFFF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.VnAvant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.VnAvant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.VnAvant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.VnAvant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.VnAvant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Avant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Avant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Avant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Avant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5200" b="1" dirty="0">
                <a:solidFill>
                  <a:srgbClr val="0000FF"/>
                </a:solidFill>
              </a:rPr>
              <a:t>u</a:t>
            </a:r>
          </a:p>
        </p:txBody>
      </p:sp>
      <p:pic>
        <p:nvPicPr>
          <p:cNvPr id="10249" name="Picture 9" descr="u 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5" y="3124200"/>
            <a:ext cx="1985963" cy="178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-21293" y="6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err="1">
                <a:latin typeface=".VnAvant" panose="020B7200000000000000" pitchFamily="34" charset="0"/>
              </a:rPr>
              <a:t>C¸c</a:t>
            </a:r>
            <a:r>
              <a:rPr lang="en-US" sz="8000" b="1" dirty="0">
                <a:latin typeface=".VnAvant" panose="020B7200000000000000" pitchFamily="34" charset="0"/>
              </a:rPr>
              <a:t> </a:t>
            </a:r>
            <a:r>
              <a:rPr lang="en-US" sz="8000" b="1" dirty="0" err="1">
                <a:latin typeface=".VnAvant" panose="020B7200000000000000" pitchFamily="34" charset="0"/>
              </a:rPr>
              <a:t>kiÓu</a:t>
            </a:r>
            <a:r>
              <a:rPr lang="en-US" sz="8000" b="1" dirty="0">
                <a:latin typeface=".VnAvant" panose="020B7200000000000000" pitchFamily="34" charset="0"/>
              </a:rPr>
              <a:t> </a:t>
            </a:r>
            <a:r>
              <a:rPr lang="en-US" sz="8000" b="1" dirty="0" err="1">
                <a:latin typeface=".VnAvant" panose="020B7200000000000000" pitchFamily="34" charset="0"/>
              </a:rPr>
              <a:t>ch</a:t>
            </a:r>
            <a:r>
              <a:rPr lang="en-US" sz="8000" b="1" dirty="0">
                <a:latin typeface=".VnAvant" panose="020B7200000000000000" pitchFamily="34" charset="0"/>
              </a:rPr>
              <a:t>÷</a:t>
            </a:r>
          </a:p>
        </p:txBody>
      </p:sp>
    </p:spTree>
    <p:extLst>
      <p:ext uri="{BB962C8B-B14F-4D97-AF65-F5344CB8AC3E}">
        <p14:creationId xmlns:p14="http://schemas.microsoft.com/office/powerpoint/2010/main" val="2431606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7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27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2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4" grpId="0"/>
      <p:bldP spid="2765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6" descr="Mickey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5898" y="3429003"/>
            <a:ext cx="2125663" cy="217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4" descr="696932h0rv8jquww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382000" y="762000"/>
            <a:ext cx="685800" cy="2438400"/>
          </a:xfrm>
          <a:prstGeom prst="rect">
            <a:avLst/>
          </a:prstGeom>
          <a:noFill/>
        </p:spPr>
      </p:pic>
      <p:pic>
        <p:nvPicPr>
          <p:cNvPr id="21509" name="Picture 5" descr="696932h0rv8jquww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10800000">
            <a:off x="0" y="4038600"/>
            <a:ext cx="685800" cy="2133600"/>
          </a:xfrm>
          <a:prstGeom prst="rect">
            <a:avLst/>
          </a:prstGeom>
          <a:noFill/>
        </p:spPr>
      </p:pic>
      <p:pic>
        <p:nvPicPr>
          <p:cNvPr id="21510" name="Picture 6" descr="696932h0rv8jquww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16200000">
            <a:off x="1283582" y="-750093"/>
            <a:ext cx="785813" cy="2286000"/>
          </a:xfrm>
          <a:prstGeom prst="rect">
            <a:avLst/>
          </a:prstGeom>
          <a:noFill/>
        </p:spPr>
      </p:pic>
      <p:pic>
        <p:nvPicPr>
          <p:cNvPr id="21511" name="Picture 7" descr="696932h0rv8jquww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28641" y="457200"/>
            <a:ext cx="703263" cy="2209800"/>
          </a:xfrm>
          <a:prstGeom prst="rect">
            <a:avLst/>
          </a:prstGeom>
          <a:noFill/>
        </p:spPr>
      </p:pic>
      <p:pic>
        <p:nvPicPr>
          <p:cNvPr id="21512" name="Picture 8" descr="696932h0rv8jquww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16200000">
            <a:off x="1295400" y="5105400"/>
            <a:ext cx="685800" cy="2362200"/>
          </a:xfrm>
          <a:prstGeom prst="rect">
            <a:avLst/>
          </a:prstGeom>
          <a:noFill/>
        </p:spPr>
      </p:pic>
      <p:pic>
        <p:nvPicPr>
          <p:cNvPr id="21513" name="Picture 9" descr="696932h0rv8jquww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10800000">
            <a:off x="8229600" y="3962400"/>
            <a:ext cx="685800" cy="2133600"/>
          </a:xfrm>
          <a:prstGeom prst="rect">
            <a:avLst/>
          </a:prstGeom>
          <a:noFill/>
        </p:spPr>
      </p:pic>
      <p:pic>
        <p:nvPicPr>
          <p:cNvPr id="21514" name="Picture 10" descr="696932h0rv8jquww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5400000">
            <a:off x="7000875" y="5115077"/>
            <a:ext cx="685800" cy="2495551"/>
          </a:xfrm>
          <a:prstGeom prst="rect">
            <a:avLst/>
          </a:prstGeom>
          <a:noFill/>
        </p:spPr>
      </p:pic>
      <p:pic>
        <p:nvPicPr>
          <p:cNvPr id="21515" name="Picture 11" descr="696932h0rv8jquww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5400000">
            <a:off x="7086600" y="-457200"/>
            <a:ext cx="762000" cy="2286000"/>
          </a:xfrm>
          <a:prstGeom prst="rect">
            <a:avLst/>
          </a:prstGeom>
          <a:noFill/>
        </p:spPr>
      </p:pic>
      <p:pic>
        <p:nvPicPr>
          <p:cNvPr id="21516" name="Picture 12" descr="ANd9GcTU2Qw6raJB375BObqnoqtqW5x-wy_GQlsGEjq5DyvHykxalSSx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1245437">
            <a:off x="3505278" y="-304800"/>
            <a:ext cx="2144713" cy="2114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8" name="Picture 14" descr="b%20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352844" y="4572000"/>
            <a:ext cx="2025651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9" name="SapDenTetRoiBeatInstrumental-Da_4f3bw.mp3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</p:nvPr>
        </p:nvPicPr>
        <p:blipFill>
          <a:blip r:embed="rId9"/>
          <a:srcRect/>
          <a:stretch>
            <a:fillRect/>
          </a:stretch>
        </p:blipFill>
        <p:spPr bwMode="auto">
          <a:xfrm>
            <a:off x="8534400" y="3429000"/>
            <a:ext cx="304800" cy="304800"/>
          </a:xfrm>
          <a:prstGeom prst="rect">
            <a:avLst/>
          </a:prstGeom>
          <a:noFill/>
        </p:spPr>
      </p:pic>
      <p:pic>
        <p:nvPicPr>
          <p:cNvPr id="15362" name="Picture 2" descr="C:\Users\Administrator\Pictures\eetr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70" y="1787238"/>
            <a:ext cx="3893372" cy="2272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93745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55"/>
    </mc:Choice>
    <mc:Fallback xmlns="">
      <p:transition spd="slow" advClick="0" advTm="60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5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519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8F112168-6966-43CB-85A5-15CD22FE181F}:280"/>
  <p:tag name="GENSWF_SLIDE_TITLE" val="Trò chơi"/>
  <p:tag name="ISPRING_SLIDE_INDENT_LEVEL" val="0"/>
  <p:tag name="GENSWF_ADVANCE_TIME" val="6.055"/>
  <p:tag name="ISPRING_PRESENTER_ID" val="{E1924A10-1E8D-4964-9B7E-65CFEF0E45E4}"/>
  <p:tag name="ISPRING_PLAYER_LAYOUT_TYPE" val="Full"/>
  <p:tag name="ISPRING_PLAYER_PLAYLIST_ID" val="b9cb4d335513addc2ae1d0451d9e79458a7282cd"/>
  <p:tag name="ISPRING_SLIDE_ID_2" val="{B98439AB-9782-408F-B9B8-50633BF5EA03}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1AFECFFA-DE39-4650-AE6A-D1D6A60CE78F}:321"/>
  <p:tag name="GENSWF_ADVANCE_TIME" val="28.547"/>
  <p:tag name="TIMING" val="|1.119|10.13|3.076|2.65|2.568"/>
  <p:tag name="GENSWF_SLIDE_TITLE" val="Câu 1"/>
  <p:tag name="ISPRING_SLIDE_INDENT_LEVEL" val="0"/>
  <p:tag name="ISPRING_PRESENTER_ID" val="{E1924A10-1E8D-4964-9B7E-65CFEF0E45E4}"/>
  <p:tag name="ISPRING_PLAYER_LAYOUT_TYPE" val="Full"/>
  <p:tag name="ISPRING_PLAYER_PLAYLIST_ID" val="b9cb4d335513addc2ae1d0451d9e79458a7282cd"/>
  <p:tag name="ISPRING_SLIDE_ID_2" val="{734E41C9-88CF-4C3F-AB6E-52BAAC10AC95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0B6F1D2D-FABD-4CC1-8ED6-05617531E04B}:322"/>
  <p:tag name="GENSWF_ADVANCE_TIME" val="33.522"/>
  <p:tag name="TIMING" val="|19.993|2.125|2.234|2.127"/>
  <p:tag name="GENSWF_SLIDE_TITLE" val="Câu 2"/>
  <p:tag name="ISPRING_SLIDE_INDENT_LEVEL" val="0"/>
  <p:tag name="ISPRING_PRESENTER_ID" val="{E1924A10-1E8D-4964-9B7E-65CFEF0E45E4}"/>
  <p:tag name="ISPRING_PLAYER_LAYOUT_TYPE" val="Full"/>
  <p:tag name="ISPRING_PLAYER_PLAYLIST_ID" val="b9cb4d335513addc2ae1d0451d9e79458a7282cd"/>
  <p:tag name="ISPRING_SLIDE_ID_2" val="{1724CD00-0A05-489C-AC67-BA2442ED497E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4A75AA8E-7F08-414F-A596-36AE0452B769}:323"/>
  <p:tag name="GENSWF_ADVANCE_TIME" val="30.286"/>
  <p:tag name="TIMING" val="|14.467|2.899|2.405|2.606"/>
  <p:tag name="GENSWF_SLIDE_TITLE" val="Câu 3"/>
  <p:tag name="ISPRING_SLIDE_INDENT_LEVEL" val="0"/>
  <p:tag name="ISPRING_PRESENTER_ID" val="{E1924A10-1E8D-4964-9B7E-65CFEF0E45E4}"/>
  <p:tag name="ISPRING_PLAYER_LAYOUT_TYPE" val="Full"/>
  <p:tag name="ISPRING_PLAYER_PLAYLIST_ID" val="b9cb4d335513addc2ae1d0451d9e79458a7282cd"/>
  <p:tag name="ISPRING_SLIDE_ID_2" val="{0F97026A-8E12-4321-914A-0EEFAC804226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49D532D8-D3F0-4D25-9112-C4A3D3039937}:324"/>
  <p:tag name="GENSWF_ADVANCE_TIME" val="44.490"/>
  <p:tag name="TIMING" val="|25.687|2.631|2.693|2.675"/>
  <p:tag name="GENSWF_SLIDE_TITLE" val="Câu 4"/>
  <p:tag name="ISPRING_SLIDE_INDENT_LEVEL" val="0"/>
  <p:tag name="ISPRING_PRESENTER_ID" val="{E1924A10-1E8D-4964-9B7E-65CFEF0E45E4}"/>
  <p:tag name="ISPRING_PLAYER_LAYOUT_TYPE" val="Full"/>
  <p:tag name="ISPRING_PLAYER_PLAYLIST_ID" val="b9cb4d335513addc2ae1d0451d9e79458a7282cd"/>
  <p:tag name="ISPRING_SLIDE_ID_2" val="{8AE79CA2-6F66-4CF3-AF7D-BDF611AAA402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89AD020F-2489-4203-A018-54C02CD02B3F}:281"/>
  <p:tag name="GENSWF_ADVANCE_TIME" val="20.255"/>
  <p:tag name="GENSWF_SLIDE_TITLE" val="Hái chữ u"/>
  <p:tag name="ISPRING_SLIDE_INDENT_LEVEL" val="0"/>
  <p:tag name="ISPRING_PRESENTER_ID" val="{E1924A10-1E8D-4964-9B7E-65CFEF0E45E4}"/>
  <p:tag name="ISPRING_PLAYER_LAYOUT_TYPE" val="Full"/>
  <p:tag name="ISPRING_SLIDE_ID_2" val="{1F6198F8-402D-4864-92D1-5830DDB599DA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56D6DAAF-CE20-44B9-80A7-80BDA679C097}:326"/>
  <p:tag name="ISPRING_SLIDE_INDENT_LEVEL" val="0"/>
  <p:tag name="GENSWF_ADVANCE_TIME" val="43.194"/>
  <p:tag name="TIMING" val="|43.193"/>
  <p:tag name="ISPRING_PRESENTER_ID" val="{E1924A10-1E8D-4964-9B7E-65CFEF0E45E4}"/>
  <p:tag name="ISPRING_PLAYER_LAYOUT_TYPE" val="Full"/>
  <p:tag name="ISPRING_PLAYER_PLAYLIST_ID" val="b9cb4d335513addc2ae1d0451d9e79458a7282cd"/>
  <p:tag name="ISPRING_SLIDE_ID_2" val="{1347CE66-A5C4-4CC0-8611-62EA55E1BB17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8F112168-6966-43CB-85A5-15CD22FE181F}:280"/>
  <p:tag name="GENSWF_SLIDE_TITLE" val="Trò chơi"/>
  <p:tag name="ISPRING_SLIDE_INDENT_LEVEL" val="0"/>
  <p:tag name="GENSWF_ADVANCE_TIME" val="6.055"/>
  <p:tag name="ISPRING_PRESENTER_ID" val="{E1924A10-1E8D-4964-9B7E-65CFEF0E45E4}"/>
  <p:tag name="ISPRING_PLAYER_LAYOUT_TYPE" val="Full"/>
  <p:tag name="ISPRING_PLAYER_PLAYLIST_ID" val="b9cb4d335513addc2ae1d0451d9e79458a7282cd"/>
  <p:tag name="ISPRING_SLIDE_ID_2" val="{B98439AB-9782-408F-B9B8-50633BF5EA03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FA5D33B1-0665-48C7-AE7C-E1FA82DCBB2C}:284"/>
  <p:tag name="GENSWF_ADVANCE_TIME" val="11.988"/>
  <p:tag name="GENSWF_SLIDE_TITLE" val="Hái chữ ư"/>
  <p:tag name="ISPRING_SLIDE_INDENT_LEVEL" val="0"/>
  <p:tag name="ISPRING_PRESENTER_ID" val="{E1924A10-1E8D-4964-9B7E-65CFEF0E45E4}"/>
  <p:tag name="ISPRING_PLAYER_LAYOUT_TYPE" val="Full"/>
  <p:tag name="ISPRING_SLIDE_ID_2" val="{FFE53AC7-2E10-4192-9FC6-E2F478C99ED5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11B0600D-F43F-4B90-898A-18C4C40D308C}&quot;/&gt;&lt;isInvalidForFieldText val=&quot;0&quot;/&gt;&lt;Image&gt;&lt;filename val=&quot;D:\BGDT\data\asimages\{11B0600D-F43F-4B90-898A-18C4C40D308C}.png&quot;/&gt;&lt;left val=&quot;0&quot;/&gt;&lt;top val=&quot;0&quot;/&gt;&lt;width val=&quot;960&quot;/&gt;&lt;height val=&quot;540&quot;/&gt;&lt;hasText val=&quot;1&quot;/&gt;&lt;/Image&gt;&lt;/ThreeDShape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11B0600D-F43F-4B90-898A-18C4C40D308C}&quot;/&gt;&lt;isInvalidForFieldText val=&quot;0&quot;/&gt;&lt;Image&gt;&lt;filename val=&quot;D:\BGDT\data\asimages\{11B0600D-F43F-4B90-898A-18C4C40D308C}.png&quot;/&gt;&lt;left val=&quot;0&quot;/&gt;&lt;top val=&quot;0&quot;/&gt;&lt;width val=&quot;960&quot;/&gt;&lt;height val=&quot;540&quot;/&gt;&lt;hasText val=&quot;1&quot;/&gt;&lt;/Image&gt;&lt;/ThreeDShapeInfo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11B0600D-F43F-4B90-898A-18C4C40D308C}&quot;/&gt;&lt;isInvalidForFieldText val=&quot;0&quot;/&gt;&lt;Image&gt;&lt;filename val=&quot;D:\BGDT\data\asimages\{11B0600D-F43F-4B90-898A-18C4C40D308C}.png&quot;/&gt;&lt;left val=&quot;0&quot;/&gt;&lt;top val=&quot;0&quot;/&gt;&lt;width val=&quot;960&quot;/&gt;&lt;height val=&quot;540&quot;/&gt;&lt;hasText val=&quot;1&quot;/&gt;&lt;/Image&gt;&lt;/ThreeDShapeInfo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389C316B-711F-4B6D-A693-AD4A3D4F0B70}:320"/>
  <p:tag name="ISPRING_SLIDE_INDENT_LEVEL" val="0"/>
  <p:tag name="GENSWF_ADVANCE_TIME" val="32.648"/>
  <p:tag name="GENSWF_SLIDE_TITLE" val="Trò chơi Ong xinh học bài"/>
  <p:tag name="ISPRING_PRESENTER_ID" val="{E1924A10-1E8D-4964-9B7E-65CFEF0E45E4}"/>
  <p:tag name="ISPRING_PLAYER_LAYOUT_TYPE" val="Full"/>
  <p:tag name="ISPRING_SLIDE_ID_2" val="{315FC4D7-6D86-47A9-90BD-DAB0B8847695}"/>
</p:tagLst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FBDF53"/>
      </a:accent1>
      <a:accent2>
        <a:srgbClr val="FF9966"/>
      </a:accent2>
      <a:accent3>
        <a:srgbClr val="FFFFFF"/>
      </a:accent3>
      <a:accent4>
        <a:srgbClr val="000000"/>
      </a:accent4>
      <a:accent5>
        <a:srgbClr val="FDECB3"/>
      </a:accent5>
      <a:accent6>
        <a:srgbClr val="E78A5C"/>
      </a:accent6>
      <a:hlink>
        <a:srgbClr val="CC3300"/>
      </a:hlink>
      <a:folHlink>
        <a:srgbClr val="9966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rgbClr val="CC00FF"/>
            </a:gs>
            <a:gs pos="100000">
              <a:srgbClr val="FFFFFF"/>
            </a:gs>
          </a:gsLst>
          <a:lin ang="5400000" scaled="1"/>
        </a:gra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68686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.VnAvant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rgbClr val="CC00FF"/>
            </a:gs>
            <a:gs pos="100000">
              <a:srgbClr val="FFFFFF"/>
            </a:gs>
          </a:gsLst>
          <a:lin ang="5400000" scaled="1"/>
        </a:gra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68686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.VnAvant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FBDF53"/>
      </a:accent1>
      <a:accent2>
        <a:srgbClr val="FF9966"/>
      </a:accent2>
      <a:accent3>
        <a:srgbClr val="FFFFFF"/>
      </a:accent3>
      <a:accent4>
        <a:srgbClr val="000000"/>
      </a:accent4>
      <a:accent5>
        <a:srgbClr val="FDECB3"/>
      </a:accent5>
      <a:accent6>
        <a:srgbClr val="E78A5C"/>
      </a:accent6>
      <a:hlink>
        <a:srgbClr val="CC3300"/>
      </a:hlink>
      <a:folHlink>
        <a:srgbClr val="9966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rgbClr val="CC00FF"/>
            </a:gs>
            <a:gs pos="100000">
              <a:srgbClr val="FFFFFF"/>
            </a:gs>
          </a:gsLst>
          <a:lin ang="5400000" scaled="1"/>
        </a:gra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68686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.VnAvant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rgbClr val="CC00FF"/>
            </a:gs>
            <a:gs pos="100000">
              <a:srgbClr val="FFFFFF"/>
            </a:gs>
          </a:gsLst>
          <a:lin ang="5400000" scaled="1"/>
        </a:gra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68686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.VnAvant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1779</TotalTime>
  <Words>406</Words>
  <Application>Microsoft Office PowerPoint</Application>
  <PresentationFormat>On-screen Show (4:3)</PresentationFormat>
  <Paragraphs>105</Paragraphs>
  <Slides>27</Slides>
  <Notes>11</Notes>
  <HiddenSlides>0</HiddenSlides>
  <MMClips>9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27</vt:i4>
      </vt:variant>
    </vt:vector>
  </HeadingPairs>
  <TitlesOfParts>
    <vt:vector size="49" baseType="lpstr">
      <vt:lpstr>#9Slide03 Arima Madurai Light</vt:lpstr>
      <vt:lpstr>.VnAristote</vt:lpstr>
      <vt:lpstr>.VnAvant</vt:lpstr>
      <vt:lpstr>.VnAvantH</vt:lpstr>
      <vt:lpstr>Arial</vt:lpstr>
      <vt:lpstr>Calibri</vt:lpstr>
      <vt:lpstr>Calibri Light</vt:lpstr>
      <vt:lpstr>Lucida Sans Unicode</vt:lpstr>
      <vt:lpstr>Times New Roman</vt:lpstr>
      <vt:lpstr>Verdana</vt:lpstr>
      <vt:lpstr>Wingdings 2</vt:lpstr>
      <vt:lpstr>Wingdings 3</vt:lpstr>
      <vt:lpstr>Office Theme</vt:lpstr>
      <vt:lpstr>Concourse</vt:lpstr>
      <vt:lpstr>Default Design</vt:lpstr>
      <vt:lpstr>1_Default Design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PowerPoint Presentation</vt:lpstr>
      <vt:lpstr>1. Ổn định tổ chức: - Trẻ giải câu đố</vt:lpstr>
      <vt:lpstr>bÐ c­  ìi tr©u</vt:lpstr>
      <vt:lpstr>bÐ c­  ìi tr©u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TRÒ CHƠI TRỜI TỐI TRỜI SÁNG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Namncbillionaire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12A1.25.Nguyễn Thành Nam</cp:lastModifiedBy>
  <cp:revision>207</cp:revision>
  <dcterms:created xsi:type="dcterms:W3CDTF">2018-01-11T16:02:56Z</dcterms:created>
  <dcterms:modified xsi:type="dcterms:W3CDTF">2022-11-02T15:14:27Z</dcterms:modified>
</cp:coreProperties>
</file>