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00" r:id="rId3"/>
    <p:sldId id="301" r:id="rId4"/>
    <p:sldId id="302" r:id="rId5"/>
    <p:sldId id="258" r:id="rId6"/>
    <p:sldId id="304" r:id="rId7"/>
    <p:sldId id="294" r:id="rId8"/>
    <p:sldId id="296" r:id="rId9"/>
    <p:sldId id="295" r:id="rId10"/>
    <p:sldId id="298" r:id="rId11"/>
    <p:sldId id="299" r:id="rId12"/>
    <p:sldId id="279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71" autoAdjust="0"/>
  </p:normalViewPr>
  <p:slideViewPr>
    <p:cSldViewPr>
      <p:cViewPr varScale="1">
        <p:scale>
          <a:sx n="69" d="100"/>
          <a:sy n="69" d="100"/>
        </p:scale>
        <p:origin x="76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07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pPr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8.png"/><Relationship Id="rId2" Type="http://schemas.microsoft.com/office/2007/relationships/media" Target="../media/media2.mp3"/><Relationship Id="rId1" Type="http://schemas.openxmlformats.org/officeDocument/2006/relationships/tags" Target="../tags/tag10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t="-20000" r="-8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46605" y="381001"/>
            <a:ext cx="58528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90801" y="2286000"/>
            <a:ext cx="68780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LÀM QUEN VỚI TOÁN</a:t>
            </a:r>
            <a:endParaRPr lang="en-U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09800" y="3200400"/>
            <a:ext cx="7848600" cy="972354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/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Xác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định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phải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–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trái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bản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thân</a:t>
            </a:r>
            <a:endParaRPr lang="en-US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002790" y="4724400"/>
            <a:ext cx="3853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(4-5tuổi)</a:t>
            </a:r>
          </a:p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Liễu</a:t>
            </a:r>
            <a:endParaRPr 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6800" y="6138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: 2020 -2021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OGO MNG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6400" y="1115292"/>
            <a:ext cx="1066800" cy="1018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354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9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9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9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52600" y="1219200"/>
            <a:ext cx="83058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điểm.Khi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42707" y="2273015"/>
            <a:ext cx="7715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/>
              <a:t>3.Kết thúc: </a:t>
            </a:r>
            <a:endParaRPr lang="en-US" sz="3600" b="1" dirty="0"/>
          </a:p>
          <a:p>
            <a:pPr algn="ctr"/>
            <a:r>
              <a:rPr lang="vi-VN" sz="2800" b="1" dirty="0"/>
              <a:t>c</a:t>
            </a:r>
            <a:r>
              <a:rPr lang="vi-VN" sz="2800" dirty="0"/>
              <a:t>ô </a:t>
            </a:r>
            <a:r>
              <a:rPr lang="vi-VN" sz="2800" dirty="0"/>
              <a:t>cho trẻ hát vận động bài: “ </a:t>
            </a:r>
            <a:r>
              <a:rPr lang="vi-VN" sz="2800" i="1" dirty="0"/>
              <a:t>Đường em đi</a:t>
            </a:r>
            <a:r>
              <a:rPr lang="vi-VN" sz="2800" dirty="0"/>
              <a:t>”</a:t>
            </a:r>
            <a:r>
              <a:rPr lang="vi-VN" sz="3600" dirty="0"/>
              <a:t> 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62800" y="3962400"/>
            <a:ext cx="152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DuongEmDi-VA-437700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4995" y="3810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8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4" descr="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0"/>
            <a:ext cx="9067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511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2209800"/>
            <a:ext cx="7620000" cy="137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1800" b="1" dirty="0"/>
              <a:t>1.Kiến </a:t>
            </a:r>
            <a:r>
              <a:rPr lang="vi-VN" sz="1800" b="1" dirty="0"/>
              <a:t>thức</a:t>
            </a:r>
            <a:endParaRPr lang="vi-VN" sz="1800" dirty="0"/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-Trẻ nhận biết được tay phải tay trái của bản thân. Xác định được phía phải phía trái của bản thân. Xác định được đồ vật ở phía nào so với bản thân mình</a:t>
            </a:r>
            <a:r>
              <a:rPr lang="vi-VN" sz="1800" dirty="0"/>
              <a:t>.</a:t>
            </a:r>
          </a:p>
          <a:p>
            <a:pPr marL="514350" indent="-514350">
              <a:buNone/>
            </a:pPr>
            <a:endParaRPr lang="vi-VN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590800" y="5486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spcBef>
                <a:spcPct val="20000"/>
              </a:spcBef>
              <a:defRPr/>
            </a:pP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90800" y="3581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vi-VN" sz="2000" b="1" dirty="0">
                <a:latin typeface="+mj-lt"/>
              </a:rPr>
              <a:t>2.Kỹ năng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Rèn cho trẻ kĩ năng định hướng trong không gian. Kĩ năng xác định được các phía của bản thân. </a:t>
            </a:r>
          </a:p>
          <a:p>
            <a:r>
              <a:rPr lang="vi-VN" sz="2000" b="1" dirty="0">
                <a:latin typeface="+mj-lt"/>
              </a:rPr>
              <a:t>3.Thái độ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Có ý thức trong giờ học, yêu quý bản thân mình và mọi người xung quanh</a:t>
            </a:r>
          </a:p>
          <a:p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spcBef>
                <a:spcPct val="20000"/>
              </a:spcBef>
              <a:defRPr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855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CC00CC"/>
                </a:solidFill>
              </a:rPr>
              <a:t>II: C</a:t>
            </a:r>
            <a:r>
              <a:rPr lang="en-US" sz="32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2514600"/>
            <a:ext cx="5715000" cy="12192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Nhạc 1 số bài hát trong chủ điểm.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Bài giảng điện tử</a:t>
            </a:r>
          </a:p>
          <a:p>
            <a:pPr>
              <a:buNone/>
            </a:pPr>
            <a:endParaRPr lang="vi-VN" sz="2000" dirty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56860" y="3818861"/>
            <a:ext cx="5553740" cy="12573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514350" indent="-514350">
              <a:spcBef>
                <a:spcPct val="20000"/>
              </a:spcBef>
              <a:buAutoNum type="arabicPeriod" startAt="2"/>
              <a:defRPr/>
            </a:pPr>
            <a:r>
              <a:rPr lang="vi-V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trẻ: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- </a:t>
            </a:r>
            <a:r>
              <a:rPr lang="vi-VN" sz="2000" dirty="0">
                <a:latin typeface="+mj-lt"/>
              </a:rPr>
              <a:t>Mỗi </a:t>
            </a:r>
            <a:r>
              <a:rPr lang="vi-VN" sz="2000" dirty="0">
                <a:latin typeface="+mj-lt"/>
              </a:rPr>
              <a:t>trẻ 1 loại đồ chơi</a:t>
            </a:r>
            <a:r>
              <a:rPr lang="vi-VN" sz="2000" dirty="0">
                <a:latin typeface="+mj-lt"/>
              </a:rPr>
              <a:t>.</a:t>
            </a:r>
            <a:endParaRPr lang="en-US" sz="2000" dirty="0">
              <a:latin typeface="+mj-lt"/>
            </a:endParaRPr>
          </a:p>
          <a:p>
            <a:pPr lvl="0">
              <a:spcBef>
                <a:spcPct val="20000"/>
              </a:spcBef>
              <a:defRPr/>
            </a:pPr>
            <a:r>
              <a:rPr lang="vi-VN" sz="2000" dirty="0">
                <a:latin typeface="+mj-lt"/>
              </a:rPr>
              <a:t> </a:t>
            </a:r>
            <a:r>
              <a:rPr lang="en-US" sz="2000" dirty="0">
                <a:latin typeface="+mj-lt"/>
              </a:rPr>
              <a:t>- </a:t>
            </a:r>
            <a:r>
              <a:rPr lang="vi-VN" sz="2000" dirty="0">
                <a:latin typeface="+mj-lt"/>
              </a:rPr>
              <a:t>Một số</a:t>
            </a:r>
            <a:r>
              <a:rPr lang="en-US" sz="2000" dirty="0">
                <a:latin typeface="+mj-lt"/>
              </a:rPr>
              <a:t> </a:t>
            </a:r>
            <a:r>
              <a:rPr lang="vi-VN" sz="2000" dirty="0">
                <a:latin typeface="+mj-lt"/>
              </a:rPr>
              <a:t>đồ </a:t>
            </a:r>
            <a:r>
              <a:rPr lang="vi-VN" sz="2000" dirty="0">
                <a:latin typeface="+mj-lt"/>
              </a:rPr>
              <a:t>chơi để xung quanh lớp. 1 chiếc khăn tay. </a:t>
            </a:r>
            <a:endParaRPr lang="vi-VN" sz="2000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95800" y="2367916"/>
            <a:ext cx="396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III, TIẾN HÀNH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48200" y="2895601"/>
            <a:ext cx="52371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/>
              <a:t>1. Ổn định tổ chức.</a:t>
            </a:r>
            <a:endParaRPr lang="vi-VN" sz="3200" dirty="0"/>
          </a:p>
          <a:p>
            <a:r>
              <a:rPr lang="vi-VN" sz="2000" dirty="0"/>
              <a:t>- Cô cho trẻ hát bài: “ </a:t>
            </a:r>
            <a:r>
              <a:rPr lang="vi-VN" sz="2000" i="1" dirty="0"/>
              <a:t>Tay thơm tay ngoan</a:t>
            </a:r>
            <a:r>
              <a:rPr lang="vi-VN" sz="2000" dirty="0"/>
              <a:t>” cùng trò chuyện xem bàn tay của mình làm được những việc gì?</a:t>
            </a:r>
          </a:p>
        </p:txBody>
      </p:sp>
      <p:pic>
        <p:nvPicPr>
          <p:cNvPr id="2" name="TayThomTayNgoan-VA-5525289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61962" y="4876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23783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5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1" y="2895601"/>
            <a:ext cx="657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2. </a:t>
            </a: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pháp</a:t>
            </a:r>
            <a:r>
              <a:rPr lang="en-US" sz="2400" b="1" dirty="0"/>
              <a:t> , </a:t>
            </a:r>
            <a:r>
              <a:rPr lang="en-US" sz="2400" b="1" dirty="0" err="1"/>
              <a:t>hình</a:t>
            </a:r>
            <a:r>
              <a:rPr lang="en-US" sz="2400" b="1" dirty="0"/>
              <a:t> </a:t>
            </a:r>
            <a:r>
              <a:rPr lang="en-US" sz="2400" b="1" dirty="0" err="1"/>
              <a:t>thức</a:t>
            </a:r>
            <a:r>
              <a:rPr lang="en-US" sz="2400" b="1" dirty="0"/>
              <a:t> </a:t>
            </a:r>
            <a:r>
              <a:rPr lang="en-US" sz="2400" b="1" dirty="0" err="1"/>
              <a:t>tổ</a:t>
            </a:r>
            <a:r>
              <a:rPr lang="en-US" sz="2400" b="1" dirty="0"/>
              <a:t> </a:t>
            </a:r>
            <a:r>
              <a:rPr lang="en-US" sz="2400" b="1" dirty="0" err="1"/>
              <a:t>chức</a:t>
            </a:r>
            <a:endParaRPr lang="en-US" sz="2400" b="1" dirty="0"/>
          </a:p>
          <a:p>
            <a:r>
              <a:rPr lang="en-US" sz="2400" b="1" dirty="0" err="1"/>
              <a:t>Dạy</a:t>
            </a:r>
            <a:r>
              <a:rPr lang="en-US" sz="2400" b="1" dirty="0"/>
              <a:t> </a:t>
            </a:r>
            <a:r>
              <a:rPr lang="en-US" sz="2400" b="1" dirty="0" err="1"/>
              <a:t>trẻ</a:t>
            </a:r>
            <a:r>
              <a:rPr lang="en-US" sz="2400" b="1" dirty="0"/>
              <a:t> </a:t>
            </a:r>
            <a:r>
              <a:rPr lang="en-US" sz="2400" b="1" dirty="0" err="1"/>
              <a:t>xác</a:t>
            </a:r>
            <a:r>
              <a:rPr lang="en-US" sz="2400" b="1" dirty="0"/>
              <a:t> </a:t>
            </a:r>
            <a:r>
              <a:rPr lang="en-US" sz="2400" b="1" dirty="0" err="1"/>
              <a:t>định</a:t>
            </a:r>
            <a:r>
              <a:rPr lang="en-US" sz="2400" b="1" dirty="0"/>
              <a:t> </a:t>
            </a:r>
            <a:r>
              <a:rPr lang="en-US" sz="2400" b="1" dirty="0" err="1"/>
              <a:t>phía</a:t>
            </a:r>
            <a:r>
              <a:rPr lang="en-US" sz="2400" b="1" dirty="0"/>
              <a:t> </a:t>
            </a:r>
            <a:r>
              <a:rPr lang="en-US" sz="2400" b="1" dirty="0" err="1"/>
              <a:t>trái</a:t>
            </a:r>
            <a:r>
              <a:rPr lang="en-US" sz="2400" b="1" dirty="0"/>
              <a:t> , </a:t>
            </a:r>
            <a:r>
              <a:rPr lang="en-US" sz="2400" b="1" dirty="0" err="1"/>
              <a:t>phía</a:t>
            </a:r>
            <a:r>
              <a:rPr lang="en-US" sz="2400" b="1" dirty="0"/>
              <a:t> </a:t>
            </a:r>
            <a:r>
              <a:rPr lang="en-US" sz="2400" b="1" dirty="0" err="1"/>
              <a:t>phải</a:t>
            </a:r>
            <a:r>
              <a:rPr lang="en-US" sz="2400" b="1" dirty="0"/>
              <a:t> </a:t>
            </a:r>
            <a:r>
              <a:rPr lang="en-US" sz="2400" b="1" dirty="0" err="1"/>
              <a:t>của</a:t>
            </a:r>
            <a:r>
              <a:rPr lang="en-US" sz="2400" b="1" dirty="0"/>
              <a:t> </a:t>
            </a:r>
            <a:r>
              <a:rPr lang="en-US" sz="2400" b="1" dirty="0" err="1"/>
              <a:t>bản</a:t>
            </a:r>
            <a:r>
              <a:rPr lang="en-US" sz="2400" b="1" dirty="0"/>
              <a:t> </a:t>
            </a:r>
            <a:r>
              <a:rPr lang="en-US" sz="2400" b="1" dirty="0" err="1"/>
              <a:t>thân</a:t>
            </a:r>
            <a:endParaRPr lang="vi-V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2721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38600" y="1981201"/>
            <a:ext cx="64008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/>
              <a:t>* Ôn nhận biết tay phải, tay trái.</a:t>
            </a:r>
          </a:p>
          <a:p>
            <a:r>
              <a:rPr lang="vi-VN" sz="2000" dirty="0"/>
              <a:t>+ Cô hỏi trẻ : “Bàn tay đẹp của các con khi ăn cơm tay trái cầm gì, tay phải cầm gì?”</a:t>
            </a:r>
          </a:p>
          <a:p>
            <a:r>
              <a:rPr lang="vi-VN" sz="2000" b="1" dirty="0"/>
              <a:t>+</a:t>
            </a:r>
            <a:r>
              <a:rPr lang="vi-VN" sz="2000" dirty="0"/>
              <a:t> Khi vẽ tay phải làm gì, tay trái làm gì?</a:t>
            </a:r>
          </a:p>
          <a:p>
            <a:r>
              <a:rPr lang="vi-VN" sz="2000" dirty="0"/>
              <a:t>- Cô tổ chức cho trẻ chơi trò chơi: “</a:t>
            </a:r>
            <a:r>
              <a:rPr lang="vi-VN" sz="2000" i="1" dirty="0"/>
              <a:t>Ai nhanh hơn</a:t>
            </a:r>
            <a:r>
              <a:rPr lang="vi-VN" sz="2000" dirty="0"/>
              <a:t>”</a:t>
            </a:r>
          </a:p>
          <a:p>
            <a:r>
              <a:rPr lang="vi-VN" sz="2000" dirty="0"/>
              <a:t>+ Cô nói : “ Tay trái”- Trẻ nói: “Tay cầm thìa, cầm bút, cầm bàn chải đánh răng”</a:t>
            </a:r>
          </a:p>
          <a:p>
            <a:r>
              <a:rPr lang="vi-VN" sz="2000" dirty="0"/>
              <a:t>+ Cô nói : “ Tay phải” –Trẻ nói: “ Cầm bát, giữ vở, cầm ca….”</a:t>
            </a:r>
          </a:p>
          <a:p>
            <a:r>
              <a:rPr lang="vi-VN" sz="2000" dirty="0"/>
              <a:t> Và ngược lại như vậy</a:t>
            </a:r>
          </a:p>
          <a:p>
            <a:pPr algn="ctr"/>
            <a:endParaRPr lang="en-US" sz="3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9691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1" y="609601"/>
            <a:ext cx="6548651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/>
              <a:t>* Xác định phía phải, phía trái của bản thân trẻ</a:t>
            </a:r>
          </a:p>
          <a:p>
            <a:r>
              <a:rPr lang="vi-VN" sz="2000" dirty="0"/>
              <a:t>- Cho trẻ xác định các bộ phận trên cơ thể trẻ cùng phía với tay phải, tay trái của trẻ(Tay, chân, mắt…) thông qua trò chơi:</a:t>
            </a:r>
          </a:p>
          <a:p>
            <a:r>
              <a:rPr lang="vi-VN" sz="2000" dirty="0"/>
              <a:t>+ Dậm chân phải: “thình thịch”; Dậm chân trái: “ thình thịch”</a:t>
            </a:r>
          </a:p>
          <a:p>
            <a:r>
              <a:rPr lang="vi-VN" sz="2000" dirty="0"/>
              <a:t>+ Vẫy tay phải; vẫy tay trái</a:t>
            </a:r>
          </a:p>
          <a:p>
            <a:r>
              <a:rPr lang="vi-VN" sz="2000" dirty="0"/>
              <a:t>+ Bịt mắt phải ; Bịt mắt trái</a:t>
            </a:r>
          </a:p>
          <a:p>
            <a:r>
              <a:rPr lang="vi-VN" sz="2000" dirty="0"/>
              <a:t>+ Nghiêng người sang phải, nghiêng người sang trái.</a:t>
            </a:r>
          </a:p>
          <a:p>
            <a:r>
              <a:rPr lang="vi-VN" sz="2000" dirty="0"/>
              <a:t>    Trẻ làm theo yêu cầu của cô.</a:t>
            </a:r>
          </a:p>
          <a:p>
            <a:r>
              <a:rPr lang="vi-VN" sz="2000" dirty="0"/>
              <a:t>- Cho trẻ về đội hình ngồi thành 3 hàng ngang, cô phát đồ dùng</a:t>
            </a:r>
          </a:p>
          <a:p>
            <a:r>
              <a:rPr lang="vi-VN" sz="2000" dirty="0"/>
              <a:t>+ Cô yêu cầu trẻ cầm đồ dùng bằng tay phải( tay trái) giơ lên và đặt cạnh mình , cô hỏi trẻ: - Chiếc mũ ở phía tay nào của các con? Khẩu trang ở phía tay nào?</a:t>
            </a:r>
          </a:p>
          <a:p>
            <a:r>
              <a:rPr lang="vi-VN" sz="2000" dirty="0"/>
              <a:t>+ Đặt tay lên vai bạn phía bên phải.(Phía bên trái)</a:t>
            </a:r>
          </a:p>
          <a:p>
            <a:r>
              <a:rPr lang="vi-VN" sz="2000" dirty="0"/>
              <a:t> Tương tự cô hỏi trẻ xem các đồ vật ở phía nào của trẻ</a:t>
            </a:r>
          </a:p>
          <a:p>
            <a:pPr algn="ctr"/>
            <a:endParaRPr lang="en-US" sz="3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9539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59108" y="1202146"/>
            <a:ext cx="70104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Ai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Chia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T5SVR6kBxHb7AgAAsAgAABQAAAAAAAAAAQAAAAAAAAAAAHVuaXZlcnNhbC9wbGF5ZXIueG1sUEsFBgAAAAABAAEAQgAAAC0DAAAAAA=="/>
  <p:tag name="ISPRING_PRESENTATION_TITLE" val="KHÁM PHÁ KHOAHOCJC (BỐN MÙA TRONG NĂM)"/>
  <p:tag name="ISPRING_RESOURCE_FOLDER" val="D:\1, Mầm non\1 MN GIA THƯỢNG\Bài giảng eleaning\1, KPKH 4 MÙA TRONG NĂM\KHÁM PHÁ KHOAHOCJC (BỐN MÙA TRONG NĂM)"/>
  <p:tag name="ISPRING_PRESENTATION_PATH" val="D:\1, Mầm non\1 MN GIA THƯỢNG\Bài giảng eleaning\1, KPKH 4 MÙA TRONG NĂM\KHÁM PHÁ KHOAHOCJC (BỐN MÙA TRONG NĂM).pptx"/>
  <p:tag name="ISPRING_SCREEN_RECS_UPDATED" val="D:\1, Mầm non\1 MN GIA THƯỢNG\Bài giảng eleaning\1, KPKH 4 MÙA TRONG NĂM\KHÁM PHÁ KHOAHOCJC (BỐN MÙA TRONG NĂM)"/>
  <p:tag name="ISPRING_PRESENTATION_INFO_2" val="&lt;?xml version=&quot;1.0&quot; encoding=&quot;UTF-8&quot; standalone=&quot;no&quot; ?&gt;&#10;&lt;presentation2&gt;&#10;&#10;  &lt;slides&gt;&#10;    &lt;slide id=&quot;{10163668-A006-4F2D-B52A-84E37DDCBED7}&quot; pptId=&quot;257&quot;/&gt;&#10;    &lt;slide id=&quot;{91FBAA36-F295-4E97-9744-46D6519C0C4B}&quot; pptId=&quot;258&quot;/&gt;&#10;    &lt;slide id=&quot;{405BAFCA-BAFA-485F-943A-8346B0F99AAA}&quot; pptId=&quot;275&quot;/&gt;&#10;    &lt;slide id=&quot;{053E4CCE-1EFB-4C04-BB91-0096C994E8FF}&quot; pptId=&quot;276&quot;/&gt;&#10;    &lt;slide id=&quot;{A426CD14-3943-4702-A348-304AA7E5D2D2}&quot; pptId=&quot;265&quot;/&gt;&#10;    &lt;slide id=&quot;{BC3CC8C9-6B3B-435B-A654-90497F551569}&quot; pptId=&quot;266&quot;/&gt;&#10;    &lt;slide id=&quot;{3E2CD03D-A0F3-4D12-8A2C-9687EC23C1F2}&quot; pptId=&quot;268&quot;/&gt;&#10;    &lt;slide id=&quot;{BCF12C63-A6B1-4AD1-AB2A-8E6AB3AD1E22}&quot; pptId=&quot;269&quot;/&gt;&#10;    &lt;slide id=&quot;{ED88BBB5-5374-49DD-AD61-B1FEE83F3327}&quot; pptId=&quot;277&quot;/&gt;&#10;    &lt;slide id=&quot;{DE96B8FA-CAA4-474A-ACD1-93281687C852}&quot; pptId=&quot;284&quot;/&gt;&#10;    &lt;slide id=&quot;{2FE3F98E-2C7B-4751-A26D-A299AD217E2B}&quot; pptId=&quot;281&quot;/&gt;&#10;    &lt;slide id=&quot;{D00A14EA-9FDA-4192-9218-472ADB99F2B2}&quot; pptId=&quot;285&quot;/&gt;&#10;    &lt;slide id=&quot;{9DDC6A5C-FD32-4B94-995F-39503D5016A0}&quot; pptId=&quot;287&quot;/&gt;&#10;    &lt;slide id=&quot;{1C379680-A099-43B8-B95D-0A313EC4F673}&quot; pptId=&quot;288&quot;/&gt;&#10;    &lt;slide id=&quot;{EF3170FB-A125-4BAF-B795-CAEDF7CA473B}&quot; pptId=&quot;280&quot;/&gt;&#10;    &lt;slide id=&quot;{F4D33A8C-977C-4AC0-8503-C6D547ECB5E7}&quot; pptId=&quot;292&quot;/&gt;&#10;    &lt;slide id=&quot;{88A27E07-5C8C-4F55-8CFD-AC701007F103}&quot; pptId=&quot;289&quot;/&gt;&#10;    &lt;slide id=&quot;{1A8A121D-B22E-4BFB-9721-9129654715AF}&quot; pptId=&quot;282&quot;/&gt;&#10;    &lt;slide id=&quot;{66475387-BFA5-4E1E-A21B-8FF958943C8B}&quot; pptId=&quot;291&quot;/&gt;&#10;    &lt;slide id=&quot;{011FC1B1-1023-447D-9A36-3A8747A0943C}&quot; pptId=&quot;283&quot;/&gt;&#10;    &lt;slide id=&quot;{E97F5166-1EA1-4601-AE37-B4E0826FD5A7}&quot; pptId=&quot;273&quot;/&gt;&#10;    &lt;slide id=&quot;{BB1C0330-FFE6-47FD-B088-31A69F5CB088}&quot; pptId=&quot;278&quot;/&gt;&#10;    &lt;slide id=&quot;{20B84C59-E5E3-4E1F-A9D8-8E11FE8BFD8B}&quot; pptId=&quot;279&quot;/&gt;&#10;  &lt;/slides&gt;&#10;&#10;  &lt;narration&gt;&#10;    &lt;audioTracks&gt;&#10;      &lt;audioTrack muted=&quot;false&quot; name=&quot;Audio 1&quot; resource=&quot;58c4265f&quot; slideId=&quot;{10163668-A006-4F2D-B52A-84E37DDCBED7}&quot; startTime=&quot;0&quot; volume=&quot;1&quot;&gt;&#10;        &lt;audio channels=&quot;1&quot; format=&quot;s16&quot; sampleRate=&quot;44100&quot;/&gt;&#10;      &lt;/audioTrack&gt;&#10;      &lt;audioTrack muted=&quot;false&quot; name=&quot;Audio 2&quot; resource=&quot;059b60fb&quot; slideId=&quot;{91FBAA36-F295-4E97-9744-46D6519C0C4B}&quot; startTime=&quot;0&quot; volume=&quot;1&quot;&gt;&#10;        &lt;audio channels=&quot;1&quot; format=&quot;s16&quot; sampleRate=&quot;44100&quot;/&gt;&#10;      &lt;/audioTrack&gt;&#10;      &lt;audioTrack muted=&quot;false&quot; name=&quot;Audio 3&quot; resource=&quot;e5d78626&quot; slideId=&quot;{405BAFCA-BAFA-485F-943A-8346B0F99AAA}&quot; startTime=&quot;0&quot; volume=&quot;1&quot;&gt;&#10;        &lt;audio channels=&quot;1&quot; format=&quot;s16&quot; sampleRate=&quot;44100&quot;/&gt;&#10;      &lt;/audioTrack&gt;&#10;      &lt;audioTrack muted=&quot;false&quot; name=&quot;Audio 4&quot; resource=&quot;d115d226&quot; slideId=&quot;{A426CD14-3943-4702-A348-304AA7E5D2D2}&quot; startTime=&quot;0&quot; volume=&quot;1&quot;&gt;&#10;        &lt;audio channels=&quot;1&quot; format=&quot;s16&quot; sampleRate=&quot;44100&quot;/&gt;&#10;      &lt;/audioTrack&gt;&#10;      &lt;audioTrack muted=&quot;false&quot; name=&quot;Audio 5&quot; resource=&quot;9fb5e08f&quot; slideId=&quot;{BC3CC8C9-6B3B-435B-A654-90497F551569}&quot; startTime=&quot;0&quot; volume=&quot;1&quot;&gt;&#10;        &lt;audio channels=&quot;1&quot; format=&quot;s16&quot; sampleRate=&quot;44100&quot;/&gt;&#10;      &lt;/audioTrack&gt;&#10;      &lt;audioTrack muted=&quot;false&quot; name=&quot;Audio 6&quot; resource=&quot;eb1aad2b&quot; slideId=&quot;{3E2CD03D-A0F3-4D12-8A2C-9687EC23C1F2}&quot; startTime=&quot;0&quot; volume=&quot;1&quot;&gt;&#10;        &lt;audio channels=&quot;1&quot; format=&quot;s16&quot; sampleRate=&quot;44100&quot;/&gt;&#10;      &lt;/audioTrack&gt;&#10;      &lt;audioTrack muted=&quot;false&quot; name=&quot;Audio 7&quot; resource=&quot;c86a157d&quot; slideId=&quot;{053E4CCE-1EFB-4C04-BB91-0096C994E8FF}&quot; startTime=&quot;0&quot; volume=&quot;1&quot;&gt;&#10;        &lt;audio channels=&quot;1&quot; format=&quot;s16&quot; sampleRate=&quot;44100&quot;/&gt;&#10;      &lt;/audioTrack&gt;&#10;      &lt;audioTrack muted=&quot;false&quot; name=&quot;Audio 8&quot; resource=&quot;97d2230a&quot; slideId=&quot;{BCF12C63-A6B1-4AD1-AB2A-8E6AB3AD1E2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b09acd9e&quot; slideId=&quot;{ED88BBB5-5374-49DD-AD61-B1FEE83F332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87a0f33a&quot; slideId=&quot;{2FE3F98E-2C7B-4751-A26D-A299AD217E2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b64a8fa&quot; slideId=&quot;{1C379680-A099-43B8-B95D-0A313EC4F673}&quot; startTime=&quot;0&quot; volume=&quot;1&quot;&gt;&#10;        &lt;audio channels=&quot;1&quot; format=&quot;s16&quot; sampleRate=&quot;44100&quot;/&gt;&#10;      &lt;/audioTrack&gt;&#10;      &lt;audioTrack muted=&quot;false&quot; name=&quot;Audio 12&quot; resource=&quot;263ef17f&quot; slideId=&quot;{EF3170FB-A125-4BAF-B795-CAEDF7CA47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2f6ff01e&quot; slideId=&quot;{1A8A121D-B22E-4BFB-9721-9129654715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e36309f&quot; slideId=&quot;{20B84C59-E5E3-4E1F-A9D8-8E11FE8BFD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46fc69cc&quot; slideId=&quot;{011FC1B1-1023-447D-9A36-3A8747A0943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mua xuan cat chuan&quot; resource=&quot;e8974f4a&quot; slideId=&quot;{3E2CD03D-A0F3-4D12-8A2C-9687EC23C1F2}&quot; startTime=&quot;0&quot; stepIndex=&quot;0&quot; volume=&quot;1&quot;&gt;&#10;        &lt;video format=&quot;yuv420p&quot; frameRate=&quot;30&quot; height=&quot;48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UGh1bmd0aGl0dXlldHZpbnNjaG9vbEBnbWFpbC5jb20=||ezhBRDUyQzM5LTg0RDctNEMxNy1CRTBGLUZFRDhFQUREQThFN30=||SVNQUklOR19QUkVTRU5URVJfUEhPVE9fMA==|MQ==||SVNQUklOR19QUkVTRU5URVJfUEhPVE9fMQ==|MDk2NjQ0NTQ5Mw=="/>
  <p:tag name="ISPRING_RESOURCE_PATHS_HASH_PRESENTER" val="7fd16c42561da33a1211645891f4d7c504ea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385"/>
  <p:tag name="ISPRING_SLIDE_ID_2" val="{20B84C59-E5E3-4E1F-A9D8-8E11FE8BFD8B}"/>
  <p:tag name="GENSWF_SLIDE_TITLE" val="TẠM BIỆT."/>
  <p:tag name="GENSWF_ADVANCE_TIME" val="6.39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D_2" val="{10163668-A006-4F2D-B52A-84E37DDCBED7}"/>
  <p:tag name="GENSWF_SLIDE_TITLE" val="LỜI GIỚI THIỆU"/>
  <p:tag name="GENSWF_ADVANCE_TIME" val="15.34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480</Words>
  <Application>Microsoft Office PowerPoint</Application>
  <PresentationFormat>Widescreen</PresentationFormat>
  <Paragraphs>65</Paragraphs>
  <Slides>12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KHOAHOCJC (BỐN MÙA TRONG NĂM)</dc:title>
  <dc:creator>ismail - [2010]</dc:creator>
  <cp:lastModifiedBy>Admin</cp:lastModifiedBy>
  <cp:revision>263</cp:revision>
  <dcterms:created xsi:type="dcterms:W3CDTF">2017-11-11T02:11:32Z</dcterms:created>
  <dcterms:modified xsi:type="dcterms:W3CDTF">2022-09-22T05:46:22Z</dcterms:modified>
</cp:coreProperties>
</file>