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25" r:id="rId2"/>
    <p:sldId id="290" r:id="rId3"/>
    <p:sldId id="272" r:id="rId4"/>
    <p:sldId id="315" r:id="rId5"/>
    <p:sldId id="286" r:id="rId6"/>
    <p:sldId id="299" r:id="rId7"/>
    <p:sldId id="274" r:id="rId8"/>
    <p:sldId id="283" r:id="rId9"/>
    <p:sldId id="294" r:id="rId10"/>
    <p:sldId id="296" r:id="rId11"/>
    <p:sldId id="297" r:id="rId12"/>
    <p:sldId id="300" r:id="rId13"/>
    <p:sldId id="261" r:id="rId14"/>
    <p:sldId id="276" r:id="rId15"/>
    <p:sldId id="262" r:id="rId16"/>
    <p:sldId id="263" r:id="rId17"/>
    <p:sldId id="264" r:id="rId18"/>
    <p:sldId id="266" r:id="rId19"/>
    <p:sldId id="268" r:id="rId20"/>
    <p:sldId id="267" r:id="rId21"/>
    <p:sldId id="305" r:id="rId22"/>
    <p:sldId id="316" r:id="rId23"/>
    <p:sldId id="317" r:id="rId24"/>
    <p:sldId id="318" r:id="rId25"/>
    <p:sldId id="319" r:id="rId26"/>
    <p:sldId id="321" r:id="rId27"/>
    <p:sldId id="322" r:id="rId28"/>
    <p:sldId id="323" r:id="rId29"/>
    <p:sldId id="324" r:id="rId30"/>
    <p:sldId id="278" r:id="rId31"/>
    <p:sldId id="277" r:id="rId32"/>
    <p:sldId id="307" r:id="rId33"/>
    <p:sldId id="304" r:id="rId34"/>
    <p:sldId id="281" r:id="rId3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268"/>
    <a:srgbClr val="192CB7"/>
    <a:srgbClr val="CCECFF"/>
    <a:srgbClr val="FF0000"/>
    <a:srgbClr val="FFFF00"/>
    <a:srgbClr val="0000FF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71" autoAdjust="0"/>
  </p:normalViewPr>
  <p:slideViewPr>
    <p:cSldViewPr>
      <p:cViewPr>
        <p:scale>
          <a:sx n="75" d="100"/>
          <a:sy n="75" d="100"/>
        </p:scale>
        <p:origin x="264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A8C9BB1-3A90-4321-9662-CDEBB41F6A1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C5AE9407-19D9-4B4F-ADA0-6AB2B46B4B5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D0151E9D-7255-43DD-9FE8-DDD232C72437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>
            <a:extLst>
              <a:ext uri="{FF2B5EF4-FFF2-40B4-BE49-F238E27FC236}">
                <a16:creationId xmlns:a16="http://schemas.microsoft.com/office/drawing/2014/main" id="{A376D9E8-4039-4874-9739-B3618716A64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>
            <a:extLst>
              <a:ext uri="{FF2B5EF4-FFF2-40B4-BE49-F238E27FC236}">
                <a16:creationId xmlns:a16="http://schemas.microsoft.com/office/drawing/2014/main" id="{03B0F965-39BD-4BAF-A762-4AB05BCC6E1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>
            <a:extLst>
              <a:ext uri="{FF2B5EF4-FFF2-40B4-BE49-F238E27FC236}">
                <a16:creationId xmlns:a16="http://schemas.microsoft.com/office/drawing/2014/main" id="{F1D26B61-2879-4CA0-9A6C-EC31B04ACC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5674374-2B92-488E-964A-B0784B96F03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B5A237-7A7B-493D-95F8-6E0E3D60A4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A2FC578-A17E-4716-BEBC-BF9D6210D1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70FF9E6-05AC-4F73-8F39-10B941891B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FF0693-205A-4C39-A992-52987634EB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810980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CF56AF-4CD3-4078-B550-A864EC6E72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7447EB-4C74-4AFB-83FE-2CEFBBEAB3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7CC34A0-119A-49BC-9DFD-221DE69103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1EE47-7871-42FE-9005-A0C2244E58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7286031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276783-27BD-479B-9DCF-02196A5335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0AE528B-3B53-4FA1-9CDC-2B21E33D2C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7F2D6E4-BAAD-44EC-8DB7-8963A99687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D43F1B-2148-4820-B5DD-60AF172075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0020033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D27E9B-B984-42A9-B1CA-6F629836E0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9911D27-EF7D-48C3-8008-64731942F6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91D830E-04EC-407A-A707-EE9EBF5909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24D15B-3AA6-484F-B28B-6E5B3C6EC1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8103263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BAAC8A4-B0C4-42C0-8142-583A5AFCF2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DC5A2E1-4F97-4A5E-831E-AB074D8509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643916A-E09D-443B-B309-1B4AAAB689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3DCFA3-5647-4948-885C-819BDCE988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789396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C020AC-0773-4AED-AAF1-0E73064552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432233-1C5F-4CC8-8451-E56A51E782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44FC0A-94F3-4DF9-BEBC-0688AE599E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7516C-B8F1-4549-BDAA-023DD48560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848822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FC9840-9A87-497A-A7F6-264EA7AC5B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F9B49A-CE9A-432B-90DD-A112175FBD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6E10862-765E-4D95-8404-D2F1724E44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83FD51-E7F4-4F42-9BC4-858F405014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48483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3ED998E-46F3-4DBB-A446-7F54D2B8D3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678387C-DF8C-47CF-BA44-DB2E448297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3687DAE-BD03-4C26-B38A-E02EF7702A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6D8638-196F-44DD-9EF9-2BD6817EF4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071266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54E1CC5-7472-4183-A025-C5F6BE3067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A341A37-5291-4437-81D7-1DC3629FC3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77134E2-D78D-42C0-AD1B-739A86231B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A916A-A910-49FD-939D-9D5F3FDEFC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2988849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ABCB29-4D65-46E5-BD5B-2C4C4D2749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B18EDE-1D02-48FC-BE37-B0F205BF43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CFED72-D3CF-4558-983B-86BE79160C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BF11E2-9517-4952-90E0-9652EA0778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941390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F99436-89A3-4BB7-BECD-96AFD1406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EB251E-2EEF-4857-BF86-A8DDAF03F8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CABDA8-3CB2-4748-A6E1-337864E55D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2ADDA9-DD9F-4FB4-A29A-A907F53C53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542419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8E36500-3949-49B4-A5DD-63291A80F0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398CD03-A627-475E-9D15-9E07BF8AA5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702F1A8-66FE-4D5F-8C39-BA2417D04BC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2E5078D-46F5-480B-AF55-888FDBD9E76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72C623E-D836-438D-A066-5C9855A43C1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EFC6156-5A69-487C-B33C-E79ABC82D58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27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audio" Target="../media/audio2.wav"/><Relationship Id="rId7" Type="http://schemas.openxmlformats.org/officeDocument/2006/relationships/image" Target="../media/image4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1.wav"/><Relationship Id="rId7" Type="http://schemas.openxmlformats.org/officeDocument/2006/relationships/image" Target="../media/image49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audio" Target="../media/audio2.wav"/><Relationship Id="rId7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gif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45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1.wav"/><Relationship Id="rId7" Type="http://schemas.openxmlformats.org/officeDocument/2006/relationships/image" Target="../media/image20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43.gif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5" Type="http://schemas.openxmlformats.org/officeDocument/2006/relationships/image" Target="../media/image58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68.jpeg"/><Relationship Id="rId7" Type="http://schemas.openxmlformats.org/officeDocument/2006/relationships/image" Target="../media/image4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nhac%20day\nhac%20thieu%20nhi\tre%20hat\em_di_qua_nga_tu_duong_pho-nhac_thieu_nhi.mp3" TargetMode="External"/><Relationship Id="rId6" Type="http://schemas.openxmlformats.org/officeDocument/2006/relationships/image" Target="../media/image40.gif"/><Relationship Id="rId5" Type="http://schemas.openxmlformats.org/officeDocument/2006/relationships/image" Target="../media/image69.png"/><Relationship Id="rId4" Type="http://schemas.openxmlformats.org/officeDocument/2006/relationships/image" Target="../media/image3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45.gif"/><Relationship Id="rId4" Type="http://schemas.openxmlformats.org/officeDocument/2006/relationships/image" Target="../media/image28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gif"/><Relationship Id="rId4" Type="http://schemas.openxmlformats.org/officeDocument/2006/relationships/image" Target="../media/image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7" Type="http://schemas.openxmlformats.org/officeDocument/2006/relationships/image" Target="../media/image59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gif"/><Relationship Id="rId5" Type="http://schemas.openxmlformats.org/officeDocument/2006/relationships/image" Target="../media/image43.gif"/><Relationship Id="rId4" Type="http://schemas.openxmlformats.org/officeDocument/2006/relationships/image" Target="../media/image3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2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4.gif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12.gif"/><Relationship Id="rId7" Type="http://schemas.openxmlformats.org/officeDocument/2006/relationships/image" Target="../media/image20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B2319A-A7CB-436E-8E0F-97D53D683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57856" y="-2650743"/>
            <a:ext cx="6876287" cy="12191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975C2-8241-4BFF-9E6D-D980CB6DE8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50505" cy="18861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ADAE3C-434B-4E4B-897D-F5603BBA0BA6}"/>
              </a:ext>
            </a:extLst>
          </p:cNvPr>
          <p:cNvSpPr txBox="1"/>
          <p:nvPr/>
        </p:nvSpPr>
        <p:spPr>
          <a:xfrm>
            <a:off x="1752600" y="609600"/>
            <a:ext cx="9525000" cy="591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Trường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mầm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non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Thạch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Cầu</a:t>
            </a:r>
            <a:endParaRPr lang="en-US" sz="28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sz="28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Lĩnh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vực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phát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triển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nhận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thức</a:t>
            </a:r>
            <a:endParaRPr lang="en-US" sz="36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Khám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phá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Một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số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luật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lệ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giao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thông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đường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bộ</a:t>
            </a:r>
            <a:endParaRPr lang="en-US" sz="36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Lứa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tuổi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: MGN 4 – 5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tuổi</a:t>
            </a:r>
            <a:endParaRPr lang="en-US" sz="32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Năm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học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: 2021 - 2022</a:t>
            </a:r>
            <a:endParaRPr lang="en-US" sz="28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3947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C39C7-601F-446E-B306-33ECD7E73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2400"/>
            <a:ext cx="8915400" cy="1143000"/>
          </a:xfrm>
        </p:spPr>
        <p:txBody>
          <a:bodyPr/>
          <a:lstStyle/>
          <a:p>
            <a:pPr>
              <a:defRPr/>
            </a:pPr>
            <a:r>
              <a:rPr lang="en-US" sz="4000">
                <a:solidFill>
                  <a:srgbClr val="FF0000"/>
                </a:solidFill>
                <a:latin typeface="+mn-lt"/>
                <a:cs typeface="Times New Roman" pitchFamily="18" charset="0"/>
              </a:rPr>
              <a:t>Đội mũ bảo hiểm khi ngồi trên xe máy</a:t>
            </a:r>
          </a:p>
        </p:txBody>
      </p:sp>
      <p:pic>
        <p:nvPicPr>
          <p:cNvPr id="4" name="Picture 2" descr="12">
            <a:extLst>
              <a:ext uri="{FF2B5EF4-FFF2-40B4-BE49-F238E27FC236}">
                <a16:creationId xmlns:a16="http://schemas.microsoft.com/office/drawing/2014/main" id="{4C6315C6-72BD-4582-9CFB-680E1BCC4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58"/>
          <a:stretch>
            <a:fillRect/>
          </a:stretch>
        </p:blipFill>
        <p:spPr bwMode="auto">
          <a:xfrm>
            <a:off x="2057399" y="1524000"/>
            <a:ext cx="8397141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32ED5-74E4-40CE-8D1B-B180E8F60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74638"/>
            <a:ext cx="8610600" cy="1143000"/>
          </a:xfrm>
        </p:spPr>
        <p:txBody>
          <a:bodyPr/>
          <a:lstStyle/>
          <a:p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chen lấn xô đẩy khi lên xe</a:t>
            </a:r>
          </a:p>
        </p:txBody>
      </p:sp>
      <p:pic>
        <p:nvPicPr>
          <p:cNvPr id="4" name="Picture 4" descr="30112010(001)">
            <a:extLst>
              <a:ext uri="{FF2B5EF4-FFF2-40B4-BE49-F238E27FC236}">
                <a16:creationId xmlns:a16="http://schemas.microsoft.com/office/drawing/2014/main" id="{D2D65151-3626-44DB-93C9-9132F2D66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2F6EA-DE3F-4323-A5B5-2BD24CD67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5257801"/>
            <a:ext cx="8763000" cy="1470025"/>
          </a:xfrm>
        </p:spPr>
        <p:txBody>
          <a:bodyPr/>
          <a:lstStyle/>
          <a:p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 trên xe buýt phải ngồi ngay ngắn, không thò đầu ra ngoài</a:t>
            </a:r>
          </a:p>
        </p:txBody>
      </p:sp>
      <p:pic>
        <p:nvPicPr>
          <p:cNvPr id="4" name="Picture 3" descr="10">
            <a:extLst>
              <a:ext uri="{FF2B5EF4-FFF2-40B4-BE49-F238E27FC236}">
                <a16:creationId xmlns:a16="http://schemas.microsoft.com/office/drawing/2014/main" id="{A31E4A76-B6E6-4769-BDB7-A2E659338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2442" y="312838"/>
            <a:ext cx="8763000" cy="495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JJHHGGJJHHGG">
            <a:extLst>
              <a:ext uri="{FF2B5EF4-FFF2-40B4-BE49-F238E27FC236}">
                <a16:creationId xmlns:a16="http://schemas.microsoft.com/office/drawing/2014/main" id="{8F97E173-73DA-427C-A8CF-045195F20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" y="0"/>
            <a:ext cx="121870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5">
            <a:extLst>
              <a:ext uri="{FF2B5EF4-FFF2-40B4-BE49-F238E27FC236}">
                <a16:creationId xmlns:a16="http://schemas.microsoft.com/office/drawing/2014/main" id="{035A8818-5C84-4988-A749-749517C06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4343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174" name="AutoShape 6">
            <a:extLst>
              <a:ext uri="{FF2B5EF4-FFF2-40B4-BE49-F238E27FC236}">
                <a16:creationId xmlns:a16="http://schemas.microsoft.com/office/drawing/2014/main" id="{E8C81755-FFD9-4742-842A-032F115A1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25908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4341" name="WordArt 9">
            <a:extLst>
              <a:ext uri="{FF2B5EF4-FFF2-40B4-BE49-F238E27FC236}">
                <a16:creationId xmlns:a16="http://schemas.microsoft.com/office/drawing/2014/main" id="{BADEC510-0E61-4086-AC64-C9C006CD644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133600" y="1258888"/>
            <a:ext cx="7924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 1: An toàn giao thông</a:t>
            </a:r>
            <a:endParaRPr 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2" name="Picture 10" descr="Nhanh hoa">
            <a:extLst>
              <a:ext uri="{FF2B5EF4-FFF2-40B4-BE49-F238E27FC236}">
                <a16:creationId xmlns:a16="http://schemas.microsoft.com/office/drawing/2014/main" id="{02843F68-004E-489A-ADF4-68C9741B20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580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8" descr="C:\Users\NGOCTHANH\Desktop\anh dep\mc_05030402j_j.gif">
            <a:extLst>
              <a:ext uri="{FF2B5EF4-FFF2-40B4-BE49-F238E27FC236}">
                <a16:creationId xmlns:a16="http://schemas.microsoft.com/office/drawing/2014/main" id="{549C1983-3902-4DB3-B896-1A809ABB40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1" y="3352800"/>
            <a:ext cx="7334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8" descr="C:\Users\NGOCTHANH\Desktop\anh dep\mc_05030402j_j.gif">
            <a:extLst>
              <a:ext uri="{FF2B5EF4-FFF2-40B4-BE49-F238E27FC236}">
                <a16:creationId xmlns:a16="http://schemas.microsoft.com/office/drawing/2014/main" id="{0C030743-17D4-43F4-B034-911A621FDCD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3810000"/>
            <a:ext cx="7334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8" descr="C:\Users\NGOCTHANH\Desktop\anh dep\mc_05030402j_j.gif">
            <a:extLst>
              <a:ext uri="{FF2B5EF4-FFF2-40B4-BE49-F238E27FC236}">
                <a16:creationId xmlns:a16="http://schemas.microsoft.com/office/drawing/2014/main" id="{D1382401-00DF-4682-A98A-60AB11FCCE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6" y="4168775"/>
            <a:ext cx="7334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8" descr="C:\Users\NGOCTHANH\Desktop\anh dep\mc_05030402j_j.gif">
            <a:extLst>
              <a:ext uri="{FF2B5EF4-FFF2-40B4-BE49-F238E27FC236}">
                <a16:creationId xmlns:a16="http://schemas.microsoft.com/office/drawing/2014/main" id="{074D442B-042C-43B6-BFB6-DE8224A24F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1" y="4419600"/>
            <a:ext cx="7334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8" descr="C:\Users\NGOCTHANH\Desktop\anh dep\mc_05030402j_j.gif">
            <a:extLst>
              <a:ext uri="{FF2B5EF4-FFF2-40B4-BE49-F238E27FC236}">
                <a16:creationId xmlns:a16="http://schemas.microsoft.com/office/drawing/2014/main" id="{0A8AC1C3-01C6-45AA-ADF7-13E870DABA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4572000"/>
            <a:ext cx="7334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18" descr="valroseT">
            <a:extLst>
              <a:ext uri="{FF2B5EF4-FFF2-40B4-BE49-F238E27FC236}">
                <a16:creationId xmlns:a16="http://schemas.microsoft.com/office/drawing/2014/main" id="{591A9B90-214D-45EC-915A-6D8B4656F857}"/>
              </a:ext>
            </a:extLst>
          </p:cNvPr>
          <p:cNvPicPr>
            <a:picLocks noChangeAspect="1" noChangeArrowheads="1" noCrop="1"/>
          </p:cNvPicPr>
          <p:nvPr>
            <p:ph type="title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1" y="3352800"/>
            <a:ext cx="1452563" cy="3124200"/>
          </a:xfrm>
          <a:noFill/>
        </p:spPr>
      </p:pic>
      <p:pic>
        <p:nvPicPr>
          <p:cNvPr id="14349" name="Picture 20" descr="flower">
            <a:extLst>
              <a:ext uri="{FF2B5EF4-FFF2-40B4-BE49-F238E27FC236}">
                <a16:creationId xmlns:a16="http://schemas.microsoft.com/office/drawing/2014/main" id="{C43A3555-35D9-4ED9-9076-CD7A8D8C8AE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2CE6503-AB5F-41F3-8F68-195A4013EE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5363" name="Picture 5" descr="untitledJJHHGGJJ">
            <a:extLst>
              <a:ext uri="{FF2B5EF4-FFF2-40B4-BE49-F238E27FC236}">
                <a16:creationId xmlns:a16="http://schemas.microsoft.com/office/drawing/2014/main" id="{A4EF290A-842A-492E-ADA7-53C253752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" y="-17493"/>
            <a:ext cx="12193979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3">
            <a:extLst>
              <a:ext uri="{FF2B5EF4-FFF2-40B4-BE49-F238E27FC236}">
                <a16:creationId xmlns:a16="http://schemas.microsoft.com/office/drawing/2014/main" id="{57BBEF69-9DF8-40D9-8F3F-B23B12B769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9800" y="457201"/>
            <a:ext cx="8001000" cy="5592763"/>
          </a:xfrm>
        </p:spPr>
        <p:txBody>
          <a:bodyPr/>
          <a:lstStyle/>
          <a:p>
            <a:pPr eaLnBrk="1" hangingPunct="1"/>
            <a:r>
              <a:rPr lang="en-US" altLang="en-US" sz="3000" i="1" u="sng">
                <a:solidFill>
                  <a:srgbClr val="FF0000"/>
                </a:solidFill>
              </a:rPr>
              <a:t>Cách chơi:</a:t>
            </a:r>
          </a:p>
          <a:p>
            <a:pPr eaLnBrk="1" hangingPunct="1">
              <a:buFontTx/>
              <a:buChar char="-"/>
            </a:pPr>
            <a:r>
              <a:rPr lang="en-US" altLang="en-US" sz="3000"/>
              <a:t>Trẻ quan sát 2 bức hình và nhận biết được đâu là hành động đúng luật giao thông đâu là hành động sai.</a:t>
            </a:r>
          </a:p>
          <a:p>
            <a:pPr eaLnBrk="1" hangingPunct="1">
              <a:buFontTx/>
              <a:buChar char="-"/>
            </a:pPr>
            <a:r>
              <a:rPr lang="en-US" altLang="en-US" sz="3000"/>
              <a:t>Trẻ chọn và kích vào hình đúng và mặt cười sẻ xuất hiện, nếu trẻ chọn hành động sai thì mặt buồn xuất hiện</a:t>
            </a:r>
          </a:p>
          <a:p>
            <a:pPr eaLnBrk="1" hangingPunct="1">
              <a:buFontTx/>
              <a:buChar char="-"/>
            </a:pPr>
            <a:r>
              <a:rPr lang="en-US" altLang="en-US" sz="3000"/>
              <a:t>Cuối trò chơi trẻ nhận thức được đâu là hành động nên làm và đâu là hành động không nên làm.</a:t>
            </a:r>
          </a:p>
          <a:p>
            <a:pPr eaLnBrk="1" hangingPunct="1">
              <a:buFontTx/>
              <a:buNone/>
            </a:pPr>
            <a:endParaRPr lang="en-US" altLang="en-US" sz="3000"/>
          </a:p>
        </p:txBody>
      </p:sp>
      <p:pic>
        <p:nvPicPr>
          <p:cNvPr id="15365" name="Picture 6" descr="AN439">
            <a:extLst>
              <a:ext uri="{FF2B5EF4-FFF2-40B4-BE49-F238E27FC236}">
                <a16:creationId xmlns:a16="http://schemas.microsoft.com/office/drawing/2014/main" id="{BCE4EE3E-ADD3-458F-AEF0-8F5D15209B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 descr="AN439">
            <a:extLst>
              <a:ext uri="{FF2B5EF4-FFF2-40B4-BE49-F238E27FC236}">
                <a16:creationId xmlns:a16="http://schemas.microsoft.com/office/drawing/2014/main" id="{4D570B05-7F24-4B65-B5B8-DE584ECF63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4419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 descr="AN439">
            <a:extLst>
              <a:ext uri="{FF2B5EF4-FFF2-40B4-BE49-F238E27FC236}">
                <a16:creationId xmlns:a16="http://schemas.microsoft.com/office/drawing/2014/main" id="{726A67B9-3463-4595-9E20-309A6E1515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1295400" y="5943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9" descr="AN439">
            <a:extLst>
              <a:ext uri="{FF2B5EF4-FFF2-40B4-BE49-F238E27FC236}">
                <a16:creationId xmlns:a16="http://schemas.microsoft.com/office/drawing/2014/main" id="{740BB654-B440-4B54-9691-DCCB550DB5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1066800" y="50292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4" descr="AN439">
            <a:extLst>
              <a:ext uri="{FF2B5EF4-FFF2-40B4-BE49-F238E27FC236}">
                <a16:creationId xmlns:a16="http://schemas.microsoft.com/office/drawing/2014/main" id="{B332D3AB-B4FB-49B1-A8EC-0B1BB2AA7A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296400" y="3200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5" descr="AN439">
            <a:extLst>
              <a:ext uri="{FF2B5EF4-FFF2-40B4-BE49-F238E27FC236}">
                <a16:creationId xmlns:a16="http://schemas.microsoft.com/office/drawing/2014/main" id="{A428D1EB-0DB0-4371-9B37-17E0B2E005D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14400" y="4038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6" descr="Picture16">
            <a:extLst>
              <a:ext uri="{FF2B5EF4-FFF2-40B4-BE49-F238E27FC236}">
                <a16:creationId xmlns:a16="http://schemas.microsoft.com/office/drawing/2014/main" id="{4F71B378-82D0-4B65-8A03-EA8645E9240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2644" flipH="1">
            <a:off x="1524000" y="228600"/>
            <a:ext cx="13017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7" descr="Picture16">
            <a:extLst>
              <a:ext uri="{FF2B5EF4-FFF2-40B4-BE49-F238E27FC236}">
                <a16:creationId xmlns:a16="http://schemas.microsoft.com/office/drawing/2014/main" id="{76F8C77C-FB52-4A29-A1C2-C235169937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7869" flipH="1">
            <a:off x="1219200" y="1905000"/>
            <a:ext cx="13017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8" descr="AN439">
            <a:extLst>
              <a:ext uri="{FF2B5EF4-FFF2-40B4-BE49-F238E27FC236}">
                <a16:creationId xmlns:a16="http://schemas.microsoft.com/office/drawing/2014/main" id="{8046463A-871D-4BBB-8AC8-21D47F65205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2438400" y="5867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19" descr="AN439">
            <a:extLst>
              <a:ext uri="{FF2B5EF4-FFF2-40B4-BE49-F238E27FC236}">
                <a16:creationId xmlns:a16="http://schemas.microsoft.com/office/drawing/2014/main" id="{FDDABBB6-6E17-456C-BAE9-B5736718F60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38100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20" descr="AN439">
            <a:extLst>
              <a:ext uri="{FF2B5EF4-FFF2-40B4-BE49-F238E27FC236}">
                <a16:creationId xmlns:a16="http://schemas.microsoft.com/office/drawing/2014/main" id="{566D7452-15BD-46B9-8410-6BA73C7571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5105400" y="60198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21" descr="AN439">
            <a:extLst>
              <a:ext uri="{FF2B5EF4-FFF2-40B4-BE49-F238E27FC236}">
                <a16:creationId xmlns:a16="http://schemas.microsoft.com/office/drawing/2014/main" id="{60184E4E-0232-44B3-80EE-AEB016DD1F1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6477000" y="5486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7" name="Picture 22" descr="AN439">
            <a:extLst>
              <a:ext uri="{FF2B5EF4-FFF2-40B4-BE49-F238E27FC236}">
                <a16:creationId xmlns:a16="http://schemas.microsoft.com/office/drawing/2014/main" id="{A7A25367-D9E2-4352-810A-57FD0AC5F4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7848600" y="5943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7" name="Picture 23" descr="Picture32">
            <a:extLst>
              <a:ext uri="{FF2B5EF4-FFF2-40B4-BE49-F238E27FC236}">
                <a16:creationId xmlns:a16="http://schemas.microsoft.com/office/drawing/2014/main" id="{28F5EEEE-27C9-4FEE-AA03-60C7679D04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2852">
            <a:off x="2556669" y="56729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8" name="Picture 24" descr="Picture32">
            <a:extLst>
              <a:ext uri="{FF2B5EF4-FFF2-40B4-BE49-F238E27FC236}">
                <a16:creationId xmlns:a16="http://schemas.microsoft.com/office/drawing/2014/main" id="{A7E60F10-81FC-4E85-9B59-2DC0CF07E8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2852">
            <a:off x="5528469" y="58253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9" name="Picture 25" descr="Picture32">
            <a:extLst>
              <a:ext uri="{FF2B5EF4-FFF2-40B4-BE49-F238E27FC236}">
                <a16:creationId xmlns:a16="http://schemas.microsoft.com/office/drawing/2014/main" id="{FE248013-D38F-47D8-A581-FC3AADEC9B9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2852">
            <a:off x="8117682" y="5674519"/>
            <a:ext cx="685800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70" name="Picture 26" descr="Picture32">
            <a:extLst>
              <a:ext uri="{FF2B5EF4-FFF2-40B4-BE49-F238E27FC236}">
                <a16:creationId xmlns:a16="http://schemas.microsoft.com/office/drawing/2014/main" id="{0B0406FD-D816-4B41-9800-C2EA411ACB2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2852">
            <a:off x="10043319" y="29297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71" name="Picture 27" descr="Picture32">
            <a:extLst>
              <a:ext uri="{FF2B5EF4-FFF2-40B4-BE49-F238E27FC236}">
                <a16:creationId xmlns:a16="http://schemas.microsoft.com/office/drawing/2014/main" id="{7AE03F18-FA85-4CF6-9758-F2AB3644E4B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2852">
            <a:off x="1947069" y="39203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10" dur="30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12" dur="30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14" dur="30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">
            <a:extLst>
              <a:ext uri="{FF2B5EF4-FFF2-40B4-BE49-F238E27FC236}">
                <a16:creationId xmlns:a16="http://schemas.microsoft.com/office/drawing/2014/main" id="{9B39C8D1-0611-40E3-B288-1B17E1CB4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1" y="990600"/>
            <a:ext cx="43021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8195" name="Picture 3" descr="1">
            <a:extLst>
              <a:ext uri="{FF2B5EF4-FFF2-40B4-BE49-F238E27FC236}">
                <a16:creationId xmlns:a16="http://schemas.microsoft.com/office/drawing/2014/main" id="{F6C3FB92-6437-4257-9626-20B0B53F6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990600"/>
            <a:ext cx="4419600" cy="440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196" name="AutoShape 4">
            <a:extLst>
              <a:ext uri="{FF2B5EF4-FFF2-40B4-BE49-F238E27FC236}">
                <a16:creationId xmlns:a16="http://schemas.microsoft.com/office/drawing/2014/main" id="{2B8E84F4-7714-41E9-9938-9C7AEC96C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55626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8197" name="AutoShape 5">
            <a:extLst>
              <a:ext uri="{FF2B5EF4-FFF2-40B4-BE49-F238E27FC236}">
                <a16:creationId xmlns:a16="http://schemas.microsoft.com/office/drawing/2014/main" id="{1E04FCD8-AC25-453D-9219-19055E44A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55626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6390" name="Picture 7" descr="cuctinhyeu">
            <a:extLst>
              <a:ext uri="{FF2B5EF4-FFF2-40B4-BE49-F238E27FC236}">
                <a16:creationId xmlns:a16="http://schemas.microsoft.com/office/drawing/2014/main" id="{1E042885-5125-44AE-BB2B-5B0E174E3DB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791076"/>
            <a:ext cx="1155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8" descr="cuctinhyeu">
            <a:extLst>
              <a:ext uri="{FF2B5EF4-FFF2-40B4-BE49-F238E27FC236}">
                <a16:creationId xmlns:a16="http://schemas.microsoft.com/office/drawing/2014/main" id="{B8D03E8F-433C-49E8-A0E0-DD81BECD9EE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4791076"/>
            <a:ext cx="13716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9" descr="Picture1chimcanh">
            <a:extLst>
              <a:ext uri="{FF2B5EF4-FFF2-40B4-BE49-F238E27FC236}">
                <a16:creationId xmlns:a16="http://schemas.microsoft.com/office/drawing/2014/main" id="{BB1AD1E5-2203-48C4-B783-C85AE36196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-152400"/>
            <a:ext cx="235267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0" descr="Picturechim1">
            <a:extLst>
              <a:ext uri="{FF2B5EF4-FFF2-40B4-BE49-F238E27FC236}">
                <a16:creationId xmlns:a16="http://schemas.microsoft.com/office/drawing/2014/main" id="{B4C8446E-7647-496B-B75E-D2A05A0342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06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1" descr="Picturechim1">
            <a:extLst>
              <a:ext uri="{FF2B5EF4-FFF2-40B4-BE49-F238E27FC236}">
                <a16:creationId xmlns:a16="http://schemas.microsoft.com/office/drawing/2014/main" id="{45AEE43F-A9A1-4BB9-A89E-5239EB4049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0"/>
            <a:ext cx="152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2" descr="Picturechim1">
            <a:extLst>
              <a:ext uri="{FF2B5EF4-FFF2-40B4-BE49-F238E27FC236}">
                <a16:creationId xmlns:a16="http://schemas.microsoft.com/office/drawing/2014/main" id="{6D8BD41D-BCCF-42B6-BDB8-F390856754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"/>
            <a:ext cx="1752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3" descr="hongbietnoi">
            <a:extLst>
              <a:ext uri="{FF2B5EF4-FFF2-40B4-BE49-F238E27FC236}">
                <a16:creationId xmlns:a16="http://schemas.microsoft.com/office/drawing/2014/main" id="{21648E6C-30E6-4FAD-86EE-1B00665041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105400"/>
            <a:ext cx="920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4">
            <a:extLst>
              <a:ext uri="{FF2B5EF4-FFF2-40B4-BE49-F238E27FC236}">
                <a16:creationId xmlns:a16="http://schemas.microsoft.com/office/drawing/2014/main" id="{E7E776BC-3829-4658-876D-68A9865EF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1" y="228600"/>
            <a:ext cx="43402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219" name="Picture 3" descr="5">
            <a:extLst>
              <a:ext uri="{FF2B5EF4-FFF2-40B4-BE49-F238E27FC236}">
                <a16:creationId xmlns:a16="http://schemas.microsoft.com/office/drawing/2014/main" id="{ABD5A326-2A0F-49B7-9B87-00E1EACEF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2209800"/>
            <a:ext cx="431958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9220" name="AutoShape 4">
            <a:extLst>
              <a:ext uri="{FF2B5EF4-FFF2-40B4-BE49-F238E27FC236}">
                <a16:creationId xmlns:a16="http://schemas.microsoft.com/office/drawing/2014/main" id="{2932BC62-E112-4C84-9EEE-56C80E67F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6482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9221" name="AutoShape 5">
            <a:extLst>
              <a:ext uri="{FF2B5EF4-FFF2-40B4-BE49-F238E27FC236}">
                <a16:creationId xmlns:a16="http://schemas.microsoft.com/office/drawing/2014/main" id="{E0649D4A-01F2-4AC0-905C-3DB276A86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8382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7414" name="Picture 6" descr="Picture1chimcanh">
            <a:extLst>
              <a:ext uri="{FF2B5EF4-FFF2-40B4-BE49-F238E27FC236}">
                <a16:creationId xmlns:a16="http://schemas.microsoft.com/office/drawing/2014/main" id="{20C35D95-46EE-4389-BCF7-A609EB8998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1" y="-152400"/>
            <a:ext cx="235267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ongmuoi">
            <a:extLst>
              <a:ext uri="{FF2B5EF4-FFF2-40B4-BE49-F238E27FC236}">
                <a16:creationId xmlns:a16="http://schemas.microsoft.com/office/drawing/2014/main" id="{83651D3C-1446-4180-9914-1CC420CBD8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181600"/>
            <a:ext cx="12065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 descr="671260">
            <a:extLst>
              <a:ext uri="{FF2B5EF4-FFF2-40B4-BE49-F238E27FC236}">
                <a16:creationId xmlns:a16="http://schemas.microsoft.com/office/drawing/2014/main" id="{F40213EE-A20E-461D-AA6A-19CE872C8C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958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 descr="671260">
            <a:extLst>
              <a:ext uri="{FF2B5EF4-FFF2-40B4-BE49-F238E27FC236}">
                <a16:creationId xmlns:a16="http://schemas.microsoft.com/office/drawing/2014/main" id="{748095F9-521B-4C16-9EA5-BE569783AD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0" descr="671260">
            <a:extLst>
              <a:ext uri="{FF2B5EF4-FFF2-40B4-BE49-F238E27FC236}">
                <a16:creationId xmlns:a16="http://schemas.microsoft.com/office/drawing/2014/main" id="{0F12548B-F0A6-41FD-972A-1696C6EDF4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4864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 descr="Picture32">
            <a:extLst>
              <a:ext uri="{FF2B5EF4-FFF2-40B4-BE49-F238E27FC236}">
                <a16:creationId xmlns:a16="http://schemas.microsoft.com/office/drawing/2014/main" id="{3C946755-3047-4F80-92A2-3F5B39CAD1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12072">
            <a:off x="5371307" y="191295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 descr="Picture32">
            <a:extLst>
              <a:ext uri="{FF2B5EF4-FFF2-40B4-BE49-F238E27FC236}">
                <a16:creationId xmlns:a16="http://schemas.microsoft.com/office/drawing/2014/main" id="{5C12C49F-F2CA-4247-922E-B4DB2BF9E4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665">
            <a:off x="1524001" y="3962401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42 -0.06204 C 0.24479 -0.06134 0.23298 -0.06227 0.22135 -0.05995 C 0.21562 -0.05879 0.21666 -0.04954 0.2151 -0.04514 C 0.21285 -0.03912 0.20712 -0.02824 0.20712 -0.02801 C 0.20503 -0.01643 0.20052 -0.00602 0.19757 0.00556 C 0.19705 0.01273 0.19635 0.01968 0.19601 0.02685 C 0.19531 0.04283 0.19583 0.05903 0.19444 0.07523 C 0.19357 0.08565 0.18055 0.1081 0.17378 0.11134 C 0.15851 0.10996 0.14288 0.11019 0.12778 0.10695 C 0.12587 0.10648 0.12621 0.10232 0.12465 0.1007 C 0.12326 0.09931 0.12135 0.09931 0.11979 0.09861 C 0.11458 0.09931 0.1092 0.09954 0.10399 0.1007 C 0.10226 0.10093 0.10017 0.10093 0.09913 0.10278 C 0.0908 0.1169 0.08993 0.14121 0.07864 0.15139 C 0.0691 0.14884 0.06788 0.14468 0.05955 0.14097 C 0.05243 0.13102 0.04687 0.11759 0.03889 0.10903 C 0.03038 0.09977 0.02569 0.09838 0.01666 0.09213 C -0.00938 0.09329 -0.02361 0.08658 -0.04045 0.10903 C -0.04462 0.12639 -0.04132 0.11898 -0.05156 0.13241 C -0.05313 0.13449 -0.05486 0.13658 -0.05643 0.13866 C -0.05747 0.14005 -0.05955 0.14306 -0.05955 0.14329 C -0.06233 0.1544 -0.06493 0.16366 -0.07222 0.1706 C -0.07604 0.18565 -0.07257 0.18056 -0.08021 0.1875 C -0.08229 0.19537 -0.08698 0.19908 -0.08976 0.20648 C -0.09566 0.22176 -0.10087 0.23889 -0.10868 0.25278 C -0.11285 0.26991 -0.11649 0.28681 -0.12136 0.30347 C -0.12535 0.31759 -0.12847 0.33426 -0.14045 0.33959 C -0.14306 0.33403 -0.14584 0.32824 -0.14844 0.32269 C -0.15365 0.31158 -0.15417 0.29954 -0.15955 0.28889 C -0.16233 0.27755 -0.16476 0.26713 -0.17379 0.26343 C -0.18715 0.26644 -0.18073 0.2632 -0.19288 0.27384 C -0.19653 0.27732 -0.19931 0.28218 -0.20243 0.28658 C -0.20399 0.28866 -0.20712 0.29283 -0.20712 0.29329 C -0.21615 0.32894 -0.25139 0.32917 -0.27379 0.33102 C -0.27743 0.35579 -0.27882 0.38056 -0.28334 0.40509 C -0.28455 0.41158 -0.28733 0.41852 -0.28976 0.42431 C -0.29167 0.42871 -0.29601 0.43704 -0.29601 0.43727 C -0.30278 0.43102 -0.31233 0.41806 -0.31979 0.41574 C -0.32188 0.41505 -0.32413 0.41459 -0.32622 0.41366 C -0.32952 0.4125 -0.33577 0.40949 -0.33577 0.40972 C -0.33906 0.39815 -0.34011 0.3963 -0.34844 0.39259 C -0.35261 0.39329 -0.35695 0.39329 -0.36111 0.39468 C -0.37518 0.39977 -0.35243 0.40185 -0.37535 0.39676 C -0.37899 0.39445 -0.38334 0.39375 -0.38646 0.39028 C -0.39879 0.37709 -0.37691 0.39074 -0.39757 0.37986 C -0.40191 0.37153 -0.40712 0.36435 -0.41198 0.35648 C -0.41649 0.33264 -0.41493 0.34421 -0.41024 0.29722 C -0.40886 0.2831 -0.4092 0.28519 -0.40243 0.28218 C -0.40018 0.27685 -0.39149 0.26389 -0.39757 0.25695 C -0.4 0.25417 -0.40399 0.25556 -0.40712 0.25486 C -0.45209 0.24352 -0.4158 0.24977 -0.48611 0.24445 C -0.51389 0.23704 -0.52882 0.23912 -0.55955 0.24213 C -0.56424 0.25185 -0.56597 0.26042 -0.56754 0.27176 C -0.5665 0.28982 -0.56615 0.30857 -0.56424 0.32685 C -0.56337 0.33472 -0.54844 0.3375 -0.54844 0.33773 C -0.5474 0.34028 -0.54618 0.34306 -0.54531 0.34584 C -0.54462 0.34792 -0.54479 0.3507 -0.54358 0.35232 C -0.54202 0.3544 -0.53924 0.35463 -0.53733 0.35648 C -0.53264 0.36088 -0.53229 0.36505 -0.52622 0.36505 " pathEditMode="relative" rAng="0" ptsTypes="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98" y="249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06 -0.28981 C 0.69896 -0.28912 0.68716 -0.29004 0.67553 -0.28773 C 0.6698 -0.28657 0.67084 -0.27731 0.66928 -0.27291 C 0.66702 -0.2669 0.66129 -0.25602 0.66129 -0.25579 C 0.65921 -0.24421 0.65469 -0.23379 0.65174 -0.22222 C 0.65122 -0.21504 0.65053 -0.2081 0.65018 -0.20092 C 0.64948 -0.18495 0.65 -0.16875 0.64862 -0.15254 C 0.64775 -0.14213 0.63473 -0.11967 0.62796 -0.11643 C 0.61268 -0.11782 0.59705 -0.11759 0.58195 -0.12083 C 0.58004 -0.12129 0.58039 -0.12546 0.57882 -0.12708 C 0.57744 -0.12847 0.57553 -0.12847 0.57396 -0.12916 C 0.56875 -0.12847 0.56337 -0.12824 0.55816 -0.12708 C 0.55643 -0.12685 0.55435 -0.12685 0.5533 -0.125 C 0.54497 -0.11088 0.5441 -0.08657 0.53282 -0.07639 C 0.52327 -0.07893 0.52205 -0.0831 0.51372 -0.0868 C 0.5066 -0.09676 0.50105 -0.11018 0.49306 -0.11875 C 0.48455 -0.12801 0.47987 -0.1294 0.47084 -0.13565 C 0.4448 -0.13426 0.43056 -0.1412 0.41372 -0.11875 C 0.40955 -0.10139 0.41285 -0.10879 0.40261 -0.09537 C 0.40105 -0.09329 0.39931 -0.0912 0.39775 -0.08912 C 0.39671 -0.08773 0.39462 -0.08472 0.39462 -0.08449 C 0.39185 -0.07338 0.38924 -0.06412 0.38195 -0.05717 C 0.37813 -0.04213 0.3816 -0.04722 0.37396 -0.04028 C 0.37188 -0.03217 0.36719 -0.0287 0.36441 -0.02129 C 0.35851 -0.00579 0.3533 0.01111 0.34549 0.025 C 0.34132 0.04213 0.33768 0.05926 0.33282 0.07593 C 0.32882 0.09005 0.3257 0.10648 0.31372 0.11181 C 0.31112 0.10625 0.30834 0.10046 0.30573 0.09491 C 0.30053 0.08403 0.3 0.07176 0.29462 0.06111 C 0.29185 0.04977 0.28941 0.03959 0.28039 0.03565 C 0.26702 0.03866 0.27344 0.03542 0.26129 0.0463 C 0.25764 0.04954 0.25487 0.05463 0.25174 0.0588 C 0.25018 0.06088 0.24705 0.06528 0.24705 0.06551 C 0.23803 0.10116 0.20278 0.10162 0.18039 0.10324 C 0.17674 0.12801 0.17535 0.15278 0.17084 0.17732 C 0.16962 0.1838 0.16685 0.19074 0.16441 0.19653 C 0.1625 0.20093 0.15816 0.20926 0.15816 0.20949 C 0.15139 0.20324 0.14185 0.19028 0.13438 0.18796 C 0.1323 0.18727 0.13004 0.18681 0.12796 0.18588 C 0.12466 0.18472 0.11841 0.18171 0.11841 0.18195 C 0.11511 0.17037 0.11407 0.16852 0.10573 0.16482 C 0.10157 0.16551 0.09723 0.16551 0.09306 0.1669 C 0.079 0.17199 0.10174 0.17408 0.07882 0.16898 C 0.07518 0.16667 0.07084 0.16597 0.06771 0.1625 C 0.05539 0.14931 0.07726 0.16296 0.0566 0.15209 C 0.05226 0.14375 0.04705 0.13658 0.04219 0.12871 C 0.03768 0.10486 0.03924 0.11644 0.04393 0.06945 C 0.04532 0.05556 0.04497 0.05764 0.05174 0.05463 C 0.054 0.04908 0.06268 0.03611 0.0566 0.02917 C 0.05417 0.02639 0.05018 0.02778 0.04705 0.02709 C 0.00209 0.01574 0.03837 0.02199 -0.03229 0.01667 C -0.05972 0.00926 -0.07465 0.01134 -0.10538 0.01435 C -0.11006 0.02408 -0.1118 0.03264 -0.11336 0.04398 C -0.11232 0.06227 -0.11197 0.08079 -0.11006 0.09908 C -0.1092 0.10695 -0.09427 0.10972 -0.09427 0.10996 C -0.09322 0.1125 -0.09201 0.11528 -0.09114 0.11806 C -0.09045 0.12014 -0.09062 0.12292 -0.08941 0.12454 C -0.08784 0.12662 -0.08489 0.12685 -0.08316 0.12871 C -0.07847 0.1331 -0.07812 0.13727 -0.07204 0.13727 " pathEditMode="relative" rAng="0" ptsTypes="ffffffffffffff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98" y="2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6">
            <a:extLst>
              <a:ext uri="{FF2B5EF4-FFF2-40B4-BE49-F238E27FC236}">
                <a16:creationId xmlns:a16="http://schemas.microsoft.com/office/drawing/2014/main" id="{EC83F43B-8679-44E4-970E-69609644E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1" y="304800"/>
            <a:ext cx="4106863" cy="445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43" name="Picture 3" descr="7">
            <a:extLst>
              <a:ext uri="{FF2B5EF4-FFF2-40B4-BE49-F238E27FC236}">
                <a16:creationId xmlns:a16="http://schemas.microsoft.com/office/drawing/2014/main" id="{D64E1574-9583-4CF9-8FA7-69DBD1217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r="1894"/>
          <a:stretch>
            <a:fillRect/>
          </a:stretch>
        </p:blipFill>
        <p:spPr bwMode="auto">
          <a:xfrm>
            <a:off x="1828801" y="2438400"/>
            <a:ext cx="4111625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44" name="AutoShape 4">
            <a:extLst>
              <a:ext uri="{FF2B5EF4-FFF2-40B4-BE49-F238E27FC236}">
                <a16:creationId xmlns:a16="http://schemas.microsoft.com/office/drawing/2014/main" id="{8CEA72BF-8962-492E-A400-D942A0F42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914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245" name="AutoShape 5">
            <a:extLst>
              <a:ext uri="{FF2B5EF4-FFF2-40B4-BE49-F238E27FC236}">
                <a16:creationId xmlns:a16="http://schemas.microsoft.com/office/drawing/2014/main" id="{D20AD171-8D29-4BC6-9F3C-98256D778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51054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8438" name="Picture 6" descr="Picturebupbe1">
            <a:extLst>
              <a:ext uri="{FF2B5EF4-FFF2-40B4-BE49-F238E27FC236}">
                <a16:creationId xmlns:a16="http://schemas.microsoft.com/office/drawing/2014/main" id="{9616116D-B205-412C-83E9-6515271467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12112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 descr="Picturebupbe1">
            <a:extLst>
              <a:ext uri="{FF2B5EF4-FFF2-40B4-BE49-F238E27FC236}">
                <a16:creationId xmlns:a16="http://schemas.microsoft.com/office/drawing/2014/main" id="{4CB9C001-817D-41E7-9883-2DE948C32E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738" y="5029200"/>
            <a:ext cx="12112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 descr="Picturedongnoi4">
            <a:extLst>
              <a:ext uri="{FF2B5EF4-FFF2-40B4-BE49-F238E27FC236}">
                <a16:creationId xmlns:a16="http://schemas.microsoft.com/office/drawing/2014/main" id="{08BEFDBD-81E6-4F0E-930E-4ED1BD5656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4864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9" descr="Picturedongnoi4">
            <a:extLst>
              <a:ext uri="{FF2B5EF4-FFF2-40B4-BE49-F238E27FC236}">
                <a16:creationId xmlns:a16="http://schemas.microsoft.com/office/drawing/2014/main" id="{5E4A8443-5421-439E-BFC3-04864E9450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7912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0" descr="Picturechim1">
            <a:extLst>
              <a:ext uri="{FF2B5EF4-FFF2-40B4-BE49-F238E27FC236}">
                <a16:creationId xmlns:a16="http://schemas.microsoft.com/office/drawing/2014/main" id="{16735E1D-BF02-4370-87FF-7433808D69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18288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1" descr="Picturechim1">
            <a:extLst>
              <a:ext uri="{FF2B5EF4-FFF2-40B4-BE49-F238E27FC236}">
                <a16:creationId xmlns:a16="http://schemas.microsoft.com/office/drawing/2014/main" id="{6F1C35D6-C0C5-4EE3-861B-3BA821BA2A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143000"/>
            <a:ext cx="2438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 descr="Picturechim1">
            <a:extLst>
              <a:ext uri="{FF2B5EF4-FFF2-40B4-BE49-F238E27FC236}">
                <a16:creationId xmlns:a16="http://schemas.microsoft.com/office/drawing/2014/main" id="{7CA7E265-622C-4932-BC66-751168C0C9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1">
            <a:extLst>
              <a:ext uri="{FF2B5EF4-FFF2-40B4-BE49-F238E27FC236}">
                <a16:creationId xmlns:a16="http://schemas.microsoft.com/office/drawing/2014/main" id="{D79F96B6-1E5C-4327-A66F-7E5E92D02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228600"/>
            <a:ext cx="46609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2291" name="Picture 3" descr="10">
            <a:extLst>
              <a:ext uri="{FF2B5EF4-FFF2-40B4-BE49-F238E27FC236}">
                <a16:creationId xmlns:a16="http://schemas.microsoft.com/office/drawing/2014/main" id="{50F1E84E-C7DC-49A0-A899-E800B8D37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1" y="2667000"/>
            <a:ext cx="37179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2292" name="AutoShape 4">
            <a:extLst>
              <a:ext uri="{FF2B5EF4-FFF2-40B4-BE49-F238E27FC236}">
                <a16:creationId xmlns:a16="http://schemas.microsoft.com/office/drawing/2014/main" id="{41E09675-F898-4149-8DC9-F890F1C8D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50292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293" name="AutoShape 5">
            <a:extLst>
              <a:ext uri="{FF2B5EF4-FFF2-40B4-BE49-F238E27FC236}">
                <a16:creationId xmlns:a16="http://schemas.microsoft.com/office/drawing/2014/main" id="{0B1B6156-8AD1-4033-B770-566EDD7C8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800" y="12192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9462" name="Picture 18" descr="C:\Users\NGOCTHANH\Desktop\anh dep\mc_05030402j_j.gif">
            <a:extLst>
              <a:ext uri="{FF2B5EF4-FFF2-40B4-BE49-F238E27FC236}">
                <a16:creationId xmlns:a16="http://schemas.microsoft.com/office/drawing/2014/main" id="{356B187F-A4C3-43D8-BBB3-E130397CAD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667000"/>
            <a:ext cx="7334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8" descr="C:\Users\NGOCTHANH\Desktop\anh dep\mc_05030402j_j.gif">
            <a:extLst>
              <a:ext uri="{FF2B5EF4-FFF2-40B4-BE49-F238E27FC236}">
                <a16:creationId xmlns:a16="http://schemas.microsoft.com/office/drawing/2014/main" id="{56A2907B-AD7A-4828-BB85-EDB1FED8EF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4495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8" descr="C:\Users\NGOCTHANH\Desktop\anh dep\mc_05030402j_j.gif">
            <a:extLst>
              <a:ext uri="{FF2B5EF4-FFF2-40B4-BE49-F238E27FC236}">
                <a16:creationId xmlns:a16="http://schemas.microsoft.com/office/drawing/2014/main" id="{C1527F06-6818-405B-8A18-12255649FD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4953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8" descr="C:\Users\NGOCTHANH\Desktop\anh dep\mc_05030402j_j.gif">
            <a:extLst>
              <a:ext uri="{FF2B5EF4-FFF2-40B4-BE49-F238E27FC236}">
                <a16:creationId xmlns:a16="http://schemas.microsoft.com/office/drawing/2014/main" id="{7CC0E8AC-814F-49C1-AE32-73493C2644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37108">
            <a:off x="8953501" y="-657224"/>
            <a:ext cx="73342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8" descr="C:\Users\NGOCTHANH\Desktop\anh dep\mc_05030402j_j.gif">
            <a:extLst>
              <a:ext uri="{FF2B5EF4-FFF2-40B4-BE49-F238E27FC236}">
                <a16:creationId xmlns:a16="http://schemas.microsoft.com/office/drawing/2014/main" id="{7B44BD1D-FF83-4D91-9059-3D7F8E07C8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37108">
            <a:off x="9729788" y="-280987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8" descr="C:\Users\NGOCTHANH\Desktop\anh dep\mc_05030402j_j.gif">
            <a:extLst>
              <a:ext uri="{FF2B5EF4-FFF2-40B4-BE49-F238E27FC236}">
                <a16:creationId xmlns:a16="http://schemas.microsoft.com/office/drawing/2014/main" id="{FE74F41A-D6C7-4FF3-ADB5-FB5639DCF8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37108">
            <a:off x="9120188" y="-661987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14">
            <a:extLst>
              <a:ext uri="{FF2B5EF4-FFF2-40B4-BE49-F238E27FC236}">
                <a16:creationId xmlns:a16="http://schemas.microsoft.com/office/drawing/2014/main" id="{4FB33919-68BA-42EC-91C1-220940B01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1"/>
            <a:ext cx="47244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AutoShape 4">
            <a:extLst>
              <a:ext uri="{FF2B5EF4-FFF2-40B4-BE49-F238E27FC236}">
                <a16:creationId xmlns:a16="http://schemas.microsoft.com/office/drawing/2014/main" id="{0818BECB-A70B-48F3-ABB2-3063BB3CB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3962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4341" name="AutoShape 5">
            <a:extLst>
              <a:ext uri="{FF2B5EF4-FFF2-40B4-BE49-F238E27FC236}">
                <a16:creationId xmlns:a16="http://schemas.microsoft.com/office/drawing/2014/main" id="{7E0862FC-50DB-48B0-AA0E-869C4305F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0113" y="1978025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20485" name="Picture 6" descr="AN439">
            <a:extLst>
              <a:ext uri="{FF2B5EF4-FFF2-40B4-BE49-F238E27FC236}">
                <a16:creationId xmlns:a16="http://schemas.microsoft.com/office/drawing/2014/main" id="{AD107095-D340-4060-A00F-5D1CC3257F0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1524000" y="5486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7" descr="AN439">
            <a:extLst>
              <a:ext uri="{FF2B5EF4-FFF2-40B4-BE49-F238E27FC236}">
                <a16:creationId xmlns:a16="http://schemas.microsoft.com/office/drawing/2014/main" id="{E6BE8747-90BB-4099-8A3C-2DAE1AAC5C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1143000" y="44958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8" descr="AN439">
            <a:extLst>
              <a:ext uri="{FF2B5EF4-FFF2-40B4-BE49-F238E27FC236}">
                <a16:creationId xmlns:a16="http://schemas.microsoft.com/office/drawing/2014/main" id="{C830D4F1-7A22-4FE0-B4C8-200CCAFAB7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2895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9" descr="AN439">
            <a:extLst>
              <a:ext uri="{FF2B5EF4-FFF2-40B4-BE49-F238E27FC236}">
                <a16:creationId xmlns:a16="http://schemas.microsoft.com/office/drawing/2014/main" id="{8B6D2C57-ED29-497A-9D4D-5F92FB6FC6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220200" y="-2286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0" descr="AN439">
            <a:extLst>
              <a:ext uri="{FF2B5EF4-FFF2-40B4-BE49-F238E27FC236}">
                <a16:creationId xmlns:a16="http://schemas.microsoft.com/office/drawing/2014/main" id="{8DDA1E0A-681A-4BBA-8DE3-EC1E34E1FC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8001000" y="-304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1" descr="AN439">
            <a:extLst>
              <a:ext uri="{FF2B5EF4-FFF2-40B4-BE49-F238E27FC236}">
                <a16:creationId xmlns:a16="http://schemas.microsoft.com/office/drawing/2014/main" id="{6862976C-07C7-4ED5-9B16-D67B38429B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372600" y="6858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2" descr="AN439">
            <a:extLst>
              <a:ext uri="{FF2B5EF4-FFF2-40B4-BE49-F238E27FC236}">
                <a16:creationId xmlns:a16="http://schemas.microsoft.com/office/drawing/2014/main" id="{6FD61899-441C-4990-9014-9DA9F0085A7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4038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30112010(003)">
            <a:extLst>
              <a:ext uri="{FF2B5EF4-FFF2-40B4-BE49-F238E27FC236}">
                <a16:creationId xmlns:a16="http://schemas.microsoft.com/office/drawing/2014/main" id="{2E41F9A9-D442-48CD-A56E-264166007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75038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illustration_art_of_children_E01-PSD-027">
            <a:extLst>
              <a:ext uri="{FF2B5EF4-FFF2-40B4-BE49-F238E27FC236}">
                <a16:creationId xmlns:a16="http://schemas.microsoft.com/office/drawing/2014/main" id="{09B4218A-87C2-45B9-AF5A-8F881E0C9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" y="-3505"/>
            <a:ext cx="12180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5">
            <a:extLst>
              <a:ext uri="{FF2B5EF4-FFF2-40B4-BE49-F238E27FC236}">
                <a16:creationId xmlns:a16="http://schemas.microsoft.com/office/drawing/2014/main" id="{E54C10E1-A48F-43DF-AD3E-1E87310759E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395671">
            <a:off x="2438401" y="381000"/>
            <a:ext cx="6029325" cy="2209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0301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9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 VỚI LUẬT GIAO THÔNG</a:t>
            </a:r>
          </a:p>
        </p:txBody>
      </p:sp>
      <p:pic>
        <p:nvPicPr>
          <p:cNvPr id="3076" name="Picture 14" descr="!danc_cl">
            <a:extLst>
              <a:ext uri="{FF2B5EF4-FFF2-40B4-BE49-F238E27FC236}">
                <a16:creationId xmlns:a16="http://schemas.microsoft.com/office/drawing/2014/main" id="{460D3ADE-86CF-4315-AC6F-01CC2721625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05200"/>
            <a:ext cx="20510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5" descr="!danc_cl">
            <a:extLst>
              <a:ext uri="{FF2B5EF4-FFF2-40B4-BE49-F238E27FC236}">
                <a16:creationId xmlns:a16="http://schemas.microsoft.com/office/drawing/2014/main" id="{1E9596A2-F42B-40E7-B7D0-9C4B6FBEC2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7660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6" descr="!danc_cl">
            <a:extLst>
              <a:ext uri="{FF2B5EF4-FFF2-40B4-BE49-F238E27FC236}">
                <a16:creationId xmlns:a16="http://schemas.microsoft.com/office/drawing/2014/main" id="{F5295F54-2F89-4E09-B105-741D61C3E9C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1" y="3276600"/>
            <a:ext cx="19272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2">
            <a:extLst>
              <a:ext uri="{FF2B5EF4-FFF2-40B4-BE49-F238E27FC236}">
                <a16:creationId xmlns:a16="http://schemas.microsoft.com/office/drawing/2014/main" id="{80EDD297-DB2B-4C99-A3FD-83FA18405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58"/>
          <a:stretch>
            <a:fillRect/>
          </a:stretch>
        </p:blipFill>
        <p:spPr bwMode="auto">
          <a:xfrm>
            <a:off x="5791200" y="1524001"/>
            <a:ext cx="45339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13">
            <a:extLst>
              <a:ext uri="{FF2B5EF4-FFF2-40B4-BE49-F238E27FC236}">
                <a16:creationId xmlns:a16="http://schemas.microsoft.com/office/drawing/2014/main" id="{672F0E80-8E77-4EB8-A2AE-1CB9E157B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14400"/>
            <a:ext cx="39560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AutoShape 4">
            <a:extLst>
              <a:ext uri="{FF2B5EF4-FFF2-40B4-BE49-F238E27FC236}">
                <a16:creationId xmlns:a16="http://schemas.microsoft.com/office/drawing/2014/main" id="{D1771957-71F3-4A53-884D-FCFBC32B1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5638800"/>
            <a:ext cx="1143000" cy="12192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3317" name="AutoShape 5">
            <a:extLst>
              <a:ext uri="{FF2B5EF4-FFF2-40B4-BE49-F238E27FC236}">
                <a16:creationId xmlns:a16="http://schemas.microsoft.com/office/drawing/2014/main" id="{A2C7B9E3-6F64-48FB-A742-09D88C922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1524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21510" name="Picture 6" descr="nobuom">
            <a:extLst>
              <a:ext uri="{FF2B5EF4-FFF2-40B4-BE49-F238E27FC236}">
                <a16:creationId xmlns:a16="http://schemas.microsoft.com/office/drawing/2014/main" id="{A543D7F4-939B-4E91-BB85-9DA70DDEACB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9530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nobuom">
            <a:extLst>
              <a:ext uri="{FF2B5EF4-FFF2-40B4-BE49-F238E27FC236}">
                <a16:creationId xmlns:a16="http://schemas.microsoft.com/office/drawing/2014/main" id="{2CE66E80-3484-451F-A6FC-D1B044CA2D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33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nobuom">
            <a:extLst>
              <a:ext uri="{FF2B5EF4-FFF2-40B4-BE49-F238E27FC236}">
                <a16:creationId xmlns:a16="http://schemas.microsoft.com/office/drawing/2014/main" id="{6E47DDD7-F3D4-42A8-801B-E361D01ACD2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10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nobuom">
            <a:extLst>
              <a:ext uri="{FF2B5EF4-FFF2-40B4-BE49-F238E27FC236}">
                <a16:creationId xmlns:a16="http://schemas.microsoft.com/office/drawing/2014/main" id="{2E007684-D15D-4827-BBB8-15C97FD417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006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 descr="nobuom">
            <a:extLst>
              <a:ext uri="{FF2B5EF4-FFF2-40B4-BE49-F238E27FC236}">
                <a16:creationId xmlns:a16="http://schemas.microsoft.com/office/drawing/2014/main" id="{D5D1A42A-42F1-4DDA-82DB-CE52C7C8D6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950" y="4724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 descr="nobuom">
            <a:extLst>
              <a:ext uri="{FF2B5EF4-FFF2-40B4-BE49-F238E27FC236}">
                <a16:creationId xmlns:a16="http://schemas.microsoft.com/office/drawing/2014/main" id="{DE8289CC-E109-4076-A5D1-B79356E7AF6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950" y="10668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8">
            <a:extLst>
              <a:ext uri="{FF2B5EF4-FFF2-40B4-BE49-F238E27FC236}">
                <a16:creationId xmlns:a16="http://schemas.microsoft.com/office/drawing/2014/main" id="{D43D2010-4FCC-41F3-9C00-B375FA546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5334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22531" name="Text Box 9">
            <a:extLst>
              <a:ext uri="{FF2B5EF4-FFF2-40B4-BE49-F238E27FC236}">
                <a16:creationId xmlns:a16="http://schemas.microsoft.com/office/drawing/2014/main" id="{482675FF-835E-45B9-9081-61CBB79CE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4572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22532" name="Text Box 10">
            <a:extLst>
              <a:ext uri="{FF2B5EF4-FFF2-40B4-BE49-F238E27FC236}">
                <a16:creationId xmlns:a16="http://schemas.microsoft.com/office/drawing/2014/main" id="{EE65242E-79D1-4A92-AF9E-52221C1B3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457201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22533" name="Text Box 11">
            <a:extLst>
              <a:ext uri="{FF2B5EF4-FFF2-40B4-BE49-F238E27FC236}">
                <a16:creationId xmlns:a16="http://schemas.microsoft.com/office/drawing/2014/main" id="{41B71774-8B4C-4522-9742-C0D74EE5B9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4572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pic>
        <p:nvPicPr>
          <p:cNvPr id="22534" name="Picture 20" descr="spring-smiley-1">
            <a:extLst>
              <a:ext uri="{FF2B5EF4-FFF2-40B4-BE49-F238E27FC236}">
                <a16:creationId xmlns:a16="http://schemas.microsoft.com/office/drawing/2014/main" id="{7E720F23-0F12-4B26-A9B2-5418D1AF93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35" descr="!danc_cl">
            <a:extLst>
              <a:ext uri="{FF2B5EF4-FFF2-40B4-BE49-F238E27FC236}">
                <a16:creationId xmlns:a16="http://schemas.microsoft.com/office/drawing/2014/main" id="{A06DE3D8-65A1-44EE-A0ED-35AA5AD31A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36" descr="!danc_cl">
            <a:extLst>
              <a:ext uri="{FF2B5EF4-FFF2-40B4-BE49-F238E27FC236}">
                <a16:creationId xmlns:a16="http://schemas.microsoft.com/office/drawing/2014/main" id="{46CD90F5-B2AB-46BE-853A-54352181E30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37" descr="Picture16">
            <a:extLst>
              <a:ext uri="{FF2B5EF4-FFF2-40B4-BE49-F238E27FC236}">
                <a16:creationId xmlns:a16="http://schemas.microsoft.com/office/drawing/2014/main" id="{26C09ECF-1033-4156-B0D5-D5A01E3650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3657600"/>
            <a:ext cx="838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AutoShape 14" descr="Kết quả hình ảnh cho BIỂN BÁO NGƯỜI ĐI BỘ SANG NGANG">
            <a:extLst>
              <a:ext uri="{FF2B5EF4-FFF2-40B4-BE49-F238E27FC236}">
                <a16:creationId xmlns:a16="http://schemas.microsoft.com/office/drawing/2014/main" id="{53776FE3-5426-4734-9292-ED4EB35B2B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787" name="Rectangle 19">
            <a:extLst>
              <a:ext uri="{FF2B5EF4-FFF2-40B4-BE49-F238E27FC236}">
                <a16:creationId xmlns:a16="http://schemas.microsoft.com/office/drawing/2014/main" id="{41BADACF-5100-48BB-88C6-939E2CA68C2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3200400"/>
            <a:ext cx="8229600" cy="1143000"/>
          </a:xfrm>
        </p:spPr>
        <p:txBody>
          <a:bodyPr/>
          <a:lstStyle/>
          <a:p>
            <a:r>
              <a:rPr lang="en-US" altLang="en-US" sz="7200" b="1">
                <a:solidFill>
                  <a:srgbClr val="FF3300"/>
                </a:solidFill>
              </a:rPr>
              <a:t>BIỂN BÁO GIAO THÔNG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7" grpId="0"/>
      <p:bldP spid="3278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Hình ảnh có liên quan">
            <a:extLst>
              <a:ext uri="{FF2B5EF4-FFF2-40B4-BE49-F238E27FC236}">
                <a16:creationId xmlns:a16="http://schemas.microsoft.com/office/drawing/2014/main" id="{2775E07A-9A30-40DA-A3F0-54E890B19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95400"/>
            <a:ext cx="8153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6">
            <a:extLst>
              <a:ext uri="{FF2B5EF4-FFF2-40B4-BE49-F238E27FC236}">
                <a16:creationId xmlns:a16="http://schemas.microsoft.com/office/drawing/2014/main" id="{6F84DAB4-7A7C-4A6A-8F9B-7E4E9746D7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Biển báo người đi bộ sang ngang</a:t>
            </a: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Kết quả hình ảnh cho BIỂN BÁO CẤM ĐI NGƯỢC CHIỀU">
            <a:extLst>
              <a:ext uri="{FF2B5EF4-FFF2-40B4-BE49-F238E27FC236}">
                <a16:creationId xmlns:a16="http://schemas.microsoft.com/office/drawing/2014/main" id="{3761DC07-E974-4CFB-84AC-4D0E47941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00200"/>
            <a:ext cx="61722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6">
            <a:extLst>
              <a:ext uri="{FF2B5EF4-FFF2-40B4-BE49-F238E27FC236}">
                <a16:creationId xmlns:a16="http://schemas.microsoft.com/office/drawing/2014/main" id="{CB2BB7CC-1317-405D-AE26-A55B90E65B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b="1"/>
              <a:t>Biển cấm đi ngược chiều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5" descr="Kết quả hình ảnh cho BIỂN BÁO quay đầu">
            <a:extLst>
              <a:ext uri="{FF2B5EF4-FFF2-40B4-BE49-F238E27FC236}">
                <a16:creationId xmlns:a16="http://schemas.microsoft.com/office/drawing/2014/main" id="{5A8FE2E3-F83D-42A2-97A3-99D998910F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5603" name="Picture 7" descr="Kết quả hình ảnh cho BIỂN BÁO quay đầu">
            <a:extLst>
              <a:ext uri="{FF2B5EF4-FFF2-40B4-BE49-F238E27FC236}">
                <a16:creationId xmlns:a16="http://schemas.microsoft.com/office/drawing/2014/main" id="{3BD90D02-EBC5-422A-A056-224BDC874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81534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8">
            <a:extLst>
              <a:ext uri="{FF2B5EF4-FFF2-40B4-BE49-F238E27FC236}">
                <a16:creationId xmlns:a16="http://schemas.microsoft.com/office/drawing/2014/main" id="{CBD4340E-2451-44B1-BD04-2F95CA8D4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9220200" cy="1143000"/>
          </a:xfrm>
        </p:spPr>
        <p:txBody>
          <a:bodyPr/>
          <a:lstStyle/>
          <a:p>
            <a:r>
              <a:rPr lang="en-US" altLang="en-US" sz="5400"/>
              <a:t>Biển báo được phép quay đầu xe</a:t>
            </a: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>
            <a:extLst>
              <a:ext uri="{FF2B5EF4-FFF2-40B4-BE49-F238E27FC236}">
                <a16:creationId xmlns:a16="http://schemas.microsoft.com/office/drawing/2014/main" id="{BB233B2E-210B-4E0D-94A1-CB60950D5F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/>
              <a:t>Biển cảnh báo có tàu hỏa</a:t>
            </a:r>
          </a:p>
        </p:txBody>
      </p:sp>
      <p:pic>
        <p:nvPicPr>
          <p:cNvPr id="26627" name="Picture 8" descr="Kết quả hình ảnh cho BIỂN BÁO giao nhau vơi đường sắt">
            <a:extLst>
              <a:ext uri="{FF2B5EF4-FFF2-40B4-BE49-F238E27FC236}">
                <a16:creationId xmlns:a16="http://schemas.microsoft.com/office/drawing/2014/main" id="{F608AAD9-8B26-419D-9FBC-59E87A528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828800"/>
            <a:ext cx="70866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5" descr="Kết quả hình ảnh cho biển báo đường dành cho người đi bộ">
            <a:extLst>
              <a:ext uri="{FF2B5EF4-FFF2-40B4-BE49-F238E27FC236}">
                <a16:creationId xmlns:a16="http://schemas.microsoft.com/office/drawing/2014/main" id="{AE8F99F4-EB0B-4F69-A5D8-035B03EAA3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7651" name="Picture 7" descr="Kết quả hình ảnh cho biển báo đường dành cho người đi bộ">
            <a:extLst>
              <a:ext uri="{FF2B5EF4-FFF2-40B4-BE49-F238E27FC236}">
                <a16:creationId xmlns:a16="http://schemas.microsoft.com/office/drawing/2014/main" id="{D2D6366B-99E3-4524-81FC-E3B60D57C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52638"/>
            <a:ext cx="8077200" cy="480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8">
            <a:extLst>
              <a:ext uri="{FF2B5EF4-FFF2-40B4-BE49-F238E27FC236}">
                <a16:creationId xmlns:a16="http://schemas.microsoft.com/office/drawing/2014/main" id="{8534AE18-2EDB-48A4-8195-FA4431872A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/>
          <a:lstStyle/>
          <a:p>
            <a:r>
              <a:rPr lang="en-US" altLang="en-US" sz="5400" b="1"/>
              <a:t>Biển báo đường dành cho người đi bộ</a:t>
            </a:r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Kết quả hình ảnh cho biển báo đường có người đi xe đạp">
            <a:extLst>
              <a:ext uri="{FF2B5EF4-FFF2-40B4-BE49-F238E27FC236}">
                <a16:creationId xmlns:a16="http://schemas.microsoft.com/office/drawing/2014/main" id="{C042C2EC-3EA6-49B1-873B-80439A0D5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2638"/>
            <a:ext cx="8229600" cy="457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6">
            <a:extLst>
              <a:ext uri="{FF2B5EF4-FFF2-40B4-BE49-F238E27FC236}">
                <a16:creationId xmlns:a16="http://schemas.microsoft.com/office/drawing/2014/main" id="{89205D1D-C792-48A4-8867-EAE5F95814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/>
              <a:t>Biển cảnh báo đường có xe đạp đi</a:t>
            </a: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Kết quả hình ảnh cho biển báo đường có trẻ em">
            <a:extLst>
              <a:ext uri="{FF2B5EF4-FFF2-40B4-BE49-F238E27FC236}">
                <a16:creationId xmlns:a16="http://schemas.microsoft.com/office/drawing/2014/main" id="{7B4B9305-782C-4C1F-A569-A674AF418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57388"/>
            <a:ext cx="8839200" cy="490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6">
            <a:extLst>
              <a:ext uri="{FF2B5EF4-FFF2-40B4-BE49-F238E27FC236}">
                <a16:creationId xmlns:a16="http://schemas.microsoft.com/office/drawing/2014/main" id="{296787F0-F8F8-441C-92BB-52A81B161E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/>
              <a:t>Biển cảnh báo khu vực có trẻ em</a:t>
            </a:r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Kết quả hình ảnh cho biển báo cấm người đi bộ">
            <a:extLst>
              <a:ext uri="{FF2B5EF4-FFF2-40B4-BE49-F238E27FC236}">
                <a16:creationId xmlns:a16="http://schemas.microsoft.com/office/drawing/2014/main" id="{5C968372-B656-46E8-BC99-FF334C7F1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7620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6">
            <a:extLst>
              <a:ext uri="{FF2B5EF4-FFF2-40B4-BE49-F238E27FC236}">
                <a16:creationId xmlns:a16="http://schemas.microsoft.com/office/drawing/2014/main" id="{35D6B02A-29D6-4185-8641-8962C946EC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686800" cy="1143000"/>
          </a:xfrm>
        </p:spPr>
        <p:txBody>
          <a:bodyPr/>
          <a:lstStyle/>
          <a:p>
            <a:r>
              <a:rPr lang="en-US" altLang="en-US" sz="6000" b="1"/>
              <a:t>Biển báo cấm người </a:t>
            </a:r>
            <a:br>
              <a:rPr lang="en-US" altLang="en-US" sz="6000" b="1"/>
            </a:br>
            <a:r>
              <a:rPr lang="en-US" altLang="en-US" sz="6000" b="1"/>
              <a:t>đi bộ</a:t>
            </a: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[wallcoo">
            <a:extLst>
              <a:ext uri="{FF2B5EF4-FFF2-40B4-BE49-F238E27FC236}">
                <a16:creationId xmlns:a16="http://schemas.microsoft.com/office/drawing/2014/main" id="{600EB115-8D3D-49D0-B6B1-E3C12BED9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QUASBUTN">
            <a:extLst>
              <a:ext uri="{FF2B5EF4-FFF2-40B4-BE49-F238E27FC236}">
                <a16:creationId xmlns:a16="http://schemas.microsoft.com/office/drawing/2014/main" id="{39780585-CA49-4369-AD24-1620F8920A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-152400"/>
            <a:ext cx="20193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5" descr="sun14[1]">
            <a:extLst>
              <a:ext uri="{FF2B5EF4-FFF2-40B4-BE49-F238E27FC236}">
                <a16:creationId xmlns:a16="http://schemas.microsoft.com/office/drawing/2014/main" id="{82F74036-F72A-4388-ADE5-2C5749E9DD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52400"/>
            <a:ext cx="18288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Picturechim1">
            <a:extLst>
              <a:ext uri="{FF2B5EF4-FFF2-40B4-BE49-F238E27FC236}">
                <a16:creationId xmlns:a16="http://schemas.microsoft.com/office/drawing/2014/main" id="{B010BEB0-AE99-47A1-B1B9-786569BA7E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858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8" descr="Picturechim1">
            <a:extLst>
              <a:ext uri="{FF2B5EF4-FFF2-40B4-BE49-F238E27FC236}">
                <a16:creationId xmlns:a16="http://schemas.microsoft.com/office/drawing/2014/main" id="{05EEDD63-A828-43AB-A3FE-6234DD2253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02920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9" descr="ongmuoi">
            <a:extLst>
              <a:ext uri="{FF2B5EF4-FFF2-40B4-BE49-F238E27FC236}">
                <a16:creationId xmlns:a16="http://schemas.microsoft.com/office/drawing/2014/main" id="{946FE83F-5967-4891-95F2-504EB6CC410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562600"/>
            <a:ext cx="10795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0" descr="huou sao">
            <a:extLst>
              <a:ext uri="{FF2B5EF4-FFF2-40B4-BE49-F238E27FC236}">
                <a16:creationId xmlns:a16="http://schemas.microsoft.com/office/drawing/2014/main" id="{C7033857-EFA6-4A6F-8DCE-9153040A440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5029201"/>
            <a:ext cx="1179513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1" descr="Picturebupbe cuu">
            <a:extLst>
              <a:ext uri="{FF2B5EF4-FFF2-40B4-BE49-F238E27FC236}">
                <a16:creationId xmlns:a16="http://schemas.microsoft.com/office/drawing/2014/main" id="{93B17F1F-5C4C-4D2B-A754-FCDA3E2879C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0" y="4800600"/>
            <a:ext cx="17145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2" descr="Butterfly 4">
            <a:extLst>
              <a:ext uri="{FF2B5EF4-FFF2-40B4-BE49-F238E27FC236}">
                <a16:creationId xmlns:a16="http://schemas.microsoft.com/office/drawing/2014/main" id="{CF4EDAE5-1F05-4CD0-9EC9-E0C4B1217F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4102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3" descr="Butterfly 4">
            <a:extLst>
              <a:ext uri="{FF2B5EF4-FFF2-40B4-BE49-F238E27FC236}">
                <a16:creationId xmlns:a16="http://schemas.microsoft.com/office/drawing/2014/main" id="{1B7B2F7A-62A7-447E-9816-B5E91A9F2DB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048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B0F0C109-EBE4-4D23-B91F-CF01AE05E2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1747" name="Picture 7" descr="2008102003152299_2">
            <a:extLst>
              <a:ext uri="{FF2B5EF4-FFF2-40B4-BE49-F238E27FC236}">
                <a16:creationId xmlns:a16="http://schemas.microsoft.com/office/drawing/2014/main" id="{02AB1EF9-D257-41E1-9EBE-9168F4452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2" y="17648"/>
            <a:ext cx="1219463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Rectangle 3">
            <a:extLst>
              <a:ext uri="{FF2B5EF4-FFF2-40B4-BE49-F238E27FC236}">
                <a16:creationId xmlns:a16="http://schemas.microsoft.com/office/drawing/2014/main" id="{6E85140B-0C0B-4D00-A1FA-A8E1A64C12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85864" y="17648"/>
            <a:ext cx="8915400" cy="4525963"/>
          </a:xfrm>
        </p:spPr>
        <p:txBody>
          <a:bodyPr/>
          <a:lstStyle/>
          <a:p>
            <a:pPr eaLnBrk="1" hangingPunct="1"/>
            <a:endParaRPr lang="en-US" altLang="en-US" b="1" i="1" u="sng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6600" b="1" i="1">
                <a:solidFill>
                  <a:srgbClr val="FF0000"/>
                </a:solidFill>
              </a:rPr>
              <a:t>TRÒ CHƠI “AI      NHANH NHẤT”</a:t>
            </a:r>
          </a:p>
          <a:p>
            <a:pPr eaLnBrk="1" hangingPunct="1">
              <a:buFontTx/>
              <a:buNone/>
            </a:pPr>
            <a:endParaRPr lang="en-US" altLang="en-US" sz="3000"/>
          </a:p>
        </p:txBody>
      </p:sp>
      <p:pic>
        <p:nvPicPr>
          <p:cNvPr id="31749" name="Picture 6" descr="Nhanh hoa">
            <a:extLst>
              <a:ext uri="{FF2B5EF4-FFF2-40B4-BE49-F238E27FC236}">
                <a16:creationId xmlns:a16="http://schemas.microsoft.com/office/drawing/2014/main" id="{1243C73E-AFCF-423F-8E83-AC932D9688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4340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em_di_qua_nga_tu_duong_pho-nhac_thieu_nhi.mp3">
            <a:hlinkClick r:id="" action="ppaction://media"/>
            <a:extLst>
              <a:ext uri="{FF2B5EF4-FFF2-40B4-BE49-F238E27FC236}">
                <a16:creationId xmlns:a16="http://schemas.microsoft.com/office/drawing/2014/main" id="{09F33A70-1ADB-484F-891D-7D5E6E5F1C96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16" descr="valroseT">
            <a:extLst>
              <a:ext uri="{FF2B5EF4-FFF2-40B4-BE49-F238E27FC236}">
                <a16:creationId xmlns:a16="http://schemas.microsoft.com/office/drawing/2014/main" id="{AE80FC9D-8CBE-4F37-91E9-44361A59DF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1" y="4343400"/>
            <a:ext cx="145256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1" name="Picture 17" descr="Picture32">
            <a:extLst>
              <a:ext uri="{FF2B5EF4-FFF2-40B4-BE49-F238E27FC236}">
                <a16:creationId xmlns:a16="http://schemas.microsoft.com/office/drawing/2014/main" id="{298EC0C4-1276-4C59-A885-073F507799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6206">
            <a:off x="1524001" y="1905001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2" name="Picture 18" descr="Picture32">
            <a:extLst>
              <a:ext uri="{FF2B5EF4-FFF2-40B4-BE49-F238E27FC236}">
                <a16:creationId xmlns:a16="http://schemas.microsoft.com/office/drawing/2014/main" id="{6FE6568D-5C0B-48CF-AE9C-96D1F5C02C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6544">
            <a:off x="8424069" y="1865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3" name="Picture 19" descr="Picture32">
            <a:extLst>
              <a:ext uri="{FF2B5EF4-FFF2-40B4-BE49-F238E27FC236}">
                <a16:creationId xmlns:a16="http://schemas.microsoft.com/office/drawing/2014/main" id="{34B4B3A4-CDBD-4194-9A2B-6F751BFE77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60375">
            <a:off x="9567069" y="56729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4" name="Picture 20" descr="Picture32">
            <a:extLst>
              <a:ext uri="{FF2B5EF4-FFF2-40B4-BE49-F238E27FC236}">
                <a16:creationId xmlns:a16="http://schemas.microsoft.com/office/drawing/2014/main" id="{718EA229-3D7C-475E-9B70-D42741B2D5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573">
            <a:off x="5680076" y="4454525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21" descr="cuctinhyeu">
            <a:extLst>
              <a:ext uri="{FF2B5EF4-FFF2-40B4-BE49-F238E27FC236}">
                <a16:creationId xmlns:a16="http://schemas.microsoft.com/office/drawing/2014/main" id="{9A0761AD-7050-48F5-A280-9F42B528ADA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590801"/>
            <a:ext cx="1155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23" descr="cuctinhyeu">
            <a:extLst>
              <a:ext uri="{FF2B5EF4-FFF2-40B4-BE49-F238E27FC236}">
                <a16:creationId xmlns:a16="http://schemas.microsoft.com/office/drawing/2014/main" id="{C0566DE4-7C84-4329-839E-407B2E71E6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352801"/>
            <a:ext cx="11557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icture 24" descr="cuctinhyeu">
            <a:extLst>
              <a:ext uri="{FF2B5EF4-FFF2-40B4-BE49-F238E27FC236}">
                <a16:creationId xmlns:a16="http://schemas.microsoft.com/office/drawing/2014/main" id="{FE8BBB06-2C01-48C5-A913-3E7DFA87BD0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2590801"/>
            <a:ext cx="1155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624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25" dur="3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27" dur="3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29" dur="3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31" dur="3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2"/>
                </p:tgtEl>
              </p:cMediaNode>
            </p:audio>
          </p:childTnLst>
        </p:cTn>
      </p:par>
    </p:tnLst>
    <p:bldLst>
      <p:bldP spid="62466" grpId="0"/>
      <p:bldP spid="6246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41DA7A84-9F49-413B-99D8-BB2969723A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2771" name="Picture 5" descr="webjong_illustrations_1024389_top">
            <a:extLst>
              <a:ext uri="{FF2B5EF4-FFF2-40B4-BE49-F238E27FC236}">
                <a16:creationId xmlns:a16="http://schemas.microsoft.com/office/drawing/2014/main" id="{3385869F-4752-4B30-A70C-E8B3E5AC9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" y="0"/>
            <a:ext cx="12112626" cy="677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3">
            <a:extLst>
              <a:ext uri="{FF2B5EF4-FFF2-40B4-BE49-F238E27FC236}">
                <a16:creationId xmlns:a16="http://schemas.microsoft.com/office/drawing/2014/main" id="{3DA5E6C5-B729-4968-9936-57D2D77ED5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1"/>
            <a:ext cx="8229600" cy="6811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/>
              <a:t>Cách chơi: Một bạn đứng lên nói đặc điểm của các biển báo đố các bạn, nhiệm vụ của các bạn còn lại phải đoán được biển báo đó là gì</a:t>
            </a:r>
          </a:p>
          <a:p>
            <a:pPr eaLnBrk="1" hangingPunct="1">
              <a:buFontTx/>
              <a:buNone/>
            </a:pPr>
            <a:r>
              <a:rPr lang="en-US" altLang="en-US"/>
              <a:t>Luật chơi: Bạn nào trả lời sai bạn đó nhảy lò cò 1 vòng </a:t>
            </a:r>
          </a:p>
        </p:txBody>
      </p:sp>
      <p:pic>
        <p:nvPicPr>
          <p:cNvPr id="32773" name="Picture 20" descr="spring-smiley-1">
            <a:extLst>
              <a:ext uri="{FF2B5EF4-FFF2-40B4-BE49-F238E27FC236}">
                <a16:creationId xmlns:a16="http://schemas.microsoft.com/office/drawing/2014/main" id="{0BAFA0CE-CE14-49AA-A1A7-25BE2925A4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-228600"/>
            <a:ext cx="1828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8" descr="671260">
            <a:extLst>
              <a:ext uri="{FF2B5EF4-FFF2-40B4-BE49-F238E27FC236}">
                <a16:creationId xmlns:a16="http://schemas.microsoft.com/office/drawing/2014/main" id="{E275F704-1655-4248-BD80-8186DE001D5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8" name="Picture 10" descr="Picture32">
            <a:extLst>
              <a:ext uri="{FF2B5EF4-FFF2-40B4-BE49-F238E27FC236}">
                <a16:creationId xmlns:a16="http://schemas.microsoft.com/office/drawing/2014/main" id="{50CA7280-6CEF-44A8-9440-4F114FDC45F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2852">
            <a:off x="10176669" y="341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9" name="Picture 11" descr="Picture32">
            <a:extLst>
              <a:ext uri="{FF2B5EF4-FFF2-40B4-BE49-F238E27FC236}">
                <a16:creationId xmlns:a16="http://schemas.microsoft.com/office/drawing/2014/main" id="{BEDC51FB-A1D7-4016-98BF-FD17E5F398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2852">
            <a:off x="9240838" y="512763"/>
            <a:ext cx="10668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0" name="Picture 12" descr="Picture32">
            <a:extLst>
              <a:ext uri="{FF2B5EF4-FFF2-40B4-BE49-F238E27FC236}">
                <a16:creationId xmlns:a16="http://schemas.microsoft.com/office/drawing/2014/main" id="{1B87EC22-94B8-4B1E-BB8C-D317D2121DB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8328">
            <a:off x="5181601" y="244476"/>
            <a:ext cx="10668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1" name="Picture 13" descr="Picture32">
            <a:extLst>
              <a:ext uri="{FF2B5EF4-FFF2-40B4-BE49-F238E27FC236}">
                <a16:creationId xmlns:a16="http://schemas.microsoft.com/office/drawing/2014/main" id="{143DF02A-AC24-43AD-8286-6C8CC5BD820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50646">
            <a:off x="4156869" y="5675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Picture 14" descr="671260">
            <a:extLst>
              <a:ext uri="{FF2B5EF4-FFF2-40B4-BE49-F238E27FC236}">
                <a16:creationId xmlns:a16="http://schemas.microsoft.com/office/drawing/2014/main" id="{7ECF7B6E-8879-4B59-A9B2-C229CD594E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54102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5" descr="hongbietnoi">
            <a:extLst>
              <a:ext uri="{FF2B5EF4-FFF2-40B4-BE49-F238E27FC236}">
                <a16:creationId xmlns:a16="http://schemas.microsoft.com/office/drawing/2014/main" id="{D0E3A1DD-A905-4CFD-B403-2DB936AC0D8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4514850"/>
            <a:ext cx="9207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46" dur="3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48" dur="30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50" dur="3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52" dur="3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0" grpId="1"/>
      <p:bldP spid="58371" grpId="0" build="p"/>
      <p:bldP spid="58371" grpI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8">
            <a:extLst>
              <a:ext uri="{FF2B5EF4-FFF2-40B4-BE49-F238E27FC236}">
                <a16:creationId xmlns:a16="http://schemas.microsoft.com/office/drawing/2014/main" id="{C6474E46-807A-41E1-AB70-21AE6024C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5334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3795" name="Text Box 9">
            <a:extLst>
              <a:ext uri="{FF2B5EF4-FFF2-40B4-BE49-F238E27FC236}">
                <a16:creationId xmlns:a16="http://schemas.microsoft.com/office/drawing/2014/main" id="{BA438BB2-7CB7-4FC9-B2B3-EC98AC0AB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4572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3796" name="Text Box 10">
            <a:extLst>
              <a:ext uri="{FF2B5EF4-FFF2-40B4-BE49-F238E27FC236}">
                <a16:creationId xmlns:a16="http://schemas.microsoft.com/office/drawing/2014/main" id="{09740300-8A96-48B0-9481-259939F99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457201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3797" name="Text Box 11">
            <a:extLst>
              <a:ext uri="{FF2B5EF4-FFF2-40B4-BE49-F238E27FC236}">
                <a16:creationId xmlns:a16="http://schemas.microsoft.com/office/drawing/2014/main" id="{3AED4E92-1EA0-4297-AD3A-0D27C208C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4572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4F944F08-1732-4DF1-A707-C043FBCBB6AA}"/>
              </a:ext>
            </a:extLst>
          </p:cNvPr>
          <p:cNvGrpSpPr>
            <a:grpSpLocks/>
          </p:cNvGrpSpPr>
          <p:nvPr/>
        </p:nvGrpSpPr>
        <p:grpSpPr bwMode="auto">
          <a:xfrm>
            <a:off x="5067300" y="1447800"/>
            <a:ext cx="1790700" cy="5410200"/>
            <a:chOff x="432" y="96"/>
            <a:chExt cx="816" cy="3168"/>
          </a:xfrm>
        </p:grpSpPr>
        <p:sp>
          <p:nvSpPr>
            <p:cNvPr id="33806" name="Rectangle 13">
              <a:extLst>
                <a:ext uri="{FF2B5EF4-FFF2-40B4-BE49-F238E27FC236}">
                  <a16:creationId xmlns:a16="http://schemas.microsoft.com/office/drawing/2014/main" id="{41E0D45C-8D64-46A8-99B9-685BF7437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624"/>
              <a:ext cx="816" cy="22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07" name="Oval 14">
              <a:extLst>
                <a:ext uri="{FF2B5EF4-FFF2-40B4-BE49-F238E27FC236}">
                  <a16:creationId xmlns:a16="http://schemas.microsoft.com/office/drawing/2014/main" id="{13F0679A-D1CA-44EF-8A8D-906521CAF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160"/>
              <a:ext cx="384" cy="4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08" name="Oval 15">
              <a:extLst>
                <a:ext uri="{FF2B5EF4-FFF2-40B4-BE49-F238E27FC236}">
                  <a16:creationId xmlns:a16="http://schemas.microsoft.com/office/drawing/2014/main" id="{4F31438F-D327-4D4E-9A22-604F98ED3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768"/>
              <a:ext cx="384" cy="4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09" name="Oval 16">
              <a:extLst>
                <a:ext uri="{FF2B5EF4-FFF2-40B4-BE49-F238E27FC236}">
                  <a16:creationId xmlns:a16="http://schemas.microsoft.com/office/drawing/2014/main" id="{8D3AA889-D4C8-4193-8754-300D90233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1488"/>
              <a:ext cx="384" cy="4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10" name="AutoShape 17">
              <a:extLst>
                <a:ext uri="{FF2B5EF4-FFF2-40B4-BE49-F238E27FC236}">
                  <a16:creationId xmlns:a16="http://schemas.microsoft.com/office/drawing/2014/main" id="{1D6221BC-073A-4B8B-8231-F3E6AB45B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96"/>
              <a:ext cx="816" cy="528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811" name="Rectangle 18">
              <a:extLst>
                <a:ext uri="{FF2B5EF4-FFF2-40B4-BE49-F238E27FC236}">
                  <a16:creationId xmlns:a16="http://schemas.microsoft.com/office/drawing/2014/main" id="{BF9445B2-8111-44A8-85AD-35B9C63FD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832"/>
              <a:ext cx="144" cy="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4120" name="Oval 24">
            <a:extLst>
              <a:ext uri="{FF2B5EF4-FFF2-40B4-BE49-F238E27FC236}">
                <a16:creationId xmlns:a16="http://schemas.microsoft.com/office/drawing/2014/main" id="{394A844F-C96E-4E0A-BFA7-BF883E6D5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4350" y="4945063"/>
            <a:ext cx="825500" cy="8382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21" name="Oval 25">
            <a:extLst>
              <a:ext uri="{FF2B5EF4-FFF2-40B4-BE49-F238E27FC236}">
                <a16:creationId xmlns:a16="http://schemas.microsoft.com/office/drawing/2014/main" id="{CE3E9BF9-4A78-4CC8-BDB2-59095AB15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4189" y="2544763"/>
            <a:ext cx="873125" cy="838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22" name="Oval 26">
            <a:extLst>
              <a:ext uri="{FF2B5EF4-FFF2-40B4-BE49-F238E27FC236}">
                <a16:creationId xmlns:a16="http://schemas.microsoft.com/office/drawing/2014/main" id="{CB2AC62B-E219-4494-8371-F97917ACE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1" y="3732213"/>
            <a:ext cx="836613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33802" name="Picture 20" descr="spring-smiley-1">
            <a:extLst>
              <a:ext uri="{FF2B5EF4-FFF2-40B4-BE49-F238E27FC236}">
                <a16:creationId xmlns:a16="http://schemas.microsoft.com/office/drawing/2014/main" id="{78E6A262-0A09-47F4-ADC3-8F33C7F39F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35" descr="!danc_cl">
            <a:extLst>
              <a:ext uri="{FF2B5EF4-FFF2-40B4-BE49-F238E27FC236}">
                <a16:creationId xmlns:a16="http://schemas.microsoft.com/office/drawing/2014/main" id="{AFA72F91-4FF4-408B-B7D7-A7B0813EA0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36" descr="!danc_cl">
            <a:extLst>
              <a:ext uri="{FF2B5EF4-FFF2-40B4-BE49-F238E27FC236}">
                <a16:creationId xmlns:a16="http://schemas.microsoft.com/office/drawing/2014/main" id="{3ECFD8FA-3715-4778-9F3C-3CDA9A0A38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37" descr="Picture16">
            <a:extLst>
              <a:ext uri="{FF2B5EF4-FFF2-40B4-BE49-F238E27FC236}">
                <a16:creationId xmlns:a16="http://schemas.microsoft.com/office/drawing/2014/main" id="{76DB50D7-7F9E-4106-B8F0-5949E16F5E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3657600"/>
            <a:ext cx="838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9.36416E-6 C 0.24722 -0.11469 0.49445 -0.22914 0.53021 -0.27284 C 0.56597 -0.31654 0.23004 -0.18498 0.21441 -0.2622 C 0.19879 -0.33943 0.44688 -0.67029 0.43663 -0.73573 C 0.42639 -0.80116 0.2 -0.70821 0.15243 -0.65527 C 0.10486 -0.60232 0.19393 -0.47584 0.15087 -0.4185 C 0.10781 -0.36116 0.0007 -0.33596 -0.10625 -0.31076 " pathEditMode="relative" ptsTypes="aaaaaaA">
                                      <p:cBhvr>
                                        <p:cTn id="31" dur="2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6.35838E-7 C 0.05261 -0.14543 0.10521 -0.29063 0.05886 -0.33618 C 0.01251 -0.38173 -0.20138 -0.22636 -0.27777 -0.27283 C -0.35416 -0.3193 -0.32013 -0.61271 -0.39999 -0.61526 C -0.47986 -0.6178 -0.69861 -0.34266 -0.75711 -0.28763 " pathEditMode="relative" ptsTypes="aaaaA">
                                      <p:cBhvr>
                                        <p:cTn id="36" dur="2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79191E-6 C 0.03107 -0.35515 0.06215 -0.71006 0.02066 -0.7526 C -0.02084 -0.79515 -0.14236 -0.27676 -0.24914 -0.25572 C -0.35608 -0.23468 -0.48837 -0.43029 -0.62066 -0.62567 " pathEditMode="relative" ptsTypes="aaaA">
                                      <p:cBhvr>
                                        <p:cTn id="41" dur="2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1"/>
                  </p:tgtEl>
                </p:cond>
              </p:nextCondLst>
            </p:seq>
          </p:childTnLst>
        </p:cTn>
      </p:par>
    </p:tnLst>
    <p:bldLst>
      <p:bldP spid="4120" grpId="0" animBg="1"/>
      <p:bldP spid="4120" grpId="1" animBg="1"/>
      <p:bldP spid="4121" grpId="0" animBg="1"/>
      <p:bldP spid="4121" grpId="1" animBg="1"/>
      <p:bldP spid="4122" grpId="0" animBg="1"/>
      <p:bldP spid="412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8">
            <a:extLst>
              <a:ext uri="{FF2B5EF4-FFF2-40B4-BE49-F238E27FC236}">
                <a16:creationId xmlns:a16="http://schemas.microsoft.com/office/drawing/2014/main" id="{5933DBA6-C5FE-4143-9D66-FF4ACF91E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5334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4819" name="Text Box 9">
            <a:extLst>
              <a:ext uri="{FF2B5EF4-FFF2-40B4-BE49-F238E27FC236}">
                <a16:creationId xmlns:a16="http://schemas.microsoft.com/office/drawing/2014/main" id="{F30E379F-192D-44C5-80E8-95C9EC07D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4572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4820" name="Text Box 10">
            <a:extLst>
              <a:ext uri="{FF2B5EF4-FFF2-40B4-BE49-F238E27FC236}">
                <a16:creationId xmlns:a16="http://schemas.microsoft.com/office/drawing/2014/main" id="{5218D444-1F63-401C-BA23-9A10AC4E5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457201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4821" name="Text Box 11">
            <a:extLst>
              <a:ext uri="{FF2B5EF4-FFF2-40B4-BE49-F238E27FC236}">
                <a16:creationId xmlns:a16="http://schemas.microsoft.com/office/drawing/2014/main" id="{5F553F77-F961-494D-9014-F71951A3B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4572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pic>
        <p:nvPicPr>
          <p:cNvPr id="34822" name="Picture 20" descr="spring-smiley-1">
            <a:extLst>
              <a:ext uri="{FF2B5EF4-FFF2-40B4-BE49-F238E27FC236}">
                <a16:creationId xmlns:a16="http://schemas.microsoft.com/office/drawing/2014/main" id="{E46E6276-6058-424C-ACD5-D258CE79DD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35" descr="!danc_cl">
            <a:extLst>
              <a:ext uri="{FF2B5EF4-FFF2-40B4-BE49-F238E27FC236}">
                <a16:creationId xmlns:a16="http://schemas.microsoft.com/office/drawing/2014/main" id="{7025D2FE-0935-4FA0-B9B4-2A660A0CE6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36" descr="!danc_cl">
            <a:extLst>
              <a:ext uri="{FF2B5EF4-FFF2-40B4-BE49-F238E27FC236}">
                <a16:creationId xmlns:a16="http://schemas.microsoft.com/office/drawing/2014/main" id="{396E8C72-EEBF-4F20-B462-B57158EE51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37" descr="Picture16">
            <a:extLst>
              <a:ext uri="{FF2B5EF4-FFF2-40B4-BE49-F238E27FC236}">
                <a16:creationId xmlns:a16="http://schemas.microsoft.com/office/drawing/2014/main" id="{5F9571B3-E86C-46A3-BB2B-4E5738A9CD4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3657600"/>
            <a:ext cx="838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3" name="Rectangle 21">
            <a:extLst>
              <a:ext uri="{FF2B5EF4-FFF2-40B4-BE49-F238E27FC236}">
                <a16:creationId xmlns:a16="http://schemas.microsoft.com/office/drawing/2014/main" id="{264CD645-6A93-4CB4-BBF2-C40ACF351A7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057400" y="2895600"/>
            <a:ext cx="8229600" cy="1143000"/>
          </a:xfrm>
        </p:spPr>
        <p:txBody>
          <a:bodyPr/>
          <a:lstStyle/>
          <a:p>
            <a:r>
              <a:rPr lang="en-US" altLang="en-US" b="1"/>
              <a:t>Trò chơi 3: Bác tài xế tài ba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3" grpId="0"/>
      <p:bldP spid="3381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J023">
            <a:extLst>
              <a:ext uri="{FF2B5EF4-FFF2-40B4-BE49-F238E27FC236}">
                <a16:creationId xmlns:a16="http://schemas.microsoft.com/office/drawing/2014/main" id="{86A0BD22-59BF-4668-B388-3611C0C061DC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>
          <a:xfrm>
            <a:off x="0" y="0"/>
            <a:ext cx="12192000" cy="6858000"/>
          </a:xfrm>
          <a:noFill/>
        </p:spPr>
      </p:pic>
      <p:pic>
        <p:nvPicPr>
          <p:cNvPr id="35843" name="Picture 4" descr="Nhanh hoa">
            <a:extLst>
              <a:ext uri="{FF2B5EF4-FFF2-40B4-BE49-F238E27FC236}">
                <a16:creationId xmlns:a16="http://schemas.microsoft.com/office/drawing/2014/main" id="{0C84D15A-84D1-460A-8AA7-10D633DD6B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18" descr="C:\Users\NGOCTHANH\Desktop\anh dep\mc_05030402j_j.gif">
            <a:extLst>
              <a:ext uri="{FF2B5EF4-FFF2-40B4-BE49-F238E27FC236}">
                <a16:creationId xmlns:a16="http://schemas.microsoft.com/office/drawing/2014/main" id="{2252CADB-42CE-4B79-86FA-D7FBB4D1A21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43434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18" descr="C:\Users\NGOCTHANH\Desktop\anh dep\mc_05030402j_j.gif">
            <a:extLst>
              <a:ext uri="{FF2B5EF4-FFF2-40B4-BE49-F238E27FC236}">
                <a16:creationId xmlns:a16="http://schemas.microsoft.com/office/drawing/2014/main" id="{6FE936F8-F49F-4F2B-AF04-B9A266ACD9C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4953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8" descr="C:\Users\NGOCTHANH\Desktop\anh dep\mc_05030402j_j.gif">
            <a:extLst>
              <a:ext uri="{FF2B5EF4-FFF2-40B4-BE49-F238E27FC236}">
                <a16:creationId xmlns:a16="http://schemas.microsoft.com/office/drawing/2014/main" id="{3A03BC60-C75A-47F6-8B82-5AA5AB49DD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26" descr="AN439">
            <a:extLst>
              <a:ext uri="{FF2B5EF4-FFF2-40B4-BE49-F238E27FC236}">
                <a16:creationId xmlns:a16="http://schemas.microsoft.com/office/drawing/2014/main" id="{64DB445B-C57F-4704-A60C-7B9E17E69EA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-304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27" descr="AN439">
            <a:extLst>
              <a:ext uri="{FF2B5EF4-FFF2-40B4-BE49-F238E27FC236}">
                <a16:creationId xmlns:a16="http://schemas.microsoft.com/office/drawing/2014/main" id="{8D782E06-75DF-4895-9BE4-3030195E1A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4572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18" descr="C:\Users\NGOCTHANH\Desktop\anh dep\mc_05030402j_j.gif">
            <a:extLst>
              <a:ext uri="{FF2B5EF4-FFF2-40B4-BE49-F238E27FC236}">
                <a16:creationId xmlns:a16="http://schemas.microsoft.com/office/drawing/2014/main" id="{4BC33F47-8981-471C-9C81-CD692B2877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35814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Picture 18" descr="C:\Users\NGOCTHANH\Desktop\anh dep\mc_05030402j_j.gif">
            <a:extLst>
              <a:ext uri="{FF2B5EF4-FFF2-40B4-BE49-F238E27FC236}">
                <a16:creationId xmlns:a16="http://schemas.microsoft.com/office/drawing/2014/main" id="{1F92EF90-8C68-440D-B295-CA7C54148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971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33" descr="AN439">
            <a:extLst>
              <a:ext uri="{FF2B5EF4-FFF2-40B4-BE49-F238E27FC236}">
                <a16:creationId xmlns:a16="http://schemas.microsoft.com/office/drawing/2014/main" id="{F9AF9629-0E8A-4676-BE24-93F6166C8B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914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2" name="Picture 18" descr="C:\Users\NGOCTHANH\Desktop\anh dep\mc_05030402j_j.gif">
            <a:extLst>
              <a:ext uri="{FF2B5EF4-FFF2-40B4-BE49-F238E27FC236}">
                <a16:creationId xmlns:a16="http://schemas.microsoft.com/office/drawing/2014/main" id="{9E1BCE89-474B-4B66-B0D8-FDED9D9BB2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Picture 18" descr="C:\Users\NGOCTHANH\Desktop\anh dep\mc_05030402j_j.gif">
            <a:extLst>
              <a:ext uri="{FF2B5EF4-FFF2-40B4-BE49-F238E27FC236}">
                <a16:creationId xmlns:a16="http://schemas.microsoft.com/office/drawing/2014/main" id="{B1681116-215B-4B71-87E7-22310AE8BF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1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4" name="Picture 18" descr="C:\Users\NGOCTHANH\Desktop\anh dep\mc_05030402j_j.gif">
            <a:extLst>
              <a:ext uri="{FF2B5EF4-FFF2-40B4-BE49-F238E27FC236}">
                <a16:creationId xmlns:a16="http://schemas.microsoft.com/office/drawing/2014/main" id="{B4FE8D82-77A8-4118-ADD7-CD0708FF67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5" name="Picture 18" descr="C:\Users\NGOCTHANH\Desktop\anh dep\mc_05030402j_j.gif">
            <a:extLst>
              <a:ext uri="{FF2B5EF4-FFF2-40B4-BE49-F238E27FC236}">
                <a16:creationId xmlns:a16="http://schemas.microsoft.com/office/drawing/2014/main" id="{BF6DB3B3-EC62-4636-BDDE-C5FAB93455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6" name="Picture 18" descr="C:\Users\NGOCTHANH\Desktop\anh dep\mc_05030402j_j.gif">
            <a:extLst>
              <a:ext uri="{FF2B5EF4-FFF2-40B4-BE49-F238E27FC236}">
                <a16:creationId xmlns:a16="http://schemas.microsoft.com/office/drawing/2014/main" id="{BCD98B20-6CC1-497E-BF64-11B97ECFE7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26" name="Picture 42" descr="Picturegaubu2">
            <a:extLst>
              <a:ext uri="{FF2B5EF4-FFF2-40B4-BE49-F238E27FC236}">
                <a16:creationId xmlns:a16="http://schemas.microsoft.com/office/drawing/2014/main" id="{D019D7B8-CBDB-4A9C-8806-5388300444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048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29" name="Picture 45" descr="Picturegaubu2">
            <a:extLst>
              <a:ext uri="{FF2B5EF4-FFF2-40B4-BE49-F238E27FC236}">
                <a16:creationId xmlns:a16="http://schemas.microsoft.com/office/drawing/2014/main" id="{381FEE64-5743-40B6-A550-A1C8C48220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572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30" name="Picture 46" descr="Picturegaubu2">
            <a:extLst>
              <a:ext uri="{FF2B5EF4-FFF2-40B4-BE49-F238E27FC236}">
                <a16:creationId xmlns:a16="http://schemas.microsoft.com/office/drawing/2014/main" id="{124C3A1E-2639-4EB5-93BE-5D1F5CC8490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9624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0" name="Picture 47" descr="nobuom">
            <a:extLst>
              <a:ext uri="{FF2B5EF4-FFF2-40B4-BE49-F238E27FC236}">
                <a16:creationId xmlns:a16="http://schemas.microsoft.com/office/drawing/2014/main" id="{25B9FCB6-D635-4430-9DD0-3D343834E8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-152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1" name="Picture 48" descr="nobuom">
            <a:extLst>
              <a:ext uri="{FF2B5EF4-FFF2-40B4-BE49-F238E27FC236}">
                <a16:creationId xmlns:a16="http://schemas.microsoft.com/office/drawing/2014/main" id="{9908DF09-1122-4FFD-937B-9DFF8B8D87E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9595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2" name="WordArt 49">
            <a:extLst>
              <a:ext uri="{FF2B5EF4-FFF2-40B4-BE49-F238E27FC236}">
                <a16:creationId xmlns:a16="http://schemas.microsoft.com/office/drawing/2014/main" id="{DCDD90D8-BE12-45F8-AF08-03A173F83D6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76600" y="2590801"/>
            <a:ext cx="5715000" cy="117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học đến đây là hết rồi!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6" dur="50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8" dur="50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10" dur="50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Kết quả hình ảnh cho Ô TÔ">
            <a:extLst>
              <a:ext uri="{FF2B5EF4-FFF2-40B4-BE49-F238E27FC236}">
                <a16:creationId xmlns:a16="http://schemas.microsoft.com/office/drawing/2014/main" id="{0C3535A7-5C2B-4CE6-8F57-561C344C0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-177006"/>
            <a:ext cx="3276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7" descr="Kết quả hình ảnh cho xe máy">
            <a:extLst>
              <a:ext uri="{FF2B5EF4-FFF2-40B4-BE49-F238E27FC236}">
                <a16:creationId xmlns:a16="http://schemas.microsoft.com/office/drawing/2014/main" id="{4B968BB3-10D5-4645-8E84-63D2F97A9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435" y="524246"/>
            <a:ext cx="3505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AutoShape 9" descr="Kết quả hình ảnh cho XE ĐẠP">
            <a:extLst>
              <a:ext uri="{FF2B5EF4-FFF2-40B4-BE49-F238E27FC236}">
                <a16:creationId xmlns:a16="http://schemas.microsoft.com/office/drawing/2014/main" id="{FC526F48-09EF-4860-8CCA-3CF1BA765A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5" name="AutoShape 11" descr="Kết quả hình ảnh cho XE ĐẠP">
            <a:extLst>
              <a:ext uri="{FF2B5EF4-FFF2-40B4-BE49-F238E27FC236}">
                <a16:creationId xmlns:a16="http://schemas.microsoft.com/office/drawing/2014/main" id="{2152CF58-3026-4E6F-8F8C-98F2EFB264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6" name="AutoShape 13" descr="Kết quả hình ảnh cho XE ĐẠP">
            <a:extLst>
              <a:ext uri="{FF2B5EF4-FFF2-40B4-BE49-F238E27FC236}">
                <a16:creationId xmlns:a16="http://schemas.microsoft.com/office/drawing/2014/main" id="{D4ABDD2C-4E5D-4448-8146-19D19AA3E4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7" name="AutoShape 15" descr="Kết quả hình ảnh cho XE ĐẠP">
            <a:extLst>
              <a:ext uri="{FF2B5EF4-FFF2-40B4-BE49-F238E27FC236}">
                <a16:creationId xmlns:a16="http://schemas.microsoft.com/office/drawing/2014/main" id="{E42C3AA0-2C5F-4CC1-8389-FB5E2D65D3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5128" name="Picture 17" descr="Kết quả hình ảnh cho XE ĐẠP">
            <a:extLst>
              <a:ext uri="{FF2B5EF4-FFF2-40B4-BE49-F238E27FC236}">
                <a16:creationId xmlns:a16="http://schemas.microsoft.com/office/drawing/2014/main" id="{0D5DF0F1-921B-446E-A266-D5A53B725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8" y="2718594"/>
            <a:ext cx="30480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AutoShape 19" descr="Kết quả hình ảnh cho XE BUYT">
            <a:extLst>
              <a:ext uri="{FF2B5EF4-FFF2-40B4-BE49-F238E27FC236}">
                <a16:creationId xmlns:a16="http://schemas.microsoft.com/office/drawing/2014/main" id="{05A43EF4-633A-4976-B078-AEAE00C3AA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0" name="AutoShape 21" descr="Kết quả hình ảnh cho XE BUYT">
            <a:extLst>
              <a:ext uri="{FF2B5EF4-FFF2-40B4-BE49-F238E27FC236}">
                <a16:creationId xmlns:a16="http://schemas.microsoft.com/office/drawing/2014/main" id="{C3D70649-AC18-4905-B854-8843DADCEF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5131" name="Picture 23" descr="Kết quả hình ảnh cho XE BUYT">
            <a:extLst>
              <a:ext uri="{FF2B5EF4-FFF2-40B4-BE49-F238E27FC236}">
                <a16:creationId xmlns:a16="http://schemas.microsoft.com/office/drawing/2014/main" id="{A82E7E1D-1F4D-4472-B6AD-25ADDD459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135" y="1795462"/>
            <a:ext cx="31623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5" descr="Kết quả hình ảnh cho XE XICH LO">
            <a:extLst>
              <a:ext uri="{FF2B5EF4-FFF2-40B4-BE49-F238E27FC236}">
                <a16:creationId xmlns:a16="http://schemas.microsoft.com/office/drawing/2014/main" id="{CCF8A978-A60B-4DD6-BAC2-E1418205C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209504"/>
            <a:ext cx="3810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3" name="AutoShape 27" descr="Kết quả hình ảnh cho xe đạp điện">
            <a:extLst>
              <a:ext uri="{FF2B5EF4-FFF2-40B4-BE49-F238E27FC236}">
                <a16:creationId xmlns:a16="http://schemas.microsoft.com/office/drawing/2014/main" id="{21CB4701-F53E-48BE-830C-704984F1ED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5134" name="Picture 29" descr="Kết quả hình ảnh cho xe đạp điện">
            <a:extLst>
              <a:ext uri="{FF2B5EF4-FFF2-40B4-BE49-F238E27FC236}">
                <a16:creationId xmlns:a16="http://schemas.microsoft.com/office/drawing/2014/main" id="{B1AFE0D5-03C3-4860-AF48-DCEA90781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3898900"/>
            <a:ext cx="39624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E4959650-3F27-40A4-970A-24121451D2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147" name="Picture 4" descr="illustration_art_of_children_B10-PSD-030">
            <a:extLst>
              <a:ext uri="{FF2B5EF4-FFF2-40B4-BE49-F238E27FC236}">
                <a16:creationId xmlns:a16="http://schemas.microsoft.com/office/drawing/2014/main" id="{F894ADFC-6194-4292-80CB-05E225DEC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3">
            <a:extLst>
              <a:ext uri="{FF2B5EF4-FFF2-40B4-BE49-F238E27FC236}">
                <a16:creationId xmlns:a16="http://schemas.microsoft.com/office/drawing/2014/main" id="{7B812F4C-995C-488D-8158-C949D661B3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52600" y="152400"/>
            <a:ext cx="8458200" cy="5029200"/>
          </a:xfrm>
        </p:spPr>
        <p:txBody>
          <a:bodyPr/>
          <a:lstStyle/>
          <a:p>
            <a:pPr eaLnBrk="1" hangingPunct="1"/>
            <a:r>
              <a:rPr lang="en-US" altLang="en-US" i="1" dirty="0" err="1"/>
              <a:t>Câu</a:t>
            </a:r>
            <a:r>
              <a:rPr lang="en-US" altLang="en-US" i="1" dirty="0"/>
              <a:t> </a:t>
            </a:r>
            <a:r>
              <a:rPr lang="en-US" altLang="en-US" i="1" dirty="0" err="1"/>
              <a:t>đố</a:t>
            </a:r>
            <a:r>
              <a:rPr lang="en-US" altLang="en-US" i="1" dirty="0"/>
              <a:t>:</a:t>
            </a:r>
          </a:p>
          <a:p>
            <a:pPr eaLnBrk="1" hangingPunct="1">
              <a:buFontTx/>
              <a:buNone/>
            </a:pPr>
            <a:r>
              <a:rPr lang="en-US" altLang="en-US" i="1" dirty="0"/>
              <a:t>                </a:t>
            </a:r>
            <a:r>
              <a:rPr lang="en-US" altLang="en-US" i="1" dirty="0" err="1"/>
              <a:t>Mắt</a:t>
            </a:r>
            <a:r>
              <a:rPr lang="en-US" altLang="en-US" i="1" dirty="0"/>
              <a:t> </a:t>
            </a:r>
            <a:r>
              <a:rPr lang="en-US" altLang="en-US" i="1" dirty="0" err="1"/>
              <a:t>đỏ</a:t>
            </a:r>
            <a:r>
              <a:rPr lang="en-US" altLang="en-US" i="1" dirty="0"/>
              <a:t>, </a:t>
            </a:r>
            <a:r>
              <a:rPr lang="en-US" altLang="en-US" i="1" dirty="0" err="1"/>
              <a:t>vàng</a:t>
            </a:r>
            <a:r>
              <a:rPr lang="en-US" altLang="en-US" i="1" dirty="0"/>
              <a:t>, </a:t>
            </a:r>
            <a:r>
              <a:rPr lang="en-US" altLang="en-US" i="1" dirty="0" err="1"/>
              <a:t>xanh</a:t>
            </a:r>
            <a:endParaRPr lang="en-US" altLang="en-US" i="1" dirty="0"/>
          </a:p>
          <a:p>
            <a:pPr eaLnBrk="1" hangingPunct="1">
              <a:buFontTx/>
              <a:buNone/>
            </a:pPr>
            <a:r>
              <a:rPr lang="en-US" altLang="en-US" i="1" dirty="0"/>
              <a:t>                </a:t>
            </a:r>
            <a:r>
              <a:rPr lang="en-US" altLang="en-US" i="1" dirty="0" err="1"/>
              <a:t>Đêm</a:t>
            </a:r>
            <a:r>
              <a:rPr lang="en-US" altLang="en-US" i="1" dirty="0"/>
              <a:t> </a:t>
            </a:r>
            <a:r>
              <a:rPr lang="en-US" altLang="en-US" i="1" dirty="0" err="1"/>
              <a:t>ngày</a:t>
            </a:r>
            <a:r>
              <a:rPr lang="en-US" altLang="en-US" i="1" dirty="0"/>
              <a:t> </a:t>
            </a:r>
            <a:r>
              <a:rPr lang="en-US" altLang="en-US" i="1" dirty="0" err="1"/>
              <a:t>đứng</a:t>
            </a:r>
            <a:r>
              <a:rPr lang="en-US" altLang="en-US" i="1" dirty="0"/>
              <a:t> </a:t>
            </a:r>
            <a:r>
              <a:rPr lang="en-US" altLang="en-US" i="1" dirty="0" err="1"/>
              <a:t>canh</a:t>
            </a:r>
            <a:endParaRPr lang="en-US" altLang="en-US" i="1" dirty="0"/>
          </a:p>
          <a:p>
            <a:pPr eaLnBrk="1" hangingPunct="1">
              <a:buFontTx/>
              <a:buNone/>
            </a:pPr>
            <a:r>
              <a:rPr lang="en-US" altLang="en-US" i="1" dirty="0"/>
              <a:t>                </a:t>
            </a:r>
            <a:r>
              <a:rPr lang="en-US" altLang="en-US" i="1" dirty="0" err="1"/>
              <a:t>Ngã</a:t>
            </a:r>
            <a:r>
              <a:rPr lang="en-US" altLang="en-US" i="1" dirty="0"/>
              <a:t> </a:t>
            </a:r>
            <a:r>
              <a:rPr lang="en-US" altLang="en-US" i="1" dirty="0" err="1"/>
              <a:t>tư</a:t>
            </a:r>
            <a:r>
              <a:rPr lang="en-US" altLang="en-US" i="1" dirty="0"/>
              <a:t> </a:t>
            </a:r>
            <a:r>
              <a:rPr lang="en-US" altLang="en-US" i="1" dirty="0" err="1"/>
              <a:t>đường</a:t>
            </a:r>
            <a:r>
              <a:rPr lang="en-US" altLang="en-US" i="1" dirty="0"/>
              <a:t> </a:t>
            </a:r>
            <a:r>
              <a:rPr lang="en-US" altLang="en-US" i="1" dirty="0" err="1"/>
              <a:t>phố</a:t>
            </a:r>
            <a:endParaRPr lang="en-US" altLang="en-US" i="1" dirty="0"/>
          </a:p>
          <a:p>
            <a:pPr eaLnBrk="1" hangingPunct="1">
              <a:buFontTx/>
              <a:buNone/>
            </a:pPr>
            <a:r>
              <a:rPr lang="en-US" altLang="en-US" i="1" dirty="0"/>
              <a:t>                </a:t>
            </a:r>
            <a:r>
              <a:rPr lang="en-US" altLang="en-US" i="1" dirty="0" err="1"/>
              <a:t>Mắt</a:t>
            </a:r>
            <a:r>
              <a:rPr lang="en-US" altLang="en-US" i="1" dirty="0"/>
              <a:t> </a:t>
            </a:r>
            <a:r>
              <a:rPr lang="en-US" altLang="en-US" i="1" dirty="0" err="1"/>
              <a:t>đỏ</a:t>
            </a:r>
            <a:r>
              <a:rPr lang="en-US" altLang="en-US" i="1" dirty="0"/>
              <a:t> </a:t>
            </a:r>
            <a:r>
              <a:rPr lang="en-US" altLang="en-US" i="1" dirty="0" err="1"/>
              <a:t>báo</a:t>
            </a:r>
            <a:r>
              <a:rPr lang="en-US" altLang="en-US" i="1" dirty="0"/>
              <a:t> “</a:t>
            </a:r>
            <a:r>
              <a:rPr lang="en-US" altLang="en-US" i="1" dirty="0" err="1"/>
              <a:t>dừng</a:t>
            </a:r>
            <a:r>
              <a:rPr lang="en-US" altLang="en-US" i="1" dirty="0"/>
              <a:t>”</a:t>
            </a:r>
          </a:p>
          <a:p>
            <a:pPr eaLnBrk="1" hangingPunct="1">
              <a:buFontTx/>
              <a:buNone/>
            </a:pPr>
            <a:r>
              <a:rPr lang="en-US" altLang="en-US" i="1" dirty="0"/>
              <a:t>                </a:t>
            </a:r>
            <a:r>
              <a:rPr lang="en-US" altLang="en-US" i="1" dirty="0" err="1"/>
              <a:t>Mắt</a:t>
            </a:r>
            <a:r>
              <a:rPr lang="en-US" altLang="en-US" i="1" dirty="0"/>
              <a:t> </a:t>
            </a:r>
            <a:r>
              <a:rPr lang="en-US" altLang="en-US" i="1" dirty="0" err="1"/>
              <a:t>xanh</a:t>
            </a:r>
            <a:r>
              <a:rPr lang="en-US" altLang="en-US" i="1" dirty="0"/>
              <a:t> </a:t>
            </a:r>
            <a:r>
              <a:rPr lang="en-US" altLang="en-US" i="1" dirty="0" err="1"/>
              <a:t>báo</a:t>
            </a:r>
            <a:r>
              <a:rPr lang="en-US" altLang="en-US" i="1" dirty="0"/>
              <a:t> “</a:t>
            </a:r>
            <a:r>
              <a:rPr lang="en-US" altLang="en-US" i="1" dirty="0" err="1"/>
              <a:t>đi</a:t>
            </a:r>
            <a:r>
              <a:rPr lang="en-US" altLang="en-US" i="1" dirty="0"/>
              <a:t>”</a:t>
            </a:r>
          </a:p>
          <a:p>
            <a:pPr eaLnBrk="1" hangingPunct="1">
              <a:buFontTx/>
              <a:buNone/>
            </a:pPr>
            <a:r>
              <a:rPr lang="en-US" altLang="en-US" i="1" dirty="0"/>
              <a:t>                </a:t>
            </a:r>
            <a:r>
              <a:rPr lang="en-US" altLang="en-US" i="1" dirty="0" err="1"/>
              <a:t>Mắt</a:t>
            </a:r>
            <a:r>
              <a:rPr lang="en-US" altLang="en-US" i="1" dirty="0"/>
              <a:t> </a:t>
            </a:r>
            <a:r>
              <a:rPr lang="en-US" altLang="en-US" i="1" dirty="0" err="1"/>
              <a:t>vàng</a:t>
            </a:r>
            <a:r>
              <a:rPr lang="en-US" altLang="en-US" i="1" dirty="0"/>
              <a:t> “</a:t>
            </a:r>
            <a:r>
              <a:rPr lang="en-US" altLang="en-US" i="1" dirty="0" err="1"/>
              <a:t>chờ</a:t>
            </a:r>
            <a:r>
              <a:rPr lang="en-US" altLang="en-US" i="1" dirty="0"/>
              <a:t> </a:t>
            </a:r>
            <a:r>
              <a:rPr lang="en-US" altLang="en-US" i="1" dirty="0" err="1"/>
              <a:t>nhé</a:t>
            </a:r>
            <a:r>
              <a:rPr lang="en-US" altLang="en-US" i="1" dirty="0"/>
              <a:t>!”</a:t>
            </a:r>
          </a:p>
          <a:p>
            <a:pPr eaLnBrk="1" hangingPunct="1">
              <a:buFontTx/>
              <a:buNone/>
            </a:pPr>
            <a:r>
              <a:rPr lang="en-US" altLang="en-US" i="1" dirty="0"/>
              <a:t>                </a:t>
            </a:r>
            <a:r>
              <a:rPr lang="en-US" altLang="en-US" i="1" dirty="0" err="1"/>
              <a:t>Đố</a:t>
            </a:r>
            <a:r>
              <a:rPr lang="en-US" altLang="en-US" i="1" dirty="0"/>
              <a:t> </a:t>
            </a:r>
            <a:r>
              <a:rPr lang="en-US" altLang="en-US" i="1" dirty="0" err="1"/>
              <a:t>bé</a:t>
            </a:r>
            <a:r>
              <a:rPr lang="en-US" altLang="en-US" i="1" dirty="0"/>
              <a:t> </a:t>
            </a:r>
            <a:r>
              <a:rPr lang="en-US" altLang="en-US" i="1" dirty="0" err="1"/>
              <a:t>đèn</a:t>
            </a:r>
            <a:r>
              <a:rPr lang="en-US" altLang="en-US" i="1" dirty="0"/>
              <a:t> </a:t>
            </a:r>
            <a:r>
              <a:rPr lang="en-US" altLang="en-US" i="1" dirty="0" err="1"/>
              <a:t>gì</a:t>
            </a:r>
            <a:r>
              <a:rPr lang="en-US" altLang="en-US" i="1" dirty="0"/>
              <a:t>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3000" i="1" dirty="0">
              <a:solidFill>
                <a:schemeClr val="tx2"/>
              </a:solidFill>
            </a:endParaRPr>
          </a:p>
        </p:txBody>
      </p:sp>
      <p:pic>
        <p:nvPicPr>
          <p:cNvPr id="6149" name="Picture 5" descr="Picturechim1">
            <a:extLst>
              <a:ext uri="{FF2B5EF4-FFF2-40B4-BE49-F238E27FC236}">
                <a16:creationId xmlns:a16="http://schemas.microsoft.com/office/drawing/2014/main" id="{DE5EF1A0-E349-4C99-8C27-0A358FBF8D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580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Picturechim1">
            <a:extLst>
              <a:ext uri="{FF2B5EF4-FFF2-40B4-BE49-F238E27FC236}">
                <a16:creationId xmlns:a16="http://schemas.microsoft.com/office/drawing/2014/main" id="{58F8CDF4-F0E5-4E16-9269-F3660668E6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"/>
            <a:ext cx="19812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Picturechim1">
            <a:extLst>
              <a:ext uri="{FF2B5EF4-FFF2-40B4-BE49-F238E27FC236}">
                <a16:creationId xmlns:a16="http://schemas.microsoft.com/office/drawing/2014/main" id="{32B99E47-E1D3-40DA-AF47-40F86EC493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Butterfly 4">
            <a:extLst>
              <a:ext uri="{FF2B5EF4-FFF2-40B4-BE49-F238E27FC236}">
                <a16:creationId xmlns:a16="http://schemas.microsoft.com/office/drawing/2014/main" id="{8DD9305A-5F7B-4E9C-AB7D-2017EE7BC6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6482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Picturedongnoi4">
            <a:extLst>
              <a:ext uri="{FF2B5EF4-FFF2-40B4-BE49-F238E27FC236}">
                <a16:creationId xmlns:a16="http://schemas.microsoft.com/office/drawing/2014/main" id="{FB31C316-BF49-4D05-ACD0-FE86966266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436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hongbietnoi">
            <a:extLst>
              <a:ext uri="{FF2B5EF4-FFF2-40B4-BE49-F238E27FC236}">
                <a16:creationId xmlns:a16="http://schemas.microsoft.com/office/drawing/2014/main" id="{B803A3AA-E9C3-459B-950B-DAC00E1035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72000"/>
            <a:ext cx="920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52" descr="DSTARS-P">
            <a:extLst>
              <a:ext uri="{FF2B5EF4-FFF2-40B4-BE49-F238E27FC236}">
                <a16:creationId xmlns:a16="http://schemas.microsoft.com/office/drawing/2014/main" id="{A1712305-CB14-4B9C-96F2-0591285FD0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4102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52" descr="DSTARS-P">
            <a:extLst>
              <a:ext uri="{FF2B5EF4-FFF2-40B4-BE49-F238E27FC236}">
                <a16:creationId xmlns:a16="http://schemas.microsoft.com/office/drawing/2014/main" id="{F4BB5C31-8CB7-4DBB-97E4-1D24B5E343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876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52" descr="DSTARS-P">
            <a:extLst>
              <a:ext uri="{FF2B5EF4-FFF2-40B4-BE49-F238E27FC236}">
                <a16:creationId xmlns:a16="http://schemas.microsoft.com/office/drawing/2014/main" id="{FF8FDF96-4A72-4E2C-B999-ABD0E5AE5B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105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52" descr="DSTARS-P">
            <a:extLst>
              <a:ext uri="{FF2B5EF4-FFF2-40B4-BE49-F238E27FC236}">
                <a16:creationId xmlns:a16="http://schemas.microsoft.com/office/drawing/2014/main" id="{A729FA03-6FD7-42C6-9891-978B2D907E1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724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52" descr="DSTARS-P">
            <a:extLst>
              <a:ext uri="{FF2B5EF4-FFF2-40B4-BE49-F238E27FC236}">
                <a16:creationId xmlns:a16="http://schemas.microsoft.com/office/drawing/2014/main" id="{0FECF99E-0142-4164-8069-6CB2B4DB6D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962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52" descr="DSTARS-P">
            <a:extLst>
              <a:ext uri="{FF2B5EF4-FFF2-40B4-BE49-F238E27FC236}">
                <a16:creationId xmlns:a16="http://schemas.microsoft.com/office/drawing/2014/main" id="{DEE84B1F-A804-48D6-9916-DC258E13C3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8006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52" descr="DSTARS-P">
            <a:extLst>
              <a:ext uri="{FF2B5EF4-FFF2-40B4-BE49-F238E27FC236}">
                <a16:creationId xmlns:a16="http://schemas.microsoft.com/office/drawing/2014/main" id="{29CE7A51-E83E-4393-9EB3-D594C34D71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343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52" descr="DSTARS-P">
            <a:extLst>
              <a:ext uri="{FF2B5EF4-FFF2-40B4-BE49-F238E27FC236}">
                <a16:creationId xmlns:a16="http://schemas.microsoft.com/office/drawing/2014/main" id="{03594195-3C86-4CCE-B8B3-32F5D97965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4495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52" descr="DSTARS-P">
            <a:extLst>
              <a:ext uri="{FF2B5EF4-FFF2-40B4-BE49-F238E27FC236}">
                <a16:creationId xmlns:a16="http://schemas.microsoft.com/office/drawing/2014/main" id="{6D639715-C76C-414E-9233-6135D7BEC8D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9530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52" descr="DSTARS-P">
            <a:extLst>
              <a:ext uri="{FF2B5EF4-FFF2-40B4-BE49-F238E27FC236}">
                <a16:creationId xmlns:a16="http://schemas.microsoft.com/office/drawing/2014/main" id="{1C1D159C-8CE0-4581-A5EC-618545817E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1910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52" descr="DSTARS-P">
            <a:extLst>
              <a:ext uri="{FF2B5EF4-FFF2-40B4-BE49-F238E27FC236}">
                <a16:creationId xmlns:a16="http://schemas.microsoft.com/office/drawing/2014/main" id="{ED8173E3-4648-47B3-97E1-69E7D905ACD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486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52" descr="DSTARS-P">
            <a:extLst>
              <a:ext uri="{FF2B5EF4-FFF2-40B4-BE49-F238E27FC236}">
                <a16:creationId xmlns:a16="http://schemas.microsoft.com/office/drawing/2014/main" id="{824CBDC6-53A0-4E0A-B49F-96A6A5966DD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343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52" descr="DSTARS-P">
            <a:extLst>
              <a:ext uri="{FF2B5EF4-FFF2-40B4-BE49-F238E27FC236}">
                <a16:creationId xmlns:a16="http://schemas.microsoft.com/office/drawing/2014/main" id="{D1631E06-A855-48BC-AF4F-D8EDF8C57C9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40386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52" descr="DSTARS-P">
            <a:extLst>
              <a:ext uri="{FF2B5EF4-FFF2-40B4-BE49-F238E27FC236}">
                <a16:creationId xmlns:a16="http://schemas.microsoft.com/office/drawing/2014/main" id="{2CF5A4D6-3DD9-46A7-B6AF-098F6F557D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257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52" descr="DSTARS-P">
            <a:extLst>
              <a:ext uri="{FF2B5EF4-FFF2-40B4-BE49-F238E27FC236}">
                <a16:creationId xmlns:a16="http://schemas.microsoft.com/office/drawing/2014/main" id="{92E1BF63-FC08-40CC-90D2-1DEAF163FD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55626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0" name="Picture 52" descr="DSTARS-P">
            <a:extLst>
              <a:ext uri="{FF2B5EF4-FFF2-40B4-BE49-F238E27FC236}">
                <a16:creationId xmlns:a16="http://schemas.microsoft.com/office/drawing/2014/main" id="{CE73A272-CE9E-41A8-A181-54A652C04F3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33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140187">
            <a:extLst>
              <a:ext uri="{FF2B5EF4-FFF2-40B4-BE49-F238E27FC236}">
                <a16:creationId xmlns:a16="http://schemas.microsoft.com/office/drawing/2014/main" id="{649EBA16-AAE9-4673-A450-56424652C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" y="-20223"/>
            <a:ext cx="12163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Butterfly 4">
            <a:extLst>
              <a:ext uri="{FF2B5EF4-FFF2-40B4-BE49-F238E27FC236}">
                <a16:creationId xmlns:a16="http://schemas.microsoft.com/office/drawing/2014/main" id="{BEBBBBEC-4BAF-43E6-B392-F2DE174930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38100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 descr="Butterfly 4">
            <a:extLst>
              <a:ext uri="{FF2B5EF4-FFF2-40B4-BE49-F238E27FC236}">
                <a16:creationId xmlns:a16="http://schemas.microsoft.com/office/drawing/2014/main" id="{99BBE7B9-72BA-46B5-9F98-12EDDCB171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133976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 descr="Picturechim1">
            <a:extLst>
              <a:ext uri="{FF2B5EF4-FFF2-40B4-BE49-F238E27FC236}">
                <a16:creationId xmlns:a16="http://schemas.microsoft.com/office/drawing/2014/main" id="{B416126B-0774-49ED-B1BE-6D9412A31A4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990600"/>
            <a:ext cx="2438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 descr="Picturechim1">
            <a:extLst>
              <a:ext uri="{FF2B5EF4-FFF2-40B4-BE49-F238E27FC236}">
                <a16:creationId xmlns:a16="http://schemas.microsoft.com/office/drawing/2014/main" id="{AEE3532C-D3B1-44BB-A7C2-DEA86FC42F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04800"/>
            <a:ext cx="2438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0" descr="spring-smiley-1">
            <a:extLst>
              <a:ext uri="{FF2B5EF4-FFF2-40B4-BE49-F238E27FC236}">
                <a16:creationId xmlns:a16="http://schemas.microsoft.com/office/drawing/2014/main" id="{B26DE126-06B9-4820-8A5E-B5699C0B27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0"/>
            <a:ext cx="1600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1" descr="Butterfly 4">
            <a:extLst>
              <a:ext uri="{FF2B5EF4-FFF2-40B4-BE49-F238E27FC236}">
                <a16:creationId xmlns:a16="http://schemas.microsoft.com/office/drawing/2014/main" id="{96E3B308-8F20-45FA-A75E-BE0FEA6BE5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33976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52" descr="DSTARS-P">
            <a:extLst>
              <a:ext uri="{FF2B5EF4-FFF2-40B4-BE49-F238E27FC236}">
                <a16:creationId xmlns:a16="http://schemas.microsoft.com/office/drawing/2014/main" id="{18AC92AB-2283-4C47-AA89-2D0D5FA6B9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8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52" descr="DSTARS-P">
            <a:extLst>
              <a:ext uri="{FF2B5EF4-FFF2-40B4-BE49-F238E27FC236}">
                <a16:creationId xmlns:a16="http://schemas.microsoft.com/office/drawing/2014/main" id="{2357476B-2633-499A-B6C1-F6F16AB2F2E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3505200"/>
            <a:ext cx="1181100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52" descr="DSTARS-P">
            <a:extLst>
              <a:ext uri="{FF2B5EF4-FFF2-40B4-BE49-F238E27FC236}">
                <a16:creationId xmlns:a16="http://schemas.microsoft.com/office/drawing/2014/main" id="{486A132D-5083-45C5-8E62-00D1BD5B059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429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2" descr="DSTARS-P">
            <a:extLst>
              <a:ext uri="{FF2B5EF4-FFF2-40B4-BE49-F238E27FC236}">
                <a16:creationId xmlns:a16="http://schemas.microsoft.com/office/drawing/2014/main" id="{9C3B4051-E28B-42D9-ABC9-F8AA325783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28913"/>
            <a:ext cx="1524000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52" descr="DSTARS-P">
            <a:extLst>
              <a:ext uri="{FF2B5EF4-FFF2-40B4-BE49-F238E27FC236}">
                <a16:creationId xmlns:a16="http://schemas.microsoft.com/office/drawing/2014/main" id="{254624ED-F7FC-40D0-8647-F65502CD76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52" descr="DSTARS-P">
            <a:extLst>
              <a:ext uri="{FF2B5EF4-FFF2-40B4-BE49-F238E27FC236}">
                <a16:creationId xmlns:a16="http://schemas.microsoft.com/office/drawing/2014/main" id="{078F5A61-8925-4EEF-88BF-7064D9E61F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819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52" descr="DSTARS-P">
            <a:extLst>
              <a:ext uri="{FF2B5EF4-FFF2-40B4-BE49-F238E27FC236}">
                <a16:creationId xmlns:a16="http://schemas.microsoft.com/office/drawing/2014/main" id="{0A08A300-2F3A-4DEC-8855-8A02AC2F90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343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52" descr="DSTARS-P">
            <a:extLst>
              <a:ext uri="{FF2B5EF4-FFF2-40B4-BE49-F238E27FC236}">
                <a16:creationId xmlns:a16="http://schemas.microsoft.com/office/drawing/2014/main" id="{03D21B5F-8390-4A1A-9DC6-ED3A7BDFFC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4953000"/>
            <a:ext cx="8382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52" descr="DSTARS-P">
            <a:extLst>
              <a:ext uri="{FF2B5EF4-FFF2-40B4-BE49-F238E27FC236}">
                <a16:creationId xmlns:a16="http://schemas.microsoft.com/office/drawing/2014/main" id="{61730A6A-E573-4805-9AD5-BE8EB51DF6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4343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52" descr="DSTARS-P">
            <a:extLst>
              <a:ext uri="{FF2B5EF4-FFF2-40B4-BE49-F238E27FC236}">
                <a16:creationId xmlns:a16="http://schemas.microsoft.com/office/drawing/2014/main" id="{90F4C5E3-463A-47A2-8CB2-F4A471F3F93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2766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52" descr="DSTARS-P">
            <a:extLst>
              <a:ext uri="{FF2B5EF4-FFF2-40B4-BE49-F238E27FC236}">
                <a16:creationId xmlns:a16="http://schemas.microsoft.com/office/drawing/2014/main" id="{79269727-388E-4D7A-945C-ACD585C5991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105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52" descr="DSTARS-P">
            <a:extLst>
              <a:ext uri="{FF2B5EF4-FFF2-40B4-BE49-F238E27FC236}">
                <a16:creationId xmlns:a16="http://schemas.microsoft.com/office/drawing/2014/main" id="{C52A1D3E-5528-4628-BA33-B67405790A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4958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9" name="Picture 52" descr="DSTARS-P">
            <a:extLst>
              <a:ext uri="{FF2B5EF4-FFF2-40B4-BE49-F238E27FC236}">
                <a16:creationId xmlns:a16="http://schemas.microsoft.com/office/drawing/2014/main" id="{C0F5124D-D1A3-4D58-8ADF-6DFCA373A15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57912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52" descr="DSTARS-P">
            <a:extLst>
              <a:ext uri="{FF2B5EF4-FFF2-40B4-BE49-F238E27FC236}">
                <a16:creationId xmlns:a16="http://schemas.microsoft.com/office/drawing/2014/main" id="{BEAF7B68-3A42-44C9-9362-2CDB1632364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096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52" descr="DSTARS-P">
            <a:extLst>
              <a:ext uri="{FF2B5EF4-FFF2-40B4-BE49-F238E27FC236}">
                <a16:creationId xmlns:a16="http://schemas.microsoft.com/office/drawing/2014/main" id="{F509A95A-F823-4FB8-9C19-1A6EF03D04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6096000"/>
            <a:ext cx="1066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52" descr="DSTARS-P">
            <a:extLst>
              <a:ext uri="{FF2B5EF4-FFF2-40B4-BE49-F238E27FC236}">
                <a16:creationId xmlns:a16="http://schemas.microsoft.com/office/drawing/2014/main" id="{16FE4D5B-B572-4250-899C-B94BBC06B07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602414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52" descr="DSTARS-P">
            <a:extLst>
              <a:ext uri="{FF2B5EF4-FFF2-40B4-BE49-F238E27FC236}">
                <a16:creationId xmlns:a16="http://schemas.microsoft.com/office/drawing/2014/main" id="{C6661913-8C98-41AE-A906-4308562F26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6400801"/>
            <a:ext cx="9906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4" name="Picture 52" descr="DSTARS-P">
            <a:extLst>
              <a:ext uri="{FF2B5EF4-FFF2-40B4-BE49-F238E27FC236}">
                <a16:creationId xmlns:a16="http://schemas.microsoft.com/office/drawing/2014/main" id="{9A799EE6-1B98-4CF7-8690-35649E0D37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0" y="5213351"/>
            <a:ext cx="10477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5" name="Picture 52" descr="DSTARS-P">
            <a:extLst>
              <a:ext uri="{FF2B5EF4-FFF2-40B4-BE49-F238E27FC236}">
                <a16:creationId xmlns:a16="http://schemas.microsoft.com/office/drawing/2014/main" id="{A41360ED-83E0-4544-B7D2-5259035107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346826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6" name="Picture 52" descr="DSTARS-P">
            <a:extLst>
              <a:ext uri="{FF2B5EF4-FFF2-40B4-BE49-F238E27FC236}">
                <a16:creationId xmlns:a16="http://schemas.microsoft.com/office/drawing/2014/main" id="{58CD995C-7C04-46A3-8CF5-052474D491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721351"/>
            <a:ext cx="9906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7" name="Picture 52" descr="DSTARS-P">
            <a:extLst>
              <a:ext uri="{FF2B5EF4-FFF2-40B4-BE49-F238E27FC236}">
                <a16:creationId xmlns:a16="http://schemas.microsoft.com/office/drawing/2014/main" id="{0C53A157-5DD5-4287-8546-DCACAE0712A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8" name="Picture 52" descr="DSTARS-P">
            <a:extLst>
              <a:ext uri="{FF2B5EF4-FFF2-40B4-BE49-F238E27FC236}">
                <a16:creationId xmlns:a16="http://schemas.microsoft.com/office/drawing/2014/main" id="{64E39FFC-E30D-4040-969A-C657D98DE16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858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9" name="Picture 52" descr="DSTARS-P">
            <a:extLst>
              <a:ext uri="{FF2B5EF4-FFF2-40B4-BE49-F238E27FC236}">
                <a16:creationId xmlns:a16="http://schemas.microsoft.com/office/drawing/2014/main" id="{9AADCD13-0F6E-48B5-920B-398813F7BD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602414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0" name="Picture 52" descr="DSTARS-P">
            <a:extLst>
              <a:ext uri="{FF2B5EF4-FFF2-40B4-BE49-F238E27FC236}">
                <a16:creationId xmlns:a16="http://schemas.microsoft.com/office/drawing/2014/main" id="{21321464-EB57-459F-A664-1F298EF169A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419601"/>
            <a:ext cx="12192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1" name="Picture 52" descr="DSTARS-P">
            <a:extLst>
              <a:ext uri="{FF2B5EF4-FFF2-40B4-BE49-F238E27FC236}">
                <a16:creationId xmlns:a16="http://schemas.microsoft.com/office/drawing/2014/main" id="{3C6543AF-86F6-4DFD-8E33-B55AFAACEC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937250"/>
            <a:ext cx="10287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2" name="Picture 52" descr="DSTARS-P">
            <a:extLst>
              <a:ext uri="{FF2B5EF4-FFF2-40B4-BE49-F238E27FC236}">
                <a16:creationId xmlns:a16="http://schemas.microsoft.com/office/drawing/2014/main" id="{50FB37E1-CF59-4DBE-A7F2-2FD2141D35B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7261225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3" name="Picture 52" descr="DSTARS-P">
            <a:extLst>
              <a:ext uri="{FF2B5EF4-FFF2-40B4-BE49-F238E27FC236}">
                <a16:creationId xmlns:a16="http://schemas.microsoft.com/office/drawing/2014/main" id="{364D57B6-8264-447C-BBB9-B0541437240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0600" y="6346826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4" name="Picture 52" descr="DSTARS-P">
            <a:extLst>
              <a:ext uri="{FF2B5EF4-FFF2-40B4-BE49-F238E27FC236}">
                <a16:creationId xmlns:a16="http://schemas.microsoft.com/office/drawing/2014/main" id="{3FAC6800-AAE8-42C6-BA47-4B1905AB1A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038600"/>
            <a:ext cx="10287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5" name="Picture 52" descr="DSTARS-P">
            <a:extLst>
              <a:ext uri="{FF2B5EF4-FFF2-40B4-BE49-F238E27FC236}">
                <a16:creationId xmlns:a16="http://schemas.microsoft.com/office/drawing/2014/main" id="{8EFA7684-0812-4FD3-904B-49BD55D76E7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3963987"/>
            <a:ext cx="14097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6" name="Picture 52" descr="DSTARS-P">
            <a:extLst>
              <a:ext uri="{FF2B5EF4-FFF2-40B4-BE49-F238E27FC236}">
                <a16:creationId xmlns:a16="http://schemas.microsoft.com/office/drawing/2014/main" id="{CA1CA711-85EB-42AD-832A-4A94C7851B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2590800"/>
            <a:ext cx="91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0" name="Picture 2" descr="D:\N\thuc tap cuoi khoa\LỚP LÁ\HINH DEN GIAO THONG\images (1).jpg">
            <a:extLst>
              <a:ext uri="{FF2B5EF4-FFF2-40B4-BE49-F238E27FC236}">
                <a16:creationId xmlns:a16="http://schemas.microsoft.com/office/drawing/2014/main" id="{DECDB401-D5C0-410D-A570-2ACA87229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04800"/>
            <a:ext cx="5524500" cy="626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311F8D3-EA7C-4AD9-8F3A-042FFD773D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195" name="Picture 4" descr="221054D01-0">
            <a:extLst>
              <a:ext uri="{FF2B5EF4-FFF2-40B4-BE49-F238E27FC236}">
                <a16:creationId xmlns:a16="http://schemas.microsoft.com/office/drawing/2014/main" id="{DB8609E1-2CC7-4D54-8A5D-0ED00931B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6" y="-152400"/>
            <a:ext cx="12201525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3">
            <a:extLst>
              <a:ext uri="{FF2B5EF4-FFF2-40B4-BE49-F238E27FC236}">
                <a16:creationId xmlns:a16="http://schemas.microsoft.com/office/drawing/2014/main" id="{A10E6F85-76C8-4C40-B6B9-EF431B69F7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76400" y="533401"/>
            <a:ext cx="87630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sz="6000" dirty="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endParaRPr lang="en-US" altLang="en-US" sz="6000" dirty="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en-US" altLang="en-US" sz="7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BÉ VUI KHÁM PHÁ</a:t>
            </a:r>
          </a:p>
        </p:txBody>
      </p:sp>
      <p:pic>
        <p:nvPicPr>
          <p:cNvPr id="8197" name="Picture 5" descr="Butterfly 4">
            <a:extLst>
              <a:ext uri="{FF2B5EF4-FFF2-40B4-BE49-F238E27FC236}">
                <a16:creationId xmlns:a16="http://schemas.microsoft.com/office/drawing/2014/main" id="{FF8A0A11-F9EE-49CC-BB1A-72E3A2B0B5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8768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7" descr="Butterfly 4">
            <a:extLst>
              <a:ext uri="{FF2B5EF4-FFF2-40B4-BE49-F238E27FC236}">
                <a16:creationId xmlns:a16="http://schemas.microsoft.com/office/drawing/2014/main" id="{2C151950-7B9D-4F56-A8B9-247BAC3130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104776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52" descr="DSTARS-P">
            <a:extLst>
              <a:ext uri="{FF2B5EF4-FFF2-40B4-BE49-F238E27FC236}">
                <a16:creationId xmlns:a16="http://schemas.microsoft.com/office/drawing/2014/main" id="{782FEBF3-BC06-46F7-9A7E-ECA2EB878E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5562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52" descr="DSTARS-P">
            <a:extLst>
              <a:ext uri="{FF2B5EF4-FFF2-40B4-BE49-F238E27FC236}">
                <a16:creationId xmlns:a16="http://schemas.microsoft.com/office/drawing/2014/main" id="{0721580F-9CA8-4E11-AF6A-1420A2A1F01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8674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52" descr="DSTARS-P">
            <a:extLst>
              <a:ext uri="{FF2B5EF4-FFF2-40B4-BE49-F238E27FC236}">
                <a16:creationId xmlns:a16="http://schemas.microsoft.com/office/drawing/2014/main" id="{F292F348-EB3C-4FB8-A7DF-EA1E5FD146E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8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52" descr="DSTARS-P">
            <a:extLst>
              <a:ext uri="{FF2B5EF4-FFF2-40B4-BE49-F238E27FC236}">
                <a16:creationId xmlns:a16="http://schemas.microsoft.com/office/drawing/2014/main" id="{97EC96FF-B8C2-4EEA-9D0C-FFEC9C5D7E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7620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52" descr="DSTARS-P">
            <a:extLst>
              <a:ext uri="{FF2B5EF4-FFF2-40B4-BE49-F238E27FC236}">
                <a16:creationId xmlns:a16="http://schemas.microsoft.com/office/drawing/2014/main" id="{EB2B367F-34F7-4FCB-8549-71A16DF65B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-228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52" descr="DSTARS-P">
            <a:extLst>
              <a:ext uri="{FF2B5EF4-FFF2-40B4-BE49-F238E27FC236}">
                <a16:creationId xmlns:a16="http://schemas.microsoft.com/office/drawing/2014/main" id="{C7E1E64A-19BA-4F34-BE37-437AC390291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8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20" descr="Butterfly 4">
            <a:extLst>
              <a:ext uri="{FF2B5EF4-FFF2-40B4-BE49-F238E27FC236}">
                <a16:creationId xmlns:a16="http://schemas.microsoft.com/office/drawing/2014/main" id="{7A90D653-A24B-4339-B4B8-86577DDEDF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22" descr="TuLips T">
            <a:extLst>
              <a:ext uri="{FF2B5EF4-FFF2-40B4-BE49-F238E27FC236}">
                <a16:creationId xmlns:a16="http://schemas.microsoft.com/office/drawing/2014/main" id="{99C6C05F-193D-491D-91FF-95B431CA92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3848100"/>
            <a:ext cx="1619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23" descr="671260">
            <a:extLst>
              <a:ext uri="{FF2B5EF4-FFF2-40B4-BE49-F238E27FC236}">
                <a16:creationId xmlns:a16="http://schemas.microsoft.com/office/drawing/2014/main" id="{B854DFD5-B7BA-419B-92DE-D45E0599E3C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720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24" descr="Picturedongnoi4">
            <a:extLst>
              <a:ext uri="{FF2B5EF4-FFF2-40B4-BE49-F238E27FC236}">
                <a16:creationId xmlns:a16="http://schemas.microsoft.com/office/drawing/2014/main" id="{5A6B92DB-361D-4484-9FD5-C03C6E75611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4102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25" descr="Picturedongnoi4">
            <a:extLst>
              <a:ext uri="{FF2B5EF4-FFF2-40B4-BE49-F238E27FC236}">
                <a16:creationId xmlns:a16="http://schemas.microsoft.com/office/drawing/2014/main" id="{29DB9548-8427-43F4-8B0A-5B6FF6B126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5626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Picture 52" descr="DSTARS-P">
            <a:extLst>
              <a:ext uri="{FF2B5EF4-FFF2-40B4-BE49-F238E27FC236}">
                <a16:creationId xmlns:a16="http://schemas.microsoft.com/office/drawing/2014/main" id="{B0F4A8D5-526C-436C-837C-D9076C55D4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8674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27" descr="ongmuoi">
            <a:extLst>
              <a:ext uri="{FF2B5EF4-FFF2-40B4-BE49-F238E27FC236}">
                <a16:creationId xmlns:a16="http://schemas.microsoft.com/office/drawing/2014/main" id="{88CB9302-7DF0-471D-ABBC-9F6F1B8C5E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00600"/>
            <a:ext cx="889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NGA TU">
            <a:extLst>
              <a:ext uri="{FF2B5EF4-FFF2-40B4-BE49-F238E27FC236}">
                <a16:creationId xmlns:a16="http://schemas.microsoft.com/office/drawing/2014/main" id="{6ADE0365-225A-4F27-A50D-B250ECEE3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138113"/>
            <a:ext cx="87630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automobile[2]">
            <a:extLst>
              <a:ext uri="{FF2B5EF4-FFF2-40B4-BE49-F238E27FC236}">
                <a16:creationId xmlns:a16="http://schemas.microsoft.com/office/drawing/2014/main" id="{81C2EF0D-DF4E-4732-845C-A202383827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838200"/>
            <a:ext cx="16002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7" descr="BAGIAedit">
            <a:extLst>
              <a:ext uri="{FF2B5EF4-FFF2-40B4-BE49-F238E27FC236}">
                <a16:creationId xmlns:a16="http://schemas.microsoft.com/office/drawing/2014/main" id="{AA8EC92F-C408-48D0-89FE-1B6272AFC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762000"/>
            <a:ext cx="728663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Oval 8">
            <a:extLst>
              <a:ext uri="{FF2B5EF4-FFF2-40B4-BE49-F238E27FC236}">
                <a16:creationId xmlns:a16="http://schemas.microsoft.com/office/drawing/2014/main" id="{079965BB-78A4-4DAB-97A7-DE7637154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8675" y="857250"/>
            <a:ext cx="10668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7" name="Oval 9">
            <a:extLst>
              <a:ext uri="{FF2B5EF4-FFF2-40B4-BE49-F238E27FC236}">
                <a16:creationId xmlns:a16="http://schemas.microsoft.com/office/drawing/2014/main" id="{B114341B-F046-45F9-8B0B-6D26596C0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8675" y="2376488"/>
            <a:ext cx="10668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8" name="Oval 10">
            <a:extLst>
              <a:ext uri="{FF2B5EF4-FFF2-40B4-BE49-F238E27FC236}">
                <a16:creationId xmlns:a16="http://schemas.microsoft.com/office/drawing/2014/main" id="{7E9323D1-6FEA-471E-A784-D048E4D0C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875" y="3810000"/>
            <a:ext cx="9906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69647" name="Picture 15" descr="xe may">
            <a:extLst>
              <a:ext uri="{FF2B5EF4-FFF2-40B4-BE49-F238E27FC236}">
                <a16:creationId xmlns:a16="http://schemas.microsoft.com/office/drawing/2014/main" id="{FAB51CAB-BB55-444F-B3F8-ED8B215C5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066801"/>
            <a:ext cx="1201738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77556E-17 L -0.69167 0.2430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83" y="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4.81481E-6 L -0.12501 0.04444 " pathEditMode="relative" ptsTypes="AA">
                                      <p:cBhvr>
                                        <p:cTn id="35" dur="2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0.08611 L 0.20191 0.44166 " pathEditMode="relative" ptsTypes="AA">
                                      <p:cBhvr>
                                        <p:cTn id="51" dur="3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 0.04444 L -0.73334 0.24444 " pathEditMode="relative" ptsTypes="AA">
                                      <p:cBhvr>
                                        <p:cTn id="67" dur="2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 animBg="1"/>
      <p:bldP spid="71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69451DC-1363-43E2-95DA-0F88EE8B3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2CC0C03-735A-48B3-8162-C1F1989214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ABCBE55-17AB-4099-94E8-7637D45FC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39600" cy="670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ABFB28-C52A-4A13-BC50-446CD68BD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5722939"/>
            <a:ext cx="6248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bộ trên vỉa hè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941</TotalTime>
  <Words>352</Words>
  <Application>Microsoft Office PowerPoint</Application>
  <PresentationFormat>Widescreen</PresentationFormat>
  <Paragraphs>44</Paragraphs>
  <Slides>34</Slides>
  <Notes>0</Notes>
  <HiddenSlides>2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Đội mũ bảo hiểm khi ngồi trên xe máy</vt:lpstr>
      <vt:lpstr>Không chen lấn xô đẩy khi lên xe</vt:lpstr>
      <vt:lpstr>Ngồi trên xe buýt phải ngồi ngay ngắn, không thò đầu ra ngoài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BIỂN BÁO GIAO THÔNG</vt:lpstr>
      <vt:lpstr>Biển báo người đi bộ sang ngang</vt:lpstr>
      <vt:lpstr>Biển cấm đi ngược chiều </vt:lpstr>
      <vt:lpstr>Biển báo được phép quay đầu xe</vt:lpstr>
      <vt:lpstr>Biển cảnh báo có tàu hỏa</vt:lpstr>
      <vt:lpstr>Biển báo đường dành cho người đi bộ</vt:lpstr>
      <vt:lpstr>Biển cảnh báo đường có xe đạp đi</vt:lpstr>
      <vt:lpstr>Biển cảnh báo khu vực có trẻ em</vt:lpstr>
      <vt:lpstr>Biển báo cấm người  đi bộ</vt:lpstr>
      <vt:lpstr>PowerPoint Presentation</vt:lpstr>
      <vt:lpstr>PowerPoint Presentation</vt:lpstr>
      <vt:lpstr>PowerPoint Presentation</vt:lpstr>
      <vt:lpstr>Trò chơi 3: Bác tài xế tài ba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Nguyễn Thị Giang (420000087)</cp:lastModifiedBy>
  <cp:revision>47</cp:revision>
  <dcterms:created xsi:type="dcterms:W3CDTF">2010-09-16T14:40:34Z</dcterms:created>
  <dcterms:modified xsi:type="dcterms:W3CDTF">2022-03-17T02:49:52Z</dcterms:modified>
</cp:coreProperties>
</file>