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33"/>
  </p:notesMasterIdLst>
  <p:sldIdLst>
    <p:sldId id="299" r:id="rId2"/>
    <p:sldId id="306" r:id="rId3"/>
    <p:sldId id="340" r:id="rId4"/>
    <p:sldId id="341" r:id="rId5"/>
    <p:sldId id="342" r:id="rId6"/>
    <p:sldId id="264" r:id="rId7"/>
    <p:sldId id="315" r:id="rId8"/>
    <p:sldId id="307" r:id="rId9"/>
    <p:sldId id="347" r:id="rId10"/>
    <p:sldId id="351" r:id="rId11"/>
    <p:sldId id="343" r:id="rId12"/>
    <p:sldId id="344" r:id="rId13"/>
    <p:sldId id="329" r:id="rId14"/>
    <p:sldId id="327" r:id="rId15"/>
    <p:sldId id="313" r:id="rId16"/>
    <p:sldId id="326" r:id="rId17"/>
    <p:sldId id="348" r:id="rId18"/>
    <p:sldId id="349" r:id="rId19"/>
    <p:sldId id="350" r:id="rId20"/>
    <p:sldId id="311" r:id="rId21"/>
    <p:sldId id="345" r:id="rId22"/>
    <p:sldId id="330" r:id="rId23"/>
    <p:sldId id="316" r:id="rId24"/>
    <p:sldId id="331" r:id="rId25"/>
    <p:sldId id="332" r:id="rId26"/>
    <p:sldId id="336" r:id="rId27"/>
    <p:sldId id="334" r:id="rId28"/>
    <p:sldId id="333" r:id="rId29"/>
    <p:sldId id="335" r:id="rId30"/>
    <p:sldId id="337" r:id="rId31"/>
    <p:sldId id="287" r:id="rId32"/>
  </p:sldIdLst>
  <p:sldSz cx="9144000" cy="6858000" type="screen4x3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.VnAvant" panose="020B7200000000000000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.VnAvant" panose="020B7200000000000000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.VnAvant" panose="020B7200000000000000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.VnAvant" panose="020B7200000000000000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.VnAvant" panose="020B7200000000000000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4000" b="1" kern="1200">
        <a:solidFill>
          <a:schemeClr val="tx1"/>
        </a:solidFill>
        <a:latin typeface=".VnAvant" panose="020B7200000000000000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4000" b="1" kern="1200">
        <a:solidFill>
          <a:schemeClr val="tx1"/>
        </a:solidFill>
        <a:latin typeface=".VnAvant" panose="020B7200000000000000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4000" b="1" kern="1200">
        <a:solidFill>
          <a:schemeClr val="tx1"/>
        </a:solidFill>
        <a:latin typeface=".VnAvant" panose="020B7200000000000000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4000" b="1" kern="1200">
        <a:solidFill>
          <a:schemeClr val="tx1"/>
        </a:solidFill>
        <a:latin typeface=".VnAvant" panose="020B7200000000000000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FFCCFF"/>
    <a:srgbClr val="00FFCC"/>
    <a:srgbClr val="CC00FF"/>
    <a:srgbClr val="00FF00"/>
    <a:srgbClr val="0000CC"/>
    <a:srgbClr val="0000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45" autoAdjust="0"/>
    <p:restoredTop sz="93592" autoAdjust="0"/>
  </p:normalViewPr>
  <p:slideViewPr>
    <p:cSldViewPr>
      <p:cViewPr varScale="1">
        <p:scale>
          <a:sx n="83" d="100"/>
          <a:sy n="83" d="100"/>
        </p:scale>
        <p:origin x="148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72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972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72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911CBFD-64F7-4EDA-91FD-A1DF1C2C23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12718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AC6C463-3223-450A-88B9-B4DABE21BD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966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329A16-564F-4965-8126-DCC7F6190F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0860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7FBD3-F0F4-46C5-9FC6-69D309AFAC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8819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2BD8F-1F1C-40F1-BEA5-20DE471034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9067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5B078-D590-4164-8235-822AB22C03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2557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C2B3B2-2145-40C6-AF38-41E90D782C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9878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624BF9-2721-48A8-85C7-3C1D04A0F9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4784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7E0FAD-BFD0-4E38-9F1C-78B3EEB742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3846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54D34-06C8-44E4-85D3-C7A8A16D5C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555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66F8D1-7530-4248-B284-881A7EDC7C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0854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4E919-B581-44E5-A44A-6619D2646C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0409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 smtClean="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b="0" smtClean="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>
                <a:latin typeface="+mj-lt"/>
              </a:defRPr>
            </a:lvl1pPr>
          </a:lstStyle>
          <a:p>
            <a:pPr>
              <a:defRPr/>
            </a:pPr>
            <a:fld id="{D0C06252-3073-4A06-A6B5-A651685F57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www.google.com.vn/imgres?imgurl=http://farm4.static.flickr.com/3641/3439964733_f8a4d0acb8.jpg&amp;imgrefurl=http://www.phuot.vn/threads/3217-%C4%90%E1%BB%93-ngh%E1%BB%81-cho-d%C3%A2n-ph%C6%B0%E1%BB%A3t-(Gi%C3%A0y-b%E1%BB%99-%C4%91%E1%BB%99i-n%C3%B3n-tai-b%C3%A8o-kh%C4%83n-r%E1%BA%B1n)&amp;usg=___6ZkIQzYkxfk-py_zhZv-hHdQ6A=&amp;h=394&amp;w=500&amp;sz=118&amp;hl=vi&amp;start=2&amp;zoom=1&amp;tbnid=X4E2epYPqudUEM:&amp;tbnh=102&amp;tbnw=130&amp;ei=U0jwTrSiCNPuggehlrytAg&amp;prev=/search?q=giay+bo+doi&amp;hl=vi&amp;gbv=2&amp;tbm=isch&amp;itbs=1" TargetMode="Externa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www.google.com.vn/imgres?imgurl=http://img522.imageshack.us/img522/8569/noncoiwj4.jpg&amp;imgrefurl=http://hoangsa.org/forum/showthread.php?t=22671&amp;usg=__QlN00iRJ_voqIasoOdcewqIw5UI=&amp;h=287&amp;w=420&amp;sz=16&amp;hl=vi&amp;start=1&amp;zoom=1&amp;tbnid=yTpSzP1Ve7AcEM:&amp;tbnh=85&amp;tbnw=125&amp;ei=U0vwTp6hLojVgQfZvpXGAw&amp;prev=/search?q=mu+coi+bo+doi&amp;hl=vi&amp;gbv=2&amp;tbm=isch&amp;itbs=1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hyperlink" Target="http://www.google.com.vn/imgres?imgurl=http://i160.photobucket.com/albums/t165/leekimbh/Sung/Winchester.jpg&amp;imgrefurl=http://vndefence.info/modules.php?name=News&amp;op=viewst&amp;sid=76&amp;usg=__0PE5xw52ICmokpWJkZiPAlfODe4=&amp;h=278&amp;w=482&amp;sz=18&amp;hl=vi&amp;start=10&amp;zoom=1&amp;tbnid=_3f1rLhFQ5zwAM:&amp;tbnh=74&amp;tbnw=129&amp;ei=zEzwTpaiAYn0gge9udCYAg&amp;prev=/search?q=sung+truong&amp;hl=vi&amp;gbv=2&amp;tbm=isch&amp;itbs=1" TargetMode="Externa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2"/>
          <p:cNvSpPr txBox="1">
            <a:spLocks noChangeArrowheads="1"/>
          </p:cNvSpPr>
          <p:nvPr/>
        </p:nvSpPr>
        <p:spPr bwMode="auto">
          <a:xfrm>
            <a:off x="1579563" y="3159125"/>
            <a:ext cx="5915025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-325438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indent="-350838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indent="-315913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indent="-3397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quen chữ cái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 i – t -c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5 - 6 tuổi)</a:t>
            </a:r>
          </a:p>
        </p:txBody>
      </p:sp>
      <p:sp>
        <p:nvSpPr>
          <p:cNvPr id="23" name="Title 8"/>
          <p:cNvSpPr txBox="1">
            <a:spLocks/>
          </p:cNvSpPr>
          <p:nvPr/>
        </p:nvSpPr>
        <p:spPr bwMode="auto">
          <a:xfrm>
            <a:off x="685800" y="1266825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en-US" sz="2400" kern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QUÂN LONG BIÊN</a:t>
            </a:r>
            <a:br>
              <a:rPr lang="en-US" altLang="en-US" sz="2400" kern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kern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THẠCH CẦU</a:t>
            </a:r>
          </a:p>
        </p:txBody>
      </p:sp>
      <p:sp>
        <p:nvSpPr>
          <p:cNvPr id="4100" name="Title 8"/>
          <p:cNvSpPr>
            <a:spLocks noGrp="1"/>
          </p:cNvSpPr>
          <p:nvPr/>
        </p:nvSpPr>
        <p:spPr bwMode="auto">
          <a:xfrm>
            <a:off x="685800" y="2689225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-325438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indent="-350838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indent="-315913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indent="-3397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1905000" y="1828800"/>
            <a:ext cx="1295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0">
                <a:solidFill>
                  <a:srgbClr val="00FF00"/>
                </a:solidFill>
              </a:rPr>
              <a:t>y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 flipH="1">
            <a:off x="3657600" y="7620000"/>
            <a:ext cx="18415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4000">
              <a:solidFill>
                <a:srgbClr val="FF3300"/>
              </a:solidFill>
            </a:endParaRPr>
          </a:p>
        </p:txBody>
      </p:sp>
      <p:sp>
        <p:nvSpPr>
          <p:cNvPr id="148484" name="Text Box 4"/>
          <p:cNvSpPr txBox="1">
            <a:spLocks noChangeArrowheads="1"/>
          </p:cNvSpPr>
          <p:nvPr/>
        </p:nvSpPr>
        <p:spPr bwMode="auto">
          <a:xfrm>
            <a:off x="12877800" y="3124200"/>
            <a:ext cx="18415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4000">
              <a:solidFill>
                <a:srgbClr val="FF3300"/>
              </a:solidFill>
            </a:endParaRPr>
          </a:p>
        </p:txBody>
      </p:sp>
      <p:sp>
        <p:nvSpPr>
          <p:cNvPr id="148485" name="Text Box 5"/>
          <p:cNvSpPr txBox="1">
            <a:spLocks noChangeArrowheads="1"/>
          </p:cNvSpPr>
          <p:nvPr/>
        </p:nvSpPr>
        <p:spPr bwMode="auto">
          <a:xfrm>
            <a:off x="5943600" y="7315200"/>
            <a:ext cx="1295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4000">
              <a:solidFill>
                <a:srgbClr val="FF3300"/>
              </a:solidFill>
            </a:endParaRPr>
          </a:p>
        </p:txBody>
      </p:sp>
      <p:pic>
        <p:nvPicPr>
          <p:cNvPr id="13318" name="Picture 6" descr="Picture11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5638800"/>
            <a:ext cx="1382713" cy="121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3319" name="Picture 7" descr="Picture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5638800"/>
            <a:ext cx="1382713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3320" name="Picture 8" descr="Picture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288" y="5638800"/>
            <a:ext cx="1382712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4572000" y="2057400"/>
            <a:ext cx="1295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0">
                <a:solidFill>
                  <a:srgbClr val="FF3300"/>
                </a:solidFill>
              </a:rPr>
              <a:t>t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 flipH="1">
            <a:off x="10956925" y="7543800"/>
            <a:ext cx="18415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0">
                <a:solidFill>
                  <a:srgbClr val="FF3300"/>
                </a:solidFill>
              </a:rPr>
              <a:t>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48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48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xit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4" grpId="0"/>
      <p:bldP spid="14848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2270125" y="-2403475"/>
            <a:ext cx="184150" cy="618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40000"/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3505200" y="0"/>
            <a:ext cx="1706563" cy="618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0">
                <a:solidFill>
                  <a:srgbClr val="3333FF"/>
                </a:solidFill>
              </a:rPr>
              <a:t>t</a:t>
            </a:r>
          </a:p>
        </p:txBody>
      </p:sp>
      <p:pic>
        <p:nvPicPr>
          <p:cNvPr id="14340" name="Picture 6" descr="Picture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7" descr="Picture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8" descr="Picture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Picture1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62200" cy="156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5" descr="Picture1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91400" y="-228600"/>
            <a:ext cx="1981200" cy="156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Text Box 6"/>
          <p:cNvSpPr txBox="1">
            <a:spLocks noChangeArrowheads="1"/>
          </p:cNvSpPr>
          <p:nvPr/>
        </p:nvSpPr>
        <p:spPr bwMode="auto">
          <a:xfrm>
            <a:off x="2057400" y="609600"/>
            <a:ext cx="6096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440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pic>
        <p:nvPicPr>
          <p:cNvPr id="15365" name="Picture 8" descr="Picture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9" descr="Picture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10" descr="Picture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14" descr="Picture3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5915025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9" name="Picture 15" descr="Picture3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000625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0" name="Text Box 17"/>
          <p:cNvSpPr txBox="1">
            <a:spLocks noChangeArrowheads="1"/>
          </p:cNvSpPr>
          <p:nvPr/>
        </p:nvSpPr>
        <p:spPr bwMode="auto">
          <a:xfrm>
            <a:off x="1676400" y="0"/>
            <a:ext cx="60960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>
                <a:solidFill>
                  <a:srgbClr val="FF0000"/>
                </a:solidFill>
                <a:latin typeface="Arial" panose="020B0604020202020204" pitchFamily="34" charset="0"/>
              </a:rPr>
              <a:t>L</a:t>
            </a:r>
            <a:r>
              <a:rPr lang="vi-VN" altLang="en-US" sz="4800">
                <a:solidFill>
                  <a:srgbClr val="FF0000"/>
                </a:solidFill>
                <a:latin typeface="Arial" panose="020B0604020202020204" pitchFamily="34" charset="0"/>
              </a:rPr>
              <a:t>àm quen với chữ</a:t>
            </a:r>
            <a:r>
              <a:rPr lang="en-US" altLang="en-US" sz="4800">
                <a:solidFill>
                  <a:srgbClr val="FF0000"/>
                </a:solidFill>
                <a:latin typeface="Arial" panose="020B0604020202020204" pitchFamily="34" charset="0"/>
              </a:rPr>
              <a:t>:</a:t>
            </a:r>
            <a:r>
              <a:rPr lang="vi-VN" altLang="en-US" sz="480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4800">
                <a:solidFill>
                  <a:srgbClr val="0066FF"/>
                </a:solidFill>
                <a:latin typeface="Arial" panose="020B0604020202020204" pitchFamily="34" charset="0"/>
              </a:rPr>
              <a:t>t</a:t>
            </a:r>
          </a:p>
        </p:txBody>
      </p:sp>
      <p:graphicFrame>
        <p:nvGraphicFramePr>
          <p:cNvPr id="135195" name="Group 27"/>
          <p:cNvGraphicFramePr>
            <a:graphicFrameLocks noGrp="1"/>
          </p:cNvGraphicFramePr>
          <p:nvPr/>
        </p:nvGraphicFramePr>
        <p:xfrm>
          <a:off x="3429000" y="0"/>
          <a:ext cx="2971800" cy="6294438"/>
        </p:xfrm>
        <a:graphic>
          <a:graphicData uri="http://schemas.openxmlformats.org/drawingml/2006/table">
            <a:tbl>
              <a:tblPr/>
              <a:tblGrid>
                <a:gridCol w="2971800">
                  <a:extLst>
                    <a:ext uri="{9D8B030D-6E8A-4147-A177-3AD203B41FA5}">
                      <a16:colId xmlns:a16="http://schemas.microsoft.com/office/drawing/2014/main" xmlns="" val="1161625370"/>
                    </a:ext>
                  </a:extLst>
                </a:gridCol>
              </a:tblGrid>
              <a:tr h="6294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40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.VnAvant" panose="020B7200000000000000" pitchFamily="34" charset="0"/>
                        <a:cs typeface="Arial" panose="020B0604020202020204" pitchFamily="34" charset="0"/>
                      </a:endParaRPr>
                    </a:p>
                  </a:txBody>
                  <a:tcPr marT="45722" marB="45722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87580178"/>
                  </a:ext>
                </a:extLst>
              </a:tr>
            </a:tbl>
          </a:graphicData>
        </a:graphic>
      </p:graphicFrame>
      <p:sp>
        <p:nvSpPr>
          <p:cNvPr id="15373" name="Text Box 24"/>
          <p:cNvSpPr txBox="1">
            <a:spLocks noChangeArrowheads="1"/>
          </p:cNvSpPr>
          <p:nvPr/>
        </p:nvSpPr>
        <p:spPr bwMode="auto">
          <a:xfrm>
            <a:off x="6858000" y="2362200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</a:rPr>
              <a:t>I</a:t>
            </a:r>
            <a:r>
              <a:rPr lang="en-US" altLang="en-US" sz="1800"/>
              <a:t>I</a:t>
            </a:r>
          </a:p>
        </p:txBody>
      </p:sp>
      <p:sp>
        <p:nvSpPr>
          <p:cNvPr id="135193" name="WordArt 25"/>
          <p:cNvSpPr>
            <a:spLocks noChangeArrowheads="1" noChangeShapeType="1" noTextEdit="1"/>
          </p:cNvSpPr>
          <p:nvPr/>
        </p:nvSpPr>
        <p:spPr bwMode="auto">
          <a:xfrm>
            <a:off x="4114800" y="1295400"/>
            <a:ext cx="762000" cy="3733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</a:rPr>
              <a:t>I</a:t>
            </a:r>
          </a:p>
        </p:txBody>
      </p:sp>
      <p:sp>
        <p:nvSpPr>
          <p:cNvPr id="135194" name="WordArt 26"/>
          <p:cNvSpPr>
            <a:spLocks noChangeArrowheads="1" noChangeShapeType="1" noTextEdit="1"/>
          </p:cNvSpPr>
          <p:nvPr/>
        </p:nvSpPr>
        <p:spPr bwMode="auto">
          <a:xfrm>
            <a:off x="3657600" y="2057400"/>
            <a:ext cx="1752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 panose="020B0A04020102020204" pitchFamily="34" charset="0"/>
              </a:rPr>
              <a:t>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5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5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 descr="Picture1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162800" y="609600"/>
            <a:ext cx="1981200" cy="156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7" name="Picture 7" descr="Picture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8" descr="Picture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2578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9" descr="Picture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11" descr="Picture3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3810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537" name="Text Box 17"/>
          <p:cNvSpPr txBox="1">
            <a:spLocks noChangeArrowheads="1"/>
          </p:cNvSpPr>
          <p:nvPr/>
        </p:nvSpPr>
        <p:spPr bwMode="auto">
          <a:xfrm>
            <a:off x="1905000" y="838200"/>
            <a:ext cx="5486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" panose="020B0604020202020204" pitchFamily="34" charset="0"/>
              </a:rPr>
              <a:t>Các kiểu chữ: </a:t>
            </a:r>
            <a:r>
              <a:rPr lang="en-US" altLang="en-US">
                <a:solidFill>
                  <a:srgbClr val="0066FF"/>
                </a:solidFill>
                <a:latin typeface="Arial" panose="020B0604020202020204" pitchFamily="34" charset="0"/>
              </a:rPr>
              <a:t>t</a:t>
            </a:r>
          </a:p>
        </p:txBody>
      </p:sp>
      <p:graphicFrame>
        <p:nvGraphicFramePr>
          <p:cNvPr id="107614" name="Group 94"/>
          <p:cNvGraphicFramePr>
            <a:graphicFrameLocks noGrp="1"/>
          </p:cNvGraphicFramePr>
          <p:nvPr/>
        </p:nvGraphicFramePr>
        <p:xfrm>
          <a:off x="3505200" y="304800"/>
          <a:ext cx="1828800" cy="6324600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xmlns="" val="4253666725"/>
                    </a:ext>
                  </a:extLst>
                </a:gridCol>
              </a:tblGrid>
              <a:tr h="6324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40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Commercial Script" panose="020B7200000000000000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46697066"/>
                  </a:ext>
                </a:extLst>
              </a:tr>
            </a:tbl>
          </a:graphicData>
        </a:graphic>
      </p:graphicFrame>
      <p:graphicFrame>
        <p:nvGraphicFramePr>
          <p:cNvPr id="107610" name="Group 90"/>
          <p:cNvGraphicFramePr>
            <a:graphicFrameLocks noGrp="1"/>
          </p:cNvGraphicFramePr>
          <p:nvPr/>
        </p:nvGraphicFramePr>
        <p:xfrm>
          <a:off x="1447800" y="990600"/>
          <a:ext cx="1524000" cy="4359275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xmlns="" val="3997787515"/>
                    </a:ext>
                  </a:extLst>
                </a:gridCol>
              </a:tblGrid>
              <a:tr h="4359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.VnAvant" panose="020B7200000000000000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7" marB="45727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29435373"/>
                  </a:ext>
                </a:extLst>
              </a:tr>
            </a:tbl>
          </a:graphicData>
        </a:graphic>
      </p:graphicFrame>
      <p:sp>
        <p:nvSpPr>
          <p:cNvPr id="16396" name="Line 86"/>
          <p:cNvSpPr>
            <a:spLocks noChangeShapeType="1"/>
          </p:cNvSpPr>
          <p:nvPr/>
        </p:nvSpPr>
        <p:spPr bwMode="auto">
          <a:xfrm>
            <a:off x="4038600" y="2743200"/>
            <a:ext cx="381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07633" name="Group 113"/>
          <p:cNvGraphicFramePr>
            <a:graphicFrameLocks noGrp="1"/>
          </p:cNvGraphicFramePr>
          <p:nvPr/>
        </p:nvGraphicFramePr>
        <p:xfrm>
          <a:off x="5334000" y="914400"/>
          <a:ext cx="2286000" cy="4359275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xmlns="" val="1044503462"/>
                    </a:ext>
                  </a:extLst>
                </a:gridCol>
              </a:tblGrid>
              <a:tr h="4359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H" panose="020B7200000000000000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7" marB="45727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1126832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7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550"/>
                            </p:stCondLst>
                            <p:childTnLst>
                              <p:par>
                                <p:cTn id="1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1000"/>
                                        <p:tgtEl>
                                          <p:spTgt spid="107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550"/>
                            </p:stCondLst>
                            <p:childTnLst>
                              <p:par>
                                <p:cTn id="16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7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7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76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7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3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8" descr="Picture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1" name="Picture 9" descr="Picture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10" descr="Picture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12" descr="Picture3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5334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Text Box 20"/>
          <p:cNvSpPr txBox="1">
            <a:spLocks noChangeArrowheads="1"/>
          </p:cNvSpPr>
          <p:nvPr/>
        </p:nvSpPr>
        <p:spPr bwMode="auto">
          <a:xfrm>
            <a:off x="1600200" y="685800"/>
            <a:ext cx="6096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7415" name="Text Box 21"/>
          <p:cNvSpPr txBox="1">
            <a:spLocks noChangeArrowheads="1"/>
          </p:cNvSpPr>
          <p:nvPr/>
        </p:nvSpPr>
        <p:spPr bwMode="auto">
          <a:xfrm>
            <a:off x="1219200" y="304800"/>
            <a:ext cx="70104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solidFill>
                  <a:srgbClr val="9900CC"/>
                </a:solidFill>
              </a:rPr>
              <a:t>So s¸nh ®iÓm gièng vµ     kh¸c nhau cña: i , t</a:t>
            </a:r>
          </a:p>
        </p:txBody>
      </p:sp>
      <p:sp>
        <p:nvSpPr>
          <p:cNvPr id="17416" name="Text Box 22"/>
          <p:cNvSpPr txBox="1">
            <a:spLocks noChangeArrowheads="1"/>
          </p:cNvSpPr>
          <p:nvPr/>
        </p:nvSpPr>
        <p:spPr bwMode="auto">
          <a:xfrm>
            <a:off x="2743200" y="1371600"/>
            <a:ext cx="1219200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0">
                <a:solidFill>
                  <a:srgbClr val="3333FF"/>
                </a:solidFill>
              </a:rPr>
              <a:t>i</a:t>
            </a:r>
          </a:p>
        </p:txBody>
      </p:sp>
      <p:sp>
        <p:nvSpPr>
          <p:cNvPr id="17417" name="Text Box 23"/>
          <p:cNvSpPr txBox="1">
            <a:spLocks noChangeArrowheads="1"/>
          </p:cNvSpPr>
          <p:nvPr/>
        </p:nvSpPr>
        <p:spPr bwMode="auto">
          <a:xfrm>
            <a:off x="5410200" y="1295400"/>
            <a:ext cx="1219200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0">
                <a:solidFill>
                  <a:srgbClr val="3333FF"/>
                </a:solidFill>
              </a:rPr>
              <a:t>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6"/>
          <p:cNvSpPr txBox="1">
            <a:spLocks noChangeArrowheads="1"/>
          </p:cNvSpPr>
          <p:nvPr/>
        </p:nvSpPr>
        <p:spPr bwMode="auto">
          <a:xfrm>
            <a:off x="2057400" y="609600"/>
            <a:ext cx="6096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440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pic>
        <p:nvPicPr>
          <p:cNvPr id="18435" name="Picture 11" descr="Picture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19" descr="Picture3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7526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76" name="WordArt 60"/>
          <p:cNvSpPr>
            <a:spLocks noChangeArrowheads="1" noChangeShapeType="1" noTextEdit="1"/>
          </p:cNvSpPr>
          <p:nvPr/>
        </p:nvSpPr>
        <p:spPr bwMode="auto">
          <a:xfrm>
            <a:off x="2133600" y="2209800"/>
            <a:ext cx="609600" cy="2819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 panose="020B0A04020102020204" pitchFamily="34" charset="0"/>
              </a:rPr>
              <a:t>I</a:t>
            </a:r>
          </a:p>
        </p:txBody>
      </p:sp>
      <p:sp>
        <p:nvSpPr>
          <p:cNvPr id="86078" name="WordArt 62"/>
          <p:cNvSpPr>
            <a:spLocks noChangeArrowheads="1" noChangeShapeType="1" noTextEdit="1"/>
          </p:cNvSpPr>
          <p:nvPr/>
        </p:nvSpPr>
        <p:spPr bwMode="auto">
          <a:xfrm>
            <a:off x="2133600" y="1447800"/>
            <a:ext cx="685800" cy="542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.VnVogue" panose="020B7200000000000000" pitchFamily="34" charset="0"/>
              </a:rPr>
              <a:t>.</a:t>
            </a:r>
          </a:p>
        </p:txBody>
      </p:sp>
      <p:sp>
        <p:nvSpPr>
          <p:cNvPr id="86080" name="WordArt 64"/>
          <p:cNvSpPr>
            <a:spLocks noChangeArrowheads="1" noChangeShapeType="1" noTextEdit="1"/>
          </p:cNvSpPr>
          <p:nvPr/>
        </p:nvSpPr>
        <p:spPr bwMode="auto">
          <a:xfrm>
            <a:off x="5105400" y="1371600"/>
            <a:ext cx="609600" cy="3657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 panose="020B0A04020102020204" pitchFamily="34" charset="0"/>
              </a:rPr>
              <a:t>I</a:t>
            </a:r>
          </a:p>
        </p:txBody>
      </p:sp>
      <p:sp>
        <p:nvSpPr>
          <p:cNvPr id="86082" name="WordArt 66"/>
          <p:cNvSpPr>
            <a:spLocks noChangeArrowheads="1" noChangeShapeType="1" noTextEdit="1"/>
          </p:cNvSpPr>
          <p:nvPr/>
        </p:nvSpPr>
        <p:spPr bwMode="auto">
          <a:xfrm>
            <a:off x="4495800" y="2209800"/>
            <a:ext cx="1766888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 panose="020B0A04020102020204" pitchFamily="34" charset="0"/>
              </a:rPr>
              <a:t>I</a:t>
            </a:r>
          </a:p>
        </p:txBody>
      </p:sp>
      <p:pic>
        <p:nvPicPr>
          <p:cNvPr id="18441" name="Picture 67" descr="Picture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2" name="Picture 68" descr="Picture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6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6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6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6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6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0"/>
                                        <p:tgtEl>
                                          <p:spTgt spid="86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86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86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860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3000"/>
                                        <p:tgtEl>
                                          <p:spTgt spid="8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2"/>
          <p:cNvSpPr txBox="1">
            <a:spLocks noChangeArrowheads="1"/>
          </p:cNvSpPr>
          <p:nvPr/>
        </p:nvSpPr>
        <p:spPr bwMode="auto">
          <a:xfrm>
            <a:off x="1600200" y="762000"/>
            <a:ext cx="6553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800" b="0">
                <a:latin typeface="Arial" panose="020B0604020202020204" pitchFamily="34" charset="0"/>
              </a:rPr>
              <a:t>	</a:t>
            </a:r>
          </a:p>
        </p:txBody>
      </p:sp>
      <p:sp>
        <p:nvSpPr>
          <p:cNvPr id="104462" name="Text Box 14"/>
          <p:cNvSpPr txBox="1">
            <a:spLocks noChangeArrowheads="1"/>
          </p:cNvSpPr>
          <p:nvPr/>
        </p:nvSpPr>
        <p:spPr bwMode="auto">
          <a:xfrm>
            <a:off x="533400" y="5851525"/>
            <a:ext cx="8001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6000">
                <a:solidFill>
                  <a:srgbClr val="FF0000"/>
                </a:solidFill>
              </a:rPr>
              <a:t>c¶nh s¸t c¬ ®éng</a:t>
            </a:r>
          </a:p>
        </p:txBody>
      </p:sp>
      <p:pic>
        <p:nvPicPr>
          <p:cNvPr id="19460" name="Picture 48" descr="20843935_images1770506_to-co-dong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0963"/>
            <a:ext cx="9144000" cy="602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6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609600" y="533400"/>
            <a:ext cx="8229600" cy="374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0">
                <a:solidFill>
                  <a:srgbClr val="FF3300"/>
                </a:solidFill>
              </a:rPr>
              <a:t>c¶nh s¸t c¬ ®éng</a:t>
            </a:r>
          </a:p>
        </p:txBody>
      </p:sp>
      <p:pic>
        <p:nvPicPr>
          <p:cNvPr id="20483" name="Picture 3" descr="Picture11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5638800"/>
            <a:ext cx="1382713" cy="121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484" name="Picture 4" descr="Picture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5638800"/>
            <a:ext cx="1382713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485" name="Picture 5" descr="Picture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288" y="5638800"/>
            <a:ext cx="1382712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Text Box 2"/>
          <p:cNvSpPr txBox="1">
            <a:spLocks noChangeArrowheads="1"/>
          </p:cNvSpPr>
          <p:nvPr/>
        </p:nvSpPr>
        <p:spPr bwMode="auto">
          <a:xfrm>
            <a:off x="533400" y="1066800"/>
            <a:ext cx="1295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0">
                <a:solidFill>
                  <a:srgbClr val="00FF00"/>
                </a:solidFill>
              </a:rPr>
              <a:t>c</a:t>
            </a:r>
          </a:p>
        </p:txBody>
      </p:sp>
      <p:sp>
        <p:nvSpPr>
          <p:cNvPr id="144387" name="Text Box 3"/>
          <p:cNvSpPr txBox="1">
            <a:spLocks noChangeArrowheads="1"/>
          </p:cNvSpPr>
          <p:nvPr/>
        </p:nvSpPr>
        <p:spPr bwMode="auto">
          <a:xfrm>
            <a:off x="1524000" y="1066800"/>
            <a:ext cx="1295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0">
                <a:solidFill>
                  <a:srgbClr val="0000CC"/>
                </a:solidFill>
              </a:rPr>
              <a:t>¶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3657600" y="1066800"/>
            <a:ext cx="10668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0">
                <a:solidFill>
                  <a:srgbClr val="FF3300"/>
                </a:solidFill>
              </a:rPr>
              <a:t>h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5562600" y="1143000"/>
            <a:ext cx="1295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4000">
              <a:solidFill>
                <a:srgbClr val="FF3300"/>
              </a:solidFill>
            </a:endParaRPr>
          </a:p>
        </p:txBody>
      </p:sp>
      <p:pic>
        <p:nvPicPr>
          <p:cNvPr id="21510" name="Picture 6" descr="Picture11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5638800"/>
            <a:ext cx="1382713" cy="121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1511" name="Picture 7" descr="Picture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5638800"/>
            <a:ext cx="1382713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1512" name="Picture 8" descr="Picture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288" y="5638800"/>
            <a:ext cx="1382712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44393" name="Text Box 9"/>
          <p:cNvSpPr txBox="1">
            <a:spLocks noChangeArrowheads="1"/>
          </p:cNvSpPr>
          <p:nvPr/>
        </p:nvSpPr>
        <p:spPr bwMode="auto">
          <a:xfrm>
            <a:off x="2667000" y="1066800"/>
            <a:ext cx="1295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0">
                <a:solidFill>
                  <a:srgbClr val="9900CC"/>
                </a:solidFill>
              </a:rPr>
              <a:t>n</a:t>
            </a: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5562600" y="1066800"/>
            <a:ext cx="11430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0">
                <a:solidFill>
                  <a:srgbClr val="FF3300"/>
                </a:solidFill>
              </a:rPr>
              <a:t>s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7467600" y="1066800"/>
            <a:ext cx="1295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0">
                <a:solidFill>
                  <a:srgbClr val="FF3300"/>
                </a:solidFill>
              </a:rPr>
              <a:t>t</a:t>
            </a:r>
          </a:p>
        </p:txBody>
      </p:sp>
      <p:sp>
        <p:nvSpPr>
          <p:cNvPr id="144396" name="Text Box 12"/>
          <p:cNvSpPr txBox="1">
            <a:spLocks noChangeArrowheads="1"/>
          </p:cNvSpPr>
          <p:nvPr/>
        </p:nvSpPr>
        <p:spPr bwMode="auto">
          <a:xfrm>
            <a:off x="6248400" y="1066800"/>
            <a:ext cx="1295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0">
                <a:solidFill>
                  <a:srgbClr val="0000CC"/>
                </a:solidFill>
              </a:rPr>
              <a:t>¸</a:t>
            </a: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4572000" y="3124200"/>
            <a:ext cx="1295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0">
                <a:solidFill>
                  <a:srgbClr val="FF3300"/>
                </a:solidFill>
              </a:rPr>
              <a:t>é</a:t>
            </a:r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3429000" y="3124200"/>
            <a:ext cx="1295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0">
                <a:solidFill>
                  <a:srgbClr val="FF3300"/>
                </a:solidFill>
              </a:rPr>
              <a:t>®</a:t>
            </a:r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1524000" y="3124200"/>
            <a:ext cx="1295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0">
                <a:solidFill>
                  <a:srgbClr val="FF3300"/>
                </a:solidFill>
              </a:rPr>
              <a:t>¬</a:t>
            </a:r>
          </a:p>
        </p:txBody>
      </p:sp>
      <p:sp>
        <p:nvSpPr>
          <p:cNvPr id="144400" name="Text Box 16"/>
          <p:cNvSpPr txBox="1">
            <a:spLocks noChangeArrowheads="1"/>
          </p:cNvSpPr>
          <p:nvPr/>
        </p:nvSpPr>
        <p:spPr bwMode="auto">
          <a:xfrm>
            <a:off x="457200" y="3124200"/>
            <a:ext cx="1295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0">
                <a:solidFill>
                  <a:srgbClr val="00FF00"/>
                </a:solidFill>
              </a:rPr>
              <a:t>c</a:t>
            </a:r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6629400" y="3124200"/>
            <a:ext cx="1295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0">
                <a:solidFill>
                  <a:srgbClr val="FF3300"/>
                </a:solidFill>
              </a:rPr>
              <a:t>g</a:t>
            </a:r>
          </a:p>
        </p:txBody>
      </p:sp>
      <p:sp>
        <p:nvSpPr>
          <p:cNvPr id="144402" name="Text Box 18"/>
          <p:cNvSpPr txBox="1">
            <a:spLocks noChangeArrowheads="1"/>
          </p:cNvSpPr>
          <p:nvPr/>
        </p:nvSpPr>
        <p:spPr bwMode="auto">
          <a:xfrm>
            <a:off x="5638800" y="3124200"/>
            <a:ext cx="1295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0">
                <a:solidFill>
                  <a:srgbClr val="9900CC"/>
                </a:solidFill>
              </a:rPr>
              <a:t>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44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44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44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44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44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44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44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44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44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44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6" grpId="0"/>
      <p:bldP spid="144387" grpId="0"/>
      <p:bldP spid="144393" grpId="0"/>
      <p:bldP spid="144396" grpId="0"/>
      <p:bldP spid="144400" grpId="0"/>
      <p:bldP spid="14440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 flipH="1" flipV="1">
            <a:off x="-1905000" y="228600"/>
            <a:ext cx="457200" cy="277813"/>
          </a:xfrm>
        </p:spPr>
        <p:txBody>
          <a:bodyPr/>
          <a:lstStyle/>
          <a:p>
            <a:pPr eaLnBrk="1" hangingPunct="1"/>
            <a:endParaRPr lang="en-US" altLang="en-US" sz="3800" smtClean="0"/>
          </a:p>
        </p:txBody>
      </p: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762000" y="1143000"/>
            <a:ext cx="1295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0">
                <a:solidFill>
                  <a:srgbClr val="FF3300"/>
                </a:solidFill>
              </a:rPr>
              <a:t>a</a:t>
            </a:r>
          </a:p>
        </p:txBody>
      </p:sp>
      <p:sp>
        <p:nvSpPr>
          <p:cNvPr id="22532" name="Text Box 7"/>
          <p:cNvSpPr txBox="1">
            <a:spLocks noChangeArrowheads="1"/>
          </p:cNvSpPr>
          <p:nvPr/>
        </p:nvSpPr>
        <p:spPr bwMode="auto">
          <a:xfrm>
            <a:off x="2590800" y="1066800"/>
            <a:ext cx="1295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0">
                <a:solidFill>
                  <a:srgbClr val="FF3300"/>
                </a:solidFill>
              </a:rPr>
              <a:t>a</a:t>
            </a:r>
          </a:p>
        </p:txBody>
      </p:sp>
      <p:sp>
        <p:nvSpPr>
          <p:cNvPr id="22533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8229600" cy="5826125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b="1" smtClean="0"/>
          </a:p>
        </p:txBody>
      </p:sp>
      <p:sp>
        <p:nvSpPr>
          <p:cNvPr id="22534" name="Text Box 9"/>
          <p:cNvSpPr txBox="1">
            <a:spLocks noChangeArrowheads="1"/>
          </p:cNvSpPr>
          <p:nvPr/>
        </p:nvSpPr>
        <p:spPr bwMode="auto">
          <a:xfrm>
            <a:off x="1905000" y="3429000"/>
            <a:ext cx="1295400" cy="2225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0">
                <a:solidFill>
                  <a:srgbClr val="00FF00"/>
                </a:solidFill>
              </a:rPr>
              <a:t>c</a:t>
            </a:r>
          </a:p>
        </p:txBody>
      </p:sp>
      <p:sp>
        <p:nvSpPr>
          <p:cNvPr id="22535" name="Text Box 10"/>
          <p:cNvSpPr txBox="1">
            <a:spLocks noChangeArrowheads="1"/>
          </p:cNvSpPr>
          <p:nvPr/>
        </p:nvSpPr>
        <p:spPr bwMode="auto">
          <a:xfrm>
            <a:off x="4495800" y="1066800"/>
            <a:ext cx="1295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0">
                <a:solidFill>
                  <a:srgbClr val="0000FF"/>
                </a:solidFill>
              </a:rPr>
              <a:t>n</a:t>
            </a:r>
          </a:p>
        </p:txBody>
      </p:sp>
      <p:sp>
        <p:nvSpPr>
          <p:cNvPr id="22536" name="Text Box 11"/>
          <p:cNvSpPr txBox="1">
            <a:spLocks noChangeArrowheads="1"/>
          </p:cNvSpPr>
          <p:nvPr/>
        </p:nvSpPr>
        <p:spPr bwMode="auto">
          <a:xfrm>
            <a:off x="6400800" y="1066800"/>
            <a:ext cx="1295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0">
                <a:solidFill>
                  <a:srgbClr val="0000FF"/>
                </a:solidFill>
              </a:rPr>
              <a:t>n</a:t>
            </a:r>
          </a:p>
        </p:txBody>
      </p:sp>
      <p:sp>
        <p:nvSpPr>
          <p:cNvPr id="22537" name="Text Box 12"/>
          <p:cNvSpPr txBox="1">
            <a:spLocks noChangeArrowheads="1"/>
          </p:cNvSpPr>
          <p:nvPr/>
        </p:nvSpPr>
        <p:spPr bwMode="auto">
          <a:xfrm>
            <a:off x="4191000" y="3429000"/>
            <a:ext cx="1295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0">
                <a:solidFill>
                  <a:srgbClr val="00FF00"/>
                </a:solidFill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Picture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16670" flipV="1">
            <a:off x="7924800" y="5429250"/>
            <a:ext cx="16954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9" descr="Picture3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6576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16" descr="Picture3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146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17" descr="Picture3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6576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20" descr="Picture3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810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800" name="Text Box 24"/>
          <p:cNvSpPr txBox="1">
            <a:spLocks noChangeArrowheads="1"/>
          </p:cNvSpPr>
          <p:nvPr/>
        </p:nvSpPr>
        <p:spPr bwMode="auto">
          <a:xfrm>
            <a:off x="2819400" y="5851525"/>
            <a:ext cx="3124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6000">
                <a:solidFill>
                  <a:srgbClr val="FF0000"/>
                </a:solidFill>
              </a:rPr>
              <a:t>bé ®éi</a:t>
            </a:r>
          </a:p>
        </p:txBody>
      </p:sp>
      <p:pic>
        <p:nvPicPr>
          <p:cNvPr id="5128" name="Picture 45" descr="ap_20090921114922758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5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0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8" descr="659204qfhni5vgxw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0" y="2438400"/>
            <a:ext cx="8382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5" name="Picture 9" descr="659204qfhni5vgxw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2133600" y="4648200"/>
            <a:ext cx="8382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Picture 10" descr="659204qfhni5vgxw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8305800" y="2133600"/>
            <a:ext cx="8382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11" descr="Picture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1816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12" descr="Picture3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Picture 13" descr="Picture3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572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0" name="Picture 16" descr="Picture3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1" name="Picture 21" descr="Picture3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25908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2" name="Picture 25" descr="Picture3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5915025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3" name="Picture 27" descr="Picture3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4006" name="Text Box 38"/>
          <p:cNvSpPr txBox="1">
            <a:spLocks noChangeArrowheads="1"/>
          </p:cNvSpPr>
          <p:nvPr/>
        </p:nvSpPr>
        <p:spPr bwMode="auto">
          <a:xfrm>
            <a:off x="1752600" y="533400"/>
            <a:ext cx="6096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 b="0">
                <a:solidFill>
                  <a:srgbClr val="0066FF"/>
                </a:solidFill>
                <a:latin typeface="Arial" panose="020B0604020202020204" pitchFamily="34" charset="0"/>
              </a:rPr>
              <a:t>Làm quen với chữ: c</a:t>
            </a:r>
          </a:p>
        </p:txBody>
      </p:sp>
      <p:graphicFrame>
        <p:nvGraphicFramePr>
          <p:cNvPr id="84046" name="Group 78"/>
          <p:cNvGraphicFramePr>
            <a:graphicFrameLocks noGrp="1"/>
          </p:cNvGraphicFramePr>
          <p:nvPr/>
        </p:nvGraphicFramePr>
        <p:xfrm>
          <a:off x="2133600" y="-381000"/>
          <a:ext cx="4419600" cy="6188075"/>
        </p:xfrm>
        <a:graphic>
          <a:graphicData uri="http://schemas.openxmlformats.org/drawingml/2006/table">
            <a:tbl>
              <a:tblPr/>
              <a:tblGrid>
                <a:gridCol w="4419600">
                  <a:extLst>
                    <a:ext uri="{9D8B030D-6E8A-4147-A177-3AD203B41FA5}">
                      <a16:colId xmlns:a16="http://schemas.microsoft.com/office/drawing/2014/main" xmlns="" val="3847337138"/>
                    </a:ext>
                  </a:extLst>
                </a:gridCol>
              </a:tblGrid>
              <a:tr h="61880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40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FF"/>
                          </a:solidFill>
                          <a:effectLst/>
                          <a:latin typeface=".VnAvant" panose="020B7200000000000000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5" marB="45725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3568499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006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659204qfhni5vgxw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0" y="2438400"/>
            <a:ext cx="8382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79" name="Picture 3" descr="659204qfhni5vgxw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2133600" y="4648200"/>
            <a:ext cx="8382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0" name="Picture 4" descr="659204qfhni5vgxw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8305800" y="2133600"/>
            <a:ext cx="8382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5" descr="Picture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1816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Picture 6" descr="Picture3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3" name="Picture 7" descr="Picture3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533400"/>
            <a:ext cx="9144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4" name="Picture 8" descr="Picture3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5" name="Picture 9" descr="Picture3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25908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6" name="Picture 10" descr="Picture3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5915025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7" name="Picture 11" descr="Picture3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9277" name="Group 13"/>
          <p:cNvGraphicFramePr>
            <a:graphicFrameLocks noGrp="1"/>
          </p:cNvGraphicFramePr>
          <p:nvPr/>
        </p:nvGraphicFramePr>
        <p:xfrm>
          <a:off x="2133600" y="-381000"/>
          <a:ext cx="4419600" cy="6188075"/>
        </p:xfrm>
        <a:graphic>
          <a:graphicData uri="http://schemas.openxmlformats.org/drawingml/2006/table">
            <a:tbl>
              <a:tblPr/>
              <a:tblGrid>
                <a:gridCol w="4419600">
                  <a:extLst>
                    <a:ext uri="{9D8B030D-6E8A-4147-A177-3AD203B41FA5}">
                      <a16:colId xmlns:a16="http://schemas.microsoft.com/office/drawing/2014/main" xmlns="" val="3542361123"/>
                    </a:ext>
                  </a:extLst>
                </a:gridCol>
              </a:tblGrid>
              <a:tr h="61880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40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FF"/>
                          </a:solidFill>
                          <a:effectLst/>
                          <a:latin typeface=".VnAvant" panose="020B7200000000000000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5" marB="45725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7676967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9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7" descr="Picture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8" descr="Picture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4" name="Picture 9" descr="Picture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11" descr="Picture3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49530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12" descr="Picture3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1336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7" name="Picture 15" descr="Picture3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7244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8562" name="Text Box 18"/>
          <p:cNvSpPr txBox="1">
            <a:spLocks noChangeArrowheads="1"/>
          </p:cNvSpPr>
          <p:nvPr/>
        </p:nvSpPr>
        <p:spPr bwMode="auto">
          <a:xfrm>
            <a:off x="1752600" y="990600"/>
            <a:ext cx="6172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FF0000"/>
                </a:solidFill>
                <a:latin typeface="Arial" panose="020B0604020202020204" pitchFamily="34" charset="0"/>
              </a:rPr>
              <a:t>Các kiểu chữ: </a:t>
            </a:r>
            <a:r>
              <a:rPr lang="en-US" altLang="en-US" sz="3600">
                <a:solidFill>
                  <a:srgbClr val="0066FF"/>
                </a:solidFill>
                <a:latin typeface="Arial" panose="020B0604020202020204" pitchFamily="34" charset="0"/>
              </a:rPr>
              <a:t>c</a:t>
            </a:r>
          </a:p>
        </p:txBody>
      </p:sp>
      <p:graphicFrame>
        <p:nvGraphicFramePr>
          <p:cNvPr id="108612" name="Group 68"/>
          <p:cNvGraphicFramePr>
            <a:graphicFrameLocks noGrp="1"/>
          </p:cNvGraphicFramePr>
          <p:nvPr/>
        </p:nvGraphicFramePr>
        <p:xfrm>
          <a:off x="304800" y="457200"/>
          <a:ext cx="2971800" cy="5668963"/>
        </p:xfrm>
        <a:graphic>
          <a:graphicData uri="http://schemas.openxmlformats.org/drawingml/2006/table">
            <a:tbl>
              <a:tblPr/>
              <a:tblGrid>
                <a:gridCol w="2971800">
                  <a:extLst>
                    <a:ext uri="{9D8B030D-6E8A-4147-A177-3AD203B41FA5}">
                      <a16:colId xmlns:a16="http://schemas.microsoft.com/office/drawing/2014/main" xmlns="" val="1480368840"/>
                    </a:ext>
                  </a:extLst>
                </a:gridCol>
              </a:tblGrid>
              <a:tr h="5668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Avant" panose="020B7200000000000000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04674928"/>
                  </a:ext>
                </a:extLst>
              </a:tr>
            </a:tbl>
          </a:graphicData>
        </a:graphic>
      </p:graphicFrame>
      <p:graphicFrame>
        <p:nvGraphicFramePr>
          <p:cNvPr id="108594" name="Group 50"/>
          <p:cNvGraphicFramePr>
            <a:graphicFrameLocks noGrp="1"/>
          </p:cNvGraphicFramePr>
          <p:nvPr/>
        </p:nvGraphicFramePr>
        <p:xfrm>
          <a:off x="3124200" y="457200"/>
          <a:ext cx="2514600" cy="5211763"/>
        </p:xfrm>
        <a:graphic>
          <a:graphicData uri="http://schemas.openxmlformats.org/drawingml/2006/table">
            <a:tbl>
              <a:tblPr/>
              <a:tblGrid>
                <a:gridCol w="2514600">
                  <a:extLst>
                    <a:ext uri="{9D8B030D-6E8A-4147-A177-3AD203B41FA5}">
                      <a16:colId xmlns:a16="http://schemas.microsoft.com/office/drawing/2014/main" xmlns="" val="3500084051"/>
                    </a:ext>
                  </a:extLst>
                </a:gridCol>
              </a:tblGrid>
              <a:tr h="52117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DotumChe" pitchFamily="49" charset="-127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17" marB="45717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02920617"/>
                  </a:ext>
                </a:extLst>
              </a:tr>
            </a:tbl>
          </a:graphicData>
        </a:graphic>
      </p:graphicFrame>
      <p:graphicFrame>
        <p:nvGraphicFramePr>
          <p:cNvPr id="108613" name="Group 69"/>
          <p:cNvGraphicFramePr>
            <a:graphicFrameLocks noGrp="1"/>
          </p:cNvGraphicFramePr>
          <p:nvPr/>
        </p:nvGraphicFramePr>
        <p:xfrm>
          <a:off x="5791200" y="1066800"/>
          <a:ext cx="2555875" cy="4359275"/>
        </p:xfrm>
        <a:graphic>
          <a:graphicData uri="http://schemas.openxmlformats.org/drawingml/2006/table">
            <a:tbl>
              <a:tblPr/>
              <a:tblGrid>
                <a:gridCol w="2555875">
                  <a:extLst>
                    <a:ext uri="{9D8B030D-6E8A-4147-A177-3AD203B41FA5}">
                      <a16:colId xmlns:a16="http://schemas.microsoft.com/office/drawing/2014/main" xmlns="" val="655199096"/>
                    </a:ext>
                  </a:extLst>
                </a:gridCol>
              </a:tblGrid>
              <a:tr h="4359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.VnTimeH" panose="020B7200000000000000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7" marB="45727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9260318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08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500"/>
                                        <p:tgtEl>
                                          <p:spTgt spid="10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62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6"/>
          <p:cNvSpPr txBox="1">
            <a:spLocks noChangeArrowheads="1"/>
          </p:cNvSpPr>
          <p:nvPr/>
        </p:nvSpPr>
        <p:spPr bwMode="auto">
          <a:xfrm>
            <a:off x="2057400" y="609600"/>
            <a:ext cx="6096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440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pic>
        <p:nvPicPr>
          <p:cNvPr id="26627" name="Picture 10" descr="Picture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8" name="Picture 12" descr="Picture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0144" name="Group 32"/>
          <p:cNvGraphicFramePr>
            <a:graphicFrameLocks noGrp="1"/>
          </p:cNvGraphicFramePr>
          <p:nvPr/>
        </p:nvGraphicFramePr>
        <p:xfrm>
          <a:off x="1447800" y="1066800"/>
          <a:ext cx="1676400" cy="5211763"/>
        </p:xfrm>
        <a:graphic>
          <a:graphicData uri="http://schemas.openxmlformats.org/drawingml/2006/table">
            <a:tbl>
              <a:tblPr/>
              <a:tblGrid>
                <a:gridCol w="1676400">
                  <a:extLst>
                    <a:ext uri="{9D8B030D-6E8A-4147-A177-3AD203B41FA5}">
                      <a16:colId xmlns:a16="http://schemas.microsoft.com/office/drawing/2014/main" xmlns="" val="1090666432"/>
                    </a:ext>
                  </a:extLst>
                </a:gridCol>
              </a:tblGrid>
              <a:tr h="52117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Avant" panose="020B7200000000000000" pitchFamily="34" charset="0"/>
                          <a:cs typeface="Arial" panose="020B0604020202020204" pitchFamily="34" charset="0"/>
                        </a:rPr>
                        <a:t>i</a:t>
                      </a:r>
                    </a:p>
                  </a:txBody>
                  <a:tcPr marT="45717" marB="45717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67035762"/>
                  </a:ext>
                </a:extLst>
              </a:tr>
            </a:tbl>
          </a:graphicData>
        </a:graphic>
      </p:graphicFrame>
      <p:graphicFrame>
        <p:nvGraphicFramePr>
          <p:cNvPr id="90171" name="Group 59"/>
          <p:cNvGraphicFramePr>
            <a:graphicFrameLocks noGrp="1"/>
          </p:cNvGraphicFramePr>
          <p:nvPr/>
        </p:nvGraphicFramePr>
        <p:xfrm>
          <a:off x="3505200" y="1066800"/>
          <a:ext cx="1752600" cy="5211763"/>
        </p:xfrm>
        <a:graphic>
          <a:graphicData uri="http://schemas.openxmlformats.org/drawingml/2006/table">
            <a:tbl>
              <a:tblPr/>
              <a:tblGrid>
                <a:gridCol w="1752600">
                  <a:extLst>
                    <a:ext uri="{9D8B030D-6E8A-4147-A177-3AD203B41FA5}">
                      <a16:colId xmlns:a16="http://schemas.microsoft.com/office/drawing/2014/main" xmlns="" val="3452703295"/>
                    </a:ext>
                  </a:extLst>
                </a:gridCol>
              </a:tblGrid>
              <a:tr h="52117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.VnAvant" panose="020B7200000000000000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17" marB="45717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0758201"/>
                  </a:ext>
                </a:extLst>
              </a:tr>
            </a:tbl>
          </a:graphicData>
        </a:graphic>
      </p:graphicFrame>
      <p:graphicFrame>
        <p:nvGraphicFramePr>
          <p:cNvPr id="90170" name="Group 58"/>
          <p:cNvGraphicFramePr>
            <a:graphicFrameLocks noGrp="1"/>
          </p:cNvGraphicFramePr>
          <p:nvPr/>
        </p:nvGraphicFramePr>
        <p:xfrm>
          <a:off x="4953000" y="1676400"/>
          <a:ext cx="2514600" cy="4359275"/>
        </p:xfrm>
        <a:graphic>
          <a:graphicData uri="http://schemas.openxmlformats.org/drawingml/2006/table">
            <a:tbl>
              <a:tblPr/>
              <a:tblGrid>
                <a:gridCol w="2514600">
                  <a:extLst>
                    <a:ext uri="{9D8B030D-6E8A-4147-A177-3AD203B41FA5}">
                      <a16:colId xmlns:a16="http://schemas.microsoft.com/office/drawing/2014/main" xmlns="" val="974052075"/>
                    </a:ext>
                  </a:extLst>
                </a:gridCol>
              </a:tblGrid>
              <a:tr h="4359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FF"/>
                          </a:solidFill>
                          <a:effectLst/>
                          <a:latin typeface=".VnAvant" panose="020B7200000000000000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7" marB="45727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0664058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0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01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0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90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90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0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0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0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572" name="Picture 4" descr="48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4400" y="-990600"/>
            <a:ext cx="11049000" cy="8763000"/>
          </a:xfrm>
          <a:prstGeom prst="rect">
            <a:avLst/>
          </a:prstGeom>
          <a:solidFill>
            <a:srgbClr val="FF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9573" name="Text Box 5"/>
          <p:cNvSpPr txBox="1">
            <a:spLocks noChangeArrowheads="1"/>
          </p:cNvSpPr>
          <p:nvPr/>
        </p:nvSpPr>
        <p:spPr bwMode="auto">
          <a:xfrm>
            <a:off x="838200" y="838200"/>
            <a:ext cx="4572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8000">
                <a:solidFill>
                  <a:srgbClr val="00FF00"/>
                </a:solidFill>
                <a:latin typeface="Times New Roman" panose="02020603050405020304" pitchFamily="18" charset="0"/>
              </a:rPr>
              <a:t>Trò chơi:</a:t>
            </a:r>
          </a:p>
        </p:txBody>
      </p:sp>
      <p:sp>
        <p:nvSpPr>
          <p:cNvPr id="109574" name="Text Box 6"/>
          <p:cNvSpPr txBox="1">
            <a:spLocks noChangeArrowheads="1"/>
          </p:cNvSpPr>
          <p:nvPr/>
        </p:nvSpPr>
        <p:spPr bwMode="auto">
          <a:xfrm>
            <a:off x="1828800" y="2971800"/>
            <a:ext cx="67056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6000">
                <a:solidFill>
                  <a:srgbClr val="00FFCC"/>
                </a:solidFill>
                <a:latin typeface="Arial" panose="020B0604020202020204" pitchFamily="34" charset="0"/>
              </a:rPr>
              <a:t>“Tìm chữ cái còn thiếu trong từ”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09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09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3" grpId="0"/>
      <p:bldP spid="10957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9" name="Text Box 7"/>
          <p:cNvSpPr txBox="1">
            <a:spLocks noChangeArrowheads="1"/>
          </p:cNvSpPr>
          <p:nvPr/>
        </p:nvSpPr>
        <p:spPr bwMode="auto">
          <a:xfrm>
            <a:off x="1524000" y="4343400"/>
            <a:ext cx="6400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6000"/>
              <a:t>®«</a:t>
            </a:r>
            <a:r>
              <a:rPr lang="en-US" altLang="en-US" sz="6000">
                <a:solidFill>
                  <a:srgbClr val="FF0066"/>
                </a:solidFill>
              </a:rPr>
              <a:t>i</a:t>
            </a:r>
            <a:r>
              <a:rPr lang="en-US" altLang="en-US" sz="6000">
                <a:solidFill>
                  <a:srgbClr val="00FFCC"/>
                </a:solidFill>
                <a:latin typeface="Arial" panose="020B0604020202020204" pitchFamily="34" charset="0"/>
              </a:rPr>
              <a:t>  </a:t>
            </a:r>
            <a:r>
              <a:rPr lang="en-US" altLang="en-US" sz="6000"/>
              <a:t>giµy</a:t>
            </a:r>
          </a:p>
        </p:txBody>
      </p:sp>
      <p:sp>
        <p:nvSpPr>
          <p:cNvPr id="110600" name="Text Box 8"/>
          <p:cNvSpPr txBox="1">
            <a:spLocks noChangeArrowheads="1"/>
          </p:cNvSpPr>
          <p:nvPr/>
        </p:nvSpPr>
        <p:spPr bwMode="auto">
          <a:xfrm>
            <a:off x="2895600" y="5181600"/>
            <a:ext cx="34385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6000"/>
              <a:t>®«</a:t>
            </a:r>
            <a:r>
              <a:rPr lang="en-US" altLang="en-US" sz="6000">
                <a:latin typeface="Arial" panose="020B0604020202020204" pitchFamily="34" charset="0"/>
              </a:rPr>
              <a:t>   </a:t>
            </a:r>
            <a:r>
              <a:rPr lang="en-US" altLang="en-US" sz="6000"/>
              <a:t>giµy</a:t>
            </a:r>
          </a:p>
        </p:txBody>
      </p:sp>
      <p:sp>
        <p:nvSpPr>
          <p:cNvPr id="110602" name="Text Box 10"/>
          <p:cNvSpPr txBox="1">
            <a:spLocks noChangeArrowheads="1"/>
          </p:cNvSpPr>
          <p:nvPr/>
        </p:nvSpPr>
        <p:spPr bwMode="auto">
          <a:xfrm>
            <a:off x="3810000" y="5410200"/>
            <a:ext cx="9779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…  </a:t>
            </a:r>
          </a:p>
        </p:txBody>
      </p:sp>
      <p:sp>
        <p:nvSpPr>
          <p:cNvPr id="110603" name="Text Box 11"/>
          <p:cNvSpPr txBox="1">
            <a:spLocks noChangeArrowheads="1"/>
          </p:cNvSpPr>
          <p:nvPr/>
        </p:nvSpPr>
        <p:spPr bwMode="auto">
          <a:xfrm>
            <a:off x="3886200" y="5181600"/>
            <a:ext cx="36671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6000">
                <a:solidFill>
                  <a:srgbClr val="FF0066"/>
                </a:solidFill>
              </a:rPr>
              <a:t>i</a:t>
            </a:r>
          </a:p>
        </p:txBody>
      </p:sp>
      <p:pic>
        <p:nvPicPr>
          <p:cNvPr id="28678" name="Picture 13" descr="ANd9GcQkIb2zEFW3EsgOmQAQv7-CWk7aypo0hoy8i8H-GZKD14AyoeMr69FLi1Zp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57200"/>
            <a:ext cx="73152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059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106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06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1106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106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9" grpId="0"/>
      <p:bldP spid="110600" grpId="0"/>
      <p:bldP spid="110602" grpId="0"/>
      <p:bldP spid="110602" grpId="1"/>
      <p:bldP spid="11060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692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693" name="Text Box 5"/>
          <p:cNvSpPr txBox="1">
            <a:spLocks noChangeArrowheads="1"/>
          </p:cNvSpPr>
          <p:nvPr/>
        </p:nvSpPr>
        <p:spPr bwMode="auto">
          <a:xfrm>
            <a:off x="2362200" y="4495800"/>
            <a:ext cx="3657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5400"/>
              <a:t>Tủ </a:t>
            </a:r>
            <a:r>
              <a:rPr lang="en-US" altLang="en-US" sz="5400">
                <a:solidFill>
                  <a:srgbClr val="FF0066"/>
                </a:solidFill>
              </a:rPr>
              <a:t>t</a:t>
            </a:r>
            <a:r>
              <a:rPr lang="en-US" altLang="en-US" sz="5400"/>
              <a:t>huốc</a:t>
            </a:r>
            <a:r>
              <a:rPr lang="en-US" altLang="en-US" sz="5400" b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14694" name="Text Box 6"/>
          <p:cNvSpPr txBox="1">
            <a:spLocks noChangeArrowheads="1"/>
          </p:cNvSpPr>
          <p:nvPr/>
        </p:nvSpPr>
        <p:spPr bwMode="auto">
          <a:xfrm>
            <a:off x="2362200" y="5257800"/>
            <a:ext cx="3657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5400"/>
              <a:t>Tủ   huốc</a:t>
            </a:r>
          </a:p>
        </p:txBody>
      </p:sp>
      <p:sp>
        <p:nvSpPr>
          <p:cNvPr id="114695" name="Text Box 7"/>
          <p:cNvSpPr txBox="1">
            <a:spLocks noChangeArrowheads="1"/>
          </p:cNvSpPr>
          <p:nvPr/>
        </p:nvSpPr>
        <p:spPr bwMode="auto">
          <a:xfrm>
            <a:off x="3429000" y="5410200"/>
            <a:ext cx="692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…</a:t>
            </a:r>
          </a:p>
        </p:txBody>
      </p:sp>
      <p:sp>
        <p:nvSpPr>
          <p:cNvPr id="114696" name="Text Box 8"/>
          <p:cNvSpPr txBox="1">
            <a:spLocks noChangeArrowheads="1"/>
          </p:cNvSpPr>
          <p:nvPr/>
        </p:nvSpPr>
        <p:spPr bwMode="auto">
          <a:xfrm>
            <a:off x="3581400" y="5257800"/>
            <a:ext cx="3905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5400">
                <a:solidFill>
                  <a:srgbClr val="FF0066"/>
                </a:solidFill>
              </a:rPr>
              <a:t>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4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1146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/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/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/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146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3" grpId="0"/>
      <p:bldP spid="114694" grpId="0"/>
      <p:bldP spid="114695" grpId="0"/>
      <p:bldP spid="114695" grpId="1"/>
      <p:bldP spid="11469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5"/>
          <p:cNvSpPr txBox="1">
            <a:spLocks noChangeArrowheads="1"/>
          </p:cNvSpPr>
          <p:nvPr/>
        </p:nvSpPr>
        <p:spPr bwMode="auto">
          <a:xfrm>
            <a:off x="2286000" y="4191000"/>
            <a:ext cx="411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112646" name="Text Box 6"/>
          <p:cNvSpPr txBox="1">
            <a:spLocks noChangeArrowheads="1"/>
          </p:cNvSpPr>
          <p:nvPr/>
        </p:nvSpPr>
        <p:spPr bwMode="auto">
          <a:xfrm>
            <a:off x="2057400" y="4343400"/>
            <a:ext cx="4495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5400">
                <a:solidFill>
                  <a:srgbClr val="FF0066"/>
                </a:solidFill>
              </a:rPr>
              <a:t>c</a:t>
            </a:r>
            <a:r>
              <a:rPr lang="en-US" altLang="en-US" sz="5400"/>
              <a:t>«ng an</a:t>
            </a:r>
          </a:p>
        </p:txBody>
      </p:sp>
      <p:sp>
        <p:nvSpPr>
          <p:cNvPr id="112647" name="Text Box 7"/>
          <p:cNvSpPr txBox="1">
            <a:spLocks noChangeArrowheads="1"/>
          </p:cNvSpPr>
          <p:nvPr/>
        </p:nvSpPr>
        <p:spPr bwMode="auto">
          <a:xfrm>
            <a:off x="3276600" y="5105400"/>
            <a:ext cx="2895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5400"/>
              <a:t>«ng an</a:t>
            </a:r>
          </a:p>
        </p:txBody>
      </p:sp>
      <p:sp>
        <p:nvSpPr>
          <p:cNvPr id="112649" name="Text Box 9"/>
          <p:cNvSpPr txBox="1">
            <a:spLocks noChangeArrowheads="1"/>
          </p:cNvSpPr>
          <p:nvPr/>
        </p:nvSpPr>
        <p:spPr bwMode="auto">
          <a:xfrm>
            <a:off x="2819400" y="5105400"/>
            <a:ext cx="62388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5400">
                <a:solidFill>
                  <a:srgbClr val="FF0066"/>
                </a:solidFill>
              </a:rPr>
              <a:t>c</a:t>
            </a:r>
          </a:p>
        </p:txBody>
      </p:sp>
      <p:pic>
        <p:nvPicPr>
          <p:cNvPr id="30726" name="Picture 11" descr="trang%203%20(1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04800"/>
            <a:ext cx="80772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126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6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1126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2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2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2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2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6" grpId="0"/>
      <p:bldP spid="112647" grpId="0" build="allAtOnce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620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537315">
            <a:off x="304800" y="0"/>
            <a:ext cx="7848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21" name="Text Box 5"/>
          <p:cNvSpPr txBox="1">
            <a:spLocks noChangeArrowheads="1"/>
          </p:cNvSpPr>
          <p:nvPr/>
        </p:nvSpPr>
        <p:spPr bwMode="auto">
          <a:xfrm>
            <a:off x="2209800" y="4114800"/>
            <a:ext cx="4648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5400"/>
              <a:t>kim  t</a:t>
            </a:r>
            <a:r>
              <a:rPr lang="en-US" altLang="en-US" sz="5400">
                <a:solidFill>
                  <a:srgbClr val="FF0066"/>
                </a:solidFill>
              </a:rPr>
              <a:t>i</a:t>
            </a:r>
            <a:r>
              <a:rPr lang="en-US" altLang="en-US" sz="5400"/>
              <a:t>ªm</a:t>
            </a:r>
          </a:p>
        </p:txBody>
      </p:sp>
      <p:sp>
        <p:nvSpPr>
          <p:cNvPr id="111622" name="Text Box 6"/>
          <p:cNvSpPr txBox="1">
            <a:spLocks noChangeArrowheads="1"/>
          </p:cNvSpPr>
          <p:nvPr/>
        </p:nvSpPr>
        <p:spPr bwMode="auto">
          <a:xfrm>
            <a:off x="2971800" y="5029200"/>
            <a:ext cx="3886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5400"/>
              <a:t>kim  t ªm</a:t>
            </a:r>
          </a:p>
        </p:txBody>
      </p:sp>
      <p:sp>
        <p:nvSpPr>
          <p:cNvPr id="111624" name="Text Box 8"/>
          <p:cNvSpPr txBox="1">
            <a:spLocks noChangeArrowheads="1"/>
          </p:cNvSpPr>
          <p:nvPr/>
        </p:nvSpPr>
        <p:spPr bwMode="auto">
          <a:xfrm>
            <a:off x="4648200" y="5257800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..</a:t>
            </a:r>
          </a:p>
        </p:txBody>
      </p:sp>
      <p:sp>
        <p:nvSpPr>
          <p:cNvPr id="111625" name="Text Box 9"/>
          <p:cNvSpPr txBox="1">
            <a:spLocks noChangeArrowheads="1"/>
          </p:cNvSpPr>
          <p:nvPr/>
        </p:nvSpPr>
        <p:spPr bwMode="auto">
          <a:xfrm>
            <a:off x="4800600" y="5029200"/>
            <a:ext cx="3492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5400">
                <a:solidFill>
                  <a:srgbClr val="FF0066"/>
                </a:solidFill>
              </a:rPr>
              <a:t>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1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111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1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1116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/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/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116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1" grpId="0"/>
      <p:bldP spid="111622" grpId="0"/>
      <p:bldP spid="111624" grpId="0"/>
      <p:bldP spid="111624" grpId="1"/>
      <p:bldP spid="11162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9" name="Text Box 5"/>
          <p:cNvSpPr txBox="1">
            <a:spLocks noChangeArrowheads="1"/>
          </p:cNvSpPr>
          <p:nvPr/>
        </p:nvSpPr>
        <p:spPr bwMode="auto">
          <a:xfrm>
            <a:off x="2590800" y="3962400"/>
            <a:ext cx="3886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5400"/>
              <a:t>mò </a:t>
            </a:r>
            <a:r>
              <a:rPr lang="en-US" altLang="en-US" sz="5400">
                <a:latin typeface="Arial" panose="020B0604020202020204" pitchFamily="34" charset="0"/>
              </a:rPr>
              <a:t> </a:t>
            </a:r>
            <a:r>
              <a:rPr lang="en-US" altLang="en-US" sz="5400">
                <a:solidFill>
                  <a:srgbClr val="FF0066"/>
                </a:solidFill>
                <a:latin typeface="Arial" panose="020B0604020202020204" pitchFamily="34" charset="0"/>
              </a:rPr>
              <a:t>c</a:t>
            </a:r>
            <a:r>
              <a:rPr lang="en-US" altLang="en-US" sz="5400"/>
              <a:t>èi</a:t>
            </a:r>
            <a:endParaRPr lang="en-US" altLang="en-US" sz="5400">
              <a:latin typeface="Arial" panose="020B0604020202020204" pitchFamily="34" charset="0"/>
            </a:endParaRPr>
          </a:p>
        </p:txBody>
      </p:sp>
      <p:sp>
        <p:nvSpPr>
          <p:cNvPr id="113670" name="Text Box 6"/>
          <p:cNvSpPr txBox="1">
            <a:spLocks noChangeArrowheads="1"/>
          </p:cNvSpPr>
          <p:nvPr/>
        </p:nvSpPr>
        <p:spPr bwMode="auto">
          <a:xfrm>
            <a:off x="2362200" y="4876800"/>
            <a:ext cx="4191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5400"/>
              <a:t>mò    èi</a:t>
            </a:r>
            <a:endParaRPr lang="en-US" altLang="en-US" sz="5400">
              <a:latin typeface="Arial" panose="020B0604020202020204" pitchFamily="34" charset="0"/>
            </a:endParaRPr>
          </a:p>
        </p:txBody>
      </p:sp>
      <p:sp>
        <p:nvSpPr>
          <p:cNvPr id="113671" name="Text Box 7"/>
          <p:cNvSpPr txBox="1">
            <a:spLocks noChangeArrowheads="1"/>
          </p:cNvSpPr>
          <p:nvPr/>
        </p:nvSpPr>
        <p:spPr bwMode="auto">
          <a:xfrm>
            <a:off x="4343400" y="5029200"/>
            <a:ext cx="8350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…  </a:t>
            </a:r>
          </a:p>
        </p:txBody>
      </p:sp>
      <p:sp>
        <p:nvSpPr>
          <p:cNvPr id="113672" name="Text Box 8"/>
          <p:cNvSpPr txBox="1">
            <a:spLocks noChangeArrowheads="1"/>
          </p:cNvSpPr>
          <p:nvPr/>
        </p:nvSpPr>
        <p:spPr bwMode="auto">
          <a:xfrm>
            <a:off x="4572000" y="4876800"/>
            <a:ext cx="62388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5400">
                <a:solidFill>
                  <a:srgbClr val="FF0066"/>
                </a:solidFill>
              </a:rPr>
              <a:t>c</a:t>
            </a:r>
          </a:p>
        </p:txBody>
      </p:sp>
      <p:pic>
        <p:nvPicPr>
          <p:cNvPr id="32774" name="Picture 10" descr="ANd9GcRXqDsboS_-8Qp1acWvgMIr6yBnuIdG2IyQ3iGdr2dk4kU4xJtHKeE-ZzQ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28600"/>
            <a:ext cx="5867400" cy="368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3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3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3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3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3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36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136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/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136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70" grpId="0"/>
      <p:bldP spid="113671" grpId="0"/>
      <p:bldP spid="113671" grpId="1"/>
      <p:bldP spid="11367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990600" y="1066800"/>
            <a:ext cx="1295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0">
                <a:solidFill>
                  <a:srgbClr val="FF3300"/>
                </a:solidFill>
              </a:rPr>
              <a:t>b</a:t>
            </a:r>
          </a:p>
        </p:txBody>
      </p:sp>
      <p:sp>
        <p:nvSpPr>
          <p:cNvPr id="131077" name="Text Box 5"/>
          <p:cNvSpPr txBox="1">
            <a:spLocks noChangeArrowheads="1"/>
          </p:cNvSpPr>
          <p:nvPr/>
        </p:nvSpPr>
        <p:spPr bwMode="auto">
          <a:xfrm>
            <a:off x="2133600" y="1066800"/>
            <a:ext cx="1295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0">
                <a:solidFill>
                  <a:srgbClr val="FF3300"/>
                </a:solidFill>
              </a:rPr>
              <a:t>é</a:t>
            </a: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3962400" y="1143000"/>
            <a:ext cx="1295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0">
                <a:solidFill>
                  <a:srgbClr val="FF3300"/>
                </a:solidFill>
              </a:rPr>
              <a:t>®</a:t>
            </a:r>
          </a:p>
        </p:txBody>
      </p:sp>
      <p:sp>
        <p:nvSpPr>
          <p:cNvPr id="131079" name="Text Box 7"/>
          <p:cNvSpPr txBox="1">
            <a:spLocks noChangeArrowheads="1"/>
          </p:cNvSpPr>
          <p:nvPr/>
        </p:nvSpPr>
        <p:spPr bwMode="auto">
          <a:xfrm>
            <a:off x="5181600" y="1143000"/>
            <a:ext cx="1295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0">
                <a:solidFill>
                  <a:srgbClr val="FF3300"/>
                </a:solidFill>
              </a:rPr>
              <a:t>é</a:t>
            </a:r>
          </a:p>
        </p:txBody>
      </p:sp>
      <p:sp>
        <p:nvSpPr>
          <p:cNvPr id="6150" name="Text Box 8"/>
          <p:cNvSpPr txBox="1">
            <a:spLocks noChangeArrowheads="1"/>
          </p:cNvSpPr>
          <p:nvPr/>
        </p:nvSpPr>
        <p:spPr bwMode="auto">
          <a:xfrm>
            <a:off x="6477000" y="1219200"/>
            <a:ext cx="1295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0">
                <a:solidFill>
                  <a:srgbClr val="FF3300"/>
                </a:solidFill>
              </a:rPr>
              <a:t>i</a:t>
            </a:r>
          </a:p>
        </p:txBody>
      </p:sp>
      <p:sp>
        <p:nvSpPr>
          <p:cNvPr id="131081" name="Text Box 9"/>
          <p:cNvSpPr txBox="1">
            <a:spLocks noChangeArrowheads="1"/>
          </p:cNvSpPr>
          <p:nvPr/>
        </p:nvSpPr>
        <p:spPr bwMode="auto">
          <a:xfrm>
            <a:off x="7756525" y="5181600"/>
            <a:ext cx="18415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4000">
              <a:solidFill>
                <a:srgbClr val="FF3300"/>
              </a:solidFill>
            </a:endParaRPr>
          </a:p>
        </p:txBody>
      </p:sp>
      <p:pic>
        <p:nvPicPr>
          <p:cNvPr id="6152" name="Picture 10" descr="Picture11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5638800"/>
            <a:ext cx="1382713" cy="121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53" name="Picture 11" descr="Picture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5638800"/>
            <a:ext cx="1382713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54" name="Picture 12" descr="Picture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288" y="5638800"/>
            <a:ext cx="1382712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31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31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31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31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9" grpId="0"/>
      <p:bldP spid="13108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7" name="Text Box 5"/>
          <p:cNvSpPr txBox="1">
            <a:spLocks noChangeArrowheads="1"/>
          </p:cNvSpPr>
          <p:nvPr/>
        </p:nvSpPr>
        <p:spPr bwMode="auto">
          <a:xfrm>
            <a:off x="990600" y="4419600"/>
            <a:ext cx="6553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5400"/>
              <a:t>sóng </a:t>
            </a:r>
            <a:r>
              <a:rPr lang="en-US" altLang="en-US" sz="5400">
                <a:solidFill>
                  <a:srgbClr val="FF0066"/>
                </a:solidFill>
              </a:rPr>
              <a:t>t</a:t>
            </a:r>
            <a:r>
              <a:rPr lang="en-US" altLang="en-US" sz="5400"/>
              <a:t>r­êng</a:t>
            </a:r>
          </a:p>
        </p:txBody>
      </p:sp>
      <p:sp>
        <p:nvSpPr>
          <p:cNvPr id="115718" name="Text Box 6"/>
          <p:cNvSpPr txBox="1">
            <a:spLocks noChangeArrowheads="1"/>
          </p:cNvSpPr>
          <p:nvPr/>
        </p:nvSpPr>
        <p:spPr bwMode="auto">
          <a:xfrm>
            <a:off x="1447800" y="5105400"/>
            <a:ext cx="5562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5400"/>
              <a:t> sóng   r­êng</a:t>
            </a:r>
          </a:p>
        </p:txBody>
      </p:sp>
      <p:sp>
        <p:nvSpPr>
          <p:cNvPr id="115719" name="Text Box 7"/>
          <p:cNvSpPr txBox="1">
            <a:spLocks noChangeArrowheads="1"/>
          </p:cNvSpPr>
          <p:nvPr/>
        </p:nvSpPr>
        <p:spPr bwMode="auto">
          <a:xfrm>
            <a:off x="3886200" y="5334000"/>
            <a:ext cx="692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…</a:t>
            </a:r>
          </a:p>
        </p:txBody>
      </p:sp>
      <p:sp>
        <p:nvSpPr>
          <p:cNvPr id="115720" name="Text Box 8"/>
          <p:cNvSpPr txBox="1">
            <a:spLocks noChangeArrowheads="1"/>
          </p:cNvSpPr>
          <p:nvPr/>
        </p:nvSpPr>
        <p:spPr bwMode="auto">
          <a:xfrm>
            <a:off x="4114800" y="5105400"/>
            <a:ext cx="3905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5400">
                <a:solidFill>
                  <a:srgbClr val="FF0066"/>
                </a:solidFill>
              </a:rPr>
              <a:t>t</a:t>
            </a:r>
          </a:p>
        </p:txBody>
      </p:sp>
      <p:pic>
        <p:nvPicPr>
          <p:cNvPr id="33798" name="Picture 10" descr="ANd9GcR0Xz4cJCquFvVtyjySSOO9NMyv54MTBm-KbrAX42PZlSuSR0k88X70Vlbi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15925"/>
            <a:ext cx="8229600" cy="371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15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15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1157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/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/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/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157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7" grpId="0"/>
      <p:bldP spid="115718" grpId="0"/>
      <p:bldP spid="115719" grpId="0"/>
      <p:bldP spid="115719" grpId="1"/>
      <p:bldP spid="11572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34820" name="Picture 4" descr="9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9144000" cy="6861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1" name="Picture 5" descr="Picture3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2819400"/>
            <a:ext cx="2468563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2" name="Picture 7" descr="Picture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3" name="Picture 8" descr="Picture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4" name="Picture 9" descr="Picture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5" name="Picture 10" descr="Picture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6" name="Picture 11" descr="Picture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6" name="Text Box 12"/>
          <p:cNvSpPr txBox="1">
            <a:spLocks noChangeArrowheads="1"/>
          </p:cNvSpPr>
          <p:nvPr/>
        </p:nvSpPr>
        <p:spPr bwMode="auto">
          <a:xfrm>
            <a:off x="609600" y="1524000"/>
            <a:ext cx="85344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CC3300"/>
                </a:solidFill>
                <a:latin typeface="Arial" panose="020B0604020202020204" pitchFamily="34" charset="0"/>
              </a:rPr>
              <a:t>Bài giảng đến đây kết thúc, chúc quý thầy cô và các em sức khỏe !</a:t>
            </a:r>
          </a:p>
        </p:txBody>
      </p:sp>
      <p:pic>
        <p:nvPicPr>
          <p:cNvPr id="34828" name="Picture 13" descr="Picture9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16670" flipV="1">
            <a:off x="7924800" y="5429250"/>
            <a:ext cx="16954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9" name="Picture 14" descr="Picture9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980652" flipV="1">
            <a:off x="1600200" y="5429250"/>
            <a:ext cx="16954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0" name="Picture 15" descr="Picture9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237543" flipV="1">
            <a:off x="-304800" y="-76200"/>
            <a:ext cx="16954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1" name="Picture 16" descr="Picture9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913162" flipV="1">
            <a:off x="7658100" y="-171450"/>
            <a:ext cx="16954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2" name="Picture 17" descr="Picture3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6576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3" name="Picture 18" descr="Picture3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5052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4" name="Picture 19" descr="Picture3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2672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5" name="Picture 20" descr="Picture3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5334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6" name="Picture 22" descr="Picture3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3528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7" name="Picture 23" descr="Picture3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46482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8" name="Picture 24" descr="Picture3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5052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009" name="AutoShape 25"/>
          <p:cNvSpPr>
            <a:spLocks noChangeArrowheads="1"/>
          </p:cNvSpPr>
          <p:nvPr/>
        </p:nvSpPr>
        <p:spPr bwMode="auto">
          <a:xfrm>
            <a:off x="3505200" y="4267200"/>
            <a:ext cx="457200" cy="3810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6E81C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1800" b="0">
              <a:latin typeface="Arial" panose="020B0604020202020204" pitchFamily="34" charset="0"/>
            </a:endParaRPr>
          </a:p>
        </p:txBody>
      </p:sp>
      <p:sp>
        <p:nvSpPr>
          <p:cNvPr id="42010" name="AutoShape 26"/>
          <p:cNvSpPr>
            <a:spLocks noChangeArrowheads="1"/>
          </p:cNvSpPr>
          <p:nvPr/>
        </p:nvSpPr>
        <p:spPr bwMode="auto">
          <a:xfrm>
            <a:off x="3429000" y="5410200"/>
            <a:ext cx="457200" cy="3810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6E81C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1800" b="0">
              <a:latin typeface="Arial" panose="020B0604020202020204" pitchFamily="34" charset="0"/>
            </a:endParaRPr>
          </a:p>
        </p:txBody>
      </p:sp>
      <p:sp>
        <p:nvSpPr>
          <p:cNvPr id="42011" name="AutoShape 27"/>
          <p:cNvSpPr>
            <a:spLocks noChangeArrowheads="1"/>
          </p:cNvSpPr>
          <p:nvPr/>
        </p:nvSpPr>
        <p:spPr bwMode="auto">
          <a:xfrm>
            <a:off x="6096000" y="4419600"/>
            <a:ext cx="457200" cy="3810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6E81C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1800" b="0">
              <a:latin typeface="Arial" panose="020B0604020202020204" pitchFamily="34" charset="0"/>
            </a:endParaRPr>
          </a:p>
        </p:txBody>
      </p:sp>
      <p:sp>
        <p:nvSpPr>
          <p:cNvPr id="42012" name="AutoShape 28"/>
          <p:cNvSpPr>
            <a:spLocks noChangeArrowheads="1"/>
          </p:cNvSpPr>
          <p:nvPr/>
        </p:nvSpPr>
        <p:spPr bwMode="auto">
          <a:xfrm>
            <a:off x="5867400" y="5715000"/>
            <a:ext cx="457200" cy="3810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6E81C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1800" b="0">
              <a:latin typeface="Arial" panose="020B0604020202020204" pitchFamily="34" charset="0"/>
            </a:endParaRPr>
          </a:p>
        </p:txBody>
      </p:sp>
      <p:sp>
        <p:nvSpPr>
          <p:cNvPr id="42013" name="AutoShape 29"/>
          <p:cNvSpPr>
            <a:spLocks noChangeArrowheads="1"/>
          </p:cNvSpPr>
          <p:nvPr/>
        </p:nvSpPr>
        <p:spPr bwMode="auto">
          <a:xfrm>
            <a:off x="6019800" y="685800"/>
            <a:ext cx="457200" cy="3810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6E81C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1800" b="0">
              <a:latin typeface="Arial" panose="020B0604020202020204" pitchFamily="34" charset="0"/>
            </a:endParaRPr>
          </a:p>
        </p:txBody>
      </p:sp>
      <p:sp>
        <p:nvSpPr>
          <p:cNvPr id="42014" name="AutoShape 30"/>
          <p:cNvSpPr>
            <a:spLocks noChangeArrowheads="1"/>
          </p:cNvSpPr>
          <p:nvPr/>
        </p:nvSpPr>
        <p:spPr bwMode="auto">
          <a:xfrm>
            <a:off x="4648200" y="4648200"/>
            <a:ext cx="457200" cy="3810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6E81C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1800" b="0">
              <a:latin typeface="Arial" panose="020B0604020202020204" pitchFamily="34" charset="0"/>
            </a:endParaRPr>
          </a:p>
        </p:txBody>
      </p:sp>
      <p:sp>
        <p:nvSpPr>
          <p:cNvPr id="42015" name="AutoShape 31"/>
          <p:cNvSpPr>
            <a:spLocks noChangeArrowheads="1"/>
          </p:cNvSpPr>
          <p:nvPr/>
        </p:nvSpPr>
        <p:spPr bwMode="auto">
          <a:xfrm>
            <a:off x="2819400" y="914400"/>
            <a:ext cx="457200" cy="3810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6E81C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1800" b="0">
              <a:latin typeface="Arial" panose="020B0604020202020204" pitchFamily="34" charset="0"/>
            </a:endParaRPr>
          </a:p>
        </p:txBody>
      </p:sp>
      <p:pic>
        <p:nvPicPr>
          <p:cNvPr id="34846" name="Picture 32" descr="Picture3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34290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47" name="Picture 33" descr="Picture3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3528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48" name="Picture 34" descr="Picture3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2766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019" name="AutoShape 35"/>
          <p:cNvSpPr>
            <a:spLocks noChangeArrowheads="1"/>
          </p:cNvSpPr>
          <p:nvPr/>
        </p:nvSpPr>
        <p:spPr bwMode="auto">
          <a:xfrm>
            <a:off x="4876800" y="2971800"/>
            <a:ext cx="457200" cy="3810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6E81C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1800" b="0">
              <a:latin typeface="Arial" panose="020B0604020202020204" pitchFamily="34" charset="0"/>
            </a:endParaRPr>
          </a:p>
        </p:txBody>
      </p:sp>
      <p:pic>
        <p:nvPicPr>
          <p:cNvPr id="34850" name="Picture 36" descr="Picture3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45720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021" name="AutoShape 37"/>
          <p:cNvSpPr>
            <a:spLocks noChangeArrowheads="1"/>
          </p:cNvSpPr>
          <p:nvPr/>
        </p:nvSpPr>
        <p:spPr bwMode="auto">
          <a:xfrm>
            <a:off x="7391400" y="4191000"/>
            <a:ext cx="457200" cy="3810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6E81C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1800" b="0">
              <a:latin typeface="Arial" panose="020B0604020202020204" pitchFamily="34" charset="0"/>
            </a:endParaRPr>
          </a:p>
        </p:txBody>
      </p:sp>
      <p:pic>
        <p:nvPicPr>
          <p:cNvPr id="34852" name="Picture 38" descr="Picture3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3622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53" name="Picture 39" descr="Picture3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4290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024" name="AutoShape 40"/>
          <p:cNvSpPr>
            <a:spLocks noChangeArrowheads="1"/>
          </p:cNvSpPr>
          <p:nvPr/>
        </p:nvSpPr>
        <p:spPr bwMode="auto">
          <a:xfrm>
            <a:off x="3200400" y="3048000"/>
            <a:ext cx="457200" cy="3810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6E81C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1800" b="0">
              <a:latin typeface="Arial" panose="020B0604020202020204" pitchFamily="34" charset="0"/>
            </a:endParaRPr>
          </a:p>
        </p:txBody>
      </p:sp>
      <p:pic>
        <p:nvPicPr>
          <p:cNvPr id="34855" name="Picture 41" descr="Picture3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56" name="Picture 42" descr="Picture3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0668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027" name="AutoShape 43"/>
          <p:cNvSpPr>
            <a:spLocks noChangeArrowheads="1"/>
          </p:cNvSpPr>
          <p:nvPr/>
        </p:nvSpPr>
        <p:spPr bwMode="auto">
          <a:xfrm>
            <a:off x="4267200" y="685800"/>
            <a:ext cx="457200" cy="3810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6E81C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1800" b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20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0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2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2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20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20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2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2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20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20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2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20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20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20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2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2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20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20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2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2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20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20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2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2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20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20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2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2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20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20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2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2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20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20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2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2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20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20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2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2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2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2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2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2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6" grpId="0"/>
      <p:bldP spid="42009" grpId="0" animBg="1"/>
      <p:bldP spid="42010" grpId="0" animBg="1"/>
      <p:bldP spid="42011" grpId="0" animBg="1"/>
      <p:bldP spid="42012" grpId="0" animBg="1"/>
      <p:bldP spid="42013" grpId="0" animBg="1"/>
      <p:bldP spid="42014" grpId="0" animBg="1"/>
      <p:bldP spid="42015" grpId="0" animBg="1"/>
      <p:bldP spid="42019" grpId="0" animBg="1"/>
      <p:bldP spid="42021" grpId="0" animBg="1"/>
      <p:bldP spid="42024" grpId="0" animBg="1"/>
      <p:bldP spid="420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1295400" y="1905000"/>
            <a:ext cx="19812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0">
                <a:solidFill>
                  <a:srgbClr val="FF3300"/>
                </a:solidFill>
              </a:rPr>
              <a:t>b</a:t>
            </a:r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3657600" y="1828800"/>
            <a:ext cx="19812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0">
                <a:solidFill>
                  <a:srgbClr val="FF3300"/>
                </a:solidFill>
              </a:rPr>
              <a:t>®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6553200" y="1828800"/>
            <a:ext cx="19812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0">
                <a:solidFill>
                  <a:schemeClr val="tx2"/>
                </a:solidFill>
              </a:rPr>
              <a:t>i</a:t>
            </a:r>
          </a:p>
        </p:txBody>
      </p:sp>
      <p:pic>
        <p:nvPicPr>
          <p:cNvPr id="7174" name="Picture 7" descr="Picture11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5638800"/>
            <a:ext cx="1382713" cy="121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175" name="Picture 8" descr="Picture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288" y="5638800"/>
            <a:ext cx="1382712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176" name="Picture 9" descr="Picture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638800"/>
            <a:ext cx="1382713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3733800" y="-304800"/>
            <a:ext cx="1404938" cy="618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0">
                <a:solidFill>
                  <a:schemeClr val="tx2"/>
                </a:solidFill>
              </a:rPr>
              <a:t>i</a:t>
            </a:r>
          </a:p>
        </p:txBody>
      </p:sp>
      <p:pic>
        <p:nvPicPr>
          <p:cNvPr id="8195" name="Picture 5" descr="Picture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6" descr="Picture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7" descr="Picture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8" descr="Picture1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162800" y="0"/>
            <a:ext cx="1981200" cy="156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9" descr="Picture3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10" descr="Picture3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4102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11" descr="Picture3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7620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2" name="Picture 12" descr="Picture3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47244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8" descr="Picture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16670" flipV="1">
            <a:off x="7924800" y="5429250"/>
            <a:ext cx="16954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27" descr="Picture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29" descr="Picture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37" descr="Picture3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2860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40" descr="Picture3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8006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42" descr="Picture3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6388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Picture 45" descr="Picture3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574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415" name="WordArt 55"/>
          <p:cNvSpPr>
            <a:spLocks noChangeArrowheads="1" noChangeShapeType="1" noTextEdit="1"/>
          </p:cNvSpPr>
          <p:nvPr/>
        </p:nvSpPr>
        <p:spPr bwMode="auto">
          <a:xfrm>
            <a:off x="4191000" y="2057400"/>
            <a:ext cx="762000" cy="3067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9600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</a:rPr>
              <a:t>I</a:t>
            </a:r>
          </a:p>
        </p:txBody>
      </p:sp>
      <p:sp>
        <p:nvSpPr>
          <p:cNvPr id="15417" name="WordArt 57"/>
          <p:cNvSpPr>
            <a:spLocks noChangeArrowheads="1" noChangeShapeType="1" noTextEdit="1"/>
          </p:cNvSpPr>
          <p:nvPr/>
        </p:nvSpPr>
        <p:spPr bwMode="auto">
          <a:xfrm>
            <a:off x="4191000" y="1066800"/>
            <a:ext cx="838200" cy="723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.VnVogueH" panose="020B7200000000000000" pitchFamily="34" charset="0"/>
              </a:rPr>
              <a:t>.</a:t>
            </a:r>
          </a:p>
        </p:txBody>
      </p:sp>
      <p:sp>
        <p:nvSpPr>
          <p:cNvPr id="9227" name="Text Box 59"/>
          <p:cNvSpPr txBox="1">
            <a:spLocks noChangeArrowheads="1"/>
          </p:cNvSpPr>
          <p:nvPr/>
        </p:nvSpPr>
        <p:spPr bwMode="auto">
          <a:xfrm>
            <a:off x="990600" y="32004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9228" name="Text Box 61"/>
          <p:cNvSpPr txBox="1">
            <a:spLocks noChangeArrowheads="1"/>
          </p:cNvSpPr>
          <p:nvPr/>
        </p:nvSpPr>
        <p:spPr bwMode="auto">
          <a:xfrm>
            <a:off x="1143000" y="36576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0"/>
              <a:t>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600" decel="100000"/>
                                        <p:tgtEl>
                                          <p:spTgt spid="154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600" decel="100000" fill="hold"/>
                                        <p:tgtEl>
                                          <p:spTgt spid="154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600" decel="100000" fill="hold"/>
                                        <p:tgtEl>
                                          <p:spTgt spid="15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600" decel="100000" fill="hold"/>
                                        <p:tgtEl>
                                          <p:spTgt spid="15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5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5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 descr="Picture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16670" flipV="1">
            <a:off x="7924800" y="5429250"/>
            <a:ext cx="16954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Text Box 6"/>
          <p:cNvSpPr txBox="1">
            <a:spLocks noChangeArrowheads="1"/>
          </p:cNvSpPr>
          <p:nvPr/>
        </p:nvSpPr>
        <p:spPr bwMode="auto">
          <a:xfrm>
            <a:off x="2057400" y="609600"/>
            <a:ext cx="6096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440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sp>
        <p:nvSpPr>
          <p:cNvPr id="10244" name="Line 8"/>
          <p:cNvSpPr>
            <a:spLocks noChangeShapeType="1"/>
          </p:cNvSpPr>
          <p:nvPr/>
        </p:nvSpPr>
        <p:spPr bwMode="auto">
          <a:xfrm flipV="1">
            <a:off x="3886200" y="20574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Line 9"/>
          <p:cNvSpPr>
            <a:spLocks noChangeShapeType="1"/>
          </p:cNvSpPr>
          <p:nvPr/>
        </p:nvSpPr>
        <p:spPr bwMode="auto">
          <a:xfrm flipV="1">
            <a:off x="3962400" y="1828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46" name="Picture 12" descr="Picture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14" descr="Picture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105" name="Text Box 17"/>
          <p:cNvSpPr txBox="1">
            <a:spLocks noChangeArrowheads="1"/>
          </p:cNvSpPr>
          <p:nvPr/>
        </p:nvSpPr>
        <p:spPr bwMode="auto">
          <a:xfrm>
            <a:off x="2362200" y="76200"/>
            <a:ext cx="5181600" cy="176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0">
                <a:solidFill>
                  <a:srgbClr val="FF0066"/>
                </a:solidFill>
                <a:latin typeface="Arial" panose="020B0604020202020204" pitchFamily="34" charset="0"/>
              </a:rPr>
              <a:t>Các kiểu chữ: </a:t>
            </a:r>
            <a:r>
              <a:rPr lang="en-US" altLang="en-US" sz="4400" b="0">
                <a:solidFill>
                  <a:srgbClr val="0066FF"/>
                </a:solidFill>
                <a:latin typeface="Arial" panose="020B0604020202020204" pitchFamily="34" charset="0"/>
              </a:rPr>
              <a:t>i</a:t>
            </a:r>
          </a:p>
          <a:p>
            <a:pPr eaLnBrk="1" hangingPunct="1">
              <a:spcBef>
                <a:spcPct val="50000"/>
              </a:spcBef>
            </a:pPr>
            <a:endParaRPr lang="en-US" altLang="en-US" sz="4400" b="0">
              <a:solidFill>
                <a:srgbClr val="0066FF"/>
              </a:solidFill>
              <a:latin typeface="Arial" panose="020B0604020202020204" pitchFamily="34" charset="0"/>
            </a:endParaRPr>
          </a:p>
        </p:txBody>
      </p:sp>
      <p:pic>
        <p:nvPicPr>
          <p:cNvPr id="10249" name="Picture 20" descr="Picture3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0480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0" name="Picture 22" descr="Picture3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6002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1" name="Picture 23" descr="Picture3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7526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2" name="Picture 32" descr="Picture3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50292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3" name="Picture 33" descr="Picture3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47244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9178" name="Group 90"/>
          <p:cNvGraphicFramePr>
            <a:graphicFrameLocks noGrp="1"/>
          </p:cNvGraphicFramePr>
          <p:nvPr/>
        </p:nvGraphicFramePr>
        <p:xfrm>
          <a:off x="838200" y="762000"/>
          <a:ext cx="1600200" cy="5211763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xmlns="" val="4242196131"/>
                    </a:ext>
                  </a:extLst>
                </a:gridCol>
              </a:tblGrid>
              <a:tr h="52117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Arial" panose="020B7200000000000000" pitchFamily="34" charset="0"/>
                          <a:cs typeface="Arial" panose="020B0604020202020204" pitchFamily="34" charset="0"/>
                        </a:rPr>
                        <a:t>i</a:t>
                      </a:r>
                    </a:p>
                  </a:txBody>
                  <a:tcPr marT="45717" marB="45717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05255250"/>
                  </a:ext>
                </a:extLst>
              </a:tr>
            </a:tbl>
          </a:graphicData>
        </a:graphic>
      </p:graphicFrame>
      <p:graphicFrame>
        <p:nvGraphicFramePr>
          <p:cNvPr id="89197" name="Group 109"/>
          <p:cNvGraphicFramePr>
            <a:graphicFrameLocks noGrp="1"/>
          </p:cNvGraphicFramePr>
          <p:nvPr/>
        </p:nvGraphicFramePr>
        <p:xfrm>
          <a:off x="3429000" y="-533400"/>
          <a:ext cx="2133600" cy="8351838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xmlns="" val="3379964968"/>
                    </a:ext>
                  </a:extLst>
                </a:gridCol>
              </a:tblGrid>
              <a:tr h="8351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54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Commercial Script" panose="020B7200000000000000" pitchFamily="34" charset="0"/>
                          <a:cs typeface="Arial" panose="020B0604020202020204" pitchFamily="34" charset="0"/>
                        </a:rPr>
                        <a:t>i</a:t>
                      </a:r>
                    </a:p>
                  </a:txBody>
                  <a:tcPr marT="45722" marB="45722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36732403"/>
                  </a:ext>
                </a:extLst>
              </a:tr>
            </a:tbl>
          </a:graphicData>
        </a:graphic>
      </p:graphicFrame>
      <p:graphicFrame>
        <p:nvGraphicFramePr>
          <p:cNvPr id="89194" name="Group 106"/>
          <p:cNvGraphicFramePr>
            <a:graphicFrameLocks noGrp="1"/>
          </p:cNvGraphicFramePr>
          <p:nvPr/>
        </p:nvGraphicFramePr>
        <p:xfrm>
          <a:off x="6096000" y="762000"/>
          <a:ext cx="1828800" cy="5821363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xmlns="" val="1004893323"/>
                    </a:ext>
                  </a:extLst>
                </a:gridCol>
              </a:tblGrid>
              <a:tr h="5821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.VnTimeH" panose="020B7200000000000000" pitchFamily="34" charset="0"/>
                          <a:cs typeface="Arial" panose="020B0604020202020204" pitchFamily="34" charset="0"/>
                        </a:rPr>
                        <a:t>I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1507031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89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89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9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500"/>
                                        <p:tgtEl>
                                          <p:spTgt spid="89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9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05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Picture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5429250"/>
            <a:ext cx="13906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3" descr="Picture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16670" flipV="1">
            <a:off x="7924800" y="5429250"/>
            <a:ext cx="16954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6" descr="Picture3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6386513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7" descr="Picture3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181225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8" descr="Picture3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19812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9" descr="Picture3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6576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10" descr="Picture3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915025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3" name="Picture 12" descr="Picture3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146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4" name="Picture 15" descr="Picture3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4958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5" name="Picture 16" descr="Picture3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81000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6" name="Line 38"/>
          <p:cNvSpPr>
            <a:spLocks noChangeShapeType="1"/>
          </p:cNvSpPr>
          <p:nvPr/>
        </p:nvSpPr>
        <p:spPr bwMode="auto">
          <a:xfrm>
            <a:off x="0" y="65532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42" name="Text Box 42"/>
          <p:cNvSpPr txBox="1">
            <a:spLocks noChangeArrowheads="1"/>
          </p:cNvSpPr>
          <p:nvPr/>
        </p:nvSpPr>
        <p:spPr bwMode="auto">
          <a:xfrm>
            <a:off x="2667000" y="5334000"/>
            <a:ext cx="3810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6000">
                <a:solidFill>
                  <a:srgbClr val="FF0000"/>
                </a:solidFill>
              </a:rPr>
              <a:t>Y t¸</a:t>
            </a:r>
          </a:p>
        </p:txBody>
      </p:sp>
      <p:pic>
        <p:nvPicPr>
          <p:cNvPr id="11278" name="Picture 43" descr="flower1_div_md_wht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066800" y="6253163"/>
            <a:ext cx="7086600" cy="60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9" name="Picture 44" descr="nurse[1]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0"/>
            <a:ext cx="65532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1905000" y="1828800"/>
            <a:ext cx="1295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0">
                <a:solidFill>
                  <a:srgbClr val="FF3300"/>
                </a:solidFill>
              </a:rPr>
              <a:t>y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 flipH="1">
            <a:off x="3657600" y="7620000"/>
            <a:ext cx="18415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4000">
              <a:solidFill>
                <a:srgbClr val="FF3300"/>
              </a:solidFill>
            </a:endParaRPr>
          </a:p>
        </p:txBody>
      </p:sp>
      <p:sp>
        <p:nvSpPr>
          <p:cNvPr id="142341" name="Text Box 5"/>
          <p:cNvSpPr txBox="1">
            <a:spLocks noChangeArrowheads="1"/>
          </p:cNvSpPr>
          <p:nvPr/>
        </p:nvSpPr>
        <p:spPr bwMode="auto">
          <a:xfrm>
            <a:off x="4343400" y="1981200"/>
            <a:ext cx="1295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0">
                <a:solidFill>
                  <a:srgbClr val="FF3300"/>
                </a:solidFill>
              </a:rPr>
              <a:t>¸</a:t>
            </a:r>
          </a:p>
        </p:txBody>
      </p:sp>
      <p:sp>
        <p:nvSpPr>
          <p:cNvPr id="142342" name="Text Box 6"/>
          <p:cNvSpPr txBox="1">
            <a:spLocks noChangeArrowheads="1"/>
          </p:cNvSpPr>
          <p:nvPr/>
        </p:nvSpPr>
        <p:spPr bwMode="auto">
          <a:xfrm>
            <a:off x="5943600" y="7315200"/>
            <a:ext cx="1295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4000">
              <a:solidFill>
                <a:srgbClr val="FF3300"/>
              </a:solidFill>
            </a:endParaRPr>
          </a:p>
        </p:txBody>
      </p:sp>
      <p:pic>
        <p:nvPicPr>
          <p:cNvPr id="12294" name="Picture 8" descr="Picture11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5638800"/>
            <a:ext cx="1382713" cy="121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295" name="Picture 9" descr="Picture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5638800"/>
            <a:ext cx="1382713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296" name="Picture 10" descr="Picture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288" y="5638800"/>
            <a:ext cx="1382712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297" name="Text Box 11"/>
          <p:cNvSpPr txBox="1">
            <a:spLocks noChangeArrowheads="1"/>
          </p:cNvSpPr>
          <p:nvPr/>
        </p:nvSpPr>
        <p:spPr bwMode="auto">
          <a:xfrm>
            <a:off x="3733800" y="1905000"/>
            <a:ext cx="1295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0">
                <a:solidFill>
                  <a:srgbClr val="FF3300"/>
                </a:solidFill>
              </a:rPr>
              <a:t>t</a:t>
            </a:r>
          </a:p>
        </p:txBody>
      </p:sp>
      <p:sp>
        <p:nvSpPr>
          <p:cNvPr id="12298" name="Text Box 12"/>
          <p:cNvSpPr txBox="1">
            <a:spLocks noChangeArrowheads="1"/>
          </p:cNvSpPr>
          <p:nvPr/>
        </p:nvSpPr>
        <p:spPr bwMode="auto">
          <a:xfrm flipH="1">
            <a:off x="10956925" y="7543800"/>
            <a:ext cx="18415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.VnAvant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0">
                <a:solidFill>
                  <a:srgbClr val="FF3300"/>
                </a:solidFill>
              </a:rPr>
              <a:t>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42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42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42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42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41" grpId="0"/>
      <p:bldP spid="142342" grpId="0"/>
    </p:bld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vi-VN" alt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anose="020B7200000000000000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vi-VN" alt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anose="020B7200000000000000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Cliff</Template>
  <TotalTime>2422</TotalTime>
  <Words>217</Words>
  <Application>Microsoft Office PowerPoint</Application>
  <PresentationFormat>On-screen Show (4:3)</PresentationFormat>
  <Paragraphs>104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4" baseType="lpstr">
      <vt:lpstr>DotumChe</vt:lpstr>
      <vt:lpstr>.VnArial</vt:lpstr>
      <vt:lpstr>.VnAvant</vt:lpstr>
      <vt:lpstr>.VnCommercial Script</vt:lpstr>
      <vt:lpstr>.VnTimeH</vt:lpstr>
      <vt:lpstr>.VnVogue</vt:lpstr>
      <vt:lpstr>.VnVogueH</vt:lpstr>
      <vt:lpstr>Arial</vt:lpstr>
      <vt:lpstr>Arial Black</vt:lpstr>
      <vt:lpstr>Garamond</vt:lpstr>
      <vt:lpstr>Times New Roman</vt:lpstr>
      <vt:lpstr>Wingdings</vt:lpstr>
      <vt:lpstr>Edge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AutoBVT</cp:lastModifiedBy>
  <cp:revision>145</cp:revision>
  <dcterms:created xsi:type="dcterms:W3CDTF">2009-09-21T13:29:28Z</dcterms:created>
  <dcterms:modified xsi:type="dcterms:W3CDTF">2021-05-08T04:09:26Z</dcterms:modified>
</cp:coreProperties>
</file>