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9" r:id="rId3"/>
    <p:sldId id="261" r:id="rId4"/>
    <p:sldId id="263" r:id="rId5"/>
    <p:sldId id="265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8" r:id="rId15"/>
    <p:sldId id="280" r:id="rId16"/>
    <p:sldId id="282" r:id="rId17"/>
    <p:sldId id="284" r:id="rId18"/>
    <p:sldId id="286" r:id="rId19"/>
    <p:sldId id="290" r:id="rId20"/>
    <p:sldId id="291" r:id="rId21"/>
    <p:sldId id="292" r:id="rId22"/>
    <p:sldId id="293" r:id="rId23"/>
    <p:sldId id="296" r:id="rId24"/>
    <p:sldId id="298" r:id="rId25"/>
    <p:sldId id="300" r:id="rId26"/>
    <p:sldId id="302" r:id="rId27"/>
    <p:sldId id="304" r:id="rId28"/>
    <p:sldId id="306" r:id="rId29"/>
    <p:sldId id="288" r:id="rId30"/>
    <p:sldId id="30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90" d="100"/>
          <a:sy n="90" d="100"/>
        </p:scale>
        <p:origin x="43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2847F-F0DE-42E7-B2B6-FE4E9A0C0CB2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C48C0-8B83-4B8D-A926-CC69A24A5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263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5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04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085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7618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3319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Google Shape;1558;g6570dc92ae_0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9" name="Google Shape;1559;g6570dc92ae_0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4865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Google Shape;1558;g6570dc92ae_0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9" name="Google Shape;1559;g6570dc92ae_0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729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6330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1BEAE69E-E7AB-4A8E-AB2F-6E99B95249E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936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6A8E8975-8ADF-4652-836E-F1AEDC50E9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8696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090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3365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706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9877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4664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094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2796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6358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3933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1656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3748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fld id="{6A8E8975-8ADF-4652-836E-F1AEDC50E98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634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3280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717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3B1FEA-CC9F-4741-9E72-6DEBC4A85B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550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158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25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86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778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B226D-59AF-4429-9CC7-E02CB10CE9F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799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754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567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87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96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168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95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3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864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7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9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60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EF064-537B-4FC9-84AF-6DF4C63A4DB1}" type="datetimeFigureOut">
              <a:rPr lang="en-US" smtClean="0"/>
              <a:t>8/16/2022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485FF-C164-47A6-B912-835ECFD06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10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25.png"/><Relationship Id="rId5" Type="http://schemas.openxmlformats.org/officeDocument/2006/relationships/tags" Target="../tags/tag15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file:///C:\Users\admin\AppData\Local\Temp\SoEasy\538F33E8F5E953A6F1822665454F2D83.png" TargetMode="Externa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image" Target="../media/image27.png"/><Relationship Id="rId5" Type="http://schemas.openxmlformats.org/officeDocument/2006/relationships/tags" Target="../tags/tag23.xml"/><Relationship Id="rId10" Type="http://schemas.openxmlformats.org/officeDocument/2006/relationships/image" Target="../media/image26.png"/><Relationship Id="rId4" Type="http://schemas.openxmlformats.org/officeDocument/2006/relationships/tags" Target="../tags/tag22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3.pn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5.pn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6.pn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8.png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image" Target="file:///C:\Users\admin\AppData\Local\Temp\SoEasy\538F33E8F5E953A6F1822665454F2D83.png" TargetMode="Externa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image" Target="../media/image27.png"/><Relationship Id="rId5" Type="http://schemas.openxmlformats.org/officeDocument/2006/relationships/tags" Target="../tags/tag30.xml"/><Relationship Id="rId10" Type="http://schemas.openxmlformats.org/officeDocument/2006/relationships/image" Target="../media/image26.png"/><Relationship Id="rId4" Type="http://schemas.openxmlformats.org/officeDocument/2006/relationships/tags" Target="../tags/tag29.xml"/><Relationship Id="rId9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" r="727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1"/>
          <a:stretch>
            <a:fillRect/>
          </a:stretch>
        </p:blipFill>
        <p:spPr>
          <a:xfrm>
            <a:off x="0" y="3255536"/>
            <a:ext cx="12192000" cy="36024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6134" y="2021079"/>
            <a:ext cx="5659731" cy="796011"/>
          </a:xfrm>
        </p:spPr>
        <p:txBody>
          <a:bodyPr>
            <a:no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defRPr/>
            </a:pPr>
            <a:br>
              <a:rPr lang="en-US" altLang="zh-CN" sz="60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</a:br>
            <a:br>
              <a:rPr lang="en-US" altLang="zh-CN" sz="60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60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2750" y="455508"/>
            <a:ext cx="805042" cy="460276"/>
            <a:chOff x="2413166" y="426720"/>
            <a:chExt cx="693043" cy="396241"/>
          </a:xfrm>
        </p:grpSpPr>
        <p:sp>
          <p:nvSpPr>
            <p:cNvPr id="17" name="矩形 16"/>
            <p:cNvSpPr/>
            <p:nvPr/>
          </p:nvSpPr>
          <p:spPr>
            <a:xfrm rot="2744590">
              <a:off x="2413166" y="426720"/>
              <a:ext cx="396240" cy="396240"/>
            </a:xfrm>
            <a:prstGeom prst="rect">
              <a:avLst/>
            </a:prstGeom>
            <a:solidFill>
              <a:srgbClr val="90C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2744590">
              <a:off x="2709969" y="426721"/>
              <a:ext cx="396240" cy="396240"/>
            </a:xfrm>
            <a:prstGeom prst="rect">
              <a:avLst/>
            </a:prstGeom>
            <a:solidFill>
              <a:srgbClr val="3E3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975309" y="0"/>
            <a:ext cx="9561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94728" y="461665"/>
            <a:ext cx="4438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TRƯỜNG MẦM NON THẠCH CẦU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75518" y="1879271"/>
            <a:ext cx="870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Hoạt động khám phá </a:t>
            </a:r>
            <a:endParaRPr lang="en-US" sz="3600" b="1" kern="10" dirty="0">
              <a:ln w="9525">
                <a:noFill/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4032" y="2732316"/>
            <a:ext cx="56597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MGL ( 5-6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Lê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Lan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6C408D-2ECC-4CBB-A865-F6F3A79520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796011" cy="79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6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eaLnBrk="1" hangingPunct="1"/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Tình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huống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6: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228"/>
            <a:ext cx="4191363" cy="5448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481" y="1409229"/>
            <a:ext cx="7258319" cy="524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46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eaLnBrk="1" hangingPunct="1"/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Tình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huống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7: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228"/>
            <a:ext cx="4191363" cy="5448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320" y="959477"/>
            <a:ext cx="5898523" cy="589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5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eaLnBrk="1" hangingPunct="1"/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Tình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huống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8: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228"/>
            <a:ext cx="4191363" cy="5448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83" y="1538016"/>
            <a:ext cx="7442975" cy="51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0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eaLnBrk="1" hangingPunct="1"/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Tình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huống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9: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228"/>
            <a:ext cx="4191363" cy="5448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363" y="1409228"/>
            <a:ext cx="6775765" cy="508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61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" name="Google Shape;1561;p49"/>
          <p:cNvSpPr txBox="1">
            <a:spLocks noGrp="1"/>
          </p:cNvSpPr>
          <p:nvPr>
            <p:ph type="title"/>
          </p:nvPr>
        </p:nvSpPr>
        <p:spPr>
          <a:xfrm>
            <a:off x="968800" y="527167"/>
            <a:ext cx="10246000" cy="544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89" y="1918951"/>
            <a:ext cx="5674376" cy="35803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951" y="1918951"/>
            <a:ext cx="5538151" cy="35803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" y="6104586"/>
            <a:ext cx="5803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chở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5500" y="6104587"/>
            <a:ext cx="6452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ẩu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15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" name="Google Shape;1561;p49"/>
          <p:cNvSpPr txBox="1">
            <a:spLocks noGrp="1"/>
          </p:cNvSpPr>
          <p:nvPr>
            <p:ph type="title"/>
          </p:nvPr>
        </p:nvSpPr>
        <p:spPr>
          <a:xfrm>
            <a:off x="968800" y="527167"/>
            <a:ext cx="10246000" cy="544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6104586"/>
            <a:ext cx="5803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chở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cồng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kềnh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5500" y="6104587"/>
            <a:ext cx="6452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09" y="1774503"/>
            <a:ext cx="5803165" cy="38385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360" y="1894066"/>
            <a:ext cx="5607091" cy="371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18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2166"/>
            <a:ext cx="3375701" cy="52601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51" y="4119418"/>
            <a:ext cx="11626899" cy="2537206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72D360DC-15F4-4069-92B3-EF3D8D3EA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04490" y="1944710"/>
            <a:ext cx="61160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96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38277" y="1290970"/>
            <a:ext cx="5087032" cy="4763467"/>
            <a:chOff x="2820988" y="2409825"/>
            <a:chExt cx="2870200" cy="2687639"/>
          </a:xfrm>
        </p:grpSpPr>
        <p:cxnSp>
          <p:nvCxnSpPr>
            <p:cNvPr id="18" name="MH_Other_1"/>
            <p:cNvCxnSpPr>
              <a:endCxn id="21" idx="2"/>
            </p:cNvCxnSpPr>
            <p:nvPr>
              <p:custDataLst>
                <p:tags r:id="rId2"/>
              </p:custDataLst>
            </p:nvPr>
          </p:nvCxnSpPr>
          <p:spPr bwMode="auto">
            <a:xfrm flipV="1">
              <a:off x="3252789" y="2573339"/>
              <a:ext cx="1239837" cy="1006475"/>
            </a:xfrm>
            <a:prstGeom prst="lin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28575">
              <a:solidFill>
                <a:srgbClr val="90C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MH_Other_2"/>
            <p:cNvCxnSpPr>
              <a:stCxn id="21" idx="6"/>
            </p:cNvCxnSpPr>
            <p:nvPr>
              <p:custDataLst>
                <p:tags r:id="rId3"/>
              </p:custDataLst>
            </p:nvPr>
          </p:nvCxnSpPr>
          <p:spPr bwMode="auto">
            <a:xfrm>
              <a:off x="4679951" y="2573339"/>
              <a:ext cx="517525" cy="827087"/>
            </a:xfrm>
            <a:prstGeom prst="lin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28575">
              <a:solidFill>
                <a:srgbClr val="90C8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MH_Other_3"/>
            <p:cNvSpPr/>
            <p:nvPr>
              <p:custDataLst>
                <p:tags r:id="rId4"/>
              </p:custDataLst>
            </p:nvPr>
          </p:nvSpPr>
          <p:spPr bwMode="auto">
            <a:xfrm>
              <a:off x="4424364" y="2409825"/>
              <a:ext cx="325437" cy="325438"/>
            </a:xfrm>
            <a:prstGeom prst="ellipse">
              <a:avLst/>
            </a:prstGeom>
            <a:gradFill>
              <a:gsLst>
                <a:gs pos="0">
                  <a:srgbClr val="90C8ED"/>
                </a:gs>
                <a:gs pos="100000">
                  <a:srgbClr val="0070C0"/>
                </a:gs>
              </a:gsLst>
              <a:lin ang="5400000" scaled="0"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MH_Other_4"/>
            <p:cNvSpPr/>
            <p:nvPr>
              <p:custDataLst>
                <p:tags r:id="rId5"/>
              </p:custDataLst>
            </p:nvPr>
          </p:nvSpPr>
          <p:spPr bwMode="auto">
            <a:xfrm>
              <a:off x="4492626" y="2478088"/>
              <a:ext cx="187325" cy="18891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" name="MH_Other_5"/>
            <p:cNvSpPr/>
            <p:nvPr>
              <p:custDataLst>
                <p:tags r:id="rId6"/>
              </p:custDataLst>
            </p:nvPr>
          </p:nvSpPr>
          <p:spPr bwMode="auto">
            <a:xfrm rot="21295192">
              <a:off x="2820988" y="3455989"/>
              <a:ext cx="2870200" cy="1641475"/>
            </a:xfrm>
            <a:custGeom>
              <a:avLst/>
              <a:gdLst>
                <a:gd name="connsiteX0" fmla="*/ 2696097 w 2870929"/>
                <a:gd name="connsiteY0" fmla="*/ 0 h 1640509"/>
                <a:gd name="connsiteX1" fmla="*/ 2866543 w 2870929"/>
                <a:gd name="connsiteY1" fmla="*/ 169292 h 1640509"/>
                <a:gd name="connsiteX2" fmla="*/ 2870929 w 2870929"/>
                <a:gd name="connsiteY2" fmla="*/ 1461495 h 1640509"/>
                <a:gd name="connsiteX3" fmla="*/ 2701636 w 2870929"/>
                <a:gd name="connsiteY3" fmla="*/ 1631941 h 1640509"/>
                <a:gd name="connsiteX4" fmla="*/ 177541 w 2870929"/>
                <a:gd name="connsiteY4" fmla="*/ 1640509 h 1640509"/>
                <a:gd name="connsiteX5" fmla="*/ 7095 w 2870929"/>
                <a:gd name="connsiteY5" fmla="*/ 1471216 h 1640509"/>
                <a:gd name="connsiteX6" fmla="*/ 4834 w 2870929"/>
                <a:gd name="connsiteY6" fmla="*/ 805013 h 1640509"/>
                <a:gd name="connsiteX7" fmla="*/ 0 w 2870929"/>
                <a:gd name="connsiteY7" fmla="*/ 805013 h 1640509"/>
                <a:gd name="connsiteX8" fmla="*/ 0 w 2870929"/>
                <a:gd name="connsiteY8" fmla="*/ 144881 h 1640509"/>
                <a:gd name="connsiteX9" fmla="*/ 132030 w 2870929"/>
                <a:gd name="connsiteY9" fmla="*/ 12851 h 1640509"/>
                <a:gd name="connsiteX10" fmla="*/ 151150 w 2870929"/>
                <a:gd name="connsiteY10" fmla="*/ 12851 h 1640509"/>
                <a:gd name="connsiteX11" fmla="*/ 172001 w 2870929"/>
                <a:gd name="connsiteY11" fmla="*/ 8568 h 164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70929" h="1640509">
                  <a:moveTo>
                    <a:pt x="2696097" y="0"/>
                  </a:moveTo>
                  <a:cubicBezTo>
                    <a:pt x="2789914" y="-318"/>
                    <a:pt x="2866224" y="75476"/>
                    <a:pt x="2866543" y="169292"/>
                  </a:cubicBezTo>
                  <a:lnTo>
                    <a:pt x="2870929" y="1461495"/>
                  </a:lnTo>
                  <a:cubicBezTo>
                    <a:pt x="2871247" y="1555311"/>
                    <a:pt x="2795453" y="1631622"/>
                    <a:pt x="2701636" y="1631941"/>
                  </a:cubicBezTo>
                  <a:lnTo>
                    <a:pt x="177541" y="1640509"/>
                  </a:lnTo>
                  <a:cubicBezTo>
                    <a:pt x="83724" y="1640827"/>
                    <a:pt x="7414" y="1565032"/>
                    <a:pt x="7095" y="1471216"/>
                  </a:cubicBezTo>
                  <a:lnTo>
                    <a:pt x="4834" y="805013"/>
                  </a:lnTo>
                  <a:lnTo>
                    <a:pt x="0" y="805013"/>
                  </a:lnTo>
                  <a:lnTo>
                    <a:pt x="0" y="144881"/>
                  </a:lnTo>
                  <a:cubicBezTo>
                    <a:pt x="0" y="71963"/>
                    <a:pt x="59112" y="12851"/>
                    <a:pt x="132030" y="12851"/>
                  </a:cubicBezTo>
                  <a:lnTo>
                    <a:pt x="151150" y="12851"/>
                  </a:lnTo>
                  <a:lnTo>
                    <a:pt x="172001" y="8568"/>
                  </a:lnTo>
                  <a:close/>
                </a:path>
              </a:pathLst>
            </a:custGeom>
            <a:solidFill>
              <a:srgbClr val="90C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altLang="zh-CN" sz="4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altLang="zh-CN" sz="4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zh-CN" altLang="zh-CN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MH_Other_6"/>
            <p:cNvSpPr/>
            <p:nvPr>
              <p:custDataLst>
                <p:tags r:id="rId7"/>
              </p:custDataLst>
            </p:nvPr>
          </p:nvSpPr>
          <p:spPr bwMode="auto">
            <a:xfrm rot="21283523">
              <a:off x="3198813" y="3579813"/>
              <a:ext cx="119062" cy="119062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MH_Other_7"/>
            <p:cNvSpPr/>
            <p:nvPr>
              <p:custDataLst>
                <p:tags r:id="rId8"/>
              </p:custDataLst>
            </p:nvPr>
          </p:nvSpPr>
          <p:spPr bwMode="auto">
            <a:xfrm rot="21283523">
              <a:off x="5143501" y="3400426"/>
              <a:ext cx="119063" cy="11906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0"/>
            </a:gradFill>
            <a:ln w="3175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696" y="1719068"/>
            <a:ext cx="5104013" cy="49071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552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altLang="zh-CN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altLang="zh-CN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altLang="zh-CN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453" y="901521"/>
            <a:ext cx="5740400" cy="57404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24453" y="2025636"/>
            <a:ext cx="3524819" cy="3743801"/>
            <a:chOff x="2982913" y="1968500"/>
            <a:chExt cx="2743200" cy="2852367"/>
          </a:xfrm>
        </p:grpSpPr>
        <p:sp>
          <p:nvSpPr>
            <p:cNvPr id="8" name="MH_Other_1"/>
            <p:cNvSpPr/>
            <p:nvPr>
              <p:custDataLst>
                <p:tags r:id="rId3"/>
              </p:custDataLst>
            </p:nvPr>
          </p:nvSpPr>
          <p:spPr>
            <a:xfrm rot="21079790">
              <a:off x="2982913" y="2678114"/>
              <a:ext cx="2743200" cy="1951037"/>
            </a:xfrm>
            <a:custGeom>
              <a:avLst/>
              <a:gdLst>
                <a:gd name="connsiteX0" fmla="*/ 0 w 2739638"/>
                <a:gd name="connsiteY0" fmla="*/ 0 h 1934349"/>
                <a:gd name="connsiteX1" fmla="*/ 2739638 w 2739638"/>
                <a:gd name="connsiteY1" fmla="*/ 0 h 1934349"/>
                <a:gd name="connsiteX2" fmla="*/ 2739638 w 2739638"/>
                <a:gd name="connsiteY2" fmla="*/ 1934349 h 1934349"/>
                <a:gd name="connsiteX3" fmla="*/ 0 w 2739638"/>
                <a:gd name="connsiteY3" fmla="*/ 1934349 h 1934349"/>
                <a:gd name="connsiteX4" fmla="*/ 0 w 2739638"/>
                <a:gd name="connsiteY4" fmla="*/ 0 h 1934349"/>
                <a:gd name="connsiteX0-1" fmla="*/ 0 w 2739638"/>
                <a:gd name="connsiteY0-2" fmla="*/ 0 h 1934349"/>
                <a:gd name="connsiteX1-3" fmla="*/ 2739638 w 2739638"/>
                <a:gd name="connsiteY1-4" fmla="*/ 0 h 1934349"/>
                <a:gd name="connsiteX2-5" fmla="*/ 2739638 w 2739638"/>
                <a:gd name="connsiteY2-6" fmla="*/ 1934349 h 1934349"/>
                <a:gd name="connsiteX3-7" fmla="*/ 0 w 2739638"/>
                <a:gd name="connsiteY3-8" fmla="*/ 1934349 h 1934349"/>
                <a:gd name="connsiteX4-9" fmla="*/ 0 w 2739638"/>
                <a:gd name="connsiteY4-10" fmla="*/ 0 h 1934349"/>
                <a:gd name="connsiteX0-11" fmla="*/ 0 w 2739638"/>
                <a:gd name="connsiteY0-12" fmla="*/ 0 h 1934349"/>
                <a:gd name="connsiteX1-13" fmla="*/ 2739638 w 2739638"/>
                <a:gd name="connsiteY1-14" fmla="*/ 0 h 1934349"/>
                <a:gd name="connsiteX2-15" fmla="*/ 2739638 w 2739638"/>
                <a:gd name="connsiteY2-16" fmla="*/ 1934349 h 1934349"/>
                <a:gd name="connsiteX3-17" fmla="*/ 0 w 2739638"/>
                <a:gd name="connsiteY3-18" fmla="*/ 1934349 h 1934349"/>
                <a:gd name="connsiteX4-19" fmla="*/ 0 w 2739638"/>
                <a:gd name="connsiteY4-20" fmla="*/ 0 h 1934349"/>
                <a:gd name="connsiteX0-21" fmla="*/ 0 w 2743293"/>
                <a:gd name="connsiteY0-22" fmla="*/ 0 h 1934349"/>
                <a:gd name="connsiteX1-23" fmla="*/ 2739638 w 2743293"/>
                <a:gd name="connsiteY1-24" fmla="*/ 0 h 1934349"/>
                <a:gd name="connsiteX2-25" fmla="*/ 2743293 w 2743293"/>
                <a:gd name="connsiteY2-26" fmla="*/ 1814668 h 1934349"/>
                <a:gd name="connsiteX3-27" fmla="*/ 0 w 2743293"/>
                <a:gd name="connsiteY3-28" fmla="*/ 1934349 h 1934349"/>
                <a:gd name="connsiteX4-29" fmla="*/ 0 w 2743293"/>
                <a:gd name="connsiteY4-30" fmla="*/ 0 h 1934349"/>
                <a:gd name="connsiteX0-31" fmla="*/ 0 w 2743293"/>
                <a:gd name="connsiteY0-32" fmla="*/ 0 h 1934349"/>
                <a:gd name="connsiteX1-33" fmla="*/ 2739638 w 2743293"/>
                <a:gd name="connsiteY1-34" fmla="*/ 0 h 1934349"/>
                <a:gd name="connsiteX2-35" fmla="*/ 2743293 w 2743293"/>
                <a:gd name="connsiteY2-36" fmla="*/ 1814668 h 1934349"/>
                <a:gd name="connsiteX3-37" fmla="*/ 0 w 2743293"/>
                <a:gd name="connsiteY3-38" fmla="*/ 1934349 h 1934349"/>
                <a:gd name="connsiteX4-39" fmla="*/ 0 w 2743293"/>
                <a:gd name="connsiteY4-40" fmla="*/ 0 h 1934349"/>
                <a:gd name="connsiteX0-41" fmla="*/ 0 w 2743293"/>
                <a:gd name="connsiteY0-42" fmla="*/ 0 h 1934349"/>
                <a:gd name="connsiteX1-43" fmla="*/ 2739638 w 2743293"/>
                <a:gd name="connsiteY1-44" fmla="*/ 0 h 1934349"/>
                <a:gd name="connsiteX2-45" fmla="*/ 2743293 w 2743293"/>
                <a:gd name="connsiteY2-46" fmla="*/ 1814668 h 1934349"/>
                <a:gd name="connsiteX3-47" fmla="*/ 0 w 2743293"/>
                <a:gd name="connsiteY3-48" fmla="*/ 1934349 h 1934349"/>
                <a:gd name="connsiteX4-49" fmla="*/ 0 w 2743293"/>
                <a:gd name="connsiteY4-50" fmla="*/ 0 h 1934349"/>
                <a:gd name="connsiteX0-51" fmla="*/ 0 w 2743293"/>
                <a:gd name="connsiteY0-52" fmla="*/ 15603 h 1949952"/>
                <a:gd name="connsiteX1-53" fmla="*/ 2699385 w 2743293"/>
                <a:gd name="connsiteY1-54" fmla="*/ 0 h 1949952"/>
                <a:gd name="connsiteX2-55" fmla="*/ 2743293 w 2743293"/>
                <a:gd name="connsiteY2-56" fmla="*/ 1830271 h 1949952"/>
                <a:gd name="connsiteX3-57" fmla="*/ 0 w 2743293"/>
                <a:gd name="connsiteY3-58" fmla="*/ 1949952 h 1949952"/>
                <a:gd name="connsiteX4-59" fmla="*/ 0 w 2743293"/>
                <a:gd name="connsiteY4-60" fmla="*/ 15603 h 1949952"/>
                <a:gd name="connsiteX0-61" fmla="*/ 0 w 2743293"/>
                <a:gd name="connsiteY0-62" fmla="*/ 15603 h 1949952"/>
                <a:gd name="connsiteX1-63" fmla="*/ 2699385 w 2743293"/>
                <a:gd name="connsiteY1-64" fmla="*/ 0 h 1949952"/>
                <a:gd name="connsiteX2-65" fmla="*/ 2743293 w 2743293"/>
                <a:gd name="connsiteY2-66" fmla="*/ 1830271 h 1949952"/>
                <a:gd name="connsiteX3-67" fmla="*/ 0 w 2743293"/>
                <a:gd name="connsiteY3-68" fmla="*/ 1949952 h 1949952"/>
                <a:gd name="connsiteX4-69" fmla="*/ 0 w 2743293"/>
                <a:gd name="connsiteY4-70" fmla="*/ 15603 h 19499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43293" h="1949952">
                  <a:moveTo>
                    <a:pt x="0" y="15603"/>
                  </a:moveTo>
                  <a:lnTo>
                    <a:pt x="2699385" y="0"/>
                  </a:lnTo>
                  <a:cubicBezTo>
                    <a:pt x="2682468" y="610325"/>
                    <a:pt x="2742075" y="1225382"/>
                    <a:pt x="2743293" y="1830271"/>
                  </a:cubicBezTo>
                  <a:cubicBezTo>
                    <a:pt x="1891936" y="2001467"/>
                    <a:pt x="914431" y="1910058"/>
                    <a:pt x="0" y="1949952"/>
                  </a:cubicBezTo>
                  <a:cubicBezTo>
                    <a:pt x="83411" y="1319695"/>
                    <a:pt x="43158" y="659309"/>
                    <a:pt x="0" y="15603"/>
                  </a:cubicBezTo>
                  <a:close/>
                </a:path>
              </a:pathLst>
            </a:custGeom>
            <a:solidFill>
              <a:srgbClr val="D9D9D9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4"/>
              </p:custDataLst>
            </p:nvPr>
          </p:nvSpPr>
          <p:spPr>
            <a:xfrm>
              <a:off x="3339851" y="2645992"/>
              <a:ext cx="2290763" cy="2174875"/>
            </a:xfrm>
            <a:custGeom>
              <a:avLst/>
              <a:gdLst>
                <a:gd name="connsiteX0" fmla="*/ 0 w 2798440"/>
                <a:gd name="connsiteY0" fmla="*/ 0 h 2808312"/>
                <a:gd name="connsiteX1" fmla="*/ 2798440 w 2798440"/>
                <a:gd name="connsiteY1" fmla="*/ 0 h 2808312"/>
                <a:gd name="connsiteX2" fmla="*/ 2798440 w 2798440"/>
                <a:gd name="connsiteY2" fmla="*/ 2808312 h 2808312"/>
                <a:gd name="connsiteX3" fmla="*/ 0 w 2798440"/>
                <a:gd name="connsiteY3" fmla="*/ 2808312 h 2808312"/>
                <a:gd name="connsiteX4" fmla="*/ 0 w 2798440"/>
                <a:gd name="connsiteY4" fmla="*/ 0 h 2808312"/>
                <a:gd name="connsiteX0-1" fmla="*/ 0 w 2900040"/>
                <a:gd name="connsiteY0-2" fmla="*/ 0 h 2808312"/>
                <a:gd name="connsiteX1-3" fmla="*/ 2900040 w 2900040"/>
                <a:gd name="connsiteY1-4" fmla="*/ 76200 h 2808312"/>
                <a:gd name="connsiteX2-5" fmla="*/ 2798440 w 2900040"/>
                <a:gd name="connsiteY2-6" fmla="*/ 2808312 h 2808312"/>
                <a:gd name="connsiteX3-7" fmla="*/ 0 w 2900040"/>
                <a:gd name="connsiteY3-8" fmla="*/ 2808312 h 2808312"/>
                <a:gd name="connsiteX4-9" fmla="*/ 0 w 2900040"/>
                <a:gd name="connsiteY4-10" fmla="*/ 0 h 2808312"/>
                <a:gd name="connsiteX0-11" fmla="*/ 171450 w 2900040"/>
                <a:gd name="connsiteY0-12" fmla="*/ 0 h 2827362"/>
                <a:gd name="connsiteX1-13" fmla="*/ 2900040 w 2900040"/>
                <a:gd name="connsiteY1-14" fmla="*/ 95250 h 2827362"/>
                <a:gd name="connsiteX2-15" fmla="*/ 2798440 w 2900040"/>
                <a:gd name="connsiteY2-16" fmla="*/ 2827362 h 2827362"/>
                <a:gd name="connsiteX3-17" fmla="*/ 0 w 2900040"/>
                <a:gd name="connsiteY3-18" fmla="*/ 2827362 h 2827362"/>
                <a:gd name="connsiteX4-19" fmla="*/ 171450 w 2900040"/>
                <a:gd name="connsiteY4-20" fmla="*/ 0 h 2827362"/>
                <a:gd name="connsiteX0-21" fmla="*/ 0 w 2728590"/>
                <a:gd name="connsiteY0-22" fmla="*/ 0 h 2827362"/>
                <a:gd name="connsiteX1-23" fmla="*/ 2728590 w 2728590"/>
                <a:gd name="connsiteY1-24" fmla="*/ 95250 h 2827362"/>
                <a:gd name="connsiteX2-25" fmla="*/ 2626990 w 2728590"/>
                <a:gd name="connsiteY2-26" fmla="*/ 2827362 h 2827362"/>
                <a:gd name="connsiteX3-27" fmla="*/ 0 w 2728590"/>
                <a:gd name="connsiteY3-28" fmla="*/ 2586062 h 2827362"/>
                <a:gd name="connsiteX4-29" fmla="*/ 0 w 2728590"/>
                <a:gd name="connsiteY4-30" fmla="*/ 0 h 2827362"/>
                <a:gd name="connsiteX0-31" fmla="*/ 70555 w 2799145"/>
                <a:gd name="connsiteY0-32" fmla="*/ 0 h 2827362"/>
                <a:gd name="connsiteX1-33" fmla="*/ 2799145 w 2799145"/>
                <a:gd name="connsiteY1-34" fmla="*/ 95250 h 2827362"/>
                <a:gd name="connsiteX2-35" fmla="*/ 2697545 w 2799145"/>
                <a:gd name="connsiteY2-36" fmla="*/ 2827362 h 2827362"/>
                <a:gd name="connsiteX3-37" fmla="*/ 70555 w 2799145"/>
                <a:gd name="connsiteY3-38" fmla="*/ 2586062 h 2827362"/>
                <a:gd name="connsiteX4-39" fmla="*/ 70555 w 2799145"/>
                <a:gd name="connsiteY4-40" fmla="*/ 0 h 2827362"/>
                <a:gd name="connsiteX0-41" fmla="*/ 70555 w 2799145"/>
                <a:gd name="connsiteY0-42" fmla="*/ 0 h 2827362"/>
                <a:gd name="connsiteX1-43" fmla="*/ 2799145 w 2799145"/>
                <a:gd name="connsiteY1-44" fmla="*/ 95250 h 2827362"/>
                <a:gd name="connsiteX2-45" fmla="*/ 2697545 w 2799145"/>
                <a:gd name="connsiteY2-46" fmla="*/ 2827362 h 2827362"/>
                <a:gd name="connsiteX3-47" fmla="*/ 70555 w 2799145"/>
                <a:gd name="connsiteY3-48" fmla="*/ 2586062 h 2827362"/>
                <a:gd name="connsiteX4-49" fmla="*/ 70555 w 2799145"/>
                <a:gd name="connsiteY4-50" fmla="*/ 0 h 2827362"/>
                <a:gd name="connsiteX0-51" fmla="*/ 70555 w 2799145"/>
                <a:gd name="connsiteY0-52" fmla="*/ 0 h 2827362"/>
                <a:gd name="connsiteX1-53" fmla="*/ 2799145 w 2799145"/>
                <a:gd name="connsiteY1-54" fmla="*/ 95250 h 2827362"/>
                <a:gd name="connsiteX2-55" fmla="*/ 2697545 w 2799145"/>
                <a:gd name="connsiteY2-56" fmla="*/ 2827362 h 2827362"/>
                <a:gd name="connsiteX3-57" fmla="*/ 70555 w 2799145"/>
                <a:gd name="connsiteY3-58" fmla="*/ 2586062 h 2827362"/>
                <a:gd name="connsiteX4-59" fmla="*/ 70555 w 2799145"/>
                <a:gd name="connsiteY4-60" fmla="*/ 0 h 2827362"/>
                <a:gd name="connsiteX0-61" fmla="*/ 175198 w 2776580"/>
                <a:gd name="connsiteY0-62" fmla="*/ 0 h 2827362"/>
                <a:gd name="connsiteX1-63" fmla="*/ 2776580 w 2776580"/>
                <a:gd name="connsiteY1-64" fmla="*/ 95250 h 2827362"/>
                <a:gd name="connsiteX2-65" fmla="*/ 2674980 w 2776580"/>
                <a:gd name="connsiteY2-66" fmla="*/ 2827362 h 2827362"/>
                <a:gd name="connsiteX3-67" fmla="*/ 47990 w 2776580"/>
                <a:gd name="connsiteY3-68" fmla="*/ 2586062 h 2827362"/>
                <a:gd name="connsiteX4-69" fmla="*/ 175198 w 2776580"/>
                <a:gd name="connsiteY4-70" fmla="*/ 0 h 2827362"/>
                <a:gd name="connsiteX0-71" fmla="*/ 175198 w 2776580"/>
                <a:gd name="connsiteY0-72" fmla="*/ 0 h 2782269"/>
                <a:gd name="connsiteX1-73" fmla="*/ 2776580 w 2776580"/>
                <a:gd name="connsiteY1-74" fmla="*/ 95250 h 2782269"/>
                <a:gd name="connsiteX2-75" fmla="*/ 2690881 w 2776580"/>
                <a:gd name="connsiteY2-76" fmla="*/ 2771708 h 2782269"/>
                <a:gd name="connsiteX3-77" fmla="*/ 47990 w 2776580"/>
                <a:gd name="connsiteY3-78" fmla="*/ 2586062 h 2782269"/>
                <a:gd name="connsiteX4-79" fmla="*/ 175198 w 2776580"/>
                <a:gd name="connsiteY4-80" fmla="*/ 0 h 2782269"/>
                <a:gd name="connsiteX0-81" fmla="*/ 175198 w 2776580"/>
                <a:gd name="connsiteY0-82" fmla="*/ 0 h 2773467"/>
                <a:gd name="connsiteX1-83" fmla="*/ 2776580 w 2776580"/>
                <a:gd name="connsiteY1-84" fmla="*/ 95250 h 2773467"/>
                <a:gd name="connsiteX2-85" fmla="*/ 2762436 w 2776580"/>
                <a:gd name="connsiteY2-86" fmla="*/ 2755807 h 2773467"/>
                <a:gd name="connsiteX3-87" fmla="*/ 47990 w 2776580"/>
                <a:gd name="connsiteY3-88" fmla="*/ 2586062 h 2773467"/>
                <a:gd name="connsiteX4-89" fmla="*/ 175198 w 2776580"/>
                <a:gd name="connsiteY4-90" fmla="*/ 0 h 2773467"/>
                <a:gd name="connsiteX0-91" fmla="*/ 175198 w 2794791"/>
                <a:gd name="connsiteY0-92" fmla="*/ 0 h 2777766"/>
                <a:gd name="connsiteX1-93" fmla="*/ 2776580 w 2794791"/>
                <a:gd name="connsiteY1-94" fmla="*/ 95250 h 2777766"/>
                <a:gd name="connsiteX2-95" fmla="*/ 2794238 w 2794791"/>
                <a:gd name="connsiteY2-96" fmla="*/ 2763757 h 2777766"/>
                <a:gd name="connsiteX3-97" fmla="*/ 47990 w 2794791"/>
                <a:gd name="connsiteY3-98" fmla="*/ 2586062 h 2777766"/>
                <a:gd name="connsiteX4-99" fmla="*/ 175198 w 2794791"/>
                <a:gd name="connsiteY4-100" fmla="*/ 0 h 2777766"/>
                <a:gd name="connsiteX0-101" fmla="*/ 175198 w 2834230"/>
                <a:gd name="connsiteY0-102" fmla="*/ 0 h 2777766"/>
                <a:gd name="connsiteX1-103" fmla="*/ 2776580 w 2834230"/>
                <a:gd name="connsiteY1-104" fmla="*/ 95250 h 2777766"/>
                <a:gd name="connsiteX2-105" fmla="*/ 2833991 w 2834230"/>
                <a:gd name="connsiteY2-106" fmla="*/ 2763757 h 2777766"/>
                <a:gd name="connsiteX3-107" fmla="*/ 47990 w 2834230"/>
                <a:gd name="connsiteY3-108" fmla="*/ 2586062 h 2777766"/>
                <a:gd name="connsiteX4-109" fmla="*/ 175198 w 2834230"/>
                <a:gd name="connsiteY4-110" fmla="*/ 0 h 2777766"/>
                <a:gd name="connsiteX0-111" fmla="*/ 175198 w 2881835"/>
                <a:gd name="connsiteY0-112" fmla="*/ 0 h 2782269"/>
                <a:gd name="connsiteX1-113" fmla="*/ 2776580 w 2881835"/>
                <a:gd name="connsiteY1-114" fmla="*/ 95250 h 2782269"/>
                <a:gd name="connsiteX2-115" fmla="*/ 2881694 w 2881835"/>
                <a:gd name="connsiteY2-116" fmla="*/ 2771707 h 2782269"/>
                <a:gd name="connsiteX3-117" fmla="*/ 47990 w 2881835"/>
                <a:gd name="connsiteY3-118" fmla="*/ 2586062 h 2782269"/>
                <a:gd name="connsiteX4-119" fmla="*/ 175198 w 2881835"/>
                <a:gd name="connsiteY4-120" fmla="*/ 0 h 2782269"/>
                <a:gd name="connsiteX0-121" fmla="*/ 175198 w 2858020"/>
                <a:gd name="connsiteY0-122" fmla="*/ 0 h 2769357"/>
                <a:gd name="connsiteX1-123" fmla="*/ 2776580 w 2858020"/>
                <a:gd name="connsiteY1-124" fmla="*/ 95250 h 2769357"/>
                <a:gd name="connsiteX2-125" fmla="*/ 2857843 w 2858020"/>
                <a:gd name="connsiteY2-126" fmla="*/ 2747855 h 2769357"/>
                <a:gd name="connsiteX3-127" fmla="*/ 47990 w 2858020"/>
                <a:gd name="connsiteY3-128" fmla="*/ 2586062 h 2769357"/>
                <a:gd name="connsiteX4-129" fmla="*/ 175198 w 2858020"/>
                <a:gd name="connsiteY4-130" fmla="*/ 0 h 2769357"/>
                <a:gd name="connsiteX0-131" fmla="*/ 215022 w 2853154"/>
                <a:gd name="connsiteY0-132" fmla="*/ 0 h 2769357"/>
                <a:gd name="connsiteX1-133" fmla="*/ 2771714 w 2853154"/>
                <a:gd name="connsiteY1-134" fmla="*/ 95250 h 2769357"/>
                <a:gd name="connsiteX2-135" fmla="*/ 2852977 w 2853154"/>
                <a:gd name="connsiteY2-136" fmla="*/ 2747855 h 2769357"/>
                <a:gd name="connsiteX3-137" fmla="*/ 43124 w 2853154"/>
                <a:gd name="connsiteY3-138" fmla="*/ 2586062 h 2769357"/>
                <a:gd name="connsiteX4-139" fmla="*/ 215022 w 2853154"/>
                <a:gd name="connsiteY4-140" fmla="*/ 0 h 2769357"/>
                <a:gd name="connsiteX0-141" fmla="*/ 210546 w 2853644"/>
                <a:gd name="connsiteY0-142" fmla="*/ 0 h 2810809"/>
                <a:gd name="connsiteX1-143" fmla="*/ 2772204 w 2853644"/>
                <a:gd name="connsiteY1-144" fmla="*/ 136702 h 2810809"/>
                <a:gd name="connsiteX2-145" fmla="*/ 2853467 w 2853644"/>
                <a:gd name="connsiteY2-146" fmla="*/ 2789307 h 2810809"/>
                <a:gd name="connsiteX3-147" fmla="*/ 43614 w 2853644"/>
                <a:gd name="connsiteY3-148" fmla="*/ 2627514 h 2810809"/>
                <a:gd name="connsiteX4-149" fmla="*/ 210546 w 2853644"/>
                <a:gd name="connsiteY4-150" fmla="*/ 0 h 2810809"/>
                <a:gd name="connsiteX0-151" fmla="*/ 186033 w 2829131"/>
                <a:gd name="connsiteY0-152" fmla="*/ 0 h 2801315"/>
                <a:gd name="connsiteX1-153" fmla="*/ 2747691 w 2829131"/>
                <a:gd name="connsiteY1-154" fmla="*/ 136702 h 2801315"/>
                <a:gd name="connsiteX2-155" fmla="*/ 2828954 w 2829131"/>
                <a:gd name="connsiteY2-156" fmla="*/ 2789307 h 2801315"/>
                <a:gd name="connsiteX3-157" fmla="*/ 46548 w 2829131"/>
                <a:gd name="connsiteY3-158" fmla="*/ 2607057 h 2801315"/>
                <a:gd name="connsiteX4-159" fmla="*/ 186033 w 2829131"/>
                <a:gd name="connsiteY4-160" fmla="*/ 0 h 28013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829131" h="2801315">
                  <a:moveTo>
                    <a:pt x="186033" y="0"/>
                  </a:moveTo>
                  <a:lnTo>
                    <a:pt x="2747691" y="136702"/>
                  </a:lnTo>
                  <a:cubicBezTo>
                    <a:pt x="2742976" y="1023554"/>
                    <a:pt x="2833669" y="1902455"/>
                    <a:pt x="2828954" y="2789307"/>
                  </a:cubicBezTo>
                  <a:cubicBezTo>
                    <a:pt x="1927891" y="2766024"/>
                    <a:pt x="1233361" y="2903390"/>
                    <a:pt x="46548" y="2607057"/>
                  </a:cubicBezTo>
                  <a:cubicBezTo>
                    <a:pt x="-112202" y="1776786"/>
                    <a:pt x="186033" y="862021"/>
                    <a:pt x="1860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139700" dir="8100000" algn="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fr-FR" dirty="0">
                  <a:solidFill>
                    <a:srgbClr val="FFFFFF"/>
                  </a:solidFill>
                  <a:latin typeface="+mn-ea"/>
                </a:rPr>
                <a:t>i</a:t>
              </a:r>
            </a:p>
          </p:txBody>
        </p:sp>
        <p:sp>
          <p:nvSpPr>
            <p:cNvPr id="6" name="MH_Other_3"/>
            <p:cNvSpPr/>
            <p:nvPr>
              <p:custDataLst>
                <p:tags r:id="rId5"/>
              </p:custDataLst>
            </p:nvPr>
          </p:nvSpPr>
          <p:spPr>
            <a:xfrm>
              <a:off x="3194050" y="2598739"/>
              <a:ext cx="2319338" cy="466725"/>
            </a:xfrm>
            <a:custGeom>
              <a:avLst/>
              <a:gdLst>
                <a:gd name="connsiteX0" fmla="*/ 0 w 2756023"/>
                <a:gd name="connsiteY0" fmla="*/ 0 h 451098"/>
                <a:gd name="connsiteX1" fmla="*/ 2756023 w 2756023"/>
                <a:gd name="connsiteY1" fmla="*/ 0 h 451098"/>
                <a:gd name="connsiteX2" fmla="*/ 2756023 w 2756023"/>
                <a:gd name="connsiteY2" fmla="*/ 451098 h 451098"/>
                <a:gd name="connsiteX3" fmla="*/ 0 w 2756023"/>
                <a:gd name="connsiteY3" fmla="*/ 451098 h 451098"/>
                <a:gd name="connsiteX4" fmla="*/ 0 w 2756023"/>
                <a:gd name="connsiteY4" fmla="*/ 0 h 451098"/>
                <a:gd name="connsiteX0-1" fmla="*/ 0 w 2762373"/>
                <a:gd name="connsiteY0-2" fmla="*/ 0 h 451098"/>
                <a:gd name="connsiteX1-3" fmla="*/ 2762373 w 2762373"/>
                <a:gd name="connsiteY1-4" fmla="*/ 95250 h 451098"/>
                <a:gd name="connsiteX2-5" fmla="*/ 2756023 w 2762373"/>
                <a:gd name="connsiteY2-6" fmla="*/ 451098 h 451098"/>
                <a:gd name="connsiteX3-7" fmla="*/ 0 w 2762373"/>
                <a:gd name="connsiteY3-8" fmla="*/ 451098 h 451098"/>
                <a:gd name="connsiteX4-9" fmla="*/ 0 w 2762373"/>
                <a:gd name="connsiteY4-10" fmla="*/ 0 h 451098"/>
                <a:gd name="connsiteX0-11" fmla="*/ 0 w 2762373"/>
                <a:gd name="connsiteY0-12" fmla="*/ 0 h 451098"/>
                <a:gd name="connsiteX1-13" fmla="*/ 2762373 w 2762373"/>
                <a:gd name="connsiteY1-14" fmla="*/ 95250 h 451098"/>
                <a:gd name="connsiteX2-15" fmla="*/ 2756023 w 2762373"/>
                <a:gd name="connsiteY2-16" fmla="*/ 451098 h 451098"/>
                <a:gd name="connsiteX3-17" fmla="*/ 25400 w 2762373"/>
                <a:gd name="connsiteY3-18" fmla="*/ 343148 h 451098"/>
                <a:gd name="connsiteX4-19" fmla="*/ 0 w 2762373"/>
                <a:gd name="connsiteY4-20" fmla="*/ 0 h 451098"/>
                <a:gd name="connsiteX0-21" fmla="*/ 0 w 2762373"/>
                <a:gd name="connsiteY0-22" fmla="*/ 0 h 457448"/>
                <a:gd name="connsiteX1-23" fmla="*/ 2762373 w 2762373"/>
                <a:gd name="connsiteY1-24" fmla="*/ 95250 h 457448"/>
                <a:gd name="connsiteX2-25" fmla="*/ 2736973 w 2762373"/>
                <a:gd name="connsiteY2-26" fmla="*/ 457448 h 457448"/>
                <a:gd name="connsiteX3-27" fmla="*/ 25400 w 2762373"/>
                <a:gd name="connsiteY3-28" fmla="*/ 343148 h 457448"/>
                <a:gd name="connsiteX4-29" fmla="*/ 0 w 2762373"/>
                <a:gd name="connsiteY4-30" fmla="*/ 0 h 457448"/>
                <a:gd name="connsiteX0-31" fmla="*/ 5556 w 2736973"/>
                <a:gd name="connsiteY0-32" fmla="*/ 0 h 462211"/>
                <a:gd name="connsiteX1-33" fmla="*/ 2736973 w 2736973"/>
                <a:gd name="connsiteY1-34" fmla="*/ 100013 h 462211"/>
                <a:gd name="connsiteX2-35" fmla="*/ 2711573 w 2736973"/>
                <a:gd name="connsiteY2-36" fmla="*/ 462211 h 462211"/>
                <a:gd name="connsiteX3-37" fmla="*/ 0 w 2736973"/>
                <a:gd name="connsiteY3-38" fmla="*/ 347911 h 462211"/>
                <a:gd name="connsiteX4-39" fmla="*/ 5556 w 2736973"/>
                <a:gd name="connsiteY4-40" fmla="*/ 0 h 462211"/>
                <a:gd name="connsiteX0-41" fmla="*/ 12699 w 2744116"/>
                <a:gd name="connsiteY0-42" fmla="*/ 0 h 462211"/>
                <a:gd name="connsiteX1-43" fmla="*/ 2744116 w 2744116"/>
                <a:gd name="connsiteY1-44" fmla="*/ 100013 h 462211"/>
                <a:gd name="connsiteX2-45" fmla="*/ 2718716 w 2744116"/>
                <a:gd name="connsiteY2-46" fmla="*/ 462211 h 462211"/>
                <a:gd name="connsiteX3-47" fmla="*/ 0 w 2744116"/>
                <a:gd name="connsiteY3-48" fmla="*/ 345530 h 462211"/>
                <a:gd name="connsiteX4-49" fmla="*/ 12699 w 2744116"/>
                <a:gd name="connsiteY4-50" fmla="*/ 0 h 462211"/>
                <a:gd name="connsiteX0-51" fmla="*/ 12699 w 2739354"/>
                <a:gd name="connsiteY0-52" fmla="*/ 0 h 462211"/>
                <a:gd name="connsiteX1-53" fmla="*/ 2739354 w 2739354"/>
                <a:gd name="connsiteY1-54" fmla="*/ 88101 h 462211"/>
                <a:gd name="connsiteX2-55" fmla="*/ 2718716 w 2739354"/>
                <a:gd name="connsiteY2-56" fmla="*/ 462211 h 462211"/>
                <a:gd name="connsiteX3-57" fmla="*/ 0 w 2739354"/>
                <a:gd name="connsiteY3-58" fmla="*/ 345530 h 462211"/>
                <a:gd name="connsiteX4-59" fmla="*/ 12699 w 2739354"/>
                <a:gd name="connsiteY4-60" fmla="*/ 0 h 462211"/>
                <a:gd name="connsiteX0-61" fmla="*/ 12699 w 2739354"/>
                <a:gd name="connsiteY0-62" fmla="*/ 0 h 462211"/>
                <a:gd name="connsiteX1-63" fmla="*/ 2739354 w 2739354"/>
                <a:gd name="connsiteY1-64" fmla="*/ 88101 h 462211"/>
                <a:gd name="connsiteX2-65" fmla="*/ 2718716 w 2739354"/>
                <a:gd name="connsiteY2-66" fmla="*/ 462211 h 462211"/>
                <a:gd name="connsiteX3-67" fmla="*/ 0 w 2739354"/>
                <a:gd name="connsiteY3-68" fmla="*/ 356119 h 462211"/>
                <a:gd name="connsiteX4-69" fmla="*/ 12699 w 2739354"/>
                <a:gd name="connsiteY4-70" fmla="*/ 0 h 462211"/>
                <a:gd name="connsiteX0-71" fmla="*/ 20319 w 2746974"/>
                <a:gd name="connsiteY0-72" fmla="*/ 0 h 462211"/>
                <a:gd name="connsiteX1-73" fmla="*/ 2746974 w 2746974"/>
                <a:gd name="connsiteY1-74" fmla="*/ 88101 h 462211"/>
                <a:gd name="connsiteX2-75" fmla="*/ 2726336 w 2746974"/>
                <a:gd name="connsiteY2-76" fmla="*/ 462211 h 462211"/>
                <a:gd name="connsiteX3-77" fmla="*/ 0 w 2746974"/>
                <a:gd name="connsiteY3-78" fmla="*/ 375179 h 462211"/>
                <a:gd name="connsiteX4-79" fmla="*/ 20319 w 2746974"/>
                <a:gd name="connsiteY4-80" fmla="*/ 0 h 4622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46974" h="462211">
                  <a:moveTo>
                    <a:pt x="20319" y="0"/>
                  </a:moveTo>
                  <a:lnTo>
                    <a:pt x="2746974" y="88101"/>
                  </a:lnTo>
                  <a:lnTo>
                    <a:pt x="2726336" y="462211"/>
                  </a:lnTo>
                  <a:lnTo>
                    <a:pt x="0" y="375179"/>
                  </a:lnTo>
                  <a:lnTo>
                    <a:pt x="20319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" name="MH_Other_7"/>
            <p:cNvSpPr/>
            <p:nvPr>
              <p:custDataLst>
                <p:tags r:id="rId6"/>
              </p:custDataLst>
            </p:nvPr>
          </p:nvSpPr>
          <p:spPr bwMode="auto">
            <a:xfrm>
              <a:off x="3927475" y="2839458"/>
              <a:ext cx="781050" cy="157743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pic>
          <p:nvPicPr>
            <p:cNvPr id="3085" name="MH_Other_8" descr="C:\Users\admin\AppData\Local\Temp\SoEasy\538F33E8F5E953A6F1822665454F2D83.pn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1" r:link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0813" y="1968500"/>
              <a:ext cx="722312" cy="95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11"/>
          <p:cNvSpPr/>
          <p:nvPr/>
        </p:nvSpPr>
        <p:spPr>
          <a:xfrm>
            <a:off x="-1043189" y="3912228"/>
            <a:ext cx="8135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 vi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193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70" y="1569493"/>
            <a:ext cx="8799902" cy="49475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376" y="3017912"/>
            <a:ext cx="1811665" cy="181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8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" r="727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32690" y="1766181"/>
            <a:ext cx="8178325" cy="4190239"/>
            <a:chOff x="2032690" y="1766181"/>
            <a:chExt cx="8178325" cy="4190239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435" b="7578"/>
            <a:stretch>
              <a:fillRect/>
            </a:stretch>
          </p:blipFill>
          <p:spPr>
            <a:xfrm>
              <a:off x="2032690" y="3880480"/>
              <a:ext cx="8178325" cy="207594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9315" y="1766181"/>
              <a:ext cx="7945077" cy="2622224"/>
            </a:xfrm>
            <a:prstGeom prst="rect">
              <a:avLst/>
            </a:prstGeom>
          </p:spPr>
        </p:pic>
      </p:grpSp>
      <p:sp>
        <p:nvSpPr>
          <p:cNvPr id="10" name="标题 3"/>
          <p:cNvSpPr>
            <a:spLocks noGrp="1"/>
          </p:cNvSpPr>
          <p:nvPr>
            <p:ph type="title"/>
          </p:nvPr>
        </p:nvSpPr>
        <p:spPr>
          <a:xfrm>
            <a:off x="2637673" y="2321519"/>
            <a:ext cx="6916655" cy="1334925"/>
          </a:xfrm>
        </p:spPr>
        <p:txBody>
          <a:bodyPr>
            <a:normAutofit/>
          </a:bodyPr>
          <a:lstStyle/>
          <a:p>
            <a:pPr algn="ctr" rtl="0" eaLnBrk="1" fontAlgn="base" hangingPunct="1"/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1.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Ổn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định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tổ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chức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:</a:t>
            </a:r>
            <a:b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</a:b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Hát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: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Em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đi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 qua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ngã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tư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đường</a:t>
            </a:r>
            <a:r>
              <a:rPr lang="en-US" altLang="zh-CN" sz="3600" dirty="0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 </a:t>
            </a:r>
            <a:r>
              <a:rPr lang="en-US" altLang="zh-CN" sz="3600" dirty="0" err="1">
                <a:solidFill>
                  <a:srgbClr val="002060"/>
                </a:solidFill>
                <a:latin typeface="Times New Roman" panose="02020603050405020304" charset="0"/>
                <a:ea typeface="叶根友童体简" panose="02010601030101010101" pitchFamily="2" charset="-122"/>
                <a:cs typeface="Times New Roman" panose="02020603050405020304" charset="0"/>
                <a:sym typeface="+mn-lt"/>
              </a:rPr>
              <a:t>phố</a:t>
            </a:r>
            <a:endParaRPr lang="en-US" altLang="zh-CN" sz="3600" dirty="0">
              <a:solidFill>
                <a:srgbClr val="002060"/>
              </a:solidFill>
              <a:latin typeface="Times New Roman" panose="02020603050405020304" charset="0"/>
              <a:ea typeface="叶根友童体简" panose="02010601030101010101" pitchFamily="2" charset="-122"/>
              <a:cs typeface="Times New Roman" panose="02020603050405020304" charset="0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00373" y="3429000"/>
            <a:ext cx="309880" cy="49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2000" b="1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15" b="1"/>
          <a:stretch>
            <a:fillRect/>
          </a:stretch>
        </p:blipFill>
        <p:spPr>
          <a:xfrm>
            <a:off x="-25855" y="0"/>
            <a:ext cx="12243709" cy="121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56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39" y="1319871"/>
            <a:ext cx="8977207" cy="5047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064" y="2510892"/>
            <a:ext cx="2255136" cy="225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33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11" y="1569493"/>
            <a:ext cx="8272999" cy="46512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460" y="2701276"/>
            <a:ext cx="2398758" cy="239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91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88" y="1319871"/>
            <a:ext cx="8647755" cy="48619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717" y="2849532"/>
            <a:ext cx="1802666" cy="180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2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86" y="1319871"/>
            <a:ext cx="8827628" cy="49631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41" y="2456579"/>
            <a:ext cx="2244209" cy="224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3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87" y="1421853"/>
            <a:ext cx="8646486" cy="48612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477" y="2945976"/>
            <a:ext cx="2063906" cy="206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39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35" y="1569493"/>
            <a:ext cx="8455744" cy="47540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322" y="3084444"/>
            <a:ext cx="1724132" cy="17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4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81" y="1843352"/>
            <a:ext cx="8345509" cy="46920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065" y="3219782"/>
            <a:ext cx="1996162" cy="199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04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292" y="3139251"/>
            <a:ext cx="1724132" cy="17241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24" y="1569493"/>
            <a:ext cx="8646486" cy="486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6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8081" y="274240"/>
            <a:ext cx="10377969" cy="79601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Hành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động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này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  hay          ?</a:t>
            </a:r>
            <a:endParaRPr lang="zh-CN" altLang="en-US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21" y="274240"/>
            <a:ext cx="848330" cy="848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7" y="24618"/>
            <a:ext cx="1295253" cy="12952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292" y="3139251"/>
            <a:ext cx="1724132" cy="17241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74" y="1687626"/>
            <a:ext cx="8645799" cy="453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91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altLang="zh-CN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altLang="zh-CN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altLang="zh-CN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453" y="901521"/>
            <a:ext cx="5740400" cy="57404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24453" y="2025636"/>
            <a:ext cx="3524819" cy="3743801"/>
            <a:chOff x="2982913" y="1968500"/>
            <a:chExt cx="2743200" cy="2852367"/>
          </a:xfrm>
        </p:grpSpPr>
        <p:sp>
          <p:nvSpPr>
            <p:cNvPr id="8" name="MH_Other_1"/>
            <p:cNvSpPr/>
            <p:nvPr>
              <p:custDataLst>
                <p:tags r:id="rId3"/>
              </p:custDataLst>
            </p:nvPr>
          </p:nvSpPr>
          <p:spPr>
            <a:xfrm rot="21079790">
              <a:off x="2982913" y="2678114"/>
              <a:ext cx="2743200" cy="1951037"/>
            </a:xfrm>
            <a:custGeom>
              <a:avLst/>
              <a:gdLst>
                <a:gd name="connsiteX0" fmla="*/ 0 w 2739638"/>
                <a:gd name="connsiteY0" fmla="*/ 0 h 1934349"/>
                <a:gd name="connsiteX1" fmla="*/ 2739638 w 2739638"/>
                <a:gd name="connsiteY1" fmla="*/ 0 h 1934349"/>
                <a:gd name="connsiteX2" fmla="*/ 2739638 w 2739638"/>
                <a:gd name="connsiteY2" fmla="*/ 1934349 h 1934349"/>
                <a:gd name="connsiteX3" fmla="*/ 0 w 2739638"/>
                <a:gd name="connsiteY3" fmla="*/ 1934349 h 1934349"/>
                <a:gd name="connsiteX4" fmla="*/ 0 w 2739638"/>
                <a:gd name="connsiteY4" fmla="*/ 0 h 1934349"/>
                <a:gd name="connsiteX0-1" fmla="*/ 0 w 2739638"/>
                <a:gd name="connsiteY0-2" fmla="*/ 0 h 1934349"/>
                <a:gd name="connsiteX1-3" fmla="*/ 2739638 w 2739638"/>
                <a:gd name="connsiteY1-4" fmla="*/ 0 h 1934349"/>
                <a:gd name="connsiteX2-5" fmla="*/ 2739638 w 2739638"/>
                <a:gd name="connsiteY2-6" fmla="*/ 1934349 h 1934349"/>
                <a:gd name="connsiteX3-7" fmla="*/ 0 w 2739638"/>
                <a:gd name="connsiteY3-8" fmla="*/ 1934349 h 1934349"/>
                <a:gd name="connsiteX4-9" fmla="*/ 0 w 2739638"/>
                <a:gd name="connsiteY4-10" fmla="*/ 0 h 1934349"/>
                <a:gd name="connsiteX0-11" fmla="*/ 0 w 2739638"/>
                <a:gd name="connsiteY0-12" fmla="*/ 0 h 1934349"/>
                <a:gd name="connsiteX1-13" fmla="*/ 2739638 w 2739638"/>
                <a:gd name="connsiteY1-14" fmla="*/ 0 h 1934349"/>
                <a:gd name="connsiteX2-15" fmla="*/ 2739638 w 2739638"/>
                <a:gd name="connsiteY2-16" fmla="*/ 1934349 h 1934349"/>
                <a:gd name="connsiteX3-17" fmla="*/ 0 w 2739638"/>
                <a:gd name="connsiteY3-18" fmla="*/ 1934349 h 1934349"/>
                <a:gd name="connsiteX4-19" fmla="*/ 0 w 2739638"/>
                <a:gd name="connsiteY4-20" fmla="*/ 0 h 1934349"/>
                <a:gd name="connsiteX0-21" fmla="*/ 0 w 2743293"/>
                <a:gd name="connsiteY0-22" fmla="*/ 0 h 1934349"/>
                <a:gd name="connsiteX1-23" fmla="*/ 2739638 w 2743293"/>
                <a:gd name="connsiteY1-24" fmla="*/ 0 h 1934349"/>
                <a:gd name="connsiteX2-25" fmla="*/ 2743293 w 2743293"/>
                <a:gd name="connsiteY2-26" fmla="*/ 1814668 h 1934349"/>
                <a:gd name="connsiteX3-27" fmla="*/ 0 w 2743293"/>
                <a:gd name="connsiteY3-28" fmla="*/ 1934349 h 1934349"/>
                <a:gd name="connsiteX4-29" fmla="*/ 0 w 2743293"/>
                <a:gd name="connsiteY4-30" fmla="*/ 0 h 1934349"/>
                <a:gd name="connsiteX0-31" fmla="*/ 0 w 2743293"/>
                <a:gd name="connsiteY0-32" fmla="*/ 0 h 1934349"/>
                <a:gd name="connsiteX1-33" fmla="*/ 2739638 w 2743293"/>
                <a:gd name="connsiteY1-34" fmla="*/ 0 h 1934349"/>
                <a:gd name="connsiteX2-35" fmla="*/ 2743293 w 2743293"/>
                <a:gd name="connsiteY2-36" fmla="*/ 1814668 h 1934349"/>
                <a:gd name="connsiteX3-37" fmla="*/ 0 w 2743293"/>
                <a:gd name="connsiteY3-38" fmla="*/ 1934349 h 1934349"/>
                <a:gd name="connsiteX4-39" fmla="*/ 0 w 2743293"/>
                <a:gd name="connsiteY4-40" fmla="*/ 0 h 1934349"/>
                <a:gd name="connsiteX0-41" fmla="*/ 0 w 2743293"/>
                <a:gd name="connsiteY0-42" fmla="*/ 0 h 1934349"/>
                <a:gd name="connsiteX1-43" fmla="*/ 2739638 w 2743293"/>
                <a:gd name="connsiteY1-44" fmla="*/ 0 h 1934349"/>
                <a:gd name="connsiteX2-45" fmla="*/ 2743293 w 2743293"/>
                <a:gd name="connsiteY2-46" fmla="*/ 1814668 h 1934349"/>
                <a:gd name="connsiteX3-47" fmla="*/ 0 w 2743293"/>
                <a:gd name="connsiteY3-48" fmla="*/ 1934349 h 1934349"/>
                <a:gd name="connsiteX4-49" fmla="*/ 0 w 2743293"/>
                <a:gd name="connsiteY4-50" fmla="*/ 0 h 1934349"/>
                <a:gd name="connsiteX0-51" fmla="*/ 0 w 2743293"/>
                <a:gd name="connsiteY0-52" fmla="*/ 15603 h 1949952"/>
                <a:gd name="connsiteX1-53" fmla="*/ 2699385 w 2743293"/>
                <a:gd name="connsiteY1-54" fmla="*/ 0 h 1949952"/>
                <a:gd name="connsiteX2-55" fmla="*/ 2743293 w 2743293"/>
                <a:gd name="connsiteY2-56" fmla="*/ 1830271 h 1949952"/>
                <a:gd name="connsiteX3-57" fmla="*/ 0 w 2743293"/>
                <a:gd name="connsiteY3-58" fmla="*/ 1949952 h 1949952"/>
                <a:gd name="connsiteX4-59" fmla="*/ 0 w 2743293"/>
                <a:gd name="connsiteY4-60" fmla="*/ 15603 h 1949952"/>
                <a:gd name="connsiteX0-61" fmla="*/ 0 w 2743293"/>
                <a:gd name="connsiteY0-62" fmla="*/ 15603 h 1949952"/>
                <a:gd name="connsiteX1-63" fmla="*/ 2699385 w 2743293"/>
                <a:gd name="connsiteY1-64" fmla="*/ 0 h 1949952"/>
                <a:gd name="connsiteX2-65" fmla="*/ 2743293 w 2743293"/>
                <a:gd name="connsiteY2-66" fmla="*/ 1830271 h 1949952"/>
                <a:gd name="connsiteX3-67" fmla="*/ 0 w 2743293"/>
                <a:gd name="connsiteY3-68" fmla="*/ 1949952 h 1949952"/>
                <a:gd name="connsiteX4-69" fmla="*/ 0 w 2743293"/>
                <a:gd name="connsiteY4-70" fmla="*/ 15603 h 19499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43293" h="1949952">
                  <a:moveTo>
                    <a:pt x="0" y="15603"/>
                  </a:moveTo>
                  <a:lnTo>
                    <a:pt x="2699385" y="0"/>
                  </a:lnTo>
                  <a:cubicBezTo>
                    <a:pt x="2682468" y="610325"/>
                    <a:pt x="2742075" y="1225382"/>
                    <a:pt x="2743293" y="1830271"/>
                  </a:cubicBezTo>
                  <a:cubicBezTo>
                    <a:pt x="1891936" y="2001467"/>
                    <a:pt x="914431" y="1910058"/>
                    <a:pt x="0" y="1949952"/>
                  </a:cubicBezTo>
                  <a:cubicBezTo>
                    <a:pt x="83411" y="1319695"/>
                    <a:pt x="43158" y="659309"/>
                    <a:pt x="0" y="15603"/>
                  </a:cubicBezTo>
                  <a:close/>
                </a:path>
              </a:pathLst>
            </a:custGeom>
            <a:solidFill>
              <a:srgbClr val="D9D9D9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4"/>
              </p:custDataLst>
            </p:nvPr>
          </p:nvSpPr>
          <p:spPr>
            <a:xfrm>
              <a:off x="3339851" y="2645992"/>
              <a:ext cx="2290763" cy="2174875"/>
            </a:xfrm>
            <a:custGeom>
              <a:avLst/>
              <a:gdLst>
                <a:gd name="connsiteX0" fmla="*/ 0 w 2798440"/>
                <a:gd name="connsiteY0" fmla="*/ 0 h 2808312"/>
                <a:gd name="connsiteX1" fmla="*/ 2798440 w 2798440"/>
                <a:gd name="connsiteY1" fmla="*/ 0 h 2808312"/>
                <a:gd name="connsiteX2" fmla="*/ 2798440 w 2798440"/>
                <a:gd name="connsiteY2" fmla="*/ 2808312 h 2808312"/>
                <a:gd name="connsiteX3" fmla="*/ 0 w 2798440"/>
                <a:gd name="connsiteY3" fmla="*/ 2808312 h 2808312"/>
                <a:gd name="connsiteX4" fmla="*/ 0 w 2798440"/>
                <a:gd name="connsiteY4" fmla="*/ 0 h 2808312"/>
                <a:gd name="connsiteX0-1" fmla="*/ 0 w 2900040"/>
                <a:gd name="connsiteY0-2" fmla="*/ 0 h 2808312"/>
                <a:gd name="connsiteX1-3" fmla="*/ 2900040 w 2900040"/>
                <a:gd name="connsiteY1-4" fmla="*/ 76200 h 2808312"/>
                <a:gd name="connsiteX2-5" fmla="*/ 2798440 w 2900040"/>
                <a:gd name="connsiteY2-6" fmla="*/ 2808312 h 2808312"/>
                <a:gd name="connsiteX3-7" fmla="*/ 0 w 2900040"/>
                <a:gd name="connsiteY3-8" fmla="*/ 2808312 h 2808312"/>
                <a:gd name="connsiteX4-9" fmla="*/ 0 w 2900040"/>
                <a:gd name="connsiteY4-10" fmla="*/ 0 h 2808312"/>
                <a:gd name="connsiteX0-11" fmla="*/ 171450 w 2900040"/>
                <a:gd name="connsiteY0-12" fmla="*/ 0 h 2827362"/>
                <a:gd name="connsiteX1-13" fmla="*/ 2900040 w 2900040"/>
                <a:gd name="connsiteY1-14" fmla="*/ 95250 h 2827362"/>
                <a:gd name="connsiteX2-15" fmla="*/ 2798440 w 2900040"/>
                <a:gd name="connsiteY2-16" fmla="*/ 2827362 h 2827362"/>
                <a:gd name="connsiteX3-17" fmla="*/ 0 w 2900040"/>
                <a:gd name="connsiteY3-18" fmla="*/ 2827362 h 2827362"/>
                <a:gd name="connsiteX4-19" fmla="*/ 171450 w 2900040"/>
                <a:gd name="connsiteY4-20" fmla="*/ 0 h 2827362"/>
                <a:gd name="connsiteX0-21" fmla="*/ 0 w 2728590"/>
                <a:gd name="connsiteY0-22" fmla="*/ 0 h 2827362"/>
                <a:gd name="connsiteX1-23" fmla="*/ 2728590 w 2728590"/>
                <a:gd name="connsiteY1-24" fmla="*/ 95250 h 2827362"/>
                <a:gd name="connsiteX2-25" fmla="*/ 2626990 w 2728590"/>
                <a:gd name="connsiteY2-26" fmla="*/ 2827362 h 2827362"/>
                <a:gd name="connsiteX3-27" fmla="*/ 0 w 2728590"/>
                <a:gd name="connsiteY3-28" fmla="*/ 2586062 h 2827362"/>
                <a:gd name="connsiteX4-29" fmla="*/ 0 w 2728590"/>
                <a:gd name="connsiteY4-30" fmla="*/ 0 h 2827362"/>
                <a:gd name="connsiteX0-31" fmla="*/ 70555 w 2799145"/>
                <a:gd name="connsiteY0-32" fmla="*/ 0 h 2827362"/>
                <a:gd name="connsiteX1-33" fmla="*/ 2799145 w 2799145"/>
                <a:gd name="connsiteY1-34" fmla="*/ 95250 h 2827362"/>
                <a:gd name="connsiteX2-35" fmla="*/ 2697545 w 2799145"/>
                <a:gd name="connsiteY2-36" fmla="*/ 2827362 h 2827362"/>
                <a:gd name="connsiteX3-37" fmla="*/ 70555 w 2799145"/>
                <a:gd name="connsiteY3-38" fmla="*/ 2586062 h 2827362"/>
                <a:gd name="connsiteX4-39" fmla="*/ 70555 w 2799145"/>
                <a:gd name="connsiteY4-40" fmla="*/ 0 h 2827362"/>
                <a:gd name="connsiteX0-41" fmla="*/ 70555 w 2799145"/>
                <a:gd name="connsiteY0-42" fmla="*/ 0 h 2827362"/>
                <a:gd name="connsiteX1-43" fmla="*/ 2799145 w 2799145"/>
                <a:gd name="connsiteY1-44" fmla="*/ 95250 h 2827362"/>
                <a:gd name="connsiteX2-45" fmla="*/ 2697545 w 2799145"/>
                <a:gd name="connsiteY2-46" fmla="*/ 2827362 h 2827362"/>
                <a:gd name="connsiteX3-47" fmla="*/ 70555 w 2799145"/>
                <a:gd name="connsiteY3-48" fmla="*/ 2586062 h 2827362"/>
                <a:gd name="connsiteX4-49" fmla="*/ 70555 w 2799145"/>
                <a:gd name="connsiteY4-50" fmla="*/ 0 h 2827362"/>
                <a:gd name="connsiteX0-51" fmla="*/ 70555 w 2799145"/>
                <a:gd name="connsiteY0-52" fmla="*/ 0 h 2827362"/>
                <a:gd name="connsiteX1-53" fmla="*/ 2799145 w 2799145"/>
                <a:gd name="connsiteY1-54" fmla="*/ 95250 h 2827362"/>
                <a:gd name="connsiteX2-55" fmla="*/ 2697545 w 2799145"/>
                <a:gd name="connsiteY2-56" fmla="*/ 2827362 h 2827362"/>
                <a:gd name="connsiteX3-57" fmla="*/ 70555 w 2799145"/>
                <a:gd name="connsiteY3-58" fmla="*/ 2586062 h 2827362"/>
                <a:gd name="connsiteX4-59" fmla="*/ 70555 w 2799145"/>
                <a:gd name="connsiteY4-60" fmla="*/ 0 h 2827362"/>
                <a:gd name="connsiteX0-61" fmla="*/ 175198 w 2776580"/>
                <a:gd name="connsiteY0-62" fmla="*/ 0 h 2827362"/>
                <a:gd name="connsiteX1-63" fmla="*/ 2776580 w 2776580"/>
                <a:gd name="connsiteY1-64" fmla="*/ 95250 h 2827362"/>
                <a:gd name="connsiteX2-65" fmla="*/ 2674980 w 2776580"/>
                <a:gd name="connsiteY2-66" fmla="*/ 2827362 h 2827362"/>
                <a:gd name="connsiteX3-67" fmla="*/ 47990 w 2776580"/>
                <a:gd name="connsiteY3-68" fmla="*/ 2586062 h 2827362"/>
                <a:gd name="connsiteX4-69" fmla="*/ 175198 w 2776580"/>
                <a:gd name="connsiteY4-70" fmla="*/ 0 h 2827362"/>
                <a:gd name="connsiteX0-71" fmla="*/ 175198 w 2776580"/>
                <a:gd name="connsiteY0-72" fmla="*/ 0 h 2782269"/>
                <a:gd name="connsiteX1-73" fmla="*/ 2776580 w 2776580"/>
                <a:gd name="connsiteY1-74" fmla="*/ 95250 h 2782269"/>
                <a:gd name="connsiteX2-75" fmla="*/ 2690881 w 2776580"/>
                <a:gd name="connsiteY2-76" fmla="*/ 2771708 h 2782269"/>
                <a:gd name="connsiteX3-77" fmla="*/ 47990 w 2776580"/>
                <a:gd name="connsiteY3-78" fmla="*/ 2586062 h 2782269"/>
                <a:gd name="connsiteX4-79" fmla="*/ 175198 w 2776580"/>
                <a:gd name="connsiteY4-80" fmla="*/ 0 h 2782269"/>
                <a:gd name="connsiteX0-81" fmla="*/ 175198 w 2776580"/>
                <a:gd name="connsiteY0-82" fmla="*/ 0 h 2773467"/>
                <a:gd name="connsiteX1-83" fmla="*/ 2776580 w 2776580"/>
                <a:gd name="connsiteY1-84" fmla="*/ 95250 h 2773467"/>
                <a:gd name="connsiteX2-85" fmla="*/ 2762436 w 2776580"/>
                <a:gd name="connsiteY2-86" fmla="*/ 2755807 h 2773467"/>
                <a:gd name="connsiteX3-87" fmla="*/ 47990 w 2776580"/>
                <a:gd name="connsiteY3-88" fmla="*/ 2586062 h 2773467"/>
                <a:gd name="connsiteX4-89" fmla="*/ 175198 w 2776580"/>
                <a:gd name="connsiteY4-90" fmla="*/ 0 h 2773467"/>
                <a:gd name="connsiteX0-91" fmla="*/ 175198 w 2794791"/>
                <a:gd name="connsiteY0-92" fmla="*/ 0 h 2777766"/>
                <a:gd name="connsiteX1-93" fmla="*/ 2776580 w 2794791"/>
                <a:gd name="connsiteY1-94" fmla="*/ 95250 h 2777766"/>
                <a:gd name="connsiteX2-95" fmla="*/ 2794238 w 2794791"/>
                <a:gd name="connsiteY2-96" fmla="*/ 2763757 h 2777766"/>
                <a:gd name="connsiteX3-97" fmla="*/ 47990 w 2794791"/>
                <a:gd name="connsiteY3-98" fmla="*/ 2586062 h 2777766"/>
                <a:gd name="connsiteX4-99" fmla="*/ 175198 w 2794791"/>
                <a:gd name="connsiteY4-100" fmla="*/ 0 h 2777766"/>
                <a:gd name="connsiteX0-101" fmla="*/ 175198 w 2834230"/>
                <a:gd name="connsiteY0-102" fmla="*/ 0 h 2777766"/>
                <a:gd name="connsiteX1-103" fmla="*/ 2776580 w 2834230"/>
                <a:gd name="connsiteY1-104" fmla="*/ 95250 h 2777766"/>
                <a:gd name="connsiteX2-105" fmla="*/ 2833991 w 2834230"/>
                <a:gd name="connsiteY2-106" fmla="*/ 2763757 h 2777766"/>
                <a:gd name="connsiteX3-107" fmla="*/ 47990 w 2834230"/>
                <a:gd name="connsiteY3-108" fmla="*/ 2586062 h 2777766"/>
                <a:gd name="connsiteX4-109" fmla="*/ 175198 w 2834230"/>
                <a:gd name="connsiteY4-110" fmla="*/ 0 h 2777766"/>
                <a:gd name="connsiteX0-111" fmla="*/ 175198 w 2881835"/>
                <a:gd name="connsiteY0-112" fmla="*/ 0 h 2782269"/>
                <a:gd name="connsiteX1-113" fmla="*/ 2776580 w 2881835"/>
                <a:gd name="connsiteY1-114" fmla="*/ 95250 h 2782269"/>
                <a:gd name="connsiteX2-115" fmla="*/ 2881694 w 2881835"/>
                <a:gd name="connsiteY2-116" fmla="*/ 2771707 h 2782269"/>
                <a:gd name="connsiteX3-117" fmla="*/ 47990 w 2881835"/>
                <a:gd name="connsiteY3-118" fmla="*/ 2586062 h 2782269"/>
                <a:gd name="connsiteX4-119" fmla="*/ 175198 w 2881835"/>
                <a:gd name="connsiteY4-120" fmla="*/ 0 h 2782269"/>
                <a:gd name="connsiteX0-121" fmla="*/ 175198 w 2858020"/>
                <a:gd name="connsiteY0-122" fmla="*/ 0 h 2769357"/>
                <a:gd name="connsiteX1-123" fmla="*/ 2776580 w 2858020"/>
                <a:gd name="connsiteY1-124" fmla="*/ 95250 h 2769357"/>
                <a:gd name="connsiteX2-125" fmla="*/ 2857843 w 2858020"/>
                <a:gd name="connsiteY2-126" fmla="*/ 2747855 h 2769357"/>
                <a:gd name="connsiteX3-127" fmla="*/ 47990 w 2858020"/>
                <a:gd name="connsiteY3-128" fmla="*/ 2586062 h 2769357"/>
                <a:gd name="connsiteX4-129" fmla="*/ 175198 w 2858020"/>
                <a:gd name="connsiteY4-130" fmla="*/ 0 h 2769357"/>
                <a:gd name="connsiteX0-131" fmla="*/ 215022 w 2853154"/>
                <a:gd name="connsiteY0-132" fmla="*/ 0 h 2769357"/>
                <a:gd name="connsiteX1-133" fmla="*/ 2771714 w 2853154"/>
                <a:gd name="connsiteY1-134" fmla="*/ 95250 h 2769357"/>
                <a:gd name="connsiteX2-135" fmla="*/ 2852977 w 2853154"/>
                <a:gd name="connsiteY2-136" fmla="*/ 2747855 h 2769357"/>
                <a:gd name="connsiteX3-137" fmla="*/ 43124 w 2853154"/>
                <a:gd name="connsiteY3-138" fmla="*/ 2586062 h 2769357"/>
                <a:gd name="connsiteX4-139" fmla="*/ 215022 w 2853154"/>
                <a:gd name="connsiteY4-140" fmla="*/ 0 h 2769357"/>
                <a:gd name="connsiteX0-141" fmla="*/ 210546 w 2853644"/>
                <a:gd name="connsiteY0-142" fmla="*/ 0 h 2810809"/>
                <a:gd name="connsiteX1-143" fmla="*/ 2772204 w 2853644"/>
                <a:gd name="connsiteY1-144" fmla="*/ 136702 h 2810809"/>
                <a:gd name="connsiteX2-145" fmla="*/ 2853467 w 2853644"/>
                <a:gd name="connsiteY2-146" fmla="*/ 2789307 h 2810809"/>
                <a:gd name="connsiteX3-147" fmla="*/ 43614 w 2853644"/>
                <a:gd name="connsiteY3-148" fmla="*/ 2627514 h 2810809"/>
                <a:gd name="connsiteX4-149" fmla="*/ 210546 w 2853644"/>
                <a:gd name="connsiteY4-150" fmla="*/ 0 h 2810809"/>
                <a:gd name="connsiteX0-151" fmla="*/ 186033 w 2829131"/>
                <a:gd name="connsiteY0-152" fmla="*/ 0 h 2801315"/>
                <a:gd name="connsiteX1-153" fmla="*/ 2747691 w 2829131"/>
                <a:gd name="connsiteY1-154" fmla="*/ 136702 h 2801315"/>
                <a:gd name="connsiteX2-155" fmla="*/ 2828954 w 2829131"/>
                <a:gd name="connsiteY2-156" fmla="*/ 2789307 h 2801315"/>
                <a:gd name="connsiteX3-157" fmla="*/ 46548 w 2829131"/>
                <a:gd name="connsiteY3-158" fmla="*/ 2607057 h 2801315"/>
                <a:gd name="connsiteX4-159" fmla="*/ 186033 w 2829131"/>
                <a:gd name="connsiteY4-160" fmla="*/ 0 h 280131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829131" h="2801315">
                  <a:moveTo>
                    <a:pt x="186033" y="0"/>
                  </a:moveTo>
                  <a:lnTo>
                    <a:pt x="2747691" y="136702"/>
                  </a:lnTo>
                  <a:cubicBezTo>
                    <a:pt x="2742976" y="1023554"/>
                    <a:pt x="2833669" y="1902455"/>
                    <a:pt x="2828954" y="2789307"/>
                  </a:cubicBezTo>
                  <a:cubicBezTo>
                    <a:pt x="1927891" y="2766024"/>
                    <a:pt x="1233361" y="2903390"/>
                    <a:pt x="46548" y="2607057"/>
                  </a:cubicBezTo>
                  <a:cubicBezTo>
                    <a:pt x="-112202" y="1776786"/>
                    <a:pt x="186033" y="862021"/>
                    <a:pt x="1860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139700" dir="8100000" algn="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fr-FR" dirty="0">
                  <a:solidFill>
                    <a:srgbClr val="FFFFFF"/>
                  </a:solidFill>
                  <a:latin typeface="+mn-ea"/>
                </a:rPr>
                <a:t>i</a:t>
              </a:r>
            </a:p>
          </p:txBody>
        </p:sp>
        <p:sp>
          <p:nvSpPr>
            <p:cNvPr id="6" name="MH_Other_3"/>
            <p:cNvSpPr/>
            <p:nvPr>
              <p:custDataLst>
                <p:tags r:id="rId5"/>
              </p:custDataLst>
            </p:nvPr>
          </p:nvSpPr>
          <p:spPr>
            <a:xfrm>
              <a:off x="3194050" y="2598739"/>
              <a:ext cx="2319338" cy="466725"/>
            </a:xfrm>
            <a:custGeom>
              <a:avLst/>
              <a:gdLst>
                <a:gd name="connsiteX0" fmla="*/ 0 w 2756023"/>
                <a:gd name="connsiteY0" fmla="*/ 0 h 451098"/>
                <a:gd name="connsiteX1" fmla="*/ 2756023 w 2756023"/>
                <a:gd name="connsiteY1" fmla="*/ 0 h 451098"/>
                <a:gd name="connsiteX2" fmla="*/ 2756023 w 2756023"/>
                <a:gd name="connsiteY2" fmla="*/ 451098 h 451098"/>
                <a:gd name="connsiteX3" fmla="*/ 0 w 2756023"/>
                <a:gd name="connsiteY3" fmla="*/ 451098 h 451098"/>
                <a:gd name="connsiteX4" fmla="*/ 0 w 2756023"/>
                <a:gd name="connsiteY4" fmla="*/ 0 h 451098"/>
                <a:gd name="connsiteX0-1" fmla="*/ 0 w 2762373"/>
                <a:gd name="connsiteY0-2" fmla="*/ 0 h 451098"/>
                <a:gd name="connsiteX1-3" fmla="*/ 2762373 w 2762373"/>
                <a:gd name="connsiteY1-4" fmla="*/ 95250 h 451098"/>
                <a:gd name="connsiteX2-5" fmla="*/ 2756023 w 2762373"/>
                <a:gd name="connsiteY2-6" fmla="*/ 451098 h 451098"/>
                <a:gd name="connsiteX3-7" fmla="*/ 0 w 2762373"/>
                <a:gd name="connsiteY3-8" fmla="*/ 451098 h 451098"/>
                <a:gd name="connsiteX4-9" fmla="*/ 0 w 2762373"/>
                <a:gd name="connsiteY4-10" fmla="*/ 0 h 451098"/>
                <a:gd name="connsiteX0-11" fmla="*/ 0 w 2762373"/>
                <a:gd name="connsiteY0-12" fmla="*/ 0 h 451098"/>
                <a:gd name="connsiteX1-13" fmla="*/ 2762373 w 2762373"/>
                <a:gd name="connsiteY1-14" fmla="*/ 95250 h 451098"/>
                <a:gd name="connsiteX2-15" fmla="*/ 2756023 w 2762373"/>
                <a:gd name="connsiteY2-16" fmla="*/ 451098 h 451098"/>
                <a:gd name="connsiteX3-17" fmla="*/ 25400 w 2762373"/>
                <a:gd name="connsiteY3-18" fmla="*/ 343148 h 451098"/>
                <a:gd name="connsiteX4-19" fmla="*/ 0 w 2762373"/>
                <a:gd name="connsiteY4-20" fmla="*/ 0 h 451098"/>
                <a:gd name="connsiteX0-21" fmla="*/ 0 w 2762373"/>
                <a:gd name="connsiteY0-22" fmla="*/ 0 h 457448"/>
                <a:gd name="connsiteX1-23" fmla="*/ 2762373 w 2762373"/>
                <a:gd name="connsiteY1-24" fmla="*/ 95250 h 457448"/>
                <a:gd name="connsiteX2-25" fmla="*/ 2736973 w 2762373"/>
                <a:gd name="connsiteY2-26" fmla="*/ 457448 h 457448"/>
                <a:gd name="connsiteX3-27" fmla="*/ 25400 w 2762373"/>
                <a:gd name="connsiteY3-28" fmla="*/ 343148 h 457448"/>
                <a:gd name="connsiteX4-29" fmla="*/ 0 w 2762373"/>
                <a:gd name="connsiteY4-30" fmla="*/ 0 h 457448"/>
                <a:gd name="connsiteX0-31" fmla="*/ 5556 w 2736973"/>
                <a:gd name="connsiteY0-32" fmla="*/ 0 h 462211"/>
                <a:gd name="connsiteX1-33" fmla="*/ 2736973 w 2736973"/>
                <a:gd name="connsiteY1-34" fmla="*/ 100013 h 462211"/>
                <a:gd name="connsiteX2-35" fmla="*/ 2711573 w 2736973"/>
                <a:gd name="connsiteY2-36" fmla="*/ 462211 h 462211"/>
                <a:gd name="connsiteX3-37" fmla="*/ 0 w 2736973"/>
                <a:gd name="connsiteY3-38" fmla="*/ 347911 h 462211"/>
                <a:gd name="connsiteX4-39" fmla="*/ 5556 w 2736973"/>
                <a:gd name="connsiteY4-40" fmla="*/ 0 h 462211"/>
                <a:gd name="connsiteX0-41" fmla="*/ 12699 w 2744116"/>
                <a:gd name="connsiteY0-42" fmla="*/ 0 h 462211"/>
                <a:gd name="connsiteX1-43" fmla="*/ 2744116 w 2744116"/>
                <a:gd name="connsiteY1-44" fmla="*/ 100013 h 462211"/>
                <a:gd name="connsiteX2-45" fmla="*/ 2718716 w 2744116"/>
                <a:gd name="connsiteY2-46" fmla="*/ 462211 h 462211"/>
                <a:gd name="connsiteX3-47" fmla="*/ 0 w 2744116"/>
                <a:gd name="connsiteY3-48" fmla="*/ 345530 h 462211"/>
                <a:gd name="connsiteX4-49" fmla="*/ 12699 w 2744116"/>
                <a:gd name="connsiteY4-50" fmla="*/ 0 h 462211"/>
                <a:gd name="connsiteX0-51" fmla="*/ 12699 w 2739354"/>
                <a:gd name="connsiteY0-52" fmla="*/ 0 h 462211"/>
                <a:gd name="connsiteX1-53" fmla="*/ 2739354 w 2739354"/>
                <a:gd name="connsiteY1-54" fmla="*/ 88101 h 462211"/>
                <a:gd name="connsiteX2-55" fmla="*/ 2718716 w 2739354"/>
                <a:gd name="connsiteY2-56" fmla="*/ 462211 h 462211"/>
                <a:gd name="connsiteX3-57" fmla="*/ 0 w 2739354"/>
                <a:gd name="connsiteY3-58" fmla="*/ 345530 h 462211"/>
                <a:gd name="connsiteX4-59" fmla="*/ 12699 w 2739354"/>
                <a:gd name="connsiteY4-60" fmla="*/ 0 h 462211"/>
                <a:gd name="connsiteX0-61" fmla="*/ 12699 w 2739354"/>
                <a:gd name="connsiteY0-62" fmla="*/ 0 h 462211"/>
                <a:gd name="connsiteX1-63" fmla="*/ 2739354 w 2739354"/>
                <a:gd name="connsiteY1-64" fmla="*/ 88101 h 462211"/>
                <a:gd name="connsiteX2-65" fmla="*/ 2718716 w 2739354"/>
                <a:gd name="connsiteY2-66" fmla="*/ 462211 h 462211"/>
                <a:gd name="connsiteX3-67" fmla="*/ 0 w 2739354"/>
                <a:gd name="connsiteY3-68" fmla="*/ 356119 h 462211"/>
                <a:gd name="connsiteX4-69" fmla="*/ 12699 w 2739354"/>
                <a:gd name="connsiteY4-70" fmla="*/ 0 h 462211"/>
                <a:gd name="connsiteX0-71" fmla="*/ 20319 w 2746974"/>
                <a:gd name="connsiteY0-72" fmla="*/ 0 h 462211"/>
                <a:gd name="connsiteX1-73" fmla="*/ 2746974 w 2746974"/>
                <a:gd name="connsiteY1-74" fmla="*/ 88101 h 462211"/>
                <a:gd name="connsiteX2-75" fmla="*/ 2726336 w 2746974"/>
                <a:gd name="connsiteY2-76" fmla="*/ 462211 h 462211"/>
                <a:gd name="connsiteX3-77" fmla="*/ 0 w 2746974"/>
                <a:gd name="connsiteY3-78" fmla="*/ 375179 h 462211"/>
                <a:gd name="connsiteX4-79" fmla="*/ 20319 w 2746974"/>
                <a:gd name="connsiteY4-80" fmla="*/ 0 h 4622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46974" h="462211">
                  <a:moveTo>
                    <a:pt x="20319" y="0"/>
                  </a:moveTo>
                  <a:lnTo>
                    <a:pt x="2746974" y="88101"/>
                  </a:lnTo>
                  <a:lnTo>
                    <a:pt x="2726336" y="462211"/>
                  </a:lnTo>
                  <a:lnTo>
                    <a:pt x="0" y="375179"/>
                  </a:lnTo>
                  <a:lnTo>
                    <a:pt x="20319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" name="MH_Other_7"/>
            <p:cNvSpPr/>
            <p:nvPr>
              <p:custDataLst>
                <p:tags r:id="rId6"/>
              </p:custDataLst>
            </p:nvPr>
          </p:nvSpPr>
          <p:spPr bwMode="auto">
            <a:xfrm>
              <a:off x="3927475" y="2839458"/>
              <a:ext cx="781050" cy="157743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pic>
          <p:nvPicPr>
            <p:cNvPr id="3085" name="MH_Other_8" descr="C:\Users\admin\AppData\Local\Temp\SoEasy\538F33E8F5E953A6F1822665454F2D83.pn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1" r:link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0813" y="1968500"/>
              <a:ext cx="722312" cy="958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11"/>
          <p:cNvSpPr/>
          <p:nvPr/>
        </p:nvSpPr>
        <p:spPr>
          <a:xfrm>
            <a:off x="-1043189" y="3912228"/>
            <a:ext cx="81356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809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H_Other_1"/>
          <p:cNvSpPr/>
          <p:nvPr>
            <p:custDataLst>
              <p:tags r:id="rId3"/>
            </p:custDataLst>
          </p:nvPr>
        </p:nvSpPr>
        <p:spPr bwMode="auto">
          <a:xfrm>
            <a:off x="1387738" y="2341796"/>
            <a:ext cx="1242468" cy="1601380"/>
          </a:xfrm>
          <a:custGeom>
            <a:avLst/>
            <a:gdLst>
              <a:gd name="connsiteX0" fmla="*/ 409742 w 1036210"/>
              <a:gd name="connsiteY0" fmla="*/ 1266007 h 1335540"/>
              <a:gd name="connsiteX1" fmla="*/ 609670 w 1036210"/>
              <a:gd name="connsiteY1" fmla="*/ 1266007 h 1335540"/>
              <a:gd name="connsiteX2" fmla="*/ 609670 w 1036210"/>
              <a:gd name="connsiteY2" fmla="*/ 1269632 h 1335540"/>
              <a:gd name="connsiteX3" fmla="*/ 609160 w 1036210"/>
              <a:gd name="connsiteY3" fmla="*/ 1273093 h 1335540"/>
              <a:gd name="connsiteX4" fmla="*/ 608650 w 1036210"/>
              <a:gd name="connsiteY4" fmla="*/ 1276553 h 1335540"/>
              <a:gd name="connsiteX5" fmla="*/ 607800 w 1036210"/>
              <a:gd name="connsiteY5" fmla="*/ 1280013 h 1335540"/>
              <a:gd name="connsiteX6" fmla="*/ 606610 w 1036210"/>
              <a:gd name="connsiteY6" fmla="*/ 1283473 h 1335540"/>
              <a:gd name="connsiteX7" fmla="*/ 605420 w 1036210"/>
              <a:gd name="connsiteY7" fmla="*/ 1286769 h 1335540"/>
              <a:gd name="connsiteX8" fmla="*/ 603720 w 1036210"/>
              <a:gd name="connsiteY8" fmla="*/ 1290064 h 1335540"/>
              <a:gd name="connsiteX9" fmla="*/ 601850 w 1036210"/>
              <a:gd name="connsiteY9" fmla="*/ 1293029 h 1335540"/>
              <a:gd name="connsiteX10" fmla="*/ 599980 w 1036210"/>
              <a:gd name="connsiteY10" fmla="*/ 1296325 h 1335540"/>
              <a:gd name="connsiteX11" fmla="*/ 597600 w 1036210"/>
              <a:gd name="connsiteY11" fmla="*/ 1299126 h 1335540"/>
              <a:gd name="connsiteX12" fmla="*/ 595220 w 1036210"/>
              <a:gd name="connsiteY12" fmla="*/ 1302092 h 1335540"/>
              <a:gd name="connsiteX13" fmla="*/ 592670 w 1036210"/>
              <a:gd name="connsiteY13" fmla="*/ 1304893 h 1335540"/>
              <a:gd name="connsiteX14" fmla="*/ 589950 w 1036210"/>
              <a:gd name="connsiteY14" fmla="*/ 1307694 h 1335540"/>
              <a:gd name="connsiteX15" fmla="*/ 587059 w 1036210"/>
              <a:gd name="connsiteY15" fmla="*/ 1310330 h 1335540"/>
              <a:gd name="connsiteX16" fmla="*/ 583829 w 1036210"/>
              <a:gd name="connsiteY16" fmla="*/ 1312802 h 1335540"/>
              <a:gd name="connsiteX17" fmla="*/ 580599 w 1036210"/>
              <a:gd name="connsiteY17" fmla="*/ 1315274 h 1335540"/>
              <a:gd name="connsiteX18" fmla="*/ 577029 w 1036210"/>
              <a:gd name="connsiteY18" fmla="*/ 1317580 h 1335540"/>
              <a:gd name="connsiteX19" fmla="*/ 573459 w 1036210"/>
              <a:gd name="connsiteY19" fmla="*/ 1319722 h 1335540"/>
              <a:gd name="connsiteX20" fmla="*/ 569549 w 1036210"/>
              <a:gd name="connsiteY20" fmla="*/ 1321864 h 1335540"/>
              <a:gd name="connsiteX21" fmla="*/ 565639 w 1036210"/>
              <a:gd name="connsiteY21" fmla="*/ 1323677 h 1335540"/>
              <a:gd name="connsiteX22" fmla="*/ 561729 w 1036210"/>
              <a:gd name="connsiteY22" fmla="*/ 1325654 h 1335540"/>
              <a:gd name="connsiteX23" fmla="*/ 557478 w 1036210"/>
              <a:gd name="connsiteY23" fmla="*/ 1327302 h 1335540"/>
              <a:gd name="connsiteX24" fmla="*/ 553058 w 1036210"/>
              <a:gd name="connsiteY24" fmla="*/ 1328785 h 1335540"/>
              <a:gd name="connsiteX25" fmla="*/ 548638 w 1036210"/>
              <a:gd name="connsiteY25" fmla="*/ 1330103 h 1335540"/>
              <a:gd name="connsiteX26" fmla="*/ 544047 w 1036210"/>
              <a:gd name="connsiteY26" fmla="*/ 1331256 h 1335540"/>
              <a:gd name="connsiteX27" fmla="*/ 539458 w 1036210"/>
              <a:gd name="connsiteY27" fmla="*/ 1332574 h 1335540"/>
              <a:gd name="connsiteX28" fmla="*/ 534697 w 1036210"/>
              <a:gd name="connsiteY28" fmla="*/ 1333398 h 1335540"/>
              <a:gd name="connsiteX29" fmla="*/ 529937 w 1036210"/>
              <a:gd name="connsiteY29" fmla="*/ 1334222 h 1335540"/>
              <a:gd name="connsiteX30" fmla="*/ 525007 w 1036210"/>
              <a:gd name="connsiteY30" fmla="*/ 1334881 h 1335540"/>
              <a:gd name="connsiteX31" fmla="*/ 519907 w 1036210"/>
              <a:gd name="connsiteY31" fmla="*/ 1335211 h 1335540"/>
              <a:gd name="connsiteX32" fmla="*/ 514806 w 1036210"/>
              <a:gd name="connsiteY32" fmla="*/ 1335540 h 1335540"/>
              <a:gd name="connsiteX33" fmla="*/ 509876 w 1036210"/>
              <a:gd name="connsiteY33" fmla="*/ 1335540 h 1335540"/>
              <a:gd name="connsiteX34" fmla="*/ 504606 w 1036210"/>
              <a:gd name="connsiteY34" fmla="*/ 1335540 h 1335540"/>
              <a:gd name="connsiteX35" fmla="*/ 499506 w 1036210"/>
              <a:gd name="connsiteY35" fmla="*/ 1335211 h 1335540"/>
              <a:gd name="connsiteX36" fmla="*/ 494406 w 1036210"/>
              <a:gd name="connsiteY36" fmla="*/ 1334881 h 1335540"/>
              <a:gd name="connsiteX37" fmla="*/ 489475 w 1036210"/>
              <a:gd name="connsiteY37" fmla="*/ 1334222 h 1335540"/>
              <a:gd name="connsiteX38" fmla="*/ 484715 w 1036210"/>
              <a:gd name="connsiteY38" fmla="*/ 1333398 h 1335540"/>
              <a:gd name="connsiteX39" fmla="*/ 479955 w 1036210"/>
              <a:gd name="connsiteY39" fmla="*/ 1332574 h 1335540"/>
              <a:gd name="connsiteX40" fmla="*/ 475365 w 1036210"/>
              <a:gd name="connsiteY40" fmla="*/ 1331256 h 1335540"/>
              <a:gd name="connsiteX41" fmla="*/ 470774 w 1036210"/>
              <a:gd name="connsiteY41" fmla="*/ 1330103 h 1335540"/>
              <a:gd name="connsiteX42" fmla="*/ 466354 w 1036210"/>
              <a:gd name="connsiteY42" fmla="*/ 1328785 h 1335540"/>
              <a:gd name="connsiteX43" fmla="*/ 462104 w 1036210"/>
              <a:gd name="connsiteY43" fmla="*/ 1327302 h 1335540"/>
              <a:gd name="connsiteX44" fmla="*/ 457854 w 1036210"/>
              <a:gd name="connsiteY44" fmla="*/ 1325654 h 1335540"/>
              <a:gd name="connsiteX45" fmla="*/ 453774 w 1036210"/>
              <a:gd name="connsiteY45" fmla="*/ 1323677 h 1335540"/>
              <a:gd name="connsiteX46" fmla="*/ 449864 w 1036210"/>
              <a:gd name="connsiteY46" fmla="*/ 1321864 h 1335540"/>
              <a:gd name="connsiteX47" fmla="*/ 445954 w 1036210"/>
              <a:gd name="connsiteY47" fmla="*/ 1319722 h 1335540"/>
              <a:gd name="connsiteX48" fmla="*/ 442383 w 1036210"/>
              <a:gd name="connsiteY48" fmla="*/ 1317580 h 1335540"/>
              <a:gd name="connsiteX49" fmla="*/ 438983 w 1036210"/>
              <a:gd name="connsiteY49" fmla="*/ 1315274 h 1335540"/>
              <a:gd name="connsiteX50" fmla="*/ 435753 w 1036210"/>
              <a:gd name="connsiteY50" fmla="*/ 1312802 h 1335540"/>
              <a:gd name="connsiteX51" fmla="*/ 432523 w 1036210"/>
              <a:gd name="connsiteY51" fmla="*/ 1310330 h 1335540"/>
              <a:gd name="connsiteX52" fmla="*/ 429633 w 1036210"/>
              <a:gd name="connsiteY52" fmla="*/ 1307694 h 1335540"/>
              <a:gd name="connsiteX53" fmla="*/ 426743 w 1036210"/>
              <a:gd name="connsiteY53" fmla="*/ 1304893 h 1335540"/>
              <a:gd name="connsiteX54" fmla="*/ 424192 w 1036210"/>
              <a:gd name="connsiteY54" fmla="*/ 1302092 h 1335540"/>
              <a:gd name="connsiteX55" fmla="*/ 421812 w 1036210"/>
              <a:gd name="connsiteY55" fmla="*/ 1299126 h 1335540"/>
              <a:gd name="connsiteX56" fmla="*/ 419432 w 1036210"/>
              <a:gd name="connsiteY56" fmla="*/ 1296325 h 1335540"/>
              <a:gd name="connsiteX57" fmla="*/ 417562 w 1036210"/>
              <a:gd name="connsiteY57" fmla="*/ 1293029 h 1335540"/>
              <a:gd name="connsiteX58" fmla="*/ 415862 w 1036210"/>
              <a:gd name="connsiteY58" fmla="*/ 1290064 h 1335540"/>
              <a:gd name="connsiteX59" fmla="*/ 414162 w 1036210"/>
              <a:gd name="connsiteY59" fmla="*/ 1286769 h 1335540"/>
              <a:gd name="connsiteX60" fmla="*/ 412802 w 1036210"/>
              <a:gd name="connsiteY60" fmla="*/ 1283473 h 1335540"/>
              <a:gd name="connsiteX61" fmla="*/ 411612 w 1036210"/>
              <a:gd name="connsiteY61" fmla="*/ 1280013 h 1335540"/>
              <a:gd name="connsiteX62" fmla="*/ 410762 w 1036210"/>
              <a:gd name="connsiteY62" fmla="*/ 1276553 h 1335540"/>
              <a:gd name="connsiteX63" fmla="*/ 410252 w 1036210"/>
              <a:gd name="connsiteY63" fmla="*/ 1273093 h 1335540"/>
              <a:gd name="connsiteX64" fmla="*/ 409912 w 1036210"/>
              <a:gd name="connsiteY64" fmla="*/ 1269632 h 1335540"/>
              <a:gd name="connsiteX65" fmla="*/ 376299 w 1036210"/>
              <a:gd name="connsiteY65" fmla="*/ 1180932 h 1335540"/>
              <a:gd name="connsiteX66" fmla="*/ 643113 w 1036210"/>
              <a:gd name="connsiteY66" fmla="*/ 1180932 h 1335540"/>
              <a:gd name="connsiteX67" fmla="*/ 646326 w 1036210"/>
              <a:gd name="connsiteY67" fmla="*/ 1181097 h 1335540"/>
              <a:gd name="connsiteX68" fmla="*/ 649539 w 1036210"/>
              <a:gd name="connsiteY68" fmla="*/ 1181592 h 1335540"/>
              <a:gd name="connsiteX69" fmla="*/ 652582 w 1036210"/>
              <a:gd name="connsiteY69" fmla="*/ 1182251 h 1335540"/>
              <a:gd name="connsiteX70" fmla="*/ 655456 w 1036210"/>
              <a:gd name="connsiteY70" fmla="*/ 1183405 h 1335540"/>
              <a:gd name="connsiteX71" fmla="*/ 658162 w 1036210"/>
              <a:gd name="connsiteY71" fmla="*/ 1184560 h 1335540"/>
              <a:gd name="connsiteX72" fmla="*/ 661036 w 1036210"/>
              <a:gd name="connsiteY72" fmla="*/ 1186209 h 1335540"/>
              <a:gd name="connsiteX73" fmla="*/ 663403 w 1036210"/>
              <a:gd name="connsiteY73" fmla="*/ 1188023 h 1335540"/>
              <a:gd name="connsiteX74" fmla="*/ 665601 w 1036210"/>
              <a:gd name="connsiteY74" fmla="*/ 1190002 h 1335540"/>
              <a:gd name="connsiteX75" fmla="*/ 667799 w 1036210"/>
              <a:gd name="connsiteY75" fmla="*/ 1192311 h 1335540"/>
              <a:gd name="connsiteX76" fmla="*/ 669490 w 1036210"/>
              <a:gd name="connsiteY76" fmla="*/ 1194619 h 1335540"/>
              <a:gd name="connsiteX77" fmla="*/ 671012 w 1036210"/>
              <a:gd name="connsiteY77" fmla="*/ 1197093 h 1335540"/>
              <a:gd name="connsiteX78" fmla="*/ 672365 w 1036210"/>
              <a:gd name="connsiteY78" fmla="*/ 1199896 h 1335540"/>
              <a:gd name="connsiteX79" fmla="*/ 673548 w 1036210"/>
              <a:gd name="connsiteY79" fmla="*/ 1202700 h 1335540"/>
              <a:gd name="connsiteX80" fmla="*/ 674394 w 1036210"/>
              <a:gd name="connsiteY80" fmla="*/ 1205668 h 1335540"/>
              <a:gd name="connsiteX81" fmla="*/ 674732 w 1036210"/>
              <a:gd name="connsiteY81" fmla="*/ 1208801 h 1335540"/>
              <a:gd name="connsiteX82" fmla="*/ 674901 w 1036210"/>
              <a:gd name="connsiteY82" fmla="*/ 1211935 h 1335540"/>
              <a:gd name="connsiteX83" fmla="*/ 674732 w 1036210"/>
              <a:gd name="connsiteY83" fmla="*/ 1215068 h 1335540"/>
              <a:gd name="connsiteX84" fmla="*/ 674394 w 1036210"/>
              <a:gd name="connsiteY84" fmla="*/ 1218201 h 1335540"/>
              <a:gd name="connsiteX85" fmla="*/ 673548 w 1036210"/>
              <a:gd name="connsiteY85" fmla="*/ 1221169 h 1335540"/>
              <a:gd name="connsiteX86" fmla="*/ 672365 w 1036210"/>
              <a:gd name="connsiteY86" fmla="*/ 1224138 h 1335540"/>
              <a:gd name="connsiteX87" fmla="*/ 671012 w 1036210"/>
              <a:gd name="connsiteY87" fmla="*/ 1226776 h 1335540"/>
              <a:gd name="connsiteX88" fmla="*/ 669490 w 1036210"/>
              <a:gd name="connsiteY88" fmla="*/ 1229415 h 1335540"/>
              <a:gd name="connsiteX89" fmla="*/ 667799 w 1036210"/>
              <a:gd name="connsiteY89" fmla="*/ 1231724 h 1335540"/>
              <a:gd name="connsiteX90" fmla="*/ 665601 w 1036210"/>
              <a:gd name="connsiteY90" fmla="*/ 1233867 h 1335540"/>
              <a:gd name="connsiteX91" fmla="*/ 663403 w 1036210"/>
              <a:gd name="connsiteY91" fmla="*/ 1236011 h 1335540"/>
              <a:gd name="connsiteX92" fmla="*/ 661036 w 1036210"/>
              <a:gd name="connsiteY92" fmla="*/ 1237660 h 1335540"/>
              <a:gd name="connsiteX93" fmla="*/ 658162 w 1036210"/>
              <a:gd name="connsiteY93" fmla="*/ 1239144 h 1335540"/>
              <a:gd name="connsiteX94" fmla="*/ 655456 w 1036210"/>
              <a:gd name="connsiteY94" fmla="*/ 1240464 h 1335540"/>
              <a:gd name="connsiteX95" fmla="*/ 652582 w 1036210"/>
              <a:gd name="connsiteY95" fmla="*/ 1241618 h 1335540"/>
              <a:gd name="connsiteX96" fmla="*/ 649539 w 1036210"/>
              <a:gd name="connsiteY96" fmla="*/ 1242443 h 1335540"/>
              <a:gd name="connsiteX97" fmla="*/ 646326 w 1036210"/>
              <a:gd name="connsiteY97" fmla="*/ 1242938 h 1335540"/>
              <a:gd name="connsiteX98" fmla="*/ 643113 w 1036210"/>
              <a:gd name="connsiteY98" fmla="*/ 1243102 h 1335540"/>
              <a:gd name="connsiteX99" fmla="*/ 376299 w 1036210"/>
              <a:gd name="connsiteY99" fmla="*/ 1243102 h 1335540"/>
              <a:gd name="connsiteX100" fmla="*/ 373086 w 1036210"/>
              <a:gd name="connsiteY100" fmla="*/ 1242938 h 1335540"/>
              <a:gd name="connsiteX101" fmla="*/ 369873 w 1036210"/>
              <a:gd name="connsiteY101" fmla="*/ 1242443 h 1335540"/>
              <a:gd name="connsiteX102" fmla="*/ 366830 w 1036210"/>
              <a:gd name="connsiteY102" fmla="*/ 1241618 h 1335540"/>
              <a:gd name="connsiteX103" fmla="*/ 363956 w 1036210"/>
              <a:gd name="connsiteY103" fmla="*/ 1240464 h 1335540"/>
              <a:gd name="connsiteX104" fmla="*/ 361250 w 1036210"/>
              <a:gd name="connsiteY104" fmla="*/ 1239144 h 1335540"/>
              <a:gd name="connsiteX105" fmla="*/ 358544 w 1036210"/>
              <a:gd name="connsiteY105" fmla="*/ 1237660 h 1335540"/>
              <a:gd name="connsiteX106" fmla="*/ 356009 w 1036210"/>
              <a:gd name="connsiteY106" fmla="*/ 1236011 h 1335540"/>
              <a:gd name="connsiteX107" fmla="*/ 353810 w 1036210"/>
              <a:gd name="connsiteY107" fmla="*/ 1233867 h 1335540"/>
              <a:gd name="connsiteX108" fmla="*/ 351781 w 1036210"/>
              <a:gd name="connsiteY108" fmla="*/ 1231724 h 1335540"/>
              <a:gd name="connsiteX109" fmla="*/ 349921 w 1036210"/>
              <a:gd name="connsiteY109" fmla="*/ 1229415 h 1335540"/>
              <a:gd name="connsiteX110" fmla="*/ 348399 w 1036210"/>
              <a:gd name="connsiteY110" fmla="*/ 1226776 h 1335540"/>
              <a:gd name="connsiteX111" fmla="*/ 346878 w 1036210"/>
              <a:gd name="connsiteY111" fmla="*/ 1224138 h 1335540"/>
              <a:gd name="connsiteX112" fmla="*/ 345864 w 1036210"/>
              <a:gd name="connsiteY112" fmla="*/ 1221169 h 1335540"/>
              <a:gd name="connsiteX113" fmla="*/ 345018 w 1036210"/>
              <a:gd name="connsiteY113" fmla="*/ 1218201 h 1335540"/>
              <a:gd name="connsiteX114" fmla="*/ 344680 w 1036210"/>
              <a:gd name="connsiteY114" fmla="*/ 1215068 h 1335540"/>
              <a:gd name="connsiteX115" fmla="*/ 344511 w 1036210"/>
              <a:gd name="connsiteY115" fmla="*/ 1211935 h 1335540"/>
              <a:gd name="connsiteX116" fmla="*/ 344680 w 1036210"/>
              <a:gd name="connsiteY116" fmla="*/ 1208801 h 1335540"/>
              <a:gd name="connsiteX117" fmla="*/ 345018 w 1036210"/>
              <a:gd name="connsiteY117" fmla="*/ 1205668 h 1335540"/>
              <a:gd name="connsiteX118" fmla="*/ 345864 w 1036210"/>
              <a:gd name="connsiteY118" fmla="*/ 1202700 h 1335540"/>
              <a:gd name="connsiteX119" fmla="*/ 346878 w 1036210"/>
              <a:gd name="connsiteY119" fmla="*/ 1199896 h 1335540"/>
              <a:gd name="connsiteX120" fmla="*/ 348399 w 1036210"/>
              <a:gd name="connsiteY120" fmla="*/ 1197093 h 1335540"/>
              <a:gd name="connsiteX121" fmla="*/ 349921 w 1036210"/>
              <a:gd name="connsiteY121" fmla="*/ 1194619 h 1335540"/>
              <a:gd name="connsiteX122" fmla="*/ 351781 w 1036210"/>
              <a:gd name="connsiteY122" fmla="*/ 1192311 h 1335540"/>
              <a:gd name="connsiteX123" fmla="*/ 353810 w 1036210"/>
              <a:gd name="connsiteY123" fmla="*/ 1190002 h 1335540"/>
              <a:gd name="connsiteX124" fmla="*/ 356009 w 1036210"/>
              <a:gd name="connsiteY124" fmla="*/ 1188023 h 1335540"/>
              <a:gd name="connsiteX125" fmla="*/ 358544 w 1036210"/>
              <a:gd name="connsiteY125" fmla="*/ 1186209 h 1335540"/>
              <a:gd name="connsiteX126" fmla="*/ 361250 w 1036210"/>
              <a:gd name="connsiteY126" fmla="*/ 1184560 h 1335540"/>
              <a:gd name="connsiteX127" fmla="*/ 363956 w 1036210"/>
              <a:gd name="connsiteY127" fmla="*/ 1183405 h 1335540"/>
              <a:gd name="connsiteX128" fmla="*/ 366830 w 1036210"/>
              <a:gd name="connsiteY128" fmla="*/ 1182251 h 1335540"/>
              <a:gd name="connsiteX129" fmla="*/ 369873 w 1036210"/>
              <a:gd name="connsiteY129" fmla="*/ 1181592 h 1335540"/>
              <a:gd name="connsiteX130" fmla="*/ 373086 w 1036210"/>
              <a:gd name="connsiteY130" fmla="*/ 1181097 h 1335540"/>
              <a:gd name="connsiteX131" fmla="*/ 376299 w 1036210"/>
              <a:gd name="connsiteY131" fmla="*/ 1099129 h 1335540"/>
              <a:gd name="connsiteX132" fmla="*/ 643113 w 1036210"/>
              <a:gd name="connsiteY132" fmla="*/ 1099129 h 1335540"/>
              <a:gd name="connsiteX133" fmla="*/ 646326 w 1036210"/>
              <a:gd name="connsiteY133" fmla="*/ 1099294 h 1335540"/>
              <a:gd name="connsiteX134" fmla="*/ 649539 w 1036210"/>
              <a:gd name="connsiteY134" fmla="*/ 1099625 h 1335540"/>
              <a:gd name="connsiteX135" fmla="*/ 652582 w 1036210"/>
              <a:gd name="connsiteY135" fmla="*/ 1100452 h 1335540"/>
              <a:gd name="connsiteX136" fmla="*/ 655456 w 1036210"/>
              <a:gd name="connsiteY136" fmla="*/ 1101609 h 1335540"/>
              <a:gd name="connsiteX137" fmla="*/ 658162 w 1036210"/>
              <a:gd name="connsiteY137" fmla="*/ 1102932 h 1335540"/>
              <a:gd name="connsiteX138" fmla="*/ 661036 w 1036210"/>
              <a:gd name="connsiteY138" fmla="*/ 1104420 h 1335540"/>
              <a:gd name="connsiteX139" fmla="*/ 663403 w 1036210"/>
              <a:gd name="connsiteY139" fmla="*/ 1106239 h 1335540"/>
              <a:gd name="connsiteX140" fmla="*/ 665601 w 1036210"/>
              <a:gd name="connsiteY140" fmla="*/ 1108223 h 1335540"/>
              <a:gd name="connsiteX141" fmla="*/ 667799 w 1036210"/>
              <a:gd name="connsiteY141" fmla="*/ 1110373 h 1335540"/>
              <a:gd name="connsiteX142" fmla="*/ 669490 w 1036210"/>
              <a:gd name="connsiteY142" fmla="*/ 1112853 h 1335540"/>
              <a:gd name="connsiteX143" fmla="*/ 671012 w 1036210"/>
              <a:gd name="connsiteY143" fmla="*/ 1115498 h 1335540"/>
              <a:gd name="connsiteX144" fmla="*/ 672365 w 1036210"/>
              <a:gd name="connsiteY144" fmla="*/ 1118144 h 1335540"/>
              <a:gd name="connsiteX145" fmla="*/ 673548 w 1036210"/>
              <a:gd name="connsiteY145" fmla="*/ 1120955 h 1335540"/>
              <a:gd name="connsiteX146" fmla="*/ 674394 w 1036210"/>
              <a:gd name="connsiteY146" fmla="*/ 1123931 h 1335540"/>
              <a:gd name="connsiteX147" fmla="*/ 674732 w 1036210"/>
              <a:gd name="connsiteY147" fmla="*/ 1127072 h 1335540"/>
              <a:gd name="connsiteX148" fmla="*/ 674901 w 1036210"/>
              <a:gd name="connsiteY148" fmla="*/ 1130214 h 1335540"/>
              <a:gd name="connsiteX149" fmla="*/ 674732 w 1036210"/>
              <a:gd name="connsiteY149" fmla="*/ 1133521 h 1335540"/>
              <a:gd name="connsiteX150" fmla="*/ 674394 w 1036210"/>
              <a:gd name="connsiteY150" fmla="*/ 1136497 h 1335540"/>
              <a:gd name="connsiteX151" fmla="*/ 673548 w 1036210"/>
              <a:gd name="connsiteY151" fmla="*/ 1139474 h 1335540"/>
              <a:gd name="connsiteX152" fmla="*/ 672365 w 1036210"/>
              <a:gd name="connsiteY152" fmla="*/ 1142284 h 1335540"/>
              <a:gd name="connsiteX153" fmla="*/ 671012 w 1036210"/>
              <a:gd name="connsiteY153" fmla="*/ 1145095 h 1335540"/>
              <a:gd name="connsiteX154" fmla="*/ 669490 w 1036210"/>
              <a:gd name="connsiteY154" fmla="*/ 1147575 h 1335540"/>
              <a:gd name="connsiteX155" fmla="*/ 667799 w 1036210"/>
              <a:gd name="connsiteY155" fmla="*/ 1150221 h 1335540"/>
              <a:gd name="connsiteX156" fmla="*/ 665601 w 1036210"/>
              <a:gd name="connsiteY156" fmla="*/ 1152371 h 1335540"/>
              <a:gd name="connsiteX157" fmla="*/ 663403 w 1036210"/>
              <a:gd name="connsiteY157" fmla="*/ 1154189 h 1335540"/>
              <a:gd name="connsiteX158" fmla="*/ 661036 w 1036210"/>
              <a:gd name="connsiteY158" fmla="*/ 1156008 h 1335540"/>
              <a:gd name="connsiteX159" fmla="*/ 658162 w 1036210"/>
              <a:gd name="connsiteY159" fmla="*/ 1157662 h 1335540"/>
              <a:gd name="connsiteX160" fmla="*/ 655456 w 1036210"/>
              <a:gd name="connsiteY160" fmla="*/ 1158985 h 1335540"/>
              <a:gd name="connsiteX161" fmla="*/ 652582 w 1036210"/>
              <a:gd name="connsiteY161" fmla="*/ 1159977 h 1335540"/>
              <a:gd name="connsiteX162" fmla="*/ 649539 w 1036210"/>
              <a:gd name="connsiteY162" fmla="*/ 1160638 h 1335540"/>
              <a:gd name="connsiteX163" fmla="*/ 646326 w 1036210"/>
              <a:gd name="connsiteY163" fmla="*/ 1161134 h 1335540"/>
              <a:gd name="connsiteX164" fmla="*/ 643113 w 1036210"/>
              <a:gd name="connsiteY164" fmla="*/ 1161299 h 1335540"/>
              <a:gd name="connsiteX165" fmla="*/ 376299 w 1036210"/>
              <a:gd name="connsiteY165" fmla="*/ 1161299 h 1335540"/>
              <a:gd name="connsiteX166" fmla="*/ 373086 w 1036210"/>
              <a:gd name="connsiteY166" fmla="*/ 1161134 h 1335540"/>
              <a:gd name="connsiteX167" fmla="*/ 369873 w 1036210"/>
              <a:gd name="connsiteY167" fmla="*/ 1160638 h 1335540"/>
              <a:gd name="connsiteX168" fmla="*/ 366830 w 1036210"/>
              <a:gd name="connsiteY168" fmla="*/ 1159977 h 1335540"/>
              <a:gd name="connsiteX169" fmla="*/ 363956 w 1036210"/>
              <a:gd name="connsiteY169" fmla="*/ 1158985 h 1335540"/>
              <a:gd name="connsiteX170" fmla="*/ 361250 w 1036210"/>
              <a:gd name="connsiteY170" fmla="*/ 1157662 h 1335540"/>
              <a:gd name="connsiteX171" fmla="*/ 358544 w 1036210"/>
              <a:gd name="connsiteY171" fmla="*/ 1156008 h 1335540"/>
              <a:gd name="connsiteX172" fmla="*/ 356009 w 1036210"/>
              <a:gd name="connsiteY172" fmla="*/ 1154189 h 1335540"/>
              <a:gd name="connsiteX173" fmla="*/ 353810 w 1036210"/>
              <a:gd name="connsiteY173" fmla="*/ 1152371 h 1335540"/>
              <a:gd name="connsiteX174" fmla="*/ 351781 w 1036210"/>
              <a:gd name="connsiteY174" fmla="*/ 1150221 h 1335540"/>
              <a:gd name="connsiteX175" fmla="*/ 349921 w 1036210"/>
              <a:gd name="connsiteY175" fmla="*/ 1147575 h 1335540"/>
              <a:gd name="connsiteX176" fmla="*/ 348399 w 1036210"/>
              <a:gd name="connsiteY176" fmla="*/ 1145095 h 1335540"/>
              <a:gd name="connsiteX177" fmla="*/ 346878 w 1036210"/>
              <a:gd name="connsiteY177" fmla="*/ 1142284 h 1335540"/>
              <a:gd name="connsiteX178" fmla="*/ 345864 w 1036210"/>
              <a:gd name="connsiteY178" fmla="*/ 1139474 h 1335540"/>
              <a:gd name="connsiteX179" fmla="*/ 345018 w 1036210"/>
              <a:gd name="connsiteY179" fmla="*/ 1136497 h 1335540"/>
              <a:gd name="connsiteX180" fmla="*/ 344680 w 1036210"/>
              <a:gd name="connsiteY180" fmla="*/ 1133521 h 1335540"/>
              <a:gd name="connsiteX181" fmla="*/ 344511 w 1036210"/>
              <a:gd name="connsiteY181" fmla="*/ 1130214 h 1335540"/>
              <a:gd name="connsiteX182" fmla="*/ 344680 w 1036210"/>
              <a:gd name="connsiteY182" fmla="*/ 1127072 h 1335540"/>
              <a:gd name="connsiteX183" fmla="*/ 345018 w 1036210"/>
              <a:gd name="connsiteY183" fmla="*/ 1123931 h 1335540"/>
              <a:gd name="connsiteX184" fmla="*/ 345864 w 1036210"/>
              <a:gd name="connsiteY184" fmla="*/ 1120955 h 1335540"/>
              <a:gd name="connsiteX185" fmla="*/ 346878 w 1036210"/>
              <a:gd name="connsiteY185" fmla="*/ 1118144 h 1335540"/>
              <a:gd name="connsiteX186" fmla="*/ 348399 w 1036210"/>
              <a:gd name="connsiteY186" fmla="*/ 1115498 h 1335540"/>
              <a:gd name="connsiteX187" fmla="*/ 349921 w 1036210"/>
              <a:gd name="connsiteY187" fmla="*/ 1112853 h 1335540"/>
              <a:gd name="connsiteX188" fmla="*/ 351781 w 1036210"/>
              <a:gd name="connsiteY188" fmla="*/ 1110373 h 1335540"/>
              <a:gd name="connsiteX189" fmla="*/ 353810 w 1036210"/>
              <a:gd name="connsiteY189" fmla="*/ 1108223 h 1335540"/>
              <a:gd name="connsiteX190" fmla="*/ 356009 w 1036210"/>
              <a:gd name="connsiteY190" fmla="*/ 1106239 h 1335540"/>
              <a:gd name="connsiteX191" fmla="*/ 358544 w 1036210"/>
              <a:gd name="connsiteY191" fmla="*/ 1104420 h 1335540"/>
              <a:gd name="connsiteX192" fmla="*/ 361250 w 1036210"/>
              <a:gd name="connsiteY192" fmla="*/ 1102932 h 1335540"/>
              <a:gd name="connsiteX193" fmla="*/ 363956 w 1036210"/>
              <a:gd name="connsiteY193" fmla="*/ 1101609 h 1335540"/>
              <a:gd name="connsiteX194" fmla="*/ 366830 w 1036210"/>
              <a:gd name="connsiteY194" fmla="*/ 1100452 h 1335540"/>
              <a:gd name="connsiteX195" fmla="*/ 369873 w 1036210"/>
              <a:gd name="connsiteY195" fmla="*/ 1099625 h 1335540"/>
              <a:gd name="connsiteX196" fmla="*/ 373086 w 1036210"/>
              <a:gd name="connsiteY196" fmla="*/ 1099294 h 1335540"/>
              <a:gd name="connsiteX197" fmla="*/ 794884 w 1036210"/>
              <a:gd name="connsiteY197" fmla="*/ 755120 h 1335540"/>
              <a:gd name="connsiteX198" fmla="*/ 794884 w 1036210"/>
              <a:gd name="connsiteY198" fmla="*/ 755447 h 1335540"/>
              <a:gd name="connsiteX199" fmla="*/ 794545 w 1036210"/>
              <a:gd name="connsiteY199" fmla="*/ 755774 h 1335540"/>
              <a:gd name="connsiteX200" fmla="*/ 796620 w 1036210"/>
              <a:gd name="connsiteY200" fmla="*/ 749272 h 1335540"/>
              <a:gd name="connsiteX201" fmla="*/ 796577 w 1036210"/>
              <a:gd name="connsiteY201" fmla="*/ 749886 h 1335540"/>
              <a:gd name="connsiteX202" fmla="*/ 796239 w 1036210"/>
              <a:gd name="connsiteY202" fmla="*/ 752176 h 1335540"/>
              <a:gd name="connsiteX203" fmla="*/ 795730 w 1036210"/>
              <a:gd name="connsiteY203" fmla="*/ 753811 h 1335540"/>
              <a:gd name="connsiteX204" fmla="*/ 795392 w 1036210"/>
              <a:gd name="connsiteY204" fmla="*/ 754466 h 1335540"/>
              <a:gd name="connsiteX205" fmla="*/ 795053 w 1036210"/>
              <a:gd name="connsiteY205" fmla="*/ 754956 h 1335540"/>
              <a:gd name="connsiteX206" fmla="*/ 794884 w 1036210"/>
              <a:gd name="connsiteY206" fmla="*/ 755120 h 1335540"/>
              <a:gd name="connsiteX207" fmla="*/ 794037 w 1036210"/>
              <a:gd name="connsiteY207" fmla="*/ 756592 h 1335540"/>
              <a:gd name="connsiteX208" fmla="*/ 793190 w 1036210"/>
              <a:gd name="connsiteY208" fmla="*/ 757573 h 1335540"/>
              <a:gd name="connsiteX209" fmla="*/ 794545 w 1036210"/>
              <a:gd name="connsiteY209" fmla="*/ 755283 h 1335540"/>
              <a:gd name="connsiteX210" fmla="*/ 795561 w 1036210"/>
              <a:gd name="connsiteY210" fmla="*/ 753157 h 1335540"/>
              <a:gd name="connsiteX211" fmla="*/ 796239 w 1036210"/>
              <a:gd name="connsiteY211" fmla="*/ 751358 h 1335540"/>
              <a:gd name="connsiteX212" fmla="*/ 796577 w 1036210"/>
              <a:gd name="connsiteY212" fmla="*/ 749559 h 1335540"/>
              <a:gd name="connsiteX213" fmla="*/ 796747 w 1036210"/>
              <a:gd name="connsiteY213" fmla="*/ 747269 h 1335540"/>
              <a:gd name="connsiteX214" fmla="*/ 796916 w 1036210"/>
              <a:gd name="connsiteY214" fmla="*/ 747596 h 1335540"/>
              <a:gd name="connsiteX215" fmla="*/ 796747 w 1036210"/>
              <a:gd name="connsiteY215" fmla="*/ 748414 h 1335540"/>
              <a:gd name="connsiteX216" fmla="*/ 796620 w 1036210"/>
              <a:gd name="connsiteY216" fmla="*/ 749272 h 1335540"/>
              <a:gd name="connsiteX217" fmla="*/ 796747 w 1036210"/>
              <a:gd name="connsiteY217" fmla="*/ 747432 h 1335540"/>
              <a:gd name="connsiteX218" fmla="*/ 767594 w 1036210"/>
              <a:gd name="connsiteY218" fmla="*/ 747128 h 1335540"/>
              <a:gd name="connsiteX219" fmla="*/ 767449 w 1036210"/>
              <a:gd name="connsiteY219" fmla="*/ 749231 h 1335540"/>
              <a:gd name="connsiteX220" fmla="*/ 767449 w 1036210"/>
              <a:gd name="connsiteY220" fmla="*/ 749068 h 1335540"/>
              <a:gd name="connsiteX221" fmla="*/ 767449 w 1036210"/>
              <a:gd name="connsiteY221" fmla="*/ 748250 h 1335540"/>
              <a:gd name="connsiteX222" fmla="*/ 769956 w 1036210"/>
              <a:gd name="connsiteY222" fmla="*/ 740595 h 1335540"/>
              <a:gd name="connsiteX223" fmla="*/ 769650 w 1036210"/>
              <a:gd name="connsiteY223" fmla="*/ 741053 h 1335540"/>
              <a:gd name="connsiteX224" fmla="*/ 768634 w 1036210"/>
              <a:gd name="connsiteY224" fmla="*/ 743179 h 1335540"/>
              <a:gd name="connsiteX225" fmla="*/ 767957 w 1036210"/>
              <a:gd name="connsiteY225" fmla="*/ 745306 h 1335540"/>
              <a:gd name="connsiteX226" fmla="*/ 767618 w 1036210"/>
              <a:gd name="connsiteY226" fmla="*/ 746941 h 1335540"/>
              <a:gd name="connsiteX227" fmla="*/ 767594 w 1036210"/>
              <a:gd name="connsiteY227" fmla="*/ 747128 h 1335540"/>
              <a:gd name="connsiteX228" fmla="*/ 767618 w 1036210"/>
              <a:gd name="connsiteY228" fmla="*/ 746778 h 1335540"/>
              <a:gd name="connsiteX229" fmla="*/ 767957 w 1036210"/>
              <a:gd name="connsiteY229" fmla="*/ 744815 h 1335540"/>
              <a:gd name="connsiteX230" fmla="*/ 768465 w 1036210"/>
              <a:gd name="connsiteY230" fmla="*/ 743016 h 1335540"/>
              <a:gd name="connsiteX231" fmla="*/ 768691 w 1036210"/>
              <a:gd name="connsiteY231" fmla="*/ 742634 h 1335540"/>
              <a:gd name="connsiteX232" fmla="*/ 768804 w 1036210"/>
              <a:gd name="connsiteY232" fmla="*/ 742525 h 1335540"/>
              <a:gd name="connsiteX233" fmla="*/ 768804 w 1036210"/>
              <a:gd name="connsiteY233" fmla="*/ 742443 h 1335540"/>
              <a:gd name="connsiteX234" fmla="*/ 769142 w 1036210"/>
              <a:gd name="connsiteY234" fmla="*/ 741871 h 1335540"/>
              <a:gd name="connsiteX235" fmla="*/ 769396 w 1036210"/>
              <a:gd name="connsiteY235" fmla="*/ 741380 h 1335540"/>
              <a:gd name="connsiteX236" fmla="*/ 769752 w 1036210"/>
              <a:gd name="connsiteY236" fmla="*/ 740791 h 1335540"/>
              <a:gd name="connsiteX237" fmla="*/ 770158 w 1036210"/>
              <a:gd name="connsiteY237" fmla="*/ 740290 h 1335540"/>
              <a:gd name="connsiteX238" fmla="*/ 770158 w 1036210"/>
              <a:gd name="connsiteY238" fmla="*/ 740399 h 1335540"/>
              <a:gd name="connsiteX239" fmla="*/ 769956 w 1036210"/>
              <a:gd name="connsiteY239" fmla="*/ 740595 h 1335540"/>
              <a:gd name="connsiteX240" fmla="*/ 1007792 w 1036210"/>
              <a:gd name="connsiteY240" fmla="*/ 303707 h 1335540"/>
              <a:gd name="connsiteX241" fmla="*/ 1036210 w 1036210"/>
              <a:gd name="connsiteY241" fmla="*/ 338777 h 1335540"/>
              <a:gd name="connsiteX242" fmla="*/ 941983 w 1036210"/>
              <a:gd name="connsiteY242" fmla="*/ 415129 h 1335540"/>
              <a:gd name="connsiteX243" fmla="*/ 913566 w 1036210"/>
              <a:gd name="connsiteY243" fmla="*/ 380058 h 1335540"/>
              <a:gd name="connsiteX244" fmla="*/ 28418 w 1036210"/>
              <a:gd name="connsiteY244" fmla="*/ 284751 h 1335540"/>
              <a:gd name="connsiteX245" fmla="*/ 122644 w 1036210"/>
              <a:gd name="connsiteY245" fmla="*/ 361103 h 1335540"/>
              <a:gd name="connsiteX246" fmla="*/ 94227 w 1036210"/>
              <a:gd name="connsiteY246" fmla="*/ 396174 h 1335540"/>
              <a:gd name="connsiteX247" fmla="*/ 0 w 1036210"/>
              <a:gd name="connsiteY247" fmla="*/ 319822 h 1335540"/>
              <a:gd name="connsiteX248" fmla="*/ 521216 w 1036210"/>
              <a:gd name="connsiteY248" fmla="*/ 260648 h 1335540"/>
              <a:gd name="connsiteX249" fmla="*/ 513426 w 1036210"/>
              <a:gd name="connsiteY249" fmla="*/ 260811 h 1335540"/>
              <a:gd name="connsiteX250" fmla="*/ 505636 w 1036210"/>
              <a:gd name="connsiteY250" fmla="*/ 261302 h 1335540"/>
              <a:gd name="connsiteX251" fmla="*/ 497846 w 1036210"/>
              <a:gd name="connsiteY251" fmla="*/ 261793 h 1335540"/>
              <a:gd name="connsiteX252" fmla="*/ 505636 w 1036210"/>
              <a:gd name="connsiteY252" fmla="*/ 262610 h 1335540"/>
              <a:gd name="connsiteX253" fmla="*/ 513257 w 1036210"/>
              <a:gd name="connsiteY253" fmla="*/ 263428 h 1335540"/>
              <a:gd name="connsiteX254" fmla="*/ 520877 w 1036210"/>
              <a:gd name="connsiteY254" fmla="*/ 264410 h 1335540"/>
              <a:gd name="connsiteX255" fmla="*/ 528667 w 1036210"/>
              <a:gd name="connsiteY255" fmla="*/ 265555 h 1335540"/>
              <a:gd name="connsiteX256" fmla="*/ 536288 w 1036210"/>
              <a:gd name="connsiteY256" fmla="*/ 267027 h 1335540"/>
              <a:gd name="connsiteX257" fmla="*/ 543740 w 1036210"/>
              <a:gd name="connsiteY257" fmla="*/ 268499 h 1335540"/>
              <a:gd name="connsiteX258" fmla="*/ 551191 w 1036210"/>
              <a:gd name="connsiteY258" fmla="*/ 270135 h 1335540"/>
              <a:gd name="connsiteX259" fmla="*/ 558642 w 1036210"/>
              <a:gd name="connsiteY259" fmla="*/ 271770 h 1335540"/>
              <a:gd name="connsiteX260" fmla="*/ 566263 w 1036210"/>
              <a:gd name="connsiteY260" fmla="*/ 273897 h 1335540"/>
              <a:gd name="connsiteX261" fmla="*/ 573545 w 1036210"/>
              <a:gd name="connsiteY261" fmla="*/ 275860 h 1335540"/>
              <a:gd name="connsiteX262" fmla="*/ 580827 w 1036210"/>
              <a:gd name="connsiteY262" fmla="*/ 277986 h 1335540"/>
              <a:gd name="connsiteX263" fmla="*/ 587939 w 1036210"/>
              <a:gd name="connsiteY263" fmla="*/ 280440 h 1335540"/>
              <a:gd name="connsiteX264" fmla="*/ 595052 w 1036210"/>
              <a:gd name="connsiteY264" fmla="*/ 282893 h 1335540"/>
              <a:gd name="connsiteX265" fmla="*/ 602165 w 1036210"/>
              <a:gd name="connsiteY265" fmla="*/ 285674 h 1335540"/>
              <a:gd name="connsiteX266" fmla="*/ 609108 w 1036210"/>
              <a:gd name="connsiteY266" fmla="*/ 288455 h 1335540"/>
              <a:gd name="connsiteX267" fmla="*/ 616052 w 1036210"/>
              <a:gd name="connsiteY267" fmla="*/ 291562 h 1335540"/>
              <a:gd name="connsiteX268" fmla="*/ 623164 w 1036210"/>
              <a:gd name="connsiteY268" fmla="*/ 294507 h 1335540"/>
              <a:gd name="connsiteX269" fmla="*/ 629938 w 1036210"/>
              <a:gd name="connsiteY269" fmla="*/ 297942 h 1335540"/>
              <a:gd name="connsiteX270" fmla="*/ 636542 w 1036210"/>
              <a:gd name="connsiteY270" fmla="*/ 301213 h 1335540"/>
              <a:gd name="connsiteX271" fmla="*/ 643147 w 1036210"/>
              <a:gd name="connsiteY271" fmla="*/ 304812 h 1335540"/>
              <a:gd name="connsiteX272" fmla="*/ 649751 w 1036210"/>
              <a:gd name="connsiteY272" fmla="*/ 308410 h 1335540"/>
              <a:gd name="connsiteX273" fmla="*/ 656187 w 1036210"/>
              <a:gd name="connsiteY273" fmla="*/ 312172 h 1335540"/>
              <a:gd name="connsiteX274" fmla="*/ 662453 w 1036210"/>
              <a:gd name="connsiteY274" fmla="*/ 316261 h 1335540"/>
              <a:gd name="connsiteX275" fmla="*/ 668719 w 1036210"/>
              <a:gd name="connsiteY275" fmla="*/ 320187 h 1335540"/>
              <a:gd name="connsiteX276" fmla="*/ 674816 w 1036210"/>
              <a:gd name="connsiteY276" fmla="*/ 324440 h 1335540"/>
              <a:gd name="connsiteX277" fmla="*/ 680912 w 1036210"/>
              <a:gd name="connsiteY277" fmla="*/ 328693 h 1335540"/>
              <a:gd name="connsiteX278" fmla="*/ 686839 w 1036210"/>
              <a:gd name="connsiteY278" fmla="*/ 333273 h 1335540"/>
              <a:gd name="connsiteX279" fmla="*/ 692597 w 1036210"/>
              <a:gd name="connsiteY279" fmla="*/ 337689 h 1335540"/>
              <a:gd name="connsiteX280" fmla="*/ 698355 w 1036210"/>
              <a:gd name="connsiteY280" fmla="*/ 342433 h 1335540"/>
              <a:gd name="connsiteX281" fmla="*/ 703774 w 1036210"/>
              <a:gd name="connsiteY281" fmla="*/ 347176 h 1335540"/>
              <a:gd name="connsiteX282" fmla="*/ 709362 w 1036210"/>
              <a:gd name="connsiteY282" fmla="*/ 352083 h 1335540"/>
              <a:gd name="connsiteX283" fmla="*/ 714612 w 1036210"/>
              <a:gd name="connsiteY283" fmla="*/ 356990 h 1335540"/>
              <a:gd name="connsiteX284" fmla="*/ 719862 w 1036210"/>
              <a:gd name="connsiteY284" fmla="*/ 362225 h 1335540"/>
              <a:gd name="connsiteX285" fmla="*/ 725112 w 1036210"/>
              <a:gd name="connsiteY285" fmla="*/ 367459 h 1335540"/>
              <a:gd name="connsiteX286" fmla="*/ 730023 w 1036210"/>
              <a:gd name="connsiteY286" fmla="*/ 372857 h 1335540"/>
              <a:gd name="connsiteX287" fmla="*/ 734765 w 1036210"/>
              <a:gd name="connsiteY287" fmla="*/ 378254 h 1335540"/>
              <a:gd name="connsiteX288" fmla="*/ 739507 w 1036210"/>
              <a:gd name="connsiteY288" fmla="*/ 383816 h 1335540"/>
              <a:gd name="connsiteX289" fmla="*/ 744248 w 1036210"/>
              <a:gd name="connsiteY289" fmla="*/ 389541 h 1335540"/>
              <a:gd name="connsiteX290" fmla="*/ 748651 w 1036210"/>
              <a:gd name="connsiteY290" fmla="*/ 395266 h 1335540"/>
              <a:gd name="connsiteX291" fmla="*/ 752885 w 1036210"/>
              <a:gd name="connsiteY291" fmla="*/ 401154 h 1335540"/>
              <a:gd name="connsiteX292" fmla="*/ 757119 w 1036210"/>
              <a:gd name="connsiteY292" fmla="*/ 407043 h 1335540"/>
              <a:gd name="connsiteX293" fmla="*/ 761352 w 1036210"/>
              <a:gd name="connsiteY293" fmla="*/ 412931 h 1335540"/>
              <a:gd name="connsiteX294" fmla="*/ 765078 w 1036210"/>
              <a:gd name="connsiteY294" fmla="*/ 418983 h 1335540"/>
              <a:gd name="connsiteX295" fmla="*/ 768973 w 1036210"/>
              <a:gd name="connsiteY295" fmla="*/ 425199 h 1335540"/>
              <a:gd name="connsiteX296" fmla="*/ 772529 w 1036210"/>
              <a:gd name="connsiteY296" fmla="*/ 431415 h 1335540"/>
              <a:gd name="connsiteX297" fmla="*/ 776086 w 1036210"/>
              <a:gd name="connsiteY297" fmla="*/ 437794 h 1335540"/>
              <a:gd name="connsiteX298" fmla="*/ 779473 w 1036210"/>
              <a:gd name="connsiteY298" fmla="*/ 444173 h 1335540"/>
              <a:gd name="connsiteX299" fmla="*/ 782521 w 1036210"/>
              <a:gd name="connsiteY299" fmla="*/ 450552 h 1335540"/>
              <a:gd name="connsiteX300" fmla="*/ 785739 w 1036210"/>
              <a:gd name="connsiteY300" fmla="*/ 457095 h 1335540"/>
              <a:gd name="connsiteX301" fmla="*/ 788448 w 1036210"/>
              <a:gd name="connsiteY301" fmla="*/ 463638 h 1335540"/>
              <a:gd name="connsiteX302" fmla="*/ 791158 w 1036210"/>
              <a:gd name="connsiteY302" fmla="*/ 470181 h 1335540"/>
              <a:gd name="connsiteX303" fmla="*/ 793698 w 1036210"/>
              <a:gd name="connsiteY303" fmla="*/ 476887 h 1335540"/>
              <a:gd name="connsiteX304" fmla="*/ 796069 w 1036210"/>
              <a:gd name="connsiteY304" fmla="*/ 483594 h 1335540"/>
              <a:gd name="connsiteX305" fmla="*/ 798440 w 1036210"/>
              <a:gd name="connsiteY305" fmla="*/ 490464 h 1335540"/>
              <a:gd name="connsiteX306" fmla="*/ 800472 w 1036210"/>
              <a:gd name="connsiteY306" fmla="*/ 497333 h 1335540"/>
              <a:gd name="connsiteX307" fmla="*/ 802335 w 1036210"/>
              <a:gd name="connsiteY307" fmla="*/ 504203 h 1335540"/>
              <a:gd name="connsiteX308" fmla="*/ 804029 w 1036210"/>
              <a:gd name="connsiteY308" fmla="*/ 511073 h 1335540"/>
              <a:gd name="connsiteX309" fmla="*/ 805722 w 1036210"/>
              <a:gd name="connsiteY309" fmla="*/ 517943 h 1335540"/>
              <a:gd name="connsiteX310" fmla="*/ 807246 w 1036210"/>
              <a:gd name="connsiteY310" fmla="*/ 524977 h 1335540"/>
              <a:gd name="connsiteX311" fmla="*/ 808432 w 1036210"/>
              <a:gd name="connsiteY311" fmla="*/ 532010 h 1335540"/>
              <a:gd name="connsiteX312" fmla="*/ 809448 w 1036210"/>
              <a:gd name="connsiteY312" fmla="*/ 539207 h 1335540"/>
              <a:gd name="connsiteX313" fmla="*/ 810464 w 1036210"/>
              <a:gd name="connsiteY313" fmla="*/ 546241 h 1335540"/>
              <a:gd name="connsiteX314" fmla="*/ 811311 w 1036210"/>
              <a:gd name="connsiteY314" fmla="*/ 553274 h 1335540"/>
              <a:gd name="connsiteX315" fmla="*/ 811988 w 1036210"/>
              <a:gd name="connsiteY315" fmla="*/ 560308 h 1335540"/>
              <a:gd name="connsiteX316" fmla="*/ 812327 w 1036210"/>
              <a:gd name="connsiteY316" fmla="*/ 567341 h 1335540"/>
              <a:gd name="connsiteX317" fmla="*/ 812665 w 1036210"/>
              <a:gd name="connsiteY317" fmla="*/ 574539 h 1335540"/>
              <a:gd name="connsiteX318" fmla="*/ 812835 w 1036210"/>
              <a:gd name="connsiteY318" fmla="*/ 581736 h 1335540"/>
              <a:gd name="connsiteX319" fmla="*/ 812665 w 1036210"/>
              <a:gd name="connsiteY319" fmla="*/ 588769 h 1335540"/>
              <a:gd name="connsiteX320" fmla="*/ 812496 w 1036210"/>
              <a:gd name="connsiteY320" fmla="*/ 595966 h 1335540"/>
              <a:gd name="connsiteX321" fmla="*/ 812157 w 1036210"/>
              <a:gd name="connsiteY321" fmla="*/ 603000 h 1335540"/>
              <a:gd name="connsiteX322" fmla="*/ 811649 w 1036210"/>
              <a:gd name="connsiteY322" fmla="*/ 610033 h 1335540"/>
              <a:gd name="connsiteX323" fmla="*/ 810972 w 1036210"/>
              <a:gd name="connsiteY323" fmla="*/ 617067 h 1335540"/>
              <a:gd name="connsiteX324" fmla="*/ 809956 w 1036210"/>
              <a:gd name="connsiteY324" fmla="*/ 624427 h 1335540"/>
              <a:gd name="connsiteX325" fmla="*/ 808940 w 1036210"/>
              <a:gd name="connsiteY325" fmla="*/ 631461 h 1335540"/>
              <a:gd name="connsiteX326" fmla="*/ 807754 w 1036210"/>
              <a:gd name="connsiteY326" fmla="*/ 638331 h 1335540"/>
              <a:gd name="connsiteX327" fmla="*/ 806569 w 1036210"/>
              <a:gd name="connsiteY327" fmla="*/ 645364 h 1335540"/>
              <a:gd name="connsiteX328" fmla="*/ 805045 w 1036210"/>
              <a:gd name="connsiteY328" fmla="*/ 652398 h 1335540"/>
              <a:gd name="connsiteX329" fmla="*/ 803182 w 1036210"/>
              <a:gd name="connsiteY329" fmla="*/ 659268 h 1335540"/>
              <a:gd name="connsiteX330" fmla="*/ 801488 w 1036210"/>
              <a:gd name="connsiteY330" fmla="*/ 666301 h 1335540"/>
              <a:gd name="connsiteX331" fmla="*/ 799456 w 1036210"/>
              <a:gd name="connsiteY331" fmla="*/ 673171 h 1335540"/>
              <a:gd name="connsiteX332" fmla="*/ 797255 w 1036210"/>
              <a:gd name="connsiteY332" fmla="*/ 679878 h 1335540"/>
              <a:gd name="connsiteX333" fmla="*/ 795053 w 1036210"/>
              <a:gd name="connsiteY333" fmla="*/ 686748 h 1335540"/>
              <a:gd name="connsiteX334" fmla="*/ 792513 w 1036210"/>
              <a:gd name="connsiteY334" fmla="*/ 693454 h 1335540"/>
              <a:gd name="connsiteX335" fmla="*/ 789803 w 1036210"/>
              <a:gd name="connsiteY335" fmla="*/ 700160 h 1335540"/>
              <a:gd name="connsiteX336" fmla="*/ 787094 w 1036210"/>
              <a:gd name="connsiteY336" fmla="*/ 706703 h 1335540"/>
              <a:gd name="connsiteX337" fmla="*/ 784045 w 1036210"/>
              <a:gd name="connsiteY337" fmla="*/ 713246 h 1335540"/>
              <a:gd name="connsiteX338" fmla="*/ 780997 w 1036210"/>
              <a:gd name="connsiteY338" fmla="*/ 719789 h 1335540"/>
              <a:gd name="connsiteX339" fmla="*/ 777610 w 1036210"/>
              <a:gd name="connsiteY339" fmla="*/ 726332 h 1335540"/>
              <a:gd name="connsiteX340" fmla="*/ 774392 w 1036210"/>
              <a:gd name="connsiteY340" fmla="*/ 732711 h 1335540"/>
              <a:gd name="connsiteX341" fmla="*/ 770666 w 1036210"/>
              <a:gd name="connsiteY341" fmla="*/ 738926 h 1335540"/>
              <a:gd name="connsiteX342" fmla="*/ 769933 w 1036210"/>
              <a:gd name="connsiteY342" fmla="*/ 740344 h 1335540"/>
              <a:gd name="connsiteX343" fmla="*/ 769650 w 1036210"/>
              <a:gd name="connsiteY343" fmla="*/ 740726 h 1335540"/>
              <a:gd name="connsiteX344" fmla="*/ 769820 w 1036210"/>
              <a:gd name="connsiteY344" fmla="*/ 740563 h 1335540"/>
              <a:gd name="connsiteX345" fmla="*/ 769933 w 1036210"/>
              <a:gd name="connsiteY345" fmla="*/ 740344 h 1335540"/>
              <a:gd name="connsiteX346" fmla="*/ 770497 w 1036210"/>
              <a:gd name="connsiteY346" fmla="*/ 739581 h 1335540"/>
              <a:gd name="connsiteX347" fmla="*/ 771175 w 1036210"/>
              <a:gd name="connsiteY347" fmla="*/ 738763 h 1335540"/>
              <a:gd name="connsiteX348" fmla="*/ 770158 w 1036210"/>
              <a:gd name="connsiteY348" fmla="*/ 740290 h 1335540"/>
              <a:gd name="connsiteX349" fmla="*/ 770158 w 1036210"/>
              <a:gd name="connsiteY349" fmla="*/ 740235 h 1335540"/>
              <a:gd name="connsiteX350" fmla="*/ 769989 w 1036210"/>
              <a:gd name="connsiteY350" fmla="*/ 740399 h 1335540"/>
              <a:gd name="connsiteX351" fmla="*/ 769752 w 1036210"/>
              <a:gd name="connsiteY351" fmla="*/ 740791 h 1335540"/>
              <a:gd name="connsiteX352" fmla="*/ 769650 w 1036210"/>
              <a:gd name="connsiteY352" fmla="*/ 740889 h 1335540"/>
              <a:gd name="connsiteX353" fmla="*/ 769396 w 1036210"/>
              <a:gd name="connsiteY353" fmla="*/ 741380 h 1335540"/>
              <a:gd name="connsiteX354" fmla="*/ 768804 w 1036210"/>
              <a:gd name="connsiteY354" fmla="*/ 742361 h 1335540"/>
              <a:gd name="connsiteX355" fmla="*/ 768804 w 1036210"/>
              <a:gd name="connsiteY355" fmla="*/ 742443 h 1335540"/>
              <a:gd name="connsiteX356" fmla="*/ 768691 w 1036210"/>
              <a:gd name="connsiteY356" fmla="*/ 742634 h 1335540"/>
              <a:gd name="connsiteX357" fmla="*/ 768465 w 1036210"/>
              <a:gd name="connsiteY357" fmla="*/ 742852 h 1335540"/>
              <a:gd name="connsiteX358" fmla="*/ 766941 w 1036210"/>
              <a:gd name="connsiteY358" fmla="*/ 746124 h 1335540"/>
              <a:gd name="connsiteX359" fmla="*/ 763554 w 1036210"/>
              <a:gd name="connsiteY359" fmla="*/ 752339 h 1335540"/>
              <a:gd name="connsiteX360" fmla="*/ 759828 w 1036210"/>
              <a:gd name="connsiteY360" fmla="*/ 758555 h 1335540"/>
              <a:gd name="connsiteX361" fmla="*/ 756272 w 1036210"/>
              <a:gd name="connsiteY361" fmla="*/ 764771 h 1335540"/>
              <a:gd name="connsiteX362" fmla="*/ 752208 w 1036210"/>
              <a:gd name="connsiteY362" fmla="*/ 770823 h 1335540"/>
              <a:gd name="connsiteX363" fmla="*/ 748143 w 1036210"/>
              <a:gd name="connsiteY363" fmla="*/ 776875 h 1335540"/>
              <a:gd name="connsiteX364" fmla="*/ 743910 w 1036210"/>
              <a:gd name="connsiteY364" fmla="*/ 783090 h 1335540"/>
              <a:gd name="connsiteX365" fmla="*/ 739337 w 1036210"/>
              <a:gd name="connsiteY365" fmla="*/ 789142 h 1335540"/>
              <a:gd name="connsiteX366" fmla="*/ 730531 w 1036210"/>
              <a:gd name="connsiteY366" fmla="*/ 801247 h 1335540"/>
              <a:gd name="connsiteX367" fmla="*/ 721556 w 1036210"/>
              <a:gd name="connsiteY367" fmla="*/ 813678 h 1335540"/>
              <a:gd name="connsiteX368" fmla="*/ 717152 w 1036210"/>
              <a:gd name="connsiteY368" fmla="*/ 820057 h 1335540"/>
              <a:gd name="connsiteX369" fmla="*/ 712749 w 1036210"/>
              <a:gd name="connsiteY369" fmla="*/ 826600 h 1335540"/>
              <a:gd name="connsiteX370" fmla="*/ 708515 w 1036210"/>
              <a:gd name="connsiteY370" fmla="*/ 832979 h 1335540"/>
              <a:gd name="connsiteX371" fmla="*/ 704620 w 1036210"/>
              <a:gd name="connsiteY371" fmla="*/ 839686 h 1335540"/>
              <a:gd name="connsiteX372" fmla="*/ 700556 w 1036210"/>
              <a:gd name="connsiteY372" fmla="*/ 846392 h 1335540"/>
              <a:gd name="connsiteX373" fmla="*/ 696661 w 1036210"/>
              <a:gd name="connsiteY373" fmla="*/ 853098 h 1335540"/>
              <a:gd name="connsiteX374" fmla="*/ 693105 w 1036210"/>
              <a:gd name="connsiteY374" fmla="*/ 860295 h 1335540"/>
              <a:gd name="connsiteX375" fmla="*/ 689549 w 1036210"/>
              <a:gd name="connsiteY375" fmla="*/ 867165 h 1335540"/>
              <a:gd name="connsiteX376" fmla="*/ 686500 w 1036210"/>
              <a:gd name="connsiteY376" fmla="*/ 874362 h 1335540"/>
              <a:gd name="connsiteX377" fmla="*/ 683452 w 1036210"/>
              <a:gd name="connsiteY377" fmla="*/ 881396 h 1335540"/>
              <a:gd name="connsiteX378" fmla="*/ 680743 w 1036210"/>
              <a:gd name="connsiteY378" fmla="*/ 888757 h 1335540"/>
              <a:gd name="connsiteX379" fmla="*/ 678203 w 1036210"/>
              <a:gd name="connsiteY379" fmla="*/ 896281 h 1335540"/>
              <a:gd name="connsiteX380" fmla="*/ 676001 w 1036210"/>
              <a:gd name="connsiteY380" fmla="*/ 903642 h 1335540"/>
              <a:gd name="connsiteX381" fmla="*/ 673969 w 1036210"/>
              <a:gd name="connsiteY381" fmla="*/ 911002 h 1335540"/>
              <a:gd name="connsiteX382" fmla="*/ 672106 w 1036210"/>
              <a:gd name="connsiteY382" fmla="*/ 918526 h 1335540"/>
              <a:gd name="connsiteX383" fmla="*/ 670582 w 1036210"/>
              <a:gd name="connsiteY383" fmla="*/ 926051 h 1335540"/>
              <a:gd name="connsiteX384" fmla="*/ 669227 w 1036210"/>
              <a:gd name="connsiteY384" fmla="*/ 933575 h 1335540"/>
              <a:gd name="connsiteX385" fmla="*/ 668211 w 1036210"/>
              <a:gd name="connsiteY385" fmla="*/ 941099 h 1335540"/>
              <a:gd name="connsiteX386" fmla="*/ 667364 w 1036210"/>
              <a:gd name="connsiteY386" fmla="*/ 948623 h 1335540"/>
              <a:gd name="connsiteX387" fmla="*/ 666687 w 1036210"/>
              <a:gd name="connsiteY387" fmla="*/ 956311 h 1335540"/>
              <a:gd name="connsiteX388" fmla="*/ 666009 w 1036210"/>
              <a:gd name="connsiteY388" fmla="*/ 963999 h 1335540"/>
              <a:gd name="connsiteX389" fmla="*/ 665840 w 1036210"/>
              <a:gd name="connsiteY389" fmla="*/ 971523 h 1335540"/>
              <a:gd name="connsiteX390" fmla="*/ 665671 w 1036210"/>
              <a:gd name="connsiteY390" fmla="*/ 979047 h 1335540"/>
              <a:gd name="connsiteX391" fmla="*/ 665840 w 1036210"/>
              <a:gd name="connsiteY391" fmla="*/ 986735 h 1335540"/>
              <a:gd name="connsiteX392" fmla="*/ 666179 w 1036210"/>
              <a:gd name="connsiteY392" fmla="*/ 994259 h 1335540"/>
              <a:gd name="connsiteX393" fmla="*/ 666687 w 1036210"/>
              <a:gd name="connsiteY393" fmla="*/ 1001784 h 1335540"/>
              <a:gd name="connsiteX394" fmla="*/ 667703 w 1036210"/>
              <a:gd name="connsiteY394" fmla="*/ 994259 h 1335540"/>
              <a:gd name="connsiteX395" fmla="*/ 668549 w 1036210"/>
              <a:gd name="connsiteY395" fmla="*/ 986899 h 1335540"/>
              <a:gd name="connsiteX396" fmla="*/ 669735 w 1036210"/>
              <a:gd name="connsiteY396" fmla="*/ 979374 h 1335540"/>
              <a:gd name="connsiteX397" fmla="*/ 670920 w 1036210"/>
              <a:gd name="connsiteY397" fmla="*/ 972014 h 1335540"/>
              <a:gd name="connsiteX398" fmla="*/ 672275 w 1036210"/>
              <a:gd name="connsiteY398" fmla="*/ 964653 h 1335540"/>
              <a:gd name="connsiteX399" fmla="*/ 673969 w 1036210"/>
              <a:gd name="connsiteY399" fmla="*/ 957293 h 1335540"/>
              <a:gd name="connsiteX400" fmla="*/ 675662 w 1036210"/>
              <a:gd name="connsiteY400" fmla="*/ 949932 h 1335540"/>
              <a:gd name="connsiteX401" fmla="*/ 677525 w 1036210"/>
              <a:gd name="connsiteY401" fmla="*/ 942898 h 1335540"/>
              <a:gd name="connsiteX402" fmla="*/ 679557 w 1036210"/>
              <a:gd name="connsiteY402" fmla="*/ 935701 h 1335540"/>
              <a:gd name="connsiteX403" fmla="*/ 681759 w 1036210"/>
              <a:gd name="connsiteY403" fmla="*/ 928668 h 1335540"/>
              <a:gd name="connsiteX404" fmla="*/ 683960 w 1036210"/>
              <a:gd name="connsiteY404" fmla="*/ 921634 h 1335540"/>
              <a:gd name="connsiteX405" fmla="*/ 686670 w 1036210"/>
              <a:gd name="connsiteY405" fmla="*/ 914764 h 1335540"/>
              <a:gd name="connsiteX406" fmla="*/ 689379 w 1036210"/>
              <a:gd name="connsiteY406" fmla="*/ 908058 h 1335540"/>
              <a:gd name="connsiteX407" fmla="*/ 692428 w 1036210"/>
              <a:gd name="connsiteY407" fmla="*/ 901188 h 1335540"/>
              <a:gd name="connsiteX408" fmla="*/ 695476 w 1036210"/>
              <a:gd name="connsiteY408" fmla="*/ 894482 h 1335540"/>
              <a:gd name="connsiteX409" fmla="*/ 698863 w 1036210"/>
              <a:gd name="connsiteY409" fmla="*/ 887939 h 1335540"/>
              <a:gd name="connsiteX410" fmla="*/ 702250 w 1036210"/>
              <a:gd name="connsiteY410" fmla="*/ 881396 h 1335540"/>
              <a:gd name="connsiteX411" fmla="*/ 705975 w 1036210"/>
              <a:gd name="connsiteY411" fmla="*/ 875180 h 1335540"/>
              <a:gd name="connsiteX412" fmla="*/ 709701 w 1036210"/>
              <a:gd name="connsiteY412" fmla="*/ 868801 h 1335540"/>
              <a:gd name="connsiteX413" fmla="*/ 713765 w 1036210"/>
              <a:gd name="connsiteY413" fmla="*/ 862749 h 1335540"/>
              <a:gd name="connsiteX414" fmla="*/ 717999 w 1036210"/>
              <a:gd name="connsiteY414" fmla="*/ 856697 h 1335540"/>
              <a:gd name="connsiteX415" fmla="*/ 722064 w 1036210"/>
              <a:gd name="connsiteY415" fmla="*/ 850645 h 1335540"/>
              <a:gd name="connsiteX416" fmla="*/ 726636 w 1036210"/>
              <a:gd name="connsiteY416" fmla="*/ 844756 h 1335540"/>
              <a:gd name="connsiteX417" fmla="*/ 731209 w 1036210"/>
              <a:gd name="connsiteY417" fmla="*/ 838868 h 1335540"/>
              <a:gd name="connsiteX418" fmla="*/ 740523 w 1036210"/>
              <a:gd name="connsiteY418" fmla="*/ 827254 h 1335540"/>
              <a:gd name="connsiteX419" fmla="*/ 750176 w 1036210"/>
              <a:gd name="connsiteY419" fmla="*/ 815641 h 1335540"/>
              <a:gd name="connsiteX420" fmla="*/ 759998 w 1036210"/>
              <a:gd name="connsiteY420" fmla="*/ 803864 h 1335540"/>
              <a:gd name="connsiteX421" fmla="*/ 769820 w 1036210"/>
              <a:gd name="connsiteY421" fmla="*/ 791923 h 1335540"/>
              <a:gd name="connsiteX422" fmla="*/ 774562 w 1036210"/>
              <a:gd name="connsiteY422" fmla="*/ 785708 h 1335540"/>
              <a:gd name="connsiteX423" fmla="*/ 779473 w 1036210"/>
              <a:gd name="connsiteY423" fmla="*/ 779328 h 1335540"/>
              <a:gd name="connsiteX424" fmla="*/ 783876 w 1036210"/>
              <a:gd name="connsiteY424" fmla="*/ 772949 h 1335540"/>
              <a:gd name="connsiteX425" fmla="*/ 788279 w 1036210"/>
              <a:gd name="connsiteY425" fmla="*/ 766243 h 1335540"/>
              <a:gd name="connsiteX426" fmla="*/ 790481 w 1036210"/>
              <a:gd name="connsiteY426" fmla="*/ 762971 h 1335540"/>
              <a:gd name="connsiteX427" fmla="*/ 792682 w 1036210"/>
              <a:gd name="connsiteY427" fmla="*/ 759373 h 1335540"/>
              <a:gd name="connsiteX428" fmla="*/ 794037 w 1036210"/>
              <a:gd name="connsiteY428" fmla="*/ 756756 h 1335540"/>
              <a:gd name="connsiteX429" fmla="*/ 794545 w 1036210"/>
              <a:gd name="connsiteY429" fmla="*/ 756101 h 1335540"/>
              <a:gd name="connsiteX430" fmla="*/ 794884 w 1036210"/>
              <a:gd name="connsiteY430" fmla="*/ 755447 h 1335540"/>
              <a:gd name="connsiteX431" fmla="*/ 795053 w 1036210"/>
              <a:gd name="connsiteY431" fmla="*/ 755120 h 1335540"/>
              <a:gd name="connsiteX432" fmla="*/ 795392 w 1036210"/>
              <a:gd name="connsiteY432" fmla="*/ 754466 h 1335540"/>
              <a:gd name="connsiteX433" fmla="*/ 796069 w 1036210"/>
              <a:gd name="connsiteY433" fmla="*/ 753484 h 1335540"/>
              <a:gd name="connsiteX434" fmla="*/ 800303 w 1036210"/>
              <a:gd name="connsiteY434" fmla="*/ 746778 h 1335540"/>
              <a:gd name="connsiteX435" fmla="*/ 804537 w 1036210"/>
              <a:gd name="connsiteY435" fmla="*/ 740071 h 1335540"/>
              <a:gd name="connsiteX436" fmla="*/ 808262 w 1036210"/>
              <a:gd name="connsiteY436" fmla="*/ 733202 h 1335540"/>
              <a:gd name="connsiteX437" fmla="*/ 811988 w 1036210"/>
              <a:gd name="connsiteY437" fmla="*/ 726004 h 1335540"/>
              <a:gd name="connsiteX438" fmla="*/ 815544 w 1036210"/>
              <a:gd name="connsiteY438" fmla="*/ 718971 h 1335540"/>
              <a:gd name="connsiteX439" fmla="*/ 818931 w 1036210"/>
              <a:gd name="connsiteY439" fmla="*/ 711774 h 1335540"/>
              <a:gd name="connsiteX440" fmla="*/ 821979 w 1036210"/>
              <a:gd name="connsiteY440" fmla="*/ 704577 h 1335540"/>
              <a:gd name="connsiteX441" fmla="*/ 825028 w 1036210"/>
              <a:gd name="connsiteY441" fmla="*/ 697380 h 1335540"/>
              <a:gd name="connsiteX442" fmla="*/ 827906 w 1036210"/>
              <a:gd name="connsiteY442" fmla="*/ 690019 h 1335540"/>
              <a:gd name="connsiteX443" fmla="*/ 830616 w 1036210"/>
              <a:gd name="connsiteY443" fmla="*/ 682331 h 1335540"/>
              <a:gd name="connsiteX444" fmla="*/ 832987 w 1036210"/>
              <a:gd name="connsiteY444" fmla="*/ 674971 h 1335540"/>
              <a:gd name="connsiteX445" fmla="*/ 835188 w 1036210"/>
              <a:gd name="connsiteY445" fmla="*/ 667283 h 1335540"/>
              <a:gd name="connsiteX446" fmla="*/ 837221 w 1036210"/>
              <a:gd name="connsiteY446" fmla="*/ 659595 h 1335540"/>
              <a:gd name="connsiteX447" fmla="*/ 839083 w 1036210"/>
              <a:gd name="connsiteY447" fmla="*/ 651907 h 1335540"/>
              <a:gd name="connsiteX448" fmla="*/ 840608 w 1036210"/>
              <a:gd name="connsiteY448" fmla="*/ 644219 h 1335540"/>
              <a:gd name="connsiteX449" fmla="*/ 842301 w 1036210"/>
              <a:gd name="connsiteY449" fmla="*/ 636532 h 1335540"/>
              <a:gd name="connsiteX450" fmla="*/ 843487 w 1036210"/>
              <a:gd name="connsiteY450" fmla="*/ 628680 h 1335540"/>
              <a:gd name="connsiteX451" fmla="*/ 844503 w 1036210"/>
              <a:gd name="connsiteY451" fmla="*/ 620829 h 1335540"/>
              <a:gd name="connsiteX452" fmla="*/ 845349 w 1036210"/>
              <a:gd name="connsiteY452" fmla="*/ 613141 h 1335540"/>
              <a:gd name="connsiteX453" fmla="*/ 846027 w 1036210"/>
              <a:gd name="connsiteY453" fmla="*/ 605126 h 1335540"/>
              <a:gd name="connsiteX454" fmla="*/ 846535 w 1036210"/>
              <a:gd name="connsiteY454" fmla="*/ 597275 h 1335540"/>
              <a:gd name="connsiteX455" fmla="*/ 846874 w 1036210"/>
              <a:gd name="connsiteY455" fmla="*/ 589423 h 1335540"/>
              <a:gd name="connsiteX456" fmla="*/ 846874 w 1036210"/>
              <a:gd name="connsiteY456" fmla="*/ 581572 h 1335540"/>
              <a:gd name="connsiteX457" fmla="*/ 846874 w 1036210"/>
              <a:gd name="connsiteY457" fmla="*/ 573557 h 1335540"/>
              <a:gd name="connsiteX458" fmla="*/ 846535 w 1036210"/>
              <a:gd name="connsiteY458" fmla="*/ 565869 h 1335540"/>
              <a:gd name="connsiteX459" fmla="*/ 846027 w 1036210"/>
              <a:gd name="connsiteY459" fmla="*/ 558018 h 1335540"/>
              <a:gd name="connsiteX460" fmla="*/ 845349 w 1036210"/>
              <a:gd name="connsiteY460" fmla="*/ 550003 h 1335540"/>
              <a:gd name="connsiteX461" fmla="*/ 844503 w 1036210"/>
              <a:gd name="connsiteY461" fmla="*/ 542152 h 1335540"/>
              <a:gd name="connsiteX462" fmla="*/ 843487 w 1036210"/>
              <a:gd name="connsiteY462" fmla="*/ 534464 h 1335540"/>
              <a:gd name="connsiteX463" fmla="*/ 842301 w 1036210"/>
              <a:gd name="connsiteY463" fmla="*/ 526449 h 1335540"/>
              <a:gd name="connsiteX464" fmla="*/ 840608 w 1036210"/>
              <a:gd name="connsiteY464" fmla="*/ 518761 h 1335540"/>
              <a:gd name="connsiteX465" fmla="*/ 839083 w 1036210"/>
              <a:gd name="connsiteY465" fmla="*/ 511073 h 1335540"/>
              <a:gd name="connsiteX466" fmla="*/ 837221 w 1036210"/>
              <a:gd name="connsiteY466" fmla="*/ 503386 h 1335540"/>
              <a:gd name="connsiteX467" fmla="*/ 835019 w 1036210"/>
              <a:gd name="connsiteY467" fmla="*/ 495698 h 1335540"/>
              <a:gd name="connsiteX468" fmla="*/ 832817 w 1036210"/>
              <a:gd name="connsiteY468" fmla="*/ 488174 h 1335540"/>
              <a:gd name="connsiteX469" fmla="*/ 830447 w 1036210"/>
              <a:gd name="connsiteY469" fmla="*/ 480649 h 1335540"/>
              <a:gd name="connsiteX470" fmla="*/ 827737 w 1036210"/>
              <a:gd name="connsiteY470" fmla="*/ 473289 h 1335540"/>
              <a:gd name="connsiteX471" fmla="*/ 825028 w 1036210"/>
              <a:gd name="connsiteY471" fmla="*/ 465764 h 1335540"/>
              <a:gd name="connsiteX472" fmla="*/ 821979 w 1036210"/>
              <a:gd name="connsiteY472" fmla="*/ 458404 h 1335540"/>
              <a:gd name="connsiteX473" fmla="*/ 818931 w 1036210"/>
              <a:gd name="connsiteY473" fmla="*/ 451207 h 1335540"/>
              <a:gd name="connsiteX474" fmla="*/ 815375 w 1036210"/>
              <a:gd name="connsiteY474" fmla="*/ 444010 h 1335540"/>
              <a:gd name="connsiteX475" fmla="*/ 811988 w 1036210"/>
              <a:gd name="connsiteY475" fmla="*/ 436976 h 1335540"/>
              <a:gd name="connsiteX476" fmla="*/ 808093 w 1036210"/>
              <a:gd name="connsiteY476" fmla="*/ 429943 h 1335540"/>
              <a:gd name="connsiteX477" fmla="*/ 804198 w 1036210"/>
              <a:gd name="connsiteY477" fmla="*/ 422909 h 1335540"/>
              <a:gd name="connsiteX478" fmla="*/ 800303 w 1036210"/>
              <a:gd name="connsiteY478" fmla="*/ 416039 h 1335540"/>
              <a:gd name="connsiteX479" fmla="*/ 795900 w 1036210"/>
              <a:gd name="connsiteY479" fmla="*/ 409333 h 1335540"/>
              <a:gd name="connsiteX480" fmla="*/ 791497 w 1036210"/>
              <a:gd name="connsiteY480" fmla="*/ 402790 h 1335540"/>
              <a:gd name="connsiteX481" fmla="*/ 787094 w 1036210"/>
              <a:gd name="connsiteY481" fmla="*/ 396247 h 1335540"/>
              <a:gd name="connsiteX482" fmla="*/ 782352 w 1036210"/>
              <a:gd name="connsiteY482" fmla="*/ 389868 h 1335540"/>
              <a:gd name="connsiteX483" fmla="*/ 777441 w 1036210"/>
              <a:gd name="connsiteY483" fmla="*/ 383652 h 1335540"/>
              <a:gd name="connsiteX484" fmla="*/ 772360 w 1036210"/>
              <a:gd name="connsiteY484" fmla="*/ 377437 h 1335540"/>
              <a:gd name="connsiteX485" fmla="*/ 767280 w 1036210"/>
              <a:gd name="connsiteY485" fmla="*/ 371548 h 1335540"/>
              <a:gd name="connsiteX486" fmla="*/ 761860 w 1036210"/>
              <a:gd name="connsiteY486" fmla="*/ 365496 h 1335540"/>
              <a:gd name="connsiteX487" fmla="*/ 756441 w 1036210"/>
              <a:gd name="connsiteY487" fmla="*/ 359771 h 1335540"/>
              <a:gd name="connsiteX488" fmla="*/ 750684 w 1036210"/>
              <a:gd name="connsiteY488" fmla="*/ 354210 h 1335540"/>
              <a:gd name="connsiteX489" fmla="*/ 744926 w 1036210"/>
              <a:gd name="connsiteY489" fmla="*/ 348648 h 1335540"/>
              <a:gd name="connsiteX490" fmla="*/ 738999 w 1036210"/>
              <a:gd name="connsiteY490" fmla="*/ 343250 h 1335540"/>
              <a:gd name="connsiteX491" fmla="*/ 732902 w 1036210"/>
              <a:gd name="connsiteY491" fmla="*/ 338016 h 1335540"/>
              <a:gd name="connsiteX492" fmla="*/ 726805 w 1036210"/>
              <a:gd name="connsiteY492" fmla="*/ 333109 h 1335540"/>
              <a:gd name="connsiteX493" fmla="*/ 720539 w 1036210"/>
              <a:gd name="connsiteY493" fmla="*/ 328202 h 1335540"/>
              <a:gd name="connsiteX494" fmla="*/ 714104 w 1036210"/>
              <a:gd name="connsiteY494" fmla="*/ 323295 h 1335540"/>
              <a:gd name="connsiteX495" fmla="*/ 707669 w 1036210"/>
              <a:gd name="connsiteY495" fmla="*/ 318715 h 1335540"/>
              <a:gd name="connsiteX496" fmla="*/ 701064 w 1036210"/>
              <a:gd name="connsiteY496" fmla="*/ 314135 h 1335540"/>
              <a:gd name="connsiteX497" fmla="*/ 694460 w 1036210"/>
              <a:gd name="connsiteY497" fmla="*/ 310046 h 1335540"/>
              <a:gd name="connsiteX498" fmla="*/ 687517 w 1036210"/>
              <a:gd name="connsiteY498" fmla="*/ 305793 h 1335540"/>
              <a:gd name="connsiteX499" fmla="*/ 680743 w 1036210"/>
              <a:gd name="connsiteY499" fmla="*/ 301867 h 1335540"/>
              <a:gd name="connsiteX500" fmla="*/ 673630 w 1036210"/>
              <a:gd name="connsiteY500" fmla="*/ 298105 h 1335540"/>
              <a:gd name="connsiteX501" fmla="*/ 666687 w 1036210"/>
              <a:gd name="connsiteY501" fmla="*/ 294343 h 1335540"/>
              <a:gd name="connsiteX502" fmla="*/ 659235 w 1036210"/>
              <a:gd name="connsiteY502" fmla="*/ 291072 h 1335540"/>
              <a:gd name="connsiteX503" fmla="*/ 652122 w 1036210"/>
              <a:gd name="connsiteY503" fmla="*/ 287637 h 1335540"/>
              <a:gd name="connsiteX504" fmla="*/ 644671 w 1036210"/>
              <a:gd name="connsiteY504" fmla="*/ 284692 h 1335540"/>
              <a:gd name="connsiteX505" fmla="*/ 637389 w 1036210"/>
              <a:gd name="connsiteY505" fmla="*/ 281585 h 1335540"/>
              <a:gd name="connsiteX506" fmla="*/ 629938 w 1036210"/>
              <a:gd name="connsiteY506" fmla="*/ 278967 h 1335540"/>
              <a:gd name="connsiteX507" fmla="*/ 622317 w 1036210"/>
              <a:gd name="connsiteY507" fmla="*/ 276350 h 1335540"/>
              <a:gd name="connsiteX508" fmla="*/ 614697 w 1036210"/>
              <a:gd name="connsiteY508" fmla="*/ 274060 h 1335540"/>
              <a:gd name="connsiteX509" fmla="*/ 607076 w 1036210"/>
              <a:gd name="connsiteY509" fmla="*/ 271770 h 1335540"/>
              <a:gd name="connsiteX510" fmla="*/ 599455 w 1036210"/>
              <a:gd name="connsiteY510" fmla="*/ 269807 h 1335540"/>
              <a:gd name="connsiteX511" fmla="*/ 591834 w 1036210"/>
              <a:gd name="connsiteY511" fmla="*/ 268172 h 1335540"/>
              <a:gd name="connsiteX512" fmla="*/ 583875 w 1036210"/>
              <a:gd name="connsiteY512" fmla="*/ 266536 h 1335540"/>
              <a:gd name="connsiteX513" fmla="*/ 576085 w 1036210"/>
              <a:gd name="connsiteY513" fmla="*/ 265064 h 1335540"/>
              <a:gd name="connsiteX514" fmla="*/ 568295 w 1036210"/>
              <a:gd name="connsiteY514" fmla="*/ 263919 h 1335540"/>
              <a:gd name="connsiteX515" fmla="*/ 560505 w 1036210"/>
              <a:gd name="connsiteY515" fmla="*/ 262774 h 1335540"/>
              <a:gd name="connsiteX516" fmla="*/ 552546 w 1036210"/>
              <a:gd name="connsiteY516" fmla="*/ 261956 h 1335540"/>
              <a:gd name="connsiteX517" fmla="*/ 544756 w 1036210"/>
              <a:gd name="connsiteY517" fmla="*/ 261465 h 1335540"/>
              <a:gd name="connsiteX518" fmla="*/ 536965 w 1036210"/>
              <a:gd name="connsiteY518" fmla="*/ 260975 h 1335540"/>
              <a:gd name="connsiteX519" fmla="*/ 529175 w 1036210"/>
              <a:gd name="connsiteY519" fmla="*/ 260811 h 1335540"/>
              <a:gd name="connsiteX520" fmla="*/ 509791 w 1036210"/>
              <a:gd name="connsiteY520" fmla="*/ 227108 h 1335540"/>
              <a:gd name="connsiteX521" fmla="*/ 518947 w 1036210"/>
              <a:gd name="connsiteY521" fmla="*/ 227272 h 1335540"/>
              <a:gd name="connsiteX522" fmla="*/ 528272 w 1036210"/>
              <a:gd name="connsiteY522" fmla="*/ 227599 h 1335540"/>
              <a:gd name="connsiteX523" fmla="*/ 537597 w 1036210"/>
              <a:gd name="connsiteY523" fmla="*/ 228254 h 1335540"/>
              <a:gd name="connsiteX524" fmla="*/ 546583 w 1036210"/>
              <a:gd name="connsiteY524" fmla="*/ 228908 h 1335540"/>
              <a:gd name="connsiteX525" fmla="*/ 555909 w 1036210"/>
              <a:gd name="connsiteY525" fmla="*/ 229890 h 1335540"/>
              <a:gd name="connsiteX526" fmla="*/ 564725 w 1036210"/>
              <a:gd name="connsiteY526" fmla="*/ 231199 h 1335540"/>
              <a:gd name="connsiteX527" fmla="*/ 573881 w 1036210"/>
              <a:gd name="connsiteY527" fmla="*/ 232672 h 1335540"/>
              <a:gd name="connsiteX528" fmla="*/ 582697 w 1036210"/>
              <a:gd name="connsiteY528" fmla="*/ 234308 h 1335540"/>
              <a:gd name="connsiteX529" fmla="*/ 591683 w 1036210"/>
              <a:gd name="connsiteY529" fmla="*/ 236272 h 1335540"/>
              <a:gd name="connsiteX530" fmla="*/ 600330 w 1036210"/>
              <a:gd name="connsiteY530" fmla="*/ 238235 h 1335540"/>
              <a:gd name="connsiteX531" fmla="*/ 608808 w 1036210"/>
              <a:gd name="connsiteY531" fmla="*/ 240363 h 1335540"/>
              <a:gd name="connsiteX532" fmla="*/ 617455 w 1036210"/>
              <a:gd name="connsiteY532" fmla="*/ 242981 h 1335540"/>
              <a:gd name="connsiteX533" fmla="*/ 625932 w 1036210"/>
              <a:gd name="connsiteY533" fmla="*/ 245599 h 1335540"/>
              <a:gd name="connsiteX534" fmla="*/ 634240 w 1036210"/>
              <a:gd name="connsiteY534" fmla="*/ 248545 h 1335540"/>
              <a:gd name="connsiteX535" fmla="*/ 642718 w 1036210"/>
              <a:gd name="connsiteY535" fmla="*/ 251490 h 1335540"/>
              <a:gd name="connsiteX536" fmla="*/ 650856 w 1036210"/>
              <a:gd name="connsiteY536" fmla="*/ 254763 h 1335540"/>
              <a:gd name="connsiteX537" fmla="*/ 658825 w 1036210"/>
              <a:gd name="connsiteY537" fmla="*/ 258036 h 1335540"/>
              <a:gd name="connsiteX538" fmla="*/ 666964 w 1036210"/>
              <a:gd name="connsiteY538" fmla="*/ 261799 h 1335540"/>
              <a:gd name="connsiteX539" fmla="*/ 674763 w 1036210"/>
              <a:gd name="connsiteY539" fmla="*/ 265400 h 1335540"/>
              <a:gd name="connsiteX540" fmla="*/ 682393 w 1036210"/>
              <a:gd name="connsiteY540" fmla="*/ 269491 h 1335540"/>
              <a:gd name="connsiteX541" fmla="*/ 690022 w 1036210"/>
              <a:gd name="connsiteY541" fmla="*/ 273581 h 1335540"/>
              <a:gd name="connsiteX542" fmla="*/ 697652 w 1036210"/>
              <a:gd name="connsiteY542" fmla="*/ 277836 h 1335540"/>
              <a:gd name="connsiteX543" fmla="*/ 705112 w 1036210"/>
              <a:gd name="connsiteY543" fmla="*/ 282254 h 1335540"/>
              <a:gd name="connsiteX544" fmla="*/ 712403 w 1036210"/>
              <a:gd name="connsiteY544" fmla="*/ 287000 h 1335540"/>
              <a:gd name="connsiteX545" fmla="*/ 719524 w 1036210"/>
              <a:gd name="connsiteY545" fmla="*/ 291745 h 1335540"/>
              <a:gd name="connsiteX546" fmla="*/ 726645 w 1036210"/>
              <a:gd name="connsiteY546" fmla="*/ 296818 h 1335540"/>
              <a:gd name="connsiteX547" fmla="*/ 733427 w 1036210"/>
              <a:gd name="connsiteY547" fmla="*/ 301727 h 1335540"/>
              <a:gd name="connsiteX548" fmla="*/ 740209 w 1036210"/>
              <a:gd name="connsiteY548" fmla="*/ 307127 h 1335540"/>
              <a:gd name="connsiteX549" fmla="*/ 746821 w 1036210"/>
              <a:gd name="connsiteY549" fmla="*/ 312528 h 1335540"/>
              <a:gd name="connsiteX550" fmla="*/ 753434 w 1036210"/>
              <a:gd name="connsiteY550" fmla="*/ 318091 h 1335540"/>
              <a:gd name="connsiteX551" fmla="*/ 759707 w 1036210"/>
              <a:gd name="connsiteY551" fmla="*/ 323818 h 1335540"/>
              <a:gd name="connsiteX552" fmla="*/ 765981 w 1036210"/>
              <a:gd name="connsiteY552" fmla="*/ 329710 h 1335540"/>
              <a:gd name="connsiteX553" fmla="*/ 772084 w 1036210"/>
              <a:gd name="connsiteY553" fmla="*/ 335764 h 1335540"/>
              <a:gd name="connsiteX554" fmla="*/ 778018 w 1036210"/>
              <a:gd name="connsiteY554" fmla="*/ 341818 h 1335540"/>
              <a:gd name="connsiteX555" fmla="*/ 783783 w 1036210"/>
              <a:gd name="connsiteY555" fmla="*/ 348200 h 1335540"/>
              <a:gd name="connsiteX556" fmla="*/ 789379 w 1036210"/>
              <a:gd name="connsiteY556" fmla="*/ 354582 h 1335540"/>
              <a:gd name="connsiteX557" fmla="*/ 794974 w 1036210"/>
              <a:gd name="connsiteY557" fmla="*/ 361128 h 1335540"/>
              <a:gd name="connsiteX558" fmla="*/ 800230 w 1036210"/>
              <a:gd name="connsiteY558" fmla="*/ 367673 h 1335540"/>
              <a:gd name="connsiteX559" fmla="*/ 805485 w 1036210"/>
              <a:gd name="connsiteY559" fmla="*/ 374546 h 1335540"/>
              <a:gd name="connsiteX560" fmla="*/ 810233 w 1036210"/>
              <a:gd name="connsiteY560" fmla="*/ 381583 h 1335540"/>
              <a:gd name="connsiteX561" fmla="*/ 815150 w 1036210"/>
              <a:gd name="connsiteY561" fmla="*/ 388619 h 1335540"/>
              <a:gd name="connsiteX562" fmla="*/ 819728 w 1036210"/>
              <a:gd name="connsiteY562" fmla="*/ 395655 h 1335540"/>
              <a:gd name="connsiteX563" fmla="*/ 824306 w 1036210"/>
              <a:gd name="connsiteY563" fmla="*/ 403020 h 1335540"/>
              <a:gd name="connsiteX564" fmla="*/ 828375 w 1036210"/>
              <a:gd name="connsiteY564" fmla="*/ 410383 h 1335540"/>
              <a:gd name="connsiteX565" fmla="*/ 832614 w 1036210"/>
              <a:gd name="connsiteY565" fmla="*/ 417911 h 1335540"/>
              <a:gd name="connsiteX566" fmla="*/ 836513 w 1036210"/>
              <a:gd name="connsiteY566" fmla="*/ 425438 h 1335540"/>
              <a:gd name="connsiteX567" fmla="*/ 840244 w 1036210"/>
              <a:gd name="connsiteY567" fmla="*/ 433129 h 1335540"/>
              <a:gd name="connsiteX568" fmla="*/ 843804 w 1036210"/>
              <a:gd name="connsiteY568" fmla="*/ 440820 h 1335540"/>
              <a:gd name="connsiteX569" fmla="*/ 847026 w 1036210"/>
              <a:gd name="connsiteY569" fmla="*/ 448838 h 1335540"/>
              <a:gd name="connsiteX570" fmla="*/ 850247 w 1036210"/>
              <a:gd name="connsiteY570" fmla="*/ 456857 h 1335540"/>
              <a:gd name="connsiteX571" fmla="*/ 853129 w 1036210"/>
              <a:gd name="connsiteY571" fmla="*/ 464875 h 1335540"/>
              <a:gd name="connsiteX572" fmla="*/ 856012 w 1036210"/>
              <a:gd name="connsiteY572" fmla="*/ 473220 h 1335540"/>
              <a:gd name="connsiteX573" fmla="*/ 858555 w 1036210"/>
              <a:gd name="connsiteY573" fmla="*/ 481402 h 1335540"/>
              <a:gd name="connsiteX574" fmla="*/ 860759 w 1036210"/>
              <a:gd name="connsiteY574" fmla="*/ 489584 h 1335540"/>
              <a:gd name="connsiteX575" fmla="*/ 862963 w 1036210"/>
              <a:gd name="connsiteY575" fmla="*/ 498093 h 1335540"/>
              <a:gd name="connsiteX576" fmla="*/ 864828 w 1036210"/>
              <a:gd name="connsiteY576" fmla="*/ 506603 h 1335540"/>
              <a:gd name="connsiteX577" fmla="*/ 866524 w 1036210"/>
              <a:gd name="connsiteY577" fmla="*/ 515275 h 1335540"/>
              <a:gd name="connsiteX578" fmla="*/ 868219 w 1036210"/>
              <a:gd name="connsiteY578" fmla="*/ 523948 h 1335540"/>
              <a:gd name="connsiteX579" fmla="*/ 869406 w 1036210"/>
              <a:gd name="connsiteY579" fmla="*/ 532457 h 1335540"/>
              <a:gd name="connsiteX580" fmla="*/ 870423 w 1036210"/>
              <a:gd name="connsiteY580" fmla="*/ 541457 h 1335540"/>
              <a:gd name="connsiteX581" fmla="*/ 871101 w 1036210"/>
              <a:gd name="connsiteY581" fmla="*/ 550130 h 1335540"/>
              <a:gd name="connsiteX582" fmla="*/ 871780 w 1036210"/>
              <a:gd name="connsiteY582" fmla="*/ 559130 h 1335540"/>
              <a:gd name="connsiteX583" fmla="*/ 872118 w 1036210"/>
              <a:gd name="connsiteY583" fmla="*/ 568130 h 1335540"/>
              <a:gd name="connsiteX584" fmla="*/ 872288 w 1036210"/>
              <a:gd name="connsiteY584" fmla="*/ 577131 h 1335540"/>
              <a:gd name="connsiteX585" fmla="*/ 872118 w 1036210"/>
              <a:gd name="connsiteY585" fmla="*/ 583349 h 1335540"/>
              <a:gd name="connsiteX586" fmla="*/ 871949 w 1036210"/>
              <a:gd name="connsiteY586" fmla="*/ 589567 h 1335540"/>
              <a:gd name="connsiteX587" fmla="*/ 871780 w 1036210"/>
              <a:gd name="connsiteY587" fmla="*/ 595622 h 1335540"/>
              <a:gd name="connsiteX588" fmla="*/ 871271 w 1036210"/>
              <a:gd name="connsiteY588" fmla="*/ 601676 h 1335540"/>
              <a:gd name="connsiteX589" fmla="*/ 870932 w 1036210"/>
              <a:gd name="connsiteY589" fmla="*/ 607895 h 1335540"/>
              <a:gd name="connsiteX590" fmla="*/ 870254 w 1036210"/>
              <a:gd name="connsiteY590" fmla="*/ 613949 h 1335540"/>
              <a:gd name="connsiteX591" fmla="*/ 869576 w 1036210"/>
              <a:gd name="connsiteY591" fmla="*/ 619840 h 1335540"/>
              <a:gd name="connsiteX592" fmla="*/ 868897 w 1036210"/>
              <a:gd name="connsiteY592" fmla="*/ 625895 h 1335540"/>
              <a:gd name="connsiteX593" fmla="*/ 867880 w 1036210"/>
              <a:gd name="connsiteY593" fmla="*/ 631786 h 1335540"/>
              <a:gd name="connsiteX594" fmla="*/ 866693 w 1036210"/>
              <a:gd name="connsiteY594" fmla="*/ 637677 h 1335540"/>
              <a:gd name="connsiteX595" fmla="*/ 865676 w 1036210"/>
              <a:gd name="connsiteY595" fmla="*/ 643567 h 1335540"/>
              <a:gd name="connsiteX596" fmla="*/ 864489 w 1036210"/>
              <a:gd name="connsiteY596" fmla="*/ 649459 h 1335540"/>
              <a:gd name="connsiteX597" fmla="*/ 863302 w 1036210"/>
              <a:gd name="connsiteY597" fmla="*/ 655350 h 1335540"/>
              <a:gd name="connsiteX598" fmla="*/ 861776 w 1036210"/>
              <a:gd name="connsiteY598" fmla="*/ 661077 h 1335540"/>
              <a:gd name="connsiteX599" fmla="*/ 860250 w 1036210"/>
              <a:gd name="connsiteY599" fmla="*/ 666804 h 1335540"/>
              <a:gd name="connsiteX600" fmla="*/ 858555 w 1036210"/>
              <a:gd name="connsiteY600" fmla="*/ 672532 h 1335540"/>
              <a:gd name="connsiteX601" fmla="*/ 855164 w 1036210"/>
              <a:gd name="connsiteY601" fmla="*/ 683659 h 1335540"/>
              <a:gd name="connsiteX602" fmla="*/ 851264 w 1036210"/>
              <a:gd name="connsiteY602" fmla="*/ 694786 h 1335540"/>
              <a:gd name="connsiteX603" fmla="*/ 846856 w 1036210"/>
              <a:gd name="connsiteY603" fmla="*/ 705750 h 1335540"/>
              <a:gd name="connsiteX604" fmla="*/ 842448 w 1036210"/>
              <a:gd name="connsiteY604" fmla="*/ 716550 h 1335540"/>
              <a:gd name="connsiteX605" fmla="*/ 837361 w 1036210"/>
              <a:gd name="connsiteY605" fmla="*/ 727187 h 1335540"/>
              <a:gd name="connsiteX606" fmla="*/ 831935 w 1036210"/>
              <a:gd name="connsiteY606" fmla="*/ 737496 h 1335540"/>
              <a:gd name="connsiteX607" fmla="*/ 826340 w 1036210"/>
              <a:gd name="connsiteY607" fmla="*/ 747805 h 1335540"/>
              <a:gd name="connsiteX608" fmla="*/ 820236 w 1036210"/>
              <a:gd name="connsiteY608" fmla="*/ 757787 h 1335540"/>
              <a:gd name="connsiteX609" fmla="*/ 820236 w 1036210"/>
              <a:gd name="connsiteY609" fmla="*/ 757951 h 1335540"/>
              <a:gd name="connsiteX610" fmla="*/ 820067 w 1036210"/>
              <a:gd name="connsiteY610" fmla="*/ 758114 h 1335540"/>
              <a:gd name="connsiteX611" fmla="*/ 820067 w 1036210"/>
              <a:gd name="connsiteY611" fmla="*/ 758278 h 1335540"/>
              <a:gd name="connsiteX612" fmla="*/ 819897 w 1036210"/>
              <a:gd name="connsiteY612" fmla="*/ 758606 h 1335540"/>
              <a:gd name="connsiteX613" fmla="*/ 815828 w 1036210"/>
              <a:gd name="connsiteY613" fmla="*/ 765642 h 1335540"/>
              <a:gd name="connsiteX614" fmla="*/ 811929 w 1036210"/>
              <a:gd name="connsiteY614" fmla="*/ 772678 h 1335540"/>
              <a:gd name="connsiteX615" fmla="*/ 807520 w 1036210"/>
              <a:gd name="connsiteY615" fmla="*/ 779387 h 1335540"/>
              <a:gd name="connsiteX616" fmla="*/ 803112 w 1036210"/>
              <a:gd name="connsiteY616" fmla="*/ 785933 h 1335540"/>
              <a:gd name="connsiteX617" fmla="*/ 798534 w 1036210"/>
              <a:gd name="connsiteY617" fmla="*/ 792478 h 1335540"/>
              <a:gd name="connsiteX618" fmla="*/ 793956 w 1036210"/>
              <a:gd name="connsiteY618" fmla="*/ 798860 h 1335540"/>
              <a:gd name="connsiteX619" fmla="*/ 784292 w 1036210"/>
              <a:gd name="connsiteY619" fmla="*/ 811624 h 1335540"/>
              <a:gd name="connsiteX620" fmla="*/ 774628 w 1036210"/>
              <a:gd name="connsiteY620" fmla="*/ 824224 h 1335540"/>
              <a:gd name="connsiteX621" fmla="*/ 764624 w 1036210"/>
              <a:gd name="connsiteY621" fmla="*/ 837152 h 1335540"/>
              <a:gd name="connsiteX622" fmla="*/ 759707 w 1036210"/>
              <a:gd name="connsiteY622" fmla="*/ 843697 h 1335540"/>
              <a:gd name="connsiteX623" fmla="*/ 755130 w 1036210"/>
              <a:gd name="connsiteY623" fmla="*/ 850570 h 1335540"/>
              <a:gd name="connsiteX624" fmla="*/ 750382 w 1036210"/>
              <a:gd name="connsiteY624" fmla="*/ 857443 h 1335540"/>
              <a:gd name="connsiteX625" fmla="*/ 745634 w 1036210"/>
              <a:gd name="connsiteY625" fmla="*/ 864480 h 1335540"/>
              <a:gd name="connsiteX626" fmla="*/ 741057 w 1036210"/>
              <a:gd name="connsiteY626" fmla="*/ 872007 h 1335540"/>
              <a:gd name="connsiteX627" fmla="*/ 736818 w 1036210"/>
              <a:gd name="connsiteY627" fmla="*/ 879698 h 1335540"/>
              <a:gd name="connsiteX628" fmla="*/ 732579 w 1036210"/>
              <a:gd name="connsiteY628" fmla="*/ 887552 h 1335540"/>
              <a:gd name="connsiteX629" fmla="*/ 728340 w 1036210"/>
              <a:gd name="connsiteY629" fmla="*/ 895734 h 1335540"/>
              <a:gd name="connsiteX630" fmla="*/ 724611 w 1036210"/>
              <a:gd name="connsiteY630" fmla="*/ 904407 h 1335540"/>
              <a:gd name="connsiteX631" fmla="*/ 720880 w 1036210"/>
              <a:gd name="connsiteY631" fmla="*/ 913407 h 1335540"/>
              <a:gd name="connsiteX632" fmla="*/ 717489 w 1036210"/>
              <a:gd name="connsiteY632" fmla="*/ 922898 h 1335540"/>
              <a:gd name="connsiteX633" fmla="*/ 714268 w 1036210"/>
              <a:gd name="connsiteY633" fmla="*/ 932717 h 1335540"/>
              <a:gd name="connsiteX634" fmla="*/ 711555 w 1036210"/>
              <a:gd name="connsiteY634" fmla="*/ 943026 h 1335540"/>
              <a:gd name="connsiteX635" fmla="*/ 710029 w 1036210"/>
              <a:gd name="connsiteY635" fmla="*/ 948426 h 1335540"/>
              <a:gd name="connsiteX636" fmla="*/ 708842 w 1036210"/>
              <a:gd name="connsiteY636" fmla="*/ 953826 h 1335540"/>
              <a:gd name="connsiteX637" fmla="*/ 707655 w 1036210"/>
              <a:gd name="connsiteY637" fmla="*/ 959390 h 1335540"/>
              <a:gd name="connsiteX638" fmla="*/ 706638 w 1036210"/>
              <a:gd name="connsiteY638" fmla="*/ 965281 h 1335540"/>
              <a:gd name="connsiteX639" fmla="*/ 705621 w 1036210"/>
              <a:gd name="connsiteY639" fmla="*/ 971171 h 1335540"/>
              <a:gd name="connsiteX640" fmla="*/ 704603 w 1036210"/>
              <a:gd name="connsiteY640" fmla="*/ 977226 h 1335540"/>
              <a:gd name="connsiteX641" fmla="*/ 703586 w 1036210"/>
              <a:gd name="connsiteY641" fmla="*/ 983281 h 1335540"/>
              <a:gd name="connsiteX642" fmla="*/ 702908 w 1036210"/>
              <a:gd name="connsiteY642" fmla="*/ 989663 h 1335540"/>
              <a:gd name="connsiteX643" fmla="*/ 702230 w 1036210"/>
              <a:gd name="connsiteY643" fmla="*/ 996208 h 1335540"/>
              <a:gd name="connsiteX644" fmla="*/ 701721 w 1036210"/>
              <a:gd name="connsiteY644" fmla="*/ 1002754 h 1335540"/>
              <a:gd name="connsiteX645" fmla="*/ 701382 w 1036210"/>
              <a:gd name="connsiteY645" fmla="*/ 1009626 h 1335540"/>
              <a:gd name="connsiteX646" fmla="*/ 700873 w 1036210"/>
              <a:gd name="connsiteY646" fmla="*/ 1016499 h 1335540"/>
              <a:gd name="connsiteX647" fmla="*/ 700704 w 1036210"/>
              <a:gd name="connsiteY647" fmla="*/ 1023863 h 1335540"/>
              <a:gd name="connsiteX648" fmla="*/ 700534 w 1036210"/>
              <a:gd name="connsiteY648" fmla="*/ 1031063 h 1335540"/>
              <a:gd name="connsiteX649" fmla="*/ 700365 w 1036210"/>
              <a:gd name="connsiteY649" fmla="*/ 1033845 h 1335540"/>
              <a:gd name="connsiteX650" fmla="*/ 699856 w 1036210"/>
              <a:gd name="connsiteY650" fmla="*/ 1036791 h 1335540"/>
              <a:gd name="connsiteX651" fmla="*/ 699178 w 1036210"/>
              <a:gd name="connsiteY651" fmla="*/ 1039572 h 1335540"/>
              <a:gd name="connsiteX652" fmla="*/ 698161 w 1036210"/>
              <a:gd name="connsiteY652" fmla="*/ 1042354 h 1335540"/>
              <a:gd name="connsiteX653" fmla="*/ 696804 w 1036210"/>
              <a:gd name="connsiteY653" fmla="*/ 1044645 h 1335540"/>
              <a:gd name="connsiteX654" fmla="*/ 695278 w 1036210"/>
              <a:gd name="connsiteY654" fmla="*/ 1047100 h 1335540"/>
              <a:gd name="connsiteX655" fmla="*/ 693583 w 1036210"/>
              <a:gd name="connsiteY655" fmla="*/ 1049391 h 1335540"/>
              <a:gd name="connsiteX656" fmla="*/ 691548 w 1036210"/>
              <a:gd name="connsiteY656" fmla="*/ 1051354 h 1335540"/>
              <a:gd name="connsiteX657" fmla="*/ 689514 w 1036210"/>
              <a:gd name="connsiteY657" fmla="*/ 1053154 h 1335540"/>
              <a:gd name="connsiteX658" fmla="*/ 687310 w 1036210"/>
              <a:gd name="connsiteY658" fmla="*/ 1054954 h 1335540"/>
              <a:gd name="connsiteX659" fmla="*/ 684766 w 1036210"/>
              <a:gd name="connsiteY659" fmla="*/ 1056264 h 1335540"/>
              <a:gd name="connsiteX660" fmla="*/ 682223 w 1036210"/>
              <a:gd name="connsiteY660" fmla="*/ 1057573 h 1335540"/>
              <a:gd name="connsiteX661" fmla="*/ 679510 w 1036210"/>
              <a:gd name="connsiteY661" fmla="*/ 1058391 h 1335540"/>
              <a:gd name="connsiteX662" fmla="*/ 676628 w 1036210"/>
              <a:gd name="connsiteY662" fmla="*/ 1059209 h 1335540"/>
              <a:gd name="connsiteX663" fmla="*/ 673746 w 1036210"/>
              <a:gd name="connsiteY663" fmla="*/ 1059700 h 1335540"/>
              <a:gd name="connsiteX664" fmla="*/ 670524 w 1036210"/>
              <a:gd name="connsiteY664" fmla="*/ 1059864 h 1335540"/>
              <a:gd name="connsiteX665" fmla="*/ 509791 w 1036210"/>
              <a:gd name="connsiteY665" fmla="*/ 1059864 h 1335540"/>
              <a:gd name="connsiteX666" fmla="*/ 348718 w 1036210"/>
              <a:gd name="connsiteY666" fmla="*/ 1059864 h 1335540"/>
              <a:gd name="connsiteX667" fmla="*/ 345497 w 1036210"/>
              <a:gd name="connsiteY667" fmla="*/ 1059700 h 1335540"/>
              <a:gd name="connsiteX668" fmla="*/ 342615 w 1036210"/>
              <a:gd name="connsiteY668" fmla="*/ 1059209 h 1335540"/>
              <a:gd name="connsiteX669" fmla="*/ 339733 w 1036210"/>
              <a:gd name="connsiteY669" fmla="*/ 1058391 h 1335540"/>
              <a:gd name="connsiteX670" fmla="*/ 337020 w 1036210"/>
              <a:gd name="connsiteY670" fmla="*/ 1057573 h 1335540"/>
              <a:gd name="connsiteX671" fmla="*/ 334477 w 1036210"/>
              <a:gd name="connsiteY671" fmla="*/ 1056264 h 1335540"/>
              <a:gd name="connsiteX672" fmla="*/ 331933 w 1036210"/>
              <a:gd name="connsiteY672" fmla="*/ 1054954 h 1335540"/>
              <a:gd name="connsiteX673" fmla="*/ 329729 w 1036210"/>
              <a:gd name="connsiteY673" fmla="*/ 1053154 h 1335540"/>
              <a:gd name="connsiteX674" fmla="*/ 327525 w 1036210"/>
              <a:gd name="connsiteY674" fmla="*/ 1051354 h 1335540"/>
              <a:gd name="connsiteX675" fmla="*/ 325660 w 1036210"/>
              <a:gd name="connsiteY675" fmla="*/ 1049391 h 1335540"/>
              <a:gd name="connsiteX676" fmla="*/ 323965 w 1036210"/>
              <a:gd name="connsiteY676" fmla="*/ 1047100 h 1335540"/>
              <a:gd name="connsiteX677" fmla="*/ 322438 w 1036210"/>
              <a:gd name="connsiteY677" fmla="*/ 1044809 h 1335540"/>
              <a:gd name="connsiteX678" fmla="*/ 321082 w 1036210"/>
              <a:gd name="connsiteY678" fmla="*/ 1042354 h 1335540"/>
              <a:gd name="connsiteX679" fmla="*/ 320065 w 1036210"/>
              <a:gd name="connsiteY679" fmla="*/ 1039572 h 1335540"/>
              <a:gd name="connsiteX680" fmla="*/ 319386 w 1036210"/>
              <a:gd name="connsiteY680" fmla="*/ 1036954 h 1335540"/>
              <a:gd name="connsiteX681" fmla="*/ 318878 w 1036210"/>
              <a:gd name="connsiteY681" fmla="*/ 1034009 h 1335540"/>
              <a:gd name="connsiteX682" fmla="*/ 318708 w 1036210"/>
              <a:gd name="connsiteY682" fmla="*/ 1031063 h 1335540"/>
              <a:gd name="connsiteX683" fmla="*/ 318539 w 1036210"/>
              <a:gd name="connsiteY683" fmla="*/ 1023863 h 1335540"/>
              <a:gd name="connsiteX684" fmla="*/ 318369 w 1036210"/>
              <a:gd name="connsiteY684" fmla="*/ 1016499 h 1335540"/>
              <a:gd name="connsiteX685" fmla="*/ 318030 w 1036210"/>
              <a:gd name="connsiteY685" fmla="*/ 1009626 h 1335540"/>
              <a:gd name="connsiteX686" fmla="*/ 317521 w 1036210"/>
              <a:gd name="connsiteY686" fmla="*/ 1002754 h 1335540"/>
              <a:gd name="connsiteX687" fmla="*/ 317013 w 1036210"/>
              <a:gd name="connsiteY687" fmla="*/ 996208 h 1335540"/>
              <a:gd name="connsiteX688" fmla="*/ 316335 w 1036210"/>
              <a:gd name="connsiteY688" fmla="*/ 989663 h 1335540"/>
              <a:gd name="connsiteX689" fmla="*/ 315656 w 1036210"/>
              <a:gd name="connsiteY689" fmla="*/ 983281 h 1335540"/>
              <a:gd name="connsiteX690" fmla="*/ 314639 w 1036210"/>
              <a:gd name="connsiteY690" fmla="*/ 977226 h 1335540"/>
              <a:gd name="connsiteX691" fmla="*/ 313622 w 1036210"/>
              <a:gd name="connsiteY691" fmla="*/ 971171 h 1335540"/>
              <a:gd name="connsiteX692" fmla="*/ 312774 w 1036210"/>
              <a:gd name="connsiteY692" fmla="*/ 965281 h 1335540"/>
              <a:gd name="connsiteX693" fmla="*/ 311587 w 1036210"/>
              <a:gd name="connsiteY693" fmla="*/ 959553 h 1335540"/>
              <a:gd name="connsiteX694" fmla="*/ 310400 w 1036210"/>
              <a:gd name="connsiteY694" fmla="*/ 953826 h 1335540"/>
              <a:gd name="connsiteX695" fmla="*/ 309214 w 1036210"/>
              <a:gd name="connsiteY695" fmla="*/ 948426 h 1335540"/>
              <a:gd name="connsiteX696" fmla="*/ 307857 w 1036210"/>
              <a:gd name="connsiteY696" fmla="*/ 943026 h 1335540"/>
              <a:gd name="connsiteX697" fmla="*/ 304975 w 1036210"/>
              <a:gd name="connsiteY697" fmla="*/ 932717 h 1335540"/>
              <a:gd name="connsiteX698" fmla="*/ 301753 w 1036210"/>
              <a:gd name="connsiteY698" fmla="*/ 922898 h 1335540"/>
              <a:gd name="connsiteX699" fmla="*/ 298363 w 1036210"/>
              <a:gd name="connsiteY699" fmla="*/ 913407 h 1335540"/>
              <a:gd name="connsiteX700" fmla="*/ 294632 w 1036210"/>
              <a:gd name="connsiteY700" fmla="*/ 904407 h 1335540"/>
              <a:gd name="connsiteX701" fmla="*/ 290902 w 1036210"/>
              <a:gd name="connsiteY701" fmla="*/ 895734 h 1335540"/>
              <a:gd name="connsiteX702" fmla="*/ 286833 w 1036210"/>
              <a:gd name="connsiteY702" fmla="*/ 887552 h 1335540"/>
              <a:gd name="connsiteX703" fmla="*/ 282425 w 1036210"/>
              <a:gd name="connsiteY703" fmla="*/ 879698 h 1335540"/>
              <a:gd name="connsiteX704" fmla="*/ 278186 w 1036210"/>
              <a:gd name="connsiteY704" fmla="*/ 872007 h 1335540"/>
              <a:gd name="connsiteX705" fmla="*/ 273608 w 1036210"/>
              <a:gd name="connsiteY705" fmla="*/ 864480 h 1335540"/>
              <a:gd name="connsiteX706" fmla="*/ 268861 w 1036210"/>
              <a:gd name="connsiteY706" fmla="*/ 857443 h 1335540"/>
              <a:gd name="connsiteX707" fmla="*/ 264114 w 1036210"/>
              <a:gd name="connsiteY707" fmla="*/ 850570 h 1335540"/>
              <a:gd name="connsiteX708" fmla="*/ 259535 w 1036210"/>
              <a:gd name="connsiteY708" fmla="*/ 843697 h 1335540"/>
              <a:gd name="connsiteX709" fmla="*/ 254618 w 1036210"/>
              <a:gd name="connsiteY709" fmla="*/ 837152 h 1335540"/>
              <a:gd name="connsiteX710" fmla="*/ 244785 w 1036210"/>
              <a:gd name="connsiteY710" fmla="*/ 824224 h 1335540"/>
              <a:gd name="connsiteX711" fmla="*/ 234951 w 1036210"/>
              <a:gd name="connsiteY711" fmla="*/ 811624 h 1335540"/>
              <a:gd name="connsiteX712" fmla="*/ 225286 w 1036210"/>
              <a:gd name="connsiteY712" fmla="*/ 798860 h 1335540"/>
              <a:gd name="connsiteX713" fmla="*/ 220709 w 1036210"/>
              <a:gd name="connsiteY713" fmla="*/ 792478 h 1335540"/>
              <a:gd name="connsiteX714" fmla="*/ 216131 w 1036210"/>
              <a:gd name="connsiteY714" fmla="*/ 785933 h 1335540"/>
              <a:gd name="connsiteX715" fmla="*/ 211722 w 1036210"/>
              <a:gd name="connsiteY715" fmla="*/ 779387 h 1335540"/>
              <a:gd name="connsiteX716" fmla="*/ 207314 w 1036210"/>
              <a:gd name="connsiteY716" fmla="*/ 772678 h 1335540"/>
              <a:gd name="connsiteX717" fmla="*/ 203415 w 1036210"/>
              <a:gd name="connsiteY717" fmla="*/ 765642 h 1335540"/>
              <a:gd name="connsiteX718" fmla="*/ 199346 w 1036210"/>
              <a:gd name="connsiteY718" fmla="*/ 758606 h 1335540"/>
              <a:gd name="connsiteX719" fmla="*/ 199176 w 1036210"/>
              <a:gd name="connsiteY719" fmla="*/ 758278 h 1335540"/>
              <a:gd name="connsiteX720" fmla="*/ 199006 w 1036210"/>
              <a:gd name="connsiteY720" fmla="*/ 758114 h 1335540"/>
              <a:gd name="connsiteX721" fmla="*/ 199176 w 1036210"/>
              <a:gd name="connsiteY721" fmla="*/ 758114 h 1335540"/>
              <a:gd name="connsiteX722" fmla="*/ 199176 w 1036210"/>
              <a:gd name="connsiteY722" fmla="*/ 757951 h 1335540"/>
              <a:gd name="connsiteX723" fmla="*/ 199006 w 1036210"/>
              <a:gd name="connsiteY723" fmla="*/ 757787 h 1335540"/>
              <a:gd name="connsiteX724" fmla="*/ 192902 w 1036210"/>
              <a:gd name="connsiteY724" fmla="*/ 747805 h 1335540"/>
              <a:gd name="connsiteX725" fmla="*/ 187307 w 1036210"/>
              <a:gd name="connsiteY725" fmla="*/ 737496 h 1335540"/>
              <a:gd name="connsiteX726" fmla="*/ 181882 w 1036210"/>
              <a:gd name="connsiteY726" fmla="*/ 727187 h 1335540"/>
              <a:gd name="connsiteX727" fmla="*/ 176796 w 1036210"/>
              <a:gd name="connsiteY727" fmla="*/ 716550 h 1335540"/>
              <a:gd name="connsiteX728" fmla="*/ 172387 w 1036210"/>
              <a:gd name="connsiteY728" fmla="*/ 705750 h 1335540"/>
              <a:gd name="connsiteX729" fmla="*/ 167979 w 1036210"/>
              <a:gd name="connsiteY729" fmla="*/ 694786 h 1335540"/>
              <a:gd name="connsiteX730" fmla="*/ 164079 w 1036210"/>
              <a:gd name="connsiteY730" fmla="*/ 683659 h 1335540"/>
              <a:gd name="connsiteX731" fmla="*/ 160688 w 1036210"/>
              <a:gd name="connsiteY731" fmla="*/ 672532 h 1335540"/>
              <a:gd name="connsiteX732" fmla="*/ 158993 w 1036210"/>
              <a:gd name="connsiteY732" fmla="*/ 666804 h 1335540"/>
              <a:gd name="connsiteX733" fmla="*/ 157467 w 1036210"/>
              <a:gd name="connsiteY733" fmla="*/ 661077 h 1335540"/>
              <a:gd name="connsiteX734" fmla="*/ 156110 w 1036210"/>
              <a:gd name="connsiteY734" fmla="*/ 655350 h 1335540"/>
              <a:gd name="connsiteX735" fmla="*/ 154754 w 1036210"/>
              <a:gd name="connsiteY735" fmla="*/ 649459 h 1335540"/>
              <a:gd name="connsiteX736" fmla="*/ 153567 w 1036210"/>
              <a:gd name="connsiteY736" fmla="*/ 643567 h 1335540"/>
              <a:gd name="connsiteX737" fmla="*/ 152550 w 1036210"/>
              <a:gd name="connsiteY737" fmla="*/ 637677 h 1335540"/>
              <a:gd name="connsiteX738" fmla="*/ 151363 w 1036210"/>
              <a:gd name="connsiteY738" fmla="*/ 631786 h 1335540"/>
              <a:gd name="connsiteX739" fmla="*/ 150515 w 1036210"/>
              <a:gd name="connsiteY739" fmla="*/ 625895 h 1335540"/>
              <a:gd name="connsiteX740" fmla="*/ 149667 w 1036210"/>
              <a:gd name="connsiteY740" fmla="*/ 619840 h 1335540"/>
              <a:gd name="connsiteX741" fmla="*/ 148989 w 1036210"/>
              <a:gd name="connsiteY741" fmla="*/ 613949 h 1335540"/>
              <a:gd name="connsiteX742" fmla="*/ 148311 w 1036210"/>
              <a:gd name="connsiteY742" fmla="*/ 607895 h 1335540"/>
              <a:gd name="connsiteX743" fmla="*/ 147972 w 1036210"/>
              <a:gd name="connsiteY743" fmla="*/ 601676 h 1335540"/>
              <a:gd name="connsiteX744" fmla="*/ 147463 w 1036210"/>
              <a:gd name="connsiteY744" fmla="*/ 595622 h 1335540"/>
              <a:gd name="connsiteX745" fmla="*/ 147294 w 1036210"/>
              <a:gd name="connsiteY745" fmla="*/ 589567 h 1335540"/>
              <a:gd name="connsiteX746" fmla="*/ 147124 w 1036210"/>
              <a:gd name="connsiteY746" fmla="*/ 583349 h 1335540"/>
              <a:gd name="connsiteX747" fmla="*/ 147124 w 1036210"/>
              <a:gd name="connsiteY747" fmla="*/ 577131 h 1335540"/>
              <a:gd name="connsiteX748" fmla="*/ 147124 w 1036210"/>
              <a:gd name="connsiteY748" fmla="*/ 568130 h 1335540"/>
              <a:gd name="connsiteX749" fmla="*/ 147463 w 1036210"/>
              <a:gd name="connsiteY749" fmla="*/ 559130 h 1335540"/>
              <a:gd name="connsiteX750" fmla="*/ 148141 w 1036210"/>
              <a:gd name="connsiteY750" fmla="*/ 550130 h 1335540"/>
              <a:gd name="connsiteX751" fmla="*/ 148819 w 1036210"/>
              <a:gd name="connsiteY751" fmla="*/ 541457 h 1335540"/>
              <a:gd name="connsiteX752" fmla="*/ 149837 w 1036210"/>
              <a:gd name="connsiteY752" fmla="*/ 532457 h 1335540"/>
              <a:gd name="connsiteX753" fmla="*/ 151193 w 1036210"/>
              <a:gd name="connsiteY753" fmla="*/ 523948 h 1335540"/>
              <a:gd name="connsiteX754" fmla="*/ 152719 w 1036210"/>
              <a:gd name="connsiteY754" fmla="*/ 515275 h 1335540"/>
              <a:gd name="connsiteX755" fmla="*/ 154415 w 1036210"/>
              <a:gd name="connsiteY755" fmla="*/ 506603 h 1335540"/>
              <a:gd name="connsiteX756" fmla="*/ 156280 w 1036210"/>
              <a:gd name="connsiteY756" fmla="*/ 498093 h 1335540"/>
              <a:gd name="connsiteX757" fmla="*/ 158484 w 1036210"/>
              <a:gd name="connsiteY757" fmla="*/ 489584 h 1335540"/>
              <a:gd name="connsiteX758" fmla="*/ 160858 w 1036210"/>
              <a:gd name="connsiteY758" fmla="*/ 481402 h 1335540"/>
              <a:gd name="connsiteX759" fmla="*/ 163231 w 1036210"/>
              <a:gd name="connsiteY759" fmla="*/ 473220 h 1335540"/>
              <a:gd name="connsiteX760" fmla="*/ 166114 w 1036210"/>
              <a:gd name="connsiteY760" fmla="*/ 464875 h 1335540"/>
              <a:gd name="connsiteX761" fmla="*/ 168996 w 1036210"/>
              <a:gd name="connsiteY761" fmla="*/ 456857 h 1335540"/>
              <a:gd name="connsiteX762" fmla="*/ 172217 w 1036210"/>
              <a:gd name="connsiteY762" fmla="*/ 448838 h 1335540"/>
              <a:gd name="connsiteX763" fmla="*/ 175439 w 1036210"/>
              <a:gd name="connsiteY763" fmla="*/ 440820 h 1335540"/>
              <a:gd name="connsiteX764" fmla="*/ 178999 w 1036210"/>
              <a:gd name="connsiteY764" fmla="*/ 433129 h 1335540"/>
              <a:gd name="connsiteX765" fmla="*/ 182730 w 1036210"/>
              <a:gd name="connsiteY765" fmla="*/ 425438 h 1335540"/>
              <a:gd name="connsiteX766" fmla="*/ 186629 w 1036210"/>
              <a:gd name="connsiteY766" fmla="*/ 417911 h 1335540"/>
              <a:gd name="connsiteX767" fmla="*/ 190868 w 1036210"/>
              <a:gd name="connsiteY767" fmla="*/ 410383 h 1335540"/>
              <a:gd name="connsiteX768" fmla="*/ 194937 w 1036210"/>
              <a:gd name="connsiteY768" fmla="*/ 403020 h 1335540"/>
              <a:gd name="connsiteX769" fmla="*/ 199515 w 1036210"/>
              <a:gd name="connsiteY769" fmla="*/ 395655 h 1335540"/>
              <a:gd name="connsiteX770" fmla="*/ 204093 w 1036210"/>
              <a:gd name="connsiteY770" fmla="*/ 388619 h 1335540"/>
              <a:gd name="connsiteX771" fmla="*/ 209010 w 1036210"/>
              <a:gd name="connsiteY771" fmla="*/ 381583 h 1335540"/>
              <a:gd name="connsiteX772" fmla="*/ 213757 w 1036210"/>
              <a:gd name="connsiteY772" fmla="*/ 374546 h 1335540"/>
              <a:gd name="connsiteX773" fmla="*/ 219013 w 1036210"/>
              <a:gd name="connsiteY773" fmla="*/ 367673 h 1335540"/>
              <a:gd name="connsiteX774" fmla="*/ 224269 w 1036210"/>
              <a:gd name="connsiteY774" fmla="*/ 361128 h 1335540"/>
              <a:gd name="connsiteX775" fmla="*/ 229864 w 1036210"/>
              <a:gd name="connsiteY775" fmla="*/ 354582 h 1335540"/>
              <a:gd name="connsiteX776" fmla="*/ 235460 w 1036210"/>
              <a:gd name="connsiteY776" fmla="*/ 348200 h 1335540"/>
              <a:gd name="connsiteX777" fmla="*/ 241224 w 1036210"/>
              <a:gd name="connsiteY777" fmla="*/ 341818 h 1335540"/>
              <a:gd name="connsiteX778" fmla="*/ 247158 w 1036210"/>
              <a:gd name="connsiteY778" fmla="*/ 335764 h 1335540"/>
              <a:gd name="connsiteX779" fmla="*/ 253262 w 1036210"/>
              <a:gd name="connsiteY779" fmla="*/ 329710 h 1335540"/>
              <a:gd name="connsiteX780" fmla="*/ 259535 w 1036210"/>
              <a:gd name="connsiteY780" fmla="*/ 323818 h 1335540"/>
              <a:gd name="connsiteX781" fmla="*/ 265809 w 1036210"/>
              <a:gd name="connsiteY781" fmla="*/ 318091 h 1335540"/>
              <a:gd name="connsiteX782" fmla="*/ 272421 w 1036210"/>
              <a:gd name="connsiteY782" fmla="*/ 312528 h 1335540"/>
              <a:gd name="connsiteX783" fmla="*/ 279034 w 1036210"/>
              <a:gd name="connsiteY783" fmla="*/ 307127 h 1335540"/>
              <a:gd name="connsiteX784" fmla="*/ 285816 w 1036210"/>
              <a:gd name="connsiteY784" fmla="*/ 301727 h 1335540"/>
              <a:gd name="connsiteX785" fmla="*/ 292598 w 1036210"/>
              <a:gd name="connsiteY785" fmla="*/ 296818 h 1335540"/>
              <a:gd name="connsiteX786" fmla="*/ 299719 w 1036210"/>
              <a:gd name="connsiteY786" fmla="*/ 291745 h 1335540"/>
              <a:gd name="connsiteX787" fmla="*/ 306840 w 1036210"/>
              <a:gd name="connsiteY787" fmla="*/ 287000 h 1335540"/>
              <a:gd name="connsiteX788" fmla="*/ 314131 w 1036210"/>
              <a:gd name="connsiteY788" fmla="*/ 282254 h 1335540"/>
              <a:gd name="connsiteX789" fmla="*/ 321591 w 1036210"/>
              <a:gd name="connsiteY789" fmla="*/ 277836 h 1335540"/>
              <a:gd name="connsiteX790" fmla="*/ 329220 w 1036210"/>
              <a:gd name="connsiteY790" fmla="*/ 273581 h 1335540"/>
              <a:gd name="connsiteX791" fmla="*/ 336850 w 1036210"/>
              <a:gd name="connsiteY791" fmla="*/ 269491 h 1335540"/>
              <a:gd name="connsiteX792" fmla="*/ 344480 w 1036210"/>
              <a:gd name="connsiteY792" fmla="*/ 265400 h 1335540"/>
              <a:gd name="connsiteX793" fmla="*/ 352279 w 1036210"/>
              <a:gd name="connsiteY793" fmla="*/ 261799 h 1335540"/>
              <a:gd name="connsiteX794" fmla="*/ 360417 w 1036210"/>
              <a:gd name="connsiteY794" fmla="*/ 258036 h 1335540"/>
              <a:gd name="connsiteX795" fmla="*/ 368556 w 1036210"/>
              <a:gd name="connsiteY795" fmla="*/ 254763 h 1335540"/>
              <a:gd name="connsiteX796" fmla="*/ 376695 w 1036210"/>
              <a:gd name="connsiteY796" fmla="*/ 251490 h 1335540"/>
              <a:gd name="connsiteX797" fmla="*/ 385002 w 1036210"/>
              <a:gd name="connsiteY797" fmla="*/ 248545 h 1335540"/>
              <a:gd name="connsiteX798" fmla="*/ 393310 w 1036210"/>
              <a:gd name="connsiteY798" fmla="*/ 245599 h 1335540"/>
              <a:gd name="connsiteX799" fmla="*/ 401788 w 1036210"/>
              <a:gd name="connsiteY799" fmla="*/ 242981 h 1335540"/>
              <a:gd name="connsiteX800" fmla="*/ 410435 w 1036210"/>
              <a:gd name="connsiteY800" fmla="*/ 240363 h 1335540"/>
              <a:gd name="connsiteX801" fmla="*/ 418912 w 1036210"/>
              <a:gd name="connsiteY801" fmla="*/ 238235 h 1335540"/>
              <a:gd name="connsiteX802" fmla="*/ 427729 w 1036210"/>
              <a:gd name="connsiteY802" fmla="*/ 236272 h 1335540"/>
              <a:gd name="connsiteX803" fmla="*/ 436546 w 1036210"/>
              <a:gd name="connsiteY803" fmla="*/ 234308 h 1335540"/>
              <a:gd name="connsiteX804" fmla="*/ 445362 w 1036210"/>
              <a:gd name="connsiteY804" fmla="*/ 232672 h 1335540"/>
              <a:gd name="connsiteX805" fmla="*/ 454518 w 1036210"/>
              <a:gd name="connsiteY805" fmla="*/ 231199 h 1335540"/>
              <a:gd name="connsiteX806" fmla="*/ 463504 w 1036210"/>
              <a:gd name="connsiteY806" fmla="*/ 229890 h 1335540"/>
              <a:gd name="connsiteX807" fmla="*/ 472660 w 1036210"/>
              <a:gd name="connsiteY807" fmla="*/ 228908 h 1335540"/>
              <a:gd name="connsiteX808" fmla="*/ 481646 w 1036210"/>
              <a:gd name="connsiteY808" fmla="*/ 228254 h 1335540"/>
              <a:gd name="connsiteX809" fmla="*/ 490971 w 1036210"/>
              <a:gd name="connsiteY809" fmla="*/ 227599 h 1335540"/>
              <a:gd name="connsiteX810" fmla="*/ 500296 w 1036210"/>
              <a:gd name="connsiteY810" fmla="*/ 227272 h 1335540"/>
              <a:gd name="connsiteX811" fmla="*/ 484237 w 1036210"/>
              <a:gd name="connsiteY811" fmla="*/ 0 h 1335540"/>
              <a:gd name="connsiteX812" fmla="*/ 530988 w 1036210"/>
              <a:gd name="connsiteY812" fmla="*/ 0 h 1335540"/>
              <a:gd name="connsiteX813" fmla="*/ 530988 w 1036210"/>
              <a:gd name="connsiteY813" fmla="*/ 117095 h 1335540"/>
              <a:gd name="connsiteX814" fmla="*/ 484237 w 1036210"/>
              <a:gd name="connsiteY814" fmla="*/ 117095 h 133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1036210" h="1335540">
                <a:moveTo>
                  <a:pt x="409742" y="1266007"/>
                </a:moveTo>
                <a:lnTo>
                  <a:pt x="609670" y="1266007"/>
                </a:lnTo>
                <a:lnTo>
                  <a:pt x="609670" y="1269632"/>
                </a:lnTo>
                <a:lnTo>
                  <a:pt x="609160" y="1273093"/>
                </a:lnTo>
                <a:lnTo>
                  <a:pt x="608650" y="1276553"/>
                </a:lnTo>
                <a:lnTo>
                  <a:pt x="607800" y="1280013"/>
                </a:lnTo>
                <a:lnTo>
                  <a:pt x="606610" y="1283473"/>
                </a:lnTo>
                <a:lnTo>
                  <a:pt x="605420" y="1286769"/>
                </a:lnTo>
                <a:lnTo>
                  <a:pt x="603720" y="1290064"/>
                </a:lnTo>
                <a:lnTo>
                  <a:pt x="601850" y="1293029"/>
                </a:lnTo>
                <a:lnTo>
                  <a:pt x="599980" y="1296325"/>
                </a:lnTo>
                <a:lnTo>
                  <a:pt x="597600" y="1299126"/>
                </a:lnTo>
                <a:lnTo>
                  <a:pt x="595220" y="1302092"/>
                </a:lnTo>
                <a:lnTo>
                  <a:pt x="592670" y="1304893"/>
                </a:lnTo>
                <a:lnTo>
                  <a:pt x="589950" y="1307694"/>
                </a:lnTo>
                <a:lnTo>
                  <a:pt x="587059" y="1310330"/>
                </a:lnTo>
                <a:lnTo>
                  <a:pt x="583829" y="1312802"/>
                </a:lnTo>
                <a:lnTo>
                  <a:pt x="580599" y="1315274"/>
                </a:lnTo>
                <a:lnTo>
                  <a:pt x="577029" y="1317580"/>
                </a:lnTo>
                <a:lnTo>
                  <a:pt x="573459" y="1319722"/>
                </a:lnTo>
                <a:lnTo>
                  <a:pt x="569549" y="1321864"/>
                </a:lnTo>
                <a:lnTo>
                  <a:pt x="565639" y="1323677"/>
                </a:lnTo>
                <a:lnTo>
                  <a:pt x="561729" y="1325654"/>
                </a:lnTo>
                <a:lnTo>
                  <a:pt x="557478" y="1327302"/>
                </a:lnTo>
                <a:lnTo>
                  <a:pt x="553058" y="1328785"/>
                </a:lnTo>
                <a:lnTo>
                  <a:pt x="548638" y="1330103"/>
                </a:lnTo>
                <a:lnTo>
                  <a:pt x="544047" y="1331256"/>
                </a:lnTo>
                <a:lnTo>
                  <a:pt x="539458" y="1332574"/>
                </a:lnTo>
                <a:lnTo>
                  <a:pt x="534697" y="1333398"/>
                </a:lnTo>
                <a:lnTo>
                  <a:pt x="529937" y="1334222"/>
                </a:lnTo>
                <a:lnTo>
                  <a:pt x="525007" y="1334881"/>
                </a:lnTo>
                <a:lnTo>
                  <a:pt x="519907" y="1335211"/>
                </a:lnTo>
                <a:lnTo>
                  <a:pt x="514806" y="1335540"/>
                </a:lnTo>
                <a:lnTo>
                  <a:pt x="509876" y="1335540"/>
                </a:lnTo>
                <a:lnTo>
                  <a:pt x="504606" y="1335540"/>
                </a:lnTo>
                <a:lnTo>
                  <a:pt x="499506" y="1335211"/>
                </a:lnTo>
                <a:lnTo>
                  <a:pt x="494406" y="1334881"/>
                </a:lnTo>
                <a:lnTo>
                  <a:pt x="489475" y="1334222"/>
                </a:lnTo>
                <a:lnTo>
                  <a:pt x="484715" y="1333398"/>
                </a:lnTo>
                <a:lnTo>
                  <a:pt x="479955" y="1332574"/>
                </a:lnTo>
                <a:lnTo>
                  <a:pt x="475365" y="1331256"/>
                </a:lnTo>
                <a:lnTo>
                  <a:pt x="470774" y="1330103"/>
                </a:lnTo>
                <a:lnTo>
                  <a:pt x="466354" y="1328785"/>
                </a:lnTo>
                <a:lnTo>
                  <a:pt x="462104" y="1327302"/>
                </a:lnTo>
                <a:lnTo>
                  <a:pt x="457854" y="1325654"/>
                </a:lnTo>
                <a:lnTo>
                  <a:pt x="453774" y="1323677"/>
                </a:lnTo>
                <a:lnTo>
                  <a:pt x="449864" y="1321864"/>
                </a:lnTo>
                <a:lnTo>
                  <a:pt x="445954" y="1319722"/>
                </a:lnTo>
                <a:lnTo>
                  <a:pt x="442383" y="1317580"/>
                </a:lnTo>
                <a:lnTo>
                  <a:pt x="438983" y="1315274"/>
                </a:lnTo>
                <a:lnTo>
                  <a:pt x="435753" y="1312802"/>
                </a:lnTo>
                <a:lnTo>
                  <a:pt x="432523" y="1310330"/>
                </a:lnTo>
                <a:lnTo>
                  <a:pt x="429633" y="1307694"/>
                </a:lnTo>
                <a:lnTo>
                  <a:pt x="426743" y="1304893"/>
                </a:lnTo>
                <a:lnTo>
                  <a:pt x="424192" y="1302092"/>
                </a:lnTo>
                <a:lnTo>
                  <a:pt x="421812" y="1299126"/>
                </a:lnTo>
                <a:lnTo>
                  <a:pt x="419432" y="1296325"/>
                </a:lnTo>
                <a:lnTo>
                  <a:pt x="417562" y="1293029"/>
                </a:lnTo>
                <a:lnTo>
                  <a:pt x="415862" y="1290064"/>
                </a:lnTo>
                <a:lnTo>
                  <a:pt x="414162" y="1286769"/>
                </a:lnTo>
                <a:lnTo>
                  <a:pt x="412802" y="1283473"/>
                </a:lnTo>
                <a:lnTo>
                  <a:pt x="411612" y="1280013"/>
                </a:lnTo>
                <a:lnTo>
                  <a:pt x="410762" y="1276553"/>
                </a:lnTo>
                <a:lnTo>
                  <a:pt x="410252" y="1273093"/>
                </a:lnTo>
                <a:lnTo>
                  <a:pt x="409912" y="1269632"/>
                </a:lnTo>
                <a:close/>
                <a:moveTo>
                  <a:pt x="376299" y="1180932"/>
                </a:moveTo>
                <a:lnTo>
                  <a:pt x="643113" y="1180932"/>
                </a:lnTo>
                <a:lnTo>
                  <a:pt x="646326" y="1181097"/>
                </a:lnTo>
                <a:lnTo>
                  <a:pt x="649539" y="1181592"/>
                </a:lnTo>
                <a:lnTo>
                  <a:pt x="652582" y="1182251"/>
                </a:lnTo>
                <a:lnTo>
                  <a:pt x="655456" y="1183405"/>
                </a:lnTo>
                <a:lnTo>
                  <a:pt x="658162" y="1184560"/>
                </a:lnTo>
                <a:lnTo>
                  <a:pt x="661036" y="1186209"/>
                </a:lnTo>
                <a:lnTo>
                  <a:pt x="663403" y="1188023"/>
                </a:lnTo>
                <a:lnTo>
                  <a:pt x="665601" y="1190002"/>
                </a:lnTo>
                <a:lnTo>
                  <a:pt x="667799" y="1192311"/>
                </a:lnTo>
                <a:lnTo>
                  <a:pt x="669490" y="1194619"/>
                </a:lnTo>
                <a:lnTo>
                  <a:pt x="671012" y="1197093"/>
                </a:lnTo>
                <a:lnTo>
                  <a:pt x="672365" y="1199896"/>
                </a:lnTo>
                <a:lnTo>
                  <a:pt x="673548" y="1202700"/>
                </a:lnTo>
                <a:lnTo>
                  <a:pt x="674394" y="1205668"/>
                </a:lnTo>
                <a:lnTo>
                  <a:pt x="674732" y="1208801"/>
                </a:lnTo>
                <a:lnTo>
                  <a:pt x="674901" y="1211935"/>
                </a:lnTo>
                <a:lnTo>
                  <a:pt x="674732" y="1215068"/>
                </a:lnTo>
                <a:lnTo>
                  <a:pt x="674394" y="1218201"/>
                </a:lnTo>
                <a:lnTo>
                  <a:pt x="673548" y="1221169"/>
                </a:lnTo>
                <a:lnTo>
                  <a:pt x="672365" y="1224138"/>
                </a:lnTo>
                <a:lnTo>
                  <a:pt x="671012" y="1226776"/>
                </a:lnTo>
                <a:lnTo>
                  <a:pt x="669490" y="1229415"/>
                </a:lnTo>
                <a:lnTo>
                  <a:pt x="667799" y="1231724"/>
                </a:lnTo>
                <a:lnTo>
                  <a:pt x="665601" y="1233867"/>
                </a:lnTo>
                <a:lnTo>
                  <a:pt x="663403" y="1236011"/>
                </a:lnTo>
                <a:lnTo>
                  <a:pt x="661036" y="1237660"/>
                </a:lnTo>
                <a:lnTo>
                  <a:pt x="658162" y="1239144"/>
                </a:lnTo>
                <a:lnTo>
                  <a:pt x="655456" y="1240464"/>
                </a:lnTo>
                <a:lnTo>
                  <a:pt x="652582" y="1241618"/>
                </a:lnTo>
                <a:lnTo>
                  <a:pt x="649539" y="1242443"/>
                </a:lnTo>
                <a:lnTo>
                  <a:pt x="646326" y="1242938"/>
                </a:lnTo>
                <a:lnTo>
                  <a:pt x="643113" y="1243102"/>
                </a:lnTo>
                <a:lnTo>
                  <a:pt x="376299" y="1243102"/>
                </a:lnTo>
                <a:lnTo>
                  <a:pt x="373086" y="1242938"/>
                </a:lnTo>
                <a:lnTo>
                  <a:pt x="369873" y="1242443"/>
                </a:lnTo>
                <a:lnTo>
                  <a:pt x="366830" y="1241618"/>
                </a:lnTo>
                <a:lnTo>
                  <a:pt x="363956" y="1240464"/>
                </a:lnTo>
                <a:lnTo>
                  <a:pt x="361250" y="1239144"/>
                </a:lnTo>
                <a:lnTo>
                  <a:pt x="358544" y="1237660"/>
                </a:lnTo>
                <a:lnTo>
                  <a:pt x="356009" y="1236011"/>
                </a:lnTo>
                <a:lnTo>
                  <a:pt x="353810" y="1233867"/>
                </a:lnTo>
                <a:lnTo>
                  <a:pt x="351781" y="1231724"/>
                </a:lnTo>
                <a:lnTo>
                  <a:pt x="349921" y="1229415"/>
                </a:lnTo>
                <a:lnTo>
                  <a:pt x="348399" y="1226776"/>
                </a:lnTo>
                <a:lnTo>
                  <a:pt x="346878" y="1224138"/>
                </a:lnTo>
                <a:lnTo>
                  <a:pt x="345864" y="1221169"/>
                </a:lnTo>
                <a:lnTo>
                  <a:pt x="345018" y="1218201"/>
                </a:lnTo>
                <a:lnTo>
                  <a:pt x="344680" y="1215068"/>
                </a:lnTo>
                <a:lnTo>
                  <a:pt x="344511" y="1211935"/>
                </a:lnTo>
                <a:lnTo>
                  <a:pt x="344680" y="1208801"/>
                </a:lnTo>
                <a:lnTo>
                  <a:pt x="345018" y="1205668"/>
                </a:lnTo>
                <a:lnTo>
                  <a:pt x="345864" y="1202700"/>
                </a:lnTo>
                <a:lnTo>
                  <a:pt x="346878" y="1199896"/>
                </a:lnTo>
                <a:lnTo>
                  <a:pt x="348399" y="1197093"/>
                </a:lnTo>
                <a:lnTo>
                  <a:pt x="349921" y="1194619"/>
                </a:lnTo>
                <a:lnTo>
                  <a:pt x="351781" y="1192311"/>
                </a:lnTo>
                <a:lnTo>
                  <a:pt x="353810" y="1190002"/>
                </a:lnTo>
                <a:lnTo>
                  <a:pt x="356009" y="1188023"/>
                </a:lnTo>
                <a:lnTo>
                  <a:pt x="358544" y="1186209"/>
                </a:lnTo>
                <a:lnTo>
                  <a:pt x="361250" y="1184560"/>
                </a:lnTo>
                <a:lnTo>
                  <a:pt x="363956" y="1183405"/>
                </a:lnTo>
                <a:lnTo>
                  <a:pt x="366830" y="1182251"/>
                </a:lnTo>
                <a:lnTo>
                  <a:pt x="369873" y="1181592"/>
                </a:lnTo>
                <a:lnTo>
                  <a:pt x="373086" y="1181097"/>
                </a:lnTo>
                <a:close/>
                <a:moveTo>
                  <a:pt x="376299" y="1099129"/>
                </a:moveTo>
                <a:lnTo>
                  <a:pt x="643113" y="1099129"/>
                </a:lnTo>
                <a:lnTo>
                  <a:pt x="646326" y="1099294"/>
                </a:lnTo>
                <a:lnTo>
                  <a:pt x="649539" y="1099625"/>
                </a:lnTo>
                <a:lnTo>
                  <a:pt x="652582" y="1100452"/>
                </a:lnTo>
                <a:lnTo>
                  <a:pt x="655456" y="1101609"/>
                </a:lnTo>
                <a:lnTo>
                  <a:pt x="658162" y="1102932"/>
                </a:lnTo>
                <a:lnTo>
                  <a:pt x="661036" y="1104420"/>
                </a:lnTo>
                <a:lnTo>
                  <a:pt x="663403" y="1106239"/>
                </a:lnTo>
                <a:lnTo>
                  <a:pt x="665601" y="1108223"/>
                </a:lnTo>
                <a:lnTo>
                  <a:pt x="667799" y="1110373"/>
                </a:lnTo>
                <a:lnTo>
                  <a:pt x="669490" y="1112853"/>
                </a:lnTo>
                <a:lnTo>
                  <a:pt x="671012" y="1115498"/>
                </a:lnTo>
                <a:lnTo>
                  <a:pt x="672365" y="1118144"/>
                </a:lnTo>
                <a:lnTo>
                  <a:pt x="673548" y="1120955"/>
                </a:lnTo>
                <a:lnTo>
                  <a:pt x="674394" y="1123931"/>
                </a:lnTo>
                <a:lnTo>
                  <a:pt x="674732" y="1127072"/>
                </a:lnTo>
                <a:lnTo>
                  <a:pt x="674901" y="1130214"/>
                </a:lnTo>
                <a:lnTo>
                  <a:pt x="674732" y="1133521"/>
                </a:lnTo>
                <a:lnTo>
                  <a:pt x="674394" y="1136497"/>
                </a:lnTo>
                <a:lnTo>
                  <a:pt x="673548" y="1139474"/>
                </a:lnTo>
                <a:lnTo>
                  <a:pt x="672365" y="1142284"/>
                </a:lnTo>
                <a:lnTo>
                  <a:pt x="671012" y="1145095"/>
                </a:lnTo>
                <a:lnTo>
                  <a:pt x="669490" y="1147575"/>
                </a:lnTo>
                <a:lnTo>
                  <a:pt x="667799" y="1150221"/>
                </a:lnTo>
                <a:lnTo>
                  <a:pt x="665601" y="1152371"/>
                </a:lnTo>
                <a:lnTo>
                  <a:pt x="663403" y="1154189"/>
                </a:lnTo>
                <a:lnTo>
                  <a:pt x="661036" y="1156008"/>
                </a:lnTo>
                <a:lnTo>
                  <a:pt x="658162" y="1157662"/>
                </a:lnTo>
                <a:lnTo>
                  <a:pt x="655456" y="1158985"/>
                </a:lnTo>
                <a:lnTo>
                  <a:pt x="652582" y="1159977"/>
                </a:lnTo>
                <a:lnTo>
                  <a:pt x="649539" y="1160638"/>
                </a:lnTo>
                <a:lnTo>
                  <a:pt x="646326" y="1161134"/>
                </a:lnTo>
                <a:lnTo>
                  <a:pt x="643113" y="1161299"/>
                </a:lnTo>
                <a:lnTo>
                  <a:pt x="376299" y="1161299"/>
                </a:lnTo>
                <a:lnTo>
                  <a:pt x="373086" y="1161134"/>
                </a:lnTo>
                <a:lnTo>
                  <a:pt x="369873" y="1160638"/>
                </a:lnTo>
                <a:lnTo>
                  <a:pt x="366830" y="1159977"/>
                </a:lnTo>
                <a:lnTo>
                  <a:pt x="363956" y="1158985"/>
                </a:lnTo>
                <a:lnTo>
                  <a:pt x="361250" y="1157662"/>
                </a:lnTo>
                <a:lnTo>
                  <a:pt x="358544" y="1156008"/>
                </a:lnTo>
                <a:lnTo>
                  <a:pt x="356009" y="1154189"/>
                </a:lnTo>
                <a:lnTo>
                  <a:pt x="353810" y="1152371"/>
                </a:lnTo>
                <a:lnTo>
                  <a:pt x="351781" y="1150221"/>
                </a:lnTo>
                <a:lnTo>
                  <a:pt x="349921" y="1147575"/>
                </a:lnTo>
                <a:lnTo>
                  <a:pt x="348399" y="1145095"/>
                </a:lnTo>
                <a:lnTo>
                  <a:pt x="346878" y="1142284"/>
                </a:lnTo>
                <a:lnTo>
                  <a:pt x="345864" y="1139474"/>
                </a:lnTo>
                <a:lnTo>
                  <a:pt x="345018" y="1136497"/>
                </a:lnTo>
                <a:lnTo>
                  <a:pt x="344680" y="1133521"/>
                </a:lnTo>
                <a:lnTo>
                  <a:pt x="344511" y="1130214"/>
                </a:lnTo>
                <a:lnTo>
                  <a:pt x="344680" y="1127072"/>
                </a:lnTo>
                <a:lnTo>
                  <a:pt x="345018" y="1123931"/>
                </a:lnTo>
                <a:lnTo>
                  <a:pt x="345864" y="1120955"/>
                </a:lnTo>
                <a:lnTo>
                  <a:pt x="346878" y="1118144"/>
                </a:lnTo>
                <a:lnTo>
                  <a:pt x="348399" y="1115498"/>
                </a:lnTo>
                <a:lnTo>
                  <a:pt x="349921" y="1112853"/>
                </a:lnTo>
                <a:lnTo>
                  <a:pt x="351781" y="1110373"/>
                </a:lnTo>
                <a:lnTo>
                  <a:pt x="353810" y="1108223"/>
                </a:lnTo>
                <a:lnTo>
                  <a:pt x="356009" y="1106239"/>
                </a:lnTo>
                <a:lnTo>
                  <a:pt x="358544" y="1104420"/>
                </a:lnTo>
                <a:lnTo>
                  <a:pt x="361250" y="1102932"/>
                </a:lnTo>
                <a:lnTo>
                  <a:pt x="363956" y="1101609"/>
                </a:lnTo>
                <a:lnTo>
                  <a:pt x="366830" y="1100452"/>
                </a:lnTo>
                <a:lnTo>
                  <a:pt x="369873" y="1099625"/>
                </a:lnTo>
                <a:lnTo>
                  <a:pt x="373086" y="1099294"/>
                </a:lnTo>
                <a:close/>
                <a:moveTo>
                  <a:pt x="794884" y="755120"/>
                </a:moveTo>
                <a:lnTo>
                  <a:pt x="794884" y="755447"/>
                </a:lnTo>
                <a:lnTo>
                  <a:pt x="794545" y="755774"/>
                </a:lnTo>
                <a:close/>
                <a:moveTo>
                  <a:pt x="796620" y="749272"/>
                </a:moveTo>
                <a:lnTo>
                  <a:pt x="796577" y="749886"/>
                </a:lnTo>
                <a:lnTo>
                  <a:pt x="796239" y="752176"/>
                </a:lnTo>
                <a:lnTo>
                  <a:pt x="795730" y="753811"/>
                </a:lnTo>
                <a:lnTo>
                  <a:pt x="795392" y="754466"/>
                </a:lnTo>
                <a:lnTo>
                  <a:pt x="795053" y="754956"/>
                </a:lnTo>
                <a:lnTo>
                  <a:pt x="794884" y="755120"/>
                </a:lnTo>
                <a:lnTo>
                  <a:pt x="794037" y="756592"/>
                </a:lnTo>
                <a:lnTo>
                  <a:pt x="793190" y="757573"/>
                </a:lnTo>
                <a:lnTo>
                  <a:pt x="794545" y="755283"/>
                </a:lnTo>
                <a:lnTo>
                  <a:pt x="795561" y="753157"/>
                </a:lnTo>
                <a:lnTo>
                  <a:pt x="796239" y="751358"/>
                </a:lnTo>
                <a:lnTo>
                  <a:pt x="796577" y="749559"/>
                </a:lnTo>
                <a:close/>
                <a:moveTo>
                  <a:pt x="796747" y="747269"/>
                </a:moveTo>
                <a:lnTo>
                  <a:pt x="796916" y="747596"/>
                </a:lnTo>
                <a:lnTo>
                  <a:pt x="796747" y="748414"/>
                </a:lnTo>
                <a:lnTo>
                  <a:pt x="796620" y="749272"/>
                </a:lnTo>
                <a:lnTo>
                  <a:pt x="796747" y="747432"/>
                </a:lnTo>
                <a:close/>
                <a:moveTo>
                  <a:pt x="767594" y="747128"/>
                </a:moveTo>
                <a:lnTo>
                  <a:pt x="767449" y="749231"/>
                </a:lnTo>
                <a:lnTo>
                  <a:pt x="767449" y="749068"/>
                </a:lnTo>
                <a:lnTo>
                  <a:pt x="767449" y="748250"/>
                </a:lnTo>
                <a:close/>
                <a:moveTo>
                  <a:pt x="769956" y="740595"/>
                </a:moveTo>
                <a:lnTo>
                  <a:pt x="769650" y="741053"/>
                </a:lnTo>
                <a:lnTo>
                  <a:pt x="768634" y="743179"/>
                </a:lnTo>
                <a:lnTo>
                  <a:pt x="767957" y="745306"/>
                </a:lnTo>
                <a:lnTo>
                  <a:pt x="767618" y="746941"/>
                </a:lnTo>
                <a:lnTo>
                  <a:pt x="767594" y="747128"/>
                </a:lnTo>
                <a:lnTo>
                  <a:pt x="767618" y="746778"/>
                </a:lnTo>
                <a:lnTo>
                  <a:pt x="767957" y="744815"/>
                </a:lnTo>
                <a:lnTo>
                  <a:pt x="768465" y="743016"/>
                </a:lnTo>
                <a:lnTo>
                  <a:pt x="768691" y="742634"/>
                </a:lnTo>
                <a:lnTo>
                  <a:pt x="768804" y="742525"/>
                </a:lnTo>
                <a:lnTo>
                  <a:pt x="768804" y="742443"/>
                </a:lnTo>
                <a:lnTo>
                  <a:pt x="769142" y="741871"/>
                </a:lnTo>
                <a:lnTo>
                  <a:pt x="769396" y="741380"/>
                </a:lnTo>
                <a:lnTo>
                  <a:pt x="769752" y="740791"/>
                </a:lnTo>
                <a:close/>
                <a:moveTo>
                  <a:pt x="770158" y="740290"/>
                </a:moveTo>
                <a:lnTo>
                  <a:pt x="770158" y="740399"/>
                </a:lnTo>
                <a:lnTo>
                  <a:pt x="769956" y="740595"/>
                </a:lnTo>
                <a:close/>
                <a:moveTo>
                  <a:pt x="1007792" y="303707"/>
                </a:moveTo>
                <a:lnTo>
                  <a:pt x="1036210" y="338777"/>
                </a:lnTo>
                <a:lnTo>
                  <a:pt x="941983" y="415129"/>
                </a:lnTo>
                <a:lnTo>
                  <a:pt x="913566" y="380058"/>
                </a:lnTo>
                <a:close/>
                <a:moveTo>
                  <a:pt x="28418" y="284751"/>
                </a:moveTo>
                <a:lnTo>
                  <a:pt x="122644" y="361103"/>
                </a:lnTo>
                <a:lnTo>
                  <a:pt x="94227" y="396174"/>
                </a:lnTo>
                <a:lnTo>
                  <a:pt x="0" y="319822"/>
                </a:lnTo>
                <a:close/>
                <a:moveTo>
                  <a:pt x="521216" y="260648"/>
                </a:moveTo>
                <a:lnTo>
                  <a:pt x="513426" y="260811"/>
                </a:lnTo>
                <a:lnTo>
                  <a:pt x="505636" y="261302"/>
                </a:lnTo>
                <a:lnTo>
                  <a:pt x="497846" y="261793"/>
                </a:lnTo>
                <a:lnTo>
                  <a:pt x="505636" y="262610"/>
                </a:lnTo>
                <a:lnTo>
                  <a:pt x="513257" y="263428"/>
                </a:lnTo>
                <a:lnTo>
                  <a:pt x="520877" y="264410"/>
                </a:lnTo>
                <a:lnTo>
                  <a:pt x="528667" y="265555"/>
                </a:lnTo>
                <a:lnTo>
                  <a:pt x="536288" y="267027"/>
                </a:lnTo>
                <a:lnTo>
                  <a:pt x="543740" y="268499"/>
                </a:lnTo>
                <a:lnTo>
                  <a:pt x="551191" y="270135"/>
                </a:lnTo>
                <a:lnTo>
                  <a:pt x="558642" y="271770"/>
                </a:lnTo>
                <a:lnTo>
                  <a:pt x="566263" y="273897"/>
                </a:lnTo>
                <a:lnTo>
                  <a:pt x="573545" y="275860"/>
                </a:lnTo>
                <a:lnTo>
                  <a:pt x="580827" y="277986"/>
                </a:lnTo>
                <a:lnTo>
                  <a:pt x="587939" y="280440"/>
                </a:lnTo>
                <a:lnTo>
                  <a:pt x="595052" y="282893"/>
                </a:lnTo>
                <a:lnTo>
                  <a:pt x="602165" y="285674"/>
                </a:lnTo>
                <a:lnTo>
                  <a:pt x="609108" y="288455"/>
                </a:lnTo>
                <a:lnTo>
                  <a:pt x="616052" y="291562"/>
                </a:lnTo>
                <a:lnTo>
                  <a:pt x="623164" y="294507"/>
                </a:lnTo>
                <a:lnTo>
                  <a:pt x="629938" y="297942"/>
                </a:lnTo>
                <a:lnTo>
                  <a:pt x="636542" y="301213"/>
                </a:lnTo>
                <a:lnTo>
                  <a:pt x="643147" y="304812"/>
                </a:lnTo>
                <a:lnTo>
                  <a:pt x="649751" y="308410"/>
                </a:lnTo>
                <a:lnTo>
                  <a:pt x="656187" y="312172"/>
                </a:lnTo>
                <a:lnTo>
                  <a:pt x="662453" y="316261"/>
                </a:lnTo>
                <a:lnTo>
                  <a:pt x="668719" y="320187"/>
                </a:lnTo>
                <a:lnTo>
                  <a:pt x="674816" y="324440"/>
                </a:lnTo>
                <a:lnTo>
                  <a:pt x="680912" y="328693"/>
                </a:lnTo>
                <a:lnTo>
                  <a:pt x="686839" y="333273"/>
                </a:lnTo>
                <a:lnTo>
                  <a:pt x="692597" y="337689"/>
                </a:lnTo>
                <a:lnTo>
                  <a:pt x="698355" y="342433"/>
                </a:lnTo>
                <a:lnTo>
                  <a:pt x="703774" y="347176"/>
                </a:lnTo>
                <a:lnTo>
                  <a:pt x="709362" y="352083"/>
                </a:lnTo>
                <a:lnTo>
                  <a:pt x="714612" y="356990"/>
                </a:lnTo>
                <a:lnTo>
                  <a:pt x="719862" y="362225"/>
                </a:lnTo>
                <a:lnTo>
                  <a:pt x="725112" y="367459"/>
                </a:lnTo>
                <a:lnTo>
                  <a:pt x="730023" y="372857"/>
                </a:lnTo>
                <a:lnTo>
                  <a:pt x="734765" y="378254"/>
                </a:lnTo>
                <a:lnTo>
                  <a:pt x="739507" y="383816"/>
                </a:lnTo>
                <a:lnTo>
                  <a:pt x="744248" y="389541"/>
                </a:lnTo>
                <a:lnTo>
                  <a:pt x="748651" y="395266"/>
                </a:lnTo>
                <a:lnTo>
                  <a:pt x="752885" y="401154"/>
                </a:lnTo>
                <a:lnTo>
                  <a:pt x="757119" y="407043"/>
                </a:lnTo>
                <a:lnTo>
                  <a:pt x="761352" y="412931"/>
                </a:lnTo>
                <a:lnTo>
                  <a:pt x="765078" y="418983"/>
                </a:lnTo>
                <a:lnTo>
                  <a:pt x="768973" y="425199"/>
                </a:lnTo>
                <a:lnTo>
                  <a:pt x="772529" y="431415"/>
                </a:lnTo>
                <a:lnTo>
                  <a:pt x="776086" y="437794"/>
                </a:lnTo>
                <a:lnTo>
                  <a:pt x="779473" y="444173"/>
                </a:lnTo>
                <a:lnTo>
                  <a:pt x="782521" y="450552"/>
                </a:lnTo>
                <a:lnTo>
                  <a:pt x="785739" y="457095"/>
                </a:lnTo>
                <a:lnTo>
                  <a:pt x="788448" y="463638"/>
                </a:lnTo>
                <a:lnTo>
                  <a:pt x="791158" y="470181"/>
                </a:lnTo>
                <a:lnTo>
                  <a:pt x="793698" y="476887"/>
                </a:lnTo>
                <a:lnTo>
                  <a:pt x="796069" y="483594"/>
                </a:lnTo>
                <a:lnTo>
                  <a:pt x="798440" y="490464"/>
                </a:lnTo>
                <a:lnTo>
                  <a:pt x="800472" y="497333"/>
                </a:lnTo>
                <a:lnTo>
                  <a:pt x="802335" y="504203"/>
                </a:lnTo>
                <a:lnTo>
                  <a:pt x="804029" y="511073"/>
                </a:lnTo>
                <a:lnTo>
                  <a:pt x="805722" y="517943"/>
                </a:lnTo>
                <a:lnTo>
                  <a:pt x="807246" y="524977"/>
                </a:lnTo>
                <a:lnTo>
                  <a:pt x="808432" y="532010"/>
                </a:lnTo>
                <a:lnTo>
                  <a:pt x="809448" y="539207"/>
                </a:lnTo>
                <a:lnTo>
                  <a:pt x="810464" y="546241"/>
                </a:lnTo>
                <a:lnTo>
                  <a:pt x="811311" y="553274"/>
                </a:lnTo>
                <a:lnTo>
                  <a:pt x="811988" y="560308"/>
                </a:lnTo>
                <a:lnTo>
                  <a:pt x="812327" y="567341"/>
                </a:lnTo>
                <a:lnTo>
                  <a:pt x="812665" y="574539"/>
                </a:lnTo>
                <a:lnTo>
                  <a:pt x="812835" y="581736"/>
                </a:lnTo>
                <a:lnTo>
                  <a:pt x="812665" y="588769"/>
                </a:lnTo>
                <a:lnTo>
                  <a:pt x="812496" y="595966"/>
                </a:lnTo>
                <a:lnTo>
                  <a:pt x="812157" y="603000"/>
                </a:lnTo>
                <a:lnTo>
                  <a:pt x="811649" y="610033"/>
                </a:lnTo>
                <a:lnTo>
                  <a:pt x="810972" y="617067"/>
                </a:lnTo>
                <a:lnTo>
                  <a:pt x="809956" y="624427"/>
                </a:lnTo>
                <a:lnTo>
                  <a:pt x="808940" y="631461"/>
                </a:lnTo>
                <a:lnTo>
                  <a:pt x="807754" y="638331"/>
                </a:lnTo>
                <a:lnTo>
                  <a:pt x="806569" y="645364"/>
                </a:lnTo>
                <a:lnTo>
                  <a:pt x="805045" y="652398"/>
                </a:lnTo>
                <a:lnTo>
                  <a:pt x="803182" y="659268"/>
                </a:lnTo>
                <a:lnTo>
                  <a:pt x="801488" y="666301"/>
                </a:lnTo>
                <a:lnTo>
                  <a:pt x="799456" y="673171"/>
                </a:lnTo>
                <a:lnTo>
                  <a:pt x="797255" y="679878"/>
                </a:lnTo>
                <a:lnTo>
                  <a:pt x="795053" y="686748"/>
                </a:lnTo>
                <a:lnTo>
                  <a:pt x="792513" y="693454"/>
                </a:lnTo>
                <a:lnTo>
                  <a:pt x="789803" y="700160"/>
                </a:lnTo>
                <a:lnTo>
                  <a:pt x="787094" y="706703"/>
                </a:lnTo>
                <a:lnTo>
                  <a:pt x="784045" y="713246"/>
                </a:lnTo>
                <a:lnTo>
                  <a:pt x="780997" y="719789"/>
                </a:lnTo>
                <a:lnTo>
                  <a:pt x="777610" y="726332"/>
                </a:lnTo>
                <a:lnTo>
                  <a:pt x="774392" y="732711"/>
                </a:lnTo>
                <a:lnTo>
                  <a:pt x="770666" y="738926"/>
                </a:lnTo>
                <a:lnTo>
                  <a:pt x="769933" y="740344"/>
                </a:lnTo>
                <a:lnTo>
                  <a:pt x="769650" y="740726"/>
                </a:lnTo>
                <a:lnTo>
                  <a:pt x="769820" y="740563"/>
                </a:lnTo>
                <a:lnTo>
                  <a:pt x="769933" y="740344"/>
                </a:lnTo>
                <a:lnTo>
                  <a:pt x="770497" y="739581"/>
                </a:lnTo>
                <a:lnTo>
                  <a:pt x="771175" y="738763"/>
                </a:lnTo>
                <a:lnTo>
                  <a:pt x="770158" y="740290"/>
                </a:lnTo>
                <a:lnTo>
                  <a:pt x="770158" y="740235"/>
                </a:lnTo>
                <a:lnTo>
                  <a:pt x="769989" y="740399"/>
                </a:lnTo>
                <a:lnTo>
                  <a:pt x="769752" y="740791"/>
                </a:lnTo>
                <a:lnTo>
                  <a:pt x="769650" y="740889"/>
                </a:lnTo>
                <a:lnTo>
                  <a:pt x="769396" y="741380"/>
                </a:lnTo>
                <a:lnTo>
                  <a:pt x="768804" y="742361"/>
                </a:lnTo>
                <a:lnTo>
                  <a:pt x="768804" y="742443"/>
                </a:lnTo>
                <a:lnTo>
                  <a:pt x="768691" y="742634"/>
                </a:lnTo>
                <a:lnTo>
                  <a:pt x="768465" y="742852"/>
                </a:lnTo>
                <a:lnTo>
                  <a:pt x="766941" y="746124"/>
                </a:lnTo>
                <a:lnTo>
                  <a:pt x="763554" y="752339"/>
                </a:lnTo>
                <a:lnTo>
                  <a:pt x="759828" y="758555"/>
                </a:lnTo>
                <a:lnTo>
                  <a:pt x="756272" y="764771"/>
                </a:lnTo>
                <a:lnTo>
                  <a:pt x="752208" y="770823"/>
                </a:lnTo>
                <a:lnTo>
                  <a:pt x="748143" y="776875"/>
                </a:lnTo>
                <a:lnTo>
                  <a:pt x="743910" y="783090"/>
                </a:lnTo>
                <a:lnTo>
                  <a:pt x="739337" y="789142"/>
                </a:lnTo>
                <a:lnTo>
                  <a:pt x="730531" y="801247"/>
                </a:lnTo>
                <a:lnTo>
                  <a:pt x="721556" y="813678"/>
                </a:lnTo>
                <a:lnTo>
                  <a:pt x="717152" y="820057"/>
                </a:lnTo>
                <a:lnTo>
                  <a:pt x="712749" y="826600"/>
                </a:lnTo>
                <a:lnTo>
                  <a:pt x="708515" y="832979"/>
                </a:lnTo>
                <a:lnTo>
                  <a:pt x="704620" y="839686"/>
                </a:lnTo>
                <a:lnTo>
                  <a:pt x="700556" y="846392"/>
                </a:lnTo>
                <a:lnTo>
                  <a:pt x="696661" y="853098"/>
                </a:lnTo>
                <a:lnTo>
                  <a:pt x="693105" y="860295"/>
                </a:lnTo>
                <a:lnTo>
                  <a:pt x="689549" y="867165"/>
                </a:lnTo>
                <a:lnTo>
                  <a:pt x="686500" y="874362"/>
                </a:lnTo>
                <a:lnTo>
                  <a:pt x="683452" y="881396"/>
                </a:lnTo>
                <a:lnTo>
                  <a:pt x="680743" y="888757"/>
                </a:lnTo>
                <a:lnTo>
                  <a:pt x="678203" y="896281"/>
                </a:lnTo>
                <a:lnTo>
                  <a:pt x="676001" y="903642"/>
                </a:lnTo>
                <a:lnTo>
                  <a:pt x="673969" y="911002"/>
                </a:lnTo>
                <a:lnTo>
                  <a:pt x="672106" y="918526"/>
                </a:lnTo>
                <a:lnTo>
                  <a:pt x="670582" y="926051"/>
                </a:lnTo>
                <a:lnTo>
                  <a:pt x="669227" y="933575"/>
                </a:lnTo>
                <a:lnTo>
                  <a:pt x="668211" y="941099"/>
                </a:lnTo>
                <a:lnTo>
                  <a:pt x="667364" y="948623"/>
                </a:lnTo>
                <a:lnTo>
                  <a:pt x="666687" y="956311"/>
                </a:lnTo>
                <a:lnTo>
                  <a:pt x="666009" y="963999"/>
                </a:lnTo>
                <a:lnTo>
                  <a:pt x="665840" y="971523"/>
                </a:lnTo>
                <a:lnTo>
                  <a:pt x="665671" y="979047"/>
                </a:lnTo>
                <a:lnTo>
                  <a:pt x="665840" y="986735"/>
                </a:lnTo>
                <a:lnTo>
                  <a:pt x="666179" y="994259"/>
                </a:lnTo>
                <a:lnTo>
                  <a:pt x="666687" y="1001784"/>
                </a:lnTo>
                <a:lnTo>
                  <a:pt x="667703" y="994259"/>
                </a:lnTo>
                <a:lnTo>
                  <a:pt x="668549" y="986899"/>
                </a:lnTo>
                <a:lnTo>
                  <a:pt x="669735" y="979374"/>
                </a:lnTo>
                <a:lnTo>
                  <a:pt x="670920" y="972014"/>
                </a:lnTo>
                <a:lnTo>
                  <a:pt x="672275" y="964653"/>
                </a:lnTo>
                <a:lnTo>
                  <a:pt x="673969" y="957293"/>
                </a:lnTo>
                <a:lnTo>
                  <a:pt x="675662" y="949932"/>
                </a:lnTo>
                <a:lnTo>
                  <a:pt x="677525" y="942898"/>
                </a:lnTo>
                <a:lnTo>
                  <a:pt x="679557" y="935701"/>
                </a:lnTo>
                <a:lnTo>
                  <a:pt x="681759" y="928668"/>
                </a:lnTo>
                <a:lnTo>
                  <a:pt x="683960" y="921634"/>
                </a:lnTo>
                <a:lnTo>
                  <a:pt x="686670" y="914764"/>
                </a:lnTo>
                <a:lnTo>
                  <a:pt x="689379" y="908058"/>
                </a:lnTo>
                <a:lnTo>
                  <a:pt x="692428" y="901188"/>
                </a:lnTo>
                <a:lnTo>
                  <a:pt x="695476" y="894482"/>
                </a:lnTo>
                <a:lnTo>
                  <a:pt x="698863" y="887939"/>
                </a:lnTo>
                <a:lnTo>
                  <a:pt x="702250" y="881396"/>
                </a:lnTo>
                <a:lnTo>
                  <a:pt x="705975" y="875180"/>
                </a:lnTo>
                <a:lnTo>
                  <a:pt x="709701" y="868801"/>
                </a:lnTo>
                <a:lnTo>
                  <a:pt x="713765" y="862749"/>
                </a:lnTo>
                <a:lnTo>
                  <a:pt x="717999" y="856697"/>
                </a:lnTo>
                <a:lnTo>
                  <a:pt x="722064" y="850645"/>
                </a:lnTo>
                <a:lnTo>
                  <a:pt x="726636" y="844756"/>
                </a:lnTo>
                <a:lnTo>
                  <a:pt x="731209" y="838868"/>
                </a:lnTo>
                <a:lnTo>
                  <a:pt x="740523" y="827254"/>
                </a:lnTo>
                <a:lnTo>
                  <a:pt x="750176" y="815641"/>
                </a:lnTo>
                <a:lnTo>
                  <a:pt x="759998" y="803864"/>
                </a:lnTo>
                <a:lnTo>
                  <a:pt x="769820" y="791923"/>
                </a:lnTo>
                <a:lnTo>
                  <a:pt x="774562" y="785708"/>
                </a:lnTo>
                <a:lnTo>
                  <a:pt x="779473" y="779328"/>
                </a:lnTo>
                <a:lnTo>
                  <a:pt x="783876" y="772949"/>
                </a:lnTo>
                <a:lnTo>
                  <a:pt x="788279" y="766243"/>
                </a:lnTo>
                <a:lnTo>
                  <a:pt x="790481" y="762971"/>
                </a:lnTo>
                <a:lnTo>
                  <a:pt x="792682" y="759373"/>
                </a:lnTo>
                <a:lnTo>
                  <a:pt x="794037" y="756756"/>
                </a:lnTo>
                <a:lnTo>
                  <a:pt x="794545" y="756101"/>
                </a:lnTo>
                <a:lnTo>
                  <a:pt x="794884" y="755447"/>
                </a:lnTo>
                <a:lnTo>
                  <a:pt x="795053" y="755120"/>
                </a:lnTo>
                <a:lnTo>
                  <a:pt x="795392" y="754466"/>
                </a:lnTo>
                <a:lnTo>
                  <a:pt x="796069" y="753484"/>
                </a:lnTo>
                <a:lnTo>
                  <a:pt x="800303" y="746778"/>
                </a:lnTo>
                <a:lnTo>
                  <a:pt x="804537" y="740071"/>
                </a:lnTo>
                <a:lnTo>
                  <a:pt x="808262" y="733202"/>
                </a:lnTo>
                <a:lnTo>
                  <a:pt x="811988" y="726004"/>
                </a:lnTo>
                <a:lnTo>
                  <a:pt x="815544" y="718971"/>
                </a:lnTo>
                <a:lnTo>
                  <a:pt x="818931" y="711774"/>
                </a:lnTo>
                <a:lnTo>
                  <a:pt x="821979" y="704577"/>
                </a:lnTo>
                <a:lnTo>
                  <a:pt x="825028" y="697380"/>
                </a:lnTo>
                <a:lnTo>
                  <a:pt x="827906" y="690019"/>
                </a:lnTo>
                <a:lnTo>
                  <a:pt x="830616" y="682331"/>
                </a:lnTo>
                <a:lnTo>
                  <a:pt x="832987" y="674971"/>
                </a:lnTo>
                <a:lnTo>
                  <a:pt x="835188" y="667283"/>
                </a:lnTo>
                <a:lnTo>
                  <a:pt x="837221" y="659595"/>
                </a:lnTo>
                <a:lnTo>
                  <a:pt x="839083" y="651907"/>
                </a:lnTo>
                <a:lnTo>
                  <a:pt x="840608" y="644219"/>
                </a:lnTo>
                <a:lnTo>
                  <a:pt x="842301" y="636532"/>
                </a:lnTo>
                <a:lnTo>
                  <a:pt x="843487" y="628680"/>
                </a:lnTo>
                <a:lnTo>
                  <a:pt x="844503" y="620829"/>
                </a:lnTo>
                <a:lnTo>
                  <a:pt x="845349" y="613141"/>
                </a:lnTo>
                <a:lnTo>
                  <a:pt x="846027" y="605126"/>
                </a:lnTo>
                <a:lnTo>
                  <a:pt x="846535" y="597275"/>
                </a:lnTo>
                <a:lnTo>
                  <a:pt x="846874" y="589423"/>
                </a:lnTo>
                <a:lnTo>
                  <a:pt x="846874" y="581572"/>
                </a:lnTo>
                <a:lnTo>
                  <a:pt x="846874" y="573557"/>
                </a:lnTo>
                <a:lnTo>
                  <a:pt x="846535" y="565869"/>
                </a:lnTo>
                <a:lnTo>
                  <a:pt x="846027" y="558018"/>
                </a:lnTo>
                <a:lnTo>
                  <a:pt x="845349" y="550003"/>
                </a:lnTo>
                <a:lnTo>
                  <a:pt x="844503" y="542152"/>
                </a:lnTo>
                <a:lnTo>
                  <a:pt x="843487" y="534464"/>
                </a:lnTo>
                <a:lnTo>
                  <a:pt x="842301" y="526449"/>
                </a:lnTo>
                <a:lnTo>
                  <a:pt x="840608" y="518761"/>
                </a:lnTo>
                <a:lnTo>
                  <a:pt x="839083" y="511073"/>
                </a:lnTo>
                <a:lnTo>
                  <a:pt x="837221" y="503386"/>
                </a:lnTo>
                <a:lnTo>
                  <a:pt x="835019" y="495698"/>
                </a:lnTo>
                <a:lnTo>
                  <a:pt x="832817" y="488174"/>
                </a:lnTo>
                <a:lnTo>
                  <a:pt x="830447" y="480649"/>
                </a:lnTo>
                <a:lnTo>
                  <a:pt x="827737" y="473289"/>
                </a:lnTo>
                <a:lnTo>
                  <a:pt x="825028" y="465764"/>
                </a:lnTo>
                <a:lnTo>
                  <a:pt x="821979" y="458404"/>
                </a:lnTo>
                <a:lnTo>
                  <a:pt x="818931" y="451207"/>
                </a:lnTo>
                <a:lnTo>
                  <a:pt x="815375" y="444010"/>
                </a:lnTo>
                <a:lnTo>
                  <a:pt x="811988" y="436976"/>
                </a:lnTo>
                <a:lnTo>
                  <a:pt x="808093" y="429943"/>
                </a:lnTo>
                <a:lnTo>
                  <a:pt x="804198" y="422909"/>
                </a:lnTo>
                <a:lnTo>
                  <a:pt x="800303" y="416039"/>
                </a:lnTo>
                <a:lnTo>
                  <a:pt x="795900" y="409333"/>
                </a:lnTo>
                <a:lnTo>
                  <a:pt x="791497" y="402790"/>
                </a:lnTo>
                <a:lnTo>
                  <a:pt x="787094" y="396247"/>
                </a:lnTo>
                <a:lnTo>
                  <a:pt x="782352" y="389868"/>
                </a:lnTo>
                <a:lnTo>
                  <a:pt x="777441" y="383652"/>
                </a:lnTo>
                <a:lnTo>
                  <a:pt x="772360" y="377437"/>
                </a:lnTo>
                <a:lnTo>
                  <a:pt x="767280" y="371548"/>
                </a:lnTo>
                <a:lnTo>
                  <a:pt x="761860" y="365496"/>
                </a:lnTo>
                <a:lnTo>
                  <a:pt x="756441" y="359771"/>
                </a:lnTo>
                <a:lnTo>
                  <a:pt x="750684" y="354210"/>
                </a:lnTo>
                <a:lnTo>
                  <a:pt x="744926" y="348648"/>
                </a:lnTo>
                <a:lnTo>
                  <a:pt x="738999" y="343250"/>
                </a:lnTo>
                <a:lnTo>
                  <a:pt x="732902" y="338016"/>
                </a:lnTo>
                <a:lnTo>
                  <a:pt x="726805" y="333109"/>
                </a:lnTo>
                <a:lnTo>
                  <a:pt x="720539" y="328202"/>
                </a:lnTo>
                <a:lnTo>
                  <a:pt x="714104" y="323295"/>
                </a:lnTo>
                <a:lnTo>
                  <a:pt x="707669" y="318715"/>
                </a:lnTo>
                <a:lnTo>
                  <a:pt x="701064" y="314135"/>
                </a:lnTo>
                <a:lnTo>
                  <a:pt x="694460" y="310046"/>
                </a:lnTo>
                <a:lnTo>
                  <a:pt x="687517" y="305793"/>
                </a:lnTo>
                <a:lnTo>
                  <a:pt x="680743" y="301867"/>
                </a:lnTo>
                <a:lnTo>
                  <a:pt x="673630" y="298105"/>
                </a:lnTo>
                <a:lnTo>
                  <a:pt x="666687" y="294343"/>
                </a:lnTo>
                <a:lnTo>
                  <a:pt x="659235" y="291072"/>
                </a:lnTo>
                <a:lnTo>
                  <a:pt x="652122" y="287637"/>
                </a:lnTo>
                <a:lnTo>
                  <a:pt x="644671" y="284692"/>
                </a:lnTo>
                <a:lnTo>
                  <a:pt x="637389" y="281585"/>
                </a:lnTo>
                <a:lnTo>
                  <a:pt x="629938" y="278967"/>
                </a:lnTo>
                <a:lnTo>
                  <a:pt x="622317" y="276350"/>
                </a:lnTo>
                <a:lnTo>
                  <a:pt x="614697" y="274060"/>
                </a:lnTo>
                <a:lnTo>
                  <a:pt x="607076" y="271770"/>
                </a:lnTo>
                <a:lnTo>
                  <a:pt x="599455" y="269807"/>
                </a:lnTo>
                <a:lnTo>
                  <a:pt x="591834" y="268172"/>
                </a:lnTo>
                <a:lnTo>
                  <a:pt x="583875" y="266536"/>
                </a:lnTo>
                <a:lnTo>
                  <a:pt x="576085" y="265064"/>
                </a:lnTo>
                <a:lnTo>
                  <a:pt x="568295" y="263919"/>
                </a:lnTo>
                <a:lnTo>
                  <a:pt x="560505" y="262774"/>
                </a:lnTo>
                <a:lnTo>
                  <a:pt x="552546" y="261956"/>
                </a:lnTo>
                <a:lnTo>
                  <a:pt x="544756" y="261465"/>
                </a:lnTo>
                <a:lnTo>
                  <a:pt x="536965" y="260975"/>
                </a:lnTo>
                <a:lnTo>
                  <a:pt x="529175" y="260811"/>
                </a:lnTo>
                <a:close/>
                <a:moveTo>
                  <a:pt x="509791" y="227108"/>
                </a:moveTo>
                <a:lnTo>
                  <a:pt x="518947" y="227272"/>
                </a:lnTo>
                <a:lnTo>
                  <a:pt x="528272" y="227599"/>
                </a:lnTo>
                <a:lnTo>
                  <a:pt x="537597" y="228254"/>
                </a:lnTo>
                <a:lnTo>
                  <a:pt x="546583" y="228908"/>
                </a:lnTo>
                <a:lnTo>
                  <a:pt x="555909" y="229890"/>
                </a:lnTo>
                <a:lnTo>
                  <a:pt x="564725" y="231199"/>
                </a:lnTo>
                <a:lnTo>
                  <a:pt x="573881" y="232672"/>
                </a:lnTo>
                <a:lnTo>
                  <a:pt x="582697" y="234308"/>
                </a:lnTo>
                <a:lnTo>
                  <a:pt x="591683" y="236272"/>
                </a:lnTo>
                <a:lnTo>
                  <a:pt x="600330" y="238235"/>
                </a:lnTo>
                <a:lnTo>
                  <a:pt x="608808" y="240363"/>
                </a:lnTo>
                <a:lnTo>
                  <a:pt x="617455" y="242981"/>
                </a:lnTo>
                <a:lnTo>
                  <a:pt x="625932" y="245599"/>
                </a:lnTo>
                <a:lnTo>
                  <a:pt x="634240" y="248545"/>
                </a:lnTo>
                <a:lnTo>
                  <a:pt x="642718" y="251490"/>
                </a:lnTo>
                <a:lnTo>
                  <a:pt x="650856" y="254763"/>
                </a:lnTo>
                <a:lnTo>
                  <a:pt x="658825" y="258036"/>
                </a:lnTo>
                <a:lnTo>
                  <a:pt x="666964" y="261799"/>
                </a:lnTo>
                <a:lnTo>
                  <a:pt x="674763" y="265400"/>
                </a:lnTo>
                <a:lnTo>
                  <a:pt x="682393" y="269491"/>
                </a:lnTo>
                <a:lnTo>
                  <a:pt x="690022" y="273581"/>
                </a:lnTo>
                <a:lnTo>
                  <a:pt x="697652" y="277836"/>
                </a:lnTo>
                <a:lnTo>
                  <a:pt x="705112" y="282254"/>
                </a:lnTo>
                <a:lnTo>
                  <a:pt x="712403" y="287000"/>
                </a:lnTo>
                <a:lnTo>
                  <a:pt x="719524" y="291745"/>
                </a:lnTo>
                <a:lnTo>
                  <a:pt x="726645" y="296818"/>
                </a:lnTo>
                <a:lnTo>
                  <a:pt x="733427" y="301727"/>
                </a:lnTo>
                <a:lnTo>
                  <a:pt x="740209" y="307127"/>
                </a:lnTo>
                <a:lnTo>
                  <a:pt x="746821" y="312528"/>
                </a:lnTo>
                <a:lnTo>
                  <a:pt x="753434" y="318091"/>
                </a:lnTo>
                <a:lnTo>
                  <a:pt x="759707" y="323818"/>
                </a:lnTo>
                <a:lnTo>
                  <a:pt x="765981" y="329710"/>
                </a:lnTo>
                <a:lnTo>
                  <a:pt x="772084" y="335764"/>
                </a:lnTo>
                <a:lnTo>
                  <a:pt x="778018" y="341818"/>
                </a:lnTo>
                <a:lnTo>
                  <a:pt x="783783" y="348200"/>
                </a:lnTo>
                <a:lnTo>
                  <a:pt x="789379" y="354582"/>
                </a:lnTo>
                <a:lnTo>
                  <a:pt x="794974" y="361128"/>
                </a:lnTo>
                <a:lnTo>
                  <a:pt x="800230" y="367673"/>
                </a:lnTo>
                <a:lnTo>
                  <a:pt x="805485" y="374546"/>
                </a:lnTo>
                <a:lnTo>
                  <a:pt x="810233" y="381583"/>
                </a:lnTo>
                <a:lnTo>
                  <a:pt x="815150" y="388619"/>
                </a:lnTo>
                <a:lnTo>
                  <a:pt x="819728" y="395655"/>
                </a:lnTo>
                <a:lnTo>
                  <a:pt x="824306" y="403020"/>
                </a:lnTo>
                <a:lnTo>
                  <a:pt x="828375" y="410383"/>
                </a:lnTo>
                <a:lnTo>
                  <a:pt x="832614" y="417911"/>
                </a:lnTo>
                <a:lnTo>
                  <a:pt x="836513" y="425438"/>
                </a:lnTo>
                <a:lnTo>
                  <a:pt x="840244" y="433129"/>
                </a:lnTo>
                <a:lnTo>
                  <a:pt x="843804" y="440820"/>
                </a:lnTo>
                <a:lnTo>
                  <a:pt x="847026" y="448838"/>
                </a:lnTo>
                <a:lnTo>
                  <a:pt x="850247" y="456857"/>
                </a:lnTo>
                <a:lnTo>
                  <a:pt x="853129" y="464875"/>
                </a:lnTo>
                <a:lnTo>
                  <a:pt x="856012" y="473220"/>
                </a:lnTo>
                <a:lnTo>
                  <a:pt x="858555" y="481402"/>
                </a:lnTo>
                <a:lnTo>
                  <a:pt x="860759" y="489584"/>
                </a:lnTo>
                <a:lnTo>
                  <a:pt x="862963" y="498093"/>
                </a:lnTo>
                <a:lnTo>
                  <a:pt x="864828" y="506603"/>
                </a:lnTo>
                <a:lnTo>
                  <a:pt x="866524" y="515275"/>
                </a:lnTo>
                <a:lnTo>
                  <a:pt x="868219" y="523948"/>
                </a:lnTo>
                <a:lnTo>
                  <a:pt x="869406" y="532457"/>
                </a:lnTo>
                <a:lnTo>
                  <a:pt x="870423" y="541457"/>
                </a:lnTo>
                <a:lnTo>
                  <a:pt x="871101" y="550130"/>
                </a:lnTo>
                <a:lnTo>
                  <a:pt x="871780" y="559130"/>
                </a:lnTo>
                <a:lnTo>
                  <a:pt x="872118" y="568130"/>
                </a:lnTo>
                <a:lnTo>
                  <a:pt x="872288" y="577131"/>
                </a:lnTo>
                <a:lnTo>
                  <a:pt x="872118" y="583349"/>
                </a:lnTo>
                <a:lnTo>
                  <a:pt x="871949" y="589567"/>
                </a:lnTo>
                <a:lnTo>
                  <a:pt x="871780" y="595622"/>
                </a:lnTo>
                <a:lnTo>
                  <a:pt x="871271" y="601676"/>
                </a:lnTo>
                <a:lnTo>
                  <a:pt x="870932" y="607895"/>
                </a:lnTo>
                <a:lnTo>
                  <a:pt x="870254" y="613949"/>
                </a:lnTo>
                <a:lnTo>
                  <a:pt x="869576" y="619840"/>
                </a:lnTo>
                <a:lnTo>
                  <a:pt x="868897" y="625895"/>
                </a:lnTo>
                <a:lnTo>
                  <a:pt x="867880" y="631786"/>
                </a:lnTo>
                <a:lnTo>
                  <a:pt x="866693" y="637677"/>
                </a:lnTo>
                <a:lnTo>
                  <a:pt x="865676" y="643567"/>
                </a:lnTo>
                <a:lnTo>
                  <a:pt x="864489" y="649459"/>
                </a:lnTo>
                <a:lnTo>
                  <a:pt x="863302" y="655350"/>
                </a:lnTo>
                <a:lnTo>
                  <a:pt x="861776" y="661077"/>
                </a:lnTo>
                <a:lnTo>
                  <a:pt x="860250" y="666804"/>
                </a:lnTo>
                <a:lnTo>
                  <a:pt x="858555" y="672532"/>
                </a:lnTo>
                <a:lnTo>
                  <a:pt x="855164" y="683659"/>
                </a:lnTo>
                <a:lnTo>
                  <a:pt x="851264" y="694786"/>
                </a:lnTo>
                <a:lnTo>
                  <a:pt x="846856" y="705750"/>
                </a:lnTo>
                <a:lnTo>
                  <a:pt x="842448" y="716550"/>
                </a:lnTo>
                <a:lnTo>
                  <a:pt x="837361" y="727187"/>
                </a:lnTo>
                <a:lnTo>
                  <a:pt x="831935" y="737496"/>
                </a:lnTo>
                <a:lnTo>
                  <a:pt x="826340" y="747805"/>
                </a:lnTo>
                <a:lnTo>
                  <a:pt x="820236" y="757787"/>
                </a:lnTo>
                <a:lnTo>
                  <a:pt x="820236" y="757951"/>
                </a:lnTo>
                <a:lnTo>
                  <a:pt x="820067" y="758114"/>
                </a:lnTo>
                <a:lnTo>
                  <a:pt x="820067" y="758278"/>
                </a:lnTo>
                <a:lnTo>
                  <a:pt x="819897" y="758606"/>
                </a:lnTo>
                <a:lnTo>
                  <a:pt x="815828" y="765642"/>
                </a:lnTo>
                <a:lnTo>
                  <a:pt x="811929" y="772678"/>
                </a:lnTo>
                <a:lnTo>
                  <a:pt x="807520" y="779387"/>
                </a:lnTo>
                <a:lnTo>
                  <a:pt x="803112" y="785933"/>
                </a:lnTo>
                <a:lnTo>
                  <a:pt x="798534" y="792478"/>
                </a:lnTo>
                <a:lnTo>
                  <a:pt x="793956" y="798860"/>
                </a:lnTo>
                <a:lnTo>
                  <a:pt x="784292" y="811624"/>
                </a:lnTo>
                <a:lnTo>
                  <a:pt x="774628" y="824224"/>
                </a:lnTo>
                <a:lnTo>
                  <a:pt x="764624" y="837152"/>
                </a:lnTo>
                <a:lnTo>
                  <a:pt x="759707" y="843697"/>
                </a:lnTo>
                <a:lnTo>
                  <a:pt x="755130" y="850570"/>
                </a:lnTo>
                <a:lnTo>
                  <a:pt x="750382" y="857443"/>
                </a:lnTo>
                <a:lnTo>
                  <a:pt x="745634" y="864480"/>
                </a:lnTo>
                <a:lnTo>
                  <a:pt x="741057" y="872007"/>
                </a:lnTo>
                <a:lnTo>
                  <a:pt x="736818" y="879698"/>
                </a:lnTo>
                <a:lnTo>
                  <a:pt x="732579" y="887552"/>
                </a:lnTo>
                <a:lnTo>
                  <a:pt x="728340" y="895734"/>
                </a:lnTo>
                <a:lnTo>
                  <a:pt x="724611" y="904407"/>
                </a:lnTo>
                <a:lnTo>
                  <a:pt x="720880" y="913407"/>
                </a:lnTo>
                <a:lnTo>
                  <a:pt x="717489" y="922898"/>
                </a:lnTo>
                <a:lnTo>
                  <a:pt x="714268" y="932717"/>
                </a:lnTo>
                <a:lnTo>
                  <a:pt x="711555" y="943026"/>
                </a:lnTo>
                <a:lnTo>
                  <a:pt x="710029" y="948426"/>
                </a:lnTo>
                <a:lnTo>
                  <a:pt x="708842" y="953826"/>
                </a:lnTo>
                <a:lnTo>
                  <a:pt x="707655" y="959390"/>
                </a:lnTo>
                <a:lnTo>
                  <a:pt x="706638" y="965281"/>
                </a:lnTo>
                <a:lnTo>
                  <a:pt x="705621" y="971171"/>
                </a:lnTo>
                <a:lnTo>
                  <a:pt x="704603" y="977226"/>
                </a:lnTo>
                <a:lnTo>
                  <a:pt x="703586" y="983281"/>
                </a:lnTo>
                <a:lnTo>
                  <a:pt x="702908" y="989663"/>
                </a:lnTo>
                <a:lnTo>
                  <a:pt x="702230" y="996208"/>
                </a:lnTo>
                <a:lnTo>
                  <a:pt x="701721" y="1002754"/>
                </a:lnTo>
                <a:lnTo>
                  <a:pt x="701382" y="1009626"/>
                </a:lnTo>
                <a:lnTo>
                  <a:pt x="700873" y="1016499"/>
                </a:lnTo>
                <a:lnTo>
                  <a:pt x="700704" y="1023863"/>
                </a:lnTo>
                <a:lnTo>
                  <a:pt x="700534" y="1031063"/>
                </a:lnTo>
                <a:lnTo>
                  <a:pt x="700365" y="1033845"/>
                </a:lnTo>
                <a:lnTo>
                  <a:pt x="699856" y="1036791"/>
                </a:lnTo>
                <a:lnTo>
                  <a:pt x="699178" y="1039572"/>
                </a:lnTo>
                <a:lnTo>
                  <a:pt x="698161" y="1042354"/>
                </a:lnTo>
                <a:lnTo>
                  <a:pt x="696804" y="1044645"/>
                </a:lnTo>
                <a:lnTo>
                  <a:pt x="695278" y="1047100"/>
                </a:lnTo>
                <a:lnTo>
                  <a:pt x="693583" y="1049391"/>
                </a:lnTo>
                <a:lnTo>
                  <a:pt x="691548" y="1051354"/>
                </a:lnTo>
                <a:lnTo>
                  <a:pt x="689514" y="1053154"/>
                </a:lnTo>
                <a:lnTo>
                  <a:pt x="687310" y="1054954"/>
                </a:lnTo>
                <a:lnTo>
                  <a:pt x="684766" y="1056264"/>
                </a:lnTo>
                <a:lnTo>
                  <a:pt x="682223" y="1057573"/>
                </a:lnTo>
                <a:lnTo>
                  <a:pt x="679510" y="1058391"/>
                </a:lnTo>
                <a:lnTo>
                  <a:pt x="676628" y="1059209"/>
                </a:lnTo>
                <a:lnTo>
                  <a:pt x="673746" y="1059700"/>
                </a:lnTo>
                <a:lnTo>
                  <a:pt x="670524" y="1059864"/>
                </a:lnTo>
                <a:lnTo>
                  <a:pt x="509791" y="1059864"/>
                </a:lnTo>
                <a:lnTo>
                  <a:pt x="348718" y="1059864"/>
                </a:lnTo>
                <a:lnTo>
                  <a:pt x="345497" y="1059700"/>
                </a:lnTo>
                <a:lnTo>
                  <a:pt x="342615" y="1059209"/>
                </a:lnTo>
                <a:lnTo>
                  <a:pt x="339733" y="1058391"/>
                </a:lnTo>
                <a:lnTo>
                  <a:pt x="337020" y="1057573"/>
                </a:lnTo>
                <a:lnTo>
                  <a:pt x="334477" y="1056264"/>
                </a:lnTo>
                <a:lnTo>
                  <a:pt x="331933" y="1054954"/>
                </a:lnTo>
                <a:lnTo>
                  <a:pt x="329729" y="1053154"/>
                </a:lnTo>
                <a:lnTo>
                  <a:pt x="327525" y="1051354"/>
                </a:lnTo>
                <a:lnTo>
                  <a:pt x="325660" y="1049391"/>
                </a:lnTo>
                <a:lnTo>
                  <a:pt x="323965" y="1047100"/>
                </a:lnTo>
                <a:lnTo>
                  <a:pt x="322438" y="1044809"/>
                </a:lnTo>
                <a:lnTo>
                  <a:pt x="321082" y="1042354"/>
                </a:lnTo>
                <a:lnTo>
                  <a:pt x="320065" y="1039572"/>
                </a:lnTo>
                <a:lnTo>
                  <a:pt x="319386" y="1036954"/>
                </a:lnTo>
                <a:lnTo>
                  <a:pt x="318878" y="1034009"/>
                </a:lnTo>
                <a:lnTo>
                  <a:pt x="318708" y="1031063"/>
                </a:lnTo>
                <a:lnTo>
                  <a:pt x="318539" y="1023863"/>
                </a:lnTo>
                <a:lnTo>
                  <a:pt x="318369" y="1016499"/>
                </a:lnTo>
                <a:lnTo>
                  <a:pt x="318030" y="1009626"/>
                </a:lnTo>
                <a:lnTo>
                  <a:pt x="317521" y="1002754"/>
                </a:lnTo>
                <a:lnTo>
                  <a:pt x="317013" y="996208"/>
                </a:lnTo>
                <a:lnTo>
                  <a:pt x="316335" y="989663"/>
                </a:lnTo>
                <a:lnTo>
                  <a:pt x="315656" y="983281"/>
                </a:lnTo>
                <a:lnTo>
                  <a:pt x="314639" y="977226"/>
                </a:lnTo>
                <a:lnTo>
                  <a:pt x="313622" y="971171"/>
                </a:lnTo>
                <a:lnTo>
                  <a:pt x="312774" y="965281"/>
                </a:lnTo>
                <a:lnTo>
                  <a:pt x="311587" y="959553"/>
                </a:lnTo>
                <a:lnTo>
                  <a:pt x="310400" y="953826"/>
                </a:lnTo>
                <a:lnTo>
                  <a:pt x="309214" y="948426"/>
                </a:lnTo>
                <a:lnTo>
                  <a:pt x="307857" y="943026"/>
                </a:lnTo>
                <a:lnTo>
                  <a:pt x="304975" y="932717"/>
                </a:lnTo>
                <a:lnTo>
                  <a:pt x="301753" y="922898"/>
                </a:lnTo>
                <a:lnTo>
                  <a:pt x="298363" y="913407"/>
                </a:lnTo>
                <a:lnTo>
                  <a:pt x="294632" y="904407"/>
                </a:lnTo>
                <a:lnTo>
                  <a:pt x="290902" y="895734"/>
                </a:lnTo>
                <a:lnTo>
                  <a:pt x="286833" y="887552"/>
                </a:lnTo>
                <a:lnTo>
                  <a:pt x="282425" y="879698"/>
                </a:lnTo>
                <a:lnTo>
                  <a:pt x="278186" y="872007"/>
                </a:lnTo>
                <a:lnTo>
                  <a:pt x="273608" y="864480"/>
                </a:lnTo>
                <a:lnTo>
                  <a:pt x="268861" y="857443"/>
                </a:lnTo>
                <a:lnTo>
                  <a:pt x="264114" y="850570"/>
                </a:lnTo>
                <a:lnTo>
                  <a:pt x="259535" y="843697"/>
                </a:lnTo>
                <a:lnTo>
                  <a:pt x="254618" y="837152"/>
                </a:lnTo>
                <a:lnTo>
                  <a:pt x="244785" y="824224"/>
                </a:lnTo>
                <a:lnTo>
                  <a:pt x="234951" y="811624"/>
                </a:lnTo>
                <a:lnTo>
                  <a:pt x="225286" y="798860"/>
                </a:lnTo>
                <a:lnTo>
                  <a:pt x="220709" y="792478"/>
                </a:lnTo>
                <a:lnTo>
                  <a:pt x="216131" y="785933"/>
                </a:lnTo>
                <a:lnTo>
                  <a:pt x="211722" y="779387"/>
                </a:lnTo>
                <a:lnTo>
                  <a:pt x="207314" y="772678"/>
                </a:lnTo>
                <a:lnTo>
                  <a:pt x="203415" y="765642"/>
                </a:lnTo>
                <a:lnTo>
                  <a:pt x="199346" y="758606"/>
                </a:lnTo>
                <a:lnTo>
                  <a:pt x="199176" y="758278"/>
                </a:lnTo>
                <a:lnTo>
                  <a:pt x="199006" y="758114"/>
                </a:lnTo>
                <a:lnTo>
                  <a:pt x="199176" y="758114"/>
                </a:lnTo>
                <a:lnTo>
                  <a:pt x="199176" y="757951"/>
                </a:lnTo>
                <a:lnTo>
                  <a:pt x="199006" y="757787"/>
                </a:lnTo>
                <a:lnTo>
                  <a:pt x="192902" y="747805"/>
                </a:lnTo>
                <a:lnTo>
                  <a:pt x="187307" y="737496"/>
                </a:lnTo>
                <a:lnTo>
                  <a:pt x="181882" y="727187"/>
                </a:lnTo>
                <a:lnTo>
                  <a:pt x="176796" y="716550"/>
                </a:lnTo>
                <a:lnTo>
                  <a:pt x="172387" y="705750"/>
                </a:lnTo>
                <a:lnTo>
                  <a:pt x="167979" y="694786"/>
                </a:lnTo>
                <a:lnTo>
                  <a:pt x="164079" y="683659"/>
                </a:lnTo>
                <a:lnTo>
                  <a:pt x="160688" y="672532"/>
                </a:lnTo>
                <a:lnTo>
                  <a:pt x="158993" y="666804"/>
                </a:lnTo>
                <a:lnTo>
                  <a:pt x="157467" y="661077"/>
                </a:lnTo>
                <a:lnTo>
                  <a:pt x="156110" y="655350"/>
                </a:lnTo>
                <a:lnTo>
                  <a:pt x="154754" y="649459"/>
                </a:lnTo>
                <a:lnTo>
                  <a:pt x="153567" y="643567"/>
                </a:lnTo>
                <a:lnTo>
                  <a:pt x="152550" y="637677"/>
                </a:lnTo>
                <a:lnTo>
                  <a:pt x="151363" y="631786"/>
                </a:lnTo>
                <a:lnTo>
                  <a:pt x="150515" y="625895"/>
                </a:lnTo>
                <a:lnTo>
                  <a:pt x="149667" y="619840"/>
                </a:lnTo>
                <a:lnTo>
                  <a:pt x="148989" y="613949"/>
                </a:lnTo>
                <a:lnTo>
                  <a:pt x="148311" y="607895"/>
                </a:lnTo>
                <a:lnTo>
                  <a:pt x="147972" y="601676"/>
                </a:lnTo>
                <a:lnTo>
                  <a:pt x="147463" y="595622"/>
                </a:lnTo>
                <a:lnTo>
                  <a:pt x="147294" y="589567"/>
                </a:lnTo>
                <a:lnTo>
                  <a:pt x="147124" y="583349"/>
                </a:lnTo>
                <a:lnTo>
                  <a:pt x="147124" y="577131"/>
                </a:lnTo>
                <a:lnTo>
                  <a:pt x="147124" y="568130"/>
                </a:lnTo>
                <a:lnTo>
                  <a:pt x="147463" y="559130"/>
                </a:lnTo>
                <a:lnTo>
                  <a:pt x="148141" y="550130"/>
                </a:lnTo>
                <a:lnTo>
                  <a:pt x="148819" y="541457"/>
                </a:lnTo>
                <a:lnTo>
                  <a:pt x="149837" y="532457"/>
                </a:lnTo>
                <a:lnTo>
                  <a:pt x="151193" y="523948"/>
                </a:lnTo>
                <a:lnTo>
                  <a:pt x="152719" y="515275"/>
                </a:lnTo>
                <a:lnTo>
                  <a:pt x="154415" y="506603"/>
                </a:lnTo>
                <a:lnTo>
                  <a:pt x="156280" y="498093"/>
                </a:lnTo>
                <a:lnTo>
                  <a:pt x="158484" y="489584"/>
                </a:lnTo>
                <a:lnTo>
                  <a:pt x="160858" y="481402"/>
                </a:lnTo>
                <a:lnTo>
                  <a:pt x="163231" y="473220"/>
                </a:lnTo>
                <a:lnTo>
                  <a:pt x="166114" y="464875"/>
                </a:lnTo>
                <a:lnTo>
                  <a:pt x="168996" y="456857"/>
                </a:lnTo>
                <a:lnTo>
                  <a:pt x="172217" y="448838"/>
                </a:lnTo>
                <a:lnTo>
                  <a:pt x="175439" y="440820"/>
                </a:lnTo>
                <a:lnTo>
                  <a:pt x="178999" y="433129"/>
                </a:lnTo>
                <a:lnTo>
                  <a:pt x="182730" y="425438"/>
                </a:lnTo>
                <a:lnTo>
                  <a:pt x="186629" y="417911"/>
                </a:lnTo>
                <a:lnTo>
                  <a:pt x="190868" y="410383"/>
                </a:lnTo>
                <a:lnTo>
                  <a:pt x="194937" y="403020"/>
                </a:lnTo>
                <a:lnTo>
                  <a:pt x="199515" y="395655"/>
                </a:lnTo>
                <a:lnTo>
                  <a:pt x="204093" y="388619"/>
                </a:lnTo>
                <a:lnTo>
                  <a:pt x="209010" y="381583"/>
                </a:lnTo>
                <a:lnTo>
                  <a:pt x="213757" y="374546"/>
                </a:lnTo>
                <a:lnTo>
                  <a:pt x="219013" y="367673"/>
                </a:lnTo>
                <a:lnTo>
                  <a:pt x="224269" y="361128"/>
                </a:lnTo>
                <a:lnTo>
                  <a:pt x="229864" y="354582"/>
                </a:lnTo>
                <a:lnTo>
                  <a:pt x="235460" y="348200"/>
                </a:lnTo>
                <a:lnTo>
                  <a:pt x="241224" y="341818"/>
                </a:lnTo>
                <a:lnTo>
                  <a:pt x="247158" y="335764"/>
                </a:lnTo>
                <a:lnTo>
                  <a:pt x="253262" y="329710"/>
                </a:lnTo>
                <a:lnTo>
                  <a:pt x="259535" y="323818"/>
                </a:lnTo>
                <a:lnTo>
                  <a:pt x="265809" y="318091"/>
                </a:lnTo>
                <a:lnTo>
                  <a:pt x="272421" y="312528"/>
                </a:lnTo>
                <a:lnTo>
                  <a:pt x="279034" y="307127"/>
                </a:lnTo>
                <a:lnTo>
                  <a:pt x="285816" y="301727"/>
                </a:lnTo>
                <a:lnTo>
                  <a:pt x="292598" y="296818"/>
                </a:lnTo>
                <a:lnTo>
                  <a:pt x="299719" y="291745"/>
                </a:lnTo>
                <a:lnTo>
                  <a:pt x="306840" y="287000"/>
                </a:lnTo>
                <a:lnTo>
                  <a:pt x="314131" y="282254"/>
                </a:lnTo>
                <a:lnTo>
                  <a:pt x="321591" y="277836"/>
                </a:lnTo>
                <a:lnTo>
                  <a:pt x="329220" y="273581"/>
                </a:lnTo>
                <a:lnTo>
                  <a:pt x="336850" y="269491"/>
                </a:lnTo>
                <a:lnTo>
                  <a:pt x="344480" y="265400"/>
                </a:lnTo>
                <a:lnTo>
                  <a:pt x="352279" y="261799"/>
                </a:lnTo>
                <a:lnTo>
                  <a:pt x="360417" y="258036"/>
                </a:lnTo>
                <a:lnTo>
                  <a:pt x="368556" y="254763"/>
                </a:lnTo>
                <a:lnTo>
                  <a:pt x="376695" y="251490"/>
                </a:lnTo>
                <a:lnTo>
                  <a:pt x="385002" y="248545"/>
                </a:lnTo>
                <a:lnTo>
                  <a:pt x="393310" y="245599"/>
                </a:lnTo>
                <a:lnTo>
                  <a:pt x="401788" y="242981"/>
                </a:lnTo>
                <a:lnTo>
                  <a:pt x="410435" y="240363"/>
                </a:lnTo>
                <a:lnTo>
                  <a:pt x="418912" y="238235"/>
                </a:lnTo>
                <a:lnTo>
                  <a:pt x="427729" y="236272"/>
                </a:lnTo>
                <a:lnTo>
                  <a:pt x="436546" y="234308"/>
                </a:lnTo>
                <a:lnTo>
                  <a:pt x="445362" y="232672"/>
                </a:lnTo>
                <a:lnTo>
                  <a:pt x="454518" y="231199"/>
                </a:lnTo>
                <a:lnTo>
                  <a:pt x="463504" y="229890"/>
                </a:lnTo>
                <a:lnTo>
                  <a:pt x="472660" y="228908"/>
                </a:lnTo>
                <a:lnTo>
                  <a:pt x="481646" y="228254"/>
                </a:lnTo>
                <a:lnTo>
                  <a:pt x="490971" y="227599"/>
                </a:lnTo>
                <a:lnTo>
                  <a:pt x="500296" y="227272"/>
                </a:lnTo>
                <a:close/>
                <a:moveTo>
                  <a:pt x="484237" y="0"/>
                </a:moveTo>
                <a:lnTo>
                  <a:pt x="530988" y="0"/>
                </a:lnTo>
                <a:lnTo>
                  <a:pt x="530988" y="117095"/>
                </a:lnTo>
                <a:lnTo>
                  <a:pt x="484237" y="1170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0070C0"/>
                </a:solidFill>
              </a:rPr>
              <a:t>01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MH_Other_2"/>
          <p:cNvSpPr/>
          <p:nvPr>
            <p:custDataLst>
              <p:tags r:id="rId4"/>
            </p:custDataLst>
          </p:nvPr>
        </p:nvSpPr>
        <p:spPr bwMode="auto">
          <a:xfrm>
            <a:off x="9627415" y="2341796"/>
            <a:ext cx="1242468" cy="1601380"/>
          </a:xfrm>
          <a:custGeom>
            <a:avLst/>
            <a:gdLst>
              <a:gd name="connsiteX0" fmla="*/ 409742 w 1036210"/>
              <a:gd name="connsiteY0" fmla="*/ 1266007 h 1335540"/>
              <a:gd name="connsiteX1" fmla="*/ 609670 w 1036210"/>
              <a:gd name="connsiteY1" fmla="*/ 1266007 h 1335540"/>
              <a:gd name="connsiteX2" fmla="*/ 609670 w 1036210"/>
              <a:gd name="connsiteY2" fmla="*/ 1269632 h 1335540"/>
              <a:gd name="connsiteX3" fmla="*/ 609160 w 1036210"/>
              <a:gd name="connsiteY3" fmla="*/ 1273093 h 1335540"/>
              <a:gd name="connsiteX4" fmla="*/ 608651 w 1036210"/>
              <a:gd name="connsiteY4" fmla="*/ 1276553 h 1335540"/>
              <a:gd name="connsiteX5" fmla="*/ 607801 w 1036210"/>
              <a:gd name="connsiteY5" fmla="*/ 1280013 h 1335540"/>
              <a:gd name="connsiteX6" fmla="*/ 606611 w 1036210"/>
              <a:gd name="connsiteY6" fmla="*/ 1283473 h 1335540"/>
              <a:gd name="connsiteX7" fmla="*/ 605421 w 1036210"/>
              <a:gd name="connsiteY7" fmla="*/ 1286769 h 1335540"/>
              <a:gd name="connsiteX8" fmla="*/ 603720 w 1036210"/>
              <a:gd name="connsiteY8" fmla="*/ 1290064 h 1335540"/>
              <a:gd name="connsiteX9" fmla="*/ 601850 w 1036210"/>
              <a:gd name="connsiteY9" fmla="*/ 1293029 h 1335540"/>
              <a:gd name="connsiteX10" fmla="*/ 599980 w 1036210"/>
              <a:gd name="connsiteY10" fmla="*/ 1296325 h 1335540"/>
              <a:gd name="connsiteX11" fmla="*/ 597600 w 1036210"/>
              <a:gd name="connsiteY11" fmla="*/ 1299126 h 1335540"/>
              <a:gd name="connsiteX12" fmla="*/ 595220 w 1036210"/>
              <a:gd name="connsiteY12" fmla="*/ 1302092 h 1335540"/>
              <a:gd name="connsiteX13" fmla="*/ 592670 w 1036210"/>
              <a:gd name="connsiteY13" fmla="*/ 1304893 h 1335540"/>
              <a:gd name="connsiteX14" fmla="*/ 589950 w 1036210"/>
              <a:gd name="connsiteY14" fmla="*/ 1307694 h 1335540"/>
              <a:gd name="connsiteX15" fmla="*/ 587060 w 1036210"/>
              <a:gd name="connsiteY15" fmla="*/ 1310330 h 1335540"/>
              <a:gd name="connsiteX16" fmla="*/ 583829 w 1036210"/>
              <a:gd name="connsiteY16" fmla="*/ 1312802 h 1335540"/>
              <a:gd name="connsiteX17" fmla="*/ 580599 w 1036210"/>
              <a:gd name="connsiteY17" fmla="*/ 1315274 h 1335540"/>
              <a:gd name="connsiteX18" fmla="*/ 577029 w 1036210"/>
              <a:gd name="connsiteY18" fmla="*/ 1317580 h 1335540"/>
              <a:gd name="connsiteX19" fmla="*/ 573459 w 1036210"/>
              <a:gd name="connsiteY19" fmla="*/ 1319722 h 1335540"/>
              <a:gd name="connsiteX20" fmla="*/ 569549 w 1036210"/>
              <a:gd name="connsiteY20" fmla="*/ 1321864 h 1335540"/>
              <a:gd name="connsiteX21" fmla="*/ 565639 w 1036210"/>
              <a:gd name="connsiteY21" fmla="*/ 1323677 h 1335540"/>
              <a:gd name="connsiteX22" fmla="*/ 561729 w 1036210"/>
              <a:gd name="connsiteY22" fmla="*/ 1325654 h 1335540"/>
              <a:gd name="connsiteX23" fmla="*/ 557478 w 1036210"/>
              <a:gd name="connsiteY23" fmla="*/ 1327302 h 1335540"/>
              <a:gd name="connsiteX24" fmla="*/ 553058 w 1036210"/>
              <a:gd name="connsiteY24" fmla="*/ 1328785 h 1335540"/>
              <a:gd name="connsiteX25" fmla="*/ 548638 w 1036210"/>
              <a:gd name="connsiteY25" fmla="*/ 1330103 h 1335540"/>
              <a:gd name="connsiteX26" fmla="*/ 544048 w 1036210"/>
              <a:gd name="connsiteY26" fmla="*/ 1331256 h 1335540"/>
              <a:gd name="connsiteX27" fmla="*/ 539458 w 1036210"/>
              <a:gd name="connsiteY27" fmla="*/ 1332574 h 1335540"/>
              <a:gd name="connsiteX28" fmla="*/ 534697 w 1036210"/>
              <a:gd name="connsiteY28" fmla="*/ 1333398 h 1335540"/>
              <a:gd name="connsiteX29" fmla="*/ 529937 w 1036210"/>
              <a:gd name="connsiteY29" fmla="*/ 1334222 h 1335540"/>
              <a:gd name="connsiteX30" fmla="*/ 525007 w 1036210"/>
              <a:gd name="connsiteY30" fmla="*/ 1334881 h 1335540"/>
              <a:gd name="connsiteX31" fmla="*/ 519907 w 1036210"/>
              <a:gd name="connsiteY31" fmla="*/ 1335211 h 1335540"/>
              <a:gd name="connsiteX32" fmla="*/ 514806 w 1036210"/>
              <a:gd name="connsiteY32" fmla="*/ 1335540 h 1335540"/>
              <a:gd name="connsiteX33" fmla="*/ 509876 w 1036210"/>
              <a:gd name="connsiteY33" fmla="*/ 1335540 h 1335540"/>
              <a:gd name="connsiteX34" fmla="*/ 504606 w 1036210"/>
              <a:gd name="connsiteY34" fmla="*/ 1335540 h 1335540"/>
              <a:gd name="connsiteX35" fmla="*/ 499506 w 1036210"/>
              <a:gd name="connsiteY35" fmla="*/ 1335211 h 1335540"/>
              <a:gd name="connsiteX36" fmla="*/ 494406 w 1036210"/>
              <a:gd name="connsiteY36" fmla="*/ 1334881 h 1335540"/>
              <a:gd name="connsiteX37" fmla="*/ 489475 w 1036210"/>
              <a:gd name="connsiteY37" fmla="*/ 1334222 h 1335540"/>
              <a:gd name="connsiteX38" fmla="*/ 484715 w 1036210"/>
              <a:gd name="connsiteY38" fmla="*/ 1333398 h 1335540"/>
              <a:gd name="connsiteX39" fmla="*/ 479955 w 1036210"/>
              <a:gd name="connsiteY39" fmla="*/ 1332574 h 1335540"/>
              <a:gd name="connsiteX40" fmla="*/ 475365 w 1036210"/>
              <a:gd name="connsiteY40" fmla="*/ 1331256 h 1335540"/>
              <a:gd name="connsiteX41" fmla="*/ 470774 w 1036210"/>
              <a:gd name="connsiteY41" fmla="*/ 1330103 h 1335540"/>
              <a:gd name="connsiteX42" fmla="*/ 466354 w 1036210"/>
              <a:gd name="connsiteY42" fmla="*/ 1328785 h 1335540"/>
              <a:gd name="connsiteX43" fmla="*/ 462104 w 1036210"/>
              <a:gd name="connsiteY43" fmla="*/ 1327302 h 1335540"/>
              <a:gd name="connsiteX44" fmla="*/ 457854 w 1036210"/>
              <a:gd name="connsiteY44" fmla="*/ 1325654 h 1335540"/>
              <a:gd name="connsiteX45" fmla="*/ 453774 w 1036210"/>
              <a:gd name="connsiteY45" fmla="*/ 1323677 h 1335540"/>
              <a:gd name="connsiteX46" fmla="*/ 449864 w 1036210"/>
              <a:gd name="connsiteY46" fmla="*/ 1321864 h 1335540"/>
              <a:gd name="connsiteX47" fmla="*/ 445954 w 1036210"/>
              <a:gd name="connsiteY47" fmla="*/ 1319722 h 1335540"/>
              <a:gd name="connsiteX48" fmla="*/ 442383 w 1036210"/>
              <a:gd name="connsiteY48" fmla="*/ 1317580 h 1335540"/>
              <a:gd name="connsiteX49" fmla="*/ 438983 w 1036210"/>
              <a:gd name="connsiteY49" fmla="*/ 1315274 h 1335540"/>
              <a:gd name="connsiteX50" fmla="*/ 435753 w 1036210"/>
              <a:gd name="connsiteY50" fmla="*/ 1312802 h 1335540"/>
              <a:gd name="connsiteX51" fmla="*/ 432523 w 1036210"/>
              <a:gd name="connsiteY51" fmla="*/ 1310330 h 1335540"/>
              <a:gd name="connsiteX52" fmla="*/ 429633 w 1036210"/>
              <a:gd name="connsiteY52" fmla="*/ 1307694 h 1335540"/>
              <a:gd name="connsiteX53" fmla="*/ 426743 w 1036210"/>
              <a:gd name="connsiteY53" fmla="*/ 1304893 h 1335540"/>
              <a:gd name="connsiteX54" fmla="*/ 424192 w 1036210"/>
              <a:gd name="connsiteY54" fmla="*/ 1302092 h 1335540"/>
              <a:gd name="connsiteX55" fmla="*/ 421812 w 1036210"/>
              <a:gd name="connsiteY55" fmla="*/ 1299126 h 1335540"/>
              <a:gd name="connsiteX56" fmla="*/ 419432 w 1036210"/>
              <a:gd name="connsiteY56" fmla="*/ 1296325 h 1335540"/>
              <a:gd name="connsiteX57" fmla="*/ 417563 w 1036210"/>
              <a:gd name="connsiteY57" fmla="*/ 1293029 h 1335540"/>
              <a:gd name="connsiteX58" fmla="*/ 415862 w 1036210"/>
              <a:gd name="connsiteY58" fmla="*/ 1290064 h 1335540"/>
              <a:gd name="connsiteX59" fmla="*/ 414162 w 1036210"/>
              <a:gd name="connsiteY59" fmla="*/ 1286769 h 1335540"/>
              <a:gd name="connsiteX60" fmla="*/ 412802 w 1036210"/>
              <a:gd name="connsiteY60" fmla="*/ 1283473 h 1335540"/>
              <a:gd name="connsiteX61" fmla="*/ 411612 w 1036210"/>
              <a:gd name="connsiteY61" fmla="*/ 1280013 h 1335540"/>
              <a:gd name="connsiteX62" fmla="*/ 410762 w 1036210"/>
              <a:gd name="connsiteY62" fmla="*/ 1276553 h 1335540"/>
              <a:gd name="connsiteX63" fmla="*/ 410252 w 1036210"/>
              <a:gd name="connsiteY63" fmla="*/ 1273093 h 1335540"/>
              <a:gd name="connsiteX64" fmla="*/ 409912 w 1036210"/>
              <a:gd name="connsiteY64" fmla="*/ 1269632 h 1335540"/>
              <a:gd name="connsiteX65" fmla="*/ 376299 w 1036210"/>
              <a:gd name="connsiteY65" fmla="*/ 1180932 h 1335540"/>
              <a:gd name="connsiteX66" fmla="*/ 643113 w 1036210"/>
              <a:gd name="connsiteY66" fmla="*/ 1180932 h 1335540"/>
              <a:gd name="connsiteX67" fmla="*/ 646326 w 1036210"/>
              <a:gd name="connsiteY67" fmla="*/ 1181097 h 1335540"/>
              <a:gd name="connsiteX68" fmla="*/ 649539 w 1036210"/>
              <a:gd name="connsiteY68" fmla="*/ 1181592 h 1335540"/>
              <a:gd name="connsiteX69" fmla="*/ 652582 w 1036210"/>
              <a:gd name="connsiteY69" fmla="*/ 1182251 h 1335540"/>
              <a:gd name="connsiteX70" fmla="*/ 655456 w 1036210"/>
              <a:gd name="connsiteY70" fmla="*/ 1183405 h 1335540"/>
              <a:gd name="connsiteX71" fmla="*/ 658162 w 1036210"/>
              <a:gd name="connsiteY71" fmla="*/ 1184560 h 1335540"/>
              <a:gd name="connsiteX72" fmla="*/ 661036 w 1036210"/>
              <a:gd name="connsiteY72" fmla="*/ 1186209 h 1335540"/>
              <a:gd name="connsiteX73" fmla="*/ 663403 w 1036210"/>
              <a:gd name="connsiteY73" fmla="*/ 1188023 h 1335540"/>
              <a:gd name="connsiteX74" fmla="*/ 665601 w 1036210"/>
              <a:gd name="connsiteY74" fmla="*/ 1190002 h 1335540"/>
              <a:gd name="connsiteX75" fmla="*/ 667799 w 1036210"/>
              <a:gd name="connsiteY75" fmla="*/ 1192311 h 1335540"/>
              <a:gd name="connsiteX76" fmla="*/ 669490 w 1036210"/>
              <a:gd name="connsiteY76" fmla="*/ 1194619 h 1335540"/>
              <a:gd name="connsiteX77" fmla="*/ 671012 w 1036210"/>
              <a:gd name="connsiteY77" fmla="*/ 1197093 h 1335540"/>
              <a:gd name="connsiteX78" fmla="*/ 672365 w 1036210"/>
              <a:gd name="connsiteY78" fmla="*/ 1199896 h 1335540"/>
              <a:gd name="connsiteX79" fmla="*/ 673548 w 1036210"/>
              <a:gd name="connsiteY79" fmla="*/ 1202700 h 1335540"/>
              <a:gd name="connsiteX80" fmla="*/ 674394 w 1036210"/>
              <a:gd name="connsiteY80" fmla="*/ 1205668 h 1335540"/>
              <a:gd name="connsiteX81" fmla="*/ 674732 w 1036210"/>
              <a:gd name="connsiteY81" fmla="*/ 1208801 h 1335540"/>
              <a:gd name="connsiteX82" fmla="*/ 674901 w 1036210"/>
              <a:gd name="connsiteY82" fmla="*/ 1211935 h 1335540"/>
              <a:gd name="connsiteX83" fmla="*/ 674732 w 1036210"/>
              <a:gd name="connsiteY83" fmla="*/ 1215068 h 1335540"/>
              <a:gd name="connsiteX84" fmla="*/ 674394 w 1036210"/>
              <a:gd name="connsiteY84" fmla="*/ 1218201 h 1335540"/>
              <a:gd name="connsiteX85" fmla="*/ 673548 w 1036210"/>
              <a:gd name="connsiteY85" fmla="*/ 1221169 h 1335540"/>
              <a:gd name="connsiteX86" fmla="*/ 672365 w 1036210"/>
              <a:gd name="connsiteY86" fmla="*/ 1224138 h 1335540"/>
              <a:gd name="connsiteX87" fmla="*/ 671012 w 1036210"/>
              <a:gd name="connsiteY87" fmla="*/ 1226776 h 1335540"/>
              <a:gd name="connsiteX88" fmla="*/ 669490 w 1036210"/>
              <a:gd name="connsiteY88" fmla="*/ 1229415 h 1335540"/>
              <a:gd name="connsiteX89" fmla="*/ 667799 w 1036210"/>
              <a:gd name="connsiteY89" fmla="*/ 1231724 h 1335540"/>
              <a:gd name="connsiteX90" fmla="*/ 665601 w 1036210"/>
              <a:gd name="connsiteY90" fmla="*/ 1233867 h 1335540"/>
              <a:gd name="connsiteX91" fmla="*/ 663403 w 1036210"/>
              <a:gd name="connsiteY91" fmla="*/ 1236011 h 1335540"/>
              <a:gd name="connsiteX92" fmla="*/ 661036 w 1036210"/>
              <a:gd name="connsiteY92" fmla="*/ 1237660 h 1335540"/>
              <a:gd name="connsiteX93" fmla="*/ 658162 w 1036210"/>
              <a:gd name="connsiteY93" fmla="*/ 1239144 h 1335540"/>
              <a:gd name="connsiteX94" fmla="*/ 655456 w 1036210"/>
              <a:gd name="connsiteY94" fmla="*/ 1240464 h 1335540"/>
              <a:gd name="connsiteX95" fmla="*/ 652582 w 1036210"/>
              <a:gd name="connsiteY95" fmla="*/ 1241618 h 1335540"/>
              <a:gd name="connsiteX96" fmla="*/ 649539 w 1036210"/>
              <a:gd name="connsiteY96" fmla="*/ 1242443 h 1335540"/>
              <a:gd name="connsiteX97" fmla="*/ 646326 w 1036210"/>
              <a:gd name="connsiteY97" fmla="*/ 1242938 h 1335540"/>
              <a:gd name="connsiteX98" fmla="*/ 643113 w 1036210"/>
              <a:gd name="connsiteY98" fmla="*/ 1243102 h 1335540"/>
              <a:gd name="connsiteX99" fmla="*/ 376299 w 1036210"/>
              <a:gd name="connsiteY99" fmla="*/ 1243102 h 1335540"/>
              <a:gd name="connsiteX100" fmla="*/ 373086 w 1036210"/>
              <a:gd name="connsiteY100" fmla="*/ 1242938 h 1335540"/>
              <a:gd name="connsiteX101" fmla="*/ 369873 w 1036210"/>
              <a:gd name="connsiteY101" fmla="*/ 1242443 h 1335540"/>
              <a:gd name="connsiteX102" fmla="*/ 366830 w 1036210"/>
              <a:gd name="connsiteY102" fmla="*/ 1241618 h 1335540"/>
              <a:gd name="connsiteX103" fmla="*/ 363956 w 1036210"/>
              <a:gd name="connsiteY103" fmla="*/ 1240464 h 1335540"/>
              <a:gd name="connsiteX104" fmla="*/ 361250 w 1036210"/>
              <a:gd name="connsiteY104" fmla="*/ 1239144 h 1335540"/>
              <a:gd name="connsiteX105" fmla="*/ 358545 w 1036210"/>
              <a:gd name="connsiteY105" fmla="*/ 1237660 h 1335540"/>
              <a:gd name="connsiteX106" fmla="*/ 356009 w 1036210"/>
              <a:gd name="connsiteY106" fmla="*/ 1236011 h 1335540"/>
              <a:gd name="connsiteX107" fmla="*/ 353811 w 1036210"/>
              <a:gd name="connsiteY107" fmla="*/ 1233867 h 1335540"/>
              <a:gd name="connsiteX108" fmla="*/ 351781 w 1036210"/>
              <a:gd name="connsiteY108" fmla="*/ 1231724 h 1335540"/>
              <a:gd name="connsiteX109" fmla="*/ 349921 w 1036210"/>
              <a:gd name="connsiteY109" fmla="*/ 1229415 h 1335540"/>
              <a:gd name="connsiteX110" fmla="*/ 348400 w 1036210"/>
              <a:gd name="connsiteY110" fmla="*/ 1226776 h 1335540"/>
              <a:gd name="connsiteX111" fmla="*/ 346878 w 1036210"/>
              <a:gd name="connsiteY111" fmla="*/ 1224138 h 1335540"/>
              <a:gd name="connsiteX112" fmla="*/ 345864 w 1036210"/>
              <a:gd name="connsiteY112" fmla="*/ 1221169 h 1335540"/>
              <a:gd name="connsiteX113" fmla="*/ 345018 w 1036210"/>
              <a:gd name="connsiteY113" fmla="*/ 1218201 h 1335540"/>
              <a:gd name="connsiteX114" fmla="*/ 344680 w 1036210"/>
              <a:gd name="connsiteY114" fmla="*/ 1215068 h 1335540"/>
              <a:gd name="connsiteX115" fmla="*/ 344511 w 1036210"/>
              <a:gd name="connsiteY115" fmla="*/ 1211935 h 1335540"/>
              <a:gd name="connsiteX116" fmla="*/ 344680 w 1036210"/>
              <a:gd name="connsiteY116" fmla="*/ 1208801 h 1335540"/>
              <a:gd name="connsiteX117" fmla="*/ 345018 w 1036210"/>
              <a:gd name="connsiteY117" fmla="*/ 1205668 h 1335540"/>
              <a:gd name="connsiteX118" fmla="*/ 345864 w 1036210"/>
              <a:gd name="connsiteY118" fmla="*/ 1202700 h 1335540"/>
              <a:gd name="connsiteX119" fmla="*/ 346878 w 1036210"/>
              <a:gd name="connsiteY119" fmla="*/ 1199896 h 1335540"/>
              <a:gd name="connsiteX120" fmla="*/ 348400 w 1036210"/>
              <a:gd name="connsiteY120" fmla="*/ 1197093 h 1335540"/>
              <a:gd name="connsiteX121" fmla="*/ 349921 w 1036210"/>
              <a:gd name="connsiteY121" fmla="*/ 1194619 h 1335540"/>
              <a:gd name="connsiteX122" fmla="*/ 351781 w 1036210"/>
              <a:gd name="connsiteY122" fmla="*/ 1192311 h 1335540"/>
              <a:gd name="connsiteX123" fmla="*/ 353811 w 1036210"/>
              <a:gd name="connsiteY123" fmla="*/ 1190002 h 1335540"/>
              <a:gd name="connsiteX124" fmla="*/ 356009 w 1036210"/>
              <a:gd name="connsiteY124" fmla="*/ 1188023 h 1335540"/>
              <a:gd name="connsiteX125" fmla="*/ 358545 w 1036210"/>
              <a:gd name="connsiteY125" fmla="*/ 1186209 h 1335540"/>
              <a:gd name="connsiteX126" fmla="*/ 361250 w 1036210"/>
              <a:gd name="connsiteY126" fmla="*/ 1184560 h 1335540"/>
              <a:gd name="connsiteX127" fmla="*/ 363956 w 1036210"/>
              <a:gd name="connsiteY127" fmla="*/ 1183405 h 1335540"/>
              <a:gd name="connsiteX128" fmla="*/ 366830 w 1036210"/>
              <a:gd name="connsiteY128" fmla="*/ 1182251 h 1335540"/>
              <a:gd name="connsiteX129" fmla="*/ 369873 w 1036210"/>
              <a:gd name="connsiteY129" fmla="*/ 1181592 h 1335540"/>
              <a:gd name="connsiteX130" fmla="*/ 373086 w 1036210"/>
              <a:gd name="connsiteY130" fmla="*/ 1181097 h 1335540"/>
              <a:gd name="connsiteX131" fmla="*/ 376299 w 1036210"/>
              <a:gd name="connsiteY131" fmla="*/ 1099129 h 1335540"/>
              <a:gd name="connsiteX132" fmla="*/ 643113 w 1036210"/>
              <a:gd name="connsiteY132" fmla="*/ 1099129 h 1335540"/>
              <a:gd name="connsiteX133" fmla="*/ 646326 w 1036210"/>
              <a:gd name="connsiteY133" fmla="*/ 1099294 h 1335540"/>
              <a:gd name="connsiteX134" fmla="*/ 649539 w 1036210"/>
              <a:gd name="connsiteY134" fmla="*/ 1099625 h 1335540"/>
              <a:gd name="connsiteX135" fmla="*/ 652582 w 1036210"/>
              <a:gd name="connsiteY135" fmla="*/ 1100452 h 1335540"/>
              <a:gd name="connsiteX136" fmla="*/ 655456 w 1036210"/>
              <a:gd name="connsiteY136" fmla="*/ 1101609 h 1335540"/>
              <a:gd name="connsiteX137" fmla="*/ 658162 w 1036210"/>
              <a:gd name="connsiteY137" fmla="*/ 1102932 h 1335540"/>
              <a:gd name="connsiteX138" fmla="*/ 661036 w 1036210"/>
              <a:gd name="connsiteY138" fmla="*/ 1104420 h 1335540"/>
              <a:gd name="connsiteX139" fmla="*/ 663403 w 1036210"/>
              <a:gd name="connsiteY139" fmla="*/ 1106239 h 1335540"/>
              <a:gd name="connsiteX140" fmla="*/ 665601 w 1036210"/>
              <a:gd name="connsiteY140" fmla="*/ 1108223 h 1335540"/>
              <a:gd name="connsiteX141" fmla="*/ 667799 w 1036210"/>
              <a:gd name="connsiteY141" fmla="*/ 1110373 h 1335540"/>
              <a:gd name="connsiteX142" fmla="*/ 669490 w 1036210"/>
              <a:gd name="connsiteY142" fmla="*/ 1112853 h 1335540"/>
              <a:gd name="connsiteX143" fmla="*/ 671012 w 1036210"/>
              <a:gd name="connsiteY143" fmla="*/ 1115498 h 1335540"/>
              <a:gd name="connsiteX144" fmla="*/ 672365 w 1036210"/>
              <a:gd name="connsiteY144" fmla="*/ 1118144 h 1335540"/>
              <a:gd name="connsiteX145" fmla="*/ 673548 w 1036210"/>
              <a:gd name="connsiteY145" fmla="*/ 1120955 h 1335540"/>
              <a:gd name="connsiteX146" fmla="*/ 674394 w 1036210"/>
              <a:gd name="connsiteY146" fmla="*/ 1123931 h 1335540"/>
              <a:gd name="connsiteX147" fmla="*/ 674732 w 1036210"/>
              <a:gd name="connsiteY147" fmla="*/ 1127072 h 1335540"/>
              <a:gd name="connsiteX148" fmla="*/ 674901 w 1036210"/>
              <a:gd name="connsiteY148" fmla="*/ 1130214 h 1335540"/>
              <a:gd name="connsiteX149" fmla="*/ 674732 w 1036210"/>
              <a:gd name="connsiteY149" fmla="*/ 1133521 h 1335540"/>
              <a:gd name="connsiteX150" fmla="*/ 674394 w 1036210"/>
              <a:gd name="connsiteY150" fmla="*/ 1136497 h 1335540"/>
              <a:gd name="connsiteX151" fmla="*/ 673548 w 1036210"/>
              <a:gd name="connsiteY151" fmla="*/ 1139474 h 1335540"/>
              <a:gd name="connsiteX152" fmla="*/ 672365 w 1036210"/>
              <a:gd name="connsiteY152" fmla="*/ 1142284 h 1335540"/>
              <a:gd name="connsiteX153" fmla="*/ 671012 w 1036210"/>
              <a:gd name="connsiteY153" fmla="*/ 1145095 h 1335540"/>
              <a:gd name="connsiteX154" fmla="*/ 669490 w 1036210"/>
              <a:gd name="connsiteY154" fmla="*/ 1147575 h 1335540"/>
              <a:gd name="connsiteX155" fmla="*/ 667799 w 1036210"/>
              <a:gd name="connsiteY155" fmla="*/ 1150221 h 1335540"/>
              <a:gd name="connsiteX156" fmla="*/ 665601 w 1036210"/>
              <a:gd name="connsiteY156" fmla="*/ 1152371 h 1335540"/>
              <a:gd name="connsiteX157" fmla="*/ 663403 w 1036210"/>
              <a:gd name="connsiteY157" fmla="*/ 1154189 h 1335540"/>
              <a:gd name="connsiteX158" fmla="*/ 661036 w 1036210"/>
              <a:gd name="connsiteY158" fmla="*/ 1156008 h 1335540"/>
              <a:gd name="connsiteX159" fmla="*/ 658162 w 1036210"/>
              <a:gd name="connsiteY159" fmla="*/ 1157662 h 1335540"/>
              <a:gd name="connsiteX160" fmla="*/ 655456 w 1036210"/>
              <a:gd name="connsiteY160" fmla="*/ 1158985 h 1335540"/>
              <a:gd name="connsiteX161" fmla="*/ 652582 w 1036210"/>
              <a:gd name="connsiteY161" fmla="*/ 1159977 h 1335540"/>
              <a:gd name="connsiteX162" fmla="*/ 649539 w 1036210"/>
              <a:gd name="connsiteY162" fmla="*/ 1160638 h 1335540"/>
              <a:gd name="connsiteX163" fmla="*/ 646326 w 1036210"/>
              <a:gd name="connsiteY163" fmla="*/ 1161134 h 1335540"/>
              <a:gd name="connsiteX164" fmla="*/ 643113 w 1036210"/>
              <a:gd name="connsiteY164" fmla="*/ 1161299 h 1335540"/>
              <a:gd name="connsiteX165" fmla="*/ 376299 w 1036210"/>
              <a:gd name="connsiteY165" fmla="*/ 1161299 h 1335540"/>
              <a:gd name="connsiteX166" fmla="*/ 373086 w 1036210"/>
              <a:gd name="connsiteY166" fmla="*/ 1161134 h 1335540"/>
              <a:gd name="connsiteX167" fmla="*/ 369873 w 1036210"/>
              <a:gd name="connsiteY167" fmla="*/ 1160638 h 1335540"/>
              <a:gd name="connsiteX168" fmla="*/ 366830 w 1036210"/>
              <a:gd name="connsiteY168" fmla="*/ 1159977 h 1335540"/>
              <a:gd name="connsiteX169" fmla="*/ 363956 w 1036210"/>
              <a:gd name="connsiteY169" fmla="*/ 1158985 h 1335540"/>
              <a:gd name="connsiteX170" fmla="*/ 361250 w 1036210"/>
              <a:gd name="connsiteY170" fmla="*/ 1157662 h 1335540"/>
              <a:gd name="connsiteX171" fmla="*/ 358545 w 1036210"/>
              <a:gd name="connsiteY171" fmla="*/ 1156008 h 1335540"/>
              <a:gd name="connsiteX172" fmla="*/ 356009 w 1036210"/>
              <a:gd name="connsiteY172" fmla="*/ 1154189 h 1335540"/>
              <a:gd name="connsiteX173" fmla="*/ 353811 w 1036210"/>
              <a:gd name="connsiteY173" fmla="*/ 1152371 h 1335540"/>
              <a:gd name="connsiteX174" fmla="*/ 351781 w 1036210"/>
              <a:gd name="connsiteY174" fmla="*/ 1150221 h 1335540"/>
              <a:gd name="connsiteX175" fmla="*/ 349921 w 1036210"/>
              <a:gd name="connsiteY175" fmla="*/ 1147575 h 1335540"/>
              <a:gd name="connsiteX176" fmla="*/ 348400 w 1036210"/>
              <a:gd name="connsiteY176" fmla="*/ 1145095 h 1335540"/>
              <a:gd name="connsiteX177" fmla="*/ 346878 w 1036210"/>
              <a:gd name="connsiteY177" fmla="*/ 1142284 h 1335540"/>
              <a:gd name="connsiteX178" fmla="*/ 345864 w 1036210"/>
              <a:gd name="connsiteY178" fmla="*/ 1139474 h 1335540"/>
              <a:gd name="connsiteX179" fmla="*/ 345018 w 1036210"/>
              <a:gd name="connsiteY179" fmla="*/ 1136497 h 1335540"/>
              <a:gd name="connsiteX180" fmla="*/ 344680 w 1036210"/>
              <a:gd name="connsiteY180" fmla="*/ 1133521 h 1335540"/>
              <a:gd name="connsiteX181" fmla="*/ 344511 w 1036210"/>
              <a:gd name="connsiteY181" fmla="*/ 1130214 h 1335540"/>
              <a:gd name="connsiteX182" fmla="*/ 344680 w 1036210"/>
              <a:gd name="connsiteY182" fmla="*/ 1127072 h 1335540"/>
              <a:gd name="connsiteX183" fmla="*/ 345018 w 1036210"/>
              <a:gd name="connsiteY183" fmla="*/ 1123931 h 1335540"/>
              <a:gd name="connsiteX184" fmla="*/ 345864 w 1036210"/>
              <a:gd name="connsiteY184" fmla="*/ 1120955 h 1335540"/>
              <a:gd name="connsiteX185" fmla="*/ 346878 w 1036210"/>
              <a:gd name="connsiteY185" fmla="*/ 1118144 h 1335540"/>
              <a:gd name="connsiteX186" fmla="*/ 348400 w 1036210"/>
              <a:gd name="connsiteY186" fmla="*/ 1115498 h 1335540"/>
              <a:gd name="connsiteX187" fmla="*/ 349921 w 1036210"/>
              <a:gd name="connsiteY187" fmla="*/ 1112853 h 1335540"/>
              <a:gd name="connsiteX188" fmla="*/ 351781 w 1036210"/>
              <a:gd name="connsiteY188" fmla="*/ 1110373 h 1335540"/>
              <a:gd name="connsiteX189" fmla="*/ 353811 w 1036210"/>
              <a:gd name="connsiteY189" fmla="*/ 1108223 h 1335540"/>
              <a:gd name="connsiteX190" fmla="*/ 356009 w 1036210"/>
              <a:gd name="connsiteY190" fmla="*/ 1106239 h 1335540"/>
              <a:gd name="connsiteX191" fmla="*/ 358545 w 1036210"/>
              <a:gd name="connsiteY191" fmla="*/ 1104420 h 1335540"/>
              <a:gd name="connsiteX192" fmla="*/ 361250 w 1036210"/>
              <a:gd name="connsiteY192" fmla="*/ 1102932 h 1335540"/>
              <a:gd name="connsiteX193" fmla="*/ 363956 w 1036210"/>
              <a:gd name="connsiteY193" fmla="*/ 1101609 h 1335540"/>
              <a:gd name="connsiteX194" fmla="*/ 366830 w 1036210"/>
              <a:gd name="connsiteY194" fmla="*/ 1100452 h 1335540"/>
              <a:gd name="connsiteX195" fmla="*/ 369873 w 1036210"/>
              <a:gd name="connsiteY195" fmla="*/ 1099625 h 1335540"/>
              <a:gd name="connsiteX196" fmla="*/ 373086 w 1036210"/>
              <a:gd name="connsiteY196" fmla="*/ 1099294 h 1335540"/>
              <a:gd name="connsiteX197" fmla="*/ 796620 w 1036210"/>
              <a:gd name="connsiteY197" fmla="*/ 749272 h 1335540"/>
              <a:gd name="connsiteX198" fmla="*/ 796577 w 1036210"/>
              <a:gd name="connsiteY198" fmla="*/ 749886 h 1335540"/>
              <a:gd name="connsiteX199" fmla="*/ 796239 w 1036210"/>
              <a:gd name="connsiteY199" fmla="*/ 752176 h 1335540"/>
              <a:gd name="connsiteX200" fmla="*/ 795731 w 1036210"/>
              <a:gd name="connsiteY200" fmla="*/ 753811 h 1335540"/>
              <a:gd name="connsiteX201" fmla="*/ 795392 w 1036210"/>
              <a:gd name="connsiteY201" fmla="*/ 754466 h 1335540"/>
              <a:gd name="connsiteX202" fmla="*/ 795053 w 1036210"/>
              <a:gd name="connsiteY202" fmla="*/ 754956 h 1335540"/>
              <a:gd name="connsiteX203" fmla="*/ 794884 w 1036210"/>
              <a:gd name="connsiteY203" fmla="*/ 755120 h 1335540"/>
              <a:gd name="connsiteX204" fmla="*/ 794037 w 1036210"/>
              <a:gd name="connsiteY204" fmla="*/ 756592 h 1335540"/>
              <a:gd name="connsiteX205" fmla="*/ 793190 w 1036210"/>
              <a:gd name="connsiteY205" fmla="*/ 757573 h 1335540"/>
              <a:gd name="connsiteX206" fmla="*/ 794545 w 1036210"/>
              <a:gd name="connsiteY206" fmla="*/ 755283 h 1335540"/>
              <a:gd name="connsiteX207" fmla="*/ 795561 w 1036210"/>
              <a:gd name="connsiteY207" fmla="*/ 753157 h 1335540"/>
              <a:gd name="connsiteX208" fmla="*/ 796239 w 1036210"/>
              <a:gd name="connsiteY208" fmla="*/ 751358 h 1335540"/>
              <a:gd name="connsiteX209" fmla="*/ 796577 w 1036210"/>
              <a:gd name="connsiteY209" fmla="*/ 749559 h 1335540"/>
              <a:gd name="connsiteX210" fmla="*/ 796747 w 1036210"/>
              <a:gd name="connsiteY210" fmla="*/ 747269 h 1335540"/>
              <a:gd name="connsiteX211" fmla="*/ 796916 w 1036210"/>
              <a:gd name="connsiteY211" fmla="*/ 747596 h 1335540"/>
              <a:gd name="connsiteX212" fmla="*/ 796747 w 1036210"/>
              <a:gd name="connsiteY212" fmla="*/ 748414 h 1335540"/>
              <a:gd name="connsiteX213" fmla="*/ 796620 w 1036210"/>
              <a:gd name="connsiteY213" fmla="*/ 749272 h 1335540"/>
              <a:gd name="connsiteX214" fmla="*/ 796747 w 1036210"/>
              <a:gd name="connsiteY214" fmla="*/ 747432 h 1335540"/>
              <a:gd name="connsiteX215" fmla="*/ 767594 w 1036210"/>
              <a:gd name="connsiteY215" fmla="*/ 747128 h 1335540"/>
              <a:gd name="connsiteX216" fmla="*/ 767449 w 1036210"/>
              <a:gd name="connsiteY216" fmla="*/ 749231 h 1335540"/>
              <a:gd name="connsiteX217" fmla="*/ 767449 w 1036210"/>
              <a:gd name="connsiteY217" fmla="*/ 749068 h 1335540"/>
              <a:gd name="connsiteX218" fmla="*/ 767449 w 1036210"/>
              <a:gd name="connsiteY218" fmla="*/ 748250 h 1335540"/>
              <a:gd name="connsiteX219" fmla="*/ 769956 w 1036210"/>
              <a:gd name="connsiteY219" fmla="*/ 740595 h 1335540"/>
              <a:gd name="connsiteX220" fmla="*/ 769650 w 1036210"/>
              <a:gd name="connsiteY220" fmla="*/ 741053 h 1335540"/>
              <a:gd name="connsiteX221" fmla="*/ 768634 w 1036210"/>
              <a:gd name="connsiteY221" fmla="*/ 743179 h 1335540"/>
              <a:gd name="connsiteX222" fmla="*/ 767957 w 1036210"/>
              <a:gd name="connsiteY222" fmla="*/ 745306 h 1335540"/>
              <a:gd name="connsiteX223" fmla="*/ 767618 w 1036210"/>
              <a:gd name="connsiteY223" fmla="*/ 746941 h 1335540"/>
              <a:gd name="connsiteX224" fmla="*/ 767594 w 1036210"/>
              <a:gd name="connsiteY224" fmla="*/ 747128 h 1335540"/>
              <a:gd name="connsiteX225" fmla="*/ 767618 w 1036210"/>
              <a:gd name="connsiteY225" fmla="*/ 746778 h 1335540"/>
              <a:gd name="connsiteX226" fmla="*/ 767957 w 1036210"/>
              <a:gd name="connsiteY226" fmla="*/ 744815 h 1335540"/>
              <a:gd name="connsiteX227" fmla="*/ 768465 w 1036210"/>
              <a:gd name="connsiteY227" fmla="*/ 743016 h 1335540"/>
              <a:gd name="connsiteX228" fmla="*/ 768691 w 1036210"/>
              <a:gd name="connsiteY228" fmla="*/ 742634 h 1335540"/>
              <a:gd name="connsiteX229" fmla="*/ 768804 w 1036210"/>
              <a:gd name="connsiteY229" fmla="*/ 742525 h 1335540"/>
              <a:gd name="connsiteX230" fmla="*/ 768804 w 1036210"/>
              <a:gd name="connsiteY230" fmla="*/ 742443 h 1335540"/>
              <a:gd name="connsiteX231" fmla="*/ 769142 w 1036210"/>
              <a:gd name="connsiteY231" fmla="*/ 741871 h 1335540"/>
              <a:gd name="connsiteX232" fmla="*/ 769396 w 1036210"/>
              <a:gd name="connsiteY232" fmla="*/ 741380 h 1335540"/>
              <a:gd name="connsiteX233" fmla="*/ 769752 w 1036210"/>
              <a:gd name="connsiteY233" fmla="*/ 740791 h 1335540"/>
              <a:gd name="connsiteX234" fmla="*/ 770159 w 1036210"/>
              <a:gd name="connsiteY234" fmla="*/ 740290 h 1335540"/>
              <a:gd name="connsiteX235" fmla="*/ 770159 w 1036210"/>
              <a:gd name="connsiteY235" fmla="*/ 740399 h 1335540"/>
              <a:gd name="connsiteX236" fmla="*/ 769956 w 1036210"/>
              <a:gd name="connsiteY236" fmla="*/ 740595 h 1335540"/>
              <a:gd name="connsiteX237" fmla="*/ 1007792 w 1036210"/>
              <a:gd name="connsiteY237" fmla="*/ 303707 h 1335540"/>
              <a:gd name="connsiteX238" fmla="*/ 1036210 w 1036210"/>
              <a:gd name="connsiteY238" fmla="*/ 338777 h 1335540"/>
              <a:gd name="connsiteX239" fmla="*/ 941984 w 1036210"/>
              <a:gd name="connsiteY239" fmla="*/ 415129 h 1335540"/>
              <a:gd name="connsiteX240" fmla="*/ 913566 w 1036210"/>
              <a:gd name="connsiteY240" fmla="*/ 380058 h 1335540"/>
              <a:gd name="connsiteX241" fmla="*/ 28418 w 1036210"/>
              <a:gd name="connsiteY241" fmla="*/ 284751 h 1335540"/>
              <a:gd name="connsiteX242" fmla="*/ 122644 w 1036210"/>
              <a:gd name="connsiteY242" fmla="*/ 361103 h 1335540"/>
              <a:gd name="connsiteX243" fmla="*/ 94226 w 1036210"/>
              <a:gd name="connsiteY243" fmla="*/ 396174 h 1335540"/>
              <a:gd name="connsiteX244" fmla="*/ 0 w 1036210"/>
              <a:gd name="connsiteY244" fmla="*/ 319822 h 1335540"/>
              <a:gd name="connsiteX245" fmla="*/ 521216 w 1036210"/>
              <a:gd name="connsiteY245" fmla="*/ 260648 h 1335540"/>
              <a:gd name="connsiteX246" fmla="*/ 513426 w 1036210"/>
              <a:gd name="connsiteY246" fmla="*/ 260811 h 1335540"/>
              <a:gd name="connsiteX247" fmla="*/ 505636 w 1036210"/>
              <a:gd name="connsiteY247" fmla="*/ 261302 h 1335540"/>
              <a:gd name="connsiteX248" fmla="*/ 497846 w 1036210"/>
              <a:gd name="connsiteY248" fmla="*/ 261793 h 1335540"/>
              <a:gd name="connsiteX249" fmla="*/ 505636 w 1036210"/>
              <a:gd name="connsiteY249" fmla="*/ 262610 h 1335540"/>
              <a:gd name="connsiteX250" fmla="*/ 513257 w 1036210"/>
              <a:gd name="connsiteY250" fmla="*/ 263428 h 1335540"/>
              <a:gd name="connsiteX251" fmla="*/ 520877 w 1036210"/>
              <a:gd name="connsiteY251" fmla="*/ 264410 h 1335540"/>
              <a:gd name="connsiteX252" fmla="*/ 528668 w 1036210"/>
              <a:gd name="connsiteY252" fmla="*/ 265555 h 1335540"/>
              <a:gd name="connsiteX253" fmla="*/ 536288 w 1036210"/>
              <a:gd name="connsiteY253" fmla="*/ 267027 h 1335540"/>
              <a:gd name="connsiteX254" fmla="*/ 543740 w 1036210"/>
              <a:gd name="connsiteY254" fmla="*/ 268499 h 1335540"/>
              <a:gd name="connsiteX255" fmla="*/ 551191 w 1036210"/>
              <a:gd name="connsiteY255" fmla="*/ 270135 h 1335540"/>
              <a:gd name="connsiteX256" fmla="*/ 558642 w 1036210"/>
              <a:gd name="connsiteY256" fmla="*/ 271770 h 1335540"/>
              <a:gd name="connsiteX257" fmla="*/ 566263 w 1036210"/>
              <a:gd name="connsiteY257" fmla="*/ 273897 h 1335540"/>
              <a:gd name="connsiteX258" fmla="*/ 573545 w 1036210"/>
              <a:gd name="connsiteY258" fmla="*/ 275860 h 1335540"/>
              <a:gd name="connsiteX259" fmla="*/ 580827 w 1036210"/>
              <a:gd name="connsiteY259" fmla="*/ 277986 h 1335540"/>
              <a:gd name="connsiteX260" fmla="*/ 587940 w 1036210"/>
              <a:gd name="connsiteY260" fmla="*/ 280440 h 1335540"/>
              <a:gd name="connsiteX261" fmla="*/ 595052 w 1036210"/>
              <a:gd name="connsiteY261" fmla="*/ 282893 h 1335540"/>
              <a:gd name="connsiteX262" fmla="*/ 602165 w 1036210"/>
              <a:gd name="connsiteY262" fmla="*/ 285674 h 1335540"/>
              <a:gd name="connsiteX263" fmla="*/ 609108 w 1036210"/>
              <a:gd name="connsiteY263" fmla="*/ 288455 h 1335540"/>
              <a:gd name="connsiteX264" fmla="*/ 616052 w 1036210"/>
              <a:gd name="connsiteY264" fmla="*/ 291562 h 1335540"/>
              <a:gd name="connsiteX265" fmla="*/ 623164 w 1036210"/>
              <a:gd name="connsiteY265" fmla="*/ 294507 h 1335540"/>
              <a:gd name="connsiteX266" fmla="*/ 629938 w 1036210"/>
              <a:gd name="connsiteY266" fmla="*/ 297942 h 1335540"/>
              <a:gd name="connsiteX267" fmla="*/ 636542 w 1036210"/>
              <a:gd name="connsiteY267" fmla="*/ 301213 h 1335540"/>
              <a:gd name="connsiteX268" fmla="*/ 643147 w 1036210"/>
              <a:gd name="connsiteY268" fmla="*/ 304812 h 1335540"/>
              <a:gd name="connsiteX269" fmla="*/ 649752 w 1036210"/>
              <a:gd name="connsiteY269" fmla="*/ 308410 h 1335540"/>
              <a:gd name="connsiteX270" fmla="*/ 656187 w 1036210"/>
              <a:gd name="connsiteY270" fmla="*/ 312172 h 1335540"/>
              <a:gd name="connsiteX271" fmla="*/ 662453 w 1036210"/>
              <a:gd name="connsiteY271" fmla="*/ 316261 h 1335540"/>
              <a:gd name="connsiteX272" fmla="*/ 668719 w 1036210"/>
              <a:gd name="connsiteY272" fmla="*/ 320187 h 1335540"/>
              <a:gd name="connsiteX273" fmla="*/ 674816 w 1036210"/>
              <a:gd name="connsiteY273" fmla="*/ 324440 h 1335540"/>
              <a:gd name="connsiteX274" fmla="*/ 680912 w 1036210"/>
              <a:gd name="connsiteY274" fmla="*/ 328693 h 1335540"/>
              <a:gd name="connsiteX275" fmla="*/ 686839 w 1036210"/>
              <a:gd name="connsiteY275" fmla="*/ 333273 h 1335540"/>
              <a:gd name="connsiteX276" fmla="*/ 692597 w 1036210"/>
              <a:gd name="connsiteY276" fmla="*/ 337689 h 1335540"/>
              <a:gd name="connsiteX277" fmla="*/ 698355 w 1036210"/>
              <a:gd name="connsiteY277" fmla="*/ 342433 h 1335540"/>
              <a:gd name="connsiteX278" fmla="*/ 703774 w 1036210"/>
              <a:gd name="connsiteY278" fmla="*/ 347176 h 1335540"/>
              <a:gd name="connsiteX279" fmla="*/ 709362 w 1036210"/>
              <a:gd name="connsiteY279" fmla="*/ 352083 h 1335540"/>
              <a:gd name="connsiteX280" fmla="*/ 714612 w 1036210"/>
              <a:gd name="connsiteY280" fmla="*/ 356990 h 1335540"/>
              <a:gd name="connsiteX281" fmla="*/ 719862 w 1036210"/>
              <a:gd name="connsiteY281" fmla="*/ 362225 h 1335540"/>
              <a:gd name="connsiteX282" fmla="*/ 725112 w 1036210"/>
              <a:gd name="connsiteY282" fmla="*/ 367459 h 1335540"/>
              <a:gd name="connsiteX283" fmla="*/ 730023 w 1036210"/>
              <a:gd name="connsiteY283" fmla="*/ 372857 h 1335540"/>
              <a:gd name="connsiteX284" fmla="*/ 734765 w 1036210"/>
              <a:gd name="connsiteY284" fmla="*/ 378254 h 1335540"/>
              <a:gd name="connsiteX285" fmla="*/ 739507 w 1036210"/>
              <a:gd name="connsiteY285" fmla="*/ 383816 h 1335540"/>
              <a:gd name="connsiteX286" fmla="*/ 744248 w 1036210"/>
              <a:gd name="connsiteY286" fmla="*/ 389541 h 1335540"/>
              <a:gd name="connsiteX287" fmla="*/ 748651 w 1036210"/>
              <a:gd name="connsiteY287" fmla="*/ 395266 h 1335540"/>
              <a:gd name="connsiteX288" fmla="*/ 752885 w 1036210"/>
              <a:gd name="connsiteY288" fmla="*/ 401154 h 1335540"/>
              <a:gd name="connsiteX289" fmla="*/ 757119 w 1036210"/>
              <a:gd name="connsiteY289" fmla="*/ 407043 h 1335540"/>
              <a:gd name="connsiteX290" fmla="*/ 761352 w 1036210"/>
              <a:gd name="connsiteY290" fmla="*/ 412931 h 1335540"/>
              <a:gd name="connsiteX291" fmla="*/ 765078 w 1036210"/>
              <a:gd name="connsiteY291" fmla="*/ 418983 h 1335540"/>
              <a:gd name="connsiteX292" fmla="*/ 768973 w 1036210"/>
              <a:gd name="connsiteY292" fmla="*/ 425199 h 1335540"/>
              <a:gd name="connsiteX293" fmla="*/ 772529 w 1036210"/>
              <a:gd name="connsiteY293" fmla="*/ 431415 h 1335540"/>
              <a:gd name="connsiteX294" fmla="*/ 776086 w 1036210"/>
              <a:gd name="connsiteY294" fmla="*/ 437794 h 1335540"/>
              <a:gd name="connsiteX295" fmla="*/ 779473 w 1036210"/>
              <a:gd name="connsiteY295" fmla="*/ 444173 h 1335540"/>
              <a:gd name="connsiteX296" fmla="*/ 782521 w 1036210"/>
              <a:gd name="connsiteY296" fmla="*/ 450552 h 1335540"/>
              <a:gd name="connsiteX297" fmla="*/ 785739 w 1036210"/>
              <a:gd name="connsiteY297" fmla="*/ 457095 h 1335540"/>
              <a:gd name="connsiteX298" fmla="*/ 788449 w 1036210"/>
              <a:gd name="connsiteY298" fmla="*/ 463638 h 1335540"/>
              <a:gd name="connsiteX299" fmla="*/ 791158 w 1036210"/>
              <a:gd name="connsiteY299" fmla="*/ 470181 h 1335540"/>
              <a:gd name="connsiteX300" fmla="*/ 793698 w 1036210"/>
              <a:gd name="connsiteY300" fmla="*/ 476887 h 1335540"/>
              <a:gd name="connsiteX301" fmla="*/ 796069 w 1036210"/>
              <a:gd name="connsiteY301" fmla="*/ 483594 h 1335540"/>
              <a:gd name="connsiteX302" fmla="*/ 798440 w 1036210"/>
              <a:gd name="connsiteY302" fmla="*/ 490464 h 1335540"/>
              <a:gd name="connsiteX303" fmla="*/ 800472 w 1036210"/>
              <a:gd name="connsiteY303" fmla="*/ 497333 h 1335540"/>
              <a:gd name="connsiteX304" fmla="*/ 802335 w 1036210"/>
              <a:gd name="connsiteY304" fmla="*/ 504203 h 1335540"/>
              <a:gd name="connsiteX305" fmla="*/ 804029 w 1036210"/>
              <a:gd name="connsiteY305" fmla="*/ 511073 h 1335540"/>
              <a:gd name="connsiteX306" fmla="*/ 805722 w 1036210"/>
              <a:gd name="connsiteY306" fmla="*/ 517943 h 1335540"/>
              <a:gd name="connsiteX307" fmla="*/ 807246 w 1036210"/>
              <a:gd name="connsiteY307" fmla="*/ 524977 h 1335540"/>
              <a:gd name="connsiteX308" fmla="*/ 808432 w 1036210"/>
              <a:gd name="connsiteY308" fmla="*/ 532010 h 1335540"/>
              <a:gd name="connsiteX309" fmla="*/ 809448 w 1036210"/>
              <a:gd name="connsiteY309" fmla="*/ 539207 h 1335540"/>
              <a:gd name="connsiteX310" fmla="*/ 810464 w 1036210"/>
              <a:gd name="connsiteY310" fmla="*/ 546241 h 1335540"/>
              <a:gd name="connsiteX311" fmla="*/ 811311 w 1036210"/>
              <a:gd name="connsiteY311" fmla="*/ 553274 h 1335540"/>
              <a:gd name="connsiteX312" fmla="*/ 811988 w 1036210"/>
              <a:gd name="connsiteY312" fmla="*/ 560308 h 1335540"/>
              <a:gd name="connsiteX313" fmla="*/ 812327 w 1036210"/>
              <a:gd name="connsiteY313" fmla="*/ 567341 h 1335540"/>
              <a:gd name="connsiteX314" fmla="*/ 812665 w 1036210"/>
              <a:gd name="connsiteY314" fmla="*/ 574539 h 1335540"/>
              <a:gd name="connsiteX315" fmla="*/ 812835 w 1036210"/>
              <a:gd name="connsiteY315" fmla="*/ 581736 h 1335540"/>
              <a:gd name="connsiteX316" fmla="*/ 812665 w 1036210"/>
              <a:gd name="connsiteY316" fmla="*/ 588769 h 1335540"/>
              <a:gd name="connsiteX317" fmla="*/ 812496 w 1036210"/>
              <a:gd name="connsiteY317" fmla="*/ 595966 h 1335540"/>
              <a:gd name="connsiteX318" fmla="*/ 812157 w 1036210"/>
              <a:gd name="connsiteY318" fmla="*/ 603000 h 1335540"/>
              <a:gd name="connsiteX319" fmla="*/ 811649 w 1036210"/>
              <a:gd name="connsiteY319" fmla="*/ 610033 h 1335540"/>
              <a:gd name="connsiteX320" fmla="*/ 810972 w 1036210"/>
              <a:gd name="connsiteY320" fmla="*/ 617067 h 1335540"/>
              <a:gd name="connsiteX321" fmla="*/ 809956 w 1036210"/>
              <a:gd name="connsiteY321" fmla="*/ 624427 h 1335540"/>
              <a:gd name="connsiteX322" fmla="*/ 808940 w 1036210"/>
              <a:gd name="connsiteY322" fmla="*/ 631461 h 1335540"/>
              <a:gd name="connsiteX323" fmla="*/ 807754 w 1036210"/>
              <a:gd name="connsiteY323" fmla="*/ 638331 h 1335540"/>
              <a:gd name="connsiteX324" fmla="*/ 806569 w 1036210"/>
              <a:gd name="connsiteY324" fmla="*/ 645364 h 1335540"/>
              <a:gd name="connsiteX325" fmla="*/ 805045 w 1036210"/>
              <a:gd name="connsiteY325" fmla="*/ 652398 h 1335540"/>
              <a:gd name="connsiteX326" fmla="*/ 803182 w 1036210"/>
              <a:gd name="connsiteY326" fmla="*/ 659268 h 1335540"/>
              <a:gd name="connsiteX327" fmla="*/ 801488 w 1036210"/>
              <a:gd name="connsiteY327" fmla="*/ 666301 h 1335540"/>
              <a:gd name="connsiteX328" fmla="*/ 799456 w 1036210"/>
              <a:gd name="connsiteY328" fmla="*/ 673171 h 1335540"/>
              <a:gd name="connsiteX329" fmla="*/ 797255 w 1036210"/>
              <a:gd name="connsiteY329" fmla="*/ 679878 h 1335540"/>
              <a:gd name="connsiteX330" fmla="*/ 795053 w 1036210"/>
              <a:gd name="connsiteY330" fmla="*/ 686748 h 1335540"/>
              <a:gd name="connsiteX331" fmla="*/ 792513 w 1036210"/>
              <a:gd name="connsiteY331" fmla="*/ 693454 h 1335540"/>
              <a:gd name="connsiteX332" fmla="*/ 789803 w 1036210"/>
              <a:gd name="connsiteY332" fmla="*/ 700160 h 1335540"/>
              <a:gd name="connsiteX333" fmla="*/ 787094 w 1036210"/>
              <a:gd name="connsiteY333" fmla="*/ 706703 h 1335540"/>
              <a:gd name="connsiteX334" fmla="*/ 784045 w 1036210"/>
              <a:gd name="connsiteY334" fmla="*/ 713246 h 1335540"/>
              <a:gd name="connsiteX335" fmla="*/ 780997 w 1036210"/>
              <a:gd name="connsiteY335" fmla="*/ 719789 h 1335540"/>
              <a:gd name="connsiteX336" fmla="*/ 777610 w 1036210"/>
              <a:gd name="connsiteY336" fmla="*/ 726332 h 1335540"/>
              <a:gd name="connsiteX337" fmla="*/ 774392 w 1036210"/>
              <a:gd name="connsiteY337" fmla="*/ 732711 h 1335540"/>
              <a:gd name="connsiteX338" fmla="*/ 770667 w 1036210"/>
              <a:gd name="connsiteY338" fmla="*/ 738926 h 1335540"/>
              <a:gd name="connsiteX339" fmla="*/ 769933 w 1036210"/>
              <a:gd name="connsiteY339" fmla="*/ 740344 h 1335540"/>
              <a:gd name="connsiteX340" fmla="*/ 769650 w 1036210"/>
              <a:gd name="connsiteY340" fmla="*/ 740726 h 1335540"/>
              <a:gd name="connsiteX341" fmla="*/ 769820 w 1036210"/>
              <a:gd name="connsiteY341" fmla="*/ 740563 h 1335540"/>
              <a:gd name="connsiteX342" fmla="*/ 769933 w 1036210"/>
              <a:gd name="connsiteY342" fmla="*/ 740344 h 1335540"/>
              <a:gd name="connsiteX343" fmla="*/ 770497 w 1036210"/>
              <a:gd name="connsiteY343" fmla="*/ 739581 h 1335540"/>
              <a:gd name="connsiteX344" fmla="*/ 771175 w 1036210"/>
              <a:gd name="connsiteY344" fmla="*/ 738763 h 1335540"/>
              <a:gd name="connsiteX345" fmla="*/ 770159 w 1036210"/>
              <a:gd name="connsiteY345" fmla="*/ 740290 h 1335540"/>
              <a:gd name="connsiteX346" fmla="*/ 770159 w 1036210"/>
              <a:gd name="connsiteY346" fmla="*/ 740235 h 1335540"/>
              <a:gd name="connsiteX347" fmla="*/ 769989 w 1036210"/>
              <a:gd name="connsiteY347" fmla="*/ 740399 h 1335540"/>
              <a:gd name="connsiteX348" fmla="*/ 769752 w 1036210"/>
              <a:gd name="connsiteY348" fmla="*/ 740791 h 1335540"/>
              <a:gd name="connsiteX349" fmla="*/ 769650 w 1036210"/>
              <a:gd name="connsiteY349" fmla="*/ 740889 h 1335540"/>
              <a:gd name="connsiteX350" fmla="*/ 769396 w 1036210"/>
              <a:gd name="connsiteY350" fmla="*/ 741380 h 1335540"/>
              <a:gd name="connsiteX351" fmla="*/ 768804 w 1036210"/>
              <a:gd name="connsiteY351" fmla="*/ 742361 h 1335540"/>
              <a:gd name="connsiteX352" fmla="*/ 768804 w 1036210"/>
              <a:gd name="connsiteY352" fmla="*/ 742443 h 1335540"/>
              <a:gd name="connsiteX353" fmla="*/ 768691 w 1036210"/>
              <a:gd name="connsiteY353" fmla="*/ 742634 h 1335540"/>
              <a:gd name="connsiteX354" fmla="*/ 768465 w 1036210"/>
              <a:gd name="connsiteY354" fmla="*/ 742852 h 1335540"/>
              <a:gd name="connsiteX355" fmla="*/ 766941 w 1036210"/>
              <a:gd name="connsiteY355" fmla="*/ 746124 h 1335540"/>
              <a:gd name="connsiteX356" fmla="*/ 763554 w 1036210"/>
              <a:gd name="connsiteY356" fmla="*/ 752339 h 1335540"/>
              <a:gd name="connsiteX357" fmla="*/ 759828 w 1036210"/>
              <a:gd name="connsiteY357" fmla="*/ 758555 h 1335540"/>
              <a:gd name="connsiteX358" fmla="*/ 756272 w 1036210"/>
              <a:gd name="connsiteY358" fmla="*/ 764771 h 1335540"/>
              <a:gd name="connsiteX359" fmla="*/ 752208 w 1036210"/>
              <a:gd name="connsiteY359" fmla="*/ 770823 h 1335540"/>
              <a:gd name="connsiteX360" fmla="*/ 748143 w 1036210"/>
              <a:gd name="connsiteY360" fmla="*/ 776875 h 1335540"/>
              <a:gd name="connsiteX361" fmla="*/ 743910 w 1036210"/>
              <a:gd name="connsiteY361" fmla="*/ 783090 h 1335540"/>
              <a:gd name="connsiteX362" fmla="*/ 739337 w 1036210"/>
              <a:gd name="connsiteY362" fmla="*/ 789142 h 1335540"/>
              <a:gd name="connsiteX363" fmla="*/ 730531 w 1036210"/>
              <a:gd name="connsiteY363" fmla="*/ 801247 h 1335540"/>
              <a:gd name="connsiteX364" fmla="*/ 721556 w 1036210"/>
              <a:gd name="connsiteY364" fmla="*/ 813678 h 1335540"/>
              <a:gd name="connsiteX365" fmla="*/ 717153 w 1036210"/>
              <a:gd name="connsiteY365" fmla="*/ 820057 h 1335540"/>
              <a:gd name="connsiteX366" fmla="*/ 712749 w 1036210"/>
              <a:gd name="connsiteY366" fmla="*/ 826600 h 1335540"/>
              <a:gd name="connsiteX367" fmla="*/ 708516 w 1036210"/>
              <a:gd name="connsiteY367" fmla="*/ 832979 h 1335540"/>
              <a:gd name="connsiteX368" fmla="*/ 704621 w 1036210"/>
              <a:gd name="connsiteY368" fmla="*/ 839686 h 1335540"/>
              <a:gd name="connsiteX369" fmla="*/ 700556 w 1036210"/>
              <a:gd name="connsiteY369" fmla="*/ 846392 h 1335540"/>
              <a:gd name="connsiteX370" fmla="*/ 696661 w 1036210"/>
              <a:gd name="connsiteY370" fmla="*/ 853098 h 1335540"/>
              <a:gd name="connsiteX371" fmla="*/ 693105 w 1036210"/>
              <a:gd name="connsiteY371" fmla="*/ 860295 h 1335540"/>
              <a:gd name="connsiteX372" fmla="*/ 689549 w 1036210"/>
              <a:gd name="connsiteY372" fmla="*/ 867165 h 1335540"/>
              <a:gd name="connsiteX373" fmla="*/ 686500 w 1036210"/>
              <a:gd name="connsiteY373" fmla="*/ 874362 h 1335540"/>
              <a:gd name="connsiteX374" fmla="*/ 683452 w 1036210"/>
              <a:gd name="connsiteY374" fmla="*/ 881396 h 1335540"/>
              <a:gd name="connsiteX375" fmla="*/ 680743 w 1036210"/>
              <a:gd name="connsiteY375" fmla="*/ 888757 h 1335540"/>
              <a:gd name="connsiteX376" fmla="*/ 678203 w 1036210"/>
              <a:gd name="connsiteY376" fmla="*/ 896281 h 1335540"/>
              <a:gd name="connsiteX377" fmla="*/ 676001 w 1036210"/>
              <a:gd name="connsiteY377" fmla="*/ 903642 h 1335540"/>
              <a:gd name="connsiteX378" fmla="*/ 673969 w 1036210"/>
              <a:gd name="connsiteY378" fmla="*/ 911002 h 1335540"/>
              <a:gd name="connsiteX379" fmla="*/ 672106 w 1036210"/>
              <a:gd name="connsiteY379" fmla="*/ 918526 h 1335540"/>
              <a:gd name="connsiteX380" fmla="*/ 670582 w 1036210"/>
              <a:gd name="connsiteY380" fmla="*/ 926051 h 1335540"/>
              <a:gd name="connsiteX381" fmla="*/ 669227 w 1036210"/>
              <a:gd name="connsiteY381" fmla="*/ 933575 h 1335540"/>
              <a:gd name="connsiteX382" fmla="*/ 668211 w 1036210"/>
              <a:gd name="connsiteY382" fmla="*/ 941099 h 1335540"/>
              <a:gd name="connsiteX383" fmla="*/ 667364 w 1036210"/>
              <a:gd name="connsiteY383" fmla="*/ 948623 h 1335540"/>
              <a:gd name="connsiteX384" fmla="*/ 666687 w 1036210"/>
              <a:gd name="connsiteY384" fmla="*/ 956311 h 1335540"/>
              <a:gd name="connsiteX385" fmla="*/ 666010 w 1036210"/>
              <a:gd name="connsiteY385" fmla="*/ 963999 h 1335540"/>
              <a:gd name="connsiteX386" fmla="*/ 665840 w 1036210"/>
              <a:gd name="connsiteY386" fmla="*/ 971523 h 1335540"/>
              <a:gd name="connsiteX387" fmla="*/ 665671 w 1036210"/>
              <a:gd name="connsiteY387" fmla="*/ 979047 h 1335540"/>
              <a:gd name="connsiteX388" fmla="*/ 665840 w 1036210"/>
              <a:gd name="connsiteY388" fmla="*/ 986735 h 1335540"/>
              <a:gd name="connsiteX389" fmla="*/ 666179 w 1036210"/>
              <a:gd name="connsiteY389" fmla="*/ 994259 h 1335540"/>
              <a:gd name="connsiteX390" fmla="*/ 666687 w 1036210"/>
              <a:gd name="connsiteY390" fmla="*/ 1001784 h 1335540"/>
              <a:gd name="connsiteX391" fmla="*/ 667703 w 1036210"/>
              <a:gd name="connsiteY391" fmla="*/ 994259 h 1335540"/>
              <a:gd name="connsiteX392" fmla="*/ 668550 w 1036210"/>
              <a:gd name="connsiteY392" fmla="*/ 986899 h 1335540"/>
              <a:gd name="connsiteX393" fmla="*/ 669735 w 1036210"/>
              <a:gd name="connsiteY393" fmla="*/ 979374 h 1335540"/>
              <a:gd name="connsiteX394" fmla="*/ 670921 w 1036210"/>
              <a:gd name="connsiteY394" fmla="*/ 972014 h 1335540"/>
              <a:gd name="connsiteX395" fmla="*/ 672275 w 1036210"/>
              <a:gd name="connsiteY395" fmla="*/ 964653 h 1335540"/>
              <a:gd name="connsiteX396" fmla="*/ 673969 w 1036210"/>
              <a:gd name="connsiteY396" fmla="*/ 957293 h 1335540"/>
              <a:gd name="connsiteX397" fmla="*/ 675662 w 1036210"/>
              <a:gd name="connsiteY397" fmla="*/ 949932 h 1335540"/>
              <a:gd name="connsiteX398" fmla="*/ 677525 w 1036210"/>
              <a:gd name="connsiteY398" fmla="*/ 942898 h 1335540"/>
              <a:gd name="connsiteX399" fmla="*/ 679557 w 1036210"/>
              <a:gd name="connsiteY399" fmla="*/ 935701 h 1335540"/>
              <a:gd name="connsiteX400" fmla="*/ 681759 w 1036210"/>
              <a:gd name="connsiteY400" fmla="*/ 928668 h 1335540"/>
              <a:gd name="connsiteX401" fmla="*/ 683960 w 1036210"/>
              <a:gd name="connsiteY401" fmla="*/ 921634 h 1335540"/>
              <a:gd name="connsiteX402" fmla="*/ 686670 w 1036210"/>
              <a:gd name="connsiteY402" fmla="*/ 914764 h 1335540"/>
              <a:gd name="connsiteX403" fmla="*/ 689379 w 1036210"/>
              <a:gd name="connsiteY403" fmla="*/ 908058 h 1335540"/>
              <a:gd name="connsiteX404" fmla="*/ 692428 w 1036210"/>
              <a:gd name="connsiteY404" fmla="*/ 901188 h 1335540"/>
              <a:gd name="connsiteX405" fmla="*/ 695476 w 1036210"/>
              <a:gd name="connsiteY405" fmla="*/ 894482 h 1335540"/>
              <a:gd name="connsiteX406" fmla="*/ 698863 w 1036210"/>
              <a:gd name="connsiteY406" fmla="*/ 887939 h 1335540"/>
              <a:gd name="connsiteX407" fmla="*/ 702250 w 1036210"/>
              <a:gd name="connsiteY407" fmla="*/ 881396 h 1335540"/>
              <a:gd name="connsiteX408" fmla="*/ 705975 w 1036210"/>
              <a:gd name="connsiteY408" fmla="*/ 875180 h 1335540"/>
              <a:gd name="connsiteX409" fmla="*/ 709701 w 1036210"/>
              <a:gd name="connsiteY409" fmla="*/ 868801 h 1335540"/>
              <a:gd name="connsiteX410" fmla="*/ 713766 w 1036210"/>
              <a:gd name="connsiteY410" fmla="*/ 862749 h 1335540"/>
              <a:gd name="connsiteX411" fmla="*/ 717999 w 1036210"/>
              <a:gd name="connsiteY411" fmla="*/ 856697 h 1335540"/>
              <a:gd name="connsiteX412" fmla="*/ 722064 w 1036210"/>
              <a:gd name="connsiteY412" fmla="*/ 850645 h 1335540"/>
              <a:gd name="connsiteX413" fmla="*/ 726636 w 1036210"/>
              <a:gd name="connsiteY413" fmla="*/ 844756 h 1335540"/>
              <a:gd name="connsiteX414" fmla="*/ 731209 w 1036210"/>
              <a:gd name="connsiteY414" fmla="*/ 838868 h 1335540"/>
              <a:gd name="connsiteX415" fmla="*/ 740523 w 1036210"/>
              <a:gd name="connsiteY415" fmla="*/ 827254 h 1335540"/>
              <a:gd name="connsiteX416" fmla="*/ 750176 w 1036210"/>
              <a:gd name="connsiteY416" fmla="*/ 815641 h 1335540"/>
              <a:gd name="connsiteX417" fmla="*/ 759998 w 1036210"/>
              <a:gd name="connsiteY417" fmla="*/ 803864 h 1335540"/>
              <a:gd name="connsiteX418" fmla="*/ 769820 w 1036210"/>
              <a:gd name="connsiteY418" fmla="*/ 791923 h 1335540"/>
              <a:gd name="connsiteX419" fmla="*/ 774562 w 1036210"/>
              <a:gd name="connsiteY419" fmla="*/ 785708 h 1335540"/>
              <a:gd name="connsiteX420" fmla="*/ 779473 w 1036210"/>
              <a:gd name="connsiteY420" fmla="*/ 779328 h 1335540"/>
              <a:gd name="connsiteX421" fmla="*/ 783876 w 1036210"/>
              <a:gd name="connsiteY421" fmla="*/ 772949 h 1335540"/>
              <a:gd name="connsiteX422" fmla="*/ 788279 w 1036210"/>
              <a:gd name="connsiteY422" fmla="*/ 766243 h 1335540"/>
              <a:gd name="connsiteX423" fmla="*/ 790481 w 1036210"/>
              <a:gd name="connsiteY423" fmla="*/ 762971 h 1335540"/>
              <a:gd name="connsiteX424" fmla="*/ 792682 w 1036210"/>
              <a:gd name="connsiteY424" fmla="*/ 759373 h 1335540"/>
              <a:gd name="connsiteX425" fmla="*/ 794037 w 1036210"/>
              <a:gd name="connsiteY425" fmla="*/ 756756 h 1335540"/>
              <a:gd name="connsiteX426" fmla="*/ 794545 w 1036210"/>
              <a:gd name="connsiteY426" fmla="*/ 756101 h 1335540"/>
              <a:gd name="connsiteX427" fmla="*/ 794884 w 1036210"/>
              <a:gd name="connsiteY427" fmla="*/ 755447 h 1335540"/>
              <a:gd name="connsiteX428" fmla="*/ 794545 w 1036210"/>
              <a:gd name="connsiteY428" fmla="*/ 755774 h 1335540"/>
              <a:gd name="connsiteX429" fmla="*/ 794884 w 1036210"/>
              <a:gd name="connsiteY429" fmla="*/ 755120 h 1335540"/>
              <a:gd name="connsiteX430" fmla="*/ 794884 w 1036210"/>
              <a:gd name="connsiteY430" fmla="*/ 755447 h 1335540"/>
              <a:gd name="connsiteX431" fmla="*/ 795053 w 1036210"/>
              <a:gd name="connsiteY431" fmla="*/ 755120 h 1335540"/>
              <a:gd name="connsiteX432" fmla="*/ 795392 w 1036210"/>
              <a:gd name="connsiteY432" fmla="*/ 754466 h 1335540"/>
              <a:gd name="connsiteX433" fmla="*/ 796069 w 1036210"/>
              <a:gd name="connsiteY433" fmla="*/ 753484 h 1335540"/>
              <a:gd name="connsiteX434" fmla="*/ 800303 w 1036210"/>
              <a:gd name="connsiteY434" fmla="*/ 746778 h 1335540"/>
              <a:gd name="connsiteX435" fmla="*/ 804537 w 1036210"/>
              <a:gd name="connsiteY435" fmla="*/ 740071 h 1335540"/>
              <a:gd name="connsiteX436" fmla="*/ 808262 w 1036210"/>
              <a:gd name="connsiteY436" fmla="*/ 733202 h 1335540"/>
              <a:gd name="connsiteX437" fmla="*/ 811988 w 1036210"/>
              <a:gd name="connsiteY437" fmla="*/ 726004 h 1335540"/>
              <a:gd name="connsiteX438" fmla="*/ 815544 w 1036210"/>
              <a:gd name="connsiteY438" fmla="*/ 718971 h 1335540"/>
              <a:gd name="connsiteX439" fmla="*/ 818931 w 1036210"/>
              <a:gd name="connsiteY439" fmla="*/ 711774 h 1335540"/>
              <a:gd name="connsiteX440" fmla="*/ 821979 w 1036210"/>
              <a:gd name="connsiteY440" fmla="*/ 704577 h 1335540"/>
              <a:gd name="connsiteX441" fmla="*/ 825028 w 1036210"/>
              <a:gd name="connsiteY441" fmla="*/ 697380 h 1335540"/>
              <a:gd name="connsiteX442" fmla="*/ 827906 w 1036210"/>
              <a:gd name="connsiteY442" fmla="*/ 690019 h 1335540"/>
              <a:gd name="connsiteX443" fmla="*/ 830616 w 1036210"/>
              <a:gd name="connsiteY443" fmla="*/ 682331 h 1335540"/>
              <a:gd name="connsiteX444" fmla="*/ 832987 w 1036210"/>
              <a:gd name="connsiteY444" fmla="*/ 674971 h 1335540"/>
              <a:gd name="connsiteX445" fmla="*/ 835188 w 1036210"/>
              <a:gd name="connsiteY445" fmla="*/ 667283 h 1335540"/>
              <a:gd name="connsiteX446" fmla="*/ 837221 w 1036210"/>
              <a:gd name="connsiteY446" fmla="*/ 659595 h 1335540"/>
              <a:gd name="connsiteX447" fmla="*/ 839084 w 1036210"/>
              <a:gd name="connsiteY447" fmla="*/ 651907 h 1335540"/>
              <a:gd name="connsiteX448" fmla="*/ 840608 w 1036210"/>
              <a:gd name="connsiteY448" fmla="*/ 644219 h 1335540"/>
              <a:gd name="connsiteX449" fmla="*/ 842301 w 1036210"/>
              <a:gd name="connsiteY449" fmla="*/ 636532 h 1335540"/>
              <a:gd name="connsiteX450" fmla="*/ 843487 w 1036210"/>
              <a:gd name="connsiteY450" fmla="*/ 628680 h 1335540"/>
              <a:gd name="connsiteX451" fmla="*/ 844503 w 1036210"/>
              <a:gd name="connsiteY451" fmla="*/ 620829 h 1335540"/>
              <a:gd name="connsiteX452" fmla="*/ 845350 w 1036210"/>
              <a:gd name="connsiteY452" fmla="*/ 613141 h 1335540"/>
              <a:gd name="connsiteX453" fmla="*/ 846027 w 1036210"/>
              <a:gd name="connsiteY453" fmla="*/ 605126 h 1335540"/>
              <a:gd name="connsiteX454" fmla="*/ 846535 w 1036210"/>
              <a:gd name="connsiteY454" fmla="*/ 597275 h 1335540"/>
              <a:gd name="connsiteX455" fmla="*/ 846874 w 1036210"/>
              <a:gd name="connsiteY455" fmla="*/ 589423 h 1335540"/>
              <a:gd name="connsiteX456" fmla="*/ 846874 w 1036210"/>
              <a:gd name="connsiteY456" fmla="*/ 581572 h 1335540"/>
              <a:gd name="connsiteX457" fmla="*/ 846874 w 1036210"/>
              <a:gd name="connsiteY457" fmla="*/ 573557 h 1335540"/>
              <a:gd name="connsiteX458" fmla="*/ 846535 w 1036210"/>
              <a:gd name="connsiteY458" fmla="*/ 565869 h 1335540"/>
              <a:gd name="connsiteX459" fmla="*/ 846027 w 1036210"/>
              <a:gd name="connsiteY459" fmla="*/ 558018 h 1335540"/>
              <a:gd name="connsiteX460" fmla="*/ 845350 w 1036210"/>
              <a:gd name="connsiteY460" fmla="*/ 550003 h 1335540"/>
              <a:gd name="connsiteX461" fmla="*/ 844503 w 1036210"/>
              <a:gd name="connsiteY461" fmla="*/ 542152 h 1335540"/>
              <a:gd name="connsiteX462" fmla="*/ 843487 w 1036210"/>
              <a:gd name="connsiteY462" fmla="*/ 534464 h 1335540"/>
              <a:gd name="connsiteX463" fmla="*/ 842301 w 1036210"/>
              <a:gd name="connsiteY463" fmla="*/ 526449 h 1335540"/>
              <a:gd name="connsiteX464" fmla="*/ 840608 w 1036210"/>
              <a:gd name="connsiteY464" fmla="*/ 518761 h 1335540"/>
              <a:gd name="connsiteX465" fmla="*/ 839084 w 1036210"/>
              <a:gd name="connsiteY465" fmla="*/ 511073 h 1335540"/>
              <a:gd name="connsiteX466" fmla="*/ 837221 w 1036210"/>
              <a:gd name="connsiteY466" fmla="*/ 503386 h 1335540"/>
              <a:gd name="connsiteX467" fmla="*/ 835019 w 1036210"/>
              <a:gd name="connsiteY467" fmla="*/ 495698 h 1335540"/>
              <a:gd name="connsiteX468" fmla="*/ 832818 w 1036210"/>
              <a:gd name="connsiteY468" fmla="*/ 488174 h 1335540"/>
              <a:gd name="connsiteX469" fmla="*/ 830447 w 1036210"/>
              <a:gd name="connsiteY469" fmla="*/ 480649 h 1335540"/>
              <a:gd name="connsiteX470" fmla="*/ 827737 w 1036210"/>
              <a:gd name="connsiteY470" fmla="*/ 473289 h 1335540"/>
              <a:gd name="connsiteX471" fmla="*/ 825028 w 1036210"/>
              <a:gd name="connsiteY471" fmla="*/ 465764 h 1335540"/>
              <a:gd name="connsiteX472" fmla="*/ 821979 w 1036210"/>
              <a:gd name="connsiteY472" fmla="*/ 458404 h 1335540"/>
              <a:gd name="connsiteX473" fmla="*/ 818931 w 1036210"/>
              <a:gd name="connsiteY473" fmla="*/ 451207 h 1335540"/>
              <a:gd name="connsiteX474" fmla="*/ 815375 w 1036210"/>
              <a:gd name="connsiteY474" fmla="*/ 444010 h 1335540"/>
              <a:gd name="connsiteX475" fmla="*/ 811988 w 1036210"/>
              <a:gd name="connsiteY475" fmla="*/ 436976 h 1335540"/>
              <a:gd name="connsiteX476" fmla="*/ 808093 w 1036210"/>
              <a:gd name="connsiteY476" fmla="*/ 429943 h 1335540"/>
              <a:gd name="connsiteX477" fmla="*/ 804198 w 1036210"/>
              <a:gd name="connsiteY477" fmla="*/ 422909 h 1335540"/>
              <a:gd name="connsiteX478" fmla="*/ 800303 w 1036210"/>
              <a:gd name="connsiteY478" fmla="*/ 416039 h 1335540"/>
              <a:gd name="connsiteX479" fmla="*/ 795900 w 1036210"/>
              <a:gd name="connsiteY479" fmla="*/ 409333 h 1335540"/>
              <a:gd name="connsiteX480" fmla="*/ 791497 w 1036210"/>
              <a:gd name="connsiteY480" fmla="*/ 402790 h 1335540"/>
              <a:gd name="connsiteX481" fmla="*/ 787094 w 1036210"/>
              <a:gd name="connsiteY481" fmla="*/ 396247 h 1335540"/>
              <a:gd name="connsiteX482" fmla="*/ 782352 w 1036210"/>
              <a:gd name="connsiteY482" fmla="*/ 389868 h 1335540"/>
              <a:gd name="connsiteX483" fmla="*/ 777441 w 1036210"/>
              <a:gd name="connsiteY483" fmla="*/ 383652 h 1335540"/>
              <a:gd name="connsiteX484" fmla="*/ 772360 w 1036210"/>
              <a:gd name="connsiteY484" fmla="*/ 377437 h 1335540"/>
              <a:gd name="connsiteX485" fmla="*/ 767280 w 1036210"/>
              <a:gd name="connsiteY485" fmla="*/ 371548 h 1335540"/>
              <a:gd name="connsiteX486" fmla="*/ 761860 w 1036210"/>
              <a:gd name="connsiteY486" fmla="*/ 365496 h 1335540"/>
              <a:gd name="connsiteX487" fmla="*/ 756441 w 1036210"/>
              <a:gd name="connsiteY487" fmla="*/ 359771 h 1335540"/>
              <a:gd name="connsiteX488" fmla="*/ 750684 w 1036210"/>
              <a:gd name="connsiteY488" fmla="*/ 354210 h 1335540"/>
              <a:gd name="connsiteX489" fmla="*/ 744926 w 1036210"/>
              <a:gd name="connsiteY489" fmla="*/ 348648 h 1335540"/>
              <a:gd name="connsiteX490" fmla="*/ 738999 w 1036210"/>
              <a:gd name="connsiteY490" fmla="*/ 343250 h 1335540"/>
              <a:gd name="connsiteX491" fmla="*/ 732902 w 1036210"/>
              <a:gd name="connsiteY491" fmla="*/ 338016 h 1335540"/>
              <a:gd name="connsiteX492" fmla="*/ 726806 w 1036210"/>
              <a:gd name="connsiteY492" fmla="*/ 333109 h 1335540"/>
              <a:gd name="connsiteX493" fmla="*/ 720540 w 1036210"/>
              <a:gd name="connsiteY493" fmla="*/ 328202 h 1335540"/>
              <a:gd name="connsiteX494" fmla="*/ 714104 w 1036210"/>
              <a:gd name="connsiteY494" fmla="*/ 323295 h 1335540"/>
              <a:gd name="connsiteX495" fmla="*/ 707669 w 1036210"/>
              <a:gd name="connsiteY495" fmla="*/ 318715 h 1335540"/>
              <a:gd name="connsiteX496" fmla="*/ 701064 w 1036210"/>
              <a:gd name="connsiteY496" fmla="*/ 314135 h 1335540"/>
              <a:gd name="connsiteX497" fmla="*/ 694460 w 1036210"/>
              <a:gd name="connsiteY497" fmla="*/ 310046 h 1335540"/>
              <a:gd name="connsiteX498" fmla="*/ 687517 w 1036210"/>
              <a:gd name="connsiteY498" fmla="*/ 305793 h 1335540"/>
              <a:gd name="connsiteX499" fmla="*/ 680743 w 1036210"/>
              <a:gd name="connsiteY499" fmla="*/ 301867 h 1335540"/>
              <a:gd name="connsiteX500" fmla="*/ 673630 w 1036210"/>
              <a:gd name="connsiteY500" fmla="*/ 298105 h 1335540"/>
              <a:gd name="connsiteX501" fmla="*/ 666687 w 1036210"/>
              <a:gd name="connsiteY501" fmla="*/ 294343 h 1335540"/>
              <a:gd name="connsiteX502" fmla="*/ 659235 w 1036210"/>
              <a:gd name="connsiteY502" fmla="*/ 291072 h 1335540"/>
              <a:gd name="connsiteX503" fmla="*/ 652123 w 1036210"/>
              <a:gd name="connsiteY503" fmla="*/ 287637 h 1335540"/>
              <a:gd name="connsiteX504" fmla="*/ 644671 w 1036210"/>
              <a:gd name="connsiteY504" fmla="*/ 284692 h 1335540"/>
              <a:gd name="connsiteX505" fmla="*/ 637389 w 1036210"/>
              <a:gd name="connsiteY505" fmla="*/ 281585 h 1335540"/>
              <a:gd name="connsiteX506" fmla="*/ 629938 w 1036210"/>
              <a:gd name="connsiteY506" fmla="*/ 278967 h 1335540"/>
              <a:gd name="connsiteX507" fmla="*/ 622317 w 1036210"/>
              <a:gd name="connsiteY507" fmla="*/ 276350 h 1335540"/>
              <a:gd name="connsiteX508" fmla="*/ 614697 w 1036210"/>
              <a:gd name="connsiteY508" fmla="*/ 274060 h 1335540"/>
              <a:gd name="connsiteX509" fmla="*/ 607076 w 1036210"/>
              <a:gd name="connsiteY509" fmla="*/ 271770 h 1335540"/>
              <a:gd name="connsiteX510" fmla="*/ 599455 w 1036210"/>
              <a:gd name="connsiteY510" fmla="*/ 269807 h 1335540"/>
              <a:gd name="connsiteX511" fmla="*/ 591835 w 1036210"/>
              <a:gd name="connsiteY511" fmla="*/ 268172 h 1335540"/>
              <a:gd name="connsiteX512" fmla="*/ 583875 w 1036210"/>
              <a:gd name="connsiteY512" fmla="*/ 266536 h 1335540"/>
              <a:gd name="connsiteX513" fmla="*/ 576085 w 1036210"/>
              <a:gd name="connsiteY513" fmla="*/ 265064 h 1335540"/>
              <a:gd name="connsiteX514" fmla="*/ 568295 w 1036210"/>
              <a:gd name="connsiteY514" fmla="*/ 263919 h 1335540"/>
              <a:gd name="connsiteX515" fmla="*/ 560505 w 1036210"/>
              <a:gd name="connsiteY515" fmla="*/ 262774 h 1335540"/>
              <a:gd name="connsiteX516" fmla="*/ 552546 w 1036210"/>
              <a:gd name="connsiteY516" fmla="*/ 261956 h 1335540"/>
              <a:gd name="connsiteX517" fmla="*/ 544756 w 1036210"/>
              <a:gd name="connsiteY517" fmla="*/ 261465 h 1335540"/>
              <a:gd name="connsiteX518" fmla="*/ 536966 w 1036210"/>
              <a:gd name="connsiteY518" fmla="*/ 260975 h 1335540"/>
              <a:gd name="connsiteX519" fmla="*/ 529176 w 1036210"/>
              <a:gd name="connsiteY519" fmla="*/ 260811 h 1335540"/>
              <a:gd name="connsiteX520" fmla="*/ 509791 w 1036210"/>
              <a:gd name="connsiteY520" fmla="*/ 227108 h 1335540"/>
              <a:gd name="connsiteX521" fmla="*/ 518947 w 1036210"/>
              <a:gd name="connsiteY521" fmla="*/ 227272 h 1335540"/>
              <a:gd name="connsiteX522" fmla="*/ 528272 w 1036210"/>
              <a:gd name="connsiteY522" fmla="*/ 227599 h 1335540"/>
              <a:gd name="connsiteX523" fmla="*/ 537597 w 1036210"/>
              <a:gd name="connsiteY523" fmla="*/ 228254 h 1335540"/>
              <a:gd name="connsiteX524" fmla="*/ 546583 w 1036210"/>
              <a:gd name="connsiteY524" fmla="*/ 228908 h 1335540"/>
              <a:gd name="connsiteX525" fmla="*/ 555909 w 1036210"/>
              <a:gd name="connsiteY525" fmla="*/ 229890 h 1335540"/>
              <a:gd name="connsiteX526" fmla="*/ 564725 w 1036210"/>
              <a:gd name="connsiteY526" fmla="*/ 231199 h 1335540"/>
              <a:gd name="connsiteX527" fmla="*/ 573881 w 1036210"/>
              <a:gd name="connsiteY527" fmla="*/ 232672 h 1335540"/>
              <a:gd name="connsiteX528" fmla="*/ 582698 w 1036210"/>
              <a:gd name="connsiteY528" fmla="*/ 234308 h 1335540"/>
              <a:gd name="connsiteX529" fmla="*/ 591684 w 1036210"/>
              <a:gd name="connsiteY529" fmla="*/ 236272 h 1335540"/>
              <a:gd name="connsiteX530" fmla="*/ 600331 w 1036210"/>
              <a:gd name="connsiteY530" fmla="*/ 238235 h 1335540"/>
              <a:gd name="connsiteX531" fmla="*/ 608808 w 1036210"/>
              <a:gd name="connsiteY531" fmla="*/ 240363 h 1335540"/>
              <a:gd name="connsiteX532" fmla="*/ 617455 w 1036210"/>
              <a:gd name="connsiteY532" fmla="*/ 242981 h 1335540"/>
              <a:gd name="connsiteX533" fmla="*/ 625933 w 1036210"/>
              <a:gd name="connsiteY533" fmla="*/ 245599 h 1335540"/>
              <a:gd name="connsiteX534" fmla="*/ 634240 w 1036210"/>
              <a:gd name="connsiteY534" fmla="*/ 248545 h 1335540"/>
              <a:gd name="connsiteX535" fmla="*/ 642718 w 1036210"/>
              <a:gd name="connsiteY535" fmla="*/ 251490 h 1335540"/>
              <a:gd name="connsiteX536" fmla="*/ 650856 w 1036210"/>
              <a:gd name="connsiteY536" fmla="*/ 254763 h 1335540"/>
              <a:gd name="connsiteX537" fmla="*/ 658825 w 1036210"/>
              <a:gd name="connsiteY537" fmla="*/ 258036 h 1335540"/>
              <a:gd name="connsiteX538" fmla="*/ 666964 w 1036210"/>
              <a:gd name="connsiteY538" fmla="*/ 261799 h 1335540"/>
              <a:gd name="connsiteX539" fmla="*/ 674763 w 1036210"/>
              <a:gd name="connsiteY539" fmla="*/ 265400 h 1335540"/>
              <a:gd name="connsiteX540" fmla="*/ 682393 w 1036210"/>
              <a:gd name="connsiteY540" fmla="*/ 269491 h 1335540"/>
              <a:gd name="connsiteX541" fmla="*/ 690022 w 1036210"/>
              <a:gd name="connsiteY541" fmla="*/ 273581 h 1335540"/>
              <a:gd name="connsiteX542" fmla="*/ 697652 w 1036210"/>
              <a:gd name="connsiteY542" fmla="*/ 277836 h 1335540"/>
              <a:gd name="connsiteX543" fmla="*/ 705113 w 1036210"/>
              <a:gd name="connsiteY543" fmla="*/ 282254 h 1335540"/>
              <a:gd name="connsiteX544" fmla="*/ 712403 w 1036210"/>
              <a:gd name="connsiteY544" fmla="*/ 287000 h 1335540"/>
              <a:gd name="connsiteX545" fmla="*/ 719524 w 1036210"/>
              <a:gd name="connsiteY545" fmla="*/ 291745 h 1335540"/>
              <a:gd name="connsiteX546" fmla="*/ 726645 w 1036210"/>
              <a:gd name="connsiteY546" fmla="*/ 296818 h 1335540"/>
              <a:gd name="connsiteX547" fmla="*/ 733427 w 1036210"/>
              <a:gd name="connsiteY547" fmla="*/ 301727 h 1335540"/>
              <a:gd name="connsiteX548" fmla="*/ 740209 w 1036210"/>
              <a:gd name="connsiteY548" fmla="*/ 307127 h 1335540"/>
              <a:gd name="connsiteX549" fmla="*/ 746821 w 1036210"/>
              <a:gd name="connsiteY549" fmla="*/ 312528 h 1335540"/>
              <a:gd name="connsiteX550" fmla="*/ 753434 w 1036210"/>
              <a:gd name="connsiteY550" fmla="*/ 318091 h 1335540"/>
              <a:gd name="connsiteX551" fmla="*/ 759707 w 1036210"/>
              <a:gd name="connsiteY551" fmla="*/ 323818 h 1335540"/>
              <a:gd name="connsiteX552" fmla="*/ 765981 w 1036210"/>
              <a:gd name="connsiteY552" fmla="*/ 329710 h 1335540"/>
              <a:gd name="connsiteX553" fmla="*/ 772084 w 1036210"/>
              <a:gd name="connsiteY553" fmla="*/ 335764 h 1335540"/>
              <a:gd name="connsiteX554" fmla="*/ 778018 w 1036210"/>
              <a:gd name="connsiteY554" fmla="*/ 341818 h 1335540"/>
              <a:gd name="connsiteX555" fmla="*/ 783783 w 1036210"/>
              <a:gd name="connsiteY555" fmla="*/ 348200 h 1335540"/>
              <a:gd name="connsiteX556" fmla="*/ 789379 w 1036210"/>
              <a:gd name="connsiteY556" fmla="*/ 354582 h 1335540"/>
              <a:gd name="connsiteX557" fmla="*/ 794974 w 1036210"/>
              <a:gd name="connsiteY557" fmla="*/ 361128 h 1335540"/>
              <a:gd name="connsiteX558" fmla="*/ 800230 w 1036210"/>
              <a:gd name="connsiteY558" fmla="*/ 367673 h 1335540"/>
              <a:gd name="connsiteX559" fmla="*/ 805486 w 1036210"/>
              <a:gd name="connsiteY559" fmla="*/ 374546 h 1335540"/>
              <a:gd name="connsiteX560" fmla="*/ 810233 w 1036210"/>
              <a:gd name="connsiteY560" fmla="*/ 381583 h 1335540"/>
              <a:gd name="connsiteX561" fmla="*/ 815150 w 1036210"/>
              <a:gd name="connsiteY561" fmla="*/ 388619 h 1335540"/>
              <a:gd name="connsiteX562" fmla="*/ 819728 w 1036210"/>
              <a:gd name="connsiteY562" fmla="*/ 395655 h 1335540"/>
              <a:gd name="connsiteX563" fmla="*/ 824306 w 1036210"/>
              <a:gd name="connsiteY563" fmla="*/ 403020 h 1335540"/>
              <a:gd name="connsiteX564" fmla="*/ 828375 w 1036210"/>
              <a:gd name="connsiteY564" fmla="*/ 410383 h 1335540"/>
              <a:gd name="connsiteX565" fmla="*/ 832614 w 1036210"/>
              <a:gd name="connsiteY565" fmla="*/ 417911 h 1335540"/>
              <a:gd name="connsiteX566" fmla="*/ 836513 w 1036210"/>
              <a:gd name="connsiteY566" fmla="*/ 425438 h 1335540"/>
              <a:gd name="connsiteX567" fmla="*/ 840244 w 1036210"/>
              <a:gd name="connsiteY567" fmla="*/ 433129 h 1335540"/>
              <a:gd name="connsiteX568" fmla="*/ 843804 w 1036210"/>
              <a:gd name="connsiteY568" fmla="*/ 440820 h 1335540"/>
              <a:gd name="connsiteX569" fmla="*/ 847026 w 1036210"/>
              <a:gd name="connsiteY569" fmla="*/ 448838 h 1335540"/>
              <a:gd name="connsiteX570" fmla="*/ 850247 w 1036210"/>
              <a:gd name="connsiteY570" fmla="*/ 456857 h 1335540"/>
              <a:gd name="connsiteX571" fmla="*/ 853129 w 1036210"/>
              <a:gd name="connsiteY571" fmla="*/ 464875 h 1335540"/>
              <a:gd name="connsiteX572" fmla="*/ 856012 w 1036210"/>
              <a:gd name="connsiteY572" fmla="*/ 473220 h 1335540"/>
              <a:gd name="connsiteX573" fmla="*/ 858555 w 1036210"/>
              <a:gd name="connsiteY573" fmla="*/ 481402 h 1335540"/>
              <a:gd name="connsiteX574" fmla="*/ 860759 w 1036210"/>
              <a:gd name="connsiteY574" fmla="*/ 489584 h 1335540"/>
              <a:gd name="connsiteX575" fmla="*/ 862963 w 1036210"/>
              <a:gd name="connsiteY575" fmla="*/ 498093 h 1335540"/>
              <a:gd name="connsiteX576" fmla="*/ 864828 w 1036210"/>
              <a:gd name="connsiteY576" fmla="*/ 506603 h 1335540"/>
              <a:gd name="connsiteX577" fmla="*/ 866524 w 1036210"/>
              <a:gd name="connsiteY577" fmla="*/ 515275 h 1335540"/>
              <a:gd name="connsiteX578" fmla="*/ 868219 w 1036210"/>
              <a:gd name="connsiteY578" fmla="*/ 523948 h 1335540"/>
              <a:gd name="connsiteX579" fmla="*/ 869406 w 1036210"/>
              <a:gd name="connsiteY579" fmla="*/ 532457 h 1335540"/>
              <a:gd name="connsiteX580" fmla="*/ 870423 w 1036210"/>
              <a:gd name="connsiteY580" fmla="*/ 541457 h 1335540"/>
              <a:gd name="connsiteX581" fmla="*/ 871101 w 1036210"/>
              <a:gd name="connsiteY581" fmla="*/ 550130 h 1335540"/>
              <a:gd name="connsiteX582" fmla="*/ 871780 w 1036210"/>
              <a:gd name="connsiteY582" fmla="*/ 559130 h 1335540"/>
              <a:gd name="connsiteX583" fmla="*/ 872119 w 1036210"/>
              <a:gd name="connsiteY583" fmla="*/ 568130 h 1335540"/>
              <a:gd name="connsiteX584" fmla="*/ 872288 w 1036210"/>
              <a:gd name="connsiteY584" fmla="*/ 577131 h 1335540"/>
              <a:gd name="connsiteX585" fmla="*/ 872119 w 1036210"/>
              <a:gd name="connsiteY585" fmla="*/ 583349 h 1335540"/>
              <a:gd name="connsiteX586" fmla="*/ 871949 w 1036210"/>
              <a:gd name="connsiteY586" fmla="*/ 589567 h 1335540"/>
              <a:gd name="connsiteX587" fmla="*/ 871780 w 1036210"/>
              <a:gd name="connsiteY587" fmla="*/ 595622 h 1335540"/>
              <a:gd name="connsiteX588" fmla="*/ 871271 w 1036210"/>
              <a:gd name="connsiteY588" fmla="*/ 601676 h 1335540"/>
              <a:gd name="connsiteX589" fmla="*/ 870932 w 1036210"/>
              <a:gd name="connsiteY589" fmla="*/ 607895 h 1335540"/>
              <a:gd name="connsiteX590" fmla="*/ 870254 w 1036210"/>
              <a:gd name="connsiteY590" fmla="*/ 613949 h 1335540"/>
              <a:gd name="connsiteX591" fmla="*/ 869576 w 1036210"/>
              <a:gd name="connsiteY591" fmla="*/ 619840 h 1335540"/>
              <a:gd name="connsiteX592" fmla="*/ 868897 w 1036210"/>
              <a:gd name="connsiteY592" fmla="*/ 625895 h 1335540"/>
              <a:gd name="connsiteX593" fmla="*/ 867880 w 1036210"/>
              <a:gd name="connsiteY593" fmla="*/ 631786 h 1335540"/>
              <a:gd name="connsiteX594" fmla="*/ 866693 w 1036210"/>
              <a:gd name="connsiteY594" fmla="*/ 637677 h 1335540"/>
              <a:gd name="connsiteX595" fmla="*/ 865676 w 1036210"/>
              <a:gd name="connsiteY595" fmla="*/ 643567 h 1335540"/>
              <a:gd name="connsiteX596" fmla="*/ 864489 w 1036210"/>
              <a:gd name="connsiteY596" fmla="*/ 649459 h 1335540"/>
              <a:gd name="connsiteX597" fmla="*/ 863302 w 1036210"/>
              <a:gd name="connsiteY597" fmla="*/ 655350 h 1335540"/>
              <a:gd name="connsiteX598" fmla="*/ 861776 w 1036210"/>
              <a:gd name="connsiteY598" fmla="*/ 661077 h 1335540"/>
              <a:gd name="connsiteX599" fmla="*/ 860250 w 1036210"/>
              <a:gd name="connsiteY599" fmla="*/ 666804 h 1335540"/>
              <a:gd name="connsiteX600" fmla="*/ 858555 w 1036210"/>
              <a:gd name="connsiteY600" fmla="*/ 672532 h 1335540"/>
              <a:gd name="connsiteX601" fmla="*/ 855164 w 1036210"/>
              <a:gd name="connsiteY601" fmla="*/ 683659 h 1335540"/>
              <a:gd name="connsiteX602" fmla="*/ 851264 w 1036210"/>
              <a:gd name="connsiteY602" fmla="*/ 694786 h 1335540"/>
              <a:gd name="connsiteX603" fmla="*/ 846856 w 1036210"/>
              <a:gd name="connsiteY603" fmla="*/ 705750 h 1335540"/>
              <a:gd name="connsiteX604" fmla="*/ 842448 w 1036210"/>
              <a:gd name="connsiteY604" fmla="*/ 716550 h 1335540"/>
              <a:gd name="connsiteX605" fmla="*/ 837361 w 1036210"/>
              <a:gd name="connsiteY605" fmla="*/ 727187 h 1335540"/>
              <a:gd name="connsiteX606" fmla="*/ 831935 w 1036210"/>
              <a:gd name="connsiteY606" fmla="*/ 737496 h 1335540"/>
              <a:gd name="connsiteX607" fmla="*/ 826340 w 1036210"/>
              <a:gd name="connsiteY607" fmla="*/ 747805 h 1335540"/>
              <a:gd name="connsiteX608" fmla="*/ 820236 w 1036210"/>
              <a:gd name="connsiteY608" fmla="*/ 757787 h 1335540"/>
              <a:gd name="connsiteX609" fmla="*/ 820236 w 1036210"/>
              <a:gd name="connsiteY609" fmla="*/ 757951 h 1335540"/>
              <a:gd name="connsiteX610" fmla="*/ 820067 w 1036210"/>
              <a:gd name="connsiteY610" fmla="*/ 758114 h 1335540"/>
              <a:gd name="connsiteX611" fmla="*/ 820067 w 1036210"/>
              <a:gd name="connsiteY611" fmla="*/ 758278 h 1335540"/>
              <a:gd name="connsiteX612" fmla="*/ 819898 w 1036210"/>
              <a:gd name="connsiteY612" fmla="*/ 758606 h 1335540"/>
              <a:gd name="connsiteX613" fmla="*/ 815829 w 1036210"/>
              <a:gd name="connsiteY613" fmla="*/ 765642 h 1335540"/>
              <a:gd name="connsiteX614" fmla="*/ 811929 w 1036210"/>
              <a:gd name="connsiteY614" fmla="*/ 772678 h 1335540"/>
              <a:gd name="connsiteX615" fmla="*/ 807520 w 1036210"/>
              <a:gd name="connsiteY615" fmla="*/ 779387 h 1335540"/>
              <a:gd name="connsiteX616" fmla="*/ 803112 w 1036210"/>
              <a:gd name="connsiteY616" fmla="*/ 785933 h 1335540"/>
              <a:gd name="connsiteX617" fmla="*/ 798534 w 1036210"/>
              <a:gd name="connsiteY617" fmla="*/ 792478 h 1335540"/>
              <a:gd name="connsiteX618" fmla="*/ 793956 w 1036210"/>
              <a:gd name="connsiteY618" fmla="*/ 798860 h 1335540"/>
              <a:gd name="connsiteX619" fmla="*/ 784292 w 1036210"/>
              <a:gd name="connsiteY619" fmla="*/ 811624 h 1335540"/>
              <a:gd name="connsiteX620" fmla="*/ 774628 w 1036210"/>
              <a:gd name="connsiteY620" fmla="*/ 824224 h 1335540"/>
              <a:gd name="connsiteX621" fmla="*/ 764624 w 1036210"/>
              <a:gd name="connsiteY621" fmla="*/ 837152 h 1335540"/>
              <a:gd name="connsiteX622" fmla="*/ 759707 w 1036210"/>
              <a:gd name="connsiteY622" fmla="*/ 843697 h 1335540"/>
              <a:gd name="connsiteX623" fmla="*/ 755130 w 1036210"/>
              <a:gd name="connsiteY623" fmla="*/ 850570 h 1335540"/>
              <a:gd name="connsiteX624" fmla="*/ 750382 w 1036210"/>
              <a:gd name="connsiteY624" fmla="*/ 857443 h 1335540"/>
              <a:gd name="connsiteX625" fmla="*/ 745635 w 1036210"/>
              <a:gd name="connsiteY625" fmla="*/ 864480 h 1335540"/>
              <a:gd name="connsiteX626" fmla="*/ 741057 w 1036210"/>
              <a:gd name="connsiteY626" fmla="*/ 872007 h 1335540"/>
              <a:gd name="connsiteX627" fmla="*/ 736818 w 1036210"/>
              <a:gd name="connsiteY627" fmla="*/ 879698 h 1335540"/>
              <a:gd name="connsiteX628" fmla="*/ 732580 w 1036210"/>
              <a:gd name="connsiteY628" fmla="*/ 887552 h 1335540"/>
              <a:gd name="connsiteX629" fmla="*/ 728340 w 1036210"/>
              <a:gd name="connsiteY629" fmla="*/ 895734 h 1335540"/>
              <a:gd name="connsiteX630" fmla="*/ 724611 w 1036210"/>
              <a:gd name="connsiteY630" fmla="*/ 904407 h 1335540"/>
              <a:gd name="connsiteX631" fmla="*/ 720881 w 1036210"/>
              <a:gd name="connsiteY631" fmla="*/ 913407 h 1335540"/>
              <a:gd name="connsiteX632" fmla="*/ 717489 w 1036210"/>
              <a:gd name="connsiteY632" fmla="*/ 922898 h 1335540"/>
              <a:gd name="connsiteX633" fmla="*/ 714268 w 1036210"/>
              <a:gd name="connsiteY633" fmla="*/ 932717 h 1335540"/>
              <a:gd name="connsiteX634" fmla="*/ 711555 w 1036210"/>
              <a:gd name="connsiteY634" fmla="*/ 943026 h 1335540"/>
              <a:gd name="connsiteX635" fmla="*/ 710029 w 1036210"/>
              <a:gd name="connsiteY635" fmla="*/ 948426 h 1335540"/>
              <a:gd name="connsiteX636" fmla="*/ 708842 w 1036210"/>
              <a:gd name="connsiteY636" fmla="*/ 953826 h 1335540"/>
              <a:gd name="connsiteX637" fmla="*/ 707655 w 1036210"/>
              <a:gd name="connsiteY637" fmla="*/ 959390 h 1335540"/>
              <a:gd name="connsiteX638" fmla="*/ 706638 w 1036210"/>
              <a:gd name="connsiteY638" fmla="*/ 965281 h 1335540"/>
              <a:gd name="connsiteX639" fmla="*/ 705621 w 1036210"/>
              <a:gd name="connsiteY639" fmla="*/ 971171 h 1335540"/>
              <a:gd name="connsiteX640" fmla="*/ 704603 w 1036210"/>
              <a:gd name="connsiteY640" fmla="*/ 977226 h 1335540"/>
              <a:gd name="connsiteX641" fmla="*/ 703586 w 1036210"/>
              <a:gd name="connsiteY641" fmla="*/ 983281 h 1335540"/>
              <a:gd name="connsiteX642" fmla="*/ 702908 w 1036210"/>
              <a:gd name="connsiteY642" fmla="*/ 989663 h 1335540"/>
              <a:gd name="connsiteX643" fmla="*/ 702230 w 1036210"/>
              <a:gd name="connsiteY643" fmla="*/ 996208 h 1335540"/>
              <a:gd name="connsiteX644" fmla="*/ 701721 w 1036210"/>
              <a:gd name="connsiteY644" fmla="*/ 1002754 h 1335540"/>
              <a:gd name="connsiteX645" fmla="*/ 701382 w 1036210"/>
              <a:gd name="connsiteY645" fmla="*/ 1009626 h 1335540"/>
              <a:gd name="connsiteX646" fmla="*/ 700873 w 1036210"/>
              <a:gd name="connsiteY646" fmla="*/ 1016499 h 1335540"/>
              <a:gd name="connsiteX647" fmla="*/ 700704 w 1036210"/>
              <a:gd name="connsiteY647" fmla="*/ 1023863 h 1335540"/>
              <a:gd name="connsiteX648" fmla="*/ 700534 w 1036210"/>
              <a:gd name="connsiteY648" fmla="*/ 1031063 h 1335540"/>
              <a:gd name="connsiteX649" fmla="*/ 700365 w 1036210"/>
              <a:gd name="connsiteY649" fmla="*/ 1033845 h 1335540"/>
              <a:gd name="connsiteX650" fmla="*/ 699856 w 1036210"/>
              <a:gd name="connsiteY650" fmla="*/ 1036791 h 1335540"/>
              <a:gd name="connsiteX651" fmla="*/ 699178 w 1036210"/>
              <a:gd name="connsiteY651" fmla="*/ 1039572 h 1335540"/>
              <a:gd name="connsiteX652" fmla="*/ 698161 w 1036210"/>
              <a:gd name="connsiteY652" fmla="*/ 1042354 h 1335540"/>
              <a:gd name="connsiteX653" fmla="*/ 696804 w 1036210"/>
              <a:gd name="connsiteY653" fmla="*/ 1044645 h 1335540"/>
              <a:gd name="connsiteX654" fmla="*/ 695279 w 1036210"/>
              <a:gd name="connsiteY654" fmla="*/ 1047100 h 1335540"/>
              <a:gd name="connsiteX655" fmla="*/ 693583 w 1036210"/>
              <a:gd name="connsiteY655" fmla="*/ 1049391 h 1335540"/>
              <a:gd name="connsiteX656" fmla="*/ 691548 w 1036210"/>
              <a:gd name="connsiteY656" fmla="*/ 1051354 h 1335540"/>
              <a:gd name="connsiteX657" fmla="*/ 689514 w 1036210"/>
              <a:gd name="connsiteY657" fmla="*/ 1053154 h 1335540"/>
              <a:gd name="connsiteX658" fmla="*/ 687310 w 1036210"/>
              <a:gd name="connsiteY658" fmla="*/ 1054954 h 1335540"/>
              <a:gd name="connsiteX659" fmla="*/ 684766 w 1036210"/>
              <a:gd name="connsiteY659" fmla="*/ 1056264 h 1335540"/>
              <a:gd name="connsiteX660" fmla="*/ 682223 w 1036210"/>
              <a:gd name="connsiteY660" fmla="*/ 1057573 h 1335540"/>
              <a:gd name="connsiteX661" fmla="*/ 679510 w 1036210"/>
              <a:gd name="connsiteY661" fmla="*/ 1058391 h 1335540"/>
              <a:gd name="connsiteX662" fmla="*/ 676628 w 1036210"/>
              <a:gd name="connsiteY662" fmla="*/ 1059209 h 1335540"/>
              <a:gd name="connsiteX663" fmla="*/ 673746 w 1036210"/>
              <a:gd name="connsiteY663" fmla="*/ 1059700 h 1335540"/>
              <a:gd name="connsiteX664" fmla="*/ 670524 w 1036210"/>
              <a:gd name="connsiteY664" fmla="*/ 1059864 h 1335540"/>
              <a:gd name="connsiteX665" fmla="*/ 509791 w 1036210"/>
              <a:gd name="connsiteY665" fmla="*/ 1059864 h 1335540"/>
              <a:gd name="connsiteX666" fmla="*/ 348719 w 1036210"/>
              <a:gd name="connsiteY666" fmla="*/ 1059864 h 1335540"/>
              <a:gd name="connsiteX667" fmla="*/ 345498 w 1036210"/>
              <a:gd name="connsiteY667" fmla="*/ 1059700 h 1335540"/>
              <a:gd name="connsiteX668" fmla="*/ 342615 w 1036210"/>
              <a:gd name="connsiteY668" fmla="*/ 1059209 h 1335540"/>
              <a:gd name="connsiteX669" fmla="*/ 339733 w 1036210"/>
              <a:gd name="connsiteY669" fmla="*/ 1058391 h 1335540"/>
              <a:gd name="connsiteX670" fmla="*/ 337020 w 1036210"/>
              <a:gd name="connsiteY670" fmla="*/ 1057573 h 1335540"/>
              <a:gd name="connsiteX671" fmla="*/ 334477 w 1036210"/>
              <a:gd name="connsiteY671" fmla="*/ 1056264 h 1335540"/>
              <a:gd name="connsiteX672" fmla="*/ 331934 w 1036210"/>
              <a:gd name="connsiteY672" fmla="*/ 1054954 h 1335540"/>
              <a:gd name="connsiteX673" fmla="*/ 329729 w 1036210"/>
              <a:gd name="connsiteY673" fmla="*/ 1053154 h 1335540"/>
              <a:gd name="connsiteX674" fmla="*/ 327525 w 1036210"/>
              <a:gd name="connsiteY674" fmla="*/ 1051354 h 1335540"/>
              <a:gd name="connsiteX675" fmla="*/ 325660 w 1036210"/>
              <a:gd name="connsiteY675" fmla="*/ 1049391 h 1335540"/>
              <a:gd name="connsiteX676" fmla="*/ 323965 w 1036210"/>
              <a:gd name="connsiteY676" fmla="*/ 1047100 h 1335540"/>
              <a:gd name="connsiteX677" fmla="*/ 322438 w 1036210"/>
              <a:gd name="connsiteY677" fmla="*/ 1044809 h 1335540"/>
              <a:gd name="connsiteX678" fmla="*/ 321082 w 1036210"/>
              <a:gd name="connsiteY678" fmla="*/ 1042354 h 1335540"/>
              <a:gd name="connsiteX679" fmla="*/ 320065 w 1036210"/>
              <a:gd name="connsiteY679" fmla="*/ 1039572 h 1335540"/>
              <a:gd name="connsiteX680" fmla="*/ 319387 w 1036210"/>
              <a:gd name="connsiteY680" fmla="*/ 1036954 h 1335540"/>
              <a:gd name="connsiteX681" fmla="*/ 318878 w 1036210"/>
              <a:gd name="connsiteY681" fmla="*/ 1034009 h 1335540"/>
              <a:gd name="connsiteX682" fmla="*/ 318708 w 1036210"/>
              <a:gd name="connsiteY682" fmla="*/ 1031063 h 1335540"/>
              <a:gd name="connsiteX683" fmla="*/ 318539 w 1036210"/>
              <a:gd name="connsiteY683" fmla="*/ 1023863 h 1335540"/>
              <a:gd name="connsiteX684" fmla="*/ 318369 w 1036210"/>
              <a:gd name="connsiteY684" fmla="*/ 1016499 h 1335540"/>
              <a:gd name="connsiteX685" fmla="*/ 318031 w 1036210"/>
              <a:gd name="connsiteY685" fmla="*/ 1009626 h 1335540"/>
              <a:gd name="connsiteX686" fmla="*/ 317522 w 1036210"/>
              <a:gd name="connsiteY686" fmla="*/ 1002754 h 1335540"/>
              <a:gd name="connsiteX687" fmla="*/ 317013 w 1036210"/>
              <a:gd name="connsiteY687" fmla="*/ 996208 h 1335540"/>
              <a:gd name="connsiteX688" fmla="*/ 316335 w 1036210"/>
              <a:gd name="connsiteY688" fmla="*/ 989663 h 1335540"/>
              <a:gd name="connsiteX689" fmla="*/ 315656 w 1036210"/>
              <a:gd name="connsiteY689" fmla="*/ 983281 h 1335540"/>
              <a:gd name="connsiteX690" fmla="*/ 314639 w 1036210"/>
              <a:gd name="connsiteY690" fmla="*/ 977226 h 1335540"/>
              <a:gd name="connsiteX691" fmla="*/ 313622 w 1036210"/>
              <a:gd name="connsiteY691" fmla="*/ 971171 h 1335540"/>
              <a:gd name="connsiteX692" fmla="*/ 312774 w 1036210"/>
              <a:gd name="connsiteY692" fmla="*/ 965281 h 1335540"/>
              <a:gd name="connsiteX693" fmla="*/ 311587 w 1036210"/>
              <a:gd name="connsiteY693" fmla="*/ 959553 h 1335540"/>
              <a:gd name="connsiteX694" fmla="*/ 310401 w 1036210"/>
              <a:gd name="connsiteY694" fmla="*/ 953826 h 1335540"/>
              <a:gd name="connsiteX695" fmla="*/ 309214 w 1036210"/>
              <a:gd name="connsiteY695" fmla="*/ 948426 h 1335540"/>
              <a:gd name="connsiteX696" fmla="*/ 307857 w 1036210"/>
              <a:gd name="connsiteY696" fmla="*/ 943026 h 1335540"/>
              <a:gd name="connsiteX697" fmla="*/ 304975 w 1036210"/>
              <a:gd name="connsiteY697" fmla="*/ 932717 h 1335540"/>
              <a:gd name="connsiteX698" fmla="*/ 301753 w 1036210"/>
              <a:gd name="connsiteY698" fmla="*/ 922898 h 1335540"/>
              <a:gd name="connsiteX699" fmla="*/ 298363 w 1036210"/>
              <a:gd name="connsiteY699" fmla="*/ 913407 h 1335540"/>
              <a:gd name="connsiteX700" fmla="*/ 294633 w 1036210"/>
              <a:gd name="connsiteY700" fmla="*/ 904407 h 1335540"/>
              <a:gd name="connsiteX701" fmla="*/ 290902 w 1036210"/>
              <a:gd name="connsiteY701" fmla="*/ 895734 h 1335540"/>
              <a:gd name="connsiteX702" fmla="*/ 286833 w 1036210"/>
              <a:gd name="connsiteY702" fmla="*/ 887552 h 1335540"/>
              <a:gd name="connsiteX703" fmla="*/ 282425 w 1036210"/>
              <a:gd name="connsiteY703" fmla="*/ 879698 h 1335540"/>
              <a:gd name="connsiteX704" fmla="*/ 278186 w 1036210"/>
              <a:gd name="connsiteY704" fmla="*/ 872007 h 1335540"/>
              <a:gd name="connsiteX705" fmla="*/ 273608 w 1036210"/>
              <a:gd name="connsiteY705" fmla="*/ 864480 h 1335540"/>
              <a:gd name="connsiteX706" fmla="*/ 268861 w 1036210"/>
              <a:gd name="connsiteY706" fmla="*/ 857443 h 1335540"/>
              <a:gd name="connsiteX707" fmla="*/ 264114 w 1036210"/>
              <a:gd name="connsiteY707" fmla="*/ 850570 h 1335540"/>
              <a:gd name="connsiteX708" fmla="*/ 259536 w 1036210"/>
              <a:gd name="connsiteY708" fmla="*/ 843697 h 1335540"/>
              <a:gd name="connsiteX709" fmla="*/ 254619 w 1036210"/>
              <a:gd name="connsiteY709" fmla="*/ 837152 h 1335540"/>
              <a:gd name="connsiteX710" fmla="*/ 244785 w 1036210"/>
              <a:gd name="connsiteY710" fmla="*/ 824224 h 1335540"/>
              <a:gd name="connsiteX711" fmla="*/ 234951 w 1036210"/>
              <a:gd name="connsiteY711" fmla="*/ 811624 h 1335540"/>
              <a:gd name="connsiteX712" fmla="*/ 225287 w 1036210"/>
              <a:gd name="connsiteY712" fmla="*/ 798860 h 1335540"/>
              <a:gd name="connsiteX713" fmla="*/ 220709 w 1036210"/>
              <a:gd name="connsiteY713" fmla="*/ 792478 h 1335540"/>
              <a:gd name="connsiteX714" fmla="*/ 216131 w 1036210"/>
              <a:gd name="connsiteY714" fmla="*/ 785933 h 1335540"/>
              <a:gd name="connsiteX715" fmla="*/ 211722 w 1036210"/>
              <a:gd name="connsiteY715" fmla="*/ 779387 h 1335540"/>
              <a:gd name="connsiteX716" fmla="*/ 207315 w 1036210"/>
              <a:gd name="connsiteY716" fmla="*/ 772678 h 1335540"/>
              <a:gd name="connsiteX717" fmla="*/ 203415 w 1036210"/>
              <a:gd name="connsiteY717" fmla="*/ 765642 h 1335540"/>
              <a:gd name="connsiteX718" fmla="*/ 199346 w 1036210"/>
              <a:gd name="connsiteY718" fmla="*/ 758606 h 1335540"/>
              <a:gd name="connsiteX719" fmla="*/ 199176 w 1036210"/>
              <a:gd name="connsiteY719" fmla="*/ 758278 h 1335540"/>
              <a:gd name="connsiteX720" fmla="*/ 199006 w 1036210"/>
              <a:gd name="connsiteY720" fmla="*/ 758114 h 1335540"/>
              <a:gd name="connsiteX721" fmla="*/ 199176 w 1036210"/>
              <a:gd name="connsiteY721" fmla="*/ 758114 h 1335540"/>
              <a:gd name="connsiteX722" fmla="*/ 199176 w 1036210"/>
              <a:gd name="connsiteY722" fmla="*/ 757951 h 1335540"/>
              <a:gd name="connsiteX723" fmla="*/ 199006 w 1036210"/>
              <a:gd name="connsiteY723" fmla="*/ 757787 h 1335540"/>
              <a:gd name="connsiteX724" fmla="*/ 192903 w 1036210"/>
              <a:gd name="connsiteY724" fmla="*/ 747805 h 1335540"/>
              <a:gd name="connsiteX725" fmla="*/ 187307 w 1036210"/>
              <a:gd name="connsiteY725" fmla="*/ 737496 h 1335540"/>
              <a:gd name="connsiteX726" fmla="*/ 181882 w 1036210"/>
              <a:gd name="connsiteY726" fmla="*/ 727187 h 1335540"/>
              <a:gd name="connsiteX727" fmla="*/ 176796 w 1036210"/>
              <a:gd name="connsiteY727" fmla="*/ 716550 h 1335540"/>
              <a:gd name="connsiteX728" fmla="*/ 172387 w 1036210"/>
              <a:gd name="connsiteY728" fmla="*/ 705750 h 1335540"/>
              <a:gd name="connsiteX729" fmla="*/ 167979 w 1036210"/>
              <a:gd name="connsiteY729" fmla="*/ 694786 h 1335540"/>
              <a:gd name="connsiteX730" fmla="*/ 164079 w 1036210"/>
              <a:gd name="connsiteY730" fmla="*/ 683659 h 1335540"/>
              <a:gd name="connsiteX731" fmla="*/ 160688 w 1036210"/>
              <a:gd name="connsiteY731" fmla="*/ 672532 h 1335540"/>
              <a:gd name="connsiteX732" fmla="*/ 158993 w 1036210"/>
              <a:gd name="connsiteY732" fmla="*/ 666804 h 1335540"/>
              <a:gd name="connsiteX733" fmla="*/ 157467 w 1036210"/>
              <a:gd name="connsiteY733" fmla="*/ 661077 h 1335540"/>
              <a:gd name="connsiteX734" fmla="*/ 156110 w 1036210"/>
              <a:gd name="connsiteY734" fmla="*/ 655350 h 1335540"/>
              <a:gd name="connsiteX735" fmla="*/ 154754 w 1036210"/>
              <a:gd name="connsiteY735" fmla="*/ 649459 h 1335540"/>
              <a:gd name="connsiteX736" fmla="*/ 153567 w 1036210"/>
              <a:gd name="connsiteY736" fmla="*/ 643567 h 1335540"/>
              <a:gd name="connsiteX737" fmla="*/ 152550 w 1036210"/>
              <a:gd name="connsiteY737" fmla="*/ 637677 h 1335540"/>
              <a:gd name="connsiteX738" fmla="*/ 151363 w 1036210"/>
              <a:gd name="connsiteY738" fmla="*/ 631786 h 1335540"/>
              <a:gd name="connsiteX739" fmla="*/ 150515 w 1036210"/>
              <a:gd name="connsiteY739" fmla="*/ 625895 h 1335540"/>
              <a:gd name="connsiteX740" fmla="*/ 149668 w 1036210"/>
              <a:gd name="connsiteY740" fmla="*/ 619840 h 1335540"/>
              <a:gd name="connsiteX741" fmla="*/ 148989 w 1036210"/>
              <a:gd name="connsiteY741" fmla="*/ 613949 h 1335540"/>
              <a:gd name="connsiteX742" fmla="*/ 148311 w 1036210"/>
              <a:gd name="connsiteY742" fmla="*/ 607895 h 1335540"/>
              <a:gd name="connsiteX743" fmla="*/ 147972 w 1036210"/>
              <a:gd name="connsiteY743" fmla="*/ 601676 h 1335540"/>
              <a:gd name="connsiteX744" fmla="*/ 147463 w 1036210"/>
              <a:gd name="connsiteY744" fmla="*/ 595622 h 1335540"/>
              <a:gd name="connsiteX745" fmla="*/ 147294 w 1036210"/>
              <a:gd name="connsiteY745" fmla="*/ 589567 h 1335540"/>
              <a:gd name="connsiteX746" fmla="*/ 147124 w 1036210"/>
              <a:gd name="connsiteY746" fmla="*/ 583349 h 1335540"/>
              <a:gd name="connsiteX747" fmla="*/ 147124 w 1036210"/>
              <a:gd name="connsiteY747" fmla="*/ 577131 h 1335540"/>
              <a:gd name="connsiteX748" fmla="*/ 147124 w 1036210"/>
              <a:gd name="connsiteY748" fmla="*/ 568130 h 1335540"/>
              <a:gd name="connsiteX749" fmla="*/ 147463 w 1036210"/>
              <a:gd name="connsiteY749" fmla="*/ 559130 h 1335540"/>
              <a:gd name="connsiteX750" fmla="*/ 148141 w 1036210"/>
              <a:gd name="connsiteY750" fmla="*/ 550130 h 1335540"/>
              <a:gd name="connsiteX751" fmla="*/ 148820 w 1036210"/>
              <a:gd name="connsiteY751" fmla="*/ 541457 h 1335540"/>
              <a:gd name="connsiteX752" fmla="*/ 149837 w 1036210"/>
              <a:gd name="connsiteY752" fmla="*/ 532457 h 1335540"/>
              <a:gd name="connsiteX753" fmla="*/ 151193 w 1036210"/>
              <a:gd name="connsiteY753" fmla="*/ 523948 h 1335540"/>
              <a:gd name="connsiteX754" fmla="*/ 152719 w 1036210"/>
              <a:gd name="connsiteY754" fmla="*/ 515275 h 1335540"/>
              <a:gd name="connsiteX755" fmla="*/ 154415 w 1036210"/>
              <a:gd name="connsiteY755" fmla="*/ 506603 h 1335540"/>
              <a:gd name="connsiteX756" fmla="*/ 156280 w 1036210"/>
              <a:gd name="connsiteY756" fmla="*/ 498093 h 1335540"/>
              <a:gd name="connsiteX757" fmla="*/ 158484 w 1036210"/>
              <a:gd name="connsiteY757" fmla="*/ 489584 h 1335540"/>
              <a:gd name="connsiteX758" fmla="*/ 160858 w 1036210"/>
              <a:gd name="connsiteY758" fmla="*/ 481402 h 1335540"/>
              <a:gd name="connsiteX759" fmla="*/ 163232 w 1036210"/>
              <a:gd name="connsiteY759" fmla="*/ 473220 h 1335540"/>
              <a:gd name="connsiteX760" fmla="*/ 166114 w 1036210"/>
              <a:gd name="connsiteY760" fmla="*/ 464875 h 1335540"/>
              <a:gd name="connsiteX761" fmla="*/ 168996 w 1036210"/>
              <a:gd name="connsiteY761" fmla="*/ 456857 h 1335540"/>
              <a:gd name="connsiteX762" fmla="*/ 172218 w 1036210"/>
              <a:gd name="connsiteY762" fmla="*/ 448838 h 1335540"/>
              <a:gd name="connsiteX763" fmla="*/ 175439 w 1036210"/>
              <a:gd name="connsiteY763" fmla="*/ 440820 h 1335540"/>
              <a:gd name="connsiteX764" fmla="*/ 179000 w 1036210"/>
              <a:gd name="connsiteY764" fmla="*/ 433129 h 1335540"/>
              <a:gd name="connsiteX765" fmla="*/ 182730 w 1036210"/>
              <a:gd name="connsiteY765" fmla="*/ 425438 h 1335540"/>
              <a:gd name="connsiteX766" fmla="*/ 186629 w 1036210"/>
              <a:gd name="connsiteY766" fmla="*/ 417911 h 1335540"/>
              <a:gd name="connsiteX767" fmla="*/ 190868 w 1036210"/>
              <a:gd name="connsiteY767" fmla="*/ 410383 h 1335540"/>
              <a:gd name="connsiteX768" fmla="*/ 194937 w 1036210"/>
              <a:gd name="connsiteY768" fmla="*/ 403020 h 1335540"/>
              <a:gd name="connsiteX769" fmla="*/ 199515 w 1036210"/>
              <a:gd name="connsiteY769" fmla="*/ 395655 h 1335540"/>
              <a:gd name="connsiteX770" fmla="*/ 204093 w 1036210"/>
              <a:gd name="connsiteY770" fmla="*/ 388619 h 1335540"/>
              <a:gd name="connsiteX771" fmla="*/ 209010 w 1036210"/>
              <a:gd name="connsiteY771" fmla="*/ 381583 h 1335540"/>
              <a:gd name="connsiteX772" fmla="*/ 213757 w 1036210"/>
              <a:gd name="connsiteY772" fmla="*/ 374546 h 1335540"/>
              <a:gd name="connsiteX773" fmla="*/ 219013 w 1036210"/>
              <a:gd name="connsiteY773" fmla="*/ 367673 h 1335540"/>
              <a:gd name="connsiteX774" fmla="*/ 224269 w 1036210"/>
              <a:gd name="connsiteY774" fmla="*/ 361128 h 1335540"/>
              <a:gd name="connsiteX775" fmla="*/ 229865 w 1036210"/>
              <a:gd name="connsiteY775" fmla="*/ 354582 h 1335540"/>
              <a:gd name="connsiteX776" fmla="*/ 235460 w 1036210"/>
              <a:gd name="connsiteY776" fmla="*/ 348200 h 1335540"/>
              <a:gd name="connsiteX777" fmla="*/ 241224 w 1036210"/>
              <a:gd name="connsiteY777" fmla="*/ 341818 h 1335540"/>
              <a:gd name="connsiteX778" fmla="*/ 247158 w 1036210"/>
              <a:gd name="connsiteY778" fmla="*/ 335764 h 1335540"/>
              <a:gd name="connsiteX779" fmla="*/ 253262 w 1036210"/>
              <a:gd name="connsiteY779" fmla="*/ 329710 h 1335540"/>
              <a:gd name="connsiteX780" fmla="*/ 259536 w 1036210"/>
              <a:gd name="connsiteY780" fmla="*/ 323818 h 1335540"/>
              <a:gd name="connsiteX781" fmla="*/ 265809 w 1036210"/>
              <a:gd name="connsiteY781" fmla="*/ 318091 h 1335540"/>
              <a:gd name="connsiteX782" fmla="*/ 272421 w 1036210"/>
              <a:gd name="connsiteY782" fmla="*/ 312528 h 1335540"/>
              <a:gd name="connsiteX783" fmla="*/ 279034 w 1036210"/>
              <a:gd name="connsiteY783" fmla="*/ 307127 h 1335540"/>
              <a:gd name="connsiteX784" fmla="*/ 285816 w 1036210"/>
              <a:gd name="connsiteY784" fmla="*/ 301727 h 1335540"/>
              <a:gd name="connsiteX785" fmla="*/ 292598 w 1036210"/>
              <a:gd name="connsiteY785" fmla="*/ 296818 h 1335540"/>
              <a:gd name="connsiteX786" fmla="*/ 299719 w 1036210"/>
              <a:gd name="connsiteY786" fmla="*/ 291745 h 1335540"/>
              <a:gd name="connsiteX787" fmla="*/ 306840 w 1036210"/>
              <a:gd name="connsiteY787" fmla="*/ 287000 h 1335540"/>
              <a:gd name="connsiteX788" fmla="*/ 314131 w 1036210"/>
              <a:gd name="connsiteY788" fmla="*/ 282254 h 1335540"/>
              <a:gd name="connsiteX789" fmla="*/ 321591 w 1036210"/>
              <a:gd name="connsiteY789" fmla="*/ 277836 h 1335540"/>
              <a:gd name="connsiteX790" fmla="*/ 329221 w 1036210"/>
              <a:gd name="connsiteY790" fmla="*/ 273581 h 1335540"/>
              <a:gd name="connsiteX791" fmla="*/ 336850 w 1036210"/>
              <a:gd name="connsiteY791" fmla="*/ 269491 h 1335540"/>
              <a:gd name="connsiteX792" fmla="*/ 344480 w 1036210"/>
              <a:gd name="connsiteY792" fmla="*/ 265400 h 1335540"/>
              <a:gd name="connsiteX793" fmla="*/ 352280 w 1036210"/>
              <a:gd name="connsiteY793" fmla="*/ 261799 h 1335540"/>
              <a:gd name="connsiteX794" fmla="*/ 360418 w 1036210"/>
              <a:gd name="connsiteY794" fmla="*/ 258036 h 1335540"/>
              <a:gd name="connsiteX795" fmla="*/ 368556 w 1036210"/>
              <a:gd name="connsiteY795" fmla="*/ 254763 h 1335540"/>
              <a:gd name="connsiteX796" fmla="*/ 376695 w 1036210"/>
              <a:gd name="connsiteY796" fmla="*/ 251490 h 1335540"/>
              <a:gd name="connsiteX797" fmla="*/ 385002 w 1036210"/>
              <a:gd name="connsiteY797" fmla="*/ 248545 h 1335540"/>
              <a:gd name="connsiteX798" fmla="*/ 393310 w 1036210"/>
              <a:gd name="connsiteY798" fmla="*/ 245599 h 1335540"/>
              <a:gd name="connsiteX799" fmla="*/ 401788 w 1036210"/>
              <a:gd name="connsiteY799" fmla="*/ 242981 h 1335540"/>
              <a:gd name="connsiteX800" fmla="*/ 410435 w 1036210"/>
              <a:gd name="connsiteY800" fmla="*/ 240363 h 1335540"/>
              <a:gd name="connsiteX801" fmla="*/ 418913 w 1036210"/>
              <a:gd name="connsiteY801" fmla="*/ 238235 h 1335540"/>
              <a:gd name="connsiteX802" fmla="*/ 427729 w 1036210"/>
              <a:gd name="connsiteY802" fmla="*/ 236272 h 1335540"/>
              <a:gd name="connsiteX803" fmla="*/ 436546 w 1036210"/>
              <a:gd name="connsiteY803" fmla="*/ 234308 h 1335540"/>
              <a:gd name="connsiteX804" fmla="*/ 445362 w 1036210"/>
              <a:gd name="connsiteY804" fmla="*/ 232672 h 1335540"/>
              <a:gd name="connsiteX805" fmla="*/ 454518 w 1036210"/>
              <a:gd name="connsiteY805" fmla="*/ 231199 h 1335540"/>
              <a:gd name="connsiteX806" fmla="*/ 463504 w 1036210"/>
              <a:gd name="connsiteY806" fmla="*/ 229890 h 1335540"/>
              <a:gd name="connsiteX807" fmla="*/ 472660 w 1036210"/>
              <a:gd name="connsiteY807" fmla="*/ 228908 h 1335540"/>
              <a:gd name="connsiteX808" fmla="*/ 481646 w 1036210"/>
              <a:gd name="connsiteY808" fmla="*/ 228254 h 1335540"/>
              <a:gd name="connsiteX809" fmla="*/ 490971 w 1036210"/>
              <a:gd name="connsiteY809" fmla="*/ 227599 h 1335540"/>
              <a:gd name="connsiteX810" fmla="*/ 500296 w 1036210"/>
              <a:gd name="connsiteY810" fmla="*/ 227272 h 1335540"/>
              <a:gd name="connsiteX811" fmla="*/ 484237 w 1036210"/>
              <a:gd name="connsiteY811" fmla="*/ 0 h 1335540"/>
              <a:gd name="connsiteX812" fmla="*/ 530988 w 1036210"/>
              <a:gd name="connsiteY812" fmla="*/ 0 h 1335540"/>
              <a:gd name="connsiteX813" fmla="*/ 530988 w 1036210"/>
              <a:gd name="connsiteY813" fmla="*/ 117095 h 1335540"/>
              <a:gd name="connsiteX814" fmla="*/ 484237 w 1036210"/>
              <a:gd name="connsiteY814" fmla="*/ 117095 h 1335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</a:cxnLst>
            <a:rect l="l" t="t" r="r" b="b"/>
            <a:pathLst>
              <a:path w="1036210" h="1335540">
                <a:moveTo>
                  <a:pt x="409742" y="1266007"/>
                </a:moveTo>
                <a:lnTo>
                  <a:pt x="609670" y="1266007"/>
                </a:lnTo>
                <a:lnTo>
                  <a:pt x="609670" y="1269632"/>
                </a:lnTo>
                <a:lnTo>
                  <a:pt x="609160" y="1273093"/>
                </a:lnTo>
                <a:lnTo>
                  <a:pt x="608651" y="1276553"/>
                </a:lnTo>
                <a:lnTo>
                  <a:pt x="607801" y="1280013"/>
                </a:lnTo>
                <a:lnTo>
                  <a:pt x="606611" y="1283473"/>
                </a:lnTo>
                <a:lnTo>
                  <a:pt x="605421" y="1286769"/>
                </a:lnTo>
                <a:lnTo>
                  <a:pt x="603720" y="1290064"/>
                </a:lnTo>
                <a:lnTo>
                  <a:pt x="601850" y="1293029"/>
                </a:lnTo>
                <a:lnTo>
                  <a:pt x="599980" y="1296325"/>
                </a:lnTo>
                <a:lnTo>
                  <a:pt x="597600" y="1299126"/>
                </a:lnTo>
                <a:lnTo>
                  <a:pt x="595220" y="1302092"/>
                </a:lnTo>
                <a:lnTo>
                  <a:pt x="592670" y="1304893"/>
                </a:lnTo>
                <a:lnTo>
                  <a:pt x="589950" y="1307694"/>
                </a:lnTo>
                <a:lnTo>
                  <a:pt x="587060" y="1310330"/>
                </a:lnTo>
                <a:lnTo>
                  <a:pt x="583829" y="1312802"/>
                </a:lnTo>
                <a:lnTo>
                  <a:pt x="580599" y="1315274"/>
                </a:lnTo>
                <a:lnTo>
                  <a:pt x="577029" y="1317580"/>
                </a:lnTo>
                <a:lnTo>
                  <a:pt x="573459" y="1319722"/>
                </a:lnTo>
                <a:lnTo>
                  <a:pt x="569549" y="1321864"/>
                </a:lnTo>
                <a:lnTo>
                  <a:pt x="565639" y="1323677"/>
                </a:lnTo>
                <a:lnTo>
                  <a:pt x="561729" y="1325654"/>
                </a:lnTo>
                <a:lnTo>
                  <a:pt x="557478" y="1327302"/>
                </a:lnTo>
                <a:lnTo>
                  <a:pt x="553058" y="1328785"/>
                </a:lnTo>
                <a:lnTo>
                  <a:pt x="548638" y="1330103"/>
                </a:lnTo>
                <a:lnTo>
                  <a:pt x="544048" y="1331256"/>
                </a:lnTo>
                <a:lnTo>
                  <a:pt x="539458" y="1332574"/>
                </a:lnTo>
                <a:lnTo>
                  <a:pt x="534697" y="1333398"/>
                </a:lnTo>
                <a:lnTo>
                  <a:pt x="529937" y="1334222"/>
                </a:lnTo>
                <a:lnTo>
                  <a:pt x="525007" y="1334881"/>
                </a:lnTo>
                <a:lnTo>
                  <a:pt x="519907" y="1335211"/>
                </a:lnTo>
                <a:lnTo>
                  <a:pt x="514806" y="1335540"/>
                </a:lnTo>
                <a:lnTo>
                  <a:pt x="509876" y="1335540"/>
                </a:lnTo>
                <a:lnTo>
                  <a:pt x="504606" y="1335540"/>
                </a:lnTo>
                <a:lnTo>
                  <a:pt x="499506" y="1335211"/>
                </a:lnTo>
                <a:lnTo>
                  <a:pt x="494406" y="1334881"/>
                </a:lnTo>
                <a:lnTo>
                  <a:pt x="489475" y="1334222"/>
                </a:lnTo>
                <a:lnTo>
                  <a:pt x="484715" y="1333398"/>
                </a:lnTo>
                <a:lnTo>
                  <a:pt x="479955" y="1332574"/>
                </a:lnTo>
                <a:lnTo>
                  <a:pt x="475365" y="1331256"/>
                </a:lnTo>
                <a:lnTo>
                  <a:pt x="470774" y="1330103"/>
                </a:lnTo>
                <a:lnTo>
                  <a:pt x="466354" y="1328785"/>
                </a:lnTo>
                <a:lnTo>
                  <a:pt x="462104" y="1327302"/>
                </a:lnTo>
                <a:lnTo>
                  <a:pt x="457854" y="1325654"/>
                </a:lnTo>
                <a:lnTo>
                  <a:pt x="453774" y="1323677"/>
                </a:lnTo>
                <a:lnTo>
                  <a:pt x="449864" y="1321864"/>
                </a:lnTo>
                <a:lnTo>
                  <a:pt x="445954" y="1319722"/>
                </a:lnTo>
                <a:lnTo>
                  <a:pt x="442383" y="1317580"/>
                </a:lnTo>
                <a:lnTo>
                  <a:pt x="438983" y="1315274"/>
                </a:lnTo>
                <a:lnTo>
                  <a:pt x="435753" y="1312802"/>
                </a:lnTo>
                <a:lnTo>
                  <a:pt x="432523" y="1310330"/>
                </a:lnTo>
                <a:lnTo>
                  <a:pt x="429633" y="1307694"/>
                </a:lnTo>
                <a:lnTo>
                  <a:pt x="426743" y="1304893"/>
                </a:lnTo>
                <a:lnTo>
                  <a:pt x="424192" y="1302092"/>
                </a:lnTo>
                <a:lnTo>
                  <a:pt x="421812" y="1299126"/>
                </a:lnTo>
                <a:lnTo>
                  <a:pt x="419432" y="1296325"/>
                </a:lnTo>
                <a:lnTo>
                  <a:pt x="417563" y="1293029"/>
                </a:lnTo>
                <a:lnTo>
                  <a:pt x="415862" y="1290064"/>
                </a:lnTo>
                <a:lnTo>
                  <a:pt x="414162" y="1286769"/>
                </a:lnTo>
                <a:lnTo>
                  <a:pt x="412802" y="1283473"/>
                </a:lnTo>
                <a:lnTo>
                  <a:pt x="411612" y="1280013"/>
                </a:lnTo>
                <a:lnTo>
                  <a:pt x="410762" y="1276553"/>
                </a:lnTo>
                <a:lnTo>
                  <a:pt x="410252" y="1273093"/>
                </a:lnTo>
                <a:lnTo>
                  <a:pt x="409912" y="1269632"/>
                </a:lnTo>
                <a:close/>
                <a:moveTo>
                  <a:pt x="376299" y="1180932"/>
                </a:moveTo>
                <a:lnTo>
                  <a:pt x="643113" y="1180932"/>
                </a:lnTo>
                <a:lnTo>
                  <a:pt x="646326" y="1181097"/>
                </a:lnTo>
                <a:lnTo>
                  <a:pt x="649539" y="1181592"/>
                </a:lnTo>
                <a:lnTo>
                  <a:pt x="652582" y="1182251"/>
                </a:lnTo>
                <a:lnTo>
                  <a:pt x="655456" y="1183405"/>
                </a:lnTo>
                <a:lnTo>
                  <a:pt x="658162" y="1184560"/>
                </a:lnTo>
                <a:lnTo>
                  <a:pt x="661036" y="1186209"/>
                </a:lnTo>
                <a:lnTo>
                  <a:pt x="663403" y="1188023"/>
                </a:lnTo>
                <a:lnTo>
                  <a:pt x="665601" y="1190002"/>
                </a:lnTo>
                <a:lnTo>
                  <a:pt x="667799" y="1192311"/>
                </a:lnTo>
                <a:lnTo>
                  <a:pt x="669490" y="1194619"/>
                </a:lnTo>
                <a:lnTo>
                  <a:pt x="671012" y="1197093"/>
                </a:lnTo>
                <a:lnTo>
                  <a:pt x="672365" y="1199896"/>
                </a:lnTo>
                <a:lnTo>
                  <a:pt x="673548" y="1202700"/>
                </a:lnTo>
                <a:lnTo>
                  <a:pt x="674394" y="1205668"/>
                </a:lnTo>
                <a:lnTo>
                  <a:pt x="674732" y="1208801"/>
                </a:lnTo>
                <a:lnTo>
                  <a:pt x="674901" y="1211935"/>
                </a:lnTo>
                <a:lnTo>
                  <a:pt x="674732" y="1215068"/>
                </a:lnTo>
                <a:lnTo>
                  <a:pt x="674394" y="1218201"/>
                </a:lnTo>
                <a:lnTo>
                  <a:pt x="673548" y="1221169"/>
                </a:lnTo>
                <a:lnTo>
                  <a:pt x="672365" y="1224138"/>
                </a:lnTo>
                <a:lnTo>
                  <a:pt x="671012" y="1226776"/>
                </a:lnTo>
                <a:lnTo>
                  <a:pt x="669490" y="1229415"/>
                </a:lnTo>
                <a:lnTo>
                  <a:pt x="667799" y="1231724"/>
                </a:lnTo>
                <a:lnTo>
                  <a:pt x="665601" y="1233867"/>
                </a:lnTo>
                <a:lnTo>
                  <a:pt x="663403" y="1236011"/>
                </a:lnTo>
                <a:lnTo>
                  <a:pt x="661036" y="1237660"/>
                </a:lnTo>
                <a:lnTo>
                  <a:pt x="658162" y="1239144"/>
                </a:lnTo>
                <a:lnTo>
                  <a:pt x="655456" y="1240464"/>
                </a:lnTo>
                <a:lnTo>
                  <a:pt x="652582" y="1241618"/>
                </a:lnTo>
                <a:lnTo>
                  <a:pt x="649539" y="1242443"/>
                </a:lnTo>
                <a:lnTo>
                  <a:pt x="646326" y="1242938"/>
                </a:lnTo>
                <a:lnTo>
                  <a:pt x="643113" y="1243102"/>
                </a:lnTo>
                <a:lnTo>
                  <a:pt x="376299" y="1243102"/>
                </a:lnTo>
                <a:lnTo>
                  <a:pt x="373086" y="1242938"/>
                </a:lnTo>
                <a:lnTo>
                  <a:pt x="369873" y="1242443"/>
                </a:lnTo>
                <a:lnTo>
                  <a:pt x="366830" y="1241618"/>
                </a:lnTo>
                <a:lnTo>
                  <a:pt x="363956" y="1240464"/>
                </a:lnTo>
                <a:lnTo>
                  <a:pt x="361250" y="1239144"/>
                </a:lnTo>
                <a:lnTo>
                  <a:pt x="358545" y="1237660"/>
                </a:lnTo>
                <a:lnTo>
                  <a:pt x="356009" y="1236011"/>
                </a:lnTo>
                <a:lnTo>
                  <a:pt x="353811" y="1233867"/>
                </a:lnTo>
                <a:lnTo>
                  <a:pt x="351781" y="1231724"/>
                </a:lnTo>
                <a:lnTo>
                  <a:pt x="349921" y="1229415"/>
                </a:lnTo>
                <a:lnTo>
                  <a:pt x="348400" y="1226776"/>
                </a:lnTo>
                <a:lnTo>
                  <a:pt x="346878" y="1224138"/>
                </a:lnTo>
                <a:lnTo>
                  <a:pt x="345864" y="1221169"/>
                </a:lnTo>
                <a:lnTo>
                  <a:pt x="345018" y="1218201"/>
                </a:lnTo>
                <a:lnTo>
                  <a:pt x="344680" y="1215068"/>
                </a:lnTo>
                <a:lnTo>
                  <a:pt x="344511" y="1211935"/>
                </a:lnTo>
                <a:lnTo>
                  <a:pt x="344680" y="1208801"/>
                </a:lnTo>
                <a:lnTo>
                  <a:pt x="345018" y="1205668"/>
                </a:lnTo>
                <a:lnTo>
                  <a:pt x="345864" y="1202700"/>
                </a:lnTo>
                <a:lnTo>
                  <a:pt x="346878" y="1199896"/>
                </a:lnTo>
                <a:lnTo>
                  <a:pt x="348400" y="1197093"/>
                </a:lnTo>
                <a:lnTo>
                  <a:pt x="349921" y="1194619"/>
                </a:lnTo>
                <a:lnTo>
                  <a:pt x="351781" y="1192311"/>
                </a:lnTo>
                <a:lnTo>
                  <a:pt x="353811" y="1190002"/>
                </a:lnTo>
                <a:lnTo>
                  <a:pt x="356009" y="1188023"/>
                </a:lnTo>
                <a:lnTo>
                  <a:pt x="358545" y="1186209"/>
                </a:lnTo>
                <a:lnTo>
                  <a:pt x="361250" y="1184560"/>
                </a:lnTo>
                <a:lnTo>
                  <a:pt x="363956" y="1183405"/>
                </a:lnTo>
                <a:lnTo>
                  <a:pt x="366830" y="1182251"/>
                </a:lnTo>
                <a:lnTo>
                  <a:pt x="369873" y="1181592"/>
                </a:lnTo>
                <a:lnTo>
                  <a:pt x="373086" y="1181097"/>
                </a:lnTo>
                <a:close/>
                <a:moveTo>
                  <a:pt x="376299" y="1099129"/>
                </a:moveTo>
                <a:lnTo>
                  <a:pt x="643113" y="1099129"/>
                </a:lnTo>
                <a:lnTo>
                  <a:pt x="646326" y="1099294"/>
                </a:lnTo>
                <a:lnTo>
                  <a:pt x="649539" y="1099625"/>
                </a:lnTo>
                <a:lnTo>
                  <a:pt x="652582" y="1100452"/>
                </a:lnTo>
                <a:lnTo>
                  <a:pt x="655456" y="1101609"/>
                </a:lnTo>
                <a:lnTo>
                  <a:pt x="658162" y="1102932"/>
                </a:lnTo>
                <a:lnTo>
                  <a:pt x="661036" y="1104420"/>
                </a:lnTo>
                <a:lnTo>
                  <a:pt x="663403" y="1106239"/>
                </a:lnTo>
                <a:lnTo>
                  <a:pt x="665601" y="1108223"/>
                </a:lnTo>
                <a:lnTo>
                  <a:pt x="667799" y="1110373"/>
                </a:lnTo>
                <a:lnTo>
                  <a:pt x="669490" y="1112853"/>
                </a:lnTo>
                <a:lnTo>
                  <a:pt x="671012" y="1115498"/>
                </a:lnTo>
                <a:lnTo>
                  <a:pt x="672365" y="1118144"/>
                </a:lnTo>
                <a:lnTo>
                  <a:pt x="673548" y="1120955"/>
                </a:lnTo>
                <a:lnTo>
                  <a:pt x="674394" y="1123931"/>
                </a:lnTo>
                <a:lnTo>
                  <a:pt x="674732" y="1127072"/>
                </a:lnTo>
                <a:lnTo>
                  <a:pt x="674901" y="1130214"/>
                </a:lnTo>
                <a:lnTo>
                  <a:pt x="674732" y="1133521"/>
                </a:lnTo>
                <a:lnTo>
                  <a:pt x="674394" y="1136497"/>
                </a:lnTo>
                <a:lnTo>
                  <a:pt x="673548" y="1139474"/>
                </a:lnTo>
                <a:lnTo>
                  <a:pt x="672365" y="1142284"/>
                </a:lnTo>
                <a:lnTo>
                  <a:pt x="671012" y="1145095"/>
                </a:lnTo>
                <a:lnTo>
                  <a:pt x="669490" y="1147575"/>
                </a:lnTo>
                <a:lnTo>
                  <a:pt x="667799" y="1150221"/>
                </a:lnTo>
                <a:lnTo>
                  <a:pt x="665601" y="1152371"/>
                </a:lnTo>
                <a:lnTo>
                  <a:pt x="663403" y="1154189"/>
                </a:lnTo>
                <a:lnTo>
                  <a:pt x="661036" y="1156008"/>
                </a:lnTo>
                <a:lnTo>
                  <a:pt x="658162" y="1157662"/>
                </a:lnTo>
                <a:lnTo>
                  <a:pt x="655456" y="1158985"/>
                </a:lnTo>
                <a:lnTo>
                  <a:pt x="652582" y="1159977"/>
                </a:lnTo>
                <a:lnTo>
                  <a:pt x="649539" y="1160638"/>
                </a:lnTo>
                <a:lnTo>
                  <a:pt x="646326" y="1161134"/>
                </a:lnTo>
                <a:lnTo>
                  <a:pt x="643113" y="1161299"/>
                </a:lnTo>
                <a:lnTo>
                  <a:pt x="376299" y="1161299"/>
                </a:lnTo>
                <a:lnTo>
                  <a:pt x="373086" y="1161134"/>
                </a:lnTo>
                <a:lnTo>
                  <a:pt x="369873" y="1160638"/>
                </a:lnTo>
                <a:lnTo>
                  <a:pt x="366830" y="1159977"/>
                </a:lnTo>
                <a:lnTo>
                  <a:pt x="363956" y="1158985"/>
                </a:lnTo>
                <a:lnTo>
                  <a:pt x="361250" y="1157662"/>
                </a:lnTo>
                <a:lnTo>
                  <a:pt x="358545" y="1156008"/>
                </a:lnTo>
                <a:lnTo>
                  <a:pt x="356009" y="1154189"/>
                </a:lnTo>
                <a:lnTo>
                  <a:pt x="353811" y="1152371"/>
                </a:lnTo>
                <a:lnTo>
                  <a:pt x="351781" y="1150221"/>
                </a:lnTo>
                <a:lnTo>
                  <a:pt x="349921" y="1147575"/>
                </a:lnTo>
                <a:lnTo>
                  <a:pt x="348400" y="1145095"/>
                </a:lnTo>
                <a:lnTo>
                  <a:pt x="346878" y="1142284"/>
                </a:lnTo>
                <a:lnTo>
                  <a:pt x="345864" y="1139474"/>
                </a:lnTo>
                <a:lnTo>
                  <a:pt x="345018" y="1136497"/>
                </a:lnTo>
                <a:lnTo>
                  <a:pt x="344680" y="1133521"/>
                </a:lnTo>
                <a:lnTo>
                  <a:pt x="344511" y="1130214"/>
                </a:lnTo>
                <a:lnTo>
                  <a:pt x="344680" y="1127072"/>
                </a:lnTo>
                <a:lnTo>
                  <a:pt x="345018" y="1123931"/>
                </a:lnTo>
                <a:lnTo>
                  <a:pt x="345864" y="1120955"/>
                </a:lnTo>
                <a:lnTo>
                  <a:pt x="346878" y="1118144"/>
                </a:lnTo>
                <a:lnTo>
                  <a:pt x="348400" y="1115498"/>
                </a:lnTo>
                <a:lnTo>
                  <a:pt x="349921" y="1112853"/>
                </a:lnTo>
                <a:lnTo>
                  <a:pt x="351781" y="1110373"/>
                </a:lnTo>
                <a:lnTo>
                  <a:pt x="353811" y="1108223"/>
                </a:lnTo>
                <a:lnTo>
                  <a:pt x="356009" y="1106239"/>
                </a:lnTo>
                <a:lnTo>
                  <a:pt x="358545" y="1104420"/>
                </a:lnTo>
                <a:lnTo>
                  <a:pt x="361250" y="1102932"/>
                </a:lnTo>
                <a:lnTo>
                  <a:pt x="363956" y="1101609"/>
                </a:lnTo>
                <a:lnTo>
                  <a:pt x="366830" y="1100452"/>
                </a:lnTo>
                <a:lnTo>
                  <a:pt x="369873" y="1099625"/>
                </a:lnTo>
                <a:lnTo>
                  <a:pt x="373086" y="1099294"/>
                </a:lnTo>
                <a:close/>
                <a:moveTo>
                  <a:pt x="796620" y="749272"/>
                </a:moveTo>
                <a:lnTo>
                  <a:pt x="796577" y="749886"/>
                </a:lnTo>
                <a:lnTo>
                  <a:pt x="796239" y="752176"/>
                </a:lnTo>
                <a:lnTo>
                  <a:pt x="795731" y="753811"/>
                </a:lnTo>
                <a:lnTo>
                  <a:pt x="795392" y="754466"/>
                </a:lnTo>
                <a:lnTo>
                  <a:pt x="795053" y="754956"/>
                </a:lnTo>
                <a:lnTo>
                  <a:pt x="794884" y="755120"/>
                </a:lnTo>
                <a:lnTo>
                  <a:pt x="794037" y="756592"/>
                </a:lnTo>
                <a:lnTo>
                  <a:pt x="793190" y="757573"/>
                </a:lnTo>
                <a:lnTo>
                  <a:pt x="794545" y="755283"/>
                </a:lnTo>
                <a:lnTo>
                  <a:pt x="795561" y="753157"/>
                </a:lnTo>
                <a:lnTo>
                  <a:pt x="796239" y="751358"/>
                </a:lnTo>
                <a:lnTo>
                  <a:pt x="796577" y="749559"/>
                </a:lnTo>
                <a:close/>
                <a:moveTo>
                  <a:pt x="796747" y="747269"/>
                </a:moveTo>
                <a:lnTo>
                  <a:pt x="796916" y="747596"/>
                </a:lnTo>
                <a:lnTo>
                  <a:pt x="796747" y="748414"/>
                </a:lnTo>
                <a:lnTo>
                  <a:pt x="796620" y="749272"/>
                </a:lnTo>
                <a:lnTo>
                  <a:pt x="796747" y="747432"/>
                </a:lnTo>
                <a:close/>
                <a:moveTo>
                  <a:pt x="767594" y="747128"/>
                </a:moveTo>
                <a:lnTo>
                  <a:pt x="767449" y="749231"/>
                </a:lnTo>
                <a:lnTo>
                  <a:pt x="767449" y="749068"/>
                </a:lnTo>
                <a:lnTo>
                  <a:pt x="767449" y="748250"/>
                </a:lnTo>
                <a:close/>
                <a:moveTo>
                  <a:pt x="769956" y="740595"/>
                </a:moveTo>
                <a:lnTo>
                  <a:pt x="769650" y="741053"/>
                </a:lnTo>
                <a:lnTo>
                  <a:pt x="768634" y="743179"/>
                </a:lnTo>
                <a:lnTo>
                  <a:pt x="767957" y="745306"/>
                </a:lnTo>
                <a:lnTo>
                  <a:pt x="767618" y="746941"/>
                </a:lnTo>
                <a:lnTo>
                  <a:pt x="767594" y="747128"/>
                </a:lnTo>
                <a:lnTo>
                  <a:pt x="767618" y="746778"/>
                </a:lnTo>
                <a:lnTo>
                  <a:pt x="767957" y="744815"/>
                </a:lnTo>
                <a:lnTo>
                  <a:pt x="768465" y="743016"/>
                </a:lnTo>
                <a:lnTo>
                  <a:pt x="768691" y="742634"/>
                </a:lnTo>
                <a:lnTo>
                  <a:pt x="768804" y="742525"/>
                </a:lnTo>
                <a:lnTo>
                  <a:pt x="768804" y="742443"/>
                </a:lnTo>
                <a:lnTo>
                  <a:pt x="769142" y="741871"/>
                </a:lnTo>
                <a:lnTo>
                  <a:pt x="769396" y="741380"/>
                </a:lnTo>
                <a:lnTo>
                  <a:pt x="769752" y="740791"/>
                </a:lnTo>
                <a:close/>
                <a:moveTo>
                  <a:pt x="770159" y="740290"/>
                </a:moveTo>
                <a:lnTo>
                  <a:pt x="770159" y="740399"/>
                </a:lnTo>
                <a:lnTo>
                  <a:pt x="769956" y="740595"/>
                </a:lnTo>
                <a:close/>
                <a:moveTo>
                  <a:pt x="1007792" y="303707"/>
                </a:moveTo>
                <a:lnTo>
                  <a:pt x="1036210" y="338777"/>
                </a:lnTo>
                <a:lnTo>
                  <a:pt x="941984" y="415129"/>
                </a:lnTo>
                <a:lnTo>
                  <a:pt x="913566" y="380058"/>
                </a:lnTo>
                <a:close/>
                <a:moveTo>
                  <a:pt x="28418" y="284751"/>
                </a:moveTo>
                <a:lnTo>
                  <a:pt x="122644" y="361103"/>
                </a:lnTo>
                <a:lnTo>
                  <a:pt x="94226" y="396174"/>
                </a:lnTo>
                <a:lnTo>
                  <a:pt x="0" y="319822"/>
                </a:lnTo>
                <a:close/>
                <a:moveTo>
                  <a:pt x="521216" y="260648"/>
                </a:moveTo>
                <a:lnTo>
                  <a:pt x="513426" y="260811"/>
                </a:lnTo>
                <a:lnTo>
                  <a:pt x="505636" y="261302"/>
                </a:lnTo>
                <a:lnTo>
                  <a:pt x="497846" y="261793"/>
                </a:lnTo>
                <a:lnTo>
                  <a:pt x="505636" y="262610"/>
                </a:lnTo>
                <a:lnTo>
                  <a:pt x="513257" y="263428"/>
                </a:lnTo>
                <a:lnTo>
                  <a:pt x="520877" y="264410"/>
                </a:lnTo>
                <a:lnTo>
                  <a:pt x="528668" y="265555"/>
                </a:lnTo>
                <a:lnTo>
                  <a:pt x="536288" y="267027"/>
                </a:lnTo>
                <a:lnTo>
                  <a:pt x="543740" y="268499"/>
                </a:lnTo>
                <a:lnTo>
                  <a:pt x="551191" y="270135"/>
                </a:lnTo>
                <a:lnTo>
                  <a:pt x="558642" y="271770"/>
                </a:lnTo>
                <a:lnTo>
                  <a:pt x="566263" y="273897"/>
                </a:lnTo>
                <a:lnTo>
                  <a:pt x="573545" y="275860"/>
                </a:lnTo>
                <a:lnTo>
                  <a:pt x="580827" y="277986"/>
                </a:lnTo>
                <a:lnTo>
                  <a:pt x="587940" y="280440"/>
                </a:lnTo>
                <a:lnTo>
                  <a:pt x="595052" y="282893"/>
                </a:lnTo>
                <a:lnTo>
                  <a:pt x="602165" y="285674"/>
                </a:lnTo>
                <a:lnTo>
                  <a:pt x="609108" y="288455"/>
                </a:lnTo>
                <a:lnTo>
                  <a:pt x="616052" y="291562"/>
                </a:lnTo>
                <a:lnTo>
                  <a:pt x="623164" y="294507"/>
                </a:lnTo>
                <a:lnTo>
                  <a:pt x="629938" y="297942"/>
                </a:lnTo>
                <a:lnTo>
                  <a:pt x="636542" y="301213"/>
                </a:lnTo>
                <a:lnTo>
                  <a:pt x="643147" y="304812"/>
                </a:lnTo>
                <a:lnTo>
                  <a:pt x="649752" y="308410"/>
                </a:lnTo>
                <a:lnTo>
                  <a:pt x="656187" y="312172"/>
                </a:lnTo>
                <a:lnTo>
                  <a:pt x="662453" y="316261"/>
                </a:lnTo>
                <a:lnTo>
                  <a:pt x="668719" y="320187"/>
                </a:lnTo>
                <a:lnTo>
                  <a:pt x="674816" y="324440"/>
                </a:lnTo>
                <a:lnTo>
                  <a:pt x="680912" y="328693"/>
                </a:lnTo>
                <a:lnTo>
                  <a:pt x="686839" y="333273"/>
                </a:lnTo>
                <a:lnTo>
                  <a:pt x="692597" y="337689"/>
                </a:lnTo>
                <a:lnTo>
                  <a:pt x="698355" y="342433"/>
                </a:lnTo>
                <a:lnTo>
                  <a:pt x="703774" y="347176"/>
                </a:lnTo>
                <a:lnTo>
                  <a:pt x="709362" y="352083"/>
                </a:lnTo>
                <a:lnTo>
                  <a:pt x="714612" y="356990"/>
                </a:lnTo>
                <a:lnTo>
                  <a:pt x="719862" y="362225"/>
                </a:lnTo>
                <a:lnTo>
                  <a:pt x="725112" y="367459"/>
                </a:lnTo>
                <a:lnTo>
                  <a:pt x="730023" y="372857"/>
                </a:lnTo>
                <a:lnTo>
                  <a:pt x="734765" y="378254"/>
                </a:lnTo>
                <a:lnTo>
                  <a:pt x="739507" y="383816"/>
                </a:lnTo>
                <a:lnTo>
                  <a:pt x="744248" y="389541"/>
                </a:lnTo>
                <a:lnTo>
                  <a:pt x="748651" y="395266"/>
                </a:lnTo>
                <a:lnTo>
                  <a:pt x="752885" y="401154"/>
                </a:lnTo>
                <a:lnTo>
                  <a:pt x="757119" y="407043"/>
                </a:lnTo>
                <a:lnTo>
                  <a:pt x="761352" y="412931"/>
                </a:lnTo>
                <a:lnTo>
                  <a:pt x="765078" y="418983"/>
                </a:lnTo>
                <a:lnTo>
                  <a:pt x="768973" y="425199"/>
                </a:lnTo>
                <a:lnTo>
                  <a:pt x="772529" y="431415"/>
                </a:lnTo>
                <a:lnTo>
                  <a:pt x="776086" y="437794"/>
                </a:lnTo>
                <a:lnTo>
                  <a:pt x="779473" y="444173"/>
                </a:lnTo>
                <a:lnTo>
                  <a:pt x="782521" y="450552"/>
                </a:lnTo>
                <a:lnTo>
                  <a:pt x="785739" y="457095"/>
                </a:lnTo>
                <a:lnTo>
                  <a:pt x="788449" y="463638"/>
                </a:lnTo>
                <a:lnTo>
                  <a:pt x="791158" y="470181"/>
                </a:lnTo>
                <a:lnTo>
                  <a:pt x="793698" y="476887"/>
                </a:lnTo>
                <a:lnTo>
                  <a:pt x="796069" y="483594"/>
                </a:lnTo>
                <a:lnTo>
                  <a:pt x="798440" y="490464"/>
                </a:lnTo>
                <a:lnTo>
                  <a:pt x="800472" y="497333"/>
                </a:lnTo>
                <a:lnTo>
                  <a:pt x="802335" y="504203"/>
                </a:lnTo>
                <a:lnTo>
                  <a:pt x="804029" y="511073"/>
                </a:lnTo>
                <a:lnTo>
                  <a:pt x="805722" y="517943"/>
                </a:lnTo>
                <a:lnTo>
                  <a:pt x="807246" y="524977"/>
                </a:lnTo>
                <a:lnTo>
                  <a:pt x="808432" y="532010"/>
                </a:lnTo>
                <a:lnTo>
                  <a:pt x="809448" y="539207"/>
                </a:lnTo>
                <a:lnTo>
                  <a:pt x="810464" y="546241"/>
                </a:lnTo>
                <a:lnTo>
                  <a:pt x="811311" y="553274"/>
                </a:lnTo>
                <a:lnTo>
                  <a:pt x="811988" y="560308"/>
                </a:lnTo>
                <a:lnTo>
                  <a:pt x="812327" y="567341"/>
                </a:lnTo>
                <a:lnTo>
                  <a:pt x="812665" y="574539"/>
                </a:lnTo>
                <a:lnTo>
                  <a:pt x="812835" y="581736"/>
                </a:lnTo>
                <a:lnTo>
                  <a:pt x="812665" y="588769"/>
                </a:lnTo>
                <a:lnTo>
                  <a:pt x="812496" y="595966"/>
                </a:lnTo>
                <a:lnTo>
                  <a:pt x="812157" y="603000"/>
                </a:lnTo>
                <a:lnTo>
                  <a:pt x="811649" y="610033"/>
                </a:lnTo>
                <a:lnTo>
                  <a:pt x="810972" y="617067"/>
                </a:lnTo>
                <a:lnTo>
                  <a:pt x="809956" y="624427"/>
                </a:lnTo>
                <a:lnTo>
                  <a:pt x="808940" y="631461"/>
                </a:lnTo>
                <a:lnTo>
                  <a:pt x="807754" y="638331"/>
                </a:lnTo>
                <a:lnTo>
                  <a:pt x="806569" y="645364"/>
                </a:lnTo>
                <a:lnTo>
                  <a:pt x="805045" y="652398"/>
                </a:lnTo>
                <a:lnTo>
                  <a:pt x="803182" y="659268"/>
                </a:lnTo>
                <a:lnTo>
                  <a:pt x="801488" y="666301"/>
                </a:lnTo>
                <a:lnTo>
                  <a:pt x="799456" y="673171"/>
                </a:lnTo>
                <a:lnTo>
                  <a:pt x="797255" y="679878"/>
                </a:lnTo>
                <a:lnTo>
                  <a:pt x="795053" y="686748"/>
                </a:lnTo>
                <a:lnTo>
                  <a:pt x="792513" y="693454"/>
                </a:lnTo>
                <a:lnTo>
                  <a:pt x="789803" y="700160"/>
                </a:lnTo>
                <a:lnTo>
                  <a:pt x="787094" y="706703"/>
                </a:lnTo>
                <a:lnTo>
                  <a:pt x="784045" y="713246"/>
                </a:lnTo>
                <a:lnTo>
                  <a:pt x="780997" y="719789"/>
                </a:lnTo>
                <a:lnTo>
                  <a:pt x="777610" y="726332"/>
                </a:lnTo>
                <a:lnTo>
                  <a:pt x="774392" y="732711"/>
                </a:lnTo>
                <a:lnTo>
                  <a:pt x="770667" y="738926"/>
                </a:lnTo>
                <a:lnTo>
                  <a:pt x="769933" y="740344"/>
                </a:lnTo>
                <a:lnTo>
                  <a:pt x="769650" y="740726"/>
                </a:lnTo>
                <a:lnTo>
                  <a:pt x="769820" y="740563"/>
                </a:lnTo>
                <a:lnTo>
                  <a:pt x="769933" y="740344"/>
                </a:lnTo>
                <a:lnTo>
                  <a:pt x="770497" y="739581"/>
                </a:lnTo>
                <a:lnTo>
                  <a:pt x="771175" y="738763"/>
                </a:lnTo>
                <a:lnTo>
                  <a:pt x="770159" y="740290"/>
                </a:lnTo>
                <a:lnTo>
                  <a:pt x="770159" y="740235"/>
                </a:lnTo>
                <a:lnTo>
                  <a:pt x="769989" y="740399"/>
                </a:lnTo>
                <a:lnTo>
                  <a:pt x="769752" y="740791"/>
                </a:lnTo>
                <a:lnTo>
                  <a:pt x="769650" y="740889"/>
                </a:lnTo>
                <a:lnTo>
                  <a:pt x="769396" y="741380"/>
                </a:lnTo>
                <a:lnTo>
                  <a:pt x="768804" y="742361"/>
                </a:lnTo>
                <a:lnTo>
                  <a:pt x="768804" y="742443"/>
                </a:lnTo>
                <a:lnTo>
                  <a:pt x="768691" y="742634"/>
                </a:lnTo>
                <a:lnTo>
                  <a:pt x="768465" y="742852"/>
                </a:lnTo>
                <a:lnTo>
                  <a:pt x="766941" y="746124"/>
                </a:lnTo>
                <a:lnTo>
                  <a:pt x="763554" y="752339"/>
                </a:lnTo>
                <a:lnTo>
                  <a:pt x="759828" y="758555"/>
                </a:lnTo>
                <a:lnTo>
                  <a:pt x="756272" y="764771"/>
                </a:lnTo>
                <a:lnTo>
                  <a:pt x="752208" y="770823"/>
                </a:lnTo>
                <a:lnTo>
                  <a:pt x="748143" y="776875"/>
                </a:lnTo>
                <a:lnTo>
                  <a:pt x="743910" y="783090"/>
                </a:lnTo>
                <a:lnTo>
                  <a:pt x="739337" y="789142"/>
                </a:lnTo>
                <a:lnTo>
                  <a:pt x="730531" y="801247"/>
                </a:lnTo>
                <a:lnTo>
                  <a:pt x="721556" y="813678"/>
                </a:lnTo>
                <a:lnTo>
                  <a:pt x="717153" y="820057"/>
                </a:lnTo>
                <a:lnTo>
                  <a:pt x="712749" y="826600"/>
                </a:lnTo>
                <a:lnTo>
                  <a:pt x="708516" y="832979"/>
                </a:lnTo>
                <a:lnTo>
                  <a:pt x="704621" y="839686"/>
                </a:lnTo>
                <a:lnTo>
                  <a:pt x="700556" y="846392"/>
                </a:lnTo>
                <a:lnTo>
                  <a:pt x="696661" y="853098"/>
                </a:lnTo>
                <a:lnTo>
                  <a:pt x="693105" y="860295"/>
                </a:lnTo>
                <a:lnTo>
                  <a:pt x="689549" y="867165"/>
                </a:lnTo>
                <a:lnTo>
                  <a:pt x="686500" y="874362"/>
                </a:lnTo>
                <a:lnTo>
                  <a:pt x="683452" y="881396"/>
                </a:lnTo>
                <a:lnTo>
                  <a:pt x="680743" y="888757"/>
                </a:lnTo>
                <a:lnTo>
                  <a:pt x="678203" y="896281"/>
                </a:lnTo>
                <a:lnTo>
                  <a:pt x="676001" y="903642"/>
                </a:lnTo>
                <a:lnTo>
                  <a:pt x="673969" y="911002"/>
                </a:lnTo>
                <a:lnTo>
                  <a:pt x="672106" y="918526"/>
                </a:lnTo>
                <a:lnTo>
                  <a:pt x="670582" y="926051"/>
                </a:lnTo>
                <a:lnTo>
                  <a:pt x="669227" y="933575"/>
                </a:lnTo>
                <a:lnTo>
                  <a:pt x="668211" y="941099"/>
                </a:lnTo>
                <a:lnTo>
                  <a:pt x="667364" y="948623"/>
                </a:lnTo>
                <a:lnTo>
                  <a:pt x="666687" y="956311"/>
                </a:lnTo>
                <a:lnTo>
                  <a:pt x="666010" y="963999"/>
                </a:lnTo>
                <a:lnTo>
                  <a:pt x="665840" y="971523"/>
                </a:lnTo>
                <a:lnTo>
                  <a:pt x="665671" y="979047"/>
                </a:lnTo>
                <a:lnTo>
                  <a:pt x="665840" y="986735"/>
                </a:lnTo>
                <a:lnTo>
                  <a:pt x="666179" y="994259"/>
                </a:lnTo>
                <a:lnTo>
                  <a:pt x="666687" y="1001784"/>
                </a:lnTo>
                <a:lnTo>
                  <a:pt x="667703" y="994259"/>
                </a:lnTo>
                <a:lnTo>
                  <a:pt x="668550" y="986899"/>
                </a:lnTo>
                <a:lnTo>
                  <a:pt x="669735" y="979374"/>
                </a:lnTo>
                <a:lnTo>
                  <a:pt x="670921" y="972014"/>
                </a:lnTo>
                <a:lnTo>
                  <a:pt x="672275" y="964653"/>
                </a:lnTo>
                <a:lnTo>
                  <a:pt x="673969" y="957293"/>
                </a:lnTo>
                <a:lnTo>
                  <a:pt x="675662" y="949932"/>
                </a:lnTo>
                <a:lnTo>
                  <a:pt x="677525" y="942898"/>
                </a:lnTo>
                <a:lnTo>
                  <a:pt x="679557" y="935701"/>
                </a:lnTo>
                <a:lnTo>
                  <a:pt x="681759" y="928668"/>
                </a:lnTo>
                <a:lnTo>
                  <a:pt x="683960" y="921634"/>
                </a:lnTo>
                <a:lnTo>
                  <a:pt x="686670" y="914764"/>
                </a:lnTo>
                <a:lnTo>
                  <a:pt x="689379" y="908058"/>
                </a:lnTo>
                <a:lnTo>
                  <a:pt x="692428" y="901188"/>
                </a:lnTo>
                <a:lnTo>
                  <a:pt x="695476" y="894482"/>
                </a:lnTo>
                <a:lnTo>
                  <a:pt x="698863" y="887939"/>
                </a:lnTo>
                <a:lnTo>
                  <a:pt x="702250" y="881396"/>
                </a:lnTo>
                <a:lnTo>
                  <a:pt x="705975" y="875180"/>
                </a:lnTo>
                <a:lnTo>
                  <a:pt x="709701" y="868801"/>
                </a:lnTo>
                <a:lnTo>
                  <a:pt x="713766" y="862749"/>
                </a:lnTo>
                <a:lnTo>
                  <a:pt x="717999" y="856697"/>
                </a:lnTo>
                <a:lnTo>
                  <a:pt x="722064" y="850645"/>
                </a:lnTo>
                <a:lnTo>
                  <a:pt x="726636" y="844756"/>
                </a:lnTo>
                <a:lnTo>
                  <a:pt x="731209" y="838868"/>
                </a:lnTo>
                <a:lnTo>
                  <a:pt x="740523" y="827254"/>
                </a:lnTo>
                <a:lnTo>
                  <a:pt x="750176" y="815641"/>
                </a:lnTo>
                <a:lnTo>
                  <a:pt x="759998" y="803864"/>
                </a:lnTo>
                <a:lnTo>
                  <a:pt x="769820" y="791923"/>
                </a:lnTo>
                <a:lnTo>
                  <a:pt x="774562" y="785708"/>
                </a:lnTo>
                <a:lnTo>
                  <a:pt x="779473" y="779328"/>
                </a:lnTo>
                <a:lnTo>
                  <a:pt x="783876" y="772949"/>
                </a:lnTo>
                <a:lnTo>
                  <a:pt x="788279" y="766243"/>
                </a:lnTo>
                <a:lnTo>
                  <a:pt x="790481" y="762971"/>
                </a:lnTo>
                <a:lnTo>
                  <a:pt x="792682" y="759373"/>
                </a:lnTo>
                <a:lnTo>
                  <a:pt x="794037" y="756756"/>
                </a:lnTo>
                <a:lnTo>
                  <a:pt x="794545" y="756101"/>
                </a:lnTo>
                <a:lnTo>
                  <a:pt x="794884" y="755447"/>
                </a:lnTo>
                <a:lnTo>
                  <a:pt x="794545" y="755774"/>
                </a:lnTo>
                <a:lnTo>
                  <a:pt x="794884" y="755120"/>
                </a:lnTo>
                <a:lnTo>
                  <a:pt x="794884" y="755447"/>
                </a:lnTo>
                <a:lnTo>
                  <a:pt x="795053" y="755120"/>
                </a:lnTo>
                <a:lnTo>
                  <a:pt x="795392" y="754466"/>
                </a:lnTo>
                <a:lnTo>
                  <a:pt x="796069" y="753484"/>
                </a:lnTo>
                <a:lnTo>
                  <a:pt x="800303" y="746778"/>
                </a:lnTo>
                <a:lnTo>
                  <a:pt x="804537" y="740071"/>
                </a:lnTo>
                <a:lnTo>
                  <a:pt x="808262" y="733202"/>
                </a:lnTo>
                <a:lnTo>
                  <a:pt x="811988" y="726004"/>
                </a:lnTo>
                <a:lnTo>
                  <a:pt x="815544" y="718971"/>
                </a:lnTo>
                <a:lnTo>
                  <a:pt x="818931" y="711774"/>
                </a:lnTo>
                <a:lnTo>
                  <a:pt x="821979" y="704577"/>
                </a:lnTo>
                <a:lnTo>
                  <a:pt x="825028" y="697380"/>
                </a:lnTo>
                <a:lnTo>
                  <a:pt x="827906" y="690019"/>
                </a:lnTo>
                <a:lnTo>
                  <a:pt x="830616" y="682331"/>
                </a:lnTo>
                <a:lnTo>
                  <a:pt x="832987" y="674971"/>
                </a:lnTo>
                <a:lnTo>
                  <a:pt x="835188" y="667283"/>
                </a:lnTo>
                <a:lnTo>
                  <a:pt x="837221" y="659595"/>
                </a:lnTo>
                <a:lnTo>
                  <a:pt x="839084" y="651907"/>
                </a:lnTo>
                <a:lnTo>
                  <a:pt x="840608" y="644219"/>
                </a:lnTo>
                <a:lnTo>
                  <a:pt x="842301" y="636532"/>
                </a:lnTo>
                <a:lnTo>
                  <a:pt x="843487" y="628680"/>
                </a:lnTo>
                <a:lnTo>
                  <a:pt x="844503" y="620829"/>
                </a:lnTo>
                <a:lnTo>
                  <a:pt x="845350" y="613141"/>
                </a:lnTo>
                <a:lnTo>
                  <a:pt x="846027" y="605126"/>
                </a:lnTo>
                <a:lnTo>
                  <a:pt x="846535" y="597275"/>
                </a:lnTo>
                <a:lnTo>
                  <a:pt x="846874" y="589423"/>
                </a:lnTo>
                <a:lnTo>
                  <a:pt x="846874" y="581572"/>
                </a:lnTo>
                <a:lnTo>
                  <a:pt x="846874" y="573557"/>
                </a:lnTo>
                <a:lnTo>
                  <a:pt x="846535" y="565869"/>
                </a:lnTo>
                <a:lnTo>
                  <a:pt x="846027" y="558018"/>
                </a:lnTo>
                <a:lnTo>
                  <a:pt x="845350" y="550003"/>
                </a:lnTo>
                <a:lnTo>
                  <a:pt x="844503" y="542152"/>
                </a:lnTo>
                <a:lnTo>
                  <a:pt x="843487" y="534464"/>
                </a:lnTo>
                <a:lnTo>
                  <a:pt x="842301" y="526449"/>
                </a:lnTo>
                <a:lnTo>
                  <a:pt x="840608" y="518761"/>
                </a:lnTo>
                <a:lnTo>
                  <a:pt x="839084" y="511073"/>
                </a:lnTo>
                <a:lnTo>
                  <a:pt x="837221" y="503386"/>
                </a:lnTo>
                <a:lnTo>
                  <a:pt x="835019" y="495698"/>
                </a:lnTo>
                <a:lnTo>
                  <a:pt x="832818" y="488174"/>
                </a:lnTo>
                <a:lnTo>
                  <a:pt x="830447" y="480649"/>
                </a:lnTo>
                <a:lnTo>
                  <a:pt x="827737" y="473289"/>
                </a:lnTo>
                <a:lnTo>
                  <a:pt x="825028" y="465764"/>
                </a:lnTo>
                <a:lnTo>
                  <a:pt x="821979" y="458404"/>
                </a:lnTo>
                <a:lnTo>
                  <a:pt x="818931" y="451207"/>
                </a:lnTo>
                <a:lnTo>
                  <a:pt x="815375" y="444010"/>
                </a:lnTo>
                <a:lnTo>
                  <a:pt x="811988" y="436976"/>
                </a:lnTo>
                <a:lnTo>
                  <a:pt x="808093" y="429943"/>
                </a:lnTo>
                <a:lnTo>
                  <a:pt x="804198" y="422909"/>
                </a:lnTo>
                <a:lnTo>
                  <a:pt x="800303" y="416039"/>
                </a:lnTo>
                <a:lnTo>
                  <a:pt x="795900" y="409333"/>
                </a:lnTo>
                <a:lnTo>
                  <a:pt x="791497" y="402790"/>
                </a:lnTo>
                <a:lnTo>
                  <a:pt x="787094" y="396247"/>
                </a:lnTo>
                <a:lnTo>
                  <a:pt x="782352" y="389868"/>
                </a:lnTo>
                <a:lnTo>
                  <a:pt x="777441" y="383652"/>
                </a:lnTo>
                <a:lnTo>
                  <a:pt x="772360" y="377437"/>
                </a:lnTo>
                <a:lnTo>
                  <a:pt x="767280" y="371548"/>
                </a:lnTo>
                <a:lnTo>
                  <a:pt x="761860" y="365496"/>
                </a:lnTo>
                <a:lnTo>
                  <a:pt x="756441" y="359771"/>
                </a:lnTo>
                <a:lnTo>
                  <a:pt x="750684" y="354210"/>
                </a:lnTo>
                <a:lnTo>
                  <a:pt x="744926" y="348648"/>
                </a:lnTo>
                <a:lnTo>
                  <a:pt x="738999" y="343250"/>
                </a:lnTo>
                <a:lnTo>
                  <a:pt x="732902" y="338016"/>
                </a:lnTo>
                <a:lnTo>
                  <a:pt x="726806" y="333109"/>
                </a:lnTo>
                <a:lnTo>
                  <a:pt x="720540" y="328202"/>
                </a:lnTo>
                <a:lnTo>
                  <a:pt x="714104" y="323295"/>
                </a:lnTo>
                <a:lnTo>
                  <a:pt x="707669" y="318715"/>
                </a:lnTo>
                <a:lnTo>
                  <a:pt x="701064" y="314135"/>
                </a:lnTo>
                <a:lnTo>
                  <a:pt x="694460" y="310046"/>
                </a:lnTo>
                <a:lnTo>
                  <a:pt x="687517" y="305793"/>
                </a:lnTo>
                <a:lnTo>
                  <a:pt x="680743" y="301867"/>
                </a:lnTo>
                <a:lnTo>
                  <a:pt x="673630" y="298105"/>
                </a:lnTo>
                <a:lnTo>
                  <a:pt x="666687" y="294343"/>
                </a:lnTo>
                <a:lnTo>
                  <a:pt x="659235" y="291072"/>
                </a:lnTo>
                <a:lnTo>
                  <a:pt x="652123" y="287637"/>
                </a:lnTo>
                <a:lnTo>
                  <a:pt x="644671" y="284692"/>
                </a:lnTo>
                <a:lnTo>
                  <a:pt x="637389" y="281585"/>
                </a:lnTo>
                <a:lnTo>
                  <a:pt x="629938" y="278967"/>
                </a:lnTo>
                <a:lnTo>
                  <a:pt x="622317" y="276350"/>
                </a:lnTo>
                <a:lnTo>
                  <a:pt x="614697" y="274060"/>
                </a:lnTo>
                <a:lnTo>
                  <a:pt x="607076" y="271770"/>
                </a:lnTo>
                <a:lnTo>
                  <a:pt x="599455" y="269807"/>
                </a:lnTo>
                <a:lnTo>
                  <a:pt x="591835" y="268172"/>
                </a:lnTo>
                <a:lnTo>
                  <a:pt x="583875" y="266536"/>
                </a:lnTo>
                <a:lnTo>
                  <a:pt x="576085" y="265064"/>
                </a:lnTo>
                <a:lnTo>
                  <a:pt x="568295" y="263919"/>
                </a:lnTo>
                <a:lnTo>
                  <a:pt x="560505" y="262774"/>
                </a:lnTo>
                <a:lnTo>
                  <a:pt x="552546" y="261956"/>
                </a:lnTo>
                <a:lnTo>
                  <a:pt x="544756" y="261465"/>
                </a:lnTo>
                <a:lnTo>
                  <a:pt x="536966" y="260975"/>
                </a:lnTo>
                <a:lnTo>
                  <a:pt x="529176" y="260811"/>
                </a:lnTo>
                <a:close/>
                <a:moveTo>
                  <a:pt x="509791" y="227108"/>
                </a:moveTo>
                <a:lnTo>
                  <a:pt x="518947" y="227272"/>
                </a:lnTo>
                <a:lnTo>
                  <a:pt x="528272" y="227599"/>
                </a:lnTo>
                <a:lnTo>
                  <a:pt x="537597" y="228254"/>
                </a:lnTo>
                <a:lnTo>
                  <a:pt x="546583" y="228908"/>
                </a:lnTo>
                <a:lnTo>
                  <a:pt x="555909" y="229890"/>
                </a:lnTo>
                <a:lnTo>
                  <a:pt x="564725" y="231199"/>
                </a:lnTo>
                <a:lnTo>
                  <a:pt x="573881" y="232672"/>
                </a:lnTo>
                <a:lnTo>
                  <a:pt x="582698" y="234308"/>
                </a:lnTo>
                <a:lnTo>
                  <a:pt x="591684" y="236272"/>
                </a:lnTo>
                <a:lnTo>
                  <a:pt x="600331" y="238235"/>
                </a:lnTo>
                <a:lnTo>
                  <a:pt x="608808" y="240363"/>
                </a:lnTo>
                <a:lnTo>
                  <a:pt x="617455" y="242981"/>
                </a:lnTo>
                <a:lnTo>
                  <a:pt x="625933" y="245599"/>
                </a:lnTo>
                <a:lnTo>
                  <a:pt x="634240" y="248545"/>
                </a:lnTo>
                <a:lnTo>
                  <a:pt x="642718" y="251490"/>
                </a:lnTo>
                <a:lnTo>
                  <a:pt x="650856" y="254763"/>
                </a:lnTo>
                <a:lnTo>
                  <a:pt x="658825" y="258036"/>
                </a:lnTo>
                <a:lnTo>
                  <a:pt x="666964" y="261799"/>
                </a:lnTo>
                <a:lnTo>
                  <a:pt x="674763" y="265400"/>
                </a:lnTo>
                <a:lnTo>
                  <a:pt x="682393" y="269491"/>
                </a:lnTo>
                <a:lnTo>
                  <a:pt x="690022" y="273581"/>
                </a:lnTo>
                <a:lnTo>
                  <a:pt x="697652" y="277836"/>
                </a:lnTo>
                <a:lnTo>
                  <a:pt x="705113" y="282254"/>
                </a:lnTo>
                <a:lnTo>
                  <a:pt x="712403" y="287000"/>
                </a:lnTo>
                <a:lnTo>
                  <a:pt x="719524" y="291745"/>
                </a:lnTo>
                <a:lnTo>
                  <a:pt x="726645" y="296818"/>
                </a:lnTo>
                <a:lnTo>
                  <a:pt x="733427" y="301727"/>
                </a:lnTo>
                <a:lnTo>
                  <a:pt x="740209" y="307127"/>
                </a:lnTo>
                <a:lnTo>
                  <a:pt x="746821" y="312528"/>
                </a:lnTo>
                <a:lnTo>
                  <a:pt x="753434" y="318091"/>
                </a:lnTo>
                <a:lnTo>
                  <a:pt x="759707" y="323818"/>
                </a:lnTo>
                <a:lnTo>
                  <a:pt x="765981" y="329710"/>
                </a:lnTo>
                <a:lnTo>
                  <a:pt x="772084" y="335764"/>
                </a:lnTo>
                <a:lnTo>
                  <a:pt x="778018" y="341818"/>
                </a:lnTo>
                <a:lnTo>
                  <a:pt x="783783" y="348200"/>
                </a:lnTo>
                <a:lnTo>
                  <a:pt x="789379" y="354582"/>
                </a:lnTo>
                <a:lnTo>
                  <a:pt x="794974" y="361128"/>
                </a:lnTo>
                <a:lnTo>
                  <a:pt x="800230" y="367673"/>
                </a:lnTo>
                <a:lnTo>
                  <a:pt x="805486" y="374546"/>
                </a:lnTo>
                <a:lnTo>
                  <a:pt x="810233" y="381583"/>
                </a:lnTo>
                <a:lnTo>
                  <a:pt x="815150" y="388619"/>
                </a:lnTo>
                <a:lnTo>
                  <a:pt x="819728" y="395655"/>
                </a:lnTo>
                <a:lnTo>
                  <a:pt x="824306" y="403020"/>
                </a:lnTo>
                <a:lnTo>
                  <a:pt x="828375" y="410383"/>
                </a:lnTo>
                <a:lnTo>
                  <a:pt x="832614" y="417911"/>
                </a:lnTo>
                <a:lnTo>
                  <a:pt x="836513" y="425438"/>
                </a:lnTo>
                <a:lnTo>
                  <a:pt x="840244" y="433129"/>
                </a:lnTo>
                <a:lnTo>
                  <a:pt x="843804" y="440820"/>
                </a:lnTo>
                <a:lnTo>
                  <a:pt x="847026" y="448838"/>
                </a:lnTo>
                <a:lnTo>
                  <a:pt x="850247" y="456857"/>
                </a:lnTo>
                <a:lnTo>
                  <a:pt x="853129" y="464875"/>
                </a:lnTo>
                <a:lnTo>
                  <a:pt x="856012" y="473220"/>
                </a:lnTo>
                <a:lnTo>
                  <a:pt x="858555" y="481402"/>
                </a:lnTo>
                <a:lnTo>
                  <a:pt x="860759" y="489584"/>
                </a:lnTo>
                <a:lnTo>
                  <a:pt x="862963" y="498093"/>
                </a:lnTo>
                <a:lnTo>
                  <a:pt x="864828" y="506603"/>
                </a:lnTo>
                <a:lnTo>
                  <a:pt x="866524" y="515275"/>
                </a:lnTo>
                <a:lnTo>
                  <a:pt x="868219" y="523948"/>
                </a:lnTo>
                <a:lnTo>
                  <a:pt x="869406" y="532457"/>
                </a:lnTo>
                <a:lnTo>
                  <a:pt x="870423" y="541457"/>
                </a:lnTo>
                <a:lnTo>
                  <a:pt x="871101" y="550130"/>
                </a:lnTo>
                <a:lnTo>
                  <a:pt x="871780" y="559130"/>
                </a:lnTo>
                <a:lnTo>
                  <a:pt x="872119" y="568130"/>
                </a:lnTo>
                <a:lnTo>
                  <a:pt x="872288" y="577131"/>
                </a:lnTo>
                <a:lnTo>
                  <a:pt x="872119" y="583349"/>
                </a:lnTo>
                <a:lnTo>
                  <a:pt x="871949" y="589567"/>
                </a:lnTo>
                <a:lnTo>
                  <a:pt x="871780" y="595622"/>
                </a:lnTo>
                <a:lnTo>
                  <a:pt x="871271" y="601676"/>
                </a:lnTo>
                <a:lnTo>
                  <a:pt x="870932" y="607895"/>
                </a:lnTo>
                <a:lnTo>
                  <a:pt x="870254" y="613949"/>
                </a:lnTo>
                <a:lnTo>
                  <a:pt x="869576" y="619840"/>
                </a:lnTo>
                <a:lnTo>
                  <a:pt x="868897" y="625895"/>
                </a:lnTo>
                <a:lnTo>
                  <a:pt x="867880" y="631786"/>
                </a:lnTo>
                <a:lnTo>
                  <a:pt x="866693" y="637677"/>
                </a:lnTo>
                <a:lnTo>
                  <a:pt x="865676" y="643567"/>
                </a:lnTo>
                <a:lnTo>
                  <a:pt x="864489" y="649459"/>
                </a:lnTo>
                <a:lnTo>
                  <a:pt x="863302" y="655350"/>
                </a:lnTo>
                <a:lnTo>
                  <a:pt x="861776" y="661077"/>
                </a:lnTo>
                <a:lnTo>
                  <a:pt x="860250" y="666804"/>
                </a:lnTo>
                <a:lnTo>
                  <a:pt x="858555" y="672532"/>
                </a:lnTo>
                <a:lnTo>
                  <a:pt x="855164" y="683659"/>
                </a:lnTo>
                <a:lnTo>
                  <a:pt x="851264" y="694786"/>
                </a:lnTo>
                <a:lnTo>
                  <a:pt x="846856" y="705750"/>
                </a:lnTo>
                <a:lnTo>
                  <a:pt x="842448" y="716550"/>
                </a:lnTo>
                <a:lnTo>
                  <a:pt x="837361" y="727187"/>
                </a:lnTo>
                <a:lnTo>
                  <a:pt x="831935" y="737496"/>
                </a:lnTo>
                <a:lnTo>
                  <a:pt x="826340" y="747805"/>
                </a:lnTo>
                <a:lnTo>
                  <a:pt x="820236" y="757787"/>
                </a:lnTo>
                <a:lnTo>
                  <a:pt x="820236" y="757951"/>
                </a:lnTo>
                <a:lnTo>
                  <a:pt x="820067" y="758114"/>
                </a:lnTo>
                <a:lnTo>
                  <a:pt x="820067" y="758278"/>
                </a:lnTo>
                <a:lnTo>
                  <a:pt x="819898" y="758606"/>
                </a:lnTo>
                <a:lnTo>
                  <a:pt x="815829" y="765642"/>
                </a:lnTo>
                <a:lnTo>
                  <a:pt x="811929" y="772678"/>
                </a:lnTo>
                <a:lnTo>
                  <a:pt x="807520" y="779387"/>
                </a:lnTo>
                <a:lnTo>
                  <a:pt x="803112" y="785933"/>
                </a:lnTo>
                <a:lnTo>
                  <a:pt x="798534" y="792478"/>
                </a:lnTo>
                <a:lnTo>
                  <a:pt x="793956" y="798860"/>
                </a:lnTo>
                <a:lnTo>
                  <a:pt x="784292" y="811624"/>
                </a:lnTo>
                <a:lnTo>
                  <a:pt x="774628" y="824224"/>
                </a:lnTo>
                <a:lnTo>
                  <a:pt x="764624" y="837152"/>
                </a:lnTo>
                <a:lnTo>
                  <a:pt x="759707" y="843697"/>
                </a:lnTo>
                <a:lnTo>
                  <a:pt x="755130" y="850570"/>
                </a:lnTo>
                <a:lnTo>
                  <a:pt x="750382" y="857443"/>
                </a:lnTo>
                <a:lnTo>
                  <a:pt x="745635" y="864480"/>
                </a:lnTo>
                <a:lnTo>
                  <a:pt x="741057" y="872007"/>
                </a:lnTo>
                <a:lnTo>
                  <a:pt x="736818" y="879698"/>
                </a:lnTo>
                <a:lnTo>
                  <a:pt x="732580" y="887552"/>
                </a:lnTo>
                <a:lnTo>
                  <a:pt x="728340" y="895734"/>
                </a:lnTo>
                <a:lnTo>
                  <a:pt x="724611" y="904407"/>
                </a:lnTo>
                <a:lnTo>
                  <a:pt x="720881" y="913407"/>
                </a:lnTo>
                <a:lnTo>
                  <a:pt x="717489" y="922898"/>
                </a:lnTo>
                <a:lnTo>
                  <a:pt x="714268" y="932717"/>
                </a:lnTo>
                <a:lnTo>
                  <a:pt x="711555" y="943026"/>
                </a:lnTo>
                <a:lnTo>
                  <a:pt x="710029" y="948426"/>
                </a:lnTo>
                <a:lnTo>
                  <a:pt x="708842" y="953826"/>
                </a:lnTo>
                <a:lnTo>
                  <a:pt x="707655" y="959390"/>
                </a:lnTo>
                <a:lnTo>
                  <a:pt x="706638" y="965281"/>
                </a:lnTo>
                <a:lnTo>
                  <a:pt x="705621" y="971171"/>
                </a:lnTo>
                <a:lnTo>
                  <a:pt x="704603" y="977226"/>
                </a:lnTo>
                <a:lnTo>
                  <a:pt x="703586" y="983281"/>
                </a:lnTo>
                <a:lnTo>
                  <a:pt x="702908" y="989663"/>
                </a:lnTo>
                <a:lnTo>
                  <a:pt x="702230" y="996208"/>
                </a:lnTo>
                <a:lnTo>
                  <a:pt x="701721" y="1002754"/>
                </a:lnTo>
                <a:lnTo>
                  <a:pt x="701382" y="1009626"/>
                </a:lnTo>
                <a:lnTo>
                  <a:pt x="700873" y="1016499"/>
                </a:lnTo>
                <a:lnTo>
                  <a:pt x="700704" y="1023863"/>
                </a:lnTo>
                <a:lnTo>
                  <a:pt x="700534" y="1031063"/>
                </a:lnTo>
                <a:lnTo>
                  <a:pt x="700365" y="1033845"/>
                </a:lnTo>
                <a:lnTo>
                  <a:pt x="699856" y="1036791"/>
                </a:lnTo>
                <a:lnTo>
                  <a:pt x="699178" y="1039572"/>
                </a:lnTo>
                <a:lnTo>
                  <a:pt x="698161" y="1042354"/>
                </a:lnTo>
                <a:lnTo>
                  <a:pt x="696804" y="1044645"/>
                </a:lnTo>
                <a:lnTo>
                  <a:pt x="695279" y="1047100"/>
                </a:lnTo>
                <a:lnTo>
                  <a:pt x="693583" y="1049391"/>
                </a:lnTo>
                <a:lnTo>
                  <a:pt x="691548" y="1051354"/>
                </a:lnTo>
                <a:lnTo>
                  <a:pt x="689514" y="1053154"/>
                </a:lnTo>
                <a:lnTo>
                  <a:pt x="687310" y="1054954"/>
                </a:lnTo>
                <a:lnTo>
                  <a:pt x="684766" y="1056264"/>
                </a:lnTo>
                <a:lnTo>
                  <a:pt x="682223" y="1057573"/>
                </a:lnTo>
                <a:lnTo>
                  <a:pt x="679510" y="1058391"/>
                </a:lnTo>
                <a:lnTo>
                  <a:pt x="676628" y="1059209"/>
                </a:lnTo>
                <a:lnTo>
                  <a:pt x="673746" y="1059700"/>
                </a:lnTo>
                <a:lnTo>
                  <a:pt x="670524" y="1059864"/>
                </a:lnTo>
                <a:lnTo>
                  <a:pt x="509791" y="1059864"/>
                </a:lnTo>
                <a:lnTo>
                  <a:pt x="348719" y="1059864"/>
                </a:lnTo>
                <a:lnTo>
                  <a:pt x="345498" y="1059700"/>
                </a:lnTo>
                <a:lnTo>
                  <a:pt x="342615" y="1059209"/>
                </a:lnTo>
                <a:lnTo>
                  <a:pt x="339733" y="1058391"/>
                </a:lnTo>
                <a:lnTo>
                  <a:pt x="337020" y="1057573"/>
                </a:lnTo>
                <a:lnTo>
                  <a:pt x="334477" y="1056264"/>
                </a:lnTo>
                <a:lnTo>
                  <a:pt x="331934" y="1054954"/>
                </a:lnTo>
                <a:lnTo>
                  <a:pt x="329729" y="1053154"/>
                </a:lnTo>
                <a:lnTo>
                  <a:pt x="327525" y="1051354"/>
                </a:lnTo>
                <a:lnTo>
                  <a:pt x="325660" y="1049391"/>
                </a:lnTo>
                <a:lnTo>
                  <a:pt x="323965" y="1047100"/>
                </a:lnTo>
                <a:lnTo>
                  <a:pt x="322438" y="1044809"/>
                </a:lnTo>
                <a:lnTo>
                  <a:pt x="321082" y="1042354"/>
                </a:lnTo>
                <a:lnTo>
                  <a:pt x="320065" y="1039572"/>
                </a:lnTo>
                <a:lnTo>
                  <a:pt x="319387" y="1036954"/>
                </a:lnTo>
                <a:lnTo>
                  <a:pt x="318878" y="1034009"/>
                </a:lnTo>
                <a:lnTo>
                  <a:pt x="318708" y="1031063"/>
                </a:lnTo>
                <a:lnTo>
                  <a:pt x="318539" y="1023863"/>
                </a:lnTo>
                <a:lnTo>
                  <a:pt x="318369" y="1016499"/>
                </a:lnTo>
                <a:lnTo>
                  <a:pt x="318031" y="1009626"/>
                </a:lnTo>
                <a:lnTo>
                  <a:pt x="317522" y="1002754"/>
                </a:lnTo>
                <a:lnTo>
                  <a:pt x="317013" y="996208"/>
                </a:lnTo>
                <a:lnTo>
                  <a:pt x="316335" y="989663"/>
                </a:lnTo>
                <a:lnTo>
                  <a:pt x="315656" y="983281"/>
                </a:lnTo>
                <a:lnTo>
                  <a:pt x="314639" y="977226"/>
                </a:lnTo>
                <a:lnTo>
                  <a:pt x="313622" y="971171"/>
                </a:lnTo>
                <a:lnTo>
                  <a:pt x="312774" y="965281"/>
                </a:lnTo>
                <a:lnTo>
                  <a:pt x="311587" y="959553"/>
                </a:lnTo>
                <a:lnTo>
                  <a:pt x="310401" y="953826"/>
                </a:lnTo>
                <a:lnTo>
                  <a:pt x="309214" y="948426"/>
                </a:lnTo>
                <a:lnTo>
                  <a:pt x="307857" y="943026"/>
                </a:lnTo>
                <a:lnTo>
                  <a:pt x="304975" y="932717"/>
                </a:lnTo>
                <a:lnTo>
                  <a:pt x="301753" y="922898"/>
                </a:lnTo>
                <a:lnTo>
                  <a:pt x="298363" y="913407"/>
                </a:lnTo>
                <a:lnTo>
                  <a:pt x="294633" y="904407"/>
                </a:lnTo>
                <a:lnTo>
                  <a:pt x="290902" y="895734"/>
                </a:lnTo>
                <a:lnTo>
                  <a:pt x="286833" y="887552"/>
                </a:lnTo>
                <a:lnTo>
                  <a:pt x="282425" y="879698"/>
                </a:lnTo>
                <a:lnTo>
                  <a:pt x="278186" y="872007"/>
                </a:lnTo>
                <a:lnTo>
                  <a:pt x="273608" y="864480"/>
                </a:lnTo>
                <a:lnTo>
                  <a:pt x="268861" y="857443"/>
                </a:lnTo>
                <a:lnTo>
                  <a:pt x="264114" y="850570"/>
                </a:lnTo>
                <a:lnTo>
                  <a:pt x="259536" y="843697"/>
                </a:lnTo>
                <a:lnTo>
                  <a:pt x="254619" y="837152"/>
                </a:lnTo>
                <a:lnTo>
                  <a:pt x="244785" y="824224"/>
                </a:lnTo>
                <a:lnTo>
                  <a:pt x="234951" y="811624"/>
                </a:lnTo>
                <a:lnTo>
                  <a:pt x="225287" y="798860"/>
                </a:lnTo>
                <a:lnTo>
                  <a:pt x="220709" y="792478"/>
                </a:lnTo>
                <a:lnTo>
                  <a:pt x="216131" y="785933"/>
                </a:lnTo>
                <a:lnTo>
                  <a:pt x="211722" y="779387"/>
                </a:lnTo>
                <a:lnTo>
                  <a:pt x="207315" y="772678"/>
                </a:lnTo>
                <a:lnTo>
                  <a:pt x="203415" y="765642"/>
                </a:lnTo>
                <a:lnTo>
                  <a:pt x="199346" y="758606"/>
                </a:lnTo>
                <a:lnTo>
                  <a:pt x="199176" y="758278"/>
                </a:lnTo>
                <a:lnTo>
                  <a:pt x="199006" y="758114"/>
                </a:lnTo>
                <a:lnTo>
                  <a:pt x="199176" y="758114"/>
                </a:lnTo>
                <a:lnTo>
                  <a:pt x="199176" y="757951"/>
                </a:lnTo>
                <a:lnTo>
                  <a:pt x="199006" y="757787"/>
                </a:lnTo>
                <a:lnTo>
                  <a:pt x="192903" y="747805"/>
                </a:lnTo>
                <a:lnTo>
                  <a:pt x="187307" y="737496"/>
                </a:lnTo>
                <a:lnTo>
                  <a:pt x="181882" y="727187"/>
                </a:lnTo>
                <a:lnTo>
                  <a:pt x="176796" y="716550"/>
                </a:lnTo>
                <a:lnTo>
                  <a:pt x="172387" y="705750"/>
                </a:lnTo>
                <a:lnTo>
                  <a:pt x="167979" y="694786"/>
                </a:lnTo>
                <a:lnTo>
                  <a:pt x="164079" y="683659"/>
                </a:lnTo>
                <a:lnTo>
                  <a:pt x="160688" y="672532"/>
                </a:lnTo>
                <a:lnTo>
                  <a:pt x="158993" y="666804"/>
                </a:lnTo>
                <a:lnTo>
                  <a:pt x="157467" y="661077"/>
                </a:lnTo>
                <a:lnTo>
                  <a:pt x="156110" y="655350"/>
                </a:lnTo>
                <a:lnTo>
                  <a:pt x="154754" y="649459"/>
                </a:lnTo>
                <a:lnTo>
                  <a:pt x="153567" y="643567"/>
                </a:lnTo>
                <a:lnTo>
                  <a:pt x="152550" y="637677"/>
                </a:lnTo>
                <a:lnTo>
                  <a:pt x="151363" y="631786"/>
                </a:lnTo>
                <a:lnTo>
                  <a:pt x="150515" y="625895"/>
                </a:lnTo>
                <a:lnTo>
                  <a:pt x="149668" y="619840"/>
                </a:lnTo>
                <a:lnTo>
                  <a:pt x="148989" y="613949"/>
                </a:lnTo>
                <a:lnTo>
                  <a:pt x="148311" y="607895"/>
                </a:lnTo>
                <a:lnTo>
                  <a:pt x="147972" y="601676"/>
                </a:lnTo>
                <a:lnTo>
                  <a:pt x="147463" y="595622"/>
                </a:lnTo>
                <a:lnTo>
                  <a:pt x="147294" y="589567"/>
                </a:lnTo>
                <a:lnTo>
                  <a:pt x="147124" y="583349"/>
                </a:lnTo>
                <a:lnTo>
                  <a:pt x="147124" y="577131"/>
                </a:lnTo>
                <a:lnTo>
                  <a:pt x="147124" y="568130"/>
                </a:lnTo>
                <a:lnTo>
                  <a:pt x="147463" y="559130"/>
                </a:lnTo>
                <a:lnTo>
                  <a:pt x="148141" y="550130"/>
                </a:lnTo>
                <a:lnTo>
                  <a:pt x="148820" y="541457"/>
                </a:lnTo>
                <a:lnTo>
                  <a:pt x="149837" y="532457"/>
                </a:lnTo>
                <a:lnTo>
                  <a:pt x="151193" y="523948"/>
                </a:lnTo>
                <a:lnTo>
                  <a:pt x="152719" y="515275"/>
                </a:lnTo>
                <a:lnTo>
                  <a:pt x="154415" y="506603"/>
                </a:lnTo>
                <a:lnTo>
                  <a:pt x="156280" y="498093"/>
                </a:lnTo>
                <a:lnTo>
                  <a:pt x="158484" y="489584"/>
                </a:lnTo>
                <a:lnTo>
                  <a:pt x="160858" y="481402"/>
                </a:lnTo>
                <a:lnTo>
                  <a:pt x="163232" y="473220"/>
                </a:lnTo>
                <a:lnTo>
                  <a:pt x="166114" y="464875"/>
                </a:lnTo>
                <a:lnTo>
                  <a:pt x="168996" y="456857"/>
                </a:lnTo>
                <a:lnTo>
                  <a:pt x="172218" y="448838"/>
                </a:lnTo>
                <a:lnTo>
                  <a:pt x="175439" y="440820"/>
                </a:lnTo>
                <a:lnTo>
                  <a:pt x="179000" y="433129"/>
                </a:lnTo>
                <a:lnTo>
                  <a:pt x="182730" y="425438"/>
                </a:lnTo>
                <a:lnTo>
                  <a:pt x="186629" y="417911"/>
                </a:lnTo>
                <a:lnTo>
                  <a:pt x="190868" y="410383"/>
                </a:lnTo>
                <a:lnTo>
                  <a:pt x="194937" y="403020"/>
                </a:lnTo>
                <a:lnTo>
                  <a:pt x="199515" y="395655"/>
                </a:lnTo>
                <a:lnTo>
                  <a:pt x="204093" y="388619"/>
                </a:lnTo>
                <a:lnTo>
                  <a:pt x="209010" y="381583"/>
                </a:lnTo>
                <a:lnTo>
                  <a:pt x="213757" y="374546"/>
                </a:lnTo>
                <a:lnTo>
                  <a:pt x="219013" y="367673"/>
                </a:lnTo>
                <a:lnTo>
                  <a:pt x="224269" y="361128"/>
                </a:lnTo>
                <a:lnTo>
                  <a:pt x="229865" y="354582"/>
                </a:lnTo>
                <a:lnTo>
                  <a:pt x="235460" y="348200"/>
                </a:lnTo>
                <a:lnTo>
                  <a:pt x="241224" y="341818"/>
                </a:lnTo>
                <a:lnTo>
                  <a:pt x="247158" y="335764"/>
                </a:lnTo>
                <a:lnTo>
                  <a:pt x="253262" y="329710"/>
                </a:lnTo>
                <a:lnTo>
                  <a:pt x="259536" y="323818"/>
                </a:lnTo>
                <a:lnTo>
                  <a:pt x="265809" y="318091"/>
                </a:lnTo>
                <a:lnTo>
                  <a:pt x="272421" y="312528"/>
                </a:lnTo>
                <a:lnTo>
                  <a:pt x="279034" y="307127"/>
                </a:lnTo>
                <a:lnTo>
                  <a:pt x="285816" y="301727"/>
                </a:lnTo>
                <a:lnTo>
                  <a:pt x="292598" y="296818"/>
                </a:lnTo>
                <a:lnTo>
                  <a:pt x="299719" y="291745"/>
                </a:lnTo>
                <a:lnTo>
                  <a:pt x="306840" y="287000"/>
                </a:lnTo>
                <a:lnTo>
                  <a:pt x="314131" y="282254"/>
                </a:lnTo>
                <a:lnTo>
                  <a:pt x="321591" y="277836"/>
                </a:lnTo>
                <a:lnTo>
                  <a:pt x="329221" y="273581"/>
                </a:lnTo>
                <a:lnTo>
                  <a:pt x="336850" y="269491"/>
                </a:lnTo>
                <a:lnTo>
                  <a:pt x="344480" y="265400"/>
                </a:lnTo>
                <a:lnTo>
                  <a:pt x="352280" y="261799"/>
                </a:lnTo>
                <a:lnTo>
                  <a:pt x="360418" y="258036"/>
                </a:lnTo>
                <a:lnTo>
                  <a:pt x="368556" y="254763"/>
                </a:lnTo>
                <a:lnTo>
                  <a:pt x="376695" y="251490"/>
                </a:lnTo>
                <a:lnTo>
                  <a:pt x="385002" y="248545"/>
                </a:lnTo>
                <a:lnTo>
                  <a:pt x="393310" y="245599"/>
                </a:lnTo>
                <a:lnTo>
                  <a:pt x="401788" y="242981"/>
                </a:lnTo>
                <a:lnTo>
                  <a:pt x="410435" y="240363"/>
                </a:lnTo>
                <a:lnTo>
                  <a:pt x="418913" y="238235"/>
                </a:lnTo>
                <a:lnTo>
                  <a:pt x="427729" y="236272"/>
                </a:lnTo>
                <a:lnTo>
                  <a:pt x="436546" y="234308"/>
                </a:lnTo>
                <a:lnTo>
                  <a:pt x="445362" y="232672"/>
                </a:lnTo>
                <a:lnTo>
                  <a:pt x="454518" y="231199"/>
                </a:lnTo>
                <a:lnTo>
                  <a:pt x="463504" y="229890"/>
                </a:lnTo>
                <a:lnTo>
                  <a:pt x="472660" y="228908"/>
                </a:lnTo>
                <a:lnTo>
                  <a:pt x="481646" y="228254"/>
                </a:lnTo>
                <a:lnTo>
                  <a:pt x="490971" y="227599"/>
                </a:lnTo>
                <a:lnTo>
                  <a:pt x="500296" y="227272"/>
                </a:lnTo>
                <a:close/>
                <a:moveTo>
                  <a:pt x="484237" y="0"/>
                </a:moveTo>
                <a:lnTo>
                  <a:pt x="530988" y="0"/>
                </a:lnTo>
                <a:lnTo>
                  <a:pt x="530988" y="117095"/>
                </a:lnTo>
                <a:lnTo>
                  <a:pt x="484237" y="1170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2800" b="1">
                <a:solidFill>
                  <a:srgbClr val="0070C0"/>
                </a:solidFill>
              </a:rPr>
              <a:t>02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pic>
        <p:nvPicPr>
          <p:cNvPr id="9" name="图片 8" descr="图片包含 物体&#10;&#10;已生成高可信度的说明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844" y="1060730"/>
            <a:ext cx="5969782" cy="56190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3943175"/>
            <a:ext cx="40439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28383" y="4227443"/>
            <a:ext cx="36708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382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" r="727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3"/>
          <p:cNvSpPr>
            <a:spLocks noGrp="1"/>
          </p:cNvSpPr>
          <p:nvPr>
            <p:ph type="title"/>
          </p:nvPr>
        </p:nvSpPr>
        <p:spPr>
          <a:xfrm>
            <a:off x="3500515" y="2207545"/>
            <a:ext cx="5190969" cy="1334925"/>
          </a:xfrm>
        </p:spPr>
        <p:txBody>
          <a:bodyPr/>
          <a:lstStyle/>
          <a:p>
            <a:pPr algn="ctr" rtl="0" eaLnBrk="1" fontAlgn="base" hangingPunct="1"/>
            <a:r>
              <a:rPr lang="en-US" altLang="zh-CN" sz="4800" dirty="0">
                <a:solidFill>
                  <a:srgbClr val="00206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叶根友童体简" panose="02010601030101010101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4800" b="1" dirty="0">
                <a:solidFill>
                  <a:srgbClr val="00206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叶根友童体简" panose="02010601030101010101" pitchFamily="2" charset="-122"/>
                <a:cs typeface="Times New Roman" panose="02020603050405020304" pitchFamily="18" charset="0"/>
                <a:sym typeface="+mn-lt"/>
              </a:rPr>
              <a:t>Thank You!</a:t>
            </a:r>
            <a:endParaRPr lang="zh-CN" altLang="en-US" sz="4800" b="1" dirty="0">
              <a:solidFill>
                <a:srgbClr val="00206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叶根友童体简" panose="02010601030101010101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413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0762" y="1875391"/>
            <a:ext cx="7284627" cy="3622591"/>
            <a:chOff x="1289525" y="1856918"/>
            <a:chExt cx="7284627" cy="3622591"/>
          </a:xfrm>
        </p:grpSpPr>
        <p:sp>
          <p:nvSpPr>
            <p:cNvPr id="28" name="MH_Other_1"/>
            <p:cNvSpPr/>
            <p:nvPr>
              <p:custDataLst>
                <p:tags r:id="rId3"/>
              </p:custDataLst>
            </p:nvPr>
          </p:nvSpPr>
          <p:spPr>
            <a:xfrm rot="1113369">
              <a:off x="4559996" y="1856918"/>
              <a:ext cx="4014156" cy="3370288"/>
            </a:xfrm>
            <a:custGeom>
              <a:avLst/>
              <a:gdLst>
                <a:gd name="connsiteX0" fmla="*/ 0 w 3566367"/>
                <a:gd name="connsiteY0" fmla="*/ 0 h 3136634"/>
                <a:gd name="connsiteX1" fmla="*/ 3566367 w 3566367"/>
                <a:gd name="connsiteY1" fmla="*/ 0 h 3136634"/>
                <a:gd name="connsiteX2" fmla="*/ 3566367 w 3566367"/>
                <a:gd name="connsiteY2" fmla="*/ 3136634 h 3136634"/>
                <a:gd name="connsiteX3" fmla="*/ 0 w 3566367"/>
                <a:gd name="connsiteY3" fmla="*/ 3136634 h 3136634"/>
                <a:gd name="connsiteX4" fmla="*/ 0 w 3566367"/>
                <a:gd name="connsiteY4" fmla="*/ 0 h 3136634"/>
                <a:gd name="connsiteX0-1" fmla="*/ 0 w 3566367"/>
                <a:gd name="connsiteY0-2" fmla="*/ 0 h 3136634"/>
                <a:gd name="connsiteX1-3" fmla="*/ 3566367 w 3566367"/>
                <a:gd name="connsiteY1-4" fmla="*/ 0 h 3136634"/>
                <a:gd name="connsiteX2-5" fmla="*/ 3566367 w 3566367"/>
                <a:gd name="connsiteY2-6" fmla="*/ 3136634 h 3136634"/>
                <a:gd name="connsiteX3-7" fmla="*/ 1813768 w 3566367"/>
                <a:gd name="connsiteY3-8" fmla="*/ 2905617 h 3136634"/>
                <a:gd name="connsiteX4-9" fmla="*/ 0 w 3566367"/>
                <a:gd name="connsiteY4-10" fmla="*/ 3136634 h 3136634"/>
                <a:gd name="connsiteX5" fmla="*/ 0 w 3566367"/>
                <a:gd name="connsiteY5" fmla="*/ 0 h 3136634"/>
                <a:gd name="connsiteX0-11" fmla="*/ 11 w 3566378"/>
                <a:gd name="connsiteY0-12" fmla="*/ 0 h 3136634"/>
                <a:gd name="connsiteX1-13" fmla="*/ 3566378 w 3566378"/>
                <a:gd name="connsiteY1-14" fmla="*/ 0 h 3136634"/>
                <a:gd name="connsiteX2-15" fmla="*/ 3566378 w 3566378"/>
                <a:gd name="connsiteY2-16" fmla="*/ 3136634 h 3136634"/>
                <a:gd name="connsiteX3-17" fmla="*/ 1813779 w 3566378"/>
                <a:gd name="connsiteY3-18" fmla="*/ 2905617 h 3136634"/>
                <a:gd name="connsiteX4-19" fmla="*/ 11 w 3566378"/>
                <a:gd name="connsiteY4-20" fmla="*/ 3136634 h 3136634"/>
                <a:gd name="connsiteX5-21" fmla="*/ 223104 w 3566378"/>
                <a:gd name="connsiteY5-22" fmla="*/ 1562592 h 3136634"/>
                <a:gd name="connsiteX6" fmla="*/ 11 w 3566378"/>
                <a:gd name="connsiteY6" fmla="*/ 0 h 3136634"/>
                <a:gd name="connsiteX0-23" fmla="*/ 14 w 3566381"/>
                <a:gd name="connsiteY0-24" fmla="*/ 0 h 3136634"/>
                <a:gd name="connsiteX1-25" fmla="*/ 3566381 w 3566381"/>
                <a:gd name="connsiteY1-26" fmla="*/ 0 h 3136634"/>
                <a:gd name="connsiteX2-27" fmla="*/ 3566381 w 3566381"/>
                <a:gd name="connsiteY2-28" fmla="*/ 3136634 h 3136634"/>
                <a:gd name="connsiteX3-29" fmla="*/ 1813782 w 3566381"/>
                <a:gd name="connsiteY3-30" fmla="*/ 2905617 h 3136634"/>
                <a:gd name="connsiteX4-31" fmla="*/ 14 w 3566381"/>
                <a:gd name="connsiteY4-32" fmla="*/ 3136634 h 3136634"/>
                <a:gd name="connsiteX5-33" fmla="*/ 165957 w 3566381"/>
                <a:gd name="connsiteY5-34" fmla="*/ 1572117 h 3136634"/>
                <a:gd name="connsiteX6-35" fmla="*/ 14 w 3566381"/>
                <a:gd name="connsiteY6-36" fmla="*/ 0 h 3136634"/>
                <a:gd name="connsiteX0-37" fmla="*/ 14 w 3566381"/>
                <a:gd name="connsiteY0-38" fmla="*/ 0 h 3136634"/>
                <a:gd name="connsiteX1-39" fmla="*/ 3566381 w 3566381"/>
                <a:gd name="connsiteY1-40" fmla="*/ 0 h 3136634"/>
                <a:gd name="connsiteX2-41" fmla="*/ 3566381 w 3566381"/>
                <a:gd name="connsiteY2-42" fmla="*/ 3136634 h 3136634"/>
                <a:gd name="connsiteX3-43" fmla="*/ 1747107 w 3566381"/>
                <a:gd name="connsiteY3-44" fmla="*/ 3010392 h 3136634"/>
                <a:gd name="connsiteX4-45" fmla="*/ 14 w 3566381"/>
                <a:gd name="connsiteY4-46" fmla="*/ 3136634 h 3136634"/>
                <a:gd name="connsiteX5-47" fmla="*/ 165957 w 3566381"/>
                <a:gd name="connsiteY5-48" fmla="*/ 1572117 h 3136634"/>
                <a:gd name="connsiteX6-49" fmla="*/ 14 w 3566381"/>
                <a:gd name="connsiteY6-50" fmla="*/ 0 h 3136634"/>
                <a:gd name="connsiteX0-51" fmla="*/ 14 w 3566381"/>
                <a:gd name="connsiteY0-52" fmla="*/ 0 h 3136634"/>
                <a:gd name="connsiteX1-53" fmla="*/ 3566381 w 3566381"/>
                <a:gd name="connsiteY1-54" fmla="*/ 0 h 3136634"/>
                <a:gd name="connsiteX2-55" fmla="*/ 3394933 w 3566381"/>
                <a:gd name="connsiteY2-56" fmla="*/ 1553067 h 3136634"/>
                <a:gd name="connsiteX3-57" fmla="*/ 3566381 w 3566381"/>
                <a:gd name="connsiteY3-58" fmla="*/ 3136634 h 3136634"/>
                <a:gd name="connsiteX4-59" fmla="*/ 1747107 w 3566381"/>
                <a:gd name="connsiteY4-60" fmla="*/ 3010392 h 3136634"/>
                <a:gd name="connsiteX5-61" fmla="*/ 14 w 3566381"/>
                <a:gd name="connsiteY5-62" fmla="*/ 3136634 h 3136634"/>
                <a:gd name="connsiteX6-63" fmla="*/ 165957 w 3566381"/>
                <a:gd name="connsiteY6-64" fmla="*/ 1572117 h 3136634"/>
                <a:gd name="connsiteX7" fmla="*/ 14 w 3566381"/>
                <a:gd name="connsiteY7" fmla="*/ 0 h 3136634"/>
                <a:gd name="connsiteX0-65" fmla="*/ 14 w 3566381"/>
                <a:gd name="connsiteY0-66" fmla="*/ 0 h 3136634"/>
                <a:gd name="connsiteX1-67" fmla="*/ 1851883 w 3566381"/>
                <a:gd name="connsiteY1-68" fmla="*/ 133842 h 3136634"/>
                <a:gd name="connsiteX2-69" fmla="*/ 3566381 w 3566381"/>
                <a:gd name="connsiteY2-70" fmla="*/ 0 h 3136634"/>
                <a:gd name="connsiteX3-71" fmla="*/ 3394933 w 3566381"/>
                <a:gd name="connsiteY3-72" fmla="*/ 1553067 h 3136634"/>
                <a:gd name="connsiteX4-73" fmla="*/ 3566381 w 3566381"/>
                <a:gd name="connsiteY4-74" fmla="*/ 3136634 h 3136634"/>
                <a:gd name="connsiteX5-75" fmla="*/ 1747107 w 3566381"/>
                <a:gd name="connsiteY5-76" fmla="*/ 3010392 h 3136634"/>
                <a:gd name="connsiteX6-77" fmla="*/ 14 w 3566381"/>
                <a:gd name="connsiteY6-78" fmla="*/ 3136634 h 3136634"/>
                <a:gd name="connsiteX7-79" fmla="*/ 165957 w 3566381"/>
                <a:gd name="connsiteY7-80" fmla="*/ 1572117 h 3136634"/>
                <a:gd name="connsiteX8" fmla="*/ 14 w 3566381"/>
                <a:gd name="connsiteY8" fmla="*/ 0 h 31366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79" y="connsiteY7-80"/>
                </a:cxn>
                <a:cxn ang="0">
                  <a:pos x="connsiteX8" y="connsiteY8"/>
                </a:cxn>
              </a:cxnLst>
              <a:rect l="l" t="t" r="r" b="b"/>
              <a:pathLst>
                <a:path w="3566381" h="3136634">
                  <a:moveTo>
                    <a:pt x="14" y="0"/>
                  </a:moveTo>
                  <a:cubicBezTo>
                    <a:pt x="614129" y="164"/>
                    <a:pt x="1237768" y="133678"/>
                    <a:pt x="1851883" y="133842"/>
                  </a:cubicBezTo>
                  <a:lnTo>
                    <a:pt x="3566381" y="0"/>
                  </a:lnTo>
                  <a:cubicBezTo>
                    <a:pt x="3566382" y="504989"/>
                    <a:pt x="3394932" y="1048078"/>
                    <a:pt x="3394933" y="1553067"/>
                  </a:cubicBezTo>
                  <a:lnTo>
                    <a:pt x="3566381" y="3136634"/>
                  </a:lnTo>
                  <a:cubicBezTo>
                    <a:pt x="2975831" y="3132653"/>
                    <a:pt x="2337657" y="3014373"/>
                    <a:pt x="1747107" y="3010392"/>
                  </a:cubicBezTo>
                  <a:lnTo>
                    <a:pt x="14" y="3136634"/>
                  </a:lnTo>
                  <a:cubicBezTo>
                    <a:pt x="-1822" y="2605603"/>
                    <a:pt x="167793" y="2103148"/>
                    <a:pt x="165957" y="1572117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MH_Other_2"/>
            <p:cNvSpPr/>
            <p:nvPr>
              <p:custDataLst>
                <p:tags r:id="rId4"/>
              </p:custDataLst>
            </p:nvPr>
          </p:nvSpPr>
          <p:spPr>
            <a:xfrm rot="1113369">
              <a:off x="4737099" y="2005014"/>
              <a:ext cx="3659188" cy="3074987"/>
            </a:xfrm>
            <a:custGeom>
              <a:avLst/>
              <a:gdLst>
                <a:gd name="connsiteX0" fmla="*/ 0 w 2695262"/>
                <a:gd name="connsiteY0" fmla="*/ 0 h 2404218"/>
                <a:gd name="connsiteX1" fmla="*/ 195920 w 2695262"/>
                <a:gd name="connsiteY1" fmla="*/ 0 h 2404218"/>
                <a:gd name="connsiteX2" fmla="*/ 196275 w 2695262"/>
                <a:gd name="connsiteY2" fmla="*/ 874 h 2404218"/>
                <a:gd name="connsiteX3" fmla="*/ 218330 w 2695262"/>
                <a:gd name="connsiteY3" fmla="*/ 41969 h 2404218"/>
                <a:gd name="connsiteX4" fmla="*/ 246905 w 2695262"/>
                <a:gd name="connsiteY4" fmla="*/ 3869 h 2404218"/>
                <a:gd name="connsiteX5" fmla="*/ 248195 w 2695262"/>
                <a:gd name="connsiteY5" fmla="*/ 0 h 2404218"/>
                <a:gd name="connsiteX6" fmla="*/ 406505 w 2695262"/>
                <a:gd name="connsiteY6" fmla="*/ 0 h 2404218"/>
                <a:gd name="connsiteX7" fmla="*/ 409616 w 2695262"/>
                <a:gd name="connsiteY7" fmla="*/ 6560 h 2404218"/>
                <a:gd name="connsiteX8" fmla="*/ 407908 w 2695262"/>
                <a:gd name="connsiteY8" fmla="*/ 12261 h 2404218"/>
                <a:gd name="connsiteX9" fmla="*/ 406186 w 2695262"/>
                <a:gd name="connsiteY9" fmla="*/ 9955 h 2404218"/>
                <a:gd name="connsiteX10" fmla="*/ 405929 w 2695262"/>
                <a:gd name="connsiteY10" fmla="*/ 9582 h 2404218"/>
                <a:gd name="connsiteX11" fmla="*/ 405245 w 2695262"/>
                <a:gd name="connsiteY11" fmla="*/ 8695 h 2404218"/>
                <a:gd name="connsiteX12" fmla="*/ 406186 w 2695262"/>
                <a:gd name="connsiteY12" fmla="*/ 9955 h 2404218"/>
                <a:gd name="connsiteX13" fmla="*/ 412595 w 2695262"/>
                <a:gd name="connsiteY13" fmla="*/ 19236 h 2404218"/>
                <a:gd name="connsiteX14" fmla="*/ 427880 w 2695262"/>
                <a:gd name="connsiteY14" fmla="*/ 41969 h 2404218"/>
                <a:gd name="connsiteX15" fmla="*/ 436274 w 2695262"/>
                <a:gd name="connsiteY15" fmla="*/ 0 h 2404218"/>
                <a:gd name="connsiteX16" fmla="*/ 754882 w 2695262"/>
                <a:gd name="connsiteY16" fmla="*/ 0 h 2404218"/>
                <a:gd name="connsiteX17" fmla="*/ 758414 w 2695262"/>
                <a:gd name="connsiteY17" fmla="*/ 7258 h 2404218"/>
                <a:gd name="connsiteX18" fmla="*/ 770780 w 2695262"/>
                <a:gd name="connsiteY18" fmla="*/ 22919 h 2404218"/>
                <a:gd name="connsiteX19" fmla="*/ 799355 w 2695262"/>
                <a:gd name="connsiteY19" fmla="*/ 32444 h 2404218"/>
                <a:gd name="connsiteX20" fmla="*/ 809574 w 2695262"/>
                <a:gd name="connsiteY20" fmla="*/ 3293 h 2404218"/>
                <a:gd name="connsiteX21" fmla="*/ 810997 w 2695262"/>
                <a:gd name="connsiteY21" fmla="*/ 0 h 2404218"/>
                <a:gd name="connsiteX22" fmla="*/ 1360160 w 2695262"/>
                <a:gd name="connsiteY22" fmla="*/ 0 h 2404218"/>
                <a:gd name="connsiteX23" fmla="*/ 1362074 w 2695262"/>
                <a:gd name="connsiteY23" fmla="*/ 5661 h 2404218"/>
                <a:gd name="connsiteX24" fmla="*/ 1380380 w 2695262"/>
                <a:gd name="connsiteY24" fmla="*/ 32444 h 2404218"/>
                <a:gd name="connsiteX25" fmla="*/ 1408955 w 2695262"/>
                <a:gd name="connsiteY25" fmla="*/ 51494 h 2404218"/>
                <a:gd name="connsiteX26" fmla="*/ 1416898 w 2695262"/>
                <a:gd name="connsiteY26" fmla="*/ 2708 h 2404218"/>
                <a:gd name="connsiteX27" fmla="*/ 1417545 w 2695262"/>
                <a:gd name="connsiteY27" fmla="*/ 0 h 2404218"/>
                <a:gd name="connsiteX28" fmla="*/ 1673094 w 2695262"/>
                <a:gd name="connsiteY28" fmla="*/ 0 h 2404218"/>
                <a:gd name="connsiteX29" fmla="*/ 1676689 w 2695262"/>
                <a:gd name="connsiteY29" fmla="*/ 5650 h 2404218"/>
                <a:gd name="connsiteX30" fmla="*/ 1694705 w 2695262"/>
                <a:gd name="connsiteY30" fmla="*/ 41969 h 2404218"/>
                <a:gd name="connsiteX31" fmla="*/ 1704230 w 2695262"/>
                <a:gd name="connsiteY31" fmla="*/ 3869 h 2404218"/>
                <a:gd name="connsiteX32" fmla="*/ 1704878 w 2695262"/>
                <a:gd name="connsiteY32" fmla="*/ 0 h 2404218"/>
                <a:gd name="connsiteX33" fmla="*/ 2106769 w 2695262"/>
                <a:gd name="connsiteY33" fmla="*/ 0 h 2404218"/>
                <a:gd name="connsiteX34" fmla="*/ 2112837 w 2695262"/>
                <a:gd name="connsiteY34" fmla="*/ 6909 h 2404218"/>
                <a:gd name="connsiteX35" fmla="*/ 2151905 w 2695262"/>
                <a:gd name="connsiteY35" fmla="*/ 22919 h 2404218"/>
                <a:gd name="connsiteX36" fmla="*/ 2167184 w 2695262"/>
                <a:gd name="connsiteY36" fmla="*/ 0 h 2404218"/>
                <a:gd name="connsiteX37" fmla="*/ 2459388 w 2695262"/>
                <a:gd name="connsiteY37" fmla="*/ 0 h 2404218"/>
                <a:gd name="connsiteX38" fmla="*/ 2467016 w 2695262"/>
                <a:gd name="connsiteY38" fmla="*/ 16085 h 2404218"/>
                <a:gd name="connsiteX39" fmla="*/ 2465308 w 2695262"/>
                <a:gd name="connsiteY39" fmla="*/ 21786 h 2404218"/>
                <a:gd name="connsiteX40" fmla="*/ 2463586 w 2695262"/>
                <a:gd name="connsiteY40" fmla="*/ 19480 h 2404218"/>
                <a:gd name="connsiteX41" fmla="*/ 2463329 w 2695262"/>
                <a:gd name="connsiteY41" fmla="*/ 19107 h 2404218"/>
                <a:gd name="connsiteX42" fmla="*/ 2462645 w 2695262"/>
                <a:gd name="connsiteY42" fmla="*/ 18220 h 2404218"/>
                <a:gd name="connsiteX43" fmla="*/ 2463586 w 2695262"/>
                <a:gd name="connsiteY43" fmla="*/ 19480 h 2404218"/>
                <a:gd name="connsiteX44" fmla="*/ 2469995 w 2695262"/>
                <a:gd name="connsiteY44" fmla="*/ 28761 h 2404218"/>
                <a:gd name="connsiteX45" fmla="*/ 2485280 w 2695262"/>
                <a:gd name="connsiteY45" fmla="*/ 51494 h 2404218"/>
                <a:gd name="connsiteX46" fmla="*/ 2494805 w 2695262"/>
                <a:gd name="connsiteY46" fmla="*/ 22919 h 2404218"/>
                <a:gd name="connsiteX47" fmla="*/ 2505839 w 2695262"/>
                <a:gd name="connsiteY47" fmla="*/ 0 h 2404218"/>
                <a:gd name="connsiteX48" fmla="*/ 2694830 w 2695262"/>
                <a:gd name="connsiteY48" fmla="*/ 0 h 2404218"/>
                <a:gd name="connsiteX49" fmla="*/ 2694830 w 2695262"/>
                <a:gd name="connsiteY49" fmla="*/ 242661 h 2404218"/>
                <a:gd name="connsiteX50" fmla="*/ 2628155 w 2695262"/>
                <a:gd name="connsiteY50" fmla="*/ 241994 h 2404218"/>
                <a:gd name="connsiteX51" fmla="*/ 2656730 w 2695262"/>
                <a:gd name="connsiteY51" fmla="*/ 251519 h 2404218"/>
                <a:gd name="connsiteX52" fmla="*/ 2694830 w 2695262"/>
                <a:gd name="connsiteY52" fmla="*/ 261044 h 2404218"/>
                <a:gd name="connsiteX53" fmla="*/ 2694830 w 2695262"/>
                <a:gd name="connsiteY53" fmla="*/ 376223 h 2404218"/>
                <a:gd name="connsiteX54" fmla="*/ 2637680 w 2695262"/>
                <a:gd name="connsiteY54" fmla="*/ 375344 h 2404218"/>
                <a:gd name="connsiteX55" fmla="*/ 2666255 w 2695262"/>
                <a:gd name="connsiteY55" fmla="*/ 394394 h 2404218"/>
                <a:gd name="connsiteX56" fmla="*/ 2694830 w 2695262"/>
                <a:gd name="connsiteY56" fmla="*/ 403919 h 2404218"/>
                <a:gd name="connsiteX57" fmla="*/ 2694830 w 2695262"/>
                <a:gd name="connsiteY57" fmla="*/ 621078 h 2404218"/>
                <a:gd name="connsiteX58" fmla="*/ 2685305 w 2695262"/>
                <a:gd name="connsiteY58" fmla="*/ 622994 h 2404218"/>
                <a:gd name="connsiteX59" fmla="*/ 2656730 w 2695262"/>
                <a:gd name="connsiteY59" fmla="*/ 632519 h 2404218"/>
                <a:gd name="connsiteX60" fmla="*/ 2692421 w 2695262"/>
                <a:gd name="connsiteY60" fmla="*/ 639807 h 2404218"/>
                <a:gd name="connsiteX61" fmla="*/ 2694830 w 2695262"/>
                <a:gd name="connsiteY61" fmla="*/ 640290 h 2404218"/>
                <a:gd name="connsiteX62" fmla="*/ 2694830 w 2695262"/>
                <a:gd name="connsiteY62" fmla="*/ 921444 h 2404218"/>
                <a:gd name="connsiteX63" fmla="*/ 2647205 w 2695262"/>
                <a:gd name="connsiteY63" fmla="*/ 937319 h 2404218"/>
                <a:gd name="connsiteX64" fmla="*/ 2675780 w 2695262"/>
                <a:gd name="connsiteY64" fmla="*/ 946844 h 2404218"/>
                <a:gd name="connsiteX65" fmla="*/ 2694830 w 2695262"/>
                <a:gd name="connsiteY65" fmla="*/ 953194 h 2404218"/>
                <a:gd name="connsiteX66" fmla="*/ 2694830 w 2695262"/>
                <a:gd name="connsiteY66" fmla="*/ 1129594 h 2404218"/>
                <a:gd name="connsiteX67" fmla="*/ 2675439 w 2695262"/>
                <a:gd name="connsiteY67" fmla="*/ 1132808 h 2404218"/>
                <a:gd name="connsiteX68" fmla="*/ 2647205 w 2695262"/>
                <a:gd name="connsiteY68" fmla="*/ 1137344 h 2404218"/>
                <a:gd name="connsiteX69" fmla="*/ 2694830 w 2695262"/>
                <a:gd name="connsiteY69" fmla="*/ 1146869 h 2404218"/>
                <a:gd name="connsiteX70" fmla="*/ 2694830 w 2695262"/>
                <a:gd name="connsiteY70" fmla="*/ 1265932 h 2404218"/>
                <a:gd name="connsiteX71" fmla="*/ 2685305 w 2695262"/>
                <a:gd name="connsiteY71" fmla="*/ 1270694 h 2404218"/>
                <a:gd name="connsiteX72" fmla="*/ 2694830 w 2695262"/>
                <a:gd name="connsiteY72" fmla="*/ 1270921 h 2404218"/>
                <a:gd name="connsiteX73" fmla="*/ 2694830 w 2695262"/>
                <a:gd name="connsiteY73" fmla="*/ 1512426 h 2404218"/>
                <a:gd name="connsiteX74" fmla="*/ 2692890 w 2695262"/>
                <a:gd name="connsiteY74" fmla="*/ 1511016 h 2404218"/>
                <a:gd name="connsiteX75" fmla="*/ 2666255 w 2695262"/>
                <a:gd name="connsiteY75" fmla="*/ 1518344 h 2404218"/>
                <a:gd name="connsiteX76" fmla="*/ 2694830 w 2695262"/>
                <a:gd name="connsiteY76" fmla="*/ 1525419 h 2404218"/>
                <a:gd name="connsiteX77" fmla="*/ 2694830 w 2695262"/>
                <a:gd name="connsiteY77" fmla="*/ 1575494 h 2404218"/>
                <a:gd name="connsiteX78" fmla="*/ 2694830 w 2695262"/>
                <a:gd name="connsiteY78" fmla="*/ 1858863 h 2404218"/>
                <a:gd name="connsiteX79" fmla="*/ 2647205 w 2695262"/>
                <a:gd name="connsiteY79" fmla="*/ 1870769 h 2404218"/>
                <a:gd name="connsiteX80" fmla="*/ 2694830 w 2695262"/>
                <a:gd name="connsiteY80" fmla="*/ 1882675 h 2404218"/>
                <a:gd name="connsiteX81" fmla="*/ 2694830 w 2695262"/>
                <a:gd name="connsiteY81" fmla="*/ 2144986 h 2404218"/>
                <a:gd name="connsiteX82" fmla="*/ 2685305 w 2695262"/>
                <a:gd name="connsiteY82" fmla="*/ 2146994 h 2404218"/>
                <a:gd name="connsiteX83" fmla="*/ 2656730 w 2695262"/>
                <a:gd name="connsiteY83" fmla="*/ 2185094 h 2404218"/>
                <a:gd name="connsiteX84" fmla="*/ 2694830 w 2695262"/>
                <a:gd name="connsiteY84" fmla="*/ 2191444 h 2404218"/>
                <a:gd name="connsiteX85" fmla="*/ 2694830 w 2695262"/>
                <a:gd name="connsiteY85" fmla="*/ 2404218 h 2404218"/>
                <a:gd name="connsiteX86" fmla="*/ 2535602 w 2695262"/>
                <a:gd name="connsiteY86" fmla="*/ 2404218 h 2404218"/>
                <a:gd name="connsiteX87" fmla="*/ 2530324 w 2695262"/>
                <a:gd name="connsiteY87" fmla="*/ 2395762 h 2404218"/>
                <a:gd name="connsiteX88" fmla="*/ 2504330 w 2695262"/>
                <a:gd name="connsiteY88" fmla="*/ 2356544 h 2404218"/>
                <a:gd name="connsiteX89" fmla="*/ 2488180 w 2695262"/>
                <a:gd name="connsiteY89" fmla="*/ 2398852 h 2404218"/>
                <a:gd name="connsiteX90" fmla="*/ 2485444 w 2695262"/>
                <a:gd name="connsiteY90" fmla="*/ 2404218 h 2404218"/>
                <a:gd name="connsiteX91" fmla="*/ 2095042 w 2695262"/>
                <a:gd name="connsiteY91" fmla="*/ 2404218 h 2404218"/>
                <a:gd name="connsiteX92" fmla="*/ 2085230 w 2695262"/>
                <a:gd name="connsiteY92" fmla="*/ 2375594 h 2404218"/>
                <a:gd name="connsiteX93" fmla="*/ 2056655 w 2695262"/>
                <a:gd name="connsiteY93" fmla="*/ 2356544 h 2404218"/>
                <a:gd name="connsiteX94" fmla="*/ 2037573 w 2695262"/>
                <a:gd name="connsiteY94" fmla="*/ 2394931 h 2404218"/>
                <a:gd name="connsiteX95" fmla="*/ 2034227 w 2695262"/>
                <a:gd name="connsiteY95" fmla="*/ 2404218 h 2404218"/>
                <a:gd name="connsiteX96" fmla="*/ 1860514 w 2695262"/>
                <a:gd name="connsiteY96" fmla="*/ 2404218 h 2404218"/>
                <a:gd name="connsiteX97" fmla="*/ 1853012 w 2695262"/>
                <a:gd name="connsiteY97" fmla="*/ 2391616 h 2404218"/>
                <a:gd name="connsiteX98" fmla="*/ 1809005 w 2695262"/>
                <a:gd name="connsiteY98" fmla="*/ 2394644 h 2404218"/>
                <a:gd name="connsiteX99" fmla="*/ 1804852 w 2695262"/>
                <a:gd name="connsiteY99" fmla="*/ 2404218 h 2404218"/>
                <a:gd name="connsiteX100" fmla="*/ 1216721 w 2695262"/>
                <a:gd name="connsiteY100" fmla="*/ 2404218 h 2404218"/>
                <a:gd name="connsiteX101" fmla="*/ 1214863 w 2695262"/>
                <a:gd name="connsiteY101" fmla="*/ 2394072 h 2404218"/>
                <a:gd name="connsiteX102" fmla="*/ 1208930 w 2695262"/>
                <a:gd name="connsiteY102" fmla="*/ 2375594 h 2404218"/>
                <a:gd name="connsiteX103" fmla="*/ 1180355 w 2695262"/>
                <a:gd name="connsiteY103" fmla="*/ 2356544 h 2404218"/>
                <a:gd name="connsiteX104" fmla="*/ 1165723 w 2695262"/>
                <a:gd name="connsiteY104" fmla="*/ 2377757 h 2404218"/>
                <a:gd name="connsiteX105" fmla="*/ 1148443 w 2695262"/>
                <a:gd name="connsiteY105" fmla="*/ 2404218 h 2404218"/>
                <a:gd name="connsiteX106" fmla="*/ 837503 w 2695262"/>
                <a:gd name="connsiteY106" fmla="*/ 2404218 h 2404218"/>
                <a:gd name="connsiteX107" fmla="*/ 837455 w 2695262"/>
                <a:gd name="connsiteY107" fmla="*/ 2404169 h 2404218"/>
                <a:gd name="connsiteX108" fmla="*/ 799355 w 2695262"/>
                <a:gd name="connsiteY108" fmla="*/ 2385119 h 2404218"/>
                <a:gd name="connsiteX109" fmla="*/ 792989 w 2695262"/>
                <a:gd name="connsiteY109" fmla="*/ 2404218 h 2404218"/>
                <a:gd name="connsiteX110" fmla="*/ 496949 w 2695262"/>
                <a:gd name="connsiteY110" fmla="*/ 2404218 h 2404218"/>
                <a:gd name="connsiteX111" fmla="*/ 494555 w 2695262"/>
                <a:gd name="connsiteY111" fmla="*/ 2394644 h 2404218"/>
                <a:gd name="connsiteX112" fmla="*/ 456455 w 2695262"/>
                <a:gd name="connsiteY112" fmla="*/ 2385119 h 2404218"/>
                <a:gd name="connsiteX113" fmla="*/ 449738 w 2695262"/>
                <a:gd name="connsiteY113" fmla="*/ 2397147 h 2404218"/>
                <a:gd name="connsiteX114" fmla="*/ 448891 w 2695262"/>
                <a:gd name="connsiteY114" fmla="*/ 2404218 h 2404218"/>
                <a:gd name="connsiteX115" fmla="*/ 264336 w 2695262"/>
                <a:gd name="connsiteY115" fmla="*/ 2404218 h 2404218"/>
                <a:gd name="connsiteX116" fmla="*/ 246905 w 2695262"/>
                <a:gd name="connsiteY116" fmla="*/ 2385119 h 2404218"/>
                <a:gd name="connsiteX117" fmla="*/ 218330 w 2695262"/>
                <a:gd name="connsiteY117" fmla="*/ 2375594 h 2404218"/>
                <a:gd name="connsiteX118" fmla="*/ 189755 w 2695262"/>
                <a:gd name="connsiteY118" fmla="*/ 2404169 h 2404218"/>
                <a:gd name="connsiteX119" fmla="*/ 189739 w 2695262"/>
                <a:gd name="connsiteY119" fmla="*/ 2404218 h 2404218"/>
                <a:gd name="connsiteX120" fmla="*/ 0 w 2695262"/>
                <a:gd name="connsiteY120" fmla="*/ 2404218 h 2404218"/>
                <a:gd name="connsiteX121" fmla="*/ 0 w 2695262"/>
                <a:gd name="connsiteY121" fmla="*/ 2033028 h 2404218"/>
                <a:gd name="connsiteX122" fmla="*/ 6502 w 2695262"/>
                <a:gd name="connsiteY122" fmla="*/ 2028758 h 2404218"/>
                <a:gd name="connsiteX123" fmla="*/ 37355 w 2695262"/>
                <a:gd name="connsiteY123" fmla="*/ 1977143 h 2404218"/>
                <a:gd name="connsiteX124" fmla="*/ 0 w 2695262"/>
                <a:gd name="connsiteY124" fmla="*/ 1972474 h 2404218"/>
                <a:gd name="connsiteX125" fmla="*/ 0 w 2695262"/>
                <a:gd name="connsiteY125" fmla="*/ 1637834 h 2404218"/>
                <a:gd name="connsiteX126" fmla="*/ 4807 w 2695262"/>
                <a:gd name="connsiteY126" fmla="*/ 1632439 h 2404218"/>
                <a:gd name="connsiteX127" fmla="*/ 18305 w 2695262"/>
                <a:gd name="connsiteY127" fmla="*/ 1596143 h 2404218"/>
                <a:gd name="connsiteX128" fmla="*/ 0 w 2695262"/>
                <a:gd name="connsiteY128" fmla="*/ 1592619 h 2404218"/>
                <a:gd name="connsiteX129" fmla="*/ 0 w 2695262"/>
                <a:gd name="connsiteY129" fmla="*/ 1098518 h 2404218"/>
                <a:gd name="connsiteX130" fmla="*/ 5208 w 2695262"/>
                <a:gd name="connsiteY130" fmla="*/ 1092509 h 2404218"/>
                <a:gd name="connsiteX131" fmla="*/ 18305 w 2695262"/>
                <a:gd name="connsiteY131" fmla="*/ 1072268 h 2404218"/>
                <a:gd name="connsiteX132" fmla="*/ 0 w 2695262"/>
                <a:gd name="connsiteY132" fmla="*/ 1066167 h 2404218"/>
                <a:gd name="connsiteX133" fmla="*/ 0 w 2695262"/>
                <a:gd name="connsiteY133" fmla="*/ 690314 h 2404218"/>
                <a:gd name="connsiteX134" fmla="*/ 10093 w 2695262"/>
                <a:gd name="connsiteY134" fmla="*/ 677391 h 2404218"/>
                <a:gd name="connsiteX135" fmla="*/ 18305 w 2695262"/>
                <a:gd name="connsiteY135" fmla="*/ 662693 h 2404218"/>
                <a:gd name="connsiteX136" fmla="*/ 8780 w 2695262"/>
                <a:gd name="connsiteY136" fmla="*/ 624593 h 2404218"/>
                <a:gd name="connsiteX137" fmla="*/ 0 w 2695262"/>
                <a:gd name="connsiteY137" fmla="*/ 622362 h 2404218"/>
                <a:gd name="connsiteX138" fmla="*/ 0 w 2695262"/>
                <a:gd name="connsiteY138" fmla="*/ 355601 h 2404218"/>
                <a:gd name="connsiteX139" fmla="*/ 18305 w 2695262"/>
                <a:gd name="connsiteY139" fmla="*/ 329318 h 2404218"/>
                <a:gd name="connsiteX140" fmla="*/ 0 w 2695262"/>
                <a:gd name="connsiteY140" fmla="*/ 323217 h 240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695262" h="2404218">
                  <a:moveTo>
                    <a:pt x="0" y="0"/>
                  </a:moveTo>
                  <a:lnTo>
                    <a:pt x="195920" y="0"/>
                  </a:lnTo>
                  <a:lnTo>
                    <a:pt x="196275" y="874"/>
                  </a:lnTo>
                  <a:cubicBezTo>
                    <a:pt x="206560" y="28471"/>
                    <a:pt x="186297" y="-6081"/>
                    <a:pt x="218330" y="41969"/>
                  </a:cubicBezTo>
                  <a:cubicBezTo>
                    <a:pt x="227855" y="29269"/>
                    <a:pt x="239029" y="17652"/>
                    <a:pt x="246905" y="3869"/>
                  </a:cubicBezTo>
                  <a:lnTo>
                    <a:pt x="248195" y="0"/>
                  </a:lnTo>
                  <a:lnTo>
                    <a:pt x="406505" y="0"/>
                  </a:lnTo>
                  <a:lnTo>
                    <a:pt x="409616" y="6560"/>
                  </a:lnTo>
                  <a:cubicBezTo>
                    <a:pt x="415889" y="21185"/>
                    <a:pt x="411365" y="16617"/>
                    <a:pt x="407908" y="12261"/>
                  </a:cubicBezTo>
                  <a:lnTo>
                    <a:pt x="406186" y="9955"/>
                  </a:lnTo>
                  <a:lnTo>
                    <a:pt x="405929" y="9582"/>
                  </a:lnTo>
                  <a:cubicBezTo>
                    <a:pt x="404850" y="8065"/>
                    <a:pt x="404769" y="8009"/>
                    <a:pt x="405245" y="8695"/>
                  </a:cubicBezTo>
                  <a:lnTo>
                    <a:pt x="406186" y="9955"/>
                  </a:lnTo>
                  <a:lnTo>
                    <a:pt x="412595" y="19236"/>
                  </a:lnTo>
                  <a:cubicBezTo>
                    <a:pt x="416107" y="24395"/>
                    <a:pt x="421056" y="31733"/>
                    <a:pt x="427880" y="41969"/>
                  </a:cubicBezTo>
                  <a:lnTo>
                    <a:pt x="436274" y="0"/>
                  </a:lnTo>
                  <a:lnTo>
                    <a:pt x="754882" y="0"/>
                  </a:lnTo>
                  <a:lnTo>
                    <a:pt x="758414" y="7258"/>
                  </a:lnTo>
                  <a:cubicBezTo>
                    <a:pt x="762277" y="13871"/>
                    <a:pt x="766418" y="19429"/>
                    <a:pt x="770780" y="22919"/>
                  </a:cubicBezTo>
                  <a:cubicBezTo>
                    <a:pt x="778620" y="29191"/>
                    <a:pt x="789830" y="29269"/>
                    <a:pt x="799355" y="32444"/>
                  </a:cubicBezTo>
                  <a:cubicBezTo>
                    <a:pt x="812868" y="-8094"/>
                    <a:pt x="807305" y="7867"/>
                    <a:pt x="809574" y="3293"/>
                  </a:cubicBezTo>
                  <a:lnTo>
                    <a:pt x="810997" y="0"/>
                  </a:lnTo>
                  <a:lnTo>
                    <a:pt x="1360160" y="0"/>
                  </a:lnTo>
                  <a:lnTo>
                    <a:pt x="1362074" y="5661"/>
                  </a:lnTo>
                  <a:cubicBezTo>
                    <a:pt x="1365941" y="14735"/>
                    <a:pt x="1371148" y="23212"/>
                    <a:pt x="1380380" y="32444"/>
                  </a:cubicBezTo>
                  <a:cubicBezTo>
                    <a:pt x="1388475" y="40539"/>
                    <a:pt x="1399430" y="45144"/>
                    <a:pt x="1408955" y="51494"/>
                  </a:cubicBezTo>
                  <a:cubicBezTo>
                    <a:pt x="1412174" y="32185"/>
                    <a:pt x="1414272" y="17253"/>
                    <a:pt x="1416898" y="2708"/>
                  </a:cubicBezTo>
                  <a:lnTo>
                    <a:pt x="1417545" y="0"/>
                  </a:lnTo>
                  <a:lnTo>
                    <a:pt x="1673094" y="0"/>
                  </a:lnTo>
                  <a:lnTo>
                    <a:pt x="1676689" y="5650"/>
                  </a:lnTo>
                  <a:cubicBezTo>
                    <a:pt x="1679827" y="11228"/>
                    <a:pt x="1682620" y="17800"/>
                    <a:pt x="1694705" y="41969"/>
                  </a:cubicBezTo>
                  <a:cubicBezTo>
                    <a:pt x="1697880" y="29269"/>
                    <a:pt x="1701663" y="16706"/>
                    <a:pt x="1704230" y="3869"/>
                  </a:cubicBezTo>
                  <a:lnTo>
                    <a:pt x="1704878" y="0"/>
                  </a:lnTo>
                  <a:lnTo>
                    <a:pt x="2106769" y="0"/>
                  </a:lnTo>
                  <a:lnTo>
                    <a:pt x="2112837" y="6909"/>
                  </a:lnTo>
                  <a:cubicBezTo>
                    <a:pt x="2119470" y="13291"/>
                    <a:pt x="2124839" y="13897"/>
                    <a:pt x="2151905" y="22919"/>
                  </a:cubicBezTo>
                  <a:lnTo>
                    <a:pt x="2167184" y="0"/>
                  </a:lnTo>
                  <a:lnTo>
                    <a:pt x="2459388" y="0"/>
                  </a:lnTo>
                  <a:lnTo>
                    <a:pt x="2467016" y="16085"/>
                  </a:lnTo>
                  <a:cubicBezTo>
                    <a:pt x="2473289" y="30710"/>
                    <a:pt x="2468765" y="26142"/>
                    <a:pt x="2465308" y="21786"/>
                  </a:cubicBezTo>
                  <a:lnTo>
                    <a:pt x="2463586" y="19480"/>
                  </a:lnTo>
                  <a:lnTo>
                    <a:pt x="2463329" y="19107"/>
                  </a:lnTo>
                  <a:cubicBezTo>
                    <a:pt x="2462250" y="17590"/>
                    <a:pt x="2462169" y="17534"/>
                    <a:pt x="2462645" y="18220"/>
                  </a:cubicBezTo>
                  <a:lnTo>
                    <a:pt x="2463586" y="19480"/>
                  </a:lnTo>
                  <a:lnTo>
                    <a:pt x="2469995" y="28761"/>
                  </a:lnTo>
                  <a:cubicBezTo>
                    <a:pt x="2473507" y="33920"/>
                    <a:pt x="2478456" y="41258"/>
                    <a:pt x="2485280" y="51494"/>
                  </a:cubicBezTo>
                  <a:cubicBezTo>
                    <a:pt x="2488455" y="41969"/>
                    <a:pt x="2490850" y="32147"/>
                    <a:pt x="2494805" y="22919"/>
                  </a:cubicBezTo>
                  <a:lnTo>
                    <a:pt x="2505839" y="0"/>
                  </a:lnTo>
                  <a:lnTo>
                    <a:pt x="2694830" y="0"/>
                  </a:lnTo>
                  <a:lnTo>
                    <a:pt x="2694830" y="242661"/>
                  </a:lnTo>
                  <a:lnTo>
                    <a:pt x="2628155" y="241994"/>
                  </a:lnTo>
                  <a:cubicBezTo>
                    <a:pt x="2618115" y="241994"/>
                    <a:pt x="2647076" y="248761"/>
                    <a:pt x="2656730" y="251519"/>
                  </a:cubicBezTo>
                  <a:cubicBezTo>
                    <a:pt x="2669317" y="255115"/>
                    <a:pt x="2682130" y="257869"/>
                    <a:pt x="2694830" y="261044"/>
                  </a:cubicBezTo>
                  <a:lnTo>
                    <a:pt x="2694830" y="376223"/>
                  </a:lnTo>
                  <a:lnTo>
                    <a:pt x="2637680" y="375344"/>
                  </a:lnTo>
                  <a:cubicBezTo>
                    <a:pt x="2626234" y="375529"/>
                    <a:pt x="2656730" y="388044"/>
                    <a:pt x="2666255" y="394394"/>
                  </a:cubicBezTo>
                  <a:cubicBezTo>
                    <a:pt x="2674609" y="399963"/>
                    <a:pt x="2685305" y="400744"/>
                    <a:pt x="2694830" y="403919"/>
                  </a:cubicBezTo>
                  <a:lnTo>
                    <a:pt x="2694830" y="621078"/>
                  </a:lnTo>
                  <a:lnTo>
                    <a:pt x="2685305" y="622994"/>
                  </a:lnTo>
                  <a:cubicBezTo>
                    <a:pt x="2675565" y="625429"/>
                    <a:pt x="2666255" y="629344"/>
                    <a:pt x="2656730" y="632519"/>
                  </a:cubicBezTo>
                  <a:cubicBezTo>
                    <a:pt x="2656730" y="632519"/>
                    <a:pt x="2672587" y="635790"/>
                    <a:pt x="2692421" y="639807"/>
                  </a:cubicBezTo>
                  <a:lnTo>
                    <a:pt x="2694830" y="640290"/>
                  </a:lnTo>
                  <a:lnTo>
                    <a:pt x="2694830" y="921444"/>
                  </a:lnTo>
                  <a:lnTo>
                    <a:pt x="2647205" y="937319"/>
                  </a:lnTo>
                  <a:lnTo>
                    <a:pt x="2675780" y="946844"/>
                  </a:lnTo>
                  <a:lnTo>
                    <a:pt x="2694830" y="953194"/>
                  </a:lnTo>
                  <a:lnTo>
                    <a:pt x="2694830" y="1129594"/>
                  </a:lnTo>
                  <a:lnTo>
                    <a:pt x="2675439" y="1132808"/>
                  </a:lnTo>
                  <a:cubicBezTo>
                    <a:pt x="2667512" y="1134057"/>
                    <a:pt x="2658432" y="1135473"/>
                    <a:pt x="2647205" y="1137344"/>
                  </a:cubicBezTo>
                  <a:cubicBezTo>
                    <a:pt x="2663080" y="1140519"/>
                    <a:pt x="2680350" y="1139629"/>
                    <a:pt x="2694830" y="1146869"/>
                  </a:cubicBezTo>
                  <a:lnTo>
                    <a:pt x="2694830" y="1265932"/>
                  </a:lnTo>
                  <a:lnTo>
                    <a:pt x="2685305" y="1270694"/>
                  </a:lnTo>
                  <a:lnTo>
                    <a:pt x="2694830" y="1270921"/>
                  </a:lnTo>
                  <a:lnTo>
                    <a:pt x="2694830" y="1512426"/>
                  </a:lnTo>
                  <a:lnTo>
                    <a:pt x="2692890" y="1511016"/>
                  </a:lnTo>
                  <a:cubicBezTo>
                    <a:pt x="2694019" y="1508535"/>
                    <a:pt x="2705321" y="1505322"/>
                    <a:pt x="2666255" y="1518344"/>
                  </a:cubicBezTo>
                  <a:lnTo>
                    <a:pt x="2694830" y="1525419"/>
                  </a:lnTo>
                  <a:lnTo>
                    <a:pt x="2694830" y="1575494"/>
                  </a:lnTo>
                  <a:lnTo>
                    <a:pt x="2694830" y="1858863"/>
                  </a:lnTo>
                  <a:lnTo>
                    <a:pt x="2647205" y="1870769"/>
                  </a:lnTo>
                  <a:lnTo>
                    <a:pt x="2694830" y="1882675"/>
                  </a:lnTo>
                  <a:lnTo>
                    <a:pt x="2694830" y="2144986"/>
                  </a:lnTo>
                  <a:lnTo>
                    <a:pt x="2685305" y="2146994"/>
                  </a:lnTo>
                  <a:cubicBezTo>
                    <a:pt x="2671106" y="2154094"/>
                    <a:pt x="2666255" y="2172394"/>
                    <a:pt x="2656730" y="2185094"/>
                  </a:cubicBezTo>
                  <a:lnTo>
                    <a:pt x="2694830" y="2191444"/>
                  </a:lnTo>
                  <a:lnTo>
                    <a:pt x="2694830" y="2404218"/>
                  </a:lnTo>
                  <a:lnTo>
                    <a:pt x="2535602" y="2404218"/>
                  </a:lnTo>
                  <a:lnTo>
                    <a:pt x="2530324" y="2395762"/>
                  </a:lnTo>
                  <a:cubicBezTo>
                    <a:pt x="2520580" y="2380674"/>
                    <a:pt x="2510110" y="2365214"/>
                    <a:pt x="2504330" y="2356544"/>
                  </a:cubicBezTo>
                  <a:cubicBezTo>
                    <a:pt x="2493819" y="2388078"/>
                    <a:pt x="2496242" y="2383333"/>
                    <a:pt x="2488180" y="2398852"/>
                  </a:cubicBezTo>
                  <a:lnTo>
                    <a:pt x="2485444" y="2404218"/>
                  </a:lnTo>
                  <a:lnTo>
                    <a:pt x="2095042" y="2404218"/>
                  </a:lnTo>
                  <a:lnTo>
                    <a:pt x="2085230" y="2375594"/>
                  </a:lnTo>
                  <a:cubicBezTo>
                    <a:pt x="2079671" y="2365587"/>
                    <a:pt x="2066180" y="2362894"/>
                    <a:pt x="2056655" y="2356544"/>
                  </a:cubicBezTo>
                  <a:cubicBezTo>
                    <a:pt x="2024320" y="2405046"/>
                    <a:pt x="2044560" y="2371632"/>
                    <a:pt x="2037573" y="2394931"/>
                  </a:cubicBezTo>
                  <a:lnTo>
                    <a:pt x="2034227" y="2404218"/>
                  </a:lnTo>
                  <a:lnTo>
                    <a:pt x="1860514" y="2404218"/>
                  </a:lnTo>
                  <a:lnTo>
                    <a:pt x="1853012" y="2391616"/>
                  </a:lnTo>
                  <a:cubicBezTo>
                    <a:pt x="1841317" y="2372663"/>
                    <a:pt x="1832135" y="2365732"/>
                    <a:pt x="1809005" y="2394644"/>
                  </a:cubicBezTo>
                  <a:lnTo>
                    <a:pt x="1804852" y="2404218"/>
                  </a:lnTo>
                  <a:lnTo>
                    <a:pt x="1216721" y="2404218"/>
                  </a:lnTo>
                  <a:lnTo>
                    <a:pt x="1214863" y="2394072"/>
                  </a:lnTo>
                  <a:cubicBezTo>
                    <a:pt x="1213907" y="2387460"/>
                    <a:pt x="1212561" y="2381040"/>
                    <a:pt x="1208930" y="2375594"/>
                  </a:cubicBezTo>
                  <a:cubicBezTo>
                    <a:pt x="1202580" y="2366069"/>
                    <a:pt x="1189880" y="2362894"/>
                    <a:pt x="1180355" y="2356544"/>
                  </a:cubicBezTo>
                  <a:cubicBezTo>
                    <a:pt x="1180355" y="2356544"/>
                    <a:pt x="1173775" y="2365923"/>
                    <a:pt x="1165723" y="2377757"/>
                  </a:cubicBezTo>
                  <a:lnTo>
                    <a:pt x="1148443" y="2404218"/>
                  </a:lnTo>
                  <a:lnTo>
                    <a:pt x="837503" y="2404218"/>
                  </a:lnTo>
                  <a:lnTo>
                    <a:pt x="837455" y="2404169"/>
                  </a:lnTo>
                  <a:cubicBezTo>
                    <a:pt x="827415" y="2394129"/>
                    <a:pt x="812055" y="2391469"/>
                    <a:pt x="799355" y="2385119"/>
                  </a:cubicBezTo>
                  <a:lnTo>
                    <a:pt x="792989" y="2404218"/>
                  </a:lnTo>
                  <a:lnTo>
                    <a:pt x="496949" y="2404218"/>
                  </a:lnTo>
                  <a:lnTo>
                    <a:pt x="494555" y="2394644"/>
                  </a:lnTo>
                  <a:cubicBezTo>
                    <a:pt x="481855" y="2391469"/>
                    <a:pt x="465712" y="2375862"/>
                    <a:pt x="456455" y="2385119"/>
                  </a:cubicBezTo>
                  <a:cubicBezTo>
                    <a:pt x="453041" y="2388533"/>
                    <a:pt x="450976" y="2392629"/>
                    <a:pt x="449738" y="2397147"/>
                  </a:cubicBezTo>
                  <a:lnTo>
                    <a:pt x="448891" y="2404218"/>
                  </a:lnTo>
                  <a:lnTo>
                    <a:pt x="264336" y="2404218"/>
                  </a:lnTo>
                  <a:lnTo>
                    <a:pt x="246905" y="2385119"/>
                  </a:lnTo>
                  <a:cubicBezTo>
                    <a:pt x="239192" y="2378691"/>
                    <a:pt x="227855" y="2378769"/>
                    <a:pt x="218330" y="2375594"/>
                  </a:cubicBezTo>
                  <a:cubicBezTo>
                    <a:pt x="208805" y="2385119"/>
                    <a:pt x="197227" y="2392961"/>
                    <a:pt x="189755" y="2404169"/>
                  </a:cubicBezTo>
                  <a:lnTo>
                    <a:pt x="189739" y="2404218"/>
                  </a:lnTo>
                  <a:lnTo>
                    <a:pt x="0" y="2404218"/>
                  </a:lnTo>
                  <a:lnTo>
                    <a:pt x="0" y="2033028"/>
                  </a:lnTo>
                  <a:lnTo>
                    <a:pt x="6502" y="2028758"/>
                  </a:lnTo>
                  <a:cubicBezTo>
                    <a:pt x="11426" y="2022373"/>
                    <a:pt x="15521" y="2009895"/>
                    <a:pt x="37355" y="1977143"/>
                  </a:cubicBezTo>
                  <a:lnTo>
                    <a:pt x="0" y="1972474"/>
                  </a:lnTo>
                  <a:lnTo>
                    <a:pt x="0" y="1637834"/>
                  </a:lnTo>
                  <a:lnTo>
                    <a:pt x="4807" y="1632439"/>
                  </a:lnTo>
                  <a:cubicBezTo>
                    <a:pt x="10263" y="1623819"/>
                    <a:pt x="12282" y="1614213"/>
                    <a:pt x="18305" y="1596143"/>
                  </a:cubicBezTo>
                  <a:lnTo>
                    <a:pt x="0" y="1592619"/>
                  </a:lnTo>
                  <a:lnTo>
                    <a:pt x="0" y="1098518"/>
                  </a:lnTo>
                  <a:lnTo>
                    <a:pt x="5208" y="1092509"/>
                  </a:lnTo>
                  <a:cubicBezTo>
                    <a:pt x="9574" y="1085762"/>
                    <a:pt x="13543" y="1078618"/>
                    <a:pt x="18305" y="1072268"/>
                  </a:cubicBezTo>
                  <a:lnTo>
                    <a:pt x="0" y="1066167"/>
                  </a:lnTo>
                  <a:lnTo>
                    <a:pt x="0" y="690314"/>
                  </a:lnTo>
                  <a:lnTo>
                    <a:pt x="10093" y="677391"/>
                  </a:lnTo>
                  <a:cubicBezTo>
                    <a:pt x="14013" y="672944"/>
                    <a:pt x="17496" y="668360"/>
                    <a:pt x="18305" y="662693"/>
                  </a:cubicBezTo>
                  <a:cubicBezTo>
                    <a:pt x="20156" y="649734"/>
                    <a:pt x="11955" y="637293"/>
                    <a:pt x="8780" y="624593"/>
                  </a:cubicBezTo>
                  <a:lnTo>
                    <a:pt x="0" y="622362"/>
                  </a:lnTo>
                  <a:lnTo>
                    <a:pt x="0" y="355601"/>
                  </a:lnTo>
                  <a:lnTo>
                    <a:pt x="18305" y="329318"/>
                  </a:lnTo>
                  <a:lnTo>
                    <a:pt x="0" y="323217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đưa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tình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huống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trả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lời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MH_Other_3"/>
            <p:cNvSpPr/>
            <p:nvPr>
              <p:custDataLst>
                <p:tags r:id="rId5"/>
              </p:custDataLst>
            </p:nvPr>
          </p:nvSpPr>
          <p:spPr>
            <a:xfrm rot="20923212">
              <a:off x="1289525" y="2523335"/>
              <a:ext cx="3566381" cy="2956174"/>
            </a:xfrm>
            <a:custGeom>
              <a:avLst/>
              <a:gdLst>
                <a:gd name="connsiteX0" fmla="*/ 0 w 3566367"/>
                <a:gd name="connsiteY0" fmla="*/ 0 h 3136634"/>
                <a:gd name="connsiteX1" fmla="*/ 3566367 w 3566367"/>
                <a:gd name="connsiteY1" fmla="*/ 0 h 3136634"/>
                <a:gd name="connsiteX2" fmla="*/ 3566367 w 3566367"/>
                <a:gd name="connsiteY2" fmla="*/ 3136634 h 3136634"/>
                <a:gd name="connsiteX3" fmla="*/ 0 w 3566367"/>
                <a:gd name="connsiteY3" fmla="*/ 3136634 h 3136634"/>
                <a:gd name="connsiteX4" fmla="*/ 0 w 3566367"/>
                <a:gd name="connsiteY4" fmla="*/ 0 h 3136634"/>
                <a:gd name="connsiteX0-1" fmla="*/ 0 w 3566367"/>
                <a:gd name="connsiteY0-2" fmla="*/ 0 h 3136634"/>
                <a:gd name="connsiteX1-3" fmla="*/ 3566367 w 3566367"/>
                <a:gd name="connsiteY1-4" fmla="*/ 0 h 3136634"/>
                <a:gd name="connsiteX2-5" fmla="*/ 3566367 w 3566367"/>
                <a:gd name="connsiteY2-6" fmla="*/ 3136634 h 3136634"/>
                <a:gd name="connsiteX3-7" fmla="*/ 1813768 w 3566367"/>
                <a:gd name="connsiteY3-8" fmla="*/ 2905617 h 3136634"/>
                <a:gd name="connsiteX4-9" fmla="*/ 0 w 3566367"/>
                <a:gd name="connsiteY4-10" fmla="*/ 3136634 h 3136634"/>
                <a:gd name="connsiteX5" fmla="*/ 0 w 3566367"/>
                <a:gd name="connsiteY5" fmla="*/ 0 h 3136634"/>
                <a:gd name="connsiteX0-11" fmla="*/ 11 w 3566378"/>
                <a:gd name="connsiteY0-12" fmla="*/ 0 h 3136634"/>
                <a:gd name="connsiteX1-13" fmla="*/ 3566378 w 3566378"/>
                <a:gd name="connsiteY1-14" fmla="*/ 0 h 3136634"/>
                <a:gd name="connsiteX2-15" fmla="*/ 3566378 w 3566378"/>
                <a:gd name="connsiteY2-16" fmla="*/ 3136634 h 3136634"/>
                <a:gd name="connsiteX3-17" fmla="*/ 1813779 w 3566378"/>
                <a:gd name="connsiteY3-18" fmla="*/ 2905617 h 3136634"/>
                <a:gd name="connsiteX4-19" fmla="*/ 11 w 3566378"/>
                <a:gd name="connsiteY4-20" fmla="*/ 3136634 h 3136634"/>
                <a:gd name="connsiteX5-21" fmla="*/ 223104 w 3566378"/>
                <a:gd name="connsiteY5-22" fmla="*/ 1562592 h 3136634"/>
                <a:gd name="connsiteX6" fmla="*/ 11 w 3566378"/>
                <a:gd name="connsiteY6" fmla="*/ 0 h 3136634"/>
                <a:gd name="connsiteX0-23" fmla="*/ 14 w 3566381"/>
                <a:gd name="connsiteY0-24" fmla="*/ 0 h 3136634"/>
                <a:gd name="connsiteX1-25" fmla="*/ 3566381 w 3566381"/>
                <a:gd name="connsiteY1-26" fmla="*/ 0 h 3136634"/>
                <a:gd name="connsiteX2-27" fmla="*/ 3566381 w 3566381"/>
                <a:gd name="connsiteY2-28" fmla="*/ 3136634 h 3136634"/>
                <a:gd name="connsiteX3-29" fmla="*/ 1813782 w 3566381"/>
                <a:gd name="connsiteY3-30" fmla="*/ 2905617 h 3136634"/>
                <a:gd name="connsiteX4-31" fmla="*/ 14 w 3566381"/>
                <a:gd name="connsiteY4-32" fmla="*/ 3136634 h 3136634"/>
                <a:gd name="connsiteX5-33" fmla="*/ 165957 w 3566381"/>
                <a:gd name="connsiteY5-34" fmla="*/ 1572117 h 3136634"/>
                <a:gd name="connsiteX6-35" fmla="*/ 14 w 3566381"/>
                <a:gd name="connsiteY6-36" fmla="*/ 0 h 3136634"/>
                <a:gd name="connsiteX0-37" fmla="*/ 14 w 3566381"/>
                <a:gd name="connsiteY0-38" fmla="*/ 0 h 3136634"/>
                <a:gd name="connsiteX1-39" fmla="*/ 3566381 w 3566381"/>
                <a:gd name="connsiteY1-40" fmla="*/ 0 h 3136634"/>
                <a:gd name="connsiteX2-41" fmla="*/ 3566381 w 3566381"/>
                <a:gd name="connsiteY2-42" fmla="*/ 3136634 h 3136634"/>
                <a:gd name="connsiteX3-43" fmla="*/ 1747107 w 3566381"/>
                <a:gd name="connsiteY3-44" fmla="*/ 3010392 h 3136634"/>
                <a:gd name="connsiteX4-45" fmla="*/ 14 w 3566381"/>
                <a:gd name="connsiteY4-46" fmla="*/ 3136634 h 3136634"/>
                <a:gd name="connsiteX5-47" fmla="*/ 165957 w 3566381"/>
                <a:gd name="connsiteY5-48" fmla="*/ 1572117 h 3136634"/>
                <a:gd name="connsiteX6-49" fmla="*/ 14 w 3566381"/>
                <a:gd name="connsiteY6-50" fmla="*/ 0 h 3136634"/>
                <a:gd name="connsiteX0-51" fmla="*/ 14 w 3566381"/>
                <a:gd name="connsiteY0-52" fmla="*/ 0 h 3136634"/>
                <a:gd name="connsiteX1-53" fmla="*/ 3566381 w 3566381"/>
                <a:gd name="connsiteY1-54" fmla="*/ 0 h 3136634"/>
                <a:gd name="connsiteX2-55" fmla="*/ 3394933 w 3566381"/>
                <a:gd name="connsiteY2-56" fmla="*/ 1553067 h 3136634"/>
                <a:gd name="connsiteX3-57" fmla="*/ 3566381 w 3566381"/>
                <a:gd name="connsiteY3-58" fmla="*/ 3136634 h 3136634"/>
                <a:gd name="connsiteX4-59" fmla="*/ 1747107 w 3566381"/>
                <a:gd name="connsiteY4-60" fmla="*/ 3010392 h 3136634"/>
                <a:gd name="connsiteX5-61" fmla="*/ 14 w 3566381"/>
                <a:gd name="connsiteY5-62" fmla="*/ 3136634 h 3136634"/>
                <a:gd name="connsiteX6-63" fmla="*/ 165957 w 3566381"/>
                <a:gd name="connsiteY6-64" fmla="*/ 1572117 h 3136634"/>
                <a:gd name="connsiteX7" fmla="*/ 14 w 3566381"/>
                <a:gd name="connsiteY7" fmla="*/ 0 h 3136634"/>
                <a:gd name="connsiteX0-65" fmla="*/ 14 w 3566381"/>
                <a:gd name="connsiteY0-66" fmla="*/ 0 h 3136634"/>
                <a:gd name="connsiteX1-67" fmla="*/ 1851883 w 3566381"/>
                <a:gd name="connsiteY1-68" fmla="*/ 133842 h 3136634"/>
                <a:gd name="connsiteX2-69" fmla="*/ 3566381 w 3566381"/>
                <a:gd name="connsiteY2-70" fmla="*/ 0 h 3136634"/>
                <a:gd name="connsiteX3-71" fmla="*/ 3394933 w 3566381"/>
                <a:gd name="connsiteY3-72" fmla="*/ 1553067 h 3136634"/>
                <a:gd name="connsiteX4-73" fmla="*/ 3566381 w 3566381"/>
                <a:gd name="connsiteY4-74" fmla="*/ 3136634 h 3136634"/>
                <a:gd name="connsiteX5-75" fmla="*/ 1747107 w 3566381"/>
                <a:gd name="connsiteY5-76" fmla="*/ 3010392 h 3136634"/>
                <a:gd name="connsiteX6-77" fmla="*/ 14 w 3566381"/>
                <a:gd name="connsiteY6-78" fmla="*/ 3136634 h 3136634"/>
                <a:gd name="connsiteX7-79" fmla="*/ 165957 w 3566381"/>
                <a:gd name="connsiteY7-80" fmla="*/ 1572117 h 3136634"/>
                <a:gd name="connsiteX8" fmla="*/ 14 w 3566381"/>
                <a:gd name="connsiteY8" fmla="*/ 0 h 31366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  <a:cxn ang="0">
                  <a:pos x="connsiteX7-79" y="connsiteY7-80"/>
                </a:cxn>
                <a:cxn ang="0">
                  <a:pos x="connsiteX8" y="connsiteY8"/>
                </a:cxn>
              </a:cxnLst>
              <a:rect l="l" t="t" r="r" b="b"/>
              <a:pathLst>
                <a:path w="3566381" h="3136634">
                  <a:moveTo>
                    <a:pt x="14" y="0"/>
                  </a:moveTo>
                  <a:cubicBezTo>
                    <a:pt x="614129" y="164"/>
                    <a:pt x="1237768" y="133678"/>
                    <a:pt x="1851883" y="133842"/>
                  </a:cubicBezTo>
                  <a:lnTo>
                    <a:pt x="3566381" y="0"/>
                  </a:lnTo>
                  <a:cubicBezTo>
                    <a:pt x="3566382" y="504989"/>
                    <a:pt x="3394932" y="1048078"/>
                    <a:pt x="3394933" y="1553067"/>
                  </a:cubicBezTo>
                  <a:lnTo>
                    <a:pt x="3566381" y="3136634"/>
                  </a:lnTo>
                  <a:cubicBezTo>
                    <a:pt x="2975831" y="3132653"/>
                    <a:pt x="2337657" y="3014373"/>
                    <a:pt x="1747107" y="3010392"/>
                  </a:cubicBezTo>
                  <a:lnTo>
                    <a:pt x="14" y="3136634"/>
                  </a:lnTo>
                  <a:cubicBezTo>
                    <a:pt x="-1822" y="2605603"/>
                    <a:pt x="167793" y="2103148"/>
                    <a:pt x="165957" y="1572117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MH_Other_4"/>
            <p:cNvSpPr/>
            <p:nvPr>
              <p:custDataLst>
                <p:tags r:id="rId6"/>
              </p:custDataLst>
            </p:nvPr>
          </p:nvSpPr>
          <p:spPr>
            <a:xfrm rot="20923212">
              <a:off x="1446212" y="2641600"/>
              <a:ext cx="3249612" cy="2705100"/>
            </a:xfrm>
            <a:custGeom>
              <a:avLst/>
              <a:gdLst>
                <a:gd name="connsiteX0" fmla="*/ 0 w 2695262"/>
                <a:gd name="connsiteY0" fmla="*/ 0 h 2404218"/>
                <a:gd name="connsiteX1" fmla="*/ 195920 w 2695262"/>
                <a:gd name="connsiteY1" fmla="*/ 0 h 2404218"/>
                <a:gd name="connsiteX2" fmla="*/ 196275 w 2695262"/>
                <a:gd name="connsiteY2" fmla="*/ 874 h 2404218"/>
                <a:gd name="connsiteX3" fmla="*/ 218330 w 2695262"/>
                <a:gd name="connsiteY3" fmla="*/ 41969 h 2404218"/>
                <a:gd name="connsiteX4" fmla="*/ 246905 w 2695262"/>
                <a:gd name="connsiteY4" fmla="*/ 3869 h 2404218"/>
                <a:gd name="connsiteX5" fmla="*/ 248195 w 2695262"/>
                <a:gd name="connsiteY5" fmla="*/ 0 h 2404218"/>
                <a:gd name="connsiteX6" fmla="*/ 406505 w 2695262"/>
                <a:gd name="connsiteY6" fmla="*/ 0 h 2404218"/>
                <a:gd name="connsiteX7" fmla="*/ 409616 w 2695262"/>
                <a:gd name="connsiteY7" fmla="*/ 6560 h 2404218"/>
                <a:gd name="connsiteX8" fmla="*/ 407908 w 2695262"/>
                <a:gd name="connsiteY8" fmla="*/ 12261 h 2404218"/>
                <a:gd name="connsiteX9" fmla="*/ 406186 w 2695262"/>
                <a:gd name="connsiteY9" fmla="*/ 9955 h 2404218"/>
                <a:gd name="connsiteX10" fmla="*/ 405929 w 2695262"/>
                <a:gd name="connsiteY10" fmla="*/ 9582 h 2404218"/>
                <a:gd name="connsiteX11" fmla="*/ 405245 w 2695262"/>
                <a:gd name="connsiteY11" fmla="*/ 8695 h 2404218"/>
                <a:gd name="connsiteX12" fmla="*/ 406186 w 2695262"/>
                <a:gd name="connsiteY12" fmla="*/ 9955 h 2404218"/>
                <a:gd name="connsiteX13" fmla="*/ 412595 w 2695262"/>
                <a:gd name="connsiteY13" fmla="*/ 19236 h 2404218"/>
                <a:gd name="connsiteX14" fmla="*/ 427880 w 2695262"/>
                <a:gd name="connsiteY14" fmla="*/ 41969 h 2404218"/>
                <a:gd name="connsiteX15" fmla="*/ 436274 w 2695262"/>
                <a:gd name="connsiteY15" fmla="*/ 0 h 2404218"/>
                <a:gd name="connsiteX16" fmla="*/ 754882 w 2695262"/>
                <a:gd name="connsiteY16" fmla="*/ 0 h 2404218"/>
                <a:gd name="connsiteX17" fmla="*/ 758414 w 2695262"/>
                <a:gd name="connsiteY17" fmla="*/ 7258 h 2404218"/>
                <a:gd name="connsiteX18" fmla="*/ 770780 w 2695262"/>
                <a:gd name="connsiteY18" fmla="*/ 22919 h 2404218"/>
                <a:gd name="connsiteX19" fmla="*/ 799355 w 2695262"/>
                <a:gd name="connsiteY19" fmla="*/ 32444 h 2404218"/>
                <a:gd name="connsiteX20" fmla="*/ 809574 w 2695262"/>
                <a:gd name="connsiteY20" fmla="*/ 3293 h 2404218"/>
                <a:gd name="connsiteX21" fmla="*/ 810997 w 2695262"/>
                <a:gd name="connsiteY21" fmla="*/ 0 h 2404218"/>
                <a:gd name="connsiteX22" fmla="*/ 1360160 w 2695262"/>
                <a:gd name="connsiteY22" fmla="*/ 0 h 2404218"/>
                <a:gd name="connsiteX23" fmla="*/ 1362074 w 2695262"/>
                <a:gd name="connsiteY23" fmla="*/ 5661 h 2404218"/>
                <a:gd name="connsiteX24" fmla="*/ 1380380 w 2695262"/>
                <a:gd name="connsiteY24" fmla="*/ 32444 h 2404218"/>
                <a:gd name="connsiteX25" fmla="*/ 1408955 w 2695262"/>
                <a:gd name="connsiteY25" fmla="*/ 51494 h 2404218"/>
                <a:gd name="connsiteX26" fmla="*/ 1416898 w 2695262"/>
                <a:gd name="connsiteY26" fmla="*/ 2708 h 2404218"/>
                <a:gd name="connsiteX27" fmla="*/ 1417545 w 2695262"/>
                <a:gd name="connsiteY27" fmla="*/ 0 h 2404218"/>
                <a:gd name="connsiteX28" fmla="*/ 1673094 w 2695262"/>
                <a:gd name="connsiteY28" fmla="*/ 0 h 2404218"/>
                <a:gd name="connsiteX29" fmla="*/ 1676689 w 2695262"/>
                <a:gd name="connsiteY29" fmla="*/ 5650 h 2404218"/>
                <a:gd name="connsiteX30" fmla="*/ 1694705 w 2695262"/>
                <a:gd name="connsiteY30" fmla="*/ 41969 h 2404218"/>
                <a:gd name="connsiteX31" fmla="*/ 1704230 w 2695262"/>
                <a:gd name="connsiteY31" fmla="*/ 3869 h 2404218"/>
                <a:gd name="connsiteX32" fmla="*/ 1704878 w 2695262"/>
                <a:gd name="connsiteY32" fmla="*/ 0 h 2404218"/>
                <a:gd name="connsiteX33" fmla="*/ 2106769 w 2695262"/>
                <a:gd name="connsiteY33" fmla="*/ 0 h 2404218"/>
                <a:gd name="connsiteX34" fmla="*/ 2112837 w 2695262"/>
                <a:gd name="connsiteY34" fmla="*/ 6909 h 2404218"/>
                <a:gd name="connsiteX35" fmla="*/ 2151905 w 2695262"/>
                <a:gd name="connsiteY35" fmla="*/ 22919 h 2404218"/>
                <a:gd name="connsiteX36" fmla="*/ 2167184 w 2695262"/>
                <a:gd name="connsiteY36" fmla="*/ 0 h 2404218"/>
                <a:gd name="connsiteX37" fmla="*/ 2459388 w 2695262"/>
                <a:gd name="connsiteY37" fmla="*/ 0 h 2404218"/>
                <a:gd name="connsiteX38" fmla="*/ 2467016 w 2695262"/>
                <a:gd name="connsiteY38" fmla="*/ 16085 h 2404218"/>
                <a:gd name="connsiteX39" fmla="*/ 2465308 w 2695262"/>
                <a:gd name="connsiteY39" fmla="*/ 21786 h 2404218"/>
                <a:gd name="connsiteX40" fmla="*/ 2463586 w 2695262"/>
                <a:gd name="connsiteY40" fmla="*/ 19480 h 2404218"/>
                <a:gd name="connsiteX41" fmla="*/ 2463329 w 2695262"/>
                <a:gd name="connsiteY41" fmla="*/ 19107 h 2404218"/>
                <a:gd name="connsiteX42" fmla="*/ 2462645 w 2695262"/>
                <a:gd name="connsiteY42" fmla="*/ 18220 h 2404218"/>
                <a:gd name="connsiteX43" fmla="*/ 2463586 w 2695262"/>
                <a:gd name="connsiteY43" fmla="*/ 19480 h 2404218"/>
                <a:gd name="connsiteX44" fmla="*/ 2469995 w 2695262"/>
                <a:gd name="connsiteY44" fmla="*/ 28761 h 2404218"/>
                <a:gd name="connsiteX45" fmla="*/ 2485280 w 2695262"/>
                <a:gd name="connsiteY45" fmla="*/ 51494 h 2404218"/>
                <a:gd name="connsiteX46" fmla="*/ 2494805 w 2695262"/>
                <a:gd name="connsiteY46" fmla="*/ 22919 h 2404218"/>
                <a:gd name="connsiteX47" fmla="*/ 2505839 w 2695262"/>
                <a:gd name="connsiteY47" fmla="*/ 0 h 2404218"/>
                <a:gd name="connsiteX48" fmla="*/ 2694830 w 2695262"/>
                <a:gd name="connsiteY48" fmla="*/ 0 h 2404218"/>
                <a:gd name="connsiteX49" fmla="*/ 2694830 w 2695262"/>
                <a:gd name="connsiteY49" fmla="*/ 242661 h 2404218"/>
                <a:gd name="connsiteX50" fmla="*/ 2628155 w 2695262"/>
                <a:gd name="connsiteY50" fmla="*/ 241994 h 2404218"/>
                <a:gd name="connsiteX51" fmla="*/ 2656730 w 2695262"/>
                <a:gd name="connsiteY51" fmla="*/ 251519 h 2404218"/>
                <a:gd name="connsiteX52" fmla="*/ 2694830 w 2695262"/>
                <a:gd name="connsiteY52" fmla="*/ 261044 h 2404218"/>
                <a:gd name="connsiteX53" fmla="*/ 2694830 w 2695262"/>
                <a:gd name="connsiteY53" fmla="*/ 376223 h 2404218"/>
                <a:gd name="connsiteX54" fmla="*/ 2637680 w 2695262"/>
                <a:gd name="connsiteY54" fmla="*/ 375344 h 2404218"/>
                <a:gd name="connsiteX55" fmla="*/ 2666255 w 2695262"/>
                <a:gd name="connsiteY55" fmla="*/ 394394 h 2404218"/>
                <a:gd name="connsiteX56" fmla="*/ 2694830 w 2695262"/>
                <a:gd name="connsiteY56" fmla="*/ 403919 h 2404218"/>
                <a:gd name="connsiteX57" fmla="*/ 2694830 w 2695262"/>
                <a:gd name="connsiteY57" fmla="*/ 621078 h 2404218"/>
                <a:gd name="connsiteX58" fmla="*/ 2685305 w 2695262"/>
                <a:gd name="connsiteY58" fmla="*/ 622994 h 2404218"/>
                <a:gd name="connsiteX59" fmla="*/ 2656730 w 2695262"/>
                <a:gd name="connsiteY59" fmla="*/ 632519 h 2404218"/>
                <a:gd name="connsiteX60" fmla="*/ 2692421 w 2695262"/>
                <a:gd name="connsiteY60" fmla="*/ 639807 h 2404218"/>
                <a:gd name="connsiteX61" fmla="*/ 2694830 w 2695262"/>
                <a:gd name="connsiteY61" fmla="*/ 640290 h 2404218"/>
                <a:gd name="connsiteX62" fmla="*/ 2694830 w 2695262"/>
                <a:gd name="connsiteY62" fmla="*/ 921444 h 2404218"/>
                <a:gd name="connsiteX63" fmla="*/ 2647205 w 2695262"/>
                <a:gd name="connsiteY63" fmla="*/ 937319 h 2404218"/>
                <a:gd name="connsiteX64" fmla="*/ 2675780 w 2695262"/>
                <a:gd name="connsiteY64" fmla="*/ 946844 h 2404218"/>
                <a:gd name="connsiteX65" fmla="*/ 2694830 w 2695262"/>
                <a:gd name="connsiteY65" fmla="*/ 953194 h 2404218"/>
                <a:gd name="connsiteX66" fmla="*/ 2694830 w 2695262"/>
                <a:gd name="connsiteY66" fmla="*/ 1129594 h 2404218"/>
                <a:gd name="connsiteX67" fmla="*/ 2675439 w 2695262"/>
                <a:gd name="connsiteY67" fmla="*/ 1132808 h 2404218"/>
                <a:gd name="connsiteX68" fmla="*/ 2647205 w 2695262"/>
                <a:gd name="connsiteY68" fmla="*/ 1137344 h 2404218"/>
                <a:gd name="connsiteX69" fmla="*/ 2694830 w 2695262"/>
                <a:gd name="connsiteY69" fmla="*/ 1146869 h 2404218"/>
                <a:gd name="connsiteX70" fmla="*/ 2694830 w 2695262"/>
                <a:gd name="connsiteY70" fmla="*/ 1265932 h 2404218"/>
                <a:gd name="connsiteX71" fmla="*/ 2685305 w 2695262"/>
                <a:gd name="connsiteY71" fmla="*/ 1270694 h 2404218"/>
                <a:gd name="connsiteX72" fmla="*/ 2694830 w 2695262"/>
                <a:gd name="connsiteY72" fmla="*/ 1270921 h 2404218"/>
                <a:gd name="connsiteX73" fmla="*/ 2694830 w 2695262"/>
                <a:gd name="connsiteY73" fmla="*/ 1512426 h 2404218"/>
                <a:gd name="connsiteX74" fmla="*/ 2692890 w 2695262"/>
                <a:gd name="connsiteY74" fmla="*/ 1511016 h 2404218"/>
                <a:gd name="connsiteX75" fmla="*/ 2666255 w 2695262"/>
                <a:gd name="connsiteY75" fmla="*/ 1518344 h 2404218"/>
                <a:gd name="connsiteX76" fmla="*/ 2694830 w 2695262"/>
                <a:gd name="connsiteY76" fmla="*/ 1525419 h 2404218"/>
                <a:gd name="connsiteX77" fmla="*/ 2694830 w 2695262"/>
                <a:gd name="connsiteY77" fmla="*/ 1575494 h 2404218"/>
                <a:gd name="connsiteX78" fmla="*/ 2694830 w 2695262"/>
                <a:gd name="connsiteY78" fmla="*/ 1858863 h 2404218"/>
                <a:gd name="connsiteX79" fmla="*/ 2647205 w 2695262"/>
                <a:gd name="connsiteY79" fmla="*/ 1870769 h 2404218"/>
                <a:gd name="connsiteX80" fmla="*/ 2694830 w 2695262"/>
                <a:gd name="connsiteY80" fmla="*/ 1882675 h 2404218"/>
                <a:gd name="connsiteX81" fmla="*/ 2694830 w 2695262"/>
                <a:gd name="connsiteY81" fmla="*/ 2144986 h 2404218"/>
                <a:gd name="connsiteX82" fmla="*/ 2685305 w 2695262"/>
                <a:gd name="connsiteY82" fmla="*/ 2146994 h 2404218"/>
                <a:gd name="connsiteX83" fmla="*/ 2656730 w 2695262"/>
                <a:gd name="connsiteY83" fmla="*/ 2185094 h 2404218"/>
                <a:gd name="connsiteX84" fmla="*/ 2694830 w 2695262"/>
                <a:gd name="connsiteY84" fmla="*/ 2191444 h 2404218"/>
                <a:gd name="connsiteX85" fmla="*/ 2694830 w 2695262"/>
                <a:gd name="connsiteY85" fmla="*/ 2404218 h 2404218"/>
                <a:gd name="connsiteX86" fmla="*/ 2535602 w 2695262"/>
                <a:gd name="connsiteY86" fmla="*/ 2404218 h 2404218"/>
                <a:gd name="connsiteX87" fmla="*/ 2530324 w 2695262"/>
                <a:gd name="connsiteY87" fmla="*/ 2395762 h 2404218"/>
                <a:gd name="connsiteX88" fmla="*/ 2504330 w 2695262"/>
                <a:gd name="connsiteY88" fmla="*/ 2356544 h 2404218"/>
                <a:gd name="connsiteX89" fmla="*/ 2488180 w 2695262"/>
                <a:gd name="connsiteY89" fmla="*/ 2398852 h 2404218"/>
                <a:gd name="connsiteX90" fmla="*/ 2485444 w 2695262"/>
                <a:gd name="connsiteY90" fmla="*/ 2404218 h 2404218"/>
                <a:gd name="connsiteX91" fmla="*/ 2095042 w 2695262"/>
                <a:gd name="connsiteY91" fmla="*/ 2404218 h 2404218"/>
                <a:gd name="connsiteX92" fmla="*/ 2085230 w 2695262"/>
                <a:gd name="connsiteY92" fmla="*/ 2375594 h 2404218"/>
                <a:gd name="connsiteX93" fmla="*/ 2056655 w 2695262"/>
                <a:gd name="connsiteY93" fmla="*/ 2356544 h 2404218"/>
                <a:gd name="connsiteX94" fmla="*/ 2037573 w 2695262"/>
                <a:gd name="connsiteY94" fmla="*/ 2394931 h 2404218"/>
                <a:gd name="connsiteX95" fmla="*/ 2034227 w 2695262"/>
                <a:gd name="connsiteY95" fmla="*/ 2404218 h 2404218"/>
                <a:gd name="connsiteX96" fmla="*/ 1860514 w 2695262"/>
                <a:gd name="connsiteY96" fmla="*/ 2404218 h 2404218"/>
                <a:gd name="connsiteX97" fmla="*/ 1853012 w 2695262"/>
                <a:gd name="connsiteY97" fmla="*/ 2391616 h 2404218"/>
                <a:gd name="connsiteX98" fmla="*/ 1809005 w 2695262"/>
                <a:gd name="connsiteY98" fmla="*/ 2394644 h 2404218"/>
                <a:gd name="connsiteX99" fmla="*/ 1804852 w 2695262"/>
                <a:gd name="connsiteY99" fmla="*/ 2404218 h 2404218"/>
                <a:gd name="connsiteX100" fmla="*/ 1216721 w 2695262"/>
                <a:gd name="connsiteY100" fmla="*/ 2404218 h 2404218"/>
                <a:gd name="connsiteX101" fmla="*/ 1214863 w 2695262"/>
                <a:gd name="connsiteY101" fmla="*/ 2394072 h 2404218"/>
                <a:gd name="connsiteX102" fmla="*/ 1208930 w 2695262"/>
                <a:gd name="connsiteY102" fmla="*/ 2375594 h 2404218"/>
                <a:gd name="connsiteX103" fmla="*/ 1180355 w 2695262"/>
                <a:gd name="connsiteY103" fmla="*/ 2356544 h 2404218"/>
                <a:gd name="connsiteX104" fmla="*/ 1165723 w 2695262"/>
                <a:gd name="connsiteY104" fmla="*/ 2377757 h 2404218"/>
                <a:gd name="connsiteX105" fmla="*/ 1148443 w 2695262"/>
                <a:gd name="connsiteY105" fmla="*/ 2404218 h 2404218"/>
                <a:gd name="connsiteX106" fmla="*/ 837503 w 2695262"/>
                <a:gd name="connsiteY106" fmla="*/ 2404218 h 2404218"/>
                <a:gd name="connsiteX107" fmla="*/ 837455 w 2695262"/>
                <a:gd name="connsiteY107" fmla="*/ 2404169 h 2404218"/>
                <a:gd name="connsiteX108" fmla="*/ 799355 w 2695262"/>
                <a:gd name="connsiteY108" fmla="*/ 2385119 h 2404218"/>
                <a:gd name="connsiteX109" fmla="*/ 792989 w 2695262"/>
                <a:gd name="connsiteY109" fmla="*/ 2404218 h 2404218"/>
                <a:gd name="connsiteX110" fmla="*/ 496949 w 2695262"/>
                <a:gd name="connsiteY110" fmla="*/ 2404218 h 2404218"/>
                <a:gd name="connsiteX111" fmla="*/ 494555 w 2695262"/>
                <a:gd name="connsiteY111" fmla="*/ 2394644 h 2404218"/>
                <a:gd name="connsiteX112" fmla="*/ 456455 w 2695262"/>
                <a:gd name="connsiteY112" fmla="*/ 2385119 h 2404218"/>
                <a:gd name="connsiteX113" fmla="*/ 449738 w 2695262"/>
                <a:gd name="connsiteY113" fmla="*/ 2397147 h 2404218"/>
                <a:gd name="connsiteX114" fmla="*/ 448891 w 2695262"/>
                <a:gd name="connsiteY114" fmla="*/ 2404218 h 2404218"/>
                <a:gd name="connsiteX115" fmla="*/ 264336 w 2695262"/>
                <a:gd name="connsiteY115" fmla="*/ 2404218 h 2404218"/>
                <a:gd name="connsiteX116" fmla="*/ 246905 w 2695262"/>
                <a:gd name="connsiteY116" fmla="*/ 2385119 h 2404218"/>
                <a:gd name="connsiteX117" fmla="*/ 218330 w 2695262"/>
                <a:gd name="connsiteY117" fmla="*/ 2375594 h 2404218"/>
                <a:gd name="connsiteX118" fmla="*/ 189755 w 2695262"/>
                <a:gd name="connsiteY118" fmla="*/ 2404169 h 2404218"/>
                <a:gd name="connsiteX119" fmla="*/ 189739 w 2695262"/>
                <a:gd name="connsiteY119" fmla="*/ 2404218 h 2404218"/>
                <a:gd name="connsiteX120" fmla="*/ 0 w 2695262"/>
                <a:gd name="connsiteY120" fmla="*/ 2404218 h 2404218"/>
                <a:gd name="connsiteX121" fmla="*/ 0 w 2695262"/>
                <a:gd name="connsiteY121" fmla="*/ 2033028 h 2404218"/>
                <a:gd name="connsiteX122" fmla="*/ 6502 w 2695262"/>
                <a:gd name="connsiteY122" fmla="*/ 2028758 h 2404218"/>
                <a:gd name="connsiteX123" fmla="*/ 37355 w 2695262"/>
                <a:gd name="connsiteY123" fmla="*/ 1977143 h 2404218"/>
                <a:gd name="connsiteX124" fmla="*/ 0 w 2695262"/>
                <a:gd name="connsiteY124" fmla="*/ 1972474 h 2404218"/>
                <a:gd name="connsiteX125" fmla="*/ 0 w 2695262"/>
                <a:gd name="connsiteY125" fmla="*/ 1637834 h 2404218"/>
                <a:gd name="connsiteX126" fmla="*/ 4807 w 2695262"/>
                <a:gd name="connsiteY126" fmla="*/ 1632439 h 2404218"/>
                <a:gd name="connsiteX127" fmla="*/ 18305 w 2695262"/>
                <a:gd name="connsiteY127" fmla="*/ 1596143 h 2404218"/>
                <a:gd name="connsiteX128" fmla="*/ 0 w 2695262"/>
                <a:gd name="connsiteY128" fmla="*/ 1592619 h 2404218"/>
                <a:gd name="connsiteX129" fmla="*/ 0 w 2695262"/>
                <a:gd name="connsiteY129" fmla="*/ 1098518 h 2404218"/>
                <a:gd name="connsiteX130" fmla="*/ 5208 w 2695262"/>
                <a:gd name="connsiteY130" fmla="*/ 1092509 h 2404218"/>
                <a:gd name="connsiteX131" fmla="*/ 18305 w 2695262"/>
                <a:gd name="connsiteY131" fmla="*/ 1072268 h 2404218"/>
                <a:gd name="connsiteX132" fmla="*/ 0 w 2695262"/>
                <a:gd name="connsiteY132" fmla="*/ 1066167 h 2404218"/>
                <a:gd name="connsiteX133" fmla="*/ 0 w 2695262"/>
                <a:gd name="connsiteY133" fmla="*/ 690314 h 2404218"/>
                <a:gd name="connsiteX134" fmla="*/ 10093 w 2695262"/>
                <a:gd name="connsiteY134" fmla="*/ 677391 h 2404218"/>
                <a:gd name="connsiteX135" fmla="*/ 18305 w 2695262"/>
                <a:gd name="connsiteY135" fmla="*/ 662693 h 2404218"/>
                <a:gd name="connsiteX136" fmla="*/ 8780 w 2695262"/>
                <a:gd name="connsiteY136" fmla="*/ 624593 h 2404218"/>
                <a:gd name="connsiteX137" fmla="*/ 0 w 2695262"/>
                <a:gd name="connsiteY137" fmla="*/ 622362 h 2404218"/>
                <a:gd name="connsiteX138" fmla="*/ 0 w 2695262"/>
                <a:gd name="connsiteY138" fmla="*/ 355601 h 2404218"/>
                <a:gd name="connsiteX139" fmla="*/ 18305 w 2695262"/>
                <a:gd name="connsiteY139" fmla="*/ 329318 h 2404218"/>
                <a:gd name="connsiteX140" fmla="*/ 0 w 2695262"/>
                <a:gd name="connsiteY140" fmla="*/ 323217 h 2404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695262" h="2404218">
                  <a:moveTo>
                    <a:pt x="0" y="0"/>
                  </a:moveTo>
                  <a:lnTo>
                    <a:pt x="195920" y="0"/>
                  </a:lnTo>
                  <a:lnTo>
                    <a:pt x="196275" y="874"/>
                  </a:lnTo>
                  <a:cubicBezTo>
                    <a:pt x="206560" y="28471"/>
                    <a:pt x="186297" y="-6081"/>
                    <a:pt x="218330" y="41969"/>
                  </a:cubicBezTo>
                  <a:cubicBezTo>
                    <a:pt x="227855" y="29269"/>
                    <a:pt x="239029" y="17652"/>
                    <a:pt x="246905" y="3869"/>
                  </a:cubicBezTo>
                  <a:lnTo>
                    <a:pt x="248195" y="0"/>
                  </a:lnTo>
                  <a:lnTo>
                    <a:pt x="406505" y="0"/>
                  </a:lnTo>
                  <a:lnTo>
                    <a:pt x="409616" y="6560"/>
                  </a:lnTo>
                  <a:cubicBezTo>
                    <a:pt x="415889" y="21185"/>
                    <a:pt x="411365" y="16617"/>
                    <a:pt x="407908" y="12261"/>
                  </a:cubicBezTo>
                  <a:lnTo>
                    <a:pt x="406186" y="9955"/>
                  </a:lnTo>
                  <a:lnTo>
                    <a:pt x="405929" y="9582"/>
                  </a:lnTo>
                  <a:cubicBezTo>
                    <a:pt x="404850" y="8065"/>
                    <a:pt x="404769" y="8009"/>
                    <a:pt x="405245" y="8695"/>
                  </a:cubicBezTo>
                  <a:lnTo>
                    <a:pt x="406186" y="9955"/>
                  </a:lnTo>
                  <a:lnTo>
                    <a:pt x="412595" y="19236"/>
                  </a:lnTo>
                  <a:cubicBezTo>
                    <a:pt x="416107" y="24395"/>
                    <a:pt x="421056" y="31733"/>
                    <a:pt x="427880" y="41969"/>
                  </a:cubicBezTo>
                  <a:lnTo>
                    <a:pt x="436274" y="0"/>
                  </a:lnTo>
                  <a:lnTo>
                    <a:pt x="754882" y="0"/>
                  </a:lnTo>
                  <a:lnTo>
                    <a:pt x="758414" y="7258"/>
                  </a:lnTo>
                  <a:cubicBezTo>
                    <a:pt x="762277" y="13871"/>
                    <a:pt x="766418" y="19429"/>
                    <a:pt x="770780" y="22919"/>
                  </a:cubicBezTo>
                  <a:cubicBezTo>
                    <a:pt x="778620" y="29191"/>
                    <a:pt x="789830" y="29269"/>
                    <a:pt x="799355" y="32444"/>
                  </a:cubicBezTo>
                  <a:cubicBezTo>
                    <a:pt x="812868" y="-8094"/>
                    <a:pt x="807305" y="7867"/>
                    <a:pt x="809574" y="3293"/>
                  </a:cubicBezTo>
                  <a:lnTo>
                    <a:pt x="810997" y="0"/>
                  </a:lnTo>
                  <a:lnTo>
                    <a:pt x="1360160" y="0"/>
                  </a:lnTo>
                  <a:lnTo>
                    <a:pt x="1362074" y="5661"/>
                  </a:lnTo>
                  <a:cubicBezTo>
                    <a:pt x="1365941" y="14735"/>
                    <a:pt x="1371148" y="23212"/>
                    <a:pt x="1380380" y="32444"/>
                  </a:cubicBezTo>
                  <a:cubicBezTo>
                    <a:pt x="1388475" y="40539"/>
                    <a:pt x="1399430" y="45144"/>
                    <a:pt x="1408955" y="51494"/>
                  </a:cubicBezTo>
                  <a:cubicBezTo>
                    <a:pt x="1412174" y="32185"/>
                    <a:pt x="1414272" y="17253"/>
                    <a:pt x="1416898" y="2708"/>
                  </a:cubicBezTo>
                  <a:lnTo>
                    <a:pt x="1417545" y="0"/>
                  </a:lnTo>
                  <a:lnTo>
                    <a:pt x="1673094" y="0"/>
                  </a:lnTo>
                  <a:lnTo>
                    <a:pt x="1676689" y="5650"/>
                  </a:lnTo>
                  <a:cubicBezTo>
                    <a:pt x="1679827" y="11228"/>
                    <a:pt x="1682620" y="17800"/>
                    <a:pt x="1694705" y="41969"/>
                  </a:cubicBezTo>
                  <a:cubicBezTo>
                    <a:pt x="1697880" y="29269"/>
                    <a:pt x="1701663" y="16706"/>
                    <a:pt x="1704230" y="3869"/>
                  </a:cubicBezTo>
                  <a:lnTo>
                    <a:pt x="1704878" y="0"/>
                  </a:lnTo>
                  <a:lnTo>
                    <a:pt x="2106769" y="0"/>
                  </a:lnTo>
                  <a:lnTo>
                    <a:pt x="2112837" y="6909"/>
                  </a:lnTo>
                  <a:cubicBezTo>
                    <a:pt x="2119470" y="13291"/>
                    <a:pt x="2124839" y="13897"/>
                    <a:pt x="2151905" y="22919"/>
                  </a:cubicBezTo>
                  <a:lnTo>
                    <a:pt x="2167184" y="0"/>
                  </a:lnTo>
                  <a:lnTo>
                    <a:pt x="2459388" y="0"/>
                  </a:lnTo>
                  <a:lnTo>
                    <a:pt x="2467016" y="16085"/>
                  </a:lnTo>
                  <a:cubicBezTo>
                    <a:pt x="2473289" y="30710"/>
                    <a:pt x="2468765" y="26142"/>
                    <a:pt x="2465308" y="21786"/>
                  </a:cubicBezTo>
                  <a:lnTo>
                    <a:pt x="2463586" y="19480"/>
                  </a:lnTo>
                  <a:lnTo>
                    <a:pt x="2463329" y="19107"/>
                  </a:lnTo>
                  <a:cubicBezTo>
                    <a:pt x="2462250" y="17590"/>
                    <a:pt x="2462169" y="17534"/>
                    <a:pt x="2462645" y="18220"/>
                  </a:cubicBezTo>
                  <a:lnTo>
                    <a:pt x="2463586" y="19480"/>
                  </a:lnTo>
                  <a:lnTo>
                    <a:pt x="2469995" y="28761"/>
                  </a:lnTo>
                  <a:cubicBezTo>
                    <a:pt x="2473507" y="33920"/>
                    <a:pt x="2478456" y="41258"/>
                    <a:pt x="2485280" y="51494"/>
                  </a:cubicBezTo>
                  <a:cubicBezTo>
                    <a:pt x="2488455" y="41969"/>
                    <a:pt x="2490850" y="32147"/>
                    <a:pt x="2494805" y="22919"/>
                  </a:cubicBezTo>
                  <a:lnTo>
                    <a:pt x="2505839" y="0"/>
                  </a:lnTo>
                  <a:lnTo>
                    <a:pt x="2694830" y="0"/>
                  </a:lnTo>
                  <a:lnTo>
                    <a:pt x="2694830" y="242661"/>
                  </a:lnTo>
                  <a:lnTo>
                    <a:pt x="2628155" y="241994"/>
                  </a:lnTo>
                  <a:cubicBezTo>
                    <a:pt x="2618115" y="241994"/>
                    <a:pt x="2647076" y="248761"/>
                    <a:pt x="2656730" y="251519"/>
                  </a:cubicBezTo>
                  <a:cubicBezTo>
                    <a:pt x="2669317" y="255115"/>
                    <a:pt x="2682130" y="257869"/>
                    <a:pt x="2694830" y="261044"/>
                  </a:cubicBezTo>
                  <a:lnTo>
                    <a:pt x="2694830" y="376223"/>
                  </a:lnTo>
                  <a:lnTo>
                    <a:pt x="2637680" y="375344"/>
                  </a:lnTo>
                  <a:cubicBezTo>
                    <a:pt x="2626234" y="375529"/>
                    <a:pt x="2656730" y="388044"/>
                    <a:pt x="2666255" y="394394"/>
                  </a:cubicBezTo>
                  <a:cubicBezTo>
                    <a:pt x="2674609" y="399963"/>
                    <a:pt x="2685305" y="400744"/>
                    <a:pt x="2694830" y="403919"/>
                  </a:cubicBezTo>
                  <a:lnTo>
                    <a:pt x="2694830" y="621078"/>
                  </a:lnTo>
                  <a:lnTo>
                    <a:pt x="2685305" y="622994"/>
                  </a:lnTo>
                  <a:cubicBezTo>
                    <a:pt x="2675565" y="625429"/>
                    <a:pt x="2666255" y="629344"/>
                    <a:pt x="2656730" y="632519"/>
                  </a:cubicBezTo>
                  <a:cubicBezTo>
                    <a:pt x="2656730" y="632519"/>
                    <a:pt x="2672587" y="635790"/>
                    <a:pt x="2692421" y="639807"/>
                  </a:cubicBezTo>
                  <a:lnTo>
                    <a:pt x="2694830" y="640290"/>
                  </a:lnTo>
                  <a:lnTo>
                    <a:pt x="2694830" y="921444"/>
                  </a:lnTo>
                  <a:lnTo>
                    <a:pt x="2647205" y="937319"/>
                  </a:lnTo>
                  <a:lnTo>
                    <a:pt x="2675780" y="946844"/>
                  </a:lnTo>
                  <a:lnTo>
                    <a:pt x="2694830" y="953194"/>
                  </a:lnTo>
                  <a:lnTo>
                    <a:pt x="2694830" y="1129594"/>
                  </a:lnTo>
                  <a:lnTo>
                    <a:pt x="2675439" y="1132808"/>
                  </a:lnTo>
                  <a:cubicBezTo>
                    <a:pt x="2667512" y="1134057"/>
                    <a:pt x="2658432" y="1135473"/>
                    <a:pt x="2647205" y="1137344"/>
                  </a:cubicBezTo>
                  <a:cubicBezTo>
                    <a:pt x="2663080" y="1140519"/>
                    <a:pt x="2680350" y="1139629"/>
                    <a:pt x="2694830" y="1146869"/>
                  </a:cubicBezTo>
                  <a:lnTo>
                    <a:pt x="2694830" y="1265932"/>
                  </a:lnTo>
                  <a:lnTo>
                    <a:pt x="2685305" y="1270694"/>
                  </a:lnTo>
                  <a:lnTo>
                    <a:pt x="2694830" y="1270921"/>
                  </a:lnTo>
                  <a:lnTo>
                    <a:pt x="2694830" y="1512426"/>
                  </a:lnTo>
                  <a:lnTo>
                    <a:pt x="2692890" y="1511016"/>
                  </a:lnTo>
                  <a:cubicBezTo>
                    <a:pt x="2694019" y="1508535"/>
                    <a:pt x="2705321" y="1505322"/>
                    <a:pt x="2666255" y="1518344"/>
                  </a:cubicBezTo>
                  <a:lnTo>
                    <a:pt x="2694830" y="1525419"/>
                  </a:lnTo>
                  <a:lnTo>
                    <a:pt x="2694830" y="1575494"/>
                  </a:lnTo>
                  <a:lnTo>
                    <a:pt x="2694830" y="1858863"/>
                  </a:lnTo>
                  <a:lnTo>
                    <a:pt x="2647205" y="1870769"/>
                  </a:lnTo>
                  <a:lnTo>
                    <a:pt x="2694830" y="1882675"/>
                  </a:lnTo>
                  <a:lnTo>
                    <a:pt x="2694830" y="2144986"/>
                  </a:lnTo>
                  <a:lnTo>
                    <a:pt x="2685305" y="2146994"/>
                  </a:lnTo>
                  <a:cubicBezTo>
                    <a:pt x="2671106" y="2154094"/>
                    <a:pt x="2666255" y="2172394"/>
                    <a:pt x="2656730" y="2185094"/>
                  </a:cubicBezTo>
                  <a:lnTo>
                    <a:pt x="2694830" y="2191444"/>
                  </a:lnTo>
                  <a:lnTo>
                    <a:pt x="2694830" y="2404218"/>
                  </a:lnTo>
                  <a:lnTo>
                    <a:pt x="2535602" y="2404218"/>
                  </a:lnTo>
                  <a:lnTo>
                    <a:pt x="2530324" y="2395762"/>
                  </a:lnTo>
                  <a:cubicBezTo>
                    <a:pt x="2520580" y="2380674"/>
                    <a:pt x="2510110" y="2365214"/>
                    <a:pt x="2504330" y="2356544"/>
                  </a:cubicBezTo>
                  <a:cubicBezTo>
                    <a:pt x="2493819" y="2388078"/>
                    <a:pt x="2496242" y="2383333"/>
                    <a:pt x="2488180" y="2398852"/>
                  </a:cubicBezTo>
                  <a:lnTo>
                    <a:pt x="2485444" y="2404218"/>
                  </a:lnTo>
                  <a:lnTo>
                    <a:pt x="2095042" y="2404218"/>
                  </a:lnTo>
                  <a:lnTo>
                    <a:pt x="2085230" y="2375594"/>
                  </a:lnTo>
                  <a:cubicBezTo>
                    <a:pt x="2079671" y="2365587"/>
                    <a:pt x="2066180" y="2362894"/>
                    <a:pt x="2056655" y="2356544"/>
                  </a:cubicBezTo>
                  <a:cubicBezTo>
                    <a:pt x="2024320" y="2405046"/>
                    <a:pt x="2044560" y="2371632"/>
                    <a:pt x="2037573" y="2394931"/>
                  </a:cubicBezTo>
                  <a:lnTo>
                    <a:pt x="2034227" y="2404218"/>
                  </a:lnTo>
                  <a:lnTo>
                    <a:pt x="1860514" y="2404218"/>
                  </a:lnTo>
                  <a:lnTo>
                    <a:pt x="1853012" y="2391616"/>
                  </a:lnTo>
                  <a:cubicBezTo>
                    <a:pt x="1841317" y="2372663"/>
                    <a:pt x="1832135" y="2365732"/>
                    <a:pt x="1809005" y="2394644"/>
                  </a:cubicBezTo>
                  <a:lnTo>
                    <a:pt x="1804852" y="2404218"/>
                  </a:lnTo>
                  <a:lnTo>
                    <a:pt x="1216721" y="2404218"/>
                  </a:lnTo>
                  <a:lnTo>
                    <a:pt x="1214863" y="2394072"/>
                  </a:lnTo>
                  <a:cubicBezTo>
                    <a:pt x="1213907" y="2387460"/>
                    <a:pt x="1212561" y="2381040"/>
                    <a:pt x="1208930" y="2375594"/>
                  </a:cubicBezTo>
                  <a:cubicBezTo>
                    <a:pt x="1202580" y="2366069"/>
                    <a:pt x="1189880" y="2362894"/>
                    <a:pt x="1180355" y="2356544"/>
                  </a:cubicBezTo>
                  <a:cubicBezTo>
                    <a:pt x="1180355" y="2356544"/>
                    <a:pt x="1173775" y="2365923"/>
                    <a:pt x="1165723" y="2377757"/>
                  </a:cubicBezTo>
                  <a:lnTo>
                    <a:pt x="1148443" y="2404218"/>
                  </a:lnTo>
                  <a:lnTo>
                    <a:pt x="837503" y="2404218"/>
                  </a:lnTo>
                  <a:lnTo>
                    <a:pt x="837455" y="2404169"/>
                  </a:lnTo>
                  <a:cubicBezTo>
                    <a:pt x="827415" y="2394129"/>
                    <a:pt x="812055" y="2391469"/>
                    <a:pt x="799355" y="2385119"/>
                  </a:cubicBezTo>
                  <a:lnTo>
                    <a:pt x="792989" y="2404218"/>
                  </a:lnTo>
                  <a:lnTo>
                    <a:pt x="496949" y="2404218"/>
                  </a:lnTo>
                  <a:lnTo>
                    <a:pt x="494555" y="2394644"/>
                  </a:lnTo>
                  <a:cubicBezTo>
                    <a:pt x="481855" y="2391469"/>
                    <a:pt x="465712" y="2375862"/>
                    <a:pt x="456455" y="2385119"/>
                  </a:cubicBezTo>
                  <a:cubicBezTo>
                    <a:pt x="453041" y="2388533"/>
                    <a:pt x="450976" y="2392629"/>
                    <a:pt x="449738" y="2397147"/>
                  </a:cubicBezTo>
                  <a:lnTo>
                    <a:pt x="448891" y="2404218"/>
                  </a:lnTo>
                  <a:lnTo>
                    <a:pt x="264336" y="2404218"/>
                  </a:lnTo>
                  <a:lnTo>
                    <a:pt x="246905" y="2385119"/>
                  </a:lnTo>
                  <a:cubicBezTo>
                    <a:pt x="239192" y="2378691"/>
                    <a:pt x="227855" y="2378769"/>
                    <a:pt x="218330" y="2375594"/>
                  </a:cubicBezTo>
                  <a:cubicBezTo>
                    <a:pt x="208805" y="2385119"/>
                    <a:pt x="197227" y="2392961"/>
                    <a:pt x="189755" y="2404169"/>
                  </a:cubicBezTo>
                  <a:lnTo>
                    <a:pt x="189739" y="2404218"/>
                  </a:lnTo>
                  <a:lnTo>
                    <a:pt x="0" y="2404218"/>
                  </a:lnTo>
                  <a:lnTo>
                    <a:pt x="0" y="2033028"/>
                  </a:lnTo>
                  <a:lnTo>
                    <a:pt x="6502" y="2028758"/>
                  </a:lnTo>
                  <a:cubicBezTo>
                    <a:pt x="11426" y="2022373"/>
                    <a:pt x="15521" y="2009895"/>
                    <a:pt x="37355" y="1977143"/>
                  </a:cubicBezTo>
                  <a:lnTo>
                    <a:pt x="0" y="1972474"/>
                  </a:lnTo>
                  <a:lnTo>
                    <a:pt x="0" y="1637834"/>
                  </a:lnTo>
                  <a:lnTo>
                    <a:pt x="4807" y="1632439"/>
                  </a:lnTo>
                  <a:cubicBezTo>
                    <a:pt x="10263" y="1623819"/>
                    <a:pt x="12282" y="1614213"/>
                    <a:pt x="18305" y="1596143"/>
                  </a:cubicBezTo>
                  <a:lnTo>
                    <a:pt x="0" y="1592619"/>
                  </a:lnTo>
                  <a:lnTo>
                    <a:pt x="0" y="1098518"/>
                  </a:lnTo>
                  <a:lnTo>
                    <a:pt x="5208" y="1092509"/>
                  </a:lnTo>
                  <a:cubicBezTo>
                    <a:pt x="9574" y="1085762"/>
                    <a:pt x="13543" y="1078618"/>
                    <a:pt x="18305" y="1072268"/>
                  </a:cubicBezTo>
                  <a:lnTo>
                    <a:pt x="0" y="1066167"/>
                  </a:lnTo>
                  <a:lnTo>
                    <a:pt x="0" y="690314"/>
                  </a:lnTo>
                  <a:lnTo>
                    <a:pt x="10093" y="677391"/>
                  </a:lnTo>
                  <a:cubicBezTo>
                    <a:pt x="14013" y="672944"/>
                    <a:pt x="17496" y="668360"/>
                    <a:pt x="18305" y="662693"/>
                  </a:cubicBezTo>
                  <a:cubicBezTo>
                    <a:pt x="20156" y="649734"/>
                    <a:pt x="11955" y="637293"/>
                    <a:pt x="8780" y="624593"/>
                  </a:cubicBezTo>
                  <a:lnTo>
                    <a:pt x="0" y="622362"/>
                  </a:lnTo>
                  <a:lnTo>
                    <a:pt x="0" y="355601"/>
                  </a:lnTo>
                  <a:lnTo>
                    <a:pt x="18305" y="329318"/>
                  </a:lnTo>
                  <a:lnTo>
                    <a:pt x="0" y="323217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 </a:t>
              </a:r>
              <a:r>
                <a:rPr lang="en-US" altLang="zh-CN" sz="4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8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960" y="1217748"/>
            <a:ext cx="4149498" cy="59439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177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eaLnBrk="1" hangingPunct="1"/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Tình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huống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1: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228"/>
            <a:ext cx="4191363" cy="5448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437" y="419637"/>
            <a:ext cx="6438363" cy="64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7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eaLnBrk="1" hangingPunct="1"/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Tình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huống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2: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228"/>
            <a:ext cx="4191363" cy="5448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760" y="475914"/>
            <a:ext cx="5238750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4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eaLnBrk="1" hangingPunct="1"/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Tình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huống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3: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228"/>
            <a:ext cx="4191363" cy="5448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363" y="1470402"/>
            <a:ext cx="7702008" cy="532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4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eaLnBrk="1" hangingPunct="1"/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Tình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huống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4: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228"/>
            <a:ext cx="4191363" cy="5448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420" y="1772118"/>
            <a:ext cx="8396428" cy="472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6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eaLnBrk="1" hangingPunct="1"/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Tình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huống</a:t>
            </a:r>
            <a:r>
              <a:rPr lang="en-US" altLang="zh-CN" b="1" dirty="0">
                <a:solidFill>
                  <a:srgbClr val="0070C0"/>
                </a:solidFill>
                <a:effectLst>
                  <a:outerShdw blurRad="38100" dist="38100" dir="2700000" algn="tl" rotWithShape="0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lt"/>
              </a:rPr>
              <a:t> 5: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9228"/>
            <a:ext cx="4191363" cy="54487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563" y="1137376"/>
            <a:ext cx="5701618" cy="572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3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"/>
  <p:tag name="MH" val="20171009180822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0533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"/>
  <p:tag name="MH" val="20171009181032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1032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1032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1032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1032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1032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1032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1032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"/>
  <p:tag name="MH" val="20171009184356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0822"/>
  <p:tag name="MH_LIBRARY" val="GRAPHIC"/>
  <p:tag name="MH_TYPE" val="PageTitle"/>
  <p:tag name="MH_ORDER" val="PageTitl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PageTitle"/>
  <p:tag name="MH_ORDER" val="PageTitl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"/>
  <p:tag name="MH" val="20171009184356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PageTitle"/>
  <p:tag name="MH_ORDER" val="PageTitl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0822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4356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0822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"/>
  <p:tag name="MH" val="20171009180533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0533"/>
  <p:tag name="MH_LIBRARY" val="GRAPHIC"/>
  <p:tag name="MH_TYPE" val="PageTitle"/>
  <p:tag name="MH_ORDER" val="PageTitl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0533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0533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09180533"/>
  <p:tag name="MH_LIBRARY" val="GRAPHIC"/>
  <p:tag name="MH_TYPE" val="Other"/>
  <p:tag name="MH_ORDER" val="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377</Words>
  <Application>Microsoft Office PowerPoint</Application>
  <PresentationFormat>Widescreen</PresentationFormat>
  <Paragraphs>88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宋体</vt:lpstr>
      <vt:lpstr>Arial</vt:lpstr>
      <vt:lpstr>Calibri</vt:lpstr>
      <vt:lpstr>Calibri Light</vt:lpstr>
      <vt:lpstr>Times New Roman</vt:lpstr>
      <vt:lpstr>Office Theme</vt:lpstr>
      <vt:lpstr>  </vt:lpstr>
      <vt:lpstr>1. Ổn định tổ chức: Hát: Em đi qua ngã tư đường phố</vt:lpstr>
      <vt:lpstr>Bé biết gì về luật giao thông?</vt:lpstr>
      <vt:lpstr>Tìm hiểu về một số luật lệ giao thông</vt:lpstr>
      <vt:lpstr>Tình huống 1:</vt:lpstr>
      <vt:lpstr>Tình huống 2:</vt:lpstr>
      <vt:lpstr>Tình huống 3:</vt:lpstr>
      <vt:lpstr>Tình huống 4:</vt:lpstr>
      <vt:lpstr>Tình huống 5:</vt:lpstr>
      <vt:lpstr>Tình huống 6:</vt:lpstr>
      <vt:lpstr>Tình huống 7:</vt:lpstr>
      <vt:lpstr>Tình huống 8:</vt:lpstr>
      <vt:lpstr>Tình huống 9:</vt:lpstr>
      <vt:lpstr>Mở rộng:</vt:lpstr>
      <vt:lpstr>Mở rộng:</vt:lpstr>
      <vt:lpstr>Giáo dục:</vt:lpstr>
      <vt:lpstr>PowerPoint Presentation</vt:lpstr>
      <vt:lpstr>Trò chơi 1:</vt:lpstr>
      <vt:lpstr>Hành động này        hay          ?</vt:lpstr>
      <vt:lpstr>Hành động này        hay          ?</vt:lpstr>
      <vt:lpstr>Hành động này        hay          ?</vt:lpstr>
      <vt:lpstr>Hành động này        hay          ?</vt:lpstr>
      <vt:lpstr>Hành động này        hay          ?</vt:lpstr>
      <vt:lpstr>Hành động này        hay          ?</vt:lpstr>
      <vt:lpstr>Hành động này        hay          ?</vt:lpstr>
      <vt:lpstr>Hành động này        hay          ?</vt:lpstr>
      <vt:lpstr>Hành động này        hay          ?</vt:lpstr>
      <vt:lpstr>Hành động này        hay          ?</vt:lpstr>
      <vt:lpstr>Trò chơi 2:</vt:lpstr>
      <vt:lpstr> 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Do.Cung</dc:creator>
  <cp:lastModifiedBy>Administrator</cp:lastModifiedBy>
  <cp:revision>16</cp:revision>
  <dcterms:created xsi:type="dcterms:W3CDTF">2021-07-23T14:07:46Z</dcterms:created>
  <dcterms:modified xsi:type="dcterms:W3CDTF">2022-08-16T07:58:15Z</dcterms:modified>
</cp:coreProperties>
</file>