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94" r:id="rId3"/>
    <p:sldId id="285" r:id="rId4"/>
    <p:sldId id="267" r:id="rId5"/>
    <p:sldId id="286" r:id="rId6"/>
    <p:sldId id="269" r:id="rId7"/>
    <p:sldId id="270" r:id="rId8"/>
    <p:sldId id="263" r:id="rId9"/>
    <p:sldId id="264" r:id="rId10"/>
    <p:sldId id="288" r:id="rId11"/>
    <p:sldId id="274" r:id="rId12"/>
    <p:sldId id="265" r:id="rId13"/>
    <p:sldId id="296" r:id="rId14"/>
    <p:sldId id="289" r:id="rId15"/>
    <p:sldId id="290" r:id="rId16"/>
    <p:sldId id="275" r:id="rId17"/>
    <p:sldId id="293" r:id="rId18"/>
    <p:sldId id="291" r:id="rId19"/>
    <p:sldId id="277" r:id="rId20"/>
    <p:sldId id="278" r:id="rId21"/>
    <p:sldId id="297" r:id="rId22"/>
    <p:sldId id="279" r:id="rId23"/>
    <p:sldId id="298" r:id="rId24"/>
    <p:sldId id="280" r:id="rId25"/>
    <p:sldId id="281" r:id="rId26"/>
    <p:sldId id="282" r:id="rId27"/>
    <p:sldId id="299" r:id="rId28"/>
    <p:sldId id="29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9" autoAdjust="0"/>
    <p:restoredTop sz="94660"/>
  </p:normalViewPr>
  <p:slideViewPr>
    <p:cSldViewPr>
      <p:cViewPr varScale="1">
        <p:scale>
          <a:sx n="78" d="100"/>
          <a:sy n="78" d="100"/>
        </p:scale>
        <p:origin x="1668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61A8F-7453-4B9B-A938-05E75C8F731E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29EB9B-B4D9-4BB1-A63B-335924AD72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31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9EB9B-B4D9-4BB1-A63B-335924AD72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2915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/>
              <a:t>Nhạc bài</a:t>
            </a:r>
            <a:r>
              <a:rPr lang="vi-VN" baseline="0" dirty="0"/>
              <a:t> hát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29EB9B-B4D9-4BB1-A63B-335924AD723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151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5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56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36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32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948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0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48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485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153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60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710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12333-3197-46E6-85E8-CC410FE29333}" type="datetimeFigureOut">
              <a:rPr lang="en-US" smtClean="0"/>
              <a:t>3/4/2022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C44F5-9779-49E2-9206-DE6FDA08DB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741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L%20Computer\Downloads\FILE_20210309_223018_nhac_khong_loi_mau_hoa_beat_87201721.mp3" TargetMode="External"/><Relationship Id="rId1" Type="http://schemas.microsoft.com/office/2007/relationships/media" Target="file:///C:\Users\HL%20Computer\Downloads\FILE_20210309_223018_nhac_khong_loi_mau_hoa_beat_87201721.mp3" TargetMode="External"/><Relationship Id="rId5" Type="http://schemas.openxmlformats.org/officeDocument/2006/relationships/image" Target="../media/image49.png"/><Relationship Id="rId4" Type="http://schemas.openxmlformats.org/officeDocument/2006/relationships/image" Target="../media/image4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file:///C:\Users\HL%20Computer\Downloads\B&#224;i%20h&#225;t%20Qu&#224;%208-3%20-%20Beat%20nh&#7841;c%20m&#7847;m%20non%20-%20Nh&#7841;c%20thi&#7871;u%20nhi%20-%20Nh&#7841;c%20karaoke%20-%20Nh&#7841;c%20kh&#244;ng%20l&#7901;i.mp4" TargetMode="External"/><Relationship Id="rId1" Type="http://schemas.openxmlformats.org/officeDocument/2006/relationships/video" Target="NULL" TargetMode="External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177548"/>
            <a:ext cx="61929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>
                <a:solidFill>
                  <a:srgbClr val="FF0000"/>
                </a:solidFill>
                <a:latin typeface="+mj-lt"/>
              </a:rPr>
              <a:t>ỦY BAN NHÂN DÂN QUẬN LONG BIÊN</a:t>
            </a:r>
          </a:p>
          <a:p>
            <a:pPr algn="ctr"/>
            <a:r>
              <a:rPr lang="vi-VN" sz="2000" b="1" dirty="0">
                <a:solidFill>
                  <a:srgbClr val="FF0000"/>
                </a:solidFill>
                <a:latin typeface="+mj-lt"/>
              </a:rPr>
              <a:t>TRƯỜNG MẦM NON </a:t>
            </a:r>
            <a:r>
              <a:rPr 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THẠCH CẦU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8591" y="2562673"/>
            <a:ext cx="815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b="1" dirty="0">
                <a:solidFill>
                  <a:srgbClr val="002060"/>
                </a:solidFill>
                <a:latin typeface="+mj-lt"/>
              </a:rPr>
              <a:t>LĨNH VỰC PHÁT TRIỂN NHẬN THỨC</a:t>
            </a:r>
            <a:endParaRPr lang="en-US" sz="28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33600" y="3276600"/>
            <a:ext cx="6477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+mj-lt"/>
              </a:rPr>
              <a:t>Đề tài: Trò chuyện về ngày 8/3</a:t>
            </a:r>
          </a:p>
          <a:p>
            <a:endParaRPr lang="vi-VN" sz="1000" b="1" dirty="0">
              <a:solidFill>
                <a:srgbClr val="FF0000"/>
              </a:solidFill>
              <a:latin typeface="+mj-lt"/>
            </a:endParaRPr>
          </a:p>
          <a:p>
            <a:r>
              <a:rPr lang="vi-VN" sz="2400" b="1" dirty="0">
                <a:solidFill>
                  <a:srgbClr val="7030A0"/>
                </a:solidFill>
                <a:latin typeface="+mj-lt"/>
              </a:rPr>
              <a:t>        Lứa tuổi: </a:t>
            </a:r>
            <a:r>
              <a:rPr lang="en-US" sz="2400" b="1" dirty="0">
                <a:solidFill>
                  <a:srgbClr val="7030A0"/>
                </a:solidFill>
                <a:latin typeface="+mj-lt"/>
              </a:rPr>
              <a:t>M</a:t>
            </a:r>
            <a:r>
              <a:rPr lang="vi-VN" sz="2400" b="1" dirty="0">
                <a:solidFill>
                  <a:srgbClr val="7030A0"/>
                </a:solidFill>
                <a:latin typeface="+mj-lt"/>
              </a:rPr>
              <a:t>ẫu giáo nhỡ (4-5 tuổi)</a:t>
            </a:r>
          </a:p>
          <a:p>
            <a:r>
              <a:rPr lang="vi-VN" sz="2400" b="1" dirty="0">
                <a:solidFill>
                  <a:srgbClr val="7030A0"/>
                </a:solidFill>
                <a:latin typeface="+mj-lt"/>
              </a:rPr>
              <a:t>        Thời gian: 25-30 phút</a:t>
            </a:r>
          </a:p>
          <a:p>
            <a:r>
              <a:rPr lang="vi-VN" sz="2400" b="1" dirty="0">
                <a:solidFill>
                  <a:srgbClr val="7030A0"/>
                </a:solidFill>
                <a:latin typeface="+mj-lt"/>
              </a:rPr>
              <a:t>        Giáo viên: </a:t>
            </a:r>
            <a:r>
              <a:rPr lang="en-US" sz="2400" b="1" dirty="0">
                <a:solidFill>
                  <a:srgbClr val="7030A0"/>
                </a:solidFill>
                <a:latin typeface="+mj-lt"/>
              </a:rPr>
              <a:t>LÊ THỊ THU LAN</a:t>
            </a:r>
          </a:p>
          <a:p>
            <a:r>
              <a:rPr lang="en-US" sz="2400" b="1" dirty="0">
                <a:solidFill>
                  <a:srgbClr val="7030A0"/>
                </a:solidFill>
                <a:latin typeface="+mj-lt"/>
              </a:rPr>
              <a:t>		    BÙI HỒNG HÀ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F28CE2-1CC7-4231-A1F0-756C14743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265" y="988508"/>
            <a:ext cx="1342052" cy="135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8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b.f5.photo.talk.zdn.vn/7390180537169877146/424dee8e1177e229bb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709"/>
            <a:ext cx="9144000" cy="6754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10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213705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9200" y="152400"/>
            <a:ext cx="75922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Ở nhà con ngày 8/3 sẽ có hoạt động gì? Bố con sẽ làm gì?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1" y="-3328313"/>
            <a:ext cx="4578927" cy="330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526972" y="3947886"/>
            <a:ext cx="4526973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705" y="538601"/>
            <a:ext cx="4543425" cy="6289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8035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0.29965 L -0.00312 0.5771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8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0208 L 0.50035 0.0020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9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7341E-7 L -0.50608 0.01202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13" y="6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48000" y="28074"/>
            <a:ext cx="350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+mj-lt"/>
              </a:rPr>
              <a:t>Con sẽ làm gì?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81600" y="685800"/>
            <a:ext cx="5029200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400" y="656771"/>
            <a:ext cx="3898323" cy="6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6283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4 0.00463 L -0.46146 0.009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6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-0.00554 L 0.57084 -4.16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17" y="2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23258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" y="533400"/>
            <a:ext cx="9109364" cy="62414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400" y="0"/>
            <a:ext cx="899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latin typeface="+mj-lt"/>
              </a:rPr>
              <a:t>Ngoài tặng hoa, tặng quà con còn làm những việc gì nữa?</a:t>
            </a:r>
            <a:endParaRPr lang="en-US" sz="2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5787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00600" cy="3429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308" y="-3464"/>
            <a:ext cx="4315691" cy="34324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235" y="3429000"/>
            <a:ext cx="4308764" cy="3429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9000"/>
            <a:ext cx="47625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49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34636"/>
            <a:ext cx="693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C00000"/>
                </a:solidFill>
                <a:latin typeface="+mj-lt"/>
              </a:rPr>
              <a:t>Khi tặng quà chúng mình tặng như thế nào?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7086600"/>
            <a:ext cx="9144000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71600" y="45720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C00000"/>
                </a:solidFill>
                <a:latin typeface="+mj-lt"/>
              </a:rPr>
              <a:t>Khi tặng quà con sẽ nói điều gì?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60997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-0.57778 L 0.00451 -0.8777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1524000"/>
            <a:ext cx="731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002060"/>
                </a:solidFill>
                <a:latin typeface="+mj-lt"/>
              </a:rPr>
              <a:t>Giáo dục</a:t>
            </a:r>
            <a:r>
              <a:rPr lang="vi-VN" sz="2400" dirty="0">
                <a:solidFill>
                  <a:srgbClr val="002060"/>
                </a:solidFill>
                <a:latin typeface="+mj-lt"/>
              </a:rPr>
              <a:t>: Để tỏ lòng biết ơn đến bà, mẹ và các cô giáo các con hãy học thật giỏi, thật ngoan và nghe lời bà, mẹ và cô giáo nhé!</a:t>
            </a:r>
            <a:endParaRPr lang="en-US" sz="24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3048000"/>
            <a:ext cx="701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>
                <a:solidFill>
                  <a:srgbClr val="002060"/>
                </a:solidFill>
                <a:latin typeface="+mj-lt"/>
              </a:rPr>
              <a:t>Mở rộng</a:t>
            </a:r>
            <a:r>
              <a:rPr lang="vi-VN" sz="2400" dirty="0">
                <a:solidFill>
                  <a:srgbClr val="002060"/>
                </a:solidFill>
                <a:latin typeface="+mj-lt"/>
              </a:rPr>
              <a:t>: Ngoài ngày 8/3 là ngày quốc tế phụ nữ còn có ngày đặc biệt giống như thế đó chính là ngày 20/10 ngày phụ nữ Việt nam nữa đấy </a:t>
            </a:r>
            <a:endParaRPr lang="en-US" sz="24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74199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1600" y="2667000"/>
            <a:ext cx="5181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7030A0"/>
                </a:solidFill>
                <a:latin typeface="+mj-lt"/>
              </a:rPr>
              <a:t>Ai thông minh hơn</a:t>
            </a:r>
          </a:p>
          <a:p>
            <a:pPr algn="ctr"/>
            <a:r>
              <a:rPr lang="vi-VN" sz="3200" b="1" dirty="0">
                <a:solidFill>
                  <a:srgbClr val="7030A0"/>
                </a:solidFill>
                <a:latin typeface="+mj-lt"/>
              </a:rPr>
              <a:t> học sinh lớp mẫu giáo</a:t>
            </a:r>
            <a:endParaRPr lang="en-US" sz="32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82091" y="1371600"/>
            <a:ext cx="342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dirty="0">
                <a:solidFill>
                  <a:srgbClr val="FF0000"/>
                </a:solidFill>
                <a:latin typeface="+mj-lt"/>
              </a:rPr>
              <a:t>Trò chơi</a:t>
            </a:r>
            <a:endParaRPr lang="en-US" sz="48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7671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067800" cy="68580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62200" y="635683"/>
            <a:ext cx="518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200" b="1" dirty="0">
                <a:solidFill>
                  <a:srgbClr val="FF0000"/>
                </a:solidFill>
                <a:latin typeface="+mj-lt"/>
              </a:rPr>
              <a:t>Ngày 8/3 là ngày gì?</a:t>
            </a:r>
            <a:endParaRPr lang="en-US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1524000"/>
            <a:ext cx="48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A. Ngày nhà giáo Việt Nam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6800" y="2154171"/>
            <a:ext cx="541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B. Ngày thầy thuốc Việt Nam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04900" y="2784342"/>
            <a:ext cx="533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C. Ngày quốc tế thiếu nhi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43000" y="3352694"/>
            <a:ext cx="472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D. Ngày Quốc tế Phụ Nữ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2" name="Đồng hồ đếm ngược 10 giây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61" end="966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777" y="4572000"/>
            <a:ext cx="3021623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48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8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76400" y="1524000"/>
            <a:ext cx="548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dirty="0">
                <a:solidFill>
                  <a:srgbClr val="FF0000"/>
                </a:solidFill>
                <a:latin typeface="+mj-lt"/>
              </a:rPr>
              <a:t>Hoạt động 1: Ổn định tổ chức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3" name="nhac ve doc ra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15000" y="4814665"/>
            <a:ext cx="609600" cy="60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667000" y="24384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Thơ: Quà 8/3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304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9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909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1000" y="96982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Ngày quốc tế phụ nữ là ngày dành cho những ai</a:t>
            </a:r>
            <a:endParaRPr lang="en-US" sz="28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20202"/>
            <a:ext cx="4572000" cy="25054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327" y="694913"/>
            <a:ext cx="4257675" cy="25054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5" y="3200400"/>
            <a:ext cx="4558145" cy="36957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327" y="3097979"/>
            <a:ext cx="4257675" cy="368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1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9144000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401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7817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228600"/>
            <a:ext cx="784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solidFill>
                  <a:srgbClr val="FF0000"/>
                </a:solidFill>
                <a:latin typeface="+mj-lt"/>
              </a:rPr>
              <a:t>Mọi người thường tặng gì trong ngày 8/3</a:t>
            </a:r>
            <a:endParaRPr lang="en-US" sz="28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1820"/>
            <a:ext cx="4572000" cy="29867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51820"/>
            <a:ext cx="4572000" cy="298672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38541"/>
            <a:ext cx="4572000" cy="32099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38541"/>
            <a:ext cx="4616811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0599"/>
            <a:ext cx="9067800" cy="586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219200" y="65130"/>
            <a:ext cx="7467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vi-VN" sz="2800" dirty="0">
                <a:solidFill>
                  <a:srgbClr val="FF0000"/>
                </a:solidFill>
                <a:latin typeface="Times New Roman"/>
              </a:rPr>
              <a:t>Mọi người thường tặng gì trong ngày 8/3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90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2816516"/>
            <a:ext cx="716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200" b="1" dirty="0">
                <a:solidFill>
                  <a:srgbClr val="7030A0"/>
                </a:solidFill>
                <a:latin typeface="+mj-lt"/>
              </a:rPr>
              <a:t>Hoạt động nào không phải của ngày 8/3</a:t>
            </a:r>
            <a:endParaRPr lang="en-US" sz="3200" b="1" dirty="0">
              <a:solidFill>
                <a:srgbClr val="7030A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6601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11668"/>
            <a:ext cx="2324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dirty="0">
                <a:solidFill>
                  <a:srgbClr val="FF0000"/>
                </a:solidFill>
                <a:latin typeface="+mj-lt"/>
              </a:rPr>
              <a:t>Gói bánh chưng</a:t>
            </a:r>
            <a:endParaRPr lang="en-US" sz="20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" y="380999"/>
            <a:ext cx="4448175" cy="30479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05400" y="11668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dirty="0">
                <a:solidFill>
                  <a:srgbClr val="FF0000"/>
                </a:solidFill>
              </a:rPr>
              <a:t>Múa hát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51557"/>
            <a:ext cx="4648200" cy="3106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100" y="6553200"/>
            <a:ext cx="3314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dirty="0">
                <a:solidFill>
                  <a:srgbClr val="FF0000"/>
                </a:solidFill>
              </a:rPr>
              <a:t>Làm thiệp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3472293"/>
            <a:ext cx="4457700" cy="301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5105400" y="65532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dirty="0">
                <a:solidFill>
                  <a:srgbClr val="FF0000"/>
                </a:solidFill>
              </a:rPr>
              <a:t>Thi nấu ăn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3" name="Picture 12" descr="C:\Users\HL Computer\Downloads\e91b1be56c169f48c60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472294"/>
            <a:ext cx="4648200" cy="30157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3024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" y="998041"/>
            <a:ext cx="67818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>
                <a:solidFill>
                  <a:srgbClr val="FF0000"/>
                </a:solidFill>
                <a:latin typeface="+mj-lt"/>
              </a:rPr>
              <a:t>Trò chơi 2: </a:t>
            </a:r>
          </a:p>
          <a:p>
            <a:pPr algn="ctr"/>
            <a:r>
              <a:rPr lang="vi-VN" sz="4000" b="1" dirty="0">
                <a:solidFill>
                  <a:srgbClr val="FF0000"/>
                </a:solidFill>
                <a:latin typeface="+mj-lt"/>
              </a:rPr>
              <a:t>Ai đáng khen nhiều hơn</a:t>
            </a:r>
            <a:endParaRPr lang="en-US" sz="4000" b="1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2" name="FILE_20210309_223018_nhac_khong_loi_mau_hoa_beat_8720172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57650" y="4876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4100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1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ài hát Quà 8-3 - Beat nhạc mầm non - Nhạc thiếu nhi - Nhạc karaoke - Nhạc không lờ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>
                  <p14:trim end="450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688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304800" y="838200"/>
            <a:ext cx="8305800" cy="3505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endParaRPr lang="vi-VN" sz="3600" kern="10">
              <a:ln w="9525" cmpd="sng">
                <a:solidFill>
                  <a:srgbClr val="CC99FF"/>
                </a:solidFill>
                <a:prstDash val="solid"/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.VnCooper"/>
            </a:endParaRPr>
          </a:p>
        </p:txBody>
      </p:sp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1" y="609600"/>
            <a:ext cx="9143998" cy="297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vi-VN" sz="900" b="1" kern="10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+mj-lt"/>
              </a:rPr>
              <a:t>Chúc các cô sức khỏe</a:t>
            </a:r>
          </a:p>
          <a:p>
            <a:pPr algn="ctr"/>
            <a:r>
              <a:rPr lang="vi-VN" sz="900" b="1" kern="10">
                <a:ln w="9525" cmpd="sng">
                  <a:solidFill>
                    <a:srgbClr val="CC99FF"/>
                  </a:solidFill>
                  <a:prstDash val="solid"/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+mj-lt"/>
              </a:rPr>
              <a:t>Chúc các bé chăm ngoan học giỏi</a:t>
            </a:r>
          </a:p>
        </p:txBody>
      </p:sp>
    </p:spTree>
    <p:extLst>
      <p:ext uri="{BB962C8B-B14F-4D97-AF65-F5344CB8AC3E}">
        <p14:creationId xmlns:p14="http://schemas.microsoft.com/office/powerpoint/2010/main" val="41897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996139"/>
            <a:ext cx="7862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>
                <a:solidFill>
                  <a:srgbClr val="FF0000"/>
                </a:solidFill>
                <a:latin typeface="+mj-lt"/>
              </a:rPr>
              <a:t>Hoạt động 2: Trò chuyện về ngày 8/3</a:t>
            </a:r>
            <a:endParaRPr lang="en-US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00" y="1800431"/>
            <a:ext cx="464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Ngày 8/3 là ngày gì?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2481612"/>
            <a:ext cx="731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Ngày 8/3 là ngày dành cho những ai?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47800" y="3320754"/>
            <a:ext cx="7225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Ở nhà các con những ai được gọi là phụ nữ?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47800" y="4159896"/>
            <a:ext cx="777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Những người phụ nữ trong gia đình thường làm những việc gì?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7295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1"/>
            <a:ext cx="4114801" cy="68095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0" y="27709"/>
            <a:ext cx="5029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6944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60116E-6 L -0.56667 -0.00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33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9938" y="2542963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Theo con tại sao lại có ngày 8/3 là ngày quốc tế phụ nữ? Ngày đó dùng để làm gì?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3746374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002060"/>
                </a:solidFill>
                <a:latin typeface="+mj-lt"/>
              </a:rPr>
              <a:t>Ngày mùng 8/3 ở lớp, ở trường con thường diễn ra hoạt động gì?</a:t>
            </a:r>
            <a:endParaRPr lang="en-US" sz="28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9572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7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4506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" y="0"/>
            <a:ext cx="91093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86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6927"/>
            <a:ext cx="967740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77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76200"/>
            <a:ext cx="8858250" cy="678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01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397</Words>
  <Application>Microsoft Office PowerPoint</Application>
  <PresentationFormat>On-screen Show (4:3)</PresentationFormat>
  <Paragraphs>48</Paragraphs>
  <Slides>28</Slides>
  <Notes>2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.VnCooper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HL Computer</dc:creator>
  <cp:lastModifiedBy>Lan</cp:lastModifiedBy>
  <cp:revision>71</cp:revision>
  <dcterms:created xsi:type="dcterms:W3CDTF">2021-03-03T14:04:45Z</dcterms:created>
  <dcterms:modified xsi:type="dcterms:W3CDTF">2022-03-04T06:20:09Z</dcterms:modified>
</cp:coreProperties>
</file>