
<file path=[Content_Types].xml><?xml version="1.0" encoding="utf-8"?>
<Types xmlns="http://schemas.openxmlformats.org/package/2006/content-types"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2" r:id="rId2"/>
    <p:sldId id="274" r:id="rId3"/>
    <p:sldId id="273" r:id="rId4"/>
    <p:sldId id="280" r:id="rId5"/>
    <p:sldId id="275" r:id="rId6"/>
    <p:sldId id="278" r:id="rId7"/>
    <p:sldId id="281" r:id="rId8"/>
    <p:sldId id="279" r:id="rId9"/>
    <p:sldId id="282" r:id="rId10"/>
    <p:sldId id="283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90" d="100"/>
          <a:sy n="9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869F2-DEA7-498A-8D21-2FEA2F8CAF90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01022-2187-4039-A55F-C299AF7A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336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92165" y="1977700"/>
            <a:ext cx="8007600" cy="273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038967" y="4504433"/>
            <a:ext cx="6114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rot="7304502" flipH="1">
            <a:off x="1436428" y="-1029380"/>
            <a:ext cx="1257953" cy="2580083"/>
            <a:chOff x="2392800" y="238125"/>
            <a:chExt cx="2677175" cy="5084850"/>
          </a:xfrm>
        </p:grpSpPr>
        <p:sp>
          <p:nvSpPr>
            <p:cNvPr id="13" name="Google Shape;13;p2"/>
            <p:cNvSpPr/>
            <p:nvPr/>
          </p:nvSpPr>
          <p:spPr>
            <a:xfrm>
              <a:off x="2526350" y="690275"/>
              <a:ext cx="1198100" cy="4632700"/>
            </a:xfrm>
            <a:custGeom>
              <a:avLst/>
              <a:gdLst/>
              <a:ahLst/>
              <a:cxnLst/>
              <a:rect l="l" t="t" r="r" b="b"/>
              <a:pathLst>
                <a:path w="47924" h="185308" extrusionOk="0">
                  <a:moveTo>
                    <a:pt x="35055" y="1"/>
                  </a:moveTo>
                  <a:cubicBezTo>
                    <a:pt x="33546" y="1"/>
                    <a:pt x="31869" y="1290"/>
                    <a:pt x="32203" y="3183"/>
                  </a:cubicBezTo>
                  <a:cubicBezTo>
                    <a:pt x="42560" y="64402"/>
                    <a:pt x="31648" y="127286"/>
                    <a:pt x="1131" y="181292"/>
                  </a:cubicBezTo>
                  <a:cubicBezTo>
                    <a:pt x="0" y="183428"/>
                    <a:pt x="1772" y="185308"/>
                    <a:pt x="3546" y="185308"/>
                  </a:cubicBezTo>
                  <a:cubicBezTo>
                    <a:pt x="4384" y="185308"/>
                    <a:pt x="5221" y="184889"/>
                    <a:pt x="5755" y="183881"/>
                  </a:cubicBezTo>
                  <a:lnTo>
                    <a:pt x="5570" y="183881"/>
                  </a:lnTo>
                  <a:cubicBezTo>
                    <a:pt x="36642" y="128581"/>
                    <a:pt x="47924" y="64402"/>
                    <a:pt x="37197" y="1889"/>
                  </a:cubicBezTo>
                  <a:cubicBezTo>
                    <a:pt x="36976" y="564"/>
                    <a:pt x="36052" y="1"/>
                    <a:pt x="35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430500" y="641425"/>
              <a:ext cx="899675" cy="1623425"/>
            </a:xfrm>
            <a:custGeom>
              <a:avLst/>
              <a:gdLst/>
              <a:ahLst/>
              <a:cxnLst/>
              <a:rect l="l" t="t" r="r" b="b"/>
              <a:pathLst>
                <a:path w="35987" h="64937" extrusionOk="0">
                  <a:moveTo>
                    <a:pt x="24544" y="0"/>
                  </a:moveTo>
                  <a:cubicBezTo>
                    <a:pt x="22975" y="0"/>
                    <a:pt x="21451" y="1220"/>
                    <a:pt x="22115" y="3103"/>
                  </a:cubicBezTo>
                  <a:cubicBezTo>
                    <a:pt x="30068" y="25112"/>
                    <a:pt x="22300" y="47676"/>
                    <a:pt x="2325" y="60068"/>
                  </a:cubicBezTo>
                  <a:cubicBezTo>
                    <a:pt x="0" y="61463"/>
                    <a:pt x="1442" y="64936"/>
                    <a:pt x="3712" y="64936"/>
                  </a:cubicBezTo>
                  <a:cubicBezTo>
                    <a:pt x="4151" y="64936"/>
                    <a:pt x="4620" y="64806"/>
                    <a:pt x="5100" y="64507"/>
                  </a:cubicBezTo>
                  <a:cubicBezTo>
                    <a:pt x="26554" y="51745"/>
                    <a:pt x="35987" y="25297"/>
                    <a:pt x="27109" y="1808"/>
                  </a:cubicBezTo>
                  <a:cubicBezTo>
                    <a:pt x="26664" y="547"/>
                    <a:pt x="25594" y="0"/>
                    <a:pt x="24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800700" y="860025"/>
              <a:ext cx="748350" cy="784950"/>
            </a:xfrm>
            <a:custGeom>
              <a:avLst/>
              <a:gdLst/>
              <a:ahLst/>
              <a:cxnLst/>
              <a:rect l="l" t="t" r="r" b="b"/>
              <a:pathLst>
                <a:path w="29934" h="31398" extrusionOk="0">
                  <a:moveTo>
                    <a:pt x="3119" y="0"/>
                  </a:moveTo>
                  <a:cubicBezTo>
                    <a:pt x="1627" y="0"/>
                    <a:pt x="0" y="1260"/>
                    <a:pt x="330" y="3237"/>
                  </a:cubicBezTo>
                  <a:cubicBezTo>
                    <a:pt x="2364" y="16923"/>
                    <a:pt x="12351" y="28020"/>
                    <a:pt x="25853" y="31349"/>
                  </a:cubicBezTo>
                  <a:cubicBezTo>
                    <a:pt x="26036" y="31382"/>
                    <a:pt x="26213" y="31397"/>
                    <a:pt x="26382" y="31397"/>
                  </a:cubicBezTo>
                  <a:cubicBezTo>
                    <a:pt x="29113" y="31397"/>
                    <a:pt x="29934" y="27400"/>
                    <a:pt x="27148" y="26356"/>
                  </a:cubicBezTo>
                  <a:cubicBezTo>
                    <a:pt x="15496" y="23581"/>
                    <a:pt x="6803" y="13779"/>
                    <a:pt x="5323" y="1942"/>
                  </a:cubicBezTo>
                  <a:cubicBezTo>
                    <a:pt x="5098" y="590"/>
                    <a:pt x="4140" y="0"/>
                    <a:pt x="3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693325" y="2072800"/>
              <a:ext cx="794550" cy="973850"/>
            </a:xfrm>
            <a:custGeom>
              <a:avLst/>
              <a:gdLst/>
              <a:ahLst/>
              <a:cxnLst/>
              <a:rect l="l" t="t" r="r" b="b"/>
              <a:pathLst>
                <a:path w="31782" h="38954" extrusionOk="0">
                  <a:moveTo>
                    <a:pt x="5207" y="0"/>
                  </a:moveTo>
                  <a:cubicBezTo>
                    <a:pt x="4201" y="0"/>
                    <a:pt x="3292" y="564"/>
                    <a:pt x="3145" y="1888"/>
                  </a:cubicBezTo>
                  <a:cubicBezTo>
                    <a:pt x="1" y="18719"/>
                    <a:pt x="10728" y="34995"/>
                    <a:pt x="27374" y="38879"/>
                  </a:cubicBezTo>
                  <a:cubicBezTo>
                    <a:pt x="27602" y="38929"/>
                    <a:pt x="27821" y="38953"/>
                    <a:pt x="28029" y="38953"/>
                  </a:cubicBezTo>
                  <a:cubicBezTo>
                    <a:pt x="30859" y="38953"/>
                    <a:pt x="31782" y="34574"/>
                    <a:pt x="28853" y="33885"/>
                  </a:cubicBezTo>
                  <a:cubicBezTo>
                    <a:pt x="14797" y="30926"/>
                    <a:pt x="5734" y="17424"/>
                    <a:pt x="8139" y="3183"/>
                  </a:cubicBezTo>
                  <a:cubicBezTo>
                    <a:pt x="8473" y="1290"/>
                    <a:pt x="6728" y="0"/>
                    <a:pt x="5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12950" y="2922525"/>
              <a:ext cx="678175" cy="501525"/>
            </a:xfrm>
            <a:custGeom>
              <a:avLst/>
              <a:gdLst/>
              <a:ahLst/>
              <a:cxnLst/>
              <a:rect l="l" t="t" r="r" b="b"/>
              <a:pathLst>
                <a:path w="27127" h="20061" extrusionOk="0">
                  <a:moveTo>
                    <a:pt x="23918" y="1"/>
                  </a:moveTo>
                  <a:cubicBezTo>
                    <a:pt x="22901" y="1"/>
                    <a:pt x="21884" y="525"/>
                    <a:pt x="21454" y="1745"/>
                  </a:cubicBezTo>
                  <a:cubicBezTo>
                    <a:pt x="18309" y="9143"/>
                    <a:pt x="11281" y="14322"/>
                    <a:pt x="3328" y="14692"/>
                  </a:cubicBezTo>
                  <a:cubicBezTo>
                    <a:pt x="56" y="14874"/>
                    <a:pt x="0" y="20060"/>
                    <a:pt x="3162" y="20060"/>
                  </a:cubicBezTo>
                  <a:cubicBezTo>
                    <a:pt x="3217" y="20060"/>
                    <a:pt x="3272" y="20059"/>
                    <a:pt x="3328" y="20056"/>
                  </a:cubicBezTo>
                  <a:cubicBezTo>
                    <a:pt x="13686" y="19316"/>
                    <a:pt x="22748" y="12842"/>
                    <a:pt x="26447" y="3225"/>
                  </a:cubicBezTo>
                  <a:cubicBezTo>
                    <a:pt x="27126" y="1301"/>
                    <a:pt x="25521" y="1"/>
                    <a:pt x="23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73475" y="1658950"/>
              <a:ext cx="932725" cy="289200"/>
            </a:xfrm>
            <a:custGeom>
              <a:avLst/>
              <a:gdLst/>
              <a:ahLst/>
              <a:cxnLst/>
              <a:rect l="l" t="t" r="r" b="b"/>
              <a:pathLst>
                <a:path w="37309" h="11568" extrusionOk="0">
                  <a:moveTo>
                    <a:pt x="33358" y="1"/>
                  </a:moveTo>
                  <a:cubicBezTo>
                    <a:pt x="32765" y="1"/>
                    <a:pt x="32148" y="203"/>
                    <a:pt x="31584" y="687"/>
                  </a:cubicBezTo>
                  <a:cubicBezTo>
                    <a:pt x="27163" y="4428"/>
                    <a:pt x="21491" y="6362"/>
                    <a:pt x="15761" y="6362"/>
                  </a:cubicBezTo>
                  <a:cubicBezTo>
                    <a:pt x="12142" y="6362"/>
                    <a:pt x="8501" y="5591"/>
                    <a:pt x="5136" y="4016"/>
                  </a:cubicBezTo>
                  <a:cubicBezTo>
                    <a:pt x="4723" y="3809"/>
                    <a:pt x="4317" y="3718"/>
                    <a:pt x="3932" y="3718"/>
                  </a:cubicBezTo>
                  <a:cubicBezTo>
                    <a:pt x="1562" y="3718"/>
                    <a:pt x="1" y="7182"/>
                    <a:pt x="2547" y="8455"/>
                  </a:cubicBezTo>
                  <a:cubicBezTo>
                    <a:pt x="6726" y="10544"/>
                    <a:pt x="11241" y="11567"/>
                    <a:pt x="15733" y="11567"/>
                  </a:cubicBezTo>
                  <a:cubicBezTo>
                    <a:pt x="22771" y="11567"/>
                    <a:pt x="29751" y="9056"/>
                    <a:pt x="35283" y="4201"/>
                  </a:cubicBezTo>
                  <a:cubicBezTo>
                    <a:pt x="37308" y="2610"/>
                    <a:pt x="35487" y="1"/>
                    <a:pt x="3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392800" y="358325"/>
              <a:ext cx="647350" cy="651975"/>
            </a:xfrm>
            <a:custGeom>
              <a:avLst/>
              <a:gdLst/>
              <a:ahLst/>
              <a:cxnLst/>
              <a:rect l="l" t="t" r="r" b="b"/>
              <a:pathLst>
                <a:path w="25894" h="26079" extrusionOk="0">
                  <a:moveTo>
                    <a:pt x="12947" y="1"/>
                  </a:moveTo>
                  <a:cubicBezTo>
                    <a:pt x="5733" y="1"/>
                    <a:pt x="0" y="5919"/>
                    <a:pt x="0" y="12947"/>
                  </a:cubicBezTo>
                  <a:cubicBezTo>
                    <a:pt x="0" y="20160"/>
                    <a:pt x="5733" y="26079"/>
                    <a:pt x="12947" y="26079"/>
                  </a:cubicBezTo>
                  <a:cubicBezTo>
                    <a:pt x="20160" y="26079"/>
                    <a:pt x="25893" y="20160"/>
                    <a:pt x="25893" y="12947"/>
                  </a:cubicBezTo>
                  <a:cubicBezTo>
                    <a:pt x="25893" y="5919"/>
                    <a:pt x="20160" y="1"/>
                    <a:pt x="12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826150" y="238125"/>
              <a:ext cx="688975" cy="684325"/>
            </a:xfrm>
            <a:custGeom>
              <a:avLst/>
              <a:gdLst/>
              <a:ahLst/>
              <a:cxnLst/>
              <a:rect l="l" t="t" r="r" b="b"/>
              <a:pathLst>
                <a:path w="27559" h="27373" extrusionOk="0">
                  <a:moveTo>
                    <a:pt x="13872" y="0"/>
                  </a:moveTo>
                  <a:cubicBezTo>
                    <a:pt x="6289" y="0"/>
                    <a:pt x="1" y="6103"/>
                    <a:pt x="1" y="13686"/>
                  </a:cubicBezTo>
                  <a:cubicBezTo>
                    <a:pt x="1" y="21269"/>
                    <a:pt x="6289" y="27373"/>
                    <a:pt x="13872" y="27373"/>
                  </a:cubicBezTo>
                  <a:cubicBezTo>
                    <a:pt x="21270" y="27373"/>
                    <a:pt x="27559" y="21269"/>
                    <a:pt x="27559" y="13686"/>
                  </a:cubicBezTo>
                  <a:cubicBezTo>
                    <a:pt x="27559" y="6103"/>
                    <a:pt x="21270" y="0"/>
                    <a:pt x="13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630700" y="1444925"/>
              <a:ext cx="439275" cy="439275"/>
            </a:xfrm>
            <a:custGeom>
              <a:avLst/>
              <a:gdLst/>
              <a:ahLst/>
              <a:cxnLst/>
              <a:rect l="l" t="t" r="r" b="b"/>
              <a:pathLst>
                <a:path w="17571" h="17571" extrusionOk="0">
                  <a:moveTo>
                    <a:pt x="8693" y="0"/>
                  </a:moveTo>
                  <a:cubicBezTo>
                    <a:pt x="3884" y="0"/>
                    <a:pt x="0" y="3884"/>
                    <a:pt x="0" y="8878"/>
                  </a:cubicBezTo>
                  <a:cubicBezTo>
                    <a:pt x="0" y="13687"/>
                    <a:pt x="3884" y="17571"/>
                    <a:pt x="8693" y="17571"/>
                  </a:cubicBezTo>
                  <a:cubicBezTo>
                    <a:pt x="13502" y="17571"/>
                    <a:pt x="17571" y="13687"/>
                    <a:pt x="17571" y="8878"/>
                  </a:cubicBezTo>
                  <a:cubicBezTo>
                    <a:pt x="17571" y="3884"/>
                    <a:pt x="13502" y="0"/>
                    <a:pt x="86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26150" y="2730325"/>
              <a:ext cx="406925" cy="406925"/>
            </a:xfrm>
            <a:custGeom>
              <a:avLst/>
              <a:gdLst/>
              <a:ahLst/>
              <a:cxnLst/>
              <a:rect l="l" t="t" r="r" b="b"/>
              <a:pathLst>
                <a:path w="16277" h="16277" extrusionOk="0">
                  <a:moveTo>
                    <a:pt x="8139" y="1"/>
                  </a:moveTo>
                  <a:cubicBezTo>
                    <a:pt x="3700" y="1"/>
                    <a:pt x="1" y="3700"/>
                    <a:pt x="1" y="8139"/>
                  </a:cubicBezTo>
                  <a:cubicBezTo>
                    <a:pt x="1" y="12578"/>
                    <a:pt x="3700" y="16277"/>
                    <a:pt x="8139" y="16277"/>
                  </a:cubicBezTo>
                  <a:cubicBezTo>
                    <a:pt x="12578" y="16277"/>
                    <a:pt x="16277" y="12578"/>
                    <a:pt x="16277" y="8139"/>
                  </a:cubicBezTo>
                  <a:cubicBezTo>
                    <a:pt x="16277" y="3700"/>
                    <a:pt x="12578" y="1"/>
                    <a:pt x="81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508375" y="1666875"/>
              <a:ext cx="596500" cy="601100"/>
            </a:xfrm>
            <a:custGeom>
              <a:avLst/>
              <a:gdLst/>
              <a:ahLst/>
              <a:cxnLst/>
              <a:rect l="l" t="t" r="r" b="b"/>
              <a:pathLst>
                <a:path w="23860" h="24044" extrusionOk="0">
                  <a:moveTo>
                    <a:pt x="11838" y="0"/>
                  </a:moveTo>
                  <a:cubicBezTo>
                    <a:pt x="5364" y="0"/>
                    <a:pt x="1" y="5364"/>
                    <a:pt x="1" y="12022"/>
                  </a:cubicBezTo>
                  <a:cubicBezTo>
                    <a:pt x="1" y="18680"/>
                    <a:pt x="5364" y="24044"/>
                    <a:pt x="11838" y="24044"/>
                  </a:cubicBezTo>
                  <a:cubicBezTo>
                    <a:pt x="18496" y="24044"/>
                    <a:pt x="23859" y="18680"/>
                    <a:pt x="23859" y="12022"/>
                  </a:cubicBezTo>
                  <a:cubicBezTo>
                    <a:pt x="23859" y="5364"/>
                    <a:pt x="18496" y="0"/>
                    <a:pt x="118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4" name="Google Shape;24;p2"/>
          <p:cNvGrpSpPr/>
          <p:nvPr/>
        </p:nvGrpSpPr>
        <p:grpSpPr>
          <a:xfrm rot="5110226">
            <a:off x="61291" y="-126271"/>
            <a:ext cx="1978781" cy="1941671"/>
            <a:chOff x="1124025" y="238125"/>
            <a:chExt cx="5272075" cy="5173200"/>
          </a:xfrm>
        </p:grpSpPr>
        <p:sp>
          <p:nvSpPr>
            <p:cNvPr id="25" name="Google Shape;25;p2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1" name="Google Shape;41;p2"/>
          <p:cNvGrpSpPr/>
          <p:nvPr/>
        </p:nvGrpSpPr>
        <p:grpSpPr>
          <a:xfrm rot="-791330">
            <a:off x="-348778" y="-249856"/>
            <a:ext cx="1773881" cy="3746203"/>
            <a:chOff x="2773725" y="240525"/>
            <a:chExt cx="2096325" cy="5101625"/>
          </a:xfrm>
        </p:grpSpPr>
        <p:sp>
          <p:nvSpPr>
            <p:cNvPr id="42" name="Google Shape;42;p2"/>
            <p:cNvSpPr/>
            <p:nvPr/>
          </p:nvSpPr>
          <p:spPr>
            <a:xfrm>
              <a:off x="2773725" y="240525"/>
              <a:ext cx="2096325" cy="5101625"/>
            </a:xfrm>
            <a:custGeom>
              <a:avLst/>
              <a:gdLst/>
              <a:ahLst/>
              <a:cxnLst/>
              <a:rect l="l" t="t" r="r" b="b"/>
              <a:pathLst>
                <a:path w="83853" h="204065" extrusionOk="0">
                  <a:moveTo>
                    <a:pt x="34110" y="0"/>
                  </a:moveTo>
                  <a:cubicBezTo>
                    <a:pt x="28906" y="0"/>
                    <a:pt x="23698" y="1120"/>
                    <a:pt x="18864" y="3391"/>
                  </a:cubicBezTo>
                  <a:cubicBezTo>
                    <a:pt x="9670" y="17023"/>
                    <a:pt x="4756" y="33033"/>
                    <a:pt x="2379" y="49518"/>
                  </a:cubicBezTo>
                  <a:cubicBezTo>
                    <a:pt x="1" y="66637"/>
                    <a:pt x="159" y="83914"/>
                    <a:pt x="477" y="101192"/>
                  </a:cubicBezTo>
                  <a:cubicBezTo>
                    <a:pt x="5390" y="91206"/>
                    <a:pt x="12365" y="82171"/>
                    <a:pt x="20607" y="74721"/>
                  </a:cubicBezTo>
                  <a:lnTo>
                    <a:pt x="20607" y="74721"/>
                  </a:lnTo>
                  <a:cubicBezTo>
                    <a:pt x="19498" y="85658"/>
                    <a:pt x="14108" y="95485"/>
                    <a:pt x="9512" y="105630"/>
                  </a:cubicBezTo>
                  <a:cubicBezTo>
                    <a:pt x="5073" y="115775"/>
                    <a:pt x="1428" y="126870"/>
                    <a:pt x="4281" y="137649"/>
                  </a:cubicBezTo>
                  <a:cubicBezTo>
                    <a:pt x="7609" y="128455"/>
                    <a:pt x="13633" y="120530"/>
                    <a:pt x="21558" y="115141"/>
                  </a:cubicBezTo>
                  <a:lnTo>
                    <a:pt x="21558" y="115141"/>
                  </a:lnTo>
                  <a:cubicBezTo>
                    <a:pt x="13316" y="145892"/>
                    <a:pt x="19815" y="178703"/>
                    <a:pt x="39153" y="204065"/>
                  </a:cubicBezTo>
                  <a:cubicBezTo>
                    <a:pt x="48980" y="177118"/>
                    <a:pt x="53101" y="148586"/>
                    <a:pt x="51199" y="120054"/>
                  </a:cubicBezTo>
                  <a:lnTo>
                    <a:pt x="51199" y="120054"/>
                  </a:lnTo>
                  <a:cubicBezTo>
                    <a:pt x="58174" y="126078"/>
                    <a:pt x="62136" y="134796"/>
                    <a:pt x="62295" y="143989"/>
                  </a:cubicBezTo>
                  <a:cubicBezTo>
                    <a:pt x="72756" y="122908"/>
                    <a:pt x="71171" y="97705"/>
                    <a:pt x="58015" y="78208"/>
                  </a:cubicBezTo>
                  <a:lnTo>
                    <a:pt x="58015" y="78208"/>
                  </a:lnTo>
                  <a:cubicBezTo>
                    <a:pt x="64673" y="79793"/>
                    <a:pt x="70537" y="84390"/>
                    <a:pt x="73708" y="90572"/>
                  </a:cubicBezTo>
                  <a:cubicBezTo>
                    <a:pt x="83852" y="76623"/>
                    <a:pt x="81474" y="57443"/>
                    <a:pt x="76244" y="40958"/>
                  </a:cubicBezTo>
                  <a:cubicBezTo>
                    <a:pt x="71805" y="26692"/>
                    <a:pt x="64831" y="11951"/>
                    <a:pt x="51675" y="4501"/>
                  </a:cubicBezTo>
                  <a:cubicBezTo>
                    <a:pt x="46219" y="1517"/>
                    <a:pt x="40167" y="0"/>
                    <a:pt x="34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534575" y="380775"/>
              <a:ext cx="321000" cy="4933650"/>
            </a:xfrm>
            <a:custGeom>
              <a:avLst/>
              <a:gdLst/>
              <a:ahLst/>
              <a:cxnLst/>
              <a:rect l="l" t="t" r="r" b="b"/>
              <a:pathLst>
                <a:path w="12840" h="197346" extrusionOk="0">
                  <a:moveTo>
                    <a:pt x="793" y="0"/>
                  </a:moveTo>
                  <a:lnTo>
                    <a:pt x="793" y="0"/>
                  </a:lnTo>
                  <a:cubicBezTo>
                    <a:pt x="6500" y="6341"/>
                    <a:pt x="9987" y="14108"/>
                    <a:pt x="10779" y="22509"/>
                  </a:cubicBezTo>
                  <a:cubicBezTo>
                    <a:pt x="11572" y="30910"/>
                    <a:pt x="11572" y="39311"/>
                    <a:pt x="10462" y="47553"/>
                  </a:cubicBezTo>
                  <a:cubicBezTo>
                    <a:pt x="8877" y="64355"/>
                    <a:pt x="6182" y="80840"/>
                    <a:pt x="3805" y="97484"/>
                  </a:cubicBezTo>
                  <a:cubicBezTo>
                    <a:pt x="1269" y="114127"/>
                    <a:pt x="1" y="131088"/>
                    <a:pt x="159" y="147890"/>
                  </a:cubicBezTo>
                  <a:cubicBezTo>
                    <a:pt x="159" y="156291"/>
                    <a:pt x="952" y="164692"/>
                    <a:pt x="2220" y="173093"/>
                  </a:cubicBezTo>
                  <a:cubicBezTo>
                    <a:pt x="3646" y="181336"/>
                    <a:pt x="5865" y="189578"/>
                    <a:pt x="8877" y="197345"/>
                  </a:cubicBezTo>
                  <a:cubicBezTo>
                    <a:pt x="3805" y="181336"/>
                    <a:pt x="1427" y="164692"/>
                    <a:pt x="1586" y="147890"/>
                  </a:cubicBezTo>
                  <a:cubicBezTo>
                    <a:pt x="1903" y="131088"/>
                    <a:pt x="3171" y="114286"/>
                    <a:pt x="5865" y="97801"/>
                  </a:cubicBezTo>
                  <a:cubicBezTo>
                    <a:pt x="8085" y="81157"/>
                    <a:pt x="10779" y="64514"/>
                    <a:pt x="12047" y="47712"/>
                  </a:cubicBezTo>
                  <a:cubicBezTo>
                    <a:pt x="12840" y="39311"/>
                    <a:pt x="12840" y="30751"/>
                    <a:pt x="11730" y="22509"/>
                  </a:cubicBezTo>
                  <a:cubicBezTo>
                    <a:pt x="10304" y="14108"/>
                    <a:pt x="6975" y="5707"/>
                    <a:pt x="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154150" y="2207600"/>
              <a:ext cx="582550" cy="939200"/>
            </a:xfrm>
            <a:custGeom>
              <a:avLst/>
              <a:gdLst/>
              <a:ahLst/>
              <a:cxnLst/>
              <a:rect l="l" t="t" r="r" b="b"/>
              <a:pathLst>
                <a:path w="23302" h="37568" extrusionOk="0">
                  <a:moveTo>
                    <a:pt x="23302" y="0"/>
                  </a:moveTo>
                  <a:cubicBezTo>
                    <a:pt x="17595" y="4914"/>
                    <a:pt x="12682" y="10621"/>
                    <a:pt x="8719" y="17119"/>
                  </a:cubicBezTo>
                  <a:cubicBezTo>
                    <a:pt x="4756" y="23460"/>
                    <a:pt x="1744" y="30434"/>
                    <a:pt x="1" y="37567"/>
                  </a:cubicBezTo>
                  <a:cubicBezTo>
                    <a:pt x="6183" y="24094"/>
                    <a:pt x="13950" y="11572"/>
                    <a:pt x="23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804050" y="2116450"/>
              <a:ext cx="598400" cy="1165075"/>
            </a:xfrm>
            <a:custGeom>
              <a:avLst/>
              <a:gdLst/>
              <a:ahLst/>
              <a:cxnLst/>
              <a:rect l="l" t="t" r="r" b="b"/>
              <a:pathLst>
                <a:path w="23936" h="46603" extrusionOk="0">
                  <a:moveTo>
                    <a:pt x="0" y="1"/>
                  </a:moveTo>
                  <a:cubicBezTo>
                    <a:pt x="3012" y="3329"/>
                    <a:pt x="5707" y="6817"/>
                    <a:pt x="8401" y="10304"/>
                  </a:cubicBezTo>
                  <a:cubicBezTo>
                    <a:pt x="10779" y="13950"/>
                    <a:pt x="13156" y="17754"/>
                    <a:pt x="15059" y="21717"/>
                  </a:cubicBezTo>
                  <a:cubicBezTo>
                    <a:pt x="17119" y="25679"/>
                    <a:pt x="18863" y="29642"/>
                    <a:pt x="20289" y="33763"/>
                  </a:cubicBezTo>
                  <a:lnTo>
                    <a:pt x="21399" y="36933"/>
                  </a:lnTo>
                  <a:lnTo>
                    <a:pt x="22350" y="40104"/>
                  </a:lnTo>
                  <a:lnTo>
                    <a:pt x="23143" y="43432"/>
                  </a:lnTo>
                  <a:cubicBezTo>
                    <a:pt x="23460" y="44383"/>
                    <a:pt x="23777" y="45493"/>
                    <a:pt x="23935" y="46603"/>
                  </a:cubicBezTo>
                  <a:cubicBezTo>
                    <a:pt x="23935" y="44383"/>
                    <a:pt x="23618" y="42164"/>
                    <a:pt x="23301" y="39945"/>
                  </a:cubicBezTo>
                  <a:lnTo>
                    <a:pt x="22667" y="36616"/>
                  </a:lnTo>
                  <a:lnTo>
                    <a:pt x="21716" y="33288"/>
                  </a:lnTo>
                  <a:cubicBezTo>
                    <a:pt x="20606" y="29008"/>
                    <a:pt x="18863" y="24887"/>
                    <a:pt x="16802" y="20924"/>
                  </a:cubicBezTo>
                  <a:cubicBezTo>
                    <a:pt x="14742" y="16961"/>
                    <a:pt x="12364" y="13157"/>
                    <a:pt x="9511" y="9511"/>
                  </a:cubicBezTo>
                  <a:cubicBezTo>
                    <a:pt x="6816" y="6024"/>
                    <a:pt x="3646" y="2854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827825" y="880075"/>
              <a:ext cx="681600" cy="1141300"/>
            </a:xfrm>
            <a:custGeom>
              <a:avLst/>
              <a:gdLst/>
              <a:ahLst/>
              <a:cxnLst/>
              <a:rect l="l" t="t" r="r" b="b"/>
              <a:pathLst>
                <a:path w="27264" h="45652" extrusionOk="0">
                  <a:moveTo>
                    <a:pt x="0" y="1"/>
                  </a:moveTo>
                  <a:cubicBezTo>
                    <a:pt x="3329" y="3171"/>
                    <a:pt x="6341" y="6499"/>
                    <a:pt x="9194" y="9987"/>
                  </a:cubicBezTo>
                  <a:cubicBezTo>
                    <a:pt x="12047" y="13474"/>
                    <a:pt x="14583" y="17120"/>
                    <a:pt x="16961" y="21082"/>
                  </a:cubicBezTo>
                  <a:cubicBezTo>
                    <a:pt x="19180" y="24887"/>
                    <a:pt x="21240" y="28849"/>
                    <a:pt x="22826" y="32971"/>
                  </a:cubicBezTo>
                  <a:lnTo>
                    <a:pt x="24094" y="35982"/>
                  </a:lnTo>
                  <a:lnTo>
                    <a:pt x="25203" y="39153"/>
                  </a:lnTo>
                  <a:lnTo>
                    <a:pt x="26313" y="42481"/>
                  </a:lnTo>
                  <a:cubicBezTo>
                    <a:pt x="26630" y="43432"/>
                    <a:pt x="26947" y="44542"/>
                    <a:pt x="27264" y="45651"/>
                  </a:cubicBezTo>
                  <a:cubicBezTo>
                    <a:pt x="27105" y="44542"/>
                    <a:pt x="26947" y="43432"/>
                    <a:pt x="26788" y="42323"/>
                  </a:cubicBezTo>
                  <a:lnTo>
                    <a:pt x="26154" y="38994"/>
                  </a:lnTo>
                  <a:lnTo>
                    <a:pt x="25362" y="35665"/>
                  </a:lnTo>
                  <a:lnTo>
                    <a:pt x="24252" y="32337"/>
                  </a:lnTo>
                  <a:cubicBezTo>
                    <a:pt x="22826" y="28057"/>
                    <a:pt x="20923" y="23777"/>
                    <a:pt x="18546" y="19973"/>
                  </a:cubicBezTo>
                  <a:cubicBezTo>
                    <a:pt x="16168" y="16010"/>
                    <a:pt x="13474" y="12364"/>
                    <a:pt x="10303" y="8877"/>
                  </a:cubicBezTo>
                  <a:cubicBezTo>
                    <a:pt x="7292" y="5548"/>
                    <a:pt x="3805" y="253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995650" y="681950"/>
              <a:ext cx="701425" cy="1390950"/>
            </a:xfrm>
            <a:custGeom>
              <a:avLst/>
              <a:gdLst/>
              <a:ahLst/>
              <a:cxnLst/>
              <a:rect l="l" t="t" r="r" b="b"/>
              <a:pathLst>
                <a:path w="28057" h="55638" extrusionOk="0">
                  <a:moveTo>
                    <a:pt x="28057" y="0"/>
                  </a:moveTo>
                  <a:lnTo>
                    <a:pt x="28057" y="0"/>
                  </a:lnTo>
                  <a:cubicBezTo>
                    <a:pt x="24411" y="3804"/>
                    <a:pt x="21082" y="7767"/>
                    <a:pt x="18070" y="12205"/>
                  </a:cubicBezTo>
                  <a:cubicBezTo>
                    <a:pt x="15059" y="16485"/>
                    <a:pt x="12206" y="20923"/>
                    <a:pt x="9987" y="25679"/>
                  </a:cubicBezTo>
                  <a:cubicBezTo>
                    <a:pt x="7450" y="30434"/>
                    <a:pt x="5548" y="35348"/>
                    <a:pt x="3805" y="40262"/>
                  </a:cubicBezTo>
                  <a:cubicBezTo>
                    <a:pt x="3012" y="42798"/>
                    <a:pt x="2220" y="45334"/>
                    <a:pt x="1586" y="47870"/>
                  </a:cubicBezTo>
                  <a:cubicBezTo>
                    <a:pt x="952" y="50406"/>
                    <a:pt x="317" y="52942"/>
                    <a:pt x="0" y="55637"/>
                  </a:cubicBezTo>
                  <a:cubicBezTo>
                    <a:pt x="476" y="54369"/>
                    <a:pt x="793" y="53101"/>
                    <a:pt x="1269" y="51833"/>
                  </a:cubicBezTo>
                  <a:lnTo>
                    <a:pt x="2537" y="48187"/>
                  </a:lnTo>
                  <a:cubicBezTo>
                    <a:pt x="3329" y="45651"/>
                    <a:pt x="4280" y="43273"/>
                    <a:pt x="5231" y="40896"/>
                  </a:cubicBezTo>
                  <a:cubicBezTo>
                    <a:pt x="7292" y="35982"/>
                    <a:pt x="9352" y="31227"/>
                    <a:pt x="11730" y="26630"/>
                  </a:cubicBezTo>
                  <a:cubicBezTo>
                    <a:pt x="13949" y="22033"/>
                    <a:pt x="16485" y="17436"/>
                    <a:pt x="19339" y="12998"/>
                  </a:cubicBezTo>
                  <a:cubicBezTo>
                    <a:pt x="22033" y="8560"/>
                    <a:pt x="25045" y="4280"/>
                    <a:pt x="28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633650" y="2972400"/>
              <a:ext cx="225900" cy="1422650"/>
            </a:xfrm>
            <a:custGeom>
              <a:avLst/>
              <a:gdLst/>
              <a:ahLst/>
              <a:cxnLst/>
              <a:rect l="l" t="t" r="r" b="b"/>
              <a:pathLst>
                <a:path w="9036" h="56906" extrusionOk="0">
                  <a:moveTo>
                    <a:pt x="1110" y="1"/>
                  </a:moveTo>
                  <a:cubicBezTo>
                    <a:pt x="317" y="4756"/>
                    <a:pt x="0" y="9670"/>
                    <a:pt x="159" y="14425"/>
                  </a:cubicBezTo>
                  <a:cubicBezTo>
                    <a:pt x="159" y="24253"/>
                    <a:pt x="1427" y="33922"/>
                    <a:pt x="4122" y="43274"/>
                  </a:cubicBezTo>
                  <a:cubicBezTo>
                    <a:pt x="4756" y="45652"/>
                    <a:pt x="5390" y="47871"/>
                    <a:pt x="6341" y="50248"/>
                  </a:cubicBezTo>
                  <a:cubicBezTo>
                    <a:pt x="7133" y="52468"/>
                    <a:pt x="7926" y="54687"/>
                    <a:pt x="9035" y="56906"/>
                  </a:cubicBezTo>
                  <a:cubicBezTo>
                    <a:pt x="8718" y="55796"/>
                    <a:pt x="8401" y="54687"/>
                    <a:pt x="8084" y="53419"/>
                  </a:cubicBezTo>
                  <a:lnTo>
                    <a:pt x="7133" y="49931"/>
                  </a:lnTo>
                  <a:cubicBezTo>
                    <a:pt x="6658" y="47554"/>
                    <a:pt x="6024" y="45335"/>
                    <a:pt x="5548" y="42957"/>
                  </a:cubicBezTo>
                  <a:cubicBezTo>
                    <a:pt x="4597" y="38202"/>
                    <a:pt x="3646" y="33446"/>
                    <a:pt x="3012" y="28691"/>
                  </a:cubicBezTo>
                  <a:cubicBezTo>
                    <a:pt x="2378" y="23936"/>
                    <a:pt x="1902" y="19180"/>
                    <a:pt x="1585" y="14425"/>
                  </a:cubicBezTo>
                  <a:cubicBezTo>
                    <a:pt x="1268" y="9670"/>
                    <a:pt x="1110" y="4915"/>
                    <a:pt x="11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9" name="Google Shape;49;p2"/>
          <p:cNvGrpSpPr/>
          <p:nvPr/>
        </p:nvGrpSpPr>
        <p:grpSpPr>
          <a:xfrm rot="-1659189">
            <a:off x="9368328" y="5256727"/>
            <a:ext cx="1273397" cy="2262216"/>
            <a:chOff x="2344925" y="238125"/>
            <a:chExt cx="2835925" cy="5038075"/>
          </a:xfrm>
        </p:grpSpPr>
        <p:sp>
          <p:nvSpPr>
            <p:cNvPr id="50" name="Google Shape;50;p2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0" name="Google Shape;60;p2"/>
          <p:cNvGrpSpPr/>
          <p:nvPr/>
        </p:nvGrpSpPr>
        <p:grpSpPr>
          <a:xfrm rot="-2008571">
            <a:off x="9811508" y="1298835"/>
            <a:ext cx="2552929" cy="5294203"/>
            <a:chOff x="2479375" y="241250"/>
            <a:chExt cx="2454400" cy="5089875"/>
          </a:xfrm>
        </p:grpSpPr>
        <p:sp>
          <p:nvSpPr>
            <p:cNvPr id="61" name="Google Shape;61;p2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7" name="Google Shape;67;p2"/>
          <p:cNvGrpSpPr/>
          <p:nvPr/>
        </p:nvGrpSpPr>
        <p:grpSpPr>
          <a:xfrm rot="332890" flipH="1">
            <a:off x="10309824" y="4674318"/>
            <a:ext cx="1969787" cy="2230825"/>
            <a:chOff x="1396775" y="238125"/>
            <a:chExt cx="4477525" cy="5209300"/>
          </a:xfrm>
        </p:grpSpPr>
        <p:sp>
          <p:nvSpPr>
            <p:cNvPr id="68" name="Google Shape;68;p2"/>
            <p:cNvSpPr/>
            <p:nvPr/>
          </p:nvSpPr>
          <p:spPr>
            <a:xfrm>
              <a:off x="1396775" y="238125"/>
              <a:ext cx="4477525" cy="5209300"/>
            </a:xfrm>
            <a:custGeom>
              <a:avLst/>
              <a:gdLst/>
              <a:ahLst/>
              <a:cxnLst/>
              <a:rect l="l" t="t" r="r" b="b"/>
              <a:pathLst>
                <a:path w="179101" h="208372" extrusionOk="0">
                  <a:moveTo>
                    <a:pt x="163876" y="0"/>
                  </a:moveTo>
                  <a:cubicBezTo>
                    <a:pt x="155629" y="4863"/>
                    <a:pt x="146537" y="8247"/>
                    <a:pt x="137445" y="10150"/>
                  </a:cubicBezTo>
                  <a:cubicBezTo>
                    <a:pt x="122643" y="13533"/>
                    <a:pt x="106995" y="16493"/>
                    <a:pt x="96211" y="26432"/>
                  </a:cubicBezTo>
                  <a:cubicBezTo>
                    <a:pt x="81621" y="39965"/>
                    <a:pt x="80987" y="61956"/>
                    <a:pt x="81621" y="81409"/>
                  </a:cubicBezTo>
                  <a:cubicBezTo>
                    <a:pt x="76123" y="64705"/>
                    <a:pt x="74220" y="47154"/>
                    <a:pt x="75912" y="29603"/>
                  </a:cubicBezTo>
                  <a:lnTo>
                    <a:pt x="75912" y="29603"/>
                  </a:lnTo>
                  <a:cubicBezTo>
                    <a:pt x="51172" y="49903"/>
                    <a:pt x="38696" y="81409"/>
                    <a:pt x="43137" y="113127"/>
                  </a:cubicBezTo>
                  <a:lnTo>
                    <a:pt x="43137" y="113127"/>
                  </a:lnTo>
                  <a:lnTo>
                    <a:pt x="27278" y="60898"/>
                  </a:lnTo>
                  <a:cubicBezTo>
                    <a:pt x="1904" y="100017"/>
                    <a:pt x="1" y="150132"/>
                    <a:pt x="22203" y="191365"/>
                  </a:cubicBezTo>
                  <a:cubicBezTo>
                    <a:pt x="39453" y="202610"/>
                    <a:pt x="59328" y="208372"/>
                    <a:pt x="79356" y="208372"/>
                  </a:cubicBezTo>
                  <a:cubicBezTo>
                    <a:pt x="92471" y="208372"/>
                    <a:pt x="105651" y="205901"/>
                    <a:pt x="118202" y="200880"/>
                  </a:cubicBezTo>
                  <a:cubicBezTo>
                    <a:pt x="150343" y="187770"/>
                    <a:pt x="173814" y="157110"/>
                    <a:pt x="177198" y="123700"/>
                  </a:cubicBezTo>
                  <a:lnTo>
                    <a:pt x="177198" y="123700"/>
                  </a:lnTo>
                  <a:cubicBezTo>
                    <a:pt x="163365" y="131604"/>
                    <a:pt x="147871" y="135815"/>
                    <a:pt x="132096" y="135815"/>
                  </a:cubicBezTo>
                  <a:cubicBezTo>
                    <a:pt x="130990" y="135815"/>
                    <a:pt x="129883" y="135794"/>
                    <a:pt x="128775" y="135753"/>
                  </a:cubicBezTo>
                  <a:cubicBezTo>
                    <a:pt x="156264" y="130889"/>
                    <a:pt x="178466" y="106149"/>
                    <a:pt x="179101" y="79506"/>
                  </a:cubicBezTo>
                  <a:lnTo>
                    <a:pt x="179101" y="79506"/>
                  </a:lnTo>
                  <a:cubicBezTo>
                    <a:pt x="169585" y="93039"/>
                    <a:pt x="154784" y="102132"/>
                    <a:pt x="138290" y="104035"/>
                  </a:cubicBezTo>
                  <a:cubicBezTo>
                    <a:pt x="153938" y="97480"/>
                    <a:pt x="164088" y="80564"/>
                    <a:pt x="161762" y="64493"/>
                  </a:cubicBezTo>
                  <a:cubicBezTo>
                    <a:pt x="159858" y="51172"/>
                    <a:pt x="150766" y="39119"/>
                    <a:pt x="151189" y="25797"/>
                  </a:cubicBezTo>
                  <a:cubicBezTo>
                    <a:pt x="151612" y="16070"/>
                    <a:pt x="156898" y="7612"/>
                    <a:pt x="163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1756250" y="518300"/>
              <a:ext cx="3399125" cy="4720700"/>
            </a:xfrm>
            <a:custGeom>
              <a:avLst/>
              <a:gdLst/>
              <a:ahLst/>
              <a:cxnLst/>
              <a:rect l="l" t="t" r="r" b="b"/>
              <a:pathLst>
                <a:path w="135965" h="188828" extrusionOk="0">
                  <a:moveTo>
                    <a:pt x="135964" y="0"/>
                  </a:moveTo>
                  <a:cubicBezTo>
                    <a:pt x="126449" y="3383"/>
                    <a:pt x="117779" y="9092"/>
                    <a:pt x="111013" y="16705"/>
                  </a:cubicBezTo>
                  <a:cubicBezTo>
                    <a:pt x="104035" y="24106"/>
                    <a:pt x="98326" y="32564"/>
                    <a:pt x="94097" y="41656"/>
                  </a:cubicBezTo>
                  <a:cubicBezTo>
                    <a:pt x="85216" y="59841"/>
                    <a:pt x="80775" y="79718"/>
                    <a:pt x="74220" y="98326"/>
                  </a:cubicBezTo>
                  <a:cubicBezTo>
                    <a:pt x="67876" y="117356"/>
                    <a:pt x="58150" y="134907"/>
                    <a:pt x="45463" y="150343"/>
                  </a:cubicBezTo>
                  <a:cubicBezTo>
                    <a:pt x="39119" y="158167"/>
                    <a:pt x="31930" y="165145"/>
                    <a:pt x="24317" y="171488"/>
                  </a:cubicBezTo>
                  <a:cubicBezTo>
                    <a:pt x="16705" y="178044"/>
                    <a:pt x="8670" y="183753"/>
                    <a:pt x="0" y="188828"/>
                  </a:cubicBezTo>
                  <a:cubicBezTo>
                    <a:pt x="8881" y="184176"/>
                    <a:pt x="17339" y="178889"/>
                    <a:pt x="25163" y="172546"/>
                  </a:cubicBezTo>
                  <a:cubicBezTo>
                    <a:pt x="32987" y="166202"/>
                    <a:pt x="40388" y="159224"/>
                    <a:pt x="46943" y="151612"/>
                  </a:cubicBezTo>
                  <a:cubicBezTo>
                    <a:pt x="60053" y="136176"/>
                    <a:pt x="70202" y="118414"/>
                    <a:pt x="76757" y="99383"/>
                  </a:cubicBezTo>
                  <a:cubicBezTo>
                    <a:pt x="83312" y="80352"/>
                    <a:pt x="87542" y="60687"/>
                    <a:pt x="95788" y="42502"/>
                  </a:cubicBezTo>
                  <a:cubicBezTo>
                    <a:pt x="100017" y="33410"/>
                    <a:pt x="105304" y="24951"/>
                    <a:pt x="111859" y="17551"/>
                  </a:cubicBezTo>
                  <a:cubicBezTo>
                    <a:pt x="118414" y="9938"/>
                    <a:pt x="126660" y="4018"/>
                    <a:pt x="1359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759750" y="1485675"/>
              <a:ext cx="1379750" cy="1200025"/>
            </a:xfrm>
            <a:custGeom>
              <a:avLst/>
              <a:gdLst/>
              <a:ahLst/>
              <a:cxnLst/>
              <a:rect l="l" t="t" r="r" b="b"/>
              <a:pathLst>
                <a:path w="55190" h="48001" extrusionOk="0">
                  <a:moveTo>
                    <a:pt x="55190" y="1"/>
                  </a:moveTo>
                  <a:lnTo>
                    <a:pt x="55190" y="1"/>
                  </a:lnTo>
                  <a:cubicBezTo>
                    <a:pt x="54132" y="2961"/>
                    <a:pt x="52441" y="5710"/>
                    <a:pt x="50326" y="8036"/>
                  </a:cubicBezTo>
                  <a:cubicBezTo>
                    <a:pt x="48212" y="10151"/>
                    <a:pt x="45886" y="12265"/>
                    <a:pt x="43137" y="13957"/>
                  </a:cubicBezTo>
                  <a:cubicBezTo>
                    <a:pt x="37639" y="17129"/>
                    <a:pt x="31930" y="19666"/>
                    <a:pt x="26009" y="21781"/>
                  </a:cubicBezTo>
                  <a:cubicBezTo>
                    <a:pt x="19877" y="23895"/>
                    <a:pt x="14168" y="27067"/>
                    <a:pt x="9093" y="31085"/>
                  </a:cubicBezTo>
                  <a:cubicBezTo>
                    <a:pt x="6556" y="33199"/>
                    <a:pt x="4441" y="35737"/>
                    <a:pt x="2750" y="38485"/>
                  </a:cubicBezTo>
                  <a:cubicBezTo>
                    <a:pt x="1058" y="41446"/>
                    <a:pt x="212" y="44618"/>
                    <a:pt x="1" y="48001"/>
                  </a:cubicBezTo>
                  <a:cubicBezTo>
                    <a:pt x="635" y="44829"/>
                    <a:pt x="1904" y="41657"/>
                    <a:pt x="3595" y="39120"/>
                  </a:cubicBezTo>
                  <a:cubicBezTo>
                    <a:pt x="5498" y="36582"/>
                    <a:pt x="7613" y="34468"/>
                    <a:pt x="10150" y="32565"/>
                  </a:cubicBezTo>
                  <a:cubicBezTo>
                    <a:pt x="15437" y="28970"/>
                    <a:pt x="20934" y="26221"/>
                    <a:pt x="27067" y="24107"/>
                  </a:cubicBezTo>
                  <a:cubicBezTo>
                    <a:pt x="33199" y="21992"/>
                    <a:pt x="38908" y="19243"/>
                    <a:pt x="44406" y="15648"/>
                  </a:cubicBezTo>
                  <a:cubicBezTo>
                    <a:pt x="46943" y="13745"/>
                    <a:pt x="49269" y="11419"/>
                    <a:pt x="51384" y="8882"/>
                  </a:cubicBezTo>
                  <a:cubicBezTo>
                    <a:pt x="53287" y="6133"/>
                    <a:pt x="54555" y="3173"/>
                    <a:pt x="551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3934200" y="1025775"/>
              <a:ext cx="1115450" cy="1120725"/>
            </a:xfrm>
            <a:custGeom>
              <a:avLst/>
              <a:gdLst/>
              <a:ahLst/>
              <a:cxnLst/>
              <a:rect l="l" t="t" r="r" b="b"/>
              <a:pathLst>
                <a:path w="44618" h="44829" extrusionOk="0">
                  <a:moveTo>
                    <a:pt x="44617" y="1"/>
                  </a:moveTo>
                  <a:lnTo>
                    <a:pt x="44617" y="1"/>
                  </a:lnTo>
                  <a:cubicBezTo>
                    <a:pt x="42503" y="4864"/>
                    <a:pt x="38908" y="9304"/>
                    <a:pt x="34467" y="12265"/>
                  </a:cubicBezTo>
                  <a:cubicBezTo>
                    <a:pt x="30027" y="15225"/>
                    <a:pt x="25163" y="17974"/>
                    <a:pt x="20300" y="20300"/>
                  </a:cubicBezTo>
                  <a:cubicBezTo>
                    <a:pt x="15225" y="22626"/>
                    <a:pt x="10573" y="25798"/>
                    <a:pt x="6556" y="29815"/>
                  </a:cubicBezTo>
                  <a:cubicBezTo>
                    <a:pt x="2538" y="33833"/>
                    <a:pt x="1" y="39119"/>
                    <a:pt x="1" y="44829"/>
                  </a:cubicBezTo>
                  <a:cubicBezTo>
                    <a:pt x="1058" y="39542"/>
                    <a:pt x="4018" y="34679"/>
                    <a:pt x="8036" y="31296"/>
                  </a:cubicBezTo>
                  <a:cubicBezTo>
                    <a:pt x="12265" y="27701"/>
                    <a:pt x="16705" y="24741"/>
                    <a:pt x="21569" y="22626"/>
                  </a:cubicBezTo>
                  <a:cubicBezTo>
                    <a:pt x="26644" y="20089"/>
                    <a:pt x="31296" y="17340"/>
                    <a:pt x="35736" y="13956"/>
                  </a:cubicBezTo>
                  <a:cubicBezTo>
                    <a:pt x="40177" y="10362"/>
                    <a:pt x="43348" y="5498"/>
                    <a:pt x="44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601175" y="1919175"/>
              <a:ext cx="1733925" cy="1221150"/>
            </a:xfrm>
            <a:custGeom>
              <a:avLst/>
              <a:gdLst/>
              <a:ahLst/>
              <a:cxnLst/>
              <a:rect l="l" t="t" r="r" b="b"/>
              <a:pathLst>
                <a:path w="69357" h="48846" extrusionOk="0">
                  <a:moveTo>
                    <a:pt x="69356" y="0"/>
                  </a:moveTo>
                  <a:lnTo>
                    <a:pt x="69356" y="0"/>
                  </a:lnTo>
                  <a:cubicBezTo>
                    <a:pt x="67876" y="3595"/>
                    <a:pt x="65973" y="6767"/>
                    <a:pt x="63859" y="9727"/>
                  </a:cubicBezTo>
                  <a:cubicBezTo>
                    <a:pt x="61533" y="12899"/>
                    <a:pt x="58995" y="15436"/>
                    <a:pt x="56035" y="17974"/>
                  </a:cubicBezTo>
                  <a:cubicBezTo>
                    <a:pt x="50326" y="22626"/>
                    <a:pt x="43348" y="25797"/>
                    <a:pt x="35947" y="27066"/>
                  </a:cubicBezTo>
                  <a:cubicBezTo>
                    <a:pt x="28758" y="28335"/>
                    <a:pt x="20722" y="28335"/>
                    <a:pt x="13322" y="31295"/>
                  </a:cubicBezTo>
                  <a:cubicBezTo>
                    <a:pt x="9727" y="32775"/>
                    <a:pt x="6555" y="35101"/>
                    <a:pt x="3806" y="38062"/>
                  </a:cubicBezTo>
                  <a:cubicBezTo>
                    <a:pt x="1269" y="41022"/>
                    <a:pt x="0" y="44828"/>
                    <a:pt x="212" y="48846"/>
                  </a:cubicBezTo>
                  <a:cubicBezTo>
                    <a:pt x="423" y="45040"/>
                    <a:pt x="2115" y="41445"/>
                    <a:pt x="4864" y="38907"/>
                  </a:cubicBezTo>
                  <a:cubicBezTo>
                    <a:pt x="7401" y="36370"/>
                    <a:pt x="10573" y="34255"/>
                    <a:pt x="14167" y="33198"/>
                  </a:cubicBezTo>
                  <a:cubicBezTo>
                    <a:pt x="21145" y="30872"/>
                    <a:pt x="28758" y="30872"/>
                    <a:pt x="36370" y="29604"/>
                  </a:cubicBezTo>
                  <a:cubicBezTo>
                    <a:pt x="44194" y="28335"/>
                    <a:pt x="51383" y="24740"/>
                    <a:pt x="57304" y="19454"/>
                  </a:cubicBezTo>
                  <a:cubicBezTo>
                    <a:pt x="60053" y="16916"/>
                    <a:pt x="62590" y="13745"/>
                    <a:pt x="64705" y="10573"/>
                  </a:cubicBezTo>
                  <a:cubicBezTo>
                    <a:pt x="66819" y="7401"/>
                    <a:pt x="68299" y="3806"/>
                    <a:pt x="693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262850" y="2939425"/>
              <a:ext cx="2167400" cy="829975"/>
            </a:xfrm>
            <a:custGeom>
              <a:avLst/>
              <a:gdLst/>
              <a:ahLst/>
              <a:cxnLst/>
              <a:rect l="l" t="t" r="r" b="b"/>
              <a:pathLst>
                <a:path w="86696" h="33199" extrusionOk="0">
                  <a:moveTo>
                    <a:pt x="86696" y="1"/>
                  </a:moveTo>
                  <a:cubicBezTo>
                    <a:pt x="83947" y="2749"/>
                    <a:pt x="80986" y="5287"/>
                    <a:pt x="77603" y="7401"/>
                  </a:cubicBezTo>
                  <a:cubicBezTo>
                    <a:pt x="74220" y="9304"/>
                    <a:pt x="70625" y="10996"/>
                    <a:pt x="67031" y="12265"/>
                  </a:cubicBezTo>
                  <a:cubicBezTo>
                    <a:pt x="59418" y="14379"/>
                    <a:pt x="51806" y="15860"/>
                    <a:pt x="43982" y="16705"/>
                  </a:cubicBezTo>
                  <a:cubicBezTo>
                    <a:pt x="35947" y="17551"/>
                    <a:pt x="28123" y="19031"/>
                    <a:pt x="20511" y="21146"/>
                  </a:cubicBezTo>
                  <a:cubicBezTo>
                    <a:pt x="16493" y="22203"/>
                    <a:pt x="12899" y="23895"/>
                    <a:pt x="9304" y="25798"/>
                  </a:cubicBezTo>
                  <a:cubicBezTo>
                    <a:pt x="5921" y="27701"/>
                    <a:pt x="2749" y="30238"/>
                    <a:pt x="0" y="33199"/>
                  </a:cubicBezTo>
                  <a:cubicBezTo>
                    <a:pt x="2961" y="30661"/>
                    <a:pt x="6344" y="28547"/>
                    <a:pt x="9938" y="27067"/>
                  </a:cubicBezTo>
                  <a:cubicBezTo>
                    <a:pt x="13533" y="25375"/>
                    <a:pt x="17128" y="24106"/>
                    <a:pt x="20934" y="23049"/>
                  </a:cubicBezTo>
                  <a:cubicBezTo>
                    <a:pt x="28758" y="21357"/>
                    <a:pt x="36370" y="20089"/>
                    <a:pt x="44194" y="19454"/>
                  </a:cubicBezTo>
                  <a:cubicBezTo>
                    <a:pt x="52229" y="18608"/>
                    <a:pt x="60053" y="16705"/>
                    <a:pt x="67665" y="14168"/>
                  </a:cubicBezTo>
                  <a:cubicBezTo>
                    <a:pt x="71471" y="12688"/>
                    <a:pt x="74854" y="10785"/>
                    <a:pt x="78238" y="8459"/>
                  </a:cubicBezTo>
                  <a:cubicBezTo>
                    <a:pt x="81409" y="6133"/>
                    <a:pt x="84370" y="3172"/>
                    <a:pt x="866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713075" y="3742950"/>
              <a:ext cx="2902200" cy="771825"/>
            </a:xfrm>
            <a:custGeom>
              <a:avLst/>
              <a:gdLst/>
              <a:ahLst/>
              <a:cxnLst/>
              <a:rect l="l" t="t" r="r" b="b"/>
              <a:pathLst>
                <a:path w="116088" h="30873" extrusionOk="0">
                  <a:moveTo>
                    <a:pt x="116087" y="0"/>
                  </a:moveTo>
                  <a:cubicBezTo>
                    <a:pt x="112916" y="4018"/>
                    <a:pt x="109110" y="7613"/>
                    <a:pt x="104880" y="10573"/>
                  </a:cubicBezTo>
                  <a:cubicBezTo>
                    <a:pt x="100440" y="13533"/>
                    <a:pt x="95999" y="15859"/>
                    <a:pt x="91136" y="17762"/>
                  </a:cubicBezTo>
                  <a:cubicBezTo>
                    <a:pt x="81814" y="21134"/>
                    <a:pt x="72120" y="22646"/>
                    <a:pt x="62403" y="22646"/>
                  </a:cubicBezTo>
                  <a:cubicBezTo>
                    <a:pt x="61761" y="22646"/>
                    <a:pt x="61118" y="22639"/>
                    <a:pt x="60476" y="22626"/>
                  </a:cubicBezTo>
                  <a:cubicBezTo>
                    <a:pt x="55189" y="22626"/>
                    <a:pt x="50114" y="22414"/>
                    <a:pt x="44828" y="21780"/>
                  </a:cubicBezTo>
                  <a:cubicBezTo>
                    <a:pt x="39542" y="21357"/>
                    <a:pt x="34255" y="20511"/>
                    <a:pt x="28969" y="20511"/>
                  </a:cubicBezTo>
                  <a:cubicBezTo>
                    <a:pt x="28308" y="20485"/>
                    <a:pt x="27648" y="20472"/>
                    <a:pt x="26987" y="20472"/>
                  </a:cubicBezTo>
                  <a:cubicBezTo>
                    <a:pt x="22361" y="20472"/>
                    <a:pt x="17736" y="21119"/>
                    <a:pt x="13110" y="22414"/>
                  </a:cubicBezTo>
                  <a:cubicBezTo>
                    <a:pt x="8035" y="23895"/>
                    <a:pt x="3383" y="26855"/>
                    <a:pt x="0" y="30873"/>
                  </a:cubicBezTo>
                  <a:cubicBezTo>
                    <a:pt x="3806" y="27489"/>
                    <a:pt x="8458" y="24952"/>
                    <a:pt x="13533" y="23895"/>
                  </a:cubicBezTo>
                  <a:cubicBezTo>
                    <a:pt x="17339" y="22943"/>
                    <a:pt x="21264" y="22467"/>
                    <a:pt x="25130" y="22467"/>
                  </a:cubicBezTo>
                  <a:cubicBezTo>
                    <a:pt x="26418" y="22467"/>
                    <a:pt x="27700" y="22520"/>
                    <a:pt x="28969" y="22626"/>
                  </a:cubicBezTo>
                  <a:cubicBezTo>
                    <a:pt x="39330" y="23472"/>
                    <a:pt x="49903" y="25375"/>
                    <a:pt x="60476" y="25375"/>
                  </a:cubicBezTo>
                  <a:cubicBezTo>
                    <a:pt x="61004" y="25385"/>
                    <a:pt x="61533" y="25391"/>
                    <a:pt x="62063" y="25391"/>
                  </a:cubicBezTo>
                  <a:cubicBezTo>
                    <a:pt x="72124" y="25391"/>
                    <a:pt x="82329" y="23482"/>
                    <a:pt x="91770" y="19666"/>
                  </a:cubicBezTo>
                  <a:cubicBezTo>
                    <a:pt x="96634" y="17762"/>
                    <a:pt x="101286" y="15014"/>
                    <a:pt x="105515" y="11630"/>
                  </a:cubicBezTo>
                  <a:cubicBezTo>
                    <a:pt x="109744" y="8459"/>
                    <a:pt x="113127" y="4441"/>
                    <a:pt x="116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226725" y="4403750"/>
              <a:ext cx="3002650" cy="513675"/>
            </a:xfrm>
            <a:custGeom>
              <a:avLst/>
              <a:gdLst/>
              <a:ahLst/>
              <a:cxnLst/>
              <a:rect l="l" t="t" r="r" b="b"/>
              <a:pathLst>
                <a:path w="120106" h="20547" extrusionOk="0">
                  <a:moveTo>
                    <a:pt x="120105" y="0"/>
                  </a:moveTo>
                  <a:lnTo>
                    <a:pt x="120105" y="0"/>
                  </a:lnTo>
                  <a:cubicBezTo>
                    <a:pt x="118414" y="2115"/>
                    <a:pt x="116722" y="4018"/>
                    <a:pt x="114819" y="5921"/>
                  </a:cubicBezTo>
                  <a:cubicBezTo>
                    <a:pt x="112916" y="7612"/>
                    <a:pt x="110802" y="9304"/>
                    <a:pt x="108476" y="10573"/>
                  </a:cubicBezTo>
                  <a:cubicBezTo>
                    <a:pt x="104035" y="13322"/>
                    <a:pt x="99172" y="15225"/>
                    <a:pt x="94097" y="16282"/>
                  </a:cubicBezTo>
                  <a:cubicBezTo>
                    <a:pt x="88341" y="17457"/>
                    <a:pt x="82519" y="18044"/>
                    <a:pt x="76705" y="18044"/>
                  </a:cubicBezTo>
                  <a:cubicBezTo>
                    <a:pt x="72054" y="18044"/>
                    <a:pt x="67407" y="17668"/>
                    <a:pt x="62802" y="16916"/>
                  </a:cubicBezTo>
                  <a:cubicBezTo>
                    <a:pt x="52229" y="15859"/>
                    <a:pt x="41868" y="13744"/>
                    <a:pt x="31084" y="13533"/>
                  </a:cubicBezTo>
                  <a:cubicBezTo>
                    <a:pt x="30177" y="13497"/>
                    <a:pt x="29270" y="13479"/>
                    <a:pt x="28363" y="13479"/>
                  </a:cubicBezTo>
                  <a:cubicBezTo>
                    <a:pt x="23984" y="13479"/>
                    <a:pt x="19604" y="13890"/>
                    <a:pt x="15225" y="14590"/>
                  </a:cubicBezTo>
                  <a:cubicBezTo>
                    <a:pt x="9939" y="15436"/>
                    <a:pt x="4652" y="17128"/>
                    <a:pt x="1" y="19454"/>
                  </a:cubicBezTo>
                  <a:cubicBezTo>
                    <a:pt x="2538" y="18608"/>
                    <a:pt x="5075" y="17762"/>
                    <a:pt x="7613" y="17128"/>
                  </a:cubicBezTo>
                  <a:cubicBezTo>
                    <a:pt x="10150" y="16493"/>
                    <a:pt x="12688" y="16070"/>
                    <a:pt x="15437" y="15859"/>
                  </a:cubicBezTo>
                  <a:cubicBezTo>
                    <a:pt x="18230" y="15510"/>
                    <a:pt x="21088" y="15353"/>
                    <a:pt x="23975" y="15353"/>
                  </a:cubicBezTo>
                  <a:cubicBezTo>
                    <a:pt x="26332" y="15353"/>
                    <a:pt x="28708" y="15457"/>
                    <a:pt x="31084" y="15648"/>
                  </a:cubicBezTo>
                  <a:cubicBezTo>
                    <a:pt x="41657" y="16282"/>
                    <a:pt x="52018" y="18608"/>
                    <a:pt x="62590" y="19665"/>
                  </a:cubicBezTo>
                  <a:cubicBezTo>
                    <a:pt x="67446" y="20151"/>
                    <a:pt x="72390" y="20547"/>
                    <a:pt x="77341" y="20547"/>
                  </a:cubicBezTo>
                  <a:cubicBezTo>
                    <a:pt x="83172" y="20547"/>
                    <a:pt x="89014" y="19997"/>
                    <a:pt x="94731" y="18396"/>
                  </a:cubicBezTo>
                  <a:cubicBezTo>
                    <a:pt x="99806" y="16916"/>
                    <a:pt x="104881" y="14590"/>
                    <a:pt x="109321" y="11630"/>
                  </a:cubicBezTo>
                  <a:cubicBezTo>
                    <a:pt x="113762" y="8670"/>
                    <a:pt x="117357" y="4652"/>
                    <a:pt x="120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923625" y="756175"/>
              <a:ext cx="470500" cy="1210600"/>
            </a:xfrm>
            <a:custGeom>
              <a:avLst/>
              <a:gdLst/>
              <a:ahLst/>
              <a:cxnLst/>
              <a:rect l="l" t="t" r="r" b="b"/>
              <a:pathLst>
                <a:path w="18820" h="48424" extrusionOk="0">
                  <a:moveTo>
                    <a:pt x="18820" y="0"/>
                  </a:moveTo>
                  <a:lnTo>
                    <a:pt x="18820" y="0"/>
                  </a:lnTo>
                  <a:cubicBezTo>
                    <a:pt x="11631" y="5498"/>
                    <a:pt x="6344" y="13110"/>
                    <a:pt x="3595" y="21780"/>
                  </a:cubicBezTo>
                  <a:cubicBezTo>
                    <a:pt x="424" y="30238"/>
                    <a:pt x="1" y="39542"/>
                    <a:pt x="2115" y="48423"/>
                  </a:cubicBezTo>
                  <a:cubicBezTo>
                    <a:pt x="1481" y="30661"/>
                    <a:pt x="7402" y="13322"/>
                    <a:pt x="1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3574725" y="1126225"/>
              <a:ext cx="259075" cy="1982400"/>
            </a:xfrm>
            <a:custGeom>
              <a:avLst/>
              <a:gdLst/>
              <a:ahLst/>
              <a:cxnLst/>
              <a:rect l="l" t="t" r="r" b="b"/>
              <a:pathLst>
                <a:path w="10363" h="79296" extrusionOk="0">
                  <a:moveTo>
                    <a:pt x="10362" y="0"/>
                  </a:moveTo>
                  <a:lnTo>
                    <a:pt x="10362" y="0"/>
                  </a:lnTo>
                  <a:cubicBezTo>
                    <a:pt x="8459" y="2749"/>
                    <a:pt x="6767" y="5709"/>
                    <a:pt x="5499" y="8881"/>
                  </a:cubicBezTo>
                  <a:cubicBezTo>
                    <a:pt x="4441" y="12053"/>
                    <a:pt x="3596" y="15436"/>
                    <a:pt x="2961" y="18819"/>
                  </a:cubicBezTo>
                  <a:cubicBezTo>
                    <a:pt x="1904" y="25586"/>
                    <a:pt x="1692" y="32352"/>
                    <a:pt x="2115" y="39119"/>
                  </a:cubicBezTo>
                  <a:cubicBezTo>
                    <a:pt x="2327" y="45885"/>
                    <a:pt x="2750" y="52652"/>
                    <a:pt x="2750" y="59418"/>
                  </a:cubicBezTo>
                  <a:cubicBezTo>
                    <a:pt x="2750" y="62590"/>
                    <a:pt x="2538" y="65973"/>
                    <a:pt x="2115" y="69357"/>
                  </a:cubicBezTo>
                  <a:cubicBezTo>
                    <a:pt x="1692" y="72740"/>
                    <a:pt x="1058" y="75912"/>
                    <a:pt x="1" y="79295"/>
                  </a:cubicBezTo>
                  <a:cubicBezTo>
                    <a:pt x="1481" y="76123"/>
                    <a:pt x="2750" y="72951"/>
                    <a:pt x="3384" y="69568"/>
                  </a:cubicBezTo>
                  <a:cubicBezTo>
                    <a:pt x="4230" y="66185"/>
                    <a:pt x="4653" y="62802"/>
                    <a:pt x="4864" y="59418"/>
                  </a:cubicBezTo>
                  <a:cubicBezTo>
                    <a:pt x="5287" y="52652"/>
                    <a:pt x="5076" y="45885"/>
                    <a:pt x="4653" y="39119"/>
                  </a:cubicBezTo>
                  <a:cubicBezTo>
                    <a:pt x="4441" y="32352"/>
                    <a:pt x="4441" y="25797"/>
                    <a:pt x="5076" y="19031"/>
                  </a:cubicBezTo>
                  <a:cubicBezTo>
                    <a:pt x="5499" y="12476"/>
                    <a:pt x="7402" y="5921"/>
                    <a:pt x="10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987950" y="1681275"/>
              <a:ext cx="407075" cy="2045850"/>
            </a:xfrm>
            <a:custGeom>
              <a:avLst/>
              <a:gdLst/>
              <a:ahLst/>
              <a:cxnLst/>
              <a:rect l="l" t="t" r="r" b="b"/>
              <a:pathLst>
                <a:path w="16283" h="81834" extrusionOk="0">
                  <a:moveTo>
                    <a:pt x="4230" y="1"/>
                  </a:moveTo>
                  <a:cubicBezTo>
                    <a:pt x="2327" y="3172"/>
                    <a:pt x="1058" y="6556"/>
                    <a:pt x="424" y="10150"/>
                  </a:cubicBezTo>
                  <a:cubicBezTo>
                    <a:pt x="1" y="13745"/>
                    <a:pt x="1" y="17340"/>
                    <a:pt x="635" y="20935"/>
                  </a:cubicBezTo>
                  <a:cubicBezTo>
                    <a:pt x="1904" y="28124"/>
                    <a:pt x="4230" y="34890"/>
                    <a:pt x="7402" y="41445"/>
                  </a:cubicBezTo>
                  <a:cubicBezTo>
                    <a:pt x="10362" y="47789"/>
                    <a:pt x="12476" y="54556"/>
                    <a:pt x="13957" y="61534"/>
                  </a:cubicBezTo>
                  <a:cubicBezTo>
                    <a:pt x="14379" y="64917"/>
                    <a:pt x="14591" y="68300"/>
                    <a:pt x="14168" y="71895"/>
                  </a:cubicBezTo>
                  <a:cubicBezTo>
                    <a:pt x="13745" y="75278"/>
                    <a:pt x="12476" y="78661"/>
                    <a:pt x="10785" y="81833"/>
                  </a:cubicBezTo>
                  <a:cubicBezTo>
                    <a:pt x="13111" y="78873"/>
                    <a:pt x="14591" y="75701"/>
                    <a:pt x="15437" y="72106"/>
                  </a:cubicBezTo>
                  <a:cubicBezTo>
                    <a:pt x="16071" y="68511"/>
                    <a:pt x="16283" y="64917"/>
                    <a:pt x="15860" y="61322"/>
                  </a:cubicBezTo>
                  <a:cubicBezTo>
                    <a:pt x="14802" y="54133"/>
                    <a:pt x="12899" y="47155"/>
                    <a:pt x="9727" y="40600"/>
                  </a:cubicBezTo>
                  <a:cubicBezTo>
                    <a:pt x="6767" y="34256"/>
                    <a:pt x="4441" y="27490"/>
                    <a:pt x="2538" y="20723"/>
                  </a:cubicBezTo>
                  <a:cubicBezTo>
                    <a:pt x="1904" y="17340"/>
                    <a:pt x="1481" y="13745"/>
                    <a:pt x="1692" y="10362"/>
                  </a:cubicBezTo>
                  <a:cubicBezTo>
                    <a:pt x="1904" y="6767"/>
                    <a:pt x="2750" y="3384"/>
                    <a:pt x="42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586200" y="2484800"/>
              <a:ext cx="285475" cy="2125125"/>
            </a:xfrm>
            <a:custGeom>
              <a:avLst/>
              <a:gdLst/>
              <a:ahLst/>
              <a:cxnLst/>
              <a:rect l="l" t="t" r="r" b="b"/>
              <a:pathLst>
                <a:path w="11419" h="85005" extrusionOk="0">
                  <a:moveTo>
                    <a:pt x="5498" y="1"/>
                  </a:moveTo>
                  <a:lnTo>
                    <a:pt x="5498" y="1"/>
                  </a:lnTo>
                  <a:cubicBezTo>
                    <a:pt x="3595" y="3172"/>
                    <a:pt x="2115" y="6767"/>
                    <a:pt x="1480" y="10573"/>
                  </a:cubicBezTo>
                  <a:cubicBezTo>
                    <a:pt x="846" y="14379"/>
                    <a:pt x="846" y="18186"/>
                    <a:pt x="1058" y="21992"/>
                  </a:cubicBezTo>
                  <a:cubicBezTo>
                    <a:pt x="2115" y="29393"/>
                    <a:pt x="3595" y="36793"/>
                    <a:pt x="5710" y="43983"/>
                  </a:cubicBezTo>
                  <a:cubicBezTo>
                    <a:pt x="8035" y="50961"/>
                    <a:pt x="8881" y="58150"/>
                    <a:pt x="8670" y="65551"/>
                  </a:cubicBezTo>
                  <a:cubicBezTo>
                    <a:pt x="8458" y="69146"/>
                    <a:pt x="7824" y="72740"/>
                    <a:pt x="6344" y="76124"/>
                  </a:cubicBezTo>
                  <a:cubicBezTo>
                    <a:pt x="5710" y="77815"/>
                    <a:pt x="4864" y="79507"/>
                    <a:pt x="3806" y="80987"/>
                  </a:cubicBezTo>
                  <a:cubicBezTo>
                    <a:pt x="2538" y="82467"/>
                    <a:pt x="1480" y="83736"/>
                    <a:pt x="0" y="85005"/>
                  </a:cubicBezTo>
                  <a:cubicBezTo>
                    <a:pt x="3172" y="82890"/>
                    <a:pt x="5710" y="80141"/>
                    <a:pt x="7401" y="76758"/>
                  </a:cubicBezTo>
                  <a:cubicBezTo>
                    <a:pt x="9093" y="73163"/>
                    <a:pt x="10361" y="69357"/>
                    <a:pt x="10784" y="65551"/>
                  </a:cubicBezTo>
                  <a:cubicBezTo>
                    <a:pt x="11419" y="57939"/>
                    <a:pt x="10573" y="50326"/>
                    <a:pt x="8247" y="43137"/>
                  </a:cubicBezTo>
                  <a:cubicBezTo>
                    <a:pt x="6132" y="35948"/>
                    <a:pt x="4441" y="28758"/>
                    <a:pt x="2961" y="21569"/>
                  </a:cubicBezTo>
                  <a:cubicBezTo>
                    <a:pt x="2538" y="17974"/>
                    <a:pt x="2326" y="14168"/>
                    <a:pt x="2749" y="10573"/>
                  </a:cubicBezTo>
                  <a:cubicBezTo>
                    <a:pt x="2961" y="6979"/>
                    <a:pt x="4018" y="3384"/>
                    <a:pt x="54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1994125" y="3050450"/>
              <a:ext cx="253775" cy="2045825"/>
            </a:xfrm>
            <a:custGeom>
              <a:avLst/>
              <a:gdLst/>
              <a:ahLst/>
              <a:cxnLst/>
              <a:rect l="l" t="t" r="r" b="b"/>
              <a:pathLst>
                <a:path w="10151" h="81833" extrusionOk="0">
                  <a:moveTo>
                    <a:pt x="4653" y="0"/>
                  </a:moveTo>
                  <a:lnTo>
                    <a:pt x="4653" y="0"/>
                  </a:lnTo>
                  <a:cubicBezTo>
                    <a:pt x="3595" y="3383"/>
                    <a:pt x="2750" y="6978"/>
                    <a:pt x="2538" y="10573"/>
                  </a:cubicBezTo>
                  <a:cubicBezTo>
                    <a:pt x="2327" y="14167"/>
                    <a:pt x="2538" y="17551"/>
                    <a:pt x="2750" y="21145"/>
                  </a:cubicBezTo>
                  <a:cubicBezTo>
                    <a:pt x="3384" y="28123"/>
                    <a:pt x="4864" y="35101"/>
                    <a:pt x="6133" y="42079"/>
                  </a:cubicBezTo>
                  <a:cubicBezTo>
                    <a:pt x="7190" y="48846"/>
                    <a:pt x="7613" y="55824"/>
                    <a:pt x="7190" y="62590"/>
                  </a:cubicBezTo>
                  <a:cubicBezTo>
                    <a:pt x="6767" y="69568"/>
                    <a:pt x="4230" y="76335"/>
                    <a:pt x="1" y="81832"/>
                  </a:cubicBezTo>
                  <a:cubicBezTo>
                    <a:pt x="2538" y="79295"/>
                    <a:pt x="4653" y="76335"/>
                    <a:pt x="6344" y="73163"/>
                  </a:cubicBezTo>
                  <a:cubicBezTo>
                    <a:pt x="7613" y="69991"/>
                    <a:pt x="8670" y="66396"/>
                    <a:pt x="9093" y="62802"/>
                  </a:cubicBezTo>
                  <a:cubicBezTo>
                    <a:pt x="10150" y="55824"/>
                    <a:pt x="9939" y="48634"/>
                    <a:pt x="8670" y="41656"/>
                  </a:cubicBezTo>
                  <a:cubicBezTo>
                    <a:pt x="7401" y="34678"/>
                    <a:pt x="5921" y="27700"/>
                    <a:pt x="4864" y="20934"/>
                  </a:cubicBezTo>
                  <a:cubicBezTo>
                    <a:pt x="3595" y="13956"/>
                    <a:pt x="3595" y="6978"/>
                    <a:pt x="46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091232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16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41" name="Google Shape;541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42" name="Google Shape;542;p16"/>
          <p:cNvSpPr txBox="1">
            <a:spLocks noGrp="1"/>
          </p:cNvSpPr>
          <p:nvPr>
            <p:ph type="subTitle" idx="1"/>
          </p:nvPr>
        </p:nvSpPr>
        <p:spPr>
          <a:xfrm>
            <a:off x="1018200" y="268111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3" name="Google Shape;543;p16"/>
          <p:cNvSpPr txBox="1">
            <a:spLocks noGrp="1"/>
          </p:cNvSpPr>
          <p:nvPr>
            <p:ph type="subTitle" idx="2"/>
          </p:nvPr>
        </p:nvSpPr>
        <p:spPr>
          <a:xfrm>
            <a:off x="1312600" y="3006367"/>
            <a:ext cx="266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4" name="Google Shape;544;p16"/>
          <p:cNvSpPr txBox="1">
            <a:spLocks noGrp="1"/>
          </p:cNvSpPr>
          <p:nvPr>
            <p:ph type="subTitle" idx="3"/>
          </p:nvPr>
        </p:nvSpPr>
        <p:spPr>
          <a:xfrm>
            <a:off x="4182567" y="268111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5" name="Google Shape;545;p16"/>
          <p:cNvSpPr txBox="1">
            <a:spLocks noGrp="1"/>
          </p:cNvSpPr>
          <p:nvPr>
            <p:ph type="subTitle" idx="4"/>
          </p:nvPr>
        </p:nvSpPr>
        <p:spPr>
          <a:xfrm>
            <a:off x="4476967" y="3006367"/>
            <a:ext cx="266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6" name="Google Shape;546;p16"/>
          <p:cNvSpPr txBox="1">
            <a:spLocks noGrp="1"/>
          </p:cNvSpPr>
          <p:nvPr>
            <p:ph type="subTitle" idx="5"/>
          </p:nvPr>
        </p:nvSpPr>
        <p:spPr>
          <a:xfrm>
            <a:off x="2600433" y="461706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7" name="Google Shape;547;p16"/>
          <p:cNvSpPr txBox="1">
            <a:spLocks noGrp="1"/>
          </p:cNvSpPr>
          <p:nvPr>
            <p:ph type="subTitle" idx="6"/>
          </p:nvPr>
        </p:nvSpPr>
        <p:spPr>
          <a:xfrm>
            <a:off x="2894800" y="4942317"/>
            <a:ext cx="266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6102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7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50" name="Google Shape;550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551" name="Google Shape;551;p17"/>
          <p:cNvGrpSpPr/>
          <p:nvPr/>
        </p:nvGrpSpPr>
        <p:grpSpPr>
          <a:xfrm rot="-7304592">
            <a:off x="10338877" y="-785066"/>
            <a:ext cx="1017040" cy="2085423"/>
            <a:chOff x="2392800" y="238125"/>
            <a:chExt cx="2677175" cy="5084850"/>
          </a:xfrm>
        </p:grpSpPr>
        <p:sp>
          <p:nvSpPr>
            <p:cNvPr id="552" name="Google Shape;552;p17"/>
            <p:cNvSpPr/>
            <p:nvPr/>
          </p:nvSpPr>
          <p:spPr>
            <a:xfrm>
              <a:off x="2526350" y="690275"/>
              <a:ext cx="1198100" cy="4632700"/>
            </a:xfrm>
            <a:custGeom>
              <a:avLst/>
              <a:gdLst/>
              <a:ahLst/>
              <a:cxnLst/>
              <a:rect l="l" t="t" r="r" b="b"/>
              <a:pathLst>
                <a:path w="47924" h="185308" extrusionOk="0">
                  <a:moveTo>
                    <a:pt x="35055" y="1"/>
                  </a:moveTo>
                  <a:cubicBezTo>
                    <a:pt x="33546" y="1"/>
                    <a:pt x="31869" y="1290"/>
                    <a:pt x="32203" y="3183"/>
                  </a:cubicBezTo>
                  <a:cubicBezTo>
                    <a:pt x="42560" y="64402"/>
                    <a:pt x="31648" y="127286"/>
                    <a:pt x="1131" y="181292"/>
                  </a:cubicBezTo>
                  <a:cubicBezTo>
                    <a:pt x="0" y="183428"/>
                    <a:pt x="1772" y="185308"/>
                    <a:pt x="3546" y="185308"/>
                  </a:cubicBezTo>
                  <a:cubicBezTo>
                    <a:pt x="4384" y="185308"/>
                    <a:pt x="5221" y="184889"/>
                    <a:pt x="5755" y="183881"/>
                  </a:cubicBezTo>
                  <a:lnTo>
                    <a:pt x="5570" y="183881"/>
                  </a:lnTo>
                  <a:cubicBezTo>
                    <a:pt x="36642" y="128581"/>
                    <a:pt x="47924" y="64402"/>
                    <a:pt x="37197" y="1889"/>
                  </a:cubicBezTo>
                  <a:cubicBezTo>
                    <a:pt x="36976" y="564"/>
                    <a:pt x="36052" y="1"/>
                    <a:pt x="35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3430500" y="641425"/>
              <a:ext cx="899675" cy="1623425"/>
            </a:xfrm>
            <a:custGeom>
              <a:avLst/>
              <a:gdLst/>
              <a:ahLst/>
              <a:cxnLst/>
              <a:rect l="l" t="t" r="r" b="b"/>
              <a:pathLst>
                <a:path w="35987" h="64937" extrusionOk="0">
                  <a:moveTo>
                    <a:pt x="24544" y="0"/>
                  </a:moveTo>
                  <a:cubicBezTo>
                    <a:pt x="22975" y="0"/>
                    <a:pt x="21451" y="1220"/>
                    <a:pt x="22115" y="3103"/>
                  </a:cubicBezTo>
                  <a:cubicBezTo>
                    <a:pt x="30068" y="25112"/>
                    <a:pt x="22300" y="47676"/>
                    <a:pt x="2325" y="60068"/>
                  </a:cubicBezTo>
                  <a:cubicBezTo>
                    <a:pt x="0" y="61463"/>
                    <a:pt x="1442" y="64936"/>
                    <a:pt x="3712" y="64936"/>
                  </a:cubicBezTo>
                  <a:cubicBezTo>
                    <a:pt x="4151" y="64936"/>
                    <a:pt x="4620" y="64806"/>
                    <a:pt x="5100" y="64507"/>
                  </a:cubicBezTo>
                  <a:cubicBezTo>
                    <a:pt x="26554" y="51745"/>
                    <a:pt x="35987" y="25297"/>
                    <a:pt x="27109" y="1808"/>
                  </a:cubicBezTo>
                  <a:cubicBezTo>
                    <a:pt x="26664" y="547"/>
                    <a:pt x="25594" y="0"/>
                    <a:pt x="24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2800700" y="860025"/>
              <a:ext cx="748350" cy="784950"/>
            </a:xfrm>
            <a:custGeom>
              <a:avLst/>
              <a:gdLst/>
              <a:ahLst/>
              <a:cxnLst/>
              <a:rect l="l" t="t" r="r" b="b"/>
              <a:pathLst>
                <a:path w="29934" h="31398" extrusionOk="0">
                  <a:moveTo>
                    <a:pt x="3119" y="0"/>
                  </a:moveTo>
                  <a:cubicBezTo>
                    <a:pt x="1627" y="0"/>
                    <a:pt x="0" y="1260"/>
                    <a:pt x="330" y="3237"/>
                  </a:cubicBezTo>
                  <a:cubicBezTo>
                    <a:pt x="2364" y="16923"/>
                    <a:pt x="12351" y="28020"/>
                    <a:pt x="25853" y="31349"/>
                  </a:cubicBezTo>
                  <a:cubicBezTo>
                    <a:pt x="26036" y="31382"/>
                    <a:pt x="26213" y="31397"/>
                    <a:pt x="26382" y="31397"/>
                  </a:cubicBezTo>
                  <a:cubicBezTo>
                    <a:pt x="29113" y="31397"/>
                    <a:pt x="29934" y="27400"/>
                    <a:pt x="27148" y="26356"/>
                  </a:cubicBezTo>
                  <a:cubicBezTo>
                    <a:pt x="15496" y="23581"/>
                    <a:pt x="6803" y="13779"/>
                    <a:pt x="5323" y="1942"/>
                  </a:cubicBezTo>
                  <a:cubicBezTo>
                    <a:pt x="5098" y="590"/>
                    <a:pt x="4140" y="0"/>
                    <a:pt x="3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5" name="Google Shape;555;p17"/>
            <p:cNvSpPr/>
            <p:nvPr/>
          </p:nvSpPr>
          <p:spPr>
            <a:xfrm>
              <a:off x="2693325" y="2072800"/>
              <a:ext cx="794550" cy="973850"/>
            </a:xfrm>
            <a:custGeom>
              <a:avLst/>
              <a:gdLst/>
              <a:ahLst/>
              <a:cxnLst/>
              <a:rect l="l" t="t" r="r" b="b"/>
              <a:pathLst>
                <a:path w="31782" h="38954" extrusionOk="0">
                  <a:moveTo>
                    <a:pt x="5207" y="0"/>
                  </a:moveTo>
                  <a:cubicBezTo>
                    <a:pt x="4201" y="0"/>
                    <a:pt x="3292" y="564"/>
                    <a:pt x="3145" y="1888"/>
                  </a:cubicBezTo>
                  <a:cubicBezTo>
                    <a:pt x="1" y="18719"/>
                    <a:pt x="10728" y="34995"/>
                    <a:pt x="27374" y="38879"/>
                  </a:cubicBezTo>
                  <a:cubicBezTo>
                    <a:pt x="27602" y="38929"/>
                    <a:pt x="27821" y="38953"/>
                    <a:pt x="28029" y="38953"/>
                  </a:cubicBezTo>
                  <a:cubicBezTo>
                    <a:pt x="30859" y="38953"/>
                    <a:pt x="31782" y="34574"/>
                    <a:pt x="28853" y="33885"/>
                  </a:cubicBezTo>
                  <a:cubicBezTo>
                    <a:pt x="14797" y="30926"/>
                    <a:pt x="5734" y="17424"/>
                    <a:pt x="8139" y="3183"/>
                  </a:cubicBezTo>
                  <a:cubicBezTo>
                    <a:pt x="8473" y="1290"/>
                    <a:pt x="6728" y="0"/>
                    <a:pt x="5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6" name="Google Shape;556;p17"/>
            <p:cNvSpPr/>
            <p:nvPr/>
          </p:nvSpPr>
          <p:spPr>
            <a:xfrm>
              <a:off x="3312950" y="2922525"/>
              <a:ext cx="678175" cy="501525"/>
            </a:xfrm>
            <a:custGeom>
              <a:avLst/>
              <a:gdLst/>
              <a:ahLst/>
              <a:cxnLst/>
              <a:rect l="l" t="t" r="r" b="b"/>
              <a:pathLst>
                <a:path w="27127" h="20061" extrusionOk="0">
                  <a:moveTo>
                    <a:pt x="23918" y="1"/>
                  </a:moveTo>
                  <a:cubicBezTo>
                    <a:pt x="22901" y="1"/>
                    <a:pt x="21884" y="525"/>
                    <a:pt x="21454" y="1745"/>
                  </a:cubicBezTo>
                  <a:cubicBezTo>
                    <a:pt x="18309" y="9143"/>
                    <a:pt x="11281" y="14322"/>
                    <a:pt x="3328" y="14692"/>
                  </a:cubicBezTo>
                  <a:cubicBezTo>
                    <a:pt x="56" y="14874"/>
                    <a:pt x="0" y="20060"/>
                    <a:pt x="3162" y="20060"/>
                  </a:cubicBezTo>
                  <a:cubicBezTo>
                    <a:pt x="3217" y="20060"/>
                    <a:pt x="3272" y="20059"/>
                    <a:pt x="3328" y="20056"/>
                  </a:cubicBezTo>
                  <a:cubicBezTo>
                    <a:pt x="13686" y="19316"/>
                    <a:pt x="22748" y="12842"/>
                    <a:pt x="26447" y="3225"/>
                  </a:cubicBezTo>
                  <a:cubicBezTo>
                    <a:pt x="27126" y="1301"/>
                    <a:pt x="25521" y="1"/>
                    <a:pt x="23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7" name="Google Shape;557;p17"/>
            <p:cNvSpPr/>
            <p:nvPr/>
          </p:nvSpPr>
          <p:spPr>
            <a:xfrm>
              <a:off x="3873475" y="1658950"/>
              <a:ext cx="932725" cy="289200"/>
            </a:xfrm>
            <a:custGeom>
              <a:avLst/>
              <a:gdLst/>
              <a:ahLst/>
              <a:cxnLst/>
              <a:rect l="l" t="t" r="r" b="b"/>
              <a:pathLst>
                <a:path w="37309" h="11568" extrusionOk="0">
                  <a:moveTo>
                    <a:pt x="33358" y="1"/>
                  </a:moveTo>
                  <a:cubicBezTo>
                    <a:pt x="32765" y="1"/>
                    <a:pt x="32148" y="203"/>
                    <a:pt x="31584" y="687"/>
                  </a:cubicBezTo>
                  <a:cubicBezTo>
                    <a:pt x="27163" y="4428"/>
                    <a:pt x="21491" y="6362"/>
                    <a:pt x="15761" y="6362"/>
                  </a:cubicBezTo>
                  <a:cubicBezTo>
                    <a:pt x="12142" y="6362"/>
                    <a:pt x="8501" y="5591"/>
                    <a:pt x="5136" y="4016"/>
                  </a:cubicBezTo>
                  <a:cubicBezTo>
                    <a:pt x="4723" y="3809"/>
                    <a:pt x="4317" y="3718"/>
                    <a:pt x="3932" y="3718"/>
                  </a:cubicBezTo>
                  <a:cubicBezTo>
                    <a:pt x="1562" y="3718"/>
                    <a:pt x="1" y="7182"/>
                    <a:pt x="2547" y="8455"/>
                  </a:cubicBezTo>
                  <a:cubicBezTo>
                    <a:pt x="6726" y="10544"/>
                    <a:pt x="11241" y="11567"/>
                    <a:pt x="15733" y="11567"/>
                  </a:cubicBezTo>
                  <a:cubicBezTo>
                    <a:pt x="22771" y="11567"/>
                    <a:pt x="29751" y="9056"/>
                    <a:pt x="35283" y="4201"/>
                  </a:cubicBezTo>
                  <a:cubicBezTo>
                    <a:pt x="37308" y="2610"/>
                    <a:pt x="35487" y="1"/>
                    <a:pt x="3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8" name="Google Shape;558;p17"/>
            <p:cNvSpPr/>
            <p:nvPr/>
          </p:nvSpPr>
          <p:spPr>
            <a:xfrm>
              <a:off x="2392800" y="358325"/>
              <a:ext cx="647350" cy="651975"/>
            </a:xfrm>
            <a:custGeom>
              <a:avLst/>
              <a:gdLst/>
              <a:ahLst/>
              <a:cxnLst/>
              <a:rect l="l" t="t" r="r" b="b"/>
              <a:pathLst>
                <a:path w="25894" h="26079" extrusionOk="0">
                  <a:moveTo>
                    <a:pt x="12947" y="1"/>
                  </a:moveTo>
                  <a:cubicBezTo>
                    <a:pt x="5733" y="1"/>
                    <a:pt x="0" y="5919"/>
                    <a:pt x="0" y="12947"/>
                  </a:cubicBezTo>
                  <a:cubicBezTo>
                    <a:pt x="0" y="20160"/>
                    <a:pt x="5733" y="26079"/>
                    <a:pt x="12947" y="26079"/>
                  </a:cubicBezTo>
                  <a:cubicBezTo>
                    <a:pt x="20160" y="26079"/>
                    <a:pt x="25893" y="20160"/>
                    <a:pt x="25893" y="12947"/>
                  </a:cubicBezTo>
                  <a:cubicBezTo>
                    <a:pt x="25893" y="5919"/>
                    <a:pt x="20160" y="1"/>
                    <a:pt x="12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9" name="Google Shape;559;p17"/>
            <p:cNvSpPr/>
            <p:nvPr/>
          </p:nvSpPr>
          <p:spPr>
            <a:xfrm>
              <a:off x="3826150" y="238125"/>
              <a:ext cx="688975" cy="684325"/>
            </a:xfrm>
            <a:custGeom>
              <a:avLst/>
              <a:gdLst/>
              <a:ahLst/>
              <a:cxnLst/>
              <a:rect l="l" t="t" r="r" b="b"/>
              <a:pathLst>
                <a:path w="27559" h="27373" extrusionOk="0">
                  <a:moveTo>
                    <a:pt x="13872" y="0"/>
                  </a:moveTo>
                  <a:cubicBezTo>
                    <a:pt x="6289" y="0"/>
                    <a:pt x="1" y="6103"/>
                    <a:pt x="1" y="13686"/>
                  </a:cubicBezTo>
                  <a:cubicBezTo>
                    <a:pt x="1" y="21269"/>
                    <a:pt x="6289" y="27373"/>
                    <a:pt x="13872" y="27373"/>
                  </a:cubicBezTo>
                  <a:cubicBezTo>
                    <a:pt x="21270" y="27373"/>
                    <a:pt x="27559" y="21269"/>
                    <a:pt x="27559" y="13686"/>
                  </a:cubicBezTo>
                  <a:cubicBezTo>
                    <a:pt x="27559" y="6103"/>
                    <a:pt x="21270" y="0"/>
                    <a:pt x="13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0" name="Google Shape;560;p17"/>
            <p:cNvSpPr/>
            <p:nvPr/>
          </p:nvSpPr>
          <p:spPr>
            <a:xfrm>
              <a:off x="4630700" y="1444925"/>
              <a:ext cx="439275" cy="439275"/>
            </a:xfrm>
            <a:custGeom>
              <a:avLst/>
              <a:gdLst/>
              <a:ahLst/>
              <a:cxnLst/>
              <a:rect l="l" t="t" r="r" b="b"/>
              <a:pathLst>
                <a:path w="17571" h="17571" extrusionOk="0">
                  <a:moveTo>
                    <a:pt x="8693" y="0"/>
                  </a:moveTo>
                  <a:cubicBezTo>
                    <a:pt x="3884" y="0"/>
                    <a:pt x="0" y="3884"/>
                    <a:pt x="0" y="8878"/>
                  </a:cubicBezTo>
                  <a:cubicBezTo>
                    <a:pt x="0" y="13687"/>
                    <a:pt x="3884" y="17571"/>
                    <a:pt x="8693" y="17571"/>
                  </a:cubicBezTo>
                  <a:cubicBezTo>
                    <a:pt x="13502" y="17571"/>
                    <a:pt x="17571" y="13687"/>
                    <a:pt x="17571" y="8878"/>
                  </a:cubicBezTo>
                  <a:cubicBezTo>
                    <a:pt x="17571" y="3884"/>
                    <a:pt x="13502" y="0"/>
                    <a:pt x="86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1" name="Google Shape;561;p17"/>
            <p:cNvSpPr/>
            <p:nvPr/>
          </p:nvSpPr>
          <p:spPr>
            <a:xfrm>
              <a:off x="3826150" y="2730325"/>
              <a:ext cx="406925" cy="406925"/>
            </a:xfrm>
            <a:custGeom>
              <a:avLst/>
              <a:gdLst/>
              <a:ahLst/>
              <a:cxnLst/>
              <a:rect l="l" t="t" r="r" b="b"/>
              <a:pathLst>
                <a:path w="16277" h="16277" extrusionOk="0">
                  <a:moveTo>
                    <a:pt x="8139" y="1"/>
                  </a:moveTo>
                  <a:cubicBezTo>
                    <a:pt x="3700" y="1"/>
                    <a:pt x="1" y="3700"/>
                    <a:pt x="1" y="8139"/>
                  </a:cubicBezTo>
                  <a:cubicBezTo>
                    <a:pt x="1" y="12578"/>
                    <a:pt x="3700" y="16277"/>
                    <a:pt x="8139" y="16277"/>
                  </a:cubicBezTo>
                  <a:cubicBezTo>
                    <a:pt x="12578" y="16277"/>
                    <a:pt x="16277" y="12578"/>
                    <a:pt x="16277" y="8139"/>
                  </a:cubicBezTo>
                  <a:cubicBezTo>
                    <a:pt x="16277" y="3700"/>
                    <a:pt x="12578" y="1"/>
                    <a:pt x="81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2" name="Google Shape;562;p17"/>
            <p:cNvSpPr/>
            <p:nvPr/>
          </p:nvSpPr>
          <p:spPr>
            <a:xfrm>
              <a:off x="2508375" y="1666875"/>
              <a:ext cx="596500" cy="601100"/>
            </a:xfrm>
            <a:custGeom>
              <a:avLst/>
              <a:gdLst/>
              <a:ahLst/>
              <a:cxnLst/>
              <a:rect l="l" t="t" r="r" b="b"/>
              <a:pathLst>
                <a:path w="23860" h="24044" extrusionOk="0">
                  <a:moveTo>
                    <a:pt x="11838" y="0"/>
                  </a:moveTo>
                  <a:cubicBezTo>
                    <a:pt x="5364" y="0"/>
                    <a:pt x="1" y="5364"/>
                    <a:pt x="1" y="12022"/>
                  </a:cubicBezTo>
                  <a:cubicBezTo>
                    <a:pt x="1" y="18680"/>
                    <a:pt x="5364" y="24044"/>
                    <a:pt x="11838" y="24044"/>
                  </a:cubicBezTo>
                  <a:cubicBezTo>
                    <a:pt x="18496" y="24044"/>
                    <a:pt x="23859" y="18680"/>
                    <a:pt x="23859" y="12022"/>
                  </a:cubicBezTo>
                  <a:cubicBezTo>
                    <a:pt x="23859" y="5364"/>
                    <a:pt x="18496" y="0"/>
                    <a:pt x="118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63" name="Google Shape;563;p17"/>
          <p:cNvGrpSpPr/>
          <p:nvPr/>
        </p:nvGrpSpPr>
        <p:grpSpPr>
          <a:xfrm rot="-5109793" flipH="1">
            <a:off x="10867741" y="-54326"/>
            <a:ext cx="1600679" cy="1569972"/>
            <a:chOff x="1124025" y="238125"/>
            <a:chExt cx="5272075" cy="5173200"/>
          </a:xfrm>
        </p:grpSpPr>
        <p:sp>
          <p:nvSpPr>
            <p:cNvPr id="564" name="Google Shape;564;p17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5" name="Google Shape;565;p17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6" name="Google Shape;566;p17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7" name="Google Shape;567;p17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8" name="Google Shape;568;p17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9" name="Google Shape;569;p17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0" name="Google Shape;570;p17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1" name="Google Shape;571;p17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2" name="Google Shape;572;p17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3" name="Google Shape;573;p17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4" name="Google Shape;574;p17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5" name="Google Shape;575;p17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6" name="Google Shape;576;p17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7" name="Google Shape;577;p17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8" name="Google Shape;578;p17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9" name="Google Shape;579;p17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80" name="Google Shape;580;p17"/>
          <p:cNvGrpSpPr/>
          <p:nvPr/>
        </p:nvGrpSpPr>
        <p:grpSpPr>
          <a:xfrm rot="1564534" flipH="1">
            <a:off x="11365290" y="-154410"/>
            <a:ext cx="1433935" cy="3029041"/>
            <a:chOff x="2773725" y="240525"/>
            <a:chExt cx="2096325" cy="5101625"/>
          </a:xfrm>
        </p:grpSpPr>
        <p:sp>
          <p:nvSpPr>
            <p:cNvPr id="581" name="Google Shape;581;p17"/>
            <p:cNvSpPr/>
            <p:nvPr/>
          </p:nvSpPr>
          <p:spPr>
            <a:xfrm>
              <a:off x="2773725" y="240525"/>
              <a:ext cx="2096325" cy="5101625"/>
            </a:xfrm>
            <a:custGeom>
              <a:avLst/>
              <a:gdLst/>
              <a:ahLst/>
              <a:cxnLst/>
              <a:rect l="l" t="t" r="r" b="b"/>
              <a:pathLst>
                <a:path w="83853" h="204065" extrusionOk="0">
                  <a:moveTo>
                    <a:pt x="34110" y="0"/>
                  </a:moveTo>
                  <a:cubicBezTo>
                    <a:pt x="28906" y="0"/>
                    <a:pt x="23698" y="1120"/>
                    <a:pt x="18864" y="3391"/>
                  </a:cubicBezTo>
                  <a:cubicBezTo>
                    <a:pt x="9670" y="17023"/>
                    <a:pt x="4756" y="33033"/>
                    <a:pt x="2379" y="49518"/>
                  </a:cubicBezTo>
                  <a:cubicBezTo>
                    <a:pt x="1" y="66637"/>
                    <a:pt x="159" y="83914"/>
                    <a:pt x="477" y="101192"/>
                  </a:cubicBezTo>
                  <a:cubicBezTo>
                    <a:pt x="5390" y="91206"/>
                    <a:pt x="12365" y="82171"/>
                    <a:pt x="20607" y="74721"/>
                  </a:cubicBezTo>
                  <a:lnTo>
                    <a:pt x="20607" y="74721"/>
                  </a:lnTo>
                  <a:cubicBezTo>
                    <a:pt x="19498" y="85658"/>
                    <a:pt x="14108" y="95485"/>
                    <a:pt x="9512" y="105630"/>
                  </a:cubicBezTo>
                  <a:cubicBezTo>
                    <a:pt x="5073" y="115775"/>
                    <a:pt x="1428" y="126870"/>
                    <a:pt x="4281" y="137649"/>
                  </a:cubicBezTo>
                  <a:cubicBezTo>
                    <a:pt x="7609" y="128455"/>
                    <a:pt x="13633" y="120530"/>
                    <a:pt x="21558" y="115141"/>
                  </a:cubicBezTo>
                  <a:lnTo>
                    <a:pt x="21558" y="115141"/>
                  </a:lnTo>
                  <a:cubicBezTo>
                    <a:pt x="13316" y="145892"/>
                    <a:pt x="19815" y="178703"/>
                    <a:pt x="39153" y="204065"/>
                  </a:cubicBezTo>
                  <a:cubicBezTo>
                    <a:pt x="48980" y="177118"/>
                    <a:pt x="53101" y="148586"/>
                    <a:pt x="51199" y="120054"/>
                  </a:cubicBezTo>
                  <a:lnTo>
                    <a:pt x="51199" y="120054"/>
                  </a:lnTo>
                  <a:cubicBezTo>
                    <a:pt x="58174" y="126078"/>
                    <a:pt x="62136" y="134796"/>
                    <a:pt x="62295" y="143989"/>
                  </a:cubicBezTo>
                  <a:cubicBezTo>
                    <a:pt x="72756" y="122908"/>
                    <a:pt x="71171" y="97705"/>
                    <a:pt x="58015" y="78208"/>
                  </a:cubicBezTo>
                  <a:lnTo>
                    <a:pt x="58015" y="78208"/>
                  </a:lnTo>
                  <a:cubicBezTo>
                    <a:pt x="64673" y="79793"/>
                    <a:pt x="70537" y="84390"/>
                    <a:pt x="73708" y="90572"/>
                  </a:cubicBezTo>
                  <a:cubicBezTo>
                    <a:pt x="83852" y="76623"/>
                    <a:pt x="81474" y="57443"/>
                    <a:pt x="76244" y="40958"/>
                  </a:cubicBezTo>
                  <a:cubicBezTo>
                    <a:pt x="71805" y="26692"/>
                    <a:pt x="64831" y="11951"/>
                    <a:pt x="51675" y="4501"/>
                  </a:cubicBezTo>
                  <a:cubicBezTo>
                    <a:pt x="46219" y="1517"/>
                    <a:pt x="40167" y="0"/>
                    <a:pt x="34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2" name="Google Shape;582;p17"/>
            <p:cNvSpPr/>
            <p:nvPr/>
          </p:nvSpPr>
          <p:spPr>
            <a:xfrm>
              <a:off x="3534575" y="380775"/>
              <a:ext cx="321000" cy="4933650"/>
            </a:xfrm>
            <a:custGeom>
              <a:avLst/>
              <a:gdLst/>
              <a:ahLst/>
              <a:cxnLst/>
              <a:rect l="l" t="t" r="r" b="b"/>
              <a:pathLst>
                <a:path w="12840" h="197346" extrusionOk="0">
                  <a:moveTo>
                    <a:pt x="793" y="0"/>
                  </a:moveTo>
                  <a:lnTo>
                    <a:pt x="793" y="0"/>
                  </a:lnTo>
                  <a:cubicBezTo>
                    <a:pt x="6500" y="6341"/>
                    <a:pt x="9987" y="14108"/>
                    <a:pt x="10779" y="22509"/>
                  </a:cubicBezTo>
                  <a:cubicBezTo>
                    <a:pt x="11572" y="30910"/>
                    <a:pt x="11572" y="39311"/>
                    <a:pt x="10462" y="47553"/>
                  </a:cubicBezTo>
                  <a:cubicBezTo>
                    <a:pt x="8877" y="64355"/>
                    <a:pt x="6182" y="80840"/>
                    <a:pt x="3805" y="97484"/>
                  </a:cubicBezTo>
                  <a:cubicBezTo>
                    <a:pt x="1269" y="114127"/>
                    <a:pt x="1" y="131088"/>
                    <a:pt x="159" y="147890"/>
                  </a:cubicBezTo>
                  <a:cubicBezTo>
                    <a:pt x="159" y="156291"/>
                    <a:pt x="952" y="164692"/>
                    <a:pt x="2220" y="173093"/>
                  </a:cubicBezTo>
                  <a:cubicBezTo>
                    <a:pt x="3646" y="181336"/>
                    <a:pt x="5865" y="189578"/>
                    <a:pt x="8877" y="197345"/>
                  </a:cubicBezTo>
                  <a:cubicBezTo>
                    <a:pt x="3805" y="181336"/>
                    <a:pt x="1427" y="164692"/>
                    <a:pt x="1586" y="147890"/>
                  </a:cubicBezTo>
                  <a:cubicBezTo>
                    <a:pt x="1903" y="131088"/>
                    <a:pt x="3171" y="114286"/>
                    <a:pt x="5865" y="97801"/>
                  </a:cubicBezTo>
                  <a:cubicBezTo>
                    <a:pt x="8085" y="81157"/>
                    <a:pt x="10779" y="64514"/>
                    <a:pt x="12047" y="47712"/>
                  </a:cubicBezTo>
                  <a:cubicBezTo>
                    <a:pt x="12840" y="39311"/>
                    <a:pt x="12840" y="30751"/>
                    <a:pt x="11730" y="22509"/>
                  </a:cubicBezTo>
                  <a:cubicBezTo>
                    <a:pt x="10304" y="14108"/>
                    <a:pt x="6975" y="5707"/>
                    <a:pt x="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3" name="Google Shape;583;p17"/>
            <p:cNvSpPr/>
            <p:nvPr/>
          </p:nvSpPr>
          <p:spPr>
            <a:xfrm>
              <a:off x="3154150" y="2207600"/>
              <a:ext cx="582550" cy="939200"/>
            </a:xfrm>
            <a:custGeom>
              <a:avLst/>
              <a:gdLst/>
              <a:ahLst/>
              <a:cxnLst/>
              <a:rect l="l" t="t" r="r" b="b"/>
              <a:pathLst>
                <a:path w="23302" h="37568" extrusionOk="0">
                  <a:moveTo>
                    <a:pt x="23302" y="0"/>
                  </a:moveTo>
                  <a:cubicBezTo>
                    <a:pt x="17595" y="4914"/>
                    <a:pt x="12682" y="10621"/>
                    <a:pt x="8719" y="17119"/>
                  </a:cubicBezTo>
                  <a:cubicBezTo>
                    <a:pt x="4756" y="23460"/>
                    <a:pt x="1744" y="30434"/>
                    <a:pt x="1" y="37567"/>
                  </a:cubicBezTo>
                  <a:cubicBezTo>
                    <a:pt x="6183" y="24094"/>
                    <a:pt x="13950" y="11572"/>
                    <a:pt x="23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4" name="Google Shape;584;p17"/>
            <p:cNvSpPr/>
            <p:nvPr/>
          </p:nvSpPr>
          <p:spPr>
            <a:xfrm>
              <a:off x="3804050" y="2116450"/>
              <a:ext cx="598400" cy="1165075"/>
            </a:xfrm>
            <a:custGeom>
              <a:avLst/>
              <a:gdLst/>
              <a:ahLst/>
              <a:cxnLst/>
              <a:rect l="l" t="t" r="r" b="b"/>
              <a:pathLst>
                <a:path w="23936" h="46603" extrusionOk="0">
                  <a:moveTo>
                    <a:pt x="0" y="1"/>
                  </a:moveTo>
                  <a:cubicBezTo>
                    <a:pt x="3012" y="3329"/>
                    <a:pt x="5707" y="6817"/>
                    <a:pt x="8401" y="10304"/>
                  </a:cubicBezTo>
                  <a:cubicBezTo>
                    <a:pt x="10779" y="13950"/>
                    <a:pt x="13156" y="17754"/>
                    <a:pt x="15059" y="21717"/>
                  </a:cubicBezTo>
                  <a:cubicBezTo>
                    <a:pt x="17119" y="25679"/>
                    <a:pt x="18863" y="29642"/>
                    <a:pt x="20289" y="33763"/>
                  </a:cubicBezTo>
                  <a:lnTo>
                    <a:pt x="21399" y="36933"/>
                  </a:lnTo>
                  <a:lnTo>
                    <a:pt x="22350" y="40104"/>
                  </a:lnTo>
                  <a:lnTo>
                    <a:pt x="23143" y="43432"/>
                  </a:lnTo>
                  <a:cubicBezTo>
                    <a:pt x="23460" y="44383"/>
                    <a:pt x="23777" y="45493"/>
                    <a:pt x="23935" y="46603"/>
                  </a:cubicBezTo>
                  <a:cubicBezTo>
                    <a:pt x="23935" y="44383"/>
                    <a:pt x="23618" y="42164"/>
                    <a:pt x="23301" y="39945"/>
                  </a:cubicBezTo>
                  <a:lnTo>
                    <a:pt x="22667" y="36616"/>
                  </a:lnTo>
                  <a:lnTo>
                    <a:pt x="21716" y="33288"/>
                  </a:lnTo>
                  <a:cubicBezTo>
                    <a:pt x="20606" y="29008"/>
                    <a:pt x="18863" y="24887"/>
                    <a:pt x="16802" y="20924"/>
                  </a:cubicBezTo>
                  <a:cubicBezTo>
                    <a:pt x="14742" y="16961"/>
                    <a:pt x="12364" y="13157"/>
                    <a:pt x="9511" y="9511"/>
                  </a:cubicBezTo>
                  <a:cubicBezTo>
                    <a:pt x="6816" y="6024"/>
                    <a:pt x="3646" y="2854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5" name="Google Shape;585;p17"/>
            <p:cNvSpPr/>
            <p:nvPr/>
          </p:nvSpPr>
          <p:spPr>
            <a:xfrm>
              <a:off x="3827825" y="880075"/>
              <a:ext cx="681600" cy="1141300"/>
            </a:xfrm>
            <a:custGeom>
              <a:avLst/>
              <a:gdLst/>
              <a:ahLst/>
              <a:cxnLst/>
              <a:rect l="l" t="t" r="r" b="b"/>
              <a:pathLst>
                <a:path w="27264" h="45652" extrusionOk="0">
                  <a:moveTo>
                    <a:pt x="0" y="1"/>
                  </a:moveTo>
                  <a:cubicBezTo>
                    <a:pt x="3329" y="3171"/>
                    <a:pt x="6341" y="6499"/>
                    <a:pt x="9194" y="9987"/>
                  </a:cubicBezTo>
                  <a:cubicBezTo>
                    <a:pt x="12047" y="13474"/>
                    <a:pt x="14583" y="17120"/>
                    <a:pt x="16961" y="21082"/>
                  </a:cubicBezTo>
                  <a:cubicBezTo>
                    <a:pt x="19180" y="24887"/>
                    <a:pt x="21240" y="28849"/>
                    <a:pt x="22826" y="32971"/>
                  </a:cubicBezTo>
                  <a:lnTo>
                    <a:pt x="24094" y="35982"/>
                  </a:lnTo>
                  <a:lnTo>
                    <a:pt x="25203" y="39153"/>
                  </a:lnTo>
                  <a:lnTo>
                    <a:pt x="26313" y="42481"/>
                  </a:lnTo>
                  <a:cubicBezTo>
                    <a:pt x="26630" y="43432"/>
                    <a:pt x="26947" y="44542"/>
                    <a:pt x="27264" y="45651"/>
                  </a:cubicBezTo>
                  <a:cubicBezTo>
                    <a:pt x="27105" y="44542"/>
                    <a:pt x="26947" y="43432"/>
                    <a:pt x="26788" y="42323"/>
                  </a:cubicBezTo>
                  <a:lnTo>
                    <a:pt x="26154" y="38994"/>
                  </a:lnTo>
                  <a:lnTo>
                    <a:pt x="25362" y="35665"/>
                  </a:lnTo>
                  <a:lnTo>
                    <a:pt x="24252" y="32337"/>
                  </a:lnTo>
                  <a:cubicBezTo>
                    <a:pt x="22826" y="28057"/>
                    <a:pt x="20923" y="23777"/>
                    <a:pt x="18546" y="19973"/>
                  </a:cubicBezTo>
                  <a:cubicBezTo>
                    <a:pt x="16168" y="16010"/>
                    <a:pt x="13474" y="12364"/>
                    <a:pt x="10303" y="8877"/>
                  </a:cubicBezTo>
                  <a:cubicBezTo>
                    <a:pt x="7292" y="5548"/>
                    <a:pt x="3805" y="253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6" name="Google Shape;586;p17"/>
            <p:cNvSpPr/>
            <p:nvPr/>
          </p:nvSpPr>
          <p:spPr>
            <a:xfrm>
              <a:off x="2995650" y="681950"/>
              <a:ext cx="701425" cy="1390950"/>
            </a:xfrm>
            <a:custGeom>
              <a:avLst/>
              <a:gdLst/>
              <a:ahLst/>
              <a:cxnLst/>
              <a:rect l="l" t="t" r="r" b="b"/>
              <a:pathLst>
                <a:path w="28057" h="55638" extrusionOk="0">
                  <a:moveTo>
                    <a:pt x="28057" y="0"/>
                  </a:moveTo>
                  <a:lnTo>
                    <a:pt x="28057" y="0"/>
                  </a:lnTo>
                  <a:cubicBezTo>
                    <a:pt x="24411" y="3804"/>
                    <a:pt x="21082" y="7767"/>
                    <a:pt x="18070" y="12205"/>
                  </a:cubicBezTo>
                  <a:cubicBezTo>
                    <a:pt x="15059" y="16485"/>
                    <a:pt x="12206" y="20923"/>
                    <a:pt x="9987" y="25679"/>
                  </a:cubicBezTo>
                  <a:cubicBezTo>
                    <a:pt x="7450" y="30434"/>
                    <a:pt x="5548" y="35348"/>
                    <a:pt x="3805" y="40262"/>
                  </a:cubicBezTo>
                  <a:cubicBezTo>
                    <a:pt x="3012" y="42798"/>
                    <a:pt x="2220" y="45334"/>
                    <a:pt x="1586" y="47870"/>
                  </a:cubicBezTo>
                  <a:cubicBezTo>
                    <a:pt x="952" y="50406"/>
                    <a:pt x="317" y="52942"/>
                    <a:pt x="0" y="55637"/>
                  </a:cubicBezTo>
                  <a:cubicBezTo>
                    <a:pt x="476" y="54369"/>
                    <a:pt x="793" y="53101"/>
                    <a:pt x="1269" y="51833"/>
                  </a:cubicBezTo>
                  <a:lnTo>
                    <a:pt x="2537" y="48187"/>
                  </a:lnTo>
                  <a:cubicBezTo>
                    <a:pt x="3329" y="45651"/>
                    <a:pt x="4280" y="43273"/>
                    <a:pt x="5231" y="40896"/>
                  </a:cubicBezTo>
                  <a:cubicBezTo>
                    <a:pt x="7292" y="35982"/>
                    <a:pt x="9352" y="31227"/>
                    <a:pt x="11730" y="26630"/>
                  </a:cubicBezTo>
                  <a:cubicBezTo>
                    <a:pt x="13949" y="22033"/>
                    <a:pt x="16485" y="17436"/>
                    <a:pt x="19339" y="12998"/>
                  </a:cubicBezTo>
                  <a:cubicBezTo>
                    <a:pt x="22033" y="8560"/>
                    <a:pt x="25045" y="4280"/>
                    <a:pt x="28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7" name="Google Shape;587;p17"/>
            <p:cNvSpPr/>
            <p:nvPr/>
          </p:nvSpPr>
          <p:spPr>
            <a:xfrm>
              <a:off x="3633650" y="2972400"/>
              <a:ext cx="225900" cy="1422650"/>
            </a:xfrm>
            <a:custGeom>
              <a:avLst/>
              <a:gdLst/>
              <a:ahLst/>
              <a:cxnLst/>
              <a:rect l="l" t="t" r="r" b="b"/>
              <a:pathLst>
                <a:path w="9036" h="56906" extrusionOk="0">
                  <a:moveTo>
                    <a:pt x="1110" y="1"/>
                  </a:moveTo>
                  <a:cubicBezTo>
                    <a:pt x="317" y="4756"/>
                    <a:pt x="0" y="9670"/>
                    <a:pt x="159" y="14425"/>
                  </a:cubicBezTo>
                  <a:cubicBezTo>
                    <a:pt x="159" y="24253"/>
                    <a:pt x="1427" y="33922"/>
                    <a:pt x="4122" y="43274"/>
                  </a:cubicBezTo>
                  <a:cubicBezTo>
                    <a:pt x="4756" y="45652"/>
                    <a:pt x="5390" y="47871"/>
                    <a:pt x="6341" y="50248"/>
                  </a:cubicBezTo>
                  <a:cubicBezTo>
                    <a:pt x="7133" y="52468"/>
                    <a:pt x="7926" y="54687"/>
                    <a:pt x="9035" y="56906"/>
                  </a:cubicBezTo>
                  <a:cubicBezTo>
                    <a:pt x="8718" y="55796"/>
                    <a:pt x="8401" y="54687"/>
                    <a:pt x="8084" y="53419"/>
                  </a:cubicBezTo>
                  <a:lnTo>
                    <a:pt x="7133" y="49931"/>
                  </a:lnTo>
                  <a:cubicBezTo>
                    <a:pt x="6658" y="47554"/>
                    <a:pt x="6024" y="45335"/>
                    <a:pt x="5548" y="42957"/>
                  </a:cubicBezTo>
                  <a:cubicBezTo>
                    <a:pt x="4597" y="38202"/>
                    <a:pt x="3646" y="33446"/>
                    <a:pt x="3012" y="28691"/>
                  </a:cubicBezTo>
                  <a:cubicBezTo>
                    <a:pt x="2378" y="23936"/>
                    <a:pt x="1902" y="19180"/>
                    <a:pt x="1585" y="14425"/>
                  </a:cubicBezTo>
                  <a:cubicBezTo>
                    <a:pt x="1268" y="9670"/>
                    <a:pt x="1110" y="4915"/>
                    <a:pt x="11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572707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 and list"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23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844" name="Google Shape;844;p23"/>
          <p:cNvGrpSpPr/>
          <p:nvPr/>
        </p:nvGrpSpPr>
        <p:grpSpPr>
          <a:xfrm rot="-2008571">
            <a:off x="9691541" y="1069901"/>
            <a:ext cx="2552929" cy="5294203"/>
            <a:chOff x="2479375" y="241250"/>
            <a:chExt cx="2454400" cy="5089875"/>
          </a:xfrm>
        </p:grpSpPr>
        <p:sp>
          <p:nvSpPr>
            <p:cNvPr id="845" name="Google Shape;845;p23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6" name="Google Shape;846;p23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7" name="Google Shape;847;p23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8" name="Google Shape;848;p23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9" name="Google Shape;849;p23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0" name="Google Shape;850;p23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51" name="Google Shape;851;p23"/>
          <p:cNvGrpSpPr/>
          <p:nvPr/>
        </p:nvGrpSpPr>
        <p:grpSpPr>
          <a:xfrm rot="8783438">
            <a:off x="9487970" y="2496020"/>
            <a:ext cx="2036508" cy="5075791"/>
            <a:chOff x="2773725" y="240525"/>
            <a:chExt cx="2096325" cy="5101625"/>
          </a:xfrm>
        </p:grpSpPr>
        <p:sp>
          <p:nvSpPr>
            <p:cNvPr id="852" name="Google Shape;852;p23"/>
            <p:cNvSpPr/>
            <p:nvPr/>
          </p:nvSpPr>
          <p:spPr>
            <a:xfrm>
              <a:off x="2773725" y="240525"/>
              <a:ext cx="2096325" cy="5101625"/>
            </a:xfrm>
            <a:custGeom>
              <a:avLst/>
              <a:gdLst/>
              <a:ahLst/>
              <a:cxnLst/>
              <a:rect l="l" t="t" r="r" b="b"/>
              <a:pathLst>
                <a:path w="83853" h="204065" extrusionOk="0">
                  <a:moveTo>
                    <a:pt x="34110" y="0"/>
                  </a:moveTo>
                  <a:cubicBezTo>
                    <a:pt x="28906" y="0"/>
                    <a:pt x="23698" y="1120"/>
                    <a:pt x="18864" y="3391"/>
                  </a:cubicBezTo>
                  <a:cubicBezTo>
                    <a:pt x="9670" y="17023"/>
                    <a:pt x="4756" y="33033"/>
                    <a:pt x="2379" y="49518"/>
                  </a:cubicBezTo>
                  <a:cubicBezTo>
                    <a:pt x="1" y="66637"/>
                    <a:pt x="159" y="83914"/>
                    <a:pt x="477" y="101192"/>
                  </a:cubicBezTo>
                  <a:cubicBezTo>
                    <a:pt x="5390" y="91206"/>
                    <a:pt x="12365" y="82171"/>
                    <a:pt x="20607" y="74721"/>
                  </a:cubicBezTo>
                  <a:lnTo>
                    <a:pt x="20607" y="74721"/>
                  </a:lnTo>
                  <a:cubicBezTo>
                    <a:pt x="19498" y="85658"/>
                    <a:pt x="14108" y="95485"/>
                    <a:pt x="9512" y="105630"/>
                  </a:cubicBezTo>
                  <a:cubicBezTo>
                    <a:pt x="5073" y="115775"/>
                    <a:pt x="1428" y="126870"/>
                    <a:pt x="4281" y="137649"/>
                  </a:cubicBezTo>
                  <a:cubicBezTo>
                    <a:pt x="7609" y="128455"/>
                    <a:pt x="13633" y="120530"/>
                    <a:pt x="21558" y="115141"/>
                  </a:cubicBezTo>
                  <a:lnTo>
                    <a:pt x="21558" y="115141"/>
                  </a:lnTo>
                  <a:cubicBezTo>
                    <a:pt x="13316" y="145892"/>
                    <a:pt x="19815" y="178703"/>
                    <a:pt x="39153" y="204065"/>
                  </a:cubicBezTo>
                  <a:cubicBezTo>
                    <a:pt x="48980" y="177118"/>
                    <a:pt x="53101" y="148586"/>
                    <a:pt x="51199" y="120054"/>
                  </a:cubicBezTo>
                  <a:lnTo>
                    <a:pt x="51199" y="120054"/>
                  </a:lnTo>
                  <a:cubicBezTo>
                    <a:pt x="58174" y="126078"/>
                    <a:pt x="62136" y="134796"/>
                    <a:pt x="62295" y="143989"/>
                  </a:cubicBezTo>
                  <a:cubicBezTo>
                    <a:pt x="72756" y="122908"/>
                    <a:pt x="71171" y="97705"/>
                    <a:pt x="58015" y="78208"/>
                  </a:cubicBezTo>
                  <a:lnTo>
                    <a:pt x="58015" y="78208"/>
                  </a:lnTo>
                  <a:cubicBezTo>
                    <a:pt x="64673" y="79793"/>
                    <a:pt x="70537" y="84390"/>
                    <a:pt x="73708" y="90572"/>
                  </a:cubicBezTo>
                  <a:cubicBezTo>
                    <a:pt x="83852" y="76623"/>
                    <a:pt x="81474" y="57443"/>
                    <a:pt x="76244" y="40958"/>
                  </a:cubicBezTo>
                  <a:cubicBezTo>
                    <a:pt x="71805" y="26692"/>
                    <a:pt x="64831" y="11951"/>
                    <a:pt x="51675" y="4501"/>
                  </a:cubicBezTo>
                  <a:cubicBezTo>
                    <a:pt x="46219" y="1517"/>
                    <a:pt x="40167" y="0"/>
                    <a:pt x="34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3" name="Google Shape;853;p23"/>
            <p:cNvSpPr/>
            <p:nvPr/>
          </p:nvSpPr>
          <p:spPr>
            <a:xfrm>
              <a:off x="3534575" y="380775"/>
              <a:ext cx="321000" cy="4933650"/>
            </a:xfrm>
            <a:custGeom>
              <a:avLst/>
              <a:gdLst/>
              <a:ahLst/>
              <a:cxnLst/>
              <a:rect l="l" t="t" r="r" b="b"/>
              <a:pathLst>
                <a:path w="12840" h="197346" extrusionOk="0">
                  <a:moveTo>
                    <a:pt x="793" y="0"/>
                  </a:moveTo>
                  <a:lnTo>
                    <a:pt x="793" y="0"/>
                  </a:lnTo>
                  <a:cubicBezTo>
                    <a:pt x="6500" y="6341"/>
                    <a:pt x="9987" y="14108"/>
                    <a:pt x="10779" y="22509"/>
                  </a:cubicBezTo>
                  <a:cubicBezTo>
                    <a:pt x="11572" y="30910"/>
                    <a:pt x="11572" y="39311"/>
                    <a:pt x="10462" y="47553"/>
                  </a:cubicBezTo>
                  <a:cubicBezTo>
                    <a:pt x="8877" y="64355"/>
                    <a:pt x="6182" y="80840"/>
                    <a:pt x="3805" y="97484"/>
                  </a:cubicBezTo>
                  <a:cubicBezTo>
                    <a:pt x="1269" y="114127"/>
                    <a:pt x="1" y="131088"/>
                    <a:pt x="159" y="147890"/>
                  </a:cubicBezTo>
                  <a:cubicBezTo>
                    <a:pt x="159" y="156291"/>
                    <a:pt x="952" y="164692"/>
                    <a:pt x="2220" y="173093"/>
                  </a:cubicBezTo>
                  <a:cubicBezTo>
                    <a:pt x="3646" y="181336"/>
                    <a:pt x="5865" y="189578"/>
                    <a:pt x="8877" y="197345"/>
                  </a:cubicBezTo>
                  <a:cubicBezTo>
                    <a:pt x="3805" y="181336"/>
                    <a:pt x="1427" y="164692"/>
                    <a:pt x="1586" y="147890"/>
                  </a:cubicBezTo>
                  <a:cubicBezTo>
                    <a:pt x="1903" y="131088"/>
                    <a:pt x="3171" y="114286"/>
                    <a:pt x="5865" y="97801"/>
                  </a:cubicBezTo>
                  <a:cubicBezTo>
                    <a:pt x="8085" y="81157"/>
                    <a:pt x="10779" y="64514"/>
                    <a:pt x="12047" y="47712"/>
                  </a:cubicBezTo>
                  <a:cubicBezTo>
                    <a:pt x="12840" y="39311"/>
                    <a:pt x="12840" y="30751"/>
                    <a:pt x="11730" y="22509"/>
                  </a:cubicBezTo>
                  <a:cubicBezTo>
                    <a:pt x="10304" y="14108"/>
                    <a:pt x="6975" y="5707"/>
                    <a:pt x="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4" name="Google Shape;854;p23"/>
            <p:cNvSpPr/>
            <p:nvPr/>
          </p:nvSpPr>
          <p:spPr>
            <a:xfrm>
              <a:off x="3154150" y="2207600"/>
              <a:ext cx="582550" cy="939200"/>
            </a:xfrm>
            <a:custGeom>
              <a:avLst/>
              <a:gdLst/>
              <a:ahLst/>
              <a:cxnLst/>
              <a:rect l="l" t="t" r="r" b="b"/>
              <a:pathLst>
                <a:path w="23302" h="37568" extrusionOk="0">
                  <a:moveTo>
                    <a:pt x="23302" y="0"/>
                  </a:moveTo>
                  <a:cubicBezTo>
                    <a:pt x="17595" y="4914"/>
                    <a:pt x="12682" y="10621"/>
                    <a:pt x="8719" y="17119"/>
                  </a:cubicBezTo>
                  <a:cubicBezTo>
                    <a:pt x="4756" y="23460"/>
                    <a:pt x="1744" y="30434"/>
                    <a:pt x="1" y="37567"/>
                  </a:cubicBezTo>
                  <a:cubicBezTo>
                    <a:pt x="6183" y="24094"/>
                    <a:pt x="13950" y="11572"/>
                    <a:pt x="23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5" name="Google Shape;855;p23"/>
            <p:cNvSpPr/>
            <p:nvPr/>
          </p:nvSpPr>
          <p:spPr>
            <a:xfrm>
              <a:off x="3804050" y="2116450"/>
              <a:ext cx="598400" cy="1165075"/>
            </a:xfrm>
            <a:custGeom>
              <a:avLst/>
              <a:gdLst/>
              <a:ahLst/>
              <a:cxnLst/>
              <a:rect l="l" t="t" r="r" b="b"/>
              <a:pathLst>
                <a:path w="23936" h="46603" extrusionOk="0">
                  <a:moveTo>
                    <a:pt x="0" y="1"/>
                  </a:moveTo>
                  <a:cubicBezTo>
                    <a:pt x="3012" y="3329"/>
                    <a:pt x="5707" y="6817"/>
                    <a:pt x="8401" y="10304"/>
                  </a:cubicBezTo>
                  <a:cubicBezTo>
                    <a:pt x="10779" y="13950"/>
                    <a:pt x="13156" y="17754"/>
                    <a:pt x="15059" y="21717"/>
                  </a:cubicBezTo>
                  <a:cubicBezTo>
                    <a:pt x="17119" y="25679"/>
                    <a:pt x="18863" y="29642"/>
                    <a:pt x="20289" y="33763"/>
                  </a:cubicBezTo>
                  <a:lnTo>
                    <a:pt x="21399" y="36933"/>
                  </a:lnTo>
                  <a:lnTo>
                    <a:pt x="22350" y="40104"/>
                  </a:lnTo>
                  <a:lnTo>
                    <a:pt x="23143" y="43432"/>
                  </a:lnTo>
                  <a:cubicBezTo>
                    <a:pt x="23460" y="44383"/>
                    <a:pt x="23777" y="45493"/>
                    <a:pt x="23935" y="46603"/>
                  </a:cubicBezTo>
                  <a:cubicBezTo>
                    <a:pt x="23935" y="44383"/>
                    <a:pt x="23618" y="42164"/>
                    <a:pt x="23301" y="39945"/>
                  </a:cubicBezTo>
                  <a:lnTo>
                    <a:pt x="22667" y="36616"/>
                  </a:lnTo>
                  <a:lnTo>
                    <a:pt x="21716" y="33288"/>
                  </a:lnTo>
                  <a:cubicBezTo>
                    <a:pt x="20606" y="29008"/>
                    <a:pt x="18863" y="24887"/>
                    <a:pt x="16802" y="20924"/>
                  </a:cubicBezTo>
                  <a:cubicBezTo>
                    <a:pt x="14742" y="16961"/>
                    <a:pt x="12364" y="13157"/>
                    <a:pt x="9511" y="9511"/>
                  </a:cubicBezTo>
                  <a:cubicBezTo>
                    <a:pt x="6816" y="6024"/>
                    <a:pt x="3646" y="2854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6" name="Google Shape;856;p23"/>
            <p:cNvSpPr/>
            <p:nvPr/>
          </p:nvSpPr>
          <p:spPr>
            <a:xfrm>
              <a:off x="3827825" y="880075"/>
              <a:ext cx="681600" cy="1141300"/>
            </a:xfrm>
            <a:custGeom>
              <a:avLst/>
              <a:gdLst/>
              <a:ahLst/>
              <a:cxnLst/>
              <a:rect l="l" t="t" r="r" b="b"/>
              <a:pathLst>
                <a:path w="27264" h="45652" extrusionOk="0">
                  <a:moveTo>
                    <a:pt x="0" y="1"/>
                  </a:moveTo>
                  <a:cubicBezTo>
                    <a:pt x="3329" y="3171"/>
                    <a:pt x="6341" y="6499"/>
                    <a:pt x="9194" y="9987"/>
                  </a:cubicBezTo>
                  <a:cubicBezTo>
                    <a:pt x="12047" y="13474"/>
                    <a:pt x="14583" y="17120"/>
                    <a:pt x="16961" y="21082"/>
                  </a:cubicBezTo>
                  <a:cubicBezTo>
                    <a:pt x="19180" y="24887"/>
                    <a:pt x="21240" y="28849"/>
                    <a:pt x="22826" y="32971"/>
                  </a:cubicBezTo>
                  <a:lnTo>
                    <a:pt x="24094" y="35982"/>
                  </a:lnTo>
                  <a:lnTo>
                    <a:pt x="25203" y="39153"/>
                  </a:lnTo>
                  <a:lnTo>
                    <a:pt x="26313" y="42481"/>
                  </a:lnTo>
                  <a:cubicBezTo>
                    <a:pt x="26630" y="43432"/>
                    <a:pt x="26947" y="44542"/>
                    <a:pt x="27264" y="45651"/>
                  </a:cubicBezTo>
                  <a:cubicBezTo>
                    <a:pt x="27105" y="44542"/>
                    <a:pt x="26947" y="43432"/>
                    <a:pt x="26788" y="42323"/>
                  </a:cubicBezTo>
                  <a:lnTo>
                    <a:pt x="26154" y="38994"/>
                  </a:lnTo>
                  <a:lnTo>
                    <a:pt x="25362" y="35665"/>
                  </a:lnTo>
                  <a:lnTo>
                    <a:pt x="24252" y="32337"/>
                  </a:lnTo>
                  <a:cubicBezTo>
                    <a:pt x="22826" y="28057"/>
                    <a:pt x="20923" y="23777"/>
                    <a:pt x="18546" y="19973"/>
                  </a:cubicBezTo>
                  <a:cubicBezTo>
                    <a:pt x="16168" y="16010"/>
                    <a:pt x="13474" y="12364"/>
                    <a:pt x="10303" y="8877"/>
                  </a:cubicBezTo>
                  <a:cubicBezTo>
                    <a:pt x="7292" y="5548"/>
                    <a:pt x="3805" y="253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7" name="Google Shape;857;p23"/>
            <p:cNvSpPr/>
            <p:nvPr/>
          </p:nvSpPr>
          <p:spPr>
            <a:xfrm>
              <a:off x="2995650" y="681950"/>
              <a:ext cx="701425" cy="1390950"/>
            </a:xfrm>
            <a:custGeom>
              <a:avLst/>
              <a:gdLst/>
              <a:ahLst/>
              <a:cxnLst/>
              <a:rect l="l" t="t" r="r" b="b"/>
              <a:pathLst>
                <a:path w="28057" h="55638" extrusionOk="0">
                  <a:moveTo>
                    <a:pt x="28057" y="0"/>
                  </a:moveTo>
                  <a:lnTo>
                    <a:pt x="28057" y="0"/>
                  </a:lnTo>
                  <a:cubicBezTo>
                    <a:pt x="24411" y="3804"/>
                    <a:pt x="21082" y="7767"/>
                    <a:pt x="18070" y="12205"/>
                  </a:cubicBezTo>
                  <a:cubicBezTo>
                    <a:pt x="15059" y="16485"/>
                    <a:pt x="12206" y="20923"/>
                    <a:pt x="9987" y="25679"/>
                  </a:cubicBezTo>
                  <a:cubicBezTo>
                    <a:pt x="7450" y="30434"/>
                    <a:pt x="5548" y="35348"/>
                    <a:pt x="3805" y="40262"/>
                  </a:cubicBezTo>
                  <a:cubicBezTo>
                    <a:pt x="3012" y="42798"/>
                    <a:pt x="2220" y="45334"/>
                    <a:pt x="1586" y="47870"/>
                  </a:cubicBezTo>
                  <a:cubicBezTo>
                    <a:pt x="952" y="50406"/>
                    <a:pt x="317" y="52942"/>
                    <a:pt x="0" y="55637"/>
                  </a:cubicBezTo>
                  <a:cubicBezTo>
                    <a:pt x="476" y="54369"/>
                    <a:pt x="793" y="53101"/>
                    <a:pt x="1269" y="51833"/>
                  </a:cubicBezTo>
                  <a:lnTo>
                    <a:pt x="2537" y="48187"/>
                  </a:lnTo>
                  <a:cubicBezTo>
                    <a:pt x="3329" y="45651"/>
                    <a:pt x="4280" y="43273"/>
                    <a:pt x="5231" y="40896"/>
                  </a:cubicBezTo>
                  <a:cubicBezTo>
                    <a:pt x="7292" y="35982"/>
                    <a:pt x="9352" y="31227"/>
                    <a:pt x="11730" y="26630"/>
                  </a:cubicBezTo>
                  <a:cubicBezTo>
                    <a:pt x="13949" y="22033"/>
                    <a:pt x="16485" y="17436"/>
                    <a:pt x="19339" y="12998"/>
                  </a:cubicBezTo>
                  <a:cubicBezTo>
                    <a:pt x="22033" y="8560"/>
                    <a:pt x="25045" y="4280"/>
                    <a:pt x="28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8" name="Google Shape;858;p23"/>
            <p:cNvSpPr/>
            <p:nvPr/>
          </p:nvSpPr>
          <p:spPr>
            <a:xfrm>
              <a:off x="3633650" y="2972400"/>
              <a:ext cx="225900" cy="1422650"/>
            </a:xfrm>
            <a:custGeom>
              <a:avLst/>
              <a:gdLst/>
              <a:ahLst/>
              <a:cxnLst/>
              <a:rect l="l" t="t" r="r" b="b"/>
              <a:pathLst>
                <a:path w="9036" h="56906" extrusionOk="0">
                  <a:moveTo>
                    <a:pt x="1110" y="1"/>
                  </a:moveTo>
                  <a:cubicBezTo>
                    <a:pt x="317" y="4756"/>
                    <a:pt x="0" y="9670"/>
                    <a:pt x="159" y="14425"/>
                  </a:cubicBezTo>
                  <a:cubicBezTo>
                    <a:pt x="159" y="24253"/>
                    <a:pt x="1427" y="33922"/>
                    <a:pt x="4122" y="43274"/>
                  </a:cubicBezTo>
                  <a:cubicBezTo>
                    <a:pt x="4756" y="45652"/>
                    <a:pt x="5390" y="47871"/>
                    <a:pt x="6341" y="50248"/>
                  </a:cubicBezTo>
                  <a:cubicBezTo>
                    <a:pt x="7133" y="52468"/>
                    <a:pt x="7926" y="54687"/>
                    <a:pt x="9035" y="56906"/>
                  </a:cubicBezTo>
                  <a:cubicBezTo>
                    <a:pt x="8718" y="55796"/>
                    <a:pt x="8401" y="54687"/>
                    <a:pt x="8084" y="53419"/>
                  </a:cubicBezTo>
                  <a:lnTo>
                    <a:pt x="7133" y="49931"/>
                  </a:lnTo>
                  <a:cubicBezTo>
                    <a:pt x="6658" y="47554"/>
                    <a:pt x="6024" y="45335"/>
                    <a:pt x="5548" y="42957"/>
                  </a:cubicBezTo>
                  <a:cubicBezTo>
                    <a:pt x="4597" y="38202"/>
                    <a:pt x="3646" y="33446"/>
                    <a:pt x="3012" y="28691"/>
                  </a:cubicBezTo>
                  <a:cubicBezTo>
                    <a:pt x="2378" y="23936"/>
                    <a:pt x="1902" y="19180"/>
                    <a:pt x="1585" y="14425"/>
                  </a:cubicBezTo>
                  <a:cubicBezTo>
                    <a:pt x="1268" y="9670"/>
                    <a:pt x="1110" y="4915"/>
                    <a:pt x="11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859" name="Google Shape;859;p2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60" name="Google Shape;860;p23"/>
          <p:cNvSpPr txBox="1">
            <a:spLocks noGrp="1"/>
          </p:cNvSpPr>
          <p:nvPr>
            <p:ph type="body" idx="1"/>
          </p:nvPr>
        </p:nvSpPr>
        <p:spPr>
          <a:xfrm>
            <a:off x="3257600" y="2323533"/>
            <a:ext cx="5676800" cy="24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marR="38099" lvl="0" indent="-33654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Oswald Medium"/>
              <a:buAutoNum type="arabicPeriod"/>
              <a:defRPr sz="1400"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alphaLcPeriod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romanLcPeriod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arabicPeriod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alphaLcPeriod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romanLcPeriod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arabicPeriod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alphaLcPeriod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400"/>
              <a:buFont typeface="Oswald"/>
              <a:buAutoNum type="romanLcPeriod"/>
              <a:defRPr/>
            </a:lvl9pPr>
          </a:lstStyle>
          <a:p>
            <a:endParaRPr/>
          </a:p>
        </p:txBody>
      </p:sp>
      <p:grpSp>
        <p:nvGrpSpPr>
          <p:cNvPr id="861" name="Google Shape;861;p23"/>
          <p:cNvGrpSpPr/>
          <p:nvPr/>
        </p:nvGrpSpPr>
        <p:grpSpPr>
          <a:xfrm rot="-347508" flipH="1">
            <a:off x="9035993" y="5023814"/>
            <a:ext cx="1970019" cy="2230765"/>
            <a:chOff x="1396775" y="238125"/>
            <a:chExt cx="4477525" cy="5209300"/>
          </a:xfrm>
        </p:grpSpPr>
        <p:sp>
          <p:nvSpPr>
            <p:cNvPr id="862" name="Google Shape;862;p23"/>
            <p:cNvSpPr/>
            <p:nvPr/>
          </p:nvSpPr>
          <p:spPr>
            <a:xfrm>
              <a:off x="1396775" y="238125"/>
              <a:ext cx="4477525" cy="5209300"/>
            </a:xfrm>
            <a:custGeom>
              <a:avLst/>
              <a:gdLst/>
              <a:ahLst/>
              <a:cxnLst/>
              <a:rect l="l" t="t" r="r" b="b"/>
              <a:pathLst>
                <a:path w="179101" h="208372" extrusionOk="0">
                  <a:moveTo>
                    <a:pt x="163876" y="0"/>
                  </a:moveTo>
                  <a:cubicBezTo>
                    <a:pt x="155629" y="4863"/>
                    <a:pt x="146537" y="8247"/>
                    <a:pt x="137445" y="10150"/>
                  </a:cubicBezTo>
                  <a:cubicBezTo>
                    <a:pt x="122643" y="13533"/>
                    <a:pt x="106995" y="16493"/>
                    <a:pt x="96211" y="26432"/>
                  </a:cubicBezTo>
                  <a:cubicBezTo>
                    <a:pt x="81621" y="39965"/>
                    <a:pt x="80987" y="61956"/>
                    <a:pt x="81621" y="81409"/>
                  </a:cubicBezTo>
                  <a:cubicBezTo>
                    <a:pt x="76123" y="64705"/>
                    <a:pt x="74220" y="47154"/>
                    <a:pt x="75912" y="29603"/>
                  </a:cubicBezTo>
                  <a:lnTo>
                    <a:pt x="75912" y="29603"/>
                  </a:lnTo>
                  <a:cubicBezTo>
                    <a:pt x="51172" y="49903"/>
                    <a:pt x="38696" y="81409"/>
                    <a:pt x="43137" y="113127"/>
                  </a:cubicBezTo>
                  <a:lnTo>
                    <a:pt x="43137" y="113127"/>
                  </a:lnTo>
                  <a:lnTo>
                    <a:pt x="27278" y="60898"/>
                  </a:lnTo>
                  <a:cubicBezTo>
                    <a:pt x="1904" y="100017"/>
                    <a:pt x="1" y="150132"/>
                    <a:pt x="22203" y="191365"/>
                  </a:cubicBezTo>
                  <a:cubicBezTo>
                    <a:pt x="39453" y="202610"/>
                    <a:pt x="59328" y="208372"/>
                    <a:pt x="79356" y="208372"/>
                  </a:cubicBezTo>
                  <a:cubicBezTo>
                    <a:pt x="92471" y="208372"/>
                    <a:pt x="105651" y="205901"/>
                    <a:pt x="118202" y="200880"/>
                  </a:cubicBezTo>
                  <a:cubicBezTo>
                    <a:pt x="150343" y="187770"/>
                    <a:pt x="173814" y="157110"/>
                    <a:pt x="177198" y="123700"/>
                  </a:cubicBezTo>
                  <a:lnTo>
                    <a:pt x="177198" y="123700"/>
                  </a:lnTo>
                  <a:cubicBezTo>
                    <a:pt x="163365" y="131604"/>
                    <a:pt x="147871" y="135815"/>
                    <a:pt x="132096" y="135815"/>
                  </a:cubicBezTo>
                  <a:cubicBezTo>
                    <a:pt x="130990" y="135815"/>
                    <a:pt x="129883" y="135794"/>
                    <a:pt x="128775" y="135753"/>
                  </a:cubicBezTo>
                  <a:cubicBezTo>
                    <a:pt x="156264" y="130889"/>
                    <a:pt x="178466" y="106149"/>
                    <a:pt x="179101" y="79506"/>
                  </a:cubicBezTo>
                  <a:lnTo>
                    <a:pt x="179101" y="79506"/>
                  </a:lnTo>
                  <a:cubicBezTo>
                    <a:pt x="169585" y="93039"/>
                    <a:pt x="154784" y="102132"/>
                    <a:pt x="138290" y="104035"/>
                  </a:cubicBezTo>
                  <a:cubicBezTo>
                    <a:pt x="153938" y="97480"/>
                    <a:pt x="164088" y="80564"/>
                    <a:pt x="161762" y="64493"/>
                  </a:cubicBezTo>
                  <a:cubicBezTo>
                    <a:pt x="159858" y="51172"/>
                    <a:pt x="150766" y="39119"/>
                    <a:pt x="151189" y="25797"/>
                  </a:cubicBezTo>
                  <a:cubicBezTo>
                    <a:pt x="151612" y="16070"/>
                    <a:pt x="156898" y="7612"/>
                    <a:pt x="1638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3" name="Google Shape;863;p23"/>
            <p:cNvSpPr/>
            <p:nvPr/>
          </p:nvSpPr>
          <p:spPr>
            <a:xfrm>
              <a:off x="1756250" y="518300"/>
              <a:ext cx="3399125" cy="4720700"/>
            </a:xfrm>
            <a:custGeom>
              <a:avLst/>
              <a:gdLst/>
              <a:ahLst/>
              <a:cxnLst/>
              <a:rect l="l" t="t" r="r" b="b"/>
              <a:pathLst>
                <a:path w="135965" h="188828" extrusionOk="0">
                  <a:moveTo>
                    <a:pt x="135964" y="0"/>
                  </a:moveTo>
                  <a:cubicBezTo>
                    <a:pt x="126449" y="3383"/>
                    <a:pt x="117779" y="9092"/>
                    <a:pt x="111013" y="16705"/>
                  </a:cubicBezTo>
                  <a:cubicBezTo>
                    <a:pt x="104035" y="24106"/>
                    <a:pt x="98326" y="32564"/>
                    <a:pt x="94097" y="41656"/>
                  </a:cubicBezTo>
                  <a:cubicBezTo>
                    <a:pt x="85216" y="59841"/>
                    <a:pt x="80775" y="79718"/>
                    <a:pt x="74220" y="98326"/>
                  </a:cubicBezTo>
                  <a:cubicBezTo>
                    <a:pt x="67876" y="117356"/>
                    <a:pt x="58150" y="134907"/>
                    <a:pt x="45463" y="150343"/>
                  </a:cubicBezTo>
                  <a:cubicBezTo>
                    <a:pt x="39119" y="158167"/>
                    <a:pt x="31930" y="165145"/>
                    <a:pt x="24317" y="171488"/>
                  </a:cubicBezTo>
                  <a:cubicBezTo>
                    <a:pt x="16705" y="178044"/>
                    <a:pt x="8670" y="183753"/>
                    <a:pt x="0" y="188828"/>
                  </a:cubicBezTo>
                  <a:cubicBezTo>
                    <a:pt x="8881" y="184176"/>
                    <a:pt x="17339" y="178889"/>
                    <a:pt x="25163" y="172546"/>
                  </a:cubicBezTo>
                  <a:cubicBezTo>
                    <a:pt x="32987" y="166202"/>
                    <a:pt x="40388" y="159224"/>
                    <a:pt x="46943" y="151612"/>
                  </a:cubicBezTo>
                  <a:cubicBezTo>
                    <a:pt x="60053" y="136176"/>
                    <a:pt x="70202" y="118414"/>
                    <a:pt x="76757" y="99383"/>
                  </a:cubicBezTo>
                  <a:cubicBezTo>
                    <a:pt x="83312" y="80352"/>
                    <a:pt x="87542" y="60687"/>
                    <a:pt x="95788" y="42502"/>
                  </a:cubicBezTo>
                  <a:cubicBezTo>
                    <a:pt x="100017" y="33410"/>
                    <a:pt x="105304" y="24951"/>
                    <a:pt x="111859" y="17551"/>
                  </a:cubicBezTo>
                  <a:cubicBezTo>
                    <a:pt x="118414" y="9938"/>
                    <a:pt x="126660" y="4018"/>
                    <a:pt x="1359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4" name="Google Shape;864;p23"/>
            <p:cNvSpPr/>
            <p:nvPr/>
          </p:nvSpPr>
          <p:spPr>
            <a:xfrm>
              <a:off x="3759750" y="1485675"/>
              <a:ext cx="1379750" cy="1200025"/>
            </a:xfrm>
            <a:custGeom>
              <a:avLst/>
              <a:gdLst/>
              <a:ahLst/>
              <a:cxnLst/>
              <a:rect l="l" t="t" r="r" b="b"/>
              <a:pathLst>
                <a:path w="55190" h="48001" extrusionOk="0">
                  <a:moveTo>
                    <a:pt x="55190" y="1"/>
                  </a:moveTo>
                  <a:lnTo>
                    <a:pt x="55190" y="1"/>
                  </a:lnTo>
                  <a:cubicBezTo>
                    <a:pt x="54132" y="2961"/>
                    <a:pt x="52441" y="5710"/>
                    <a:pt x="50326" y="8036"/>
                  </a:cubicBezTo>
                  <a:cubicBezTo>
                    <a:pt x="48212" y="10151"/>
                    <a:pt x="45886" y="12265"/>
                    <a:pt x="43137" y="13957"/>
                  </a:cubicBezTo>
                  <a:cubicBezTo>
                    <a:pt x="37639" y="17129"/>
                    <a:pt x="31930" y="19666"/>
                    <a:pt x="26009" y="21781"/>
                  </a:cubicBezTo>
                  <a:cubicBezTo>
                    <a:pt x="19877" y="23895"/>
                    <a:pt x="14168" y="27067"/>
                    <a:pt x="9093" y="31085"/>
                  </a:cubicBezTo>
                  <a:cubicBezTo>
                    <a:pt x="6556" y="33199"/>
                    <a:pt x="4441" y="35737"/>
                    <a:pt x="2750" y="38485"/>
                  </a:cubicBezTo>
                  <a:cubicBezTo>
                    <a:pt x="1058" y="41446"/>
                    <a:pt x="212" y="44618"/>
                    <a:pt x="1" y="48001"/>
                  </a:cubicBezTo>
                  <a:cubicBezTo>
                    <a:pt x="635" y="44829"/>
                    <a:pt x="1904" y="41657"/>
                    <a:pt x="3595" y="39120"/>
                  </a:cubicBezTo>
                  <a:cubicBezTo>
                    <a:pt x="5498" y="36582"/>
                    <a:pt x="7613" y="34468"/>
                    <a:pt x="10150" y="32565"/>
                  </a:cubicBezTo>
                  <a:cubicBezTo>
                    <a:pt x="15437" y="28970"/>
                    <a:pt x="20934" y="26221"/>
                    <a:pt x="27067" y="24107"/>
                  </a:cubicBezTo>
                  <a:cubicBezTo>
                    <a:pt x="33199" y="21992"/>
                    <a:pt x="38908" y="19243"/>
                    <a:pt x="44406" y="15648"/>
                  </a:cubicBezTo>
                  <a:cubicBezTo>
                    <a:pt x="46943" y="13745"/>
                    <a:pt x="49269" y="11419"/>
                    <a:pt x="51384" y="8882"/>
                  </a:cubicBezTo>
                  <a:cubicBezTo>
                    <a:pt x="53287" y="6133"/>
                    <a:pt x="54555" y="3173"/>
                    <a:pt x="551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5" name="Google Shape;865;p23"/>
            <p:cNvSpPr/>
            <p:nvPr/>
          </p:nvSpPr>
          <p:spPr>
            <a:xfrm>
              <a:off x="3934200" y="1025775"/>
              <a:ext cx="1115450" cy="1120725"/>
            </a:xfrm>
            <a:custGeom>
              <a:avLst/>
              <a:gdLst/>
              <a:ahLst/>
              <a:cxnLst/>
              <a:rect l="l" t="t" r="r" b="b"/>
              <a:pathLst>
                <a:path w="44618" h="44829" extrusionOk="0">
                  <a:moveTo>
                    <a:pt x="44617" y="1"/>
                  </a:moveTo>
                  <a:lnTo>
                    <a:pt x="44617" y="1"/>
                  </a:lnTo>
                  <a:cubicBezTo>
                    <a:pt x="42503" y="4864"/>
                    <a:pt x="38908" y="9304"/>
                    <a:pt x="34467" y="12265"/>
                  </a:cubicBezTo>
                  <a:cubicBezTo>
                    <a:pt x="30027" y="15225"/>
                    <a:pt x="25163" y="17974"/>
                    <a:pt x="20300" y="20300"/>
                  </a:cubicBezTo>
                  <a:cubicBezTo>
                    <a:pt x="15225" y="22626"/>
                    <a:pt x="10573" y="25798"/>
                    <a:pt x="6556" y="29815"/>
                  </a:cubicBezTo>
                  <a:cubicBezTo>
                    <a:pt x="2538" y="33833"/>
                    <a:pt x="1" y="39119"/>
                    <a:pt x="1" y="44829"/>
                  </a:cubicBezTo>
                  <a:cubicBezTo>
                    <a:pt x="1058" y="39542"/>
                    <a:pt x="4018" y="34679"/>
                    <a:pt x="8036" y="31296"/>
                  </a:cubicBezTo>
                  <a:cubicBezTo>
                    <a:pt x="12265" y="27701"/>
                    <a:pt x="16705" y="24741"/>
                    <a:pt x="21569" y="22626"/>
                  </a:cubicBezTo>
                  <a:cubicBezTo>
                    <a:pt x="26644" y="20089"/>
                    <a:pt x="31296" y="17340"/>
                    <a:pt x="35736" y="13956"/>
                  </a:cubicBezTo>
                  <a:cubicBezTo>
                    <a:pt x="40177" y="10362"/>
                    <a:pt x="43348" y="5498"/>
                    <a:pt x="44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6" name="Google Shape;866;p23"/>
            <p:cNvSpPr/>
            <p:nvPr/>
          </p:nvSpPr>
          <p:spPr>
            <a:xfrm>
              <a:off x="3601175" y="1919175"/>
              <a:ext cx="1733925" cy="1221150"/>
            </a:xfrm>
            <a:custGeom>
              <a:avLst/>
              <a:gdLst/>
              <a:ahLst/>
              <a:cxnLst/>
              <a:rect l="l" t="t" r="r" b="b"/>
              <a:pathLst>
                <a:path w="69357" h="48846" extrusionOk="0">
                  <a:moveTo>
                    <a:pt x="69356" y="0"/>
                  </a:moveTo>
                  <a:lnTo>
                    <a:pt x="69356" y="0"/>
                  </a:lnTo>
                  <a:cubicBezTo>
                    <a:pt x="67876" y="3595"/>
                    <a:pt x="65973" y="6767"/>
                    <a:pt x="63859" y="9727"/>
                  </a:cubicBezTo>
                  <a:cubicBezTo>
                    <a:pt x="61533" y="12899"/>
                    <a:pt x="58995" y="15436"/>
                    <a:pt x="56035" y="17974"/>
                  </a:cubicBezTo>
                  <a:cubicBezTo>
                    <a:pt x="50326" y="22626"/>
                    <a:pt x="43348" y="25797"/>
                    <a:pt x="35947" y="27066"/>
                  </a:cubicBezTo>
                  <a:cubicBezTo>
                    <a:pt x="28758" y="28335"/>
                    <a:pt x="20722" y="28335"/>
                    <a:pt x="13322" y="31295"/>
                  </a:cubicBezTo>
                  <a:cubicBezTo>
                    <a:pt x="9727" y="32775"/>
                    <a:pt x="6555" y="35101"/>
                    <a:pt x="3806" y="38062"/>
                  </a:cubicBezTo>
                  <a:cubicBezTo>
                    <a:pt x="1269" y="41022"/>
                    <a:pt x="0" y="44828"/>
                    <a:pt x="212" y="48846"/>
                  </a:cubicBezTo>
                  <a:cubicBezTo>
                    <a:pt x="423" y="45040"/>
                    <a:pt x="2115" y="41445"/>
                    <a:pt x="4864" y="38907"/>
                  </a:cubicBezTo>
                  <a:cubicBezTo>
                    <a:pt x="7401" y="36370"/>
                    <a:pt x="10573" y="34255"/>
                    <a:pt x="14167" y="33198"/>
                  </a:cubicBezTo>
                  <a:cubicBezTo>
                    <a:pt x="21145" y="30872"/>
                    <a:pt x="28758" y="30872"/>
                    <a:pt x="36370" y="29604"/>
                  </a:cubicBezTo>
                  <a:cubicBezTo>
                    <a:pt x="44194" y="28335"/>
                    <a:pt x="51383" y="24740"/>
                    <a:pt x="57304" y="19454"/>
                  </a:cubicBezTo>
                  <a:cubicBezTo>
                    <a:pt x="60053" y="16916"/>
                    <a:pt x="62590" y="13745"/>
                    <a:pt x="64705" y="10573"/>
                  </a:cubicBezTo>
                  <a:cubicBezTo>
                    <a:pt x="66819" y="7401"/>
                    <a:pt x="68299" y="3806"/>
                    <a:pt x="693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7" name="Google Shape;867;p23"/>
            <p:cNvSpPr/>
            <p:nvPr/>
          </p:nvSpPr>
          <p:spPr>
            <a:xfrm>
              <a:off x="3262850" y="2939425"/>
              <a:ext cx="2167400" cy="829975"/>
            </a:xfrm>
            <a:custGeom>
              <a:avLst/>
              <a:gdLst/>
              <a:ahLst/>
              <a:cxnLst/>
              <a:rect l="l" t="t" r="r" b="b"/>
              <a:pathLst>
                <a:path w="86696" h="33199" extrusionOk="0">
                  <a:moveTo>
                    <a:pt x="86696" y="1"/>
                  </a:moveTo>
                  <a:cubicBezTo>
                    <a:pt x="83947" y="2749"/>
                    <a:pt x="80986" y="5287"/>
                    <a:pt x="77603" y="7401"/>
                  </a:cubicBezTo>
                  <a:cubicBezTo>
                    <a:pt x="74220" y="9304"/>
                    <a:pt x="70625" y="10996"/>
                    <a:pt x="67031" y="12265"/>
                  </a:cubicBezTo>
                  <a:cubicBezTo>
                    <a:pt x="59418" y="14379"/>
                    <a:pt x="51806" y="15860"/>
                    <a:pt x="43982" y="16705"/>
                  </a:cubicBezTo>
                  <a:cubicBezTo>
                    <a:pt x="35947" y="17551"/>
                    <a:pt x="28123" y="19031"/>
                    <a:pt x="20511" y="21146"/>
                  </a:cubicBezTo>
                  <a:cubicBezTo>
                    <a:pt x="16493" y="22203"/>
                    <a:pt x="12899" y="23895"/>
                    <a:pt x="9304" y="25798"/>
                  </a:cubicBezTo>
                  <a:cubicBezTo>
                    <a:pt x="5921" y="27701"/>
                    <a:pt x="2749" y="30238"/>
                    <a:pt x="0" y="33199"/>
                  </a:cubicBezTo>
                  <a:cubicBezTo>
                    <a:pt x="2961" y="30661"/>
                    <a:pt x="6344" y="28547"/>
                    <a:pt x="9938" y="27067"/>
                  </a:cubicBezTo>
                  <a:cubicBezTo>
                    <a:pt x="13533" y="25375"/>
                    <a:pt x="17128" y="24106"/>
                    <a:pt x="20934" y="23049"/>
                  </a:cubicBezTo>
                  <a:cubicBezTo>
                    <a:pt x="28758" y="21357"/>
                    <a:pt x="36370" y="20089"/>
                    <a:pt x="44194" y="19454"/>
                  </a:cubicBezTo>
                  <a:cubicBezTo>
                    <a:pt x="52229" y="18608"/>
                    <a:pt x="60053" y="16705"/>
                    <a:pt x="67665" y="14168"/>
                  </a:cubicBezTo>
                  <a:cubicBezTo>
                    <a:pt x="71471" y="12688"/>
                    <a:pt x="74854" y="10785"/>
                    <a:pt x="78238" y="8459"/>
                  </a:cubicBezTo>
                  <a:cubicBezTo>
                    <a:pt x="81409" y="6133"/>
                    <a:pt x="84370" y="3172"/>
                    <a:pt x="866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8" name="Google Shape;868;p23"/>
            <p:cNvSpPr/>
            <p:nvPr/>
          </p:nvSpPr>
          <p:spPr>
            <a:xfrm>
              <a:off x="2713075" y="3742950"/>
              <a:ext cx="2902200" cy="771825"/>
            </a:xfrm>
            <a:custGeom>
              <a:avLst/>
              <a:gdLst/>
              <a:ahLst/>
              <a:cxnLst/>
              <a:rect l="l" t="t" r="r" b="b"/>
              <a:pathLst>
                <a:path w="116088" h="30873" extrusionOk="0">
                  <a:moveTo>
                    <a:pt x="116087" y="0"/>
                  </a:moveTo>
                  <a:cubicBezTo>
                    <a:pt x="112916" y="4018"/>
                    <a:pt x="109110" y="7613"/>
                    <a:pt x="104880" y="10573"/>
                  </a:cubicBezTo>
                  <a:cubicBezTo>
                    <a:pt x="100440" y="13533"/>
                    <a:pt x="95999" y="15859"/>
                    <a:pt x="91136" y="17762"/>
                  </a:cubicBezTo>
                  <a:cubicBezTo>
                    <a:pt x="81814" y="21134"/>
                    <a:pt x="72120" y="22646"/>
                    <a:pt x="62403" y="22646"/>
                  </a:cubicBezTo>
                  <a:cubicBezTo>
                    <a:pt x="61761" y="22646"/>
                    <a:pt x="61118" y="22639"/>
                    <a:pt x="60476" y="22626"/>
                  </a:cubicBezTo>
                  <a:cubicBezTo>
                    <a:pt x="55189" y="22626"/>
                    <a:pt x="50114" y="22414"/>
                    <a:pt x="44828" y="21780"/>
                  </a:cubicBezTo>
                  <a:cubicBezTo>
                    <a:pt x="39542" y="21357"/>
                    <a:pt x="34255" y="20511"/>
                    <a:pt x="28969" y="20511"/>
                  </a:cubicBezTo>
                  <a:cubicBezTo>
                    <a:pt x="28308" y="20485"/>
                    <a:pt x="27648" y="20472"/>
                    <a:pt x="26987" y="20472"/>
                  </a:cubicBezTo>
                  <a:cubicBezTo>
                    <a:pt x="22361" y="20472"/>
                    <a:pt x="17736" y="21119"/>
                    <a:pt x="13110" y="22414"/>
                  </a:cubicBezTo>
                  <a:cubicBezTo>
                    <a:pt x="8035" y="23895"/>
                    <a:pt x="3383" y="26855"/>
                    <a:pt x="0" y="30873"/>
                  </a:cubicBezTo>
                  <a:cubicBezTo>
                    <a:pt x="3806" y="27489"/>
                    <a:pt x="8458" y="24952"/>
                    <a:pt x="13533" y="23895"/>
                  </a:cubicBezTo>
                  <a:cubicBezTo>
                    <a:pt x="17339" y="22943"/>
                    <a:pt x="21264" y="22467"/>
                    <a:pt x="25130" y="22467"/>
                  </a:cubicBezTo>
                  <a:cubicBezTo>
                    <a:pt x="26418" y="22467"/>
                    <a:pt x="27700" y="22520"/>
                    <a:pt x="28969" y="22626"/>
                  </a:cubicBezTo>
                  <a:cubicBezTo>
                    <a:pt x="39330" y="23472"/>
                    <a:pt x="49903" y="25375"/>
                    <a:pt x="60476" y="25375"/>
                  </a:cubicBezTo>
                  <a:cubicBezTo>
                    <a:pt x="61004" y="25385"/>
                    <a:pt x="61533" y="25391"/>
                    <a:pt x="62063" y="25391"/>
                  </a:cubicBezTo>
                  <a:cubicBezTo>
                    <a:pt x="72124" y="25391"/>
                    <a:pt x="82329" y="23482"/>
                    <a:pt x="91770" y="19666"/>
                  </a:cubicBezTo>
                  <a:cubicBezTo>
                    <a:pt x="96634" y="17762"/>
                    <a:pt x="101286" y="15014"/>
                    <a:pt x="105515" y="11630"/>
                  </a:cubicBezTo>
                  <a:cubicBezTo>
                    <a:pt x="109744" y="8459"/>
                    <a:pt x="113127" y="4441"/>
                    <a:pt x="116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9" name="Google Shape;869;p23"/>
            <p:cNvSpPr/>
            <p:nvPr/>
          </p:nvSpPr>
          <p:spPr>
            <a:xfrm>
              <a:off x="2226725" y="4403750"/>
              <a:ext cx="3002650" cy="513675"/>
            </a:xfrm>
            <a:custGeom>
              <a:avLst/>
              <a:gdLst/>
              <a:ahLst/>
              <a:cxnLst/>
              <a:rect l="l" t="t" r="r" b="b"/>
              <a:pathLst>
                <a:path w="120106" h="20547" extrusionOk="0">
                  <a:moveTo>
                    <a:pt x="120105" y="0"/>
                  </a:moveTo>
                  <a:lnTo>
                    <a:pt x="120105" y="0"/>
                  </a:lnTo>
                  <a:cubicBezTo>
                    <a:pt x="118414" y="2115"/>
                    <a:pt x="116722" y="4018"/>
                    <a:pt x="114819" y="5921"/>
                  </a:cubicBezTo>
                  <a:cubicBezTo>
                    <a:pt x="112916" y="7612"/>
                    <a:pt x="110802" y="9304"/>
                    <a:pt x="108476" y="10573"/>
                  </a:cubicBezTo>
                  <a:cubicBezTo>
                    <a:pt x="104035" y="13322"/>
                    <a:pt x="99172" y="15225"/>
                    <a:pt x="94097" y="16282"/>
                  </a:cubicBezTo>
                  <a:cubicBezTo>
                    <a:pt x="88341" y="17457"/>
                    <a:pt x="82519" y="18044"/>
                    <a:pt x="76705" y="18044"/>
                  </a:cubicBezTo>
                  <a:cubicBezTo>
                    <a:pt x="72054" y="18044"/>
                    <a:pt x="67407" y="17668"/>
                    <a:pt x="62802" y="16916"/>
                  </a:cubicBezTo>
                  <a:cubicBezTo>
                    <a:pt x="52229" y="15859"/>
                    <a:pt x="41868" y="13744"/>
                    <a:pt x="31084" y="13533"/>
                  </a:cubicBezTo>
                  <a:cubicBezTo>
                    <a:pt x="30177" y="13497"/>
                    <a:pt x="29270" y="13479"/>
                    <a:pt x="28363" y="13479"/>
                  </a:cubicBezTo>
                  <a:cubicBezTo>
                    <a:pt x="23984" y="13479"/>
                    <a:pt x="19604" y="13890"/>
                    <a:pt x="15225" y="14590"/>
                  </a:cubicBezTo>
                  <a:cubicBezTo>
                    <a:pt x="9939" y="15436"/>
                    <a:pt x="4652" y="17128"/>
                    <a:pt x="1" y="19454"/>
                  </a:cubicBezTo>
                  <a:cubicBezTo>
                    <a:pt x="2538" y="18608"/>
                    <a:pt x="5075" y="17762"/>
                    <a:pt x="7613" y="17128"/>
                  </a:cubicBezTo>
                  <a:cubicBezTo>
                    <a:pt x="10150" y="16493"/>
                    <a:pt x="12688" y="16070"/>
                    <a:pt x="15437" y="15859"/>
                  </a:cubicBezTo>
                  <a:cubicBezTo>
                    <a:pt x="18230" y="15510"/>
                    <a:pt x="21088" y="15353"/>
                    <a:pt x="23975" y="15353"/>
                  </a:cubicBezTo>
                  <a:cubicBezTo>
                    <a:pt x="26332" y="15353"/>
                    <a:pt x="28708" y="15457"/>
                    <a:pt x="31084" y="15648"/>
                  </a:cubicBezTo>
                  <a:cubicBezTo>
                    <a:pt x="41657" y="16282"/>
                    <a:pt x="52018" y="18608"/>
                    <a:pt x="62590" y="19665"/>
                  </a:cubicBezTo>
                  <a:cubicBezTo>
                    <a:pt x="67446" y="20151"/>
                    <a:pt x="72390" y="20547"/>
                    <a:pt x="77341" y="20547"/>
                  </a:cubicBezTo>
                  <a:cubicBezTo>
                    <a:pt x="83172" y="20547"/>
                    <a:pt x="89014" y="19997"/>
                    <a:pt x="94731" y="18396"/>
                  </a:cubicBezTo>
                  <a:cubicBezTo>
                    <a:pt x="99806" y="16916"/>
                    <a:pt x="104881" y="14590"/>
                    <a:pt x="109321" y="11630"/>
                  </a:cubicBezTo>
                  <a:cubicBezTo>
                    <a:pt x="113762" y="8670"/>
                    <a:pt x="117357" y="4652"/>
                    <a:pt x="120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0" name="Google Shape;870;p23"/>
            <p:cNvSpPr/>
            <p:nvPr/>
          </p:nvSpPr>
          <p:spPr>
            <a:xfrm>
              <a:off x="3923625" y="756175"/>
              <a:ext cx="470500" cy="1210600"/>
            </a:xfrm>
            <a:custGeom>
              <a:avLst/>
              <a:gdLst/>
              <a:ahLst/>
              <a:cxnLst/>
              <a:rect l="l" t="t" r="r" b="b"/>
              <a:pathLst>
                <a:path w="18820" h="48424" extrusionOk="0">
                  <a:moveTo>
                    <a:pt x="18820" y="0"/>
                  </a:moveTo>
                  <a:lnTo>
                    <a:pt x="18820" y="0"/>
                  </a:lnTo>
                  <a:cubicBezTo>
                    <a:pt x="11631" y="5498"/>
                    <a:pt x="6344" y="13110"/>
                    <a:pt x="3595" y="21780"/>
                  </a:cubicBezTo>
                  <a:cubicBezTo>
                    <a:pt x="424" y="30238"/>
                    <a:pt x="1" y="39542"/>
                    <a:pt x="2115" y="48423"/>
                  </a:cubicBezTo>
                  <a:cubicBezTo>
                    <a:pt x="1481" y="30661"/>
                    <a:pt x="7402" y="13322"/>
                    <a:pt x="1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1" name="Google Shape;871;p23"/>
            <p:cNvSpPr/>
            <p:nvPr/>
          </p:nvSpPr>
          <p:spPr>
            <a:xfrm>
              <a:off x="3574725" y="1126225"/>
              <a:ext cx="259075" cy="1982400"/>
            </a:xfrm>
            <a:custGeom>
              <a:avLst/>
              <a:gdLst/>
              <a:ahLst/>
              <a:cxnLst/>
              <a:rect l="l" t="t" r="r" b="b"/>
              <a:pathLst>
                <a:path w="10363" h="79296" extrusionOk="0">
                  <a:moveTo>
                    <a:pt x="10362" y="0"/>
                  </a:moveTo>
                  <a:lnTo>
                    <a:pt x="10362" y="0"/>
                  </a:lnTo>
                  <a:cubicBezTo>
                    <a:pt x="8459" y="2749"/>
                    <a:pt x="6767" y="5709"/>
                    <a:pt x="5499" y="8881"/>
                  </a:cubicBezTo>
                  <a:cubicBezTo>
                    <a:pt x="4441" y="12053"/>
                    <a:pt x="3596" y="15436"/>
                    <a:pt x="2961" y="18819"/>
                  </a:cubicBezTo>
                  <a:cubicBezTo>
                    <a:pt x="1904" y="25586"/>
                    <a:pt x="1692" y="32352"/>
                    <a:pt x="2115" y="39119"/>
                  </a:cubicBezTo>
                  <a:cubicBezTo>
                    <a:pt x="2327" y="45885"/>
                    <a:pt x="2750" y="52652"/>
                    <a:pt x="2750" y="59418"/>
                  </a:cubicBezTo>
                  <a:cubicBezTo>
                    <a:pt x="2750" y="62590"/>
                    <a:pt x="2538" y="65973"/>
                    <a:pt x="2115" y="69357"/>
                  </a:cubicBezTo>
                  <a:cubicBezTo>
                    <a:pt x="1692" y="72740"/>
                    <a:pt x="1058" y="75912"/>
                    <a:pt x="1" y="79295"/>
                  </a:cubicBezTo>
                  <a:cubicBezTo>
                    <a:pt x="1481" y="76123"/>
                    <a:pt x="2750" y="72951"/>
                    <a:pt x="3384" y="69568"/>
                  </a:cubicBezTo>
                  <a:cubicBezTo>
                    <a:pt x="4230" y="66185"/>
                    <a:pt x="4653" y="62802"/>
                    <a:pt x="4864" y="59418"/>
                  </a:cubicBezTo>
                  <a:cubicBezTo>
                    <a:pt x="5287" y="52652"/>
                    <a:pt x="5076" y="45885"/>
                    <a:pt x="4653" y="39119"/>
                  </a:cubicBezTo>
                  <a:cubicBezTo>
                    <a:pt x="4441" y="32352"/>
                    <a:pt x="4441" y="25797"/>
                    <a:pt x="5076" y="19031"/>
                  </a:cubicBezTo>
                  <a:cubicBezTo>
                    <a:pt x="5499" y="12476"/>
                    <a:pt x="7402" y="5921"/>
                    <a:pt x="10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2" name="Google Shape;872;p23"/>
            <p:cNvSpPr/>
            <p:nvPr/>
          </p:nvSpPr>
          <p:spPr>
            <a:xfrm>
              <a:off x="2987950" y="1681275"/>
              <a:ext cx="407075" cy="2045850"/>
            </a:xfrm>
            <a:custGeom>
              <a:avLst/>
              <a:gdLst/>
              <a:ahLst/>
              <a:cxnLst/>
              <a:rect l="l" t="t" r="r" b="b"/>
              <a:pathLst>
                <a:path w="16283" h="81834" extrusionOk="0">
                  <a:moveTo>
                    <a:pt x="4230" y="1"/>
                  </a:moveTo>
                  <a:cubicBezTo>
                    <a:pt x="2327" y="3172"/>
                    <a:pt x="1058" y="6556"/>
                    <a:pt x="424" y="10150"/>
                  </a:cubicBezTo>
                  <a:cubicBezTo>
                    <a:pt x="1" y="13745"/>
                    <a:pt x="1" y="17340"/>
                    <a:pt x="635" y="20935"/>
                  </a:cubicBezTo>
                  <a:cubicBezTo>
                    <a:pt x="1904" y="28124"/>
                    <a:pt x="4230" y="34890"/>
                    <a:pt x="7402" y="41445"/>
                  </a:cubicBezTo>
                  <a:cubicBezTo>
                    <a:pt x="10362" y="47789"/>
                    <a:pt x="12476" y="54556"/>
                    <a:pt x="13957" y="61534"/>
                  </a:cubicBezTo>
                  <a:cubicBezTo>
                    <a:pt x="14379" y="64917"/>
                    <a:pt x="14591" y="68300"/>
                    <a:pt x="14168" y="71895"/>
                  </a:cubicBezTo>
                  <a:cubicBezTo>
                    <a:pt x="13745" y="75278"/>
                    <a:pt x="12476" y="78661"/>
                    <a:pt x="10785" y="81833"/>
                  </a:cubicBezTo>
                  <a:cubicBezTo>
                    <a:pt x="13111" y="78873"/>
                    <a:pt x="14591" y="75701"/>
                    <a:pt x="15437" y="72106"/>
                  </a:cubicBezTo>
                  <a:cubicBezTo>
                    <a:pt x="16071" y="68511"/>
                    <a:pt x="16283" y="64917"/>
                    <a:pt x="15860" y="61322"/>
                  </a:cubicBezTo>
                  <a:cubicBezTo>
                    <a:pt x="14802" y="54133"/>
                    <a:pt x="12899" y="47155"/>
                    <a:pt x="9727" y="40600"/>
                  </a:cubicBezTo>
                  <a:cubicBezTo>
                    <a:pt x="6767" y="34256"/>
                    <a:pt x="4441" y="27490"/>
                    <a:pt x="2538" y="20723"/>
                  </a:cubicBezTo>
                  <a:cubicBezTo>
                    <a:pt x="1904" y="17340"/>
                    <a:pt x="1481" y="13745"/>
                    <a:pt x="1692" y="10362"/>
                  </a:cubicBezTo>
                  <a:cubicBezTo>
                    <a:pt x="1904" y="6767"/>
                    <a:pt x="2750" y="3384"/>
                    <a:pt x="42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3" name="Google Shape;873;p23"/>
            <p:cNvSpPr/>
            <p:nvPr/>
          </p:nvSpPr>
          <p:spPr>
            <a:xfrm>
              <a:off x="2586200" y="2484800"/>
              <a:ext cx="285475" cy="2125125"/>
            </a:xfrm>
            <a:custGeom>
              <a:avLst/>
              <a:gdLst/>
              <a:ahLst/>
              <a:cxnLst/>
              <a:rect l="l" t="t" r="r" b="b"/>
              <a:pathLst>
                <a:path w="11419" h="85005" extrusionOk="0">
                  <a:moveTo>
                    <a:pt x="5498" y="1"/>
                  </a:moveTo>
                  <a:lnTo>
                    <a:pt x="5498" y="1"/>
                  </a:lnTo>
                  <a:cubicBezTo>
                    <a:pt x="3595" y="3172"/>
                    <a:pt x="2115" y="6767"/>
                    <a:pt x="1480" y="10573"/>
                  </a:cubicBezTo>
                  <a:cubicBezTo>
                    <a:pt x="846" y="14379"/>
                    <a:pt x="846" y="18186"/>
                    <a:pt x="1058" y="21992"/>
                  </a:cubicBezTo>
                  <a:cubicBezTo>
                    <a:pt x="2115" y="29393"/>
                    <a:pt x="3595" y="36793"/>
                    <a:pt x="5710" y="43983"/>
                  </a:cubicBezTo>
                  <a:cubicBezTo>
                    <a:pt x="8035" y="50961"/>
                    <a:pt x="8881" y="58150"/>
                    <a:pt x="8670" y="65551"/>
                  </a:cubicBezTo>
                  <a:cubicBezTo>
                    <a:pt x="8458" y="69146"/>
                    <a:pt x="7824" y="72740"/>
                    <a:pt x="6344" y="76124"/>
                  </a:cubicBezTo>
                  <a:cubicBezTo>
                    <a:pt x="5710" y="77815"/>
                    <a:pt x="4864" y="79507"/>
                    <a:pt x="3806" y="80987"/>
                  </a:cubicBezTo>
                  <a:cubicBezTo>
                    <a:pt x="2538" y="82467"/>
                    <a:pt x="1480" y="83736"/>
                    <a:pt x="0" y="85005"/>
                  </a:cubicBezTo>
                  <a:cubicBezTo>
                    <a:pt x="3172" y="82890"/>
                    <a:pt x="5710" y="80141"/>
                    <a:pt x="7401" y="76758"/>
                  </a:cubicBezTo>
                  <a:cubicBezTo>
                    <a:pt x="9093" y="73163"/>
                    <a:pt x="10361" y="69357"/>
                    <a:pt x="10784" y="65551"/>
                  </a:cubicBezTo>
                  <a:cubicBezTo>
                    <a:pt x="11419" y="57939"/>
                    <a:pt x="10573" y="50326"/>
                    <a:pt x="8247" y="43137"/>
                  </a:cubicBezTo>
                  <a:cubicBezTo>
                    <a:pt x="6132" y="35948"/>
                    <a:pt x="4441" y="28758"/>
                    <a:pt x="2961" y="21569"/>
                  </a:cubicBezTo>
                  <a:cubicBezTo>
                    <a:pt x="2538" y="17974"/>
                    <a:pt x="2326" y="14168"/>
                    <a:pt x="2749" y="10573"/>
                  </a:cubicBezTo>
                  <a:cubicBezTo>
                    <a:pt x="2961" y="6979"/>
                    <a:pt x="4018" y="3384"/>
                    <a:pt x="54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4" name="Google Shape;874;p23"/>
            <p:cNvSpPr/>
            <p:nvPr/>
          </p:nvSpPr>
          <p:spPr>
            <a:xfrm>
              <a:off x="1994125" y="3050450"/>
              <a:ext cx="253775" cy="2045825"/>
            </a:xfrm>
            <a:custGeom>
              <a:avLst/>
              <a:gdLst/>
              <a:ahLst/>
              <a:cxnLst/>
              <a:rect l="l" t="t" r="r" b="b"/>
              <a:pathLst>
                <a:path w="10151" h="81833" extrusionOk="0">
                  <a:moveTo>
                    <a:pt x="4653" y="0"/>
                  </a:moveTo>
                  <a:lnTo>
                    <a:pt x="4653" y="0"/>
                  </a:lnTo>
                  <a:cubicBezTo>
                    <a:pt x="3595" y="3383"/>
                    <a:pt x="2750" y="6978"/>
                    <a:pt x="2538" y="10573"/>
                  </a:cubicBezTo>
                  <a:cubicBezTo>
                    <a:pt x="2327" y="14167"/>
                    <a:pt x="2538" y="17551"/>
                    <a:pt x="2750" y="21145"/>
                  </a:cubicBezTo>
                  <a:cubicBezTo>
                    <a:pt x="3384" y="28123"/>
                    <a:pt x="4864" y="35101"/>
                    <a:pt x="6133" y="42079"/>
                  </a:cubicBezTo>
                  <a:cubicBezTo>
                    <a:pt x="7190" y="48846"/>
                    <a:pt x="7613" y="55824"/>
                    <a:pt x="7190" y="62590"/>
                  </a:cubicBezTo>
                  <a:cubicBezTo>
                    <a:pt x="6767" y="69568"/>
                    <a:pt x="4230" y="76335"/>
                    <a:pt x="1" y="81832"/>
                  </a:cubicBezTo>
                  <a:cubicBezTo>
                    <a:pt x="2538" y="79295"/>
                    <a:pt x="4653" y="76335"/>
                    <a:pt x="6344" y="73163"/>
                  </a:cubicBezTo>
                  <a:cubicBezTo>
                    <a:pt x="7613" y="69991"/>
                    <a:pt x="8670" y="66396"/>
                    <a:pt x="9093" y="62802"/>
                  </a:cubicBezTo>
                  <a:cubicBezTo>
                    <a:pt x="10150" y="55824"/>
                    <a:pt x="9939" y="48634"/>
                    <a:pt x="8670" y="41656"/>
                  </a:cubicBezTo>
                  <a:cubicBezTo>
                    <a:pt x="7401" y="34678"/>
                    <a:pt x="5921" y="27700"/>
                    <a:pt x="4864" y="20934"/>
                  </a:cubicBezTo>
                  <a:cubicBezTo>
                    <a:pt x="3595" y="13956"/>
                    <a:pt x="3595" y="6978"/>
                    <a:pt x="46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782613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25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880" name="Google Shape;880;p25"/>
          <p:cNvGrpSpPr/>
          <p:nvPr/>
        </p:nvGrpSpPr>
        <p:grpSpPr>
          <a:xfrm rot="3495498">
            <a:off x="1436428" y="5181984"/>
            <a:ext cx="1257953" cy="2580083"/>
            <a:chOff x="2392800" y="238125"/>
            <a:chExt cx="2677175" cy="5084850"/>
          </a:xfrm>
        </p:grpSpPr>
        <p:sp>
          <p:nvSpPr>
            <p:cNvPr id="881" name="Google Shape;881;p25"/>
            <p:cNvSpPr/>
            <p:nvPr/>
          </p:nvSpPr>
          <p:spPr>
            <a:xfrm>
              <a:off x="2526350" y="690275"/>
              <a:ext cx="1198100" cy="4632700"/>
            </a:xfrm>
            <a:custGeom>
              <a:avLst/>
              <a:gdLst/>
              <a:ahLst/>
              <a:cxnLst/>
              <a:rect l="l" t="t" r="r" b="b"/>
              <a:pathLst>
                <a:path w="47924" h="185308" extrusionOk="0">
                  <a:moveTo>
                    <a:pt x="35055" y="1"/>
                  </a:moveTo>
                  <a:cubicBezTo>
                    <a:pt x="33546" y="1"/>
                    <a:pt x="31869" y="1290"/>
                    <a:pt x="32203" y="3183"/>
                  </a:cubicBezTo>
                  <a:cubicBezTo>
                    <a:pt x="42560" y="64402"/>
                    <a:pt x="31648" y="127286"/>
                    <a:pt x="1131" y="181292"/>
                  </a:cubicBezTo>
                  <a:cubicBezTo>
                    <a:pt x="0" y="183428"/>
                    <a:pt x="1772" y="185308"/>
                    <a:pt x="3546" y="185308"/>
                  </a:cubicBezTo>
                  <a:cubicBezTo>
                    <a:pt x="4384" y="185308"/>
                    <a:pt x="5221" y="184889"/>
                    <a:pt x="5755" y="183881"/>
                  </a:cubicBezTo>
                  <a:lnTo>
                    <a:pt x="5570" y="183881"/>
                  </a:lnTo>
                  <a:cubicBezTo>
                    <a:pt x="36642" y="128581"/>
                    <a:pt x="47924" y="64402"/>
                    <a:pt x="37197" y="1889"/>
                  </a:cubicBezTo>
                  <a:cubicBezTo>
                    <a:pt x="36976" y="564"/>
                    <a:pt x="36052" y="1"/>
                    <a:pt x="35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2" name="Google Shape;882;p25"/>
            <p:cNvSpPr/>
            <p:nvPr/>
          </p:nvSpPr>
          <p:spPr>
            <a:xfrm>
              <a:off x="3430500" y="641425"/>
              <a:ext cx="899675" cy="1623425"/>
            </a:xfrm>
            <a:custGeom>
              <a:avLst/>
              <a:gdLst/>
              <a:ahLst/>
              <a:cxnLst/>
              <a:rect l="l" t="t" r="r" b="b"/>
              <a:pathLst>
                <a:path w="35987" h="64937" extrusionOk="0">
                  <a:moveTo>
                    <a:pt x="24544" y="0"/>
                  </a:moveTo>
                  <a:cubicBezTo>
                    <a:pt x="22975" y="0"/>
                    <a:pt x="21451" y="1220"/>
                    <a:pt x="22115" y="3103"/>
                  </a:cubicBezTo>
                  <a:cubicBezTo>
                    <a:pt x="30068" y="25112"/>
                    <a:pt x="22300" y="47676"/>
                    <a:pt x="2325" y="60068"/>
                  </a:cubicBezTo>
                  <a:cubicBezTo>
                    <a:pt x="0" y="61463"/>
                    <a:pt x="1442" y="64936"/>
                    <a:pt x="3712" y="64936"/>
                  </a:cubicBezTo>
                  <a:cubicBezTo>
                    <a:pt x="4151" y="64936"/>
                    <a:pt x="4620" y="64806"/>
                    <a:pt x="5100" y="64507"/>
                  </a:cubicBezTo>
                  <a:cubicBezTo>
                    <a:pt x="26554" y="51745"/>
                    <a:pt x="35987" y="25297"/>
                    <a:pt x="27109" y="1808"/>
                  </a:cubicBezTo>
                  <a:cubicBezTo>
                    <a:pt x="26664" y="547"/>
                    <a:pt x="25594" y="0"/>
                    <a:pt x="24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3" name="Google Shape;883;p25"/>
            <p:cNvSpPr/>
            <p:nvPr/>
          </p:nvSpPr>
          <p:spPr>
            <a:xfrm>
              <a:off x="2800700" y="860025"/>
              <a:ext cx="748350" cy="784950"/>
            </a:xfrm>
            <a:custGeom>
              <a:avLst/>
              <a:gdLst/>
              <a:ahLst/>
              <a:cxnLst/>
              <a:rect l="l" t="t" r="r" b="b"/>
              <a:pathLst>
                <a:path w="29934" h="31398" extrusionOk="0">
                  <a:moveTo>
                    <a:pt x="3119" y="0"/>
                  </a:moveTo>
                  <a:cubicBezTo>
                    <a:pt x="1627" y="0"/>
                    <a:pt x="0" y="1260"/>
                    <a:pt x="330" y="3237"/>
                  </a:cubicBezTo>
                  <a:cubicBezTo>
                    <a:pt x="2364" y="16923"/>
                    <a:pt x="12351" y="28020"/>
                    <a:pt x="25853" y="31349"/>
                  </a:cubicBezTo>
                  <a:cubicBezTo>
                    <a:pt x="26036" y="31382"/>
                    <a:pt x="26213" y="31397"/>
                    <a:pt x="26382" y="31397"/>
                  </a:cubicBezTo>
                  <a:cubicBezTo>
                    <a:pt x="29113" y="31397"/>
                    <a:pt x="29934" y="27400"/>
                    <a:pt x="27148" y="26356"/>
                  </a:cubicBezTo>
                  <a:cubicBezTo>
                    <a:pt x="15496" y="23581"/>
                    <a:pt x="6803" y="13779"/>
                    <a:pt x="5323" y="1942"/>
                  </a:cubicBezTo>
                  <a:cubicBezTo>
                    <a:pt x="5098" y="590"/>
                    <a:pt x="4140" y="0"/>
                    <a:pt x="3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4" name="Google Shape;884;p25"/>
            <p:cNvSpPr/>
            <p:nvPr/>
          </p:nvSpPr>
          <p:spPr>
            <a:xfrm>
              <a:off x="2693325" y="2072800"/>
              <a:ext cx="794550" cy="973850"/>
            </a:xfrm>
            <a:custGeom>
              <a:avLst/>
              <a:gdLst/>
              <a:ahLst/>
              <a:cxnLst/>
              <a:rect l="l" t="t" r="r" b="b"/>
              <a:pathLst>
                <a:path w="31782" h="38954" extrusionOk="0">
                  <a:moveTo>
                    <a:pt x="5207" y="0"/>
                  </a:moveTo>
                  <a:cubicBezTo>
                    <a:pt x="4201" y="0"/>
                    <a:pt x="3292" y="564"/>
                    <a:pt x="3145" y="1888"/>
                  </a:cubicBezTo>
                  <a:cubicBezTo>
                    <a:pt x="1" y="18719"/>
                    <a:pt x="10728" y="34995"/>
                    <a:pt x="27374" y="38879"/>
                  </a:cubicBezTo>
                  <a:cubicBezTo>
                    <a:pt x="27602" y="38929"/>
                    <a:pt x="27821" y="38953"/>
                    <a:pt x="28029" y="38953"/>
                  </a:cubicBezTo>
                  <a:cubicBezTo>
                    <a:pt x="30859" y="38953"/>
                    <a:pt x="31782" y="34574"/>
                    <a:pt x="28853" y="33885"/>
                  </a:cubicBezTo>
                  <a:cubicBezTo>
                    <a:pt x="14797" y="30926"/>
                    <a:pt x="5734" y="17424"/>
                    <a:pt x="8139" y="3183"/>
                  </a:cubicBezTo>
                  <a:cubicBezTo>
                    <a:pt x="8473" y="1290"/>
                    <a:pt x="6728" y="0"/>
                    <a:pt x="5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5" name="Google Shape;885;p25"/>
            <p:cNvSpPr/>
            <p:nvPr/>
          </p:nvSpPr>
          <p:spPr>
            <a:xfrm>
              <a:off x="3312950" y="2922525"/>
              <a:ext cx="678175" cy="501525"/>
            </a:xfrm>
            <a:custGeom>
              <a:avLst/>
              <a:gdLst/>
              <a:ahLst/>
              <a:cxnLst/>
              <a:rect l="l" t="t" r="r" b="b"/>
              <a:pathLst>
                <a:path w="27127" h="20061" extrusionOk="0">
                  <a:moveTo>
                    <a:pt x="23918" y="1"/>
                  </a:moveTo>
                  <a:cubicBezTo>
                    <a:pt x="22901" y="1"/>
                    <a:pt x="21884" y="525"/>
                    <a:pt x="21454" y="1745"/>
                  </a:cubicBezTo>
                  <a:cubicBezTo>
                    <a:pt x="18309" y="9143"/>
                    <a:pt x="11281" y="14322"/>
                    <a:pt x="3328" y="14692"/>
                  </a:cubicBezTo>
                  <a:cubicBezTo>
                    <a:pt x="56" y="14874"/>
                    <a:pt x="0" y="20060"/>
                    <a:pt x="3162" y="20060"/>
                  </a:cubicBezTo>
                  <a:cubicBezTo>
                    <a:pt x="3217" y="20060"/>
                    <a:pt x="3272" y="20059"/>
                    <a:pt x="3328" y="20056"/>
                  </a:cubicBezTo>
                  <a:cubicBezTo>
                    <a:pt x="13686" y="19316"/>
                    <a:pt x="22748" y="12842"/>
                    <a:pt x="26447" y="3225"/>
                  </a:cubicBezTo>
                  <a:cubicBezTo>
                    <a:pt x="27126" y="1301"/>
                    <a:pt x="25521" y="1"/>
                    <a:pt x="23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6" name="Google Shape;886;p25"/>
            <p:cNvSpPr/>
            <p:nvPr/>
          </p:nvSpPr>
          <p:spPr>
            <a:xfrm>
              <a:off x="3873475" y="1658950"/>
              <a:ext cx="932725" cy="289200"/>
            </a:xfrm>
            <a:custGeom>
              <a:avLst/>
              <a:gdLst/>
              <a:ahLst/>
              <a:cxnLst/>
              <a:rect l="l" t="t" r="r" b="b"/>
              <a:pathLst>
                <a:path w="37309" h="11568" extrusionOk="0">
                  <a:moveTo>
                    <a:pt x="33358" y="1"/>
                  </a:moveTo>
                  <a:cubicBezTo>
                    <a:pt x="32765" y="1"/>
                    <a:pt x="32148" y="203"/>
                    <a:pt x="31584" y="687"/>
                  </a:cubicBezTo>
                  <a:cubicBezTo>
                    <a:pt x="27163" y="4428"/>
                    <a:pt x="21491" y="6362"/>
                    <a:pt x="15761" y="6362"/>
                  </a:cubicBezTo>
                  <a:cubicBezTo>
                    <a:pt x="12142" y="6362"/>
                    <a:pt x="8501" y="5591"/>
                    <a:pt x="5136" y="4016"/>
                  </a:cubicBezTo>
                  <a:cubicBezTo>
                    <a:pt x="4723" y="3809"/>
                    <a:pt x="4317" y="3718"/>
                    <a:pt x="3932" y="3718"/>
                  </a:cubicBezTo>
                  <a:cubicBezTo>
                    <a:pt x="1562" y="3718"/>
                    <a:pt x="1" y="7182"/>
                    <a:pt x="2547" y="8455"/>
                  </a:cubicBezTo>
                  <a:cubicBezTo>
                    <a:pt x="6726" y="10544"/>
                    <a:pt x="11241" y="11567"/>
                    <a:pt x="15733" y="11567"/>
                  </a:cubicBezTo>
                  <a:cubicBezTo>
                    <a:pt x="22771" y="11567"/>
                    <a:pt x="29751" y="9056"/>
                    <a:pt x="35283" y="4201"/>
                  </a:cubicBezTo>
                  <a:cubicBezTo>
                    <a:pt x="37308" y="2610"/>
                    <a:pt x="35487" y="1"/>
                    <a:pt x="3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7" name="Google Shape;887;p25"/>
            <p:cNvSpPr/>
            <p:nvPr/>
          </p:nvSpPr>
          <p:spPr>
            <a:xfrm>
              <a:off x="2392800" y="358325"/>
              <a:ext cx="647350" cy="651975"/>
            </a:xfrm>
            <a:custGeom>
              <a:avLst/>
              <a:gdLst/>
              <a:ahLst/>
              <a:cxnLst/>
              <a:rect l="l" t="t" r="r" b="b"/>
              <a:pathLst>
                <a:path w="25894" h="26079" extrusionOk="0">
                  <a:moveTo>
                    <a:pt x="12947" y="1"/>
                  </a:moveTo>
                  <a:cubicBezTo>
                    <a:pt x="5733" y="1"/>
                    <a:pt x="0" y="5919"/>
                    <a:pt x="0" y="12947"/>
                  </a:cubicBezTo>
                  <a:cubicBezTo>
                    <a:pt x="0" y="20160"/>
                    <a:pt x="5733" y="26079"/>
                    <a:pt x="12947" y="26079"/>
                  </a:cubicBezTo>
                  <a:cubicBezTo>
                    <a:pt x="20160" y="26079"/>
                    <a:pt x="25893" y="20160"/>
                    <a:pt x="25893" y="12947"/>
                  </a:cubicBezTo>
                  <a:cubicBezTo>
                    <a:pt x="25893" y="5919"/>
                    <a:pt x="20160" y="1"/>
                    <a:pt x="129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8" name="Google Shape;888;p25"/>
            <p:cNvSpPr/>
            <p:nvPr/>
          </p:nvSpPr>
          <p:spPr>
            <a:xfrm>
              <a:off x="3826150" y="238125"/>
              <a:ext cx="688975" cy="684325"/>
            </a:xfrm>
            <a:custGeom>
              <a:avLst/>
              <a:gdLst/>
              <a:ahLst/>
              <a:cxnLst/>
              <a:rect l="l" t="t" r="r" b="b"/>
              <a:pathLst>
                <a:path w="27559" h="27373" extrusionOk="0">
                  <a:moveTo>
                    <a:pt x="13872" y="0"/>
                  </a:moveTo>
                  <a:cubicBezTo>
                    <a:pt x="6289" y="0"/>
                    <a:pt x="1" y="6103"/>
                    <a:pt x="1" y="13686"/>
                  </a:cubicBezTo>
                  <a:cubicBezTo>
                    <a:pt x="1" y="21269"/>
                    <a:pt x="6289" y="27373"/>
                    <a:pt x="13872" y="27373"/>
                  </a:cubicBezTo>
                  <a:cubicBezTo>
                    <a:pt x="21270" y="27373"/>
                    <a:pt x="27559" y="21269"/>
                    <a:pt x="27559" y="13686"/>
                  </a:cubicBezTo>
                  <a:cubicBezTo>
                    <a:pt x="27559" y="6103"/>
                    <a:pt x="21270" y="0"/>
                    <a:pt x="138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9" name="Google Shape;889;p25"/>
            <p:cNvSpPr/>
            <p:nvPr/>
          </p:nvSpPr>
          <p:spPr>
            <a:xfrm>
              <a:off x="4630700" y="1444925"/>
              <a:ext cx="439275" cy="439275"/>
            </a:xfrm>
            <a:custGeom>
              <a:avLst/>
              <a:gdLst/>
              <a:ahLst/>
              <a:cxnLst/>
              <a:rect l="l" t="t" r="r" b="b"/>
              <a:pathLst>
                <a:path w="17571" h="17571" extrusionOk="0">
                  <a:moveTo>
                    <a:pt x="8693" y="0"/>
                  </a:moveTo>
                  <a:cubicBezTo>
                    <a:pt x="3884" y="0"/>
                    <a:pt x="0" y="3884"/>
                    <a:pt x="0" y="8878"/>
                  </a:cubicBezTo>
                  <a:cubicBezTo>
                    <a:pt x="0" y="13687"/>
                    <a:pt x="3884" y="17571"/>
                    <a:pt x="8693" y="17571"/>
                  </a:cubicBezTo>
                  <a:cubicBezTo>
                    <a:pt x="13502" y="17571"/>
                    <a:pt x="17571" y="13687"/>
                    <a:pt x="17571" y="8878"/>
                  </a:cubicBezTo>
                  <a:cubicBezTo>
                    <a:pt x="17571" y="3884"/>
                    <a:pt x="13502" y="0"/>
                    <a:pt x="869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0" name="Google Shape;890;p25"/>
            <p:cNvSpPr/>
            <p:nvPr/>
          </p:nvSpPr>
          <p:spPr>
            <a:xfrm>
              <a:off x="3826150" y="2730325"/>
              <a:ext cx="406925" cy="406925"/>
            </a:xfrm>
            <a:custGeom>
              <a:avLst/>
              <a:gdLst/>
              <a:ahLst/>
              <a:cxnLst/>
              <a:rect l="l" t="t" r="r" b="b"/>
              <a:pathLst>
                <a:path w="16277" h="16277" extrusionOk="0">
                  <a:moveTo>
                    <a:pt x="8139" y="1"/>
                  </a:moveTo>
                  <a:cubicBezTo>
                    <a:pt x="3700" y="1"/>
                    <a:pt x="1" y="3700"/>
                    <a:pt x="1" y="8139"/>
                  </a:cubicBezTo>
                  <a:cubicBezTo>
                    <a:pt x="1" y="12578"/>
                    <a:pt x="3700" y="16277"/>
                    <a:pt x="8139" y="16277"/>
                  </a:cubicBezTo>
                  <a:cubicBezTo>
                    <a:pt x="12578" y="16277"/>
                    <a:pt x="16277" y="12578"/>
                    <a:pt x="16277" y="8139"/>
                  </a:cubicBezTo>
                  <a:cubicBezTo>
                    <a:pt x="16277" y="3700"/>
                    <a:pt x="12578" y="1"/>
                    <a:pt x="813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1" name="Google Shape;891;p25"/>
            <p:cNvSpPr/>
            <p:nvPr/>
          </p:nvSpPr>
          <p:spPr>
            <a:xfrm>
              <a:off x="2508375" y="1666875"/>
              <a:ext cx="596500" cy="601100"/>
            </a:xfrm>
            <a:custGeom>
              <a:avLst/>
              <a:gdLst/>
              <a:ahLst/>
              <a:cxnLst/>
              <a:rect l="l" t="t" r="r" b="b"/>
              <a:pathLst>
                <a:path w="23860" h="24044" extrusionOk="0">
                  <a:moveTo>
                    <a:pt x="11838" y="0"/>
                  </a:moveTo>
                  <a:cubicBezTo>
                    <a:pt x="5364" y="0"/>
                    <a:pt x="1" y="5364"/>
                    <a:pt x="1" y="12022"/>
                  </a:cubicBezTo>
                  <a:cubicBezTo>
                    <a:pt x="1" y="18680"/>
                    <a:pt x="5364" y="24044"/>
                    <a:pt x="11838" y="24044"/>
                  </a:cubicBezTo>
                  <a:cubicBezTo>
                    <a:pt x="18496" y="24044"/>
                    <a:pt x="23859" y="18680"/>
                    <a:pt x="23859" y="12022"/>
                  </a:cubicBezTo>
                  <a:cubicBezTo>
                    <a:pt x="23859" y="5364"/>
                    <a:pt x="18496" y="0"/>
                    <a:pt x="118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92" name="Google Shape;892;p25"/>
          <p:cNvGrpSpPr/>
          <p:nvPr/>
        </p:nvGrpSpPr>
        <p:grpSpPr>
          <a:xfrm rot="5689774" flipH="1">
            <a:off x="61291" y="4917291"/>
            <a:ext cx="1978781" cy="1941671"/>
            <a:chOff x="1124025" y="238125"/>
            <a:chExt cx="5272075" cy="5173200"/>
          </a:xfrm>
        </p:grpSpPr>
        <p:sp>
          <p:nvSpPr>
            <p:cNvPr id="893" name="Google Shape;893;p25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4" name="Google Shape;894;p25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5" name="Google Shape;895;p25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6" name="Google Shape;896;p25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7" name="Google Shape;897;p25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8" name="Google Shape;898;p25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9" name="Google Shape;899;p25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0" name="Google Shape;900;p25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1" name="Google Shape;901;p25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2" name="Google Shape;902;p25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3" name="Google Shape;903;p25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4" name="Google Shape;904;p25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5" name="Google Shape;905;p25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6" name="Google Shape;906;p25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7" name="Google Shape;907;p25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8" name="Google Shape;908;p25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09" name="Google Shape;909;p25"/>
          <p:cNvGrpSpPr/>
          <p:nvPr/>
        </p:nvGrpSpPr>
        <p:grpSpPr>
          <a:xfrm rot="-10008670" flipH="1">
            <a:off x="-348778" y="3236342"/>
            <a:ext cx="1773881" cy="3746203"/>
            <a:chOff x="2773725" y="240525"/>
            <a:chExt cx="2096325" cy="5101625"/>
          </a:xfrm>
        </p:grpSpPr>
        <p:sp>
          <p:nvSpPr>
            <p:cNvPr id="910" name="Google Shape;910;p25"/>
            <p:cNvSpPr/>
            <p:nvPr/>
          </p:nvSpPr>
          <p:spPr>
            <a:xfrm>
              <a:off x="2773725" y="240525"/>
              <a:ext cx="2096325" cy="5101625"/>
            </a:xfrm>
            <a:custGeom>
              <a:avLst/>
              <a:gdLst/>
              <a:ahLst/>
              <a:cxnLst/>
              <a:rect l="l" t="t" r="r" b="b"/>
              <a:pathLst>
                <a:path w="83853" h="204065" extrusionOk="0">
                  <a:moveTo>
                    <a:pt x="34110" y="0"/>
                  </a:moveTo>
                  <a:cubicBezTo>
                    <a:pt x="28906" y="0"/>
                    <a:pt x="23698" y="1120"/>
                    <a:pt x="18864" y="3391"/>
                  </a:cubicBezTo>
                  <a:cubicBezTo>
                    <a:pt x="9670" y="17023"/>
                    <a:pt x="4756" y="33033"/>
                    <a:pt x="2379" y="49518"/>
                  </a:cubicBezTo>
                  <a:cubicBezTo>
                    <a:pt x="1" y="66637"/>
                    <a:pt x="159" y="83914"/>
                    <a:pt x="477" y="101192"/>
                  </a:cubicBezTo>
                  <a:cubicBezTo>
                    <a:pt x="5390" y="91206"/>
                    <a:pt x="12365" y="82171"/>
                    <a:pt x="20607" y="74721"/>
                  </a:cubicBezTo>
                  <a:lnTo>
                    <a:pt x="20607" y="74721"/>
                  </a:lnTo>
                  <a:cubicBezTo>
                    <a:pt x="19498" y="85658"/>
                    <a:pt x="14108" y="95485"/>
                    <a:pt x="9512" y="105630"/>
                  </a:cubicBezTo>
                  <a:cubicBezTo>
                    <a:pt x="5073" y="115775"/>
                    <a:pt x="1428" y="126870"/>
                    <a:pt x="4281" y="137649"/>
                  </a:cubicBezTo>
                  <a:cubicBezTo>
                    <a:pt x="7609" y="128455"/>
                    <a:pt x="13633" y="120530"/>
                    <a:pt x="21558" y="115141"/>
                  </a:cubicBezTo>
                  <a:lnTo>
                    <a:pt x="21558" y="115141"/>
                  </a:lnTo>
                  <a:cubicBezTo>
                    <a:pt x="13316" y="145892"/>
                    <a:pt x="19815" y="178703"/>
                    <a:pt x="39153" y="204065"/>
                  </a:cubicBezTo>
                  <a:cubicBezTo>
                    <a:pt x="48980" y="177118"/>
                    <a:pt x="53101" y="148586"/>
                    <a:pt x="51199" y="120054"/>
                  </a:cubicBezTo>
                  <a:lnTo>
                    <a:pt x="51199" y="120054"/>
                  </a:lnTo>
                  <a:cubicBezTo>
                    <a:pt x="58174" y="126078"/>
                    <a:pt x="62136" y="134796"/>
                    <a:pt x="62295" y="143989"/>
                  </a:cubicBezTo>
                  <a:cubicBezTo>
                    <a:pt x="72756" y="122908"/>
                    <a:pt x="71171" y="97705"/>
                    <a:pt x="58015" y="78208"/>
                  </a:cubicBezTo>
                  <a:lnTo>
                    <a:pt x="58015" y="78208"/>
                  </a:lnTo>
                  <a:cubicBezTo>
                    <a:pt x="64673" y="79793"/>
                    <a:pt x="70537" y="84390"/>
                    <a:pt x="73708" y="90572"/>
                  </a:cubicBezTo>
                  <a:cubicBezTo>
                    <a:pt x="83852" y="76623"/>
                    <a:pt x="81474" y="57443"/>
                    <a:pt x="76244" y="40958"/>
                  </a:cubicBezTo>
                  <a:cubicBezTo>
                    <a:pt x="71805" y="26692"/>
                    <a:pt x="64831" y="11951"/>
                    <a:pt x="51675" y="4501"/>
                  </a:cubicBezTo>
                  <a:cubicBezTo>
                    <a:pt x="46219" y="1517"/>
                    <a:pt x="40167" y="0"/>
                    <a:pt x="341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1" name="Google Shape;911;p25"/>
            <p:cNvSpPr/>
            <p:nvPr/>
          </p:nvSpPr>
          <p:spPr>
            <a:xfrm>
              <a:off x="3534575" y="380775"/>
              <a:ext cx="321000" cy="4933650"/>
            </a:xfrm>
            <a:custGeom>
              <a:avLst/>
              <a:gdLst/>
              <a:ahLst/>
              <a:cxnLst/>
              <a:rect l="l" t="t" r="r" b="b"/>
              <a:pathLst>
                <a:path w="12840" h="197346" extrusionOk="0">
                  <a:moveTo>
                    <a:pt x="793" y="0"/>
                  </a:moveTo>
                  <a:lnTo>
                    <a:pt x="793" y="0"/>
                  </a:lnTo>
                  <a:cubicBezTo>
                    <a:pt x="6500" y="6341"/>
                    <a:pt x="9987" y="14108"/>
                    <a:pt x="10779" y="22509"/>
                  </a:cubicBezTo>
                  <a:cubicBezTo>
                    <a:pt x="11572" y="30910"/>
                    <a:pt x="11572" y="39311"/>
                    <a:pt x="10462" y="47553"/>
                  </a:cubicBezTo>
                  <a:cubicBezTo>
                    <a:pt x="8877" y="64355"/>
                    <a:pt x="6182" y="80840"/>
                    <a:pt x="3805" y="97484"/>
                  </a:cubicBezTo>
                  <a:cubicBezTo>
                    <a:pt x="1269" y="114127"/>
                    <a:pt x="1" y="131088"/>
                    <a:pt x="159" y="147890"/>
                  </a:cubicBezTo>
                  <a:cubicBezTo>
                    <a:pt x="159" y="156291"/>
                    <a:pt x="952" y="164692"/>
                    <a:pt x="2220" y="173093"/>
                  </a:cubicBezTo>
                  <a:cubicBezTo>
                    <a:pt x="3646" y="181336"/>
                    <a:pt x="5865" y="189578"/>
                    <a:pt x="8877" y="197345"/>
                  </a:cubicBezTo>
                  <a:cubicBezTo>
                    <a:pt x="3805" y="181336"/>
                    <a:pt x="1427" y="164692"/>
                    <a:pt x="1586" y="147890"/>
                  </a:cubicBezTo>
                  <a:cubicBezTo>
                    <a:pt x="1903" y="131088"/>
                    <a:pt x="3171" y="114286"/>
                    <a:pt x="5865" y="97801"/>
                  </a:cubicBezTo>
                  <a:cubicBezTo>
                    <a:pt x="8085" y="81157"/>
                    <a:pt x="10779" y="64514"/>
                    <a:pt x="12047" y="47712"/>
                  </a:cubicBezTo>
                  <a:cubicBezTo>
                    <a:pt x="12840" y="39311"/>
                    <a:pt x="12840" y="30751"/>
                    <a:pt x="11730" y="22509"/>
                  </a:cubicBezTo>
                  <a:cubicBezTo>
                    <a:pt x="10304" y="14108"/>
                    <a:pt x="6975" y="5707"/>
                    <a:pt x="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2" name="Google Shape;912;p25"/>
            <p:cNvSpPr/>
            <p:nvPr/>
          </p:nvSpPr>
          <p:spPr>
            <a:xfrm>
              <a:off x="3154150" y="2207600"/>
              <a:ext cx="582550" cy="939200"/>
            </a:xfrm>
            <a:custGeom>
              <a:avLst/>
              <a:gdLst/>
              <a:ahLst/>
              <a:cxnLst/>
              <a:rect l="l" t="t" r="r" b="b"/>
              <a:pathLst>
                <a:path w="23302" h="37568" extrusionOk="0">
                  <a:moveTo>
                    <a:pt x="23302" y="0"/>
                  </a:moveTo>
                  <a:cubicBezTo>
                    <a:pt x="17595" y="4914"/>
                    <a:pt x="12682" y="10621"/>
                    <a:pt x="8719" y="17119"/>
                  </a:cubicBezTo>
                  <a:cubicBezTo>
                    <a:pt x="4756" y="23460"/>
                    <a:pt x="1744" y="30434"/>
                    <a:pt x="1" y="37567"/>
                  </a:cubicBezTo>
                  <a:cubicBezTo>
                    <a:pt x="6183" y="24094"/>
                    <a:pt x="13950" y="11572"/>
                    <a:pt x="23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3" name="Google Shape;913;p25"/>
            <p:cNvSpPr/>
            <p:nvPr/>
          </p:nvSpPr>
          <p:spPr>
            <a:xfrm>
              <a:off x="3804050" y="2116450"/>
              <a:ext cx="598400" cy="1165075"/>
            </a:xfrm>
            <a:custGeom>
              <a:avLst/>
              <a:gdLst/>
              <a:ahLst/>
              <a:cxnLst/>
              <a:rect l="l" t="t" r="r" b="b"/>
              <a:pathLst>
                <a:path w="23936" h="46603" extrusionOk="0">
                  <a:moveTo>
                    <a:pt x="0" y="1"/>
                  </a:moveTo>
                  <a:cubicBezTo>
                    <a:pt x="3012" y="3329"/>
                    <a:pt x="5707" y="6817"/>
                    <a:pt x="8401" y="10304"/>
                  </a:cubicBezTo>
                  <a:cubicBezTo>
                    <a:pt x="10779" y="13950"/>
                    <a:pt x="13156" y="17754"/>
                    <a:pt x="15059" y="21717"/>
                  </a:cubicBezTo>
                  <a:cubicBezTo>
                    <a:pt x="17119" y="25679"/>
                    <a:pt x="18863" y="29642"/>
                    <a:pt x="20289" y="33763"/>
                  </a:cubicBezTo>
                  <a:lnTo>
                    <a:pt x="21399" y="36933"/>
                  </a:lnTo>
                  <a:lnTo>
                    <a:pt x="22350" y="40104"/>
                  </a:lnTo>
                  <a:lnTo>
                    <a:pt x="23143" y="43432"/>
                  </a:lnTo>
                  <a:cubicBezTo>
                    <a:pt x="23460" y="44383"/>
                    <a:pt x="23777" y="45493"/>
                    <a:pt x="23935" y="46603"/>
                  </a:cubicBezTo>
                  <a:cubicBezTo>
                    <a:pt x="23935" y="44383"/>
                    <a:pt x="23618" y="42164"/>
                    <a:pt x="23301" y="39945"/>
                  </a:cubicBezTo>
                  <a:lnTo>
                    <a:pt x="22667" y="36616"/>
                  </a:lnTo>
                  <a:lnTo>
                    <a:pt x="21716" y="33288"/>
                  </a:lnTo>
                  <a:cubicBezTo>
                    <a:pt x="20606" y="29008"/>
                    <a:pt x="18863" y="24887"/>
                    <a:pt x="16802" y="20924"/>
                  </a:cubicBezTo>
                  <a:cubicBezTo>
                    <a:pt x="14742" y="16961"/>
                    <a:pt x="12364" y="13157"/>
                    <a:pt x="9511" y="9511"/>
                  </a:cubicBezTo>
                  <a:cubicBezTo>
                    <a:pt x="6816" y="6024"/>
                    <a:pt x="3646" y="2854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4" name="Google Shape;914;p25"/>
            <p:cNvSpPr/>
            <p:nvPr/>
          </p:nvSpPr>
          <p:spPr>
            <a:xfrm>
              <a:off x="3827825" y="880075"/>
              <a:ext cx="681600" cy="1141300"/>
            </a:xfrm>
            <a:custGeom>
              <a:avLst/>
              <a:gdLst/>
              <a:ahLst/>
              <a:cxnLst/>
              <a:rect l="l" t="t" r="r" b="b"/>
              <a:pathLst>
                <a:path w="27264" h="45652" extrusionOk="0">
                  <a:moveTo>
                    <a:pt x="0" y="1"/>
                  </a:moveTo>
                  <a:cubicBezTo>
                    <a:pt x="3329" y="3171"/>
                    <a:pt x="6341" y="6499"/>
                    <a:pt x="9194" y="9987"/>
                  </a:cubicBezTo>
                  <a:cubicBezTo>
                    <a:pt x="12047" y="13474"/>
                    <a:pt x="14583" y="17120"/>
                    <a:pt x="16961" y="21082"/>
                  </a:cubicBezTo>
                  <a:cubicBezTo>
                    <a:pt x="19180" y="24887"/>
                    <a:pt x="21240" y="28849"/>
                    <a:pt x="22826" y="32971"/>
                  </a:cubicBezTo>
                  <a:lnTo>
                    <a:pt x="24094" y="35982"/>
                  </a:lnTo>
                  <a:lnTo>
                    <a:pt x="25203" y="39153"/>
                  </a:lnTo>
                  <a:lnTo>
                    <a:pt x="26313" y="42481"/>
                  </a:lnTo>
                  <a:cubicBezTo>
                    <a:pt x="26630" y="43432"/>
                    <a:pt x="26947" y="44542"/>
                    <a:pt x="27264" y="45651"/>
                  </a:cubicBezTo>
                  <a:cubicBezTo>
                    <a:pt x="27105" y="44542"/>
                    <a:pt x="26947" y="43432"/>
                    <a:pt x="26788" y="42323"/>
                  </a:cubicBezTo>
                  <a:lnTo>
                    <a:pt x="26154" y="38994"/>
                  </a:lnTo>
                  <a:lnTo>
                    <a:pt x="25362" y="35665"/>
                  </a:lnTo>
                  <a:lnTo>
                    <a:pt x="24252" y="32337"/>
                  </a:lnTo>
                  <a:cubicBezTo>
                    <a:pt x="22826" y="28057"/>
                    <a:pt x="20923" y="23777"/>
                    <a:pt x="18546" y="19973"/>
                  </a:cubicBezTo>
                  <a:cubicBezTo>
                    <a:pt x="16168" y="16010"/>
                    <a:pt x="13474" y="12364"/>
                    <a:pt x="10303" y="8877"/>
                  </a:cubicBezTo>
                  <a:cubicBezTo>
                    <a:pt x="7292" y="5548"/>
                    <a:pt x="3805" y="253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5" name="Google Shape;915;p25"/>
            <p:cNvSpPr/>
            <p:nvPr/>
          </p:nvSpPr>
          <p:spPr>
            <a:xfrm>
              <a:off x="2995650" y="681950"/>
              <a:ext cx="701425" cy="1390950"/>
            </a:xfrm>
            <a:custGeom>
              <a:avLst/>
              <a:gdLst/>
              <a:ahLst/>
              <a:cxnLst/>
              <a:rect l="l" t="t" r="r" b="b"/>
              <a:pathLst>
                <a:path w="28057" h="55638" extrusionOk="0">
                  <a:moveTo>
                    <a:pt x="28057" y="0"/>
                  </a:moveTo>
                  <a:lnTo>
                    <a:pt x="28057" y="0"/>
                  </a:lnTo>
                  <a:cubicBezTo>
                    <a:pt x="24411" y="3804"/>
                    <a:pt x="21082" y="7767"/>
                    <a:pt x="18070" y="12205"/>
                  </a:cubicBezTo>
                  <a:cubicBezTo>
                    <a:pt x="15059" y="16485"/>
                    <a:pt x="12206" y="20923"/>
                    <a:pt x="9987" y="25679"/>
                  </a:cubicBezTo>
                  <a:cubicBezTo>
                    <a:pt x="7450" y="30434"/>
                    <a:pt x="5548" y="35348"/>
                    <a:pt x="3805" y="40262"/>
                  </a:cubicBezTo>
                  <a:cubicBezTo>
                    <a:pt x="3012" y="42798"/>
                    <a:pt x="2220" y="45334"/>
                    <a:pt x="1586" y="47870"/>
                  </a:cubicBezTo>
                  <a:cubicBezTo>
                    <a:pt x="952" y="50406"/>
                    <a:pt x="317" y="52942"/>
                    <a:pt x="0" y="55637"/>
                  </a:cubicBezTo>
                  <a:cubicBezTo>
                    <a:pt x="476" y="54369"/>
                    <a:pt x="793" y="53101"/>
                    <a:pt x="1269" y="51833"/>
                  </a:cubicBezTo>
                  <a:lnTo>
                    <a:pt x="2537" y="48187"/>
                  </a:lnTo>
                  <a:cubicBezTo>
                    <a:pt x="3329" y="45651"/>
                    <a:pt x="4280" y="43273"/>
                    <a:pt x="5231" y="40896"/>
                  </a:cubicBezTo>
                  <a:cubicBezTo>
                    <a:pt x="7292" y="35982"/>
                    <a:pt x="9352" y="31227"/>
                    <a:pt x="11730" y="26630"/>
                  </a:cubicBezTo>
                  <a:cubicBezTo>
                    <a:pt x="13949" y="22033"/>
                    <a:pt x="16485" y="17436"/>
                    <a:pt x="19339" y="12998"/>
                  </a:cubicBezTo>
                  <a:cubicBezTo>
                    <a:pt x="22033" y="8560"/>
                    <a:pt x="25045" y="4280"/>
                    <a:pt x="28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6" name="Google Shape;916;p25"/>
            <p:cNvSpPr/>
            <p:nvPr/>
          </p:nvSpPr>
          <p:spPr>
            <a:xfrm>
              <a:off x="3633650" y="2972400"/>
              <a:ext cx="225900" cy="1422650"/>
            </a:xfrm>
            <a:custGeom>
              <a:avLst/>
              <a:gdLst/>
              <a:ahLst/>
              <a:cxnLst/>
              <a:rect l="l" t="t" r="r" b="b"/>
              <a:pathLst>
                <a:path w="9036" h="56906" extrusionOk="0">
                  <a:moveTo>
                    <a:pt x="1110" y="1"/>
                  </a:moveTo>
                  <a:cubicBezTo>
                    <a:pt x="317" y="4756"/>
                    <a:pt x="0" y="9670"/>
                    <a:pt x="159" y="14425"/>
                  </a:cubicBezTo>
                  <a:cubicBezTo>
                    <a:pt x="159" y="24253"/>
                    <a:pt x="1427" y="33922"/>
                    <a:pt x="4122" y="43274"/>
                  </a:cubicBezTo>
                  <a:cubicBezTo>
                    <a:pt x="4756" y="45652"/>
                    <a:pt x="5390" y="47871"/>
                    <a:pt x="6341" y="50248"/>
                  </a:cubicBezTo>
                  <a:cubicBezTo>
                    <a:pt x="7133" y="52468"/>
                    <a:pt x="7926" y="54687"/>
                    <a:pt x="9035" y="56906"/>
                  </a:cubicBezTo>
                  <a:cubicBezTo>
                    <a:pt x="8718" y="55796"/>
                    <a:pt x="8401" y="54687"/>
                    <a:pt x="8084" y="53419"/>
                  </a:cubicBezTo>
                  <a:lnTo>
                    <a:pt x="7133" y="49931"/>
                  </a:lnTo>
                  <a:cubicBezTo>
                    <a:pt x="6658" y="47554"/>
                    <a:pt x="6024" y="45335"/>
                    <a:pt x="5548" y="42957"/>
                  </a:cubicBezTo>
                  <a:cubicBezTo>
                    <a:pt x="4597" y="38202"/>
                    <a:pt x="3646" y="33446"/>
                    <a:pt x="3012" y="28691"/>
                  </a:cubicBezTo>
                  <a:cubicBezTo>
                    <a:pt x="2378" y="23936"/>
                    <a:pt x="1902" y="19180"/>
                    <a:pt x="1585" y="14425"/>
                  </a:cubicBezTo>
                  <a:cubicBezTo>
                    <a:pt x="1268" y="9670"/>
                    <a:pt x="1110" y="4915"/>
                    <a:pt x="11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17" name="Google Shape;917;p25"/>
          <p:cNvGrpSpPr/>
          <p:nvPr/>
        </p:nvGrpSpPr>
        <p:grpSpPr>
          <a:xfrm rot="-9140811" flipH="1">
            <a:off x="9368328" y="-786256"/>
            <a:ext cx="1273397" cy="2262216"/>
            <a:chOff x="2344925" y="238125"/>
            <a:chExt cx="2835925" cy="5038075"/>
          </a:xfrm>
        </p:grpSpPr>
        <p:sp>
          <p:nvSpPr>
            <p:cNvPr id="918" name="Google Shape;918;p25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9" name="Google Shape;919;p25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0" name="Google Shape;920;p25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1" name="Google Shape;921;p25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2" name="Google Shape;922;p25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3" name="Google Shape;923;p25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4" name="Google Shape;924;p25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5" name="Google Shape;925;p25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6" name="Google Shape;926;p25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7" name="Google Shape;927;p25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28" name="Google Shape;928;p25"/>
          <p:cNvGrpSpPr/>
          <p:nvPr/>
        </p:nvGrpSpPr>
        <p:grpSpPr>
          <a:xfrm rot="-8791429" flipH="1">
            <a:off x="9955541" y="-340418"/>
            <a:ext cx="2552929" cy="5294203"/>
            <a:chOff x="2479375" y="241250"/>
            <a:chExt cx="2454400" cy="5089875"/>
          </a:xfrm>
        </p:grpSpPr>
        <p:sp>
          <p:nvSpPr>
            <p:cNvPr id="929" name="Google Shape;929;p25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0" name="Google Shape;930;p25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1" name="Google Shape;931;p25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2" name="Google Shape;932;p25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3" name="Google Shape;933;p25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4" name="Google Shape;934;p25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35" name="Google Shape;935;p25"/>
          <p:cNvGrpSpPr/>
          <p:nvPr/>
        </p:nvGrpSpPr>
        <p:grpSpPr>
          <a:xfrm rot="10467110">
            <a:off x="10309824" y="-172452"/>
            <a:ext cx="1969787" cy="2230825"/>
            <a:chOff x="1396775" y="238125"/>
            <a:chExt cx="4477525" cy="5209300"/>
          </a:xfrm>
        </p:grpSpPr>
        <p:sp>
          <p:nvSpPr>
            <p:cNvPr id="936" name="Google Shape;936;p25"/>
            <p:cNvSpPr/>
            <p:nvPr/>
          </p:nvSpPr>
          <p:spPr>
            <a:xfrm>
              <a:off x="1396775" y="238125"/>
              <a:ext cx="4477525" cy="5209300"/>
            </a:xfrm>
            <a:custGeom>
              <a:avLst/>
              <a:gdLst/>
              <a:ahLst/>
              <a:cxnLst/>
              <a:rect l="l" t="t" r="r" b="b"/>
              <a:pathLst>
                <a:path w="179101" h="208372" extrusionOk="0">
                  <a:moveTo>
                    <a:pt x="163876" y="0"/>
                  </a:moveTo>
                  <a:cubicBezTo>
                    <a:pt x="155629" y="4863"/>
                    <a:pt x="146537" y="8247"/>
                    <a:pt x="137445" y="10150"/>
                  </a:cubicBezTo>
                  <a:cubicBezTo>
                    <a:pt x="122643" y="13533"/>
                    <a:pt x="106995" y="16493"/>
                    <a:pt x="96211" y="26432"/>
                  </a:cubicBezTo>
                  <a:cubicBezTo>
                    <a:pt x="81621" y="39965"/>
                    <a:pt x="80987" y="61956"/>
                    <a:pt x="81621" y="81409"/>
                  </a:cubicBezTo>
                  <a:cubicBezTo>
                    <a:pt x="76123" y="64705"/>
                    <a:pt x="74220" y="47154"/>
                    <a:pt x="75912" y="29603"/>
                  </a:cubicBezTo>
                  <a:lnTo>
                    <a:pt x="75912" y="29603"/>
                  </a:lnTo>
                  <a:cubicBezTo>
                    <a:pt x="51172" y="49903"/>
                    <a:pt x="38696" y="81409"/>
                    <a:pt x="43137" y="113127"/>
                  </a:cubicBezTo>
                  <a:lnTo>
                    <a:pt x="43137" y="113127"/>
                  </a:lnTo>
                  <a:lnTo>
                    <a:pt x="27278" y="60898"/>
                  </a:lnTo>
                  <a:cubicBezTo>
                    <a:pt x="1904" y="100017"/>
                    <a:pt x="1" y="150132"/>
                    <a:pt x="22203" y="191365"/>
                  </a:cubicBezTo>
                  <a:cubicBezTo>
                    <a:pt x="39453" y="202610"/>
                    <a:pt x="59328" y="208372"/>
                    <a:pt x="79356" y="208372"/>
                  </a:cubicBezTo>
                  <a:cubicBezTo>
                    <a:pt x="92471" y="208372"/>
                    <a:pt x="105651" y="205901"/>
                    <a:pt x="118202" y="200880"/>
                  </a:cubicBezTo>
                  <a:cubicBezTo>
                    <a:pt x="150343" y="187770"/>
                    <a:pt x="173814" y="157110"/>
                    <a:pt x="177198" y="123700"/>
                  </a:cubicBezTo>
                  <a:lnTo>
                    <a:pt x="177198" y="123700"/>
                  </a:lnTo>
                  <a:cubicBezTo>
                    <a:pt x="163365" y="131604"/>
                    <a:pt x="147871" y="135815"/>
                    <a:pt x="132096" y="135815"/>
                  </a:cubicBezTo>
                  <a:cubicBezTo>
                    <a:pt x="130990" y="135815"/>
                    <a:pt x="129883" y="135794"/>
                    <a:pt x="128775" y="135753"/>
                  </a:cubicBezTo>
                  <a:cubicBezTo>
                    <a:pt x="156264" y="130889"/>
                    <a:pt x="178466" y="106149"/>
                    <a:pt x="179101" y="79506"/>
                  </a:cubicBezTo>
                  <a:lnTo>
                    <a:pt x="179101" y="79506"/>
                  </a:lnTo>
                  <a:cubicBezTo>
                    <a:pt x="169585" y="93039"/>
                    <a:pt x="154784" y="102132"/>
                    <a:pt x="138290" y="104035"/>
                  </a:cubicBezTo>
                  <a:cubicBezTo>
                    <a:pt x="153938" y="97480"/>
                    <a:pt x="164088" y="80564"/>
                    <a:pt x="161762" y="64493"/>
                  </a:cubicBezTo>
                  <a:cubicBezTo>
                    <a:pt x="159858" y="51172"/>
                    <a:pt x="150766" y="39119"/>
                    <a:pt x="151189" y="25797"/>
                  </a:cubicBezTo>
                  <a:cubicBezTo>
                    <a:pt x="151612" y="16070"/>
                    <a:pt x="156898" y="7612"/>
                    <a:pt x="1638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7" name="Google Shape;937;p25"/>
            <p:cNvSpPr/>
            <p:nvPr/>
          </p:nvSpPr>
          <p:spPr>
            <a:xfrm>
              <a:off x="1756250" y="518300"/>
              <a:ext cx="3399125" cy="4720700"/>
            </a:xfrm>
            <a:custGeom>
              <a:avLst/>
              <a:gdLst/>
              <a:ahLst/>
              <a:cxnLst/>
              <a:rect l="l" t="t" r="r" b="b"/>
              <a:pathLst>
                <a:path w="135965" h="188828" extrusionOk="0">
                  <a:moveTo>
                    <a:pt x="135964" y="0"/>
                  </a:moveTo>
                  <a:cubicBezTo>
                    <a:pt x="126449" y="3383"/>
                    <a:pt x="117779" y="9092"/>
                    <a:pt x="111013" y="16705"/>
                  </a:cubicBezTo>
                  <a:cubicBezTo>
                    <a:pt x="104035" y="24106"/>
                    <a:pt x="98326" y="32564"/>
                    <a:pt x="94097" y="41656"/>
                  </a:cubicBezTo>
                  <a:cubicBezTo>
                    <a:pt x="85216" y="59841"/>
                    <a:pt x="80775" y="79718"/>
                    <a:pt x="74220" y="98326"/>
                  </a:cubicBezTo>
                  <a:cubicBezTo>
                    <a:pt x="67876" y="117356"/>
                    <a:pt x="58150" y="134907"/>
                    <a:pt x="45463" y="150343"/>
                  </a:cubicBezTo>
                  <a:cubicBezTo>
                    <a:pt x="39119" y="158167"/>
                    <a:pt x="31930" y="165145"/>
                    <a:pt x="24317" y="171488"/>
                  </a:cubicBezTo>
                  <a:cubicBezTo>
                    <a:pt x="16705" y="178044"/>
                    <a:pt x="8670" y="183753"/>
                    <a:pt x="0" y="188828"/>
                  </a:cubicBezTo>
                  <a:cubicBezTo>
                    <a:pt x="8881" y="184176"/>
                    <a:pt x="17339" y="178889"/>
                    <a:pt x="25163" y="172546"/>
                  </a:cubicBezTo>
                  <a:cubicBezTo>
                    <a:pt x="32987" y="166202"/>
                    <a:pt x="40388" y="159224"/>
                    <a:pt x="46943" y="151612"/>
                  </a:cubicBezTo>
                  <a:cubicBezTo>
                    <a:pt x="60053" y="136176"/>
                    <a:pt x="70202" y="118414"/>
                    <a:pt x="76757" y="99383"/>
                  </a:cubicBezTo>
                  <a:cubicBezTo>
                    <a:pt x="83312" y="80352"/>
                    <a:pt x="87542" y="60687"/>
                    <a:pt x="95788" y="42502"/>
                  </a:cubicBezTo>
                  <a:cubicBezTo>
                    <a:pt x="100017" y="33410"/>
                    <a:pt x="105304" y="24951"/>
                    <a:pt x="111859" y="17551"/>
                  </a:cubicBezTo>
                  <a:cubicBezTo>
                    <a:pt x="118414" y="9938"/>
                    <a:pt x="126660" y="4018"/>
                    <a:pt x="1359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8" name="Google Shape;938;p25"/>
            <p:cNvSpPr/>
            <p:nvPr/>
          </p:nvSpPr>
          <p:spPr>
            <a:xfrm>
              <a:off x="3759750" y="1485675"/>
              <a:ext cx="1379750" cy="1200025"/>
            </a:xfrm>
            <a:custGeom>
              <a:avLst/>
              <a:gdLst/>
              <a:ahLst/>
              <a:cxnLst/>
              <a:rect l="l" t="t" r="r" b="b"/>
              <a:pathLst>
                <a:path w="55190" h="48001" extrusionOk="0">
                  <a:moveTo>
                    <a:pt x="55190" y="1"/>
                  </a:moveTo>
                  <a:lnTo>
                    <a:pt x="55190" y="1"/>
                  </a:lnTo>
                  <a:cubicBezTo>
                    <a:pt x="54132" y="2961"/>
                    <a:pt x="52441" y="5710"/>
                    <a:pt x="50326" y="8036"/>
                  </a:cubicBezTo>
                  <a:cubicBezTo>
                    <a:pt x="48212" y="10151"/>
                    <a:pt x="45886" y="12265"/>
                    <a:pt x="43137" y="13957"/>
                  </a:cubicBezTo>
                  <a:cubicBezTo>
                    <a:pt x="37639" y="17129"/>
                    <a:pt x="31930" y="19666"/>
                    <a:pt x="26009" y="21781"/>
                  </a:cubicBezTo>
                  <a:cubicBezTo>
                    <a:pt x="19877" y="23895"/>
                    <a:pt x="14168" y="27067"/>
                    <a:pt x="9093" y="31085"/>
                  </a:cubicBezTo>
                  <a:cubicBezTo>
                    <a:pt x="6556" y="33199"/>
                    <a:pt x="4441" y="35737"/>
                    <a:pt x="2750" y="38485"/>
                  </a:cubicBezTo>
                  <a:cubicBezTo>
                    <a:pt x="1058" y="41446"/>
                    <a:pt x="212" y="44618"/>
                    <a:pt x="1" y="48001"/>
                  </a:cubicBezTo>
                  <a:cubicBezTo>
                    <a:pt x="635" y="44829"/>
                    <a:pt x="1904" y="41657"/>
                    <a:pt x="3595" y="39120"/>
                  </a:cubicBezTo>
                  <a:cubicBezTo>
                    <a:pt x="5498" y="36582"/>
                    <a:pt x="7613" y="34468"/>
                    <a:pt x="10150" y="32565"/>
                  </a:cubicBezTo>
                  <a:cubicBezTo>
                    <a:pt x="15437" y="28970"/>
                    <a:pt x="20934" y="26221"/>
                    <a:pt x="27067" y="24107"/>
                  </a:cubicBezTo>
                  <a:cubicBezTo>
                    <a:pt x="33199" y="21992"/>
                    <a:pt x="38908" y="19243"/>
                    <a:pt x="44406" y="15648"/>
                  </a:cubicBezTo>
                  <a:cubicBezTo>
                    <a:pt x="46943" y="13745"/>
                    <a:pt x="49269" y="11419"/>
                    <a:pt x="51384" y="8882"/>
                  </a:cubicBezTo>
                  <a:cubicBezTo>
                    <a:pt x="53287" y="6133"/>
                    <a:pt x="54555" y="3173"/>
                    <a:pt x="551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9" name="Google Shape;939;p25"/>
            <p:cNvSpPr/>
            <p:nvPr/>
          </p:nvSpPr>
          <p:spPr>
            <a:xfrm>
              <a:off x="3934200" y="1025775"/>
              <a:ext cx="1115450" cy="1120725"/>
            </a:xfrm>
            <a:custGeom>
              <a:avLst/>
              <a:gdLst/>
              <a:ahLst/>
              <a:cxnLst/>
              <a:rect l="l" t="t" r="r" b="b"/>
              <a:pathLst>
                <a:path w="44618" h="44829" extrusionOk="0">
                  <a:moveTo>
                    <a:pt x="44617" y="1"/>
                  </a:moveTo>
                  <a:lnTo>
                    <a:pt x="44617" y="1"/>
                  </a:lnTo>
                  <a:cubicBezTo>
                    <a:pt x="42503" y="4864"/>
                    <a:pt x="38908" y="9304"/>
                    <a:pt x="34467" y="12265"/>
                  </a:cubicBezTo>
                  <a:cubicBezTo>
                    <a:pt x="30027" y="15225"/>
                    <a:pt x="25163" y="17974"/>
                    <a:pt x="20300" y="20300"/>
                  </a:cubicBezTo>
                  <a:cubicBezTo>
                    <a:pt x="15225" y="22626"/>
                    <a:pt x="10573" y="25798"/>
                    <a:pt x="6556" y="29815"/>
                  </a:cubicBezTo>
                  <a:cubicBezTo>
                    <a:pt x="2538" y="33833"/>
                    <a:pt x="1" y="39119"/>
                    <a:pt x="1" y="44829"/>
                  </a:cubicBezTo>
                  <a:cubicBezTo>
                    <a:pt x="1058" y="39542"/>
                    <a:pt x="4018" y="34679"/>
                    <a:pt x="8036" y="31296"/>
                  </a:cubicBezTo>
                  <a:cubicBezTo>
                    <a:pt x="12265" y="27701"/>
                    <a:pt x="16705" y="24741"/>
                    <a:pt x="21569" y="22626"/>
                  </a:cubicBezTo>
                  <a:cubicBezTo>
                    <a:pt x="26644" y="20089"/>
                    <a:pt x="31296" y="17340"/>
                    <a:pt x="35736" y="13956"/>
                  </a:cubicBezTo>
                  <a:cubicBezTo>
                    <a:pt x="40177" y="10362"/>
                    <a:pt x="43348" y="5498"/>
                    <a:pt x="44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0" name="Google Shape;940;p25"/>
            <p:cNvSpPr/>
            <p:nvPr/>
          </p:nvSpPr>
          <p:spPr>
            <a:xfrm>
              <a:off x="3601175" y="1919175"/>
              <a:ext cx="1733925" cy="1221150"/>
            </a:xfrm>
            <a:custGeom>
              <a:avLst/>
              <a:gdLst/>
              <a:ahLst/>
              <a:cxnLst/>
              <a:rect l="l" t="t" r="r" b="b"/>
              <a:pathLst>
                <a:path w="69357" h="48846" extrusionOk="0">
                  <a:moveTo>
                    <a:pt x="69356" y="0"/>
                  </a:moveTo>
                  <a:lnTo>
                    <a:pt x="69356" y="0"/>
                  </a:lnTo>
                  <a:cubicBezTo>
                    <a:pt x="67876" y="3595"/>
                    <a:pt x="65973" y="6767"/>
                    <a:pt x="63859" y="9727"/>
                  </a:cubicBezTo>
                  <a:cubicBezTo>
                    <a:pt x="61533" y="12899"/>
                    <a:pt x="58995" y="15436"/>
                    <a:pt x="56035" y="17974"/>
                  </a:cubicBezTo>
                  <a:cubicBezTo>
                    <a:pt x="50326" y="22626"/>
                    <a:pt x="43348" y="25797"/>
                    <a:pt x="35947" y="27066"/>
                  </a:cubicBezTo>
                  <a:cubicBezTo>
                    <a:pt x="28758" y="28335"/>
                    <a:pt x="20722" y="28335"/>
                    <a:pt x="13322" y="31295"/>
                  </a:cubicBezTo>
                  <a:cubicBezTo>
                    <a:pt x="9727" y="32775"/>
                    <a:pt x="6555" y="35101"/>
                    <a:pt x="3806" y="38062"/>
                  </a:cubicBezTo>
                  <a:cubicBezTo>
                    <a:pt x="1269" y="41022"/>
                    <a:pt x="0" y="44828"/>
                    <a:pt x="212" y="48846"/>
                  </a:cubicBezTo>
                  <a:cubicBezTo>
                    <a:pt x="423" y="45040"/>
                    <a:pt x="2115" y="41445"/>
                    <a:pt x="4864" y="38907"/>
                  </a:cubicBezTo>
                  <a:cubicBezTo>
                    <a:pt x="7401" y="36370"/>
                    <a:pt x="10573" y="34255"/>
                    <a:pt x="14167" y="33198"/>
                  </a:cubicBezTo>
                  <a:cubicBezTo>
                    <a:pt x="21145" y="30872"/>
                    <a:pt x="28758" y="30872"/>
                    <a:pt x="36370" y="29604"/>
                  </a:cubicBezTo>
                  <a:cubicBezTo>
                    <a:pt x="44194" y="28335"/>
                    <a:pt x="51383" y="24740"/>
                    <a:pt x="57304" y="19454"/>
                  </a:cubicBezTo>
                  <a:cubicBezTo>
                    <a:pt x="60053" y="16916"/>
                    <a:pt x="62590" y="13745"/>
                    <a:pt x="64705" y="10573"/>
                  </a:cubicBezTo>
                  <a:cubicBezTo>
                    <a:pt x="66819" y="7401"/>
                    <a:pt x="68299" y="3806"/>
                    <a:pt x="693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1" name="Google Shape;941;p25"/>
            <p:cNvSpPr/>
            <p:nvPr/>
          </p:nvSpPr>
          <p:spPr>
            <a:xfrm>
              <a:off x="3262850" y="2939425"/>
              <a:ext cx="2167400" cy="829975"/>
            </a:xfrm>
            <a:custGeom>
              <a:avLst/>
              <a:gdLst/>
              <a:ahLst/>
              <a:cxnLst/>
              <a:rect l="l" t="t" r="r" b="b"/>
              <a:pathLst>
                <a:path w="86696" h="33199" extrusionOk="0">
                  <a:moveTo>
                    <a:pt x="86696" y="1"/>
                  </a:moveTo>
                  <a:cubicBezTo>
                    <a:pt x="83947" y="2749"/>
                    <a:pt x="80986" y="5287"/>
                    <a:pt x="77603" y="7401"/>
                  </a:cubicBezTo>
                  <a:cubicBezTo>
                    <a:pt x="74220" y="9304"/>
                    <a:pt x="70625" y="10996"/>
                    <a:pt x="67031" y="12265"/>
                  </a:cubicBezTo>
                  <a:cubicBezTo>
                    <a:pt x="59418" y="14379"/>
                    <a:pt x="51806" y="15860"/>
                    <a:pt x="43982" y="16705"/>
                  </a:cubicBezTo>
                  <a:cubicBezTo>
                    <a:pt x="35947" y="17551"/>
                    <a:pt x="28123" y="19031"/>
                    <a:pt x="20511" y="21146"/>
                  </a:cubicBezTo>
                  <a:cubicBezTo>
                    <a:pt x="16493" y="22203"/>
                    <a:pt x="12899" y="23895"/>
                    <a:pt x="9304" y="25798"/>
                  </a:cubicBezTo>
                  <a:cubicBezTo>
                    <a:pt x="5921" y="27701"/>
                    <a:pt x="2749" y="30238"/>
                    <a:pt x="0" y="33199"/>
                  </a:cubicBezTo>
                  <a:cubicBezTo>
                    <a:pt x="2961" y="30661"/>
                    <a:pt x="6344" y="28547"/>
                    <a:pt x="9938" y="27067"/>
                  </a:cubicBezTo>
                  <a:cubicBezTo>
                    <a:pt x="13533" y="25375"/>
                    <a:pt x="17128" y="24106"/>
                    <a:pt x="20934" y="23049"/>
                  </a:cubicBezTo>
                  <a:cubicBezTo>
                    <a:pt x="28758" y="21357"/>
                    <a:pt x="36370" y="20089"/>
                    <a:pt x="44194" y="19454"/>
                  </a:cubicBezTo>
                  <a:cubicBezTo>
                    <a:pt x="52229" y="18608"/>
                    <a:pt x="60053" y="16705"/>
                    <a:pt x="67665" y="14168"/>
                  </a:cubicBezTo>
                  <a:cubicBezTo>
                    <a:pt x="71471" y="12688"/>
                    <a:pt x="74854" y="10785"/>
                    <a:pt x="78238" y="8459"/>
                  </a:cubicBezTo>
                  <a:cubicBezTo>
                    <a:pt x="81409" y="6133"/>
                    <a:pt x="84370" y="3172"/>
                    <a:pt x="866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2" name="Google Shape;942;p25"/>
            <p:cNvSpPr/>
            <p:nvPr/>
          </p:nvSpPr>
          <p:spPr>
            <a:xfrm>
              <a:off x="2713075" y="3742950"/>
              <a:ext cx="2902200" cy="771825"/>
            </a:xfrm>
            <a:custGeom>
              <a:avLst/>
              <a:gdLst/>
              <a:ahLst/>
              <a:cxnLst/>
              <a:rect l="l" t="t" r="r" b="b"/>
              <a:pathLst>
                <a:path w="116088" h="30873" extrusionOk="0">
                  <a:moveTo>
                    <a:pt x="116087" y="0"/>
                  </a:moveTo>
                  <a:cubicBezTo>
                    <a:pt x="112916" y="4018"/>
                    <a:pt x="109110" y="7613"/>
                    <a:pt x="104880" y="10573"/>
                  </a:cubicBezTo>
                  <a:cubicBezTo>
                    <a:pt x="100440" y="13533"/>
                    <a:pt x="95999" y="15859"/>
                    <a:pt x="91136" y="17762"/>
                  </a:cubicBezTo>
                  <a:cubicBezTo>
                    <a:pt x="81814" y="21134"/>
                    <a:pt x="72120" y="22646"/>
                    <a:pt x="62403" y="22646"/>
                  </a:cubicBezTo>
                  <a:cubicBezTo>
                    <a:pt x="61761" y="22646"/>
                    <a:pt x="61118" y="22639"/>
                    <a:pt x="60476" y="22626"/>
                  </a:cubicBezTo>
                  <a:cubicBezTo>
                    <a:pt x="55189" y="22626"/>
                    <a:pt x="50114" y="22414"/>
                    <a:pt x="44828" y="21780"/>
                  </a:cubicBezTo>
                  <a:cubicBezTo>
                    <a:pt x="39542" y="21357"/>
                    <a:pt x="34255" y="20511"/>
                    <a:pt x="28969" y="20511"/>
                  </a:cubicBezTo>
                  <a:cubicBezTo>
                    <a:pt x="28308" y="20485"/>
                    <a:pt x="27648" y="20472"/>
                    <a:pt x="26987" y="20472"/>
                  </a:cubicBezTo>
                  <a:cubicBezTo>
                    <a:pt x="22361" y="20472"/>
                    <a:pt x="17736" y="21119"/>
                    <a:pt x="13110" y="22414"/>
                  </a:cubicBezTo>
                  <a:cubicBezTo>
                    <a:pt x="8035" y="23895"/>
                    <a:pt x="3383" y="26855"/>
                    <a:pt x="0" y="30873"/>
                  </a:cubicBezTo>
                  <a:cubicBezTo>
                    <a:pt x="3806" y="27489"/>
                    <a:pt x="8458" y="24952"/>
                    <a:pt x="13533" y="23895"/>
                  </a:cubicBezTo>
                  <a:cubicBezTo>
                    <a:pt x="17339" y="22943"/>
                    <a:pt x="21264" y="22467"/>
                    <a:pt x="25130" y="22467"/>
                  </a:cubicBezTo>
                  <a:cubicBezTo>
                    <a:pt x="26418" y="22467"/>
                    <a:pt x="27700" y="22520"/>
                    <a:pt x="28969" y="22626"/>
                  </a:cubicBezTo>
                  <a:cubicBezTo>
                    <a:pt x="39330" y="23472"/>
                    <a:pt x="49903" y="25375"/>
                    <a:pt x="60476" y="25375"/>
                  </a:cubicBezTo>
                  <a:cubicBezTo>
                    <a:pt x="61004" y="25385"/>
                    <a:pt x="61533" y="25391"/>
                    <a:pt x="62063" y="25391"/>
                  </a:cubicBezTo>
                  <a:cubicBezTo>
                    <a:pt x="72124" y="25391"/>
                    <a:pt x="82329" y="23482"/>
                    <a:pt x="91770" y="19666"/>
                  </a:cubicBezTo>
                  <a:cubicBezTo>
                    <a:pt x="96634" y="17762"/>
                    <a:pt x="101286" y="15014"/>
                    <a:pt x="105515" y="11630"/>
                  </a:cubicBezTo>
                  <a:cubicBezTo>
                    <a:pt x="109744" y="8459"/>
                    <a:pt x="113127" y="4441"/>
                    <a:pt x="116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3" name="Google Shape;943;p25"/>
            <p:cNvSpPr/>
            <p:nvPr/>
          </p:nvSpPr>
          <p:spPr>
            <a:xfrm>
              <a:off x="2226725" y="4403750"/>
              <a:ext cx="3002650" cy="513675"/>
            </a:xfrm>
            <a:custGeom>
              <a:avLst/>
              <a:gdLst/>
              <a:ahLst/>
              <a:cxnLst/>
              <a:rect l="l" t="t" r="r" b="b"/>
              <a:pathLst>
                <a:path w="120106" h="20547" extrusionOk="0">
                  <a:moveTo>
                    <a:pt x="120105" y="0"/>
                  </a:moveTo>
                  <a:lnTo>
                    <a:pt x="120105" y="0"/>
                  </a:lnTo>
                  <a:cubicBezTo>
                    <a:pt x="118414" y="2115"/>
                    <a:pt x="116722" y="4018"/>
                    <a:pt x="114819" y="5921"/>
                  </a:cubicBezTo>
                  <a:cubicBezTo>
                    <a:pt x="112916" y="7612"/>
                    <a:pt x="110802" y="9304"/>
                    <a:pt x="108476" y="10573"/>
                  </a:cubicBezTo>
                  <a:cubicBezTo>
                    <a:pt x="104035" y="13322"/>
                    <a:pt x="99172" y="15225"/>
                    <a:pt x="94097" y="16282"/>
                  </a:cubicBezTo>
                  <a:cubicBezTo>
                    <a:pt x="88341" y="17457"/>
                    <a:pt x="82519" y="18044"/>
                    <a:pt x="76705" y="18044"/>
                  </a:cubicBezTo>
                  <a:cubicBezTo>
                    <a:pt x="72054" y="18044"/>
                    <a:pt x="67407" y="17668"/>
                    <a:pt x="62802" y="16916"/>
                  </a:cubicBezTo>
                  <a:cubicBezTo>
                    <a:pt x="52229" y="15859"/>
                    <a:pt x="41868" y="13744"/>
                    <a:pt x="31084" y="13533"/>
                  </a:cubicBezTo>
                  <a:cubicBezTo>
                    <a:pt x="30177" y="13497"/>
                    <a:pt x="29270" y="13479"/>
                    <a:pt x="28363" y="13479"/>
                  </a:cubicBezTo>
                  <a:cubicBezTo>
                    <a:pt x="23984" y="13479"/>
                    <a:pt x="19604" y="13890"/>
                    <a:pt x="15225" y="14590"/>
                  </a:cubicBezTo>
                  <a:cubicBezTo>
                    <a:pt x="9939" y="15436"/>
                    <a:pt x="4652" y="17128"/>
                    <a:pt x="1" y="19454"/>
                  </a:cubicBezTo>
                  <a:cubicBezTo>
                    <a:pt x="2538" y="18608"/>
                    <a:pt x="5075" y="17762"/>
                    <a:pt x="7613" y="17128"/>
                  </a:cubicBezTo>
                  <a:cubicBezTo>
                    <a:pt x="10150" y="16493"/>
                    <a:pt x="12688" y="16070"/>
                    <a:pt x="15437" y="15859"/>
                  </a:cubicBezTo>
                  <a:cubicBezTo>
                    <a:pt x="18230" y="15510"/>
                    <a:pt x="21088" y="15353"/>
                    <a:pt x="23975" y="15353"/>
                  </a:cubicBezTo>
                  <a:cubicBezTo>
                    <a:pt x="26332" y="15353"/>
                    <a:pt x="28708" y="15457"/>
                    <a:pt x="31084" y="15648"/>
                  </a:cubicBezTo>
                  <a:cubicBezTo>
                    <a:pt x="41657" y="16282"/>
                    <a:pt x="52018" y="18608"/>
                    <a:pt x="62590" y="19665"/>
                  </a:cubicBezTo>
                  <a:cubicBezTo>
                    <a:pt x="67446" y="20151"/>
                    <a:pt x="72390" y="20547"/>
                    <a:pt x="77341" y="20547"/>
                  </a:cubicBezTo>
                  <a:cubicBezTo>
                    <a:pt x="83172" y="20547"/>
                    <a:pt x="89014" y="19997"/>
                    <a:pt x="94731" y="18396"/>
                  </a:cubicBezTo>
                  <a:cubicBezTo>
                    <a:pt x="99806" y="16916"/>
                    <a:pt x="104881" y="14590"/>
                    <a:pt x="109321" y="11630"/>
                  </a:cubicBezTo>
                  <a:cubicBezTo>
                    <a:pt x="113762" y="8670"/>
                    <a:pt x="117357" y="4652"/>
                    <a:pt x="120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4" name="Google Shape;944;p25"/>
            <p:cNvSpPr/>
            <p:nvPr/>
          </p:nvSpPr>
          <p:spPr>
            <a:xfrm>
              <a:off x="3923625" y="756175"/>
              <a:ext cx="470500" cy="1210600"/>
            </a:xfrm>
            <a:custGeom>
              <a:avLst/>
              <a:gdLst/>
              <a:ahLst/>
              <a:cxnLst/>
              <a:rect l="l" t="t" r="r" b="b"/>
              <a:pathLst>
                <a:path w="18820" h="48424" extrusionOk="0">
                  <a:moveTo>
                    <a:pt x="18820" y="0"/>
                  </a:moveTo>
                  <a:lnTo>
                    <a:pt x="18820" y="0"/>
                  </a:lnTo>
                  <a:cubicBezTo>
                    <a:pt x="11631" y="5498"/>
                    <a:pt x="6344" y="13110"/>
                    <a:pt x="3595" y="21780"/>
                  </a:cubicBezTo>
                  <a:cubicBezTo>
                    <a:pt x="424" y="30238"/>
                    <a:pt x="1" y="39542"/>
                    <a:pt x="2115" y="48423"/>
                  </a:cubicBezTo>
                  <a:cubicBezTo>
                    <a:pt x="1481" y="30661"/>
                    <a:pt x="7402" y="13322"/>
                    <a:pt x="188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5" name="Google Shape;945;p25"/>
            <p:cNvSpPr/>
            <p:nvPr/>
          </p:nvSpPr>
          <p:spPr>
            <a:xfrm>
              <a:off x="3574725" y="1126225"/>
              <a:ext cx="259075" cy="1982400"/>
            </a:xfrm>
            <a:custGeom>
              <a:avLst/>
              <a:gdLst/>
              <a:ahLst/>
              <a:cxnLst/>
              <a:rect l="l" t="t" r="r" b="b"/>
              <a:pathLst>
                <a:path w="10363" h="79296" extrusionOk="0">
                  <a:moveTo>
                    <a:pt x="10362" y="0"/>
                  </a:moveTo>
                  <a:lnTo>
                    <a:pt x="10362" y="0"/>
                  </a:lnTo>
                  <a:cubicBezTo>
                    <a:pt x="8459" y="2749"/>
                    <a:pt x="6767" y="5709"/>
                    <a:pt x="5499" y="8881"/>
                  </a:cubicBezTo>
                  <a:cubicBezTo>
                    <a:pt x="4441" y="12053"/>
                    <a:pt x="3596" y="15436"/>
                    <a:pt x="2961" y="18819"/>
                  </a:cubicBezTo>
                  <a:cubicBezTo>
                    <a:pt x="1904" y="25586"/>
                    <a:pt x="1692" y="32352"/>
                    <a:pt x="2115" y="39119"/>
                  </a:cubicBezTo>
                  <a:cubicBezTo>
                    <a:pt x="2327" y="45885"/>
                    <a:pt x="2750" y="52652"/>
                    <a:pt x="2750" y="59418"/>
                  </a:cubicBezTo>
                  <a:cubicBezTo>
                    <a:pt x="2750" y="62590"/>
                    <a:pt x="2538" y="65973"/>
                    <a:pt x="2115" y="69357"/>
                  </a:cubicBezTo>
                  <a:cubicBezTo>
                    <a:pt x="1692" y="72740"/>
                    <a:pt x="1058" y="75912"/>
                    <a:pt x="1" y="79295"/>
                  </a:cubicBezTo>
                  <a:cubicBezTo>
                    <a:pt x="1481" y="76123"/>
                    <a:pt x="2750" y="72951"/>
                    <a:pt x="3384" y="69568"/>
                  </a:cubicBezTo>
                  <a:cubicBezTo>
                    <a:pt x="4230" y="66185"/>
                    <a:pt x="4653" y="62802"/>
                    <a:pt x="4864" y="59418"/>
                  </a:cubicBezTo>
                  <a:cubicBezTo>
                    <a:pt x="5287" y="52652"/>
                    <a:pt x="5076" y="45885"/>
                    <a:pt x="4653" y="39119"/>
                  </a:cubicBezTo>
                  <a:cubicBezTo>
                    <a:pt x="4441" y="32352"/>
                    <a:pt x="4441" y="25797"/>
                    <a:pt x="5076" y="19031"/>
                  </a:cubicBezTo>
                  <a:cubicBezTo>
                    <a:pt x="5499" y="12476"/>
                    <a:pt x="7402" y="5921"/>
                    <a:pt x="10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6" name="Google Shape;946;p25"/>
            <p:cNvSpPr/>
            <p:nvPr/>
          </p:nvSpPr>
          <p:spPr>
            <a:xfrm>
              <a:off x="2987950" y="1681275"/>
              <a:ext cx="407075" cy="2045850"/>
            </a:xfrm>
            <a:custGeom>
              <a:avLst/>
              <a:gdLst/>
              <a:ahLst/>
              <a:cxnLst/>
              <a:rect l="l" t="t" r="r" b="b"/>
              <a:pathLst>
                <a:path w="16283" h="81834" extrusionOk="0">
                  <a:moveTo>
                    <a:pt x="4230" y="1"/>
                  </a:moveTo>
                  <a:cubicBezTo>
                    <a:pt x="2327" y="3172"/>
                    <a:pt x="1058" y="6556"/>
                    <a:pt x="424" y="10150"/>
                  </a:cubicBezTo>
                  <a:cubicBezTo>
                    <a:pt x="1" y="13745"/>
                    <a:pt x="1" y="17340"/>
                    <a:pt x="635" y="20935"/>
                  </a:cubicBezTo>
                  <a:cubicBezTo>
                    <a:pt x="1904" y="28124"/>
                    <a:pt x="4230" y="34890"/>
                    <a:pt x="7402" y="41445"/>
                  </a:cubicBezTo>
                  <a:cubicBezTo>
                    <a:pt x="10362" y="47789"/>
                    <a:pt x="12476" y="54556"/>
                    <a:pt x="13957" y="61534"/>
                  </a:cubicBezTo>
                  <a:cubicBezTo>
                    <a:pt x="14379" y="64917"/>
                    <a:pt x="14591" y="68300"/>
                    <a:pt x="14168" y="71895"/>
                  </a:cubicBezTo>
                  <a:cubicBezTo>
                    <a:pt x="13745" y="75278"/>
                    <a:pt x="12476" y="78661"/>
                    <a:pt x="10785" y="81833"/>
                  </a:cubicBezTo>
                  <a:cubicBezTo>
                    <a:pt x="13111" y="78873"/>
                    <a:pt x="14591" y="75701"/>
                    <a:pt x="15437" y="72106"/>
                  </a:cubicBezTo>
                  <a:cubicBezTo>
                    <a:pt x="16071" y="68511"/>
                    <a:pt x="16283" y="64917"/>
                    <a:pt x="15860" y="61322"/>
                  </a:cubicBezTo>
                  <a:cubicBezTo>
                    <a:pt x="14802" y="54133"/>
                    <a:pt x="12899" y="47155"/>
                    <a:pt x="9727" y="40600"/>
                  </a:cubicBezTo>
                  <a:cubicBezTo>
                    <a:pt x="6767" y="34256"/>
                    <a:pt x="4441" y="27490"/>
                    <a:pt x="2538" y="20723"/>
                  </a:cubicBezTo>
                  <a:cubicBezTo>
                    <a:pt x="1904" y="17340"/>
                    <a:pt x="1481" y="13745"/>
                    <a:pt x="1692" y="10362"/>
                  </a:cubicBezTo>
                  <a:cubicBezTo>
                    <a:pt x="1904" y="6767"/>
                    <a:pt x="2750" y="3384"/>
                    <a:pt x="42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7" name="Google Shape;947;p25"/>
            <p:cNvSpPr/>
            <p:nvPr/>
          </p:nvSpPr>
          <p:spPr>
            <a:xfrm>
              <a:off x="2586200" y="2484800"/>
              <a:ext cx="285475" cy="2125125"/>
            </a:xfrm>
            <a:custGeom>
              <a:avLst/>
              <a:gdLst/>
              <a:ahLst/>
              <a:cxnLst/>
              <a:rect l="l" t="t" r="r" b="b"/>
              <a:pathLst>
                <a:path w="11419" h="85005" extrusionOk="0">
                  <a:moveTo>
                    <a:pt x="5498" y="1"/>
                  </a:moveTo>
                  <a:lnTo>
                    <a:pt x="5498" y="1"/>
                  </a:lnTo>
                  <a:cubicBezTo>
                    <a:pt x="3595" y="3172"/>
                    <a:pt x="2115" y="6767"/>
                    <a:pt x="1480" y="10573"/>
                  </a:cubicBezTo>
                  <a:cubicBezTo>
                    <a:pt x="846" y="14379"/>
                    <a:pt x="846" y="18186"/>
                    <a:pt x="1058" y="21992"/>
                  </a:cubicBezTo>
                  <a:cubicBezTo>
                    <a:pt x="2115" y="29393"/>
                    <a:pt x="3595" y="36793"/>
                    <a:pt x="5710" y="43983"/>
                  </a:cubicBezTo>
                  <a:cubicBezTo>
                    <a:pt x="8035" y="50961"/>
                    <a:pt x="8881" y="58150"/>
                    <a:pt x="8670" y="65551"/>
                  </a:cubicBezTo>
                  <a:cubicBezTo>
                    <a:pt x="8458" y="69146"/>
                    <a:pt x="7824" y="72740"/>
                    <a:pt x="6344" y="76124"/>
                  </a:cubicBezTo>
                  <a:cubicBezTo>
                    <a:pt x="5710" y="77815"/>
                    <a:pt x="4864" y="79507"/>
                    <a:pt x="3806" y="80987"/>
                  </a:cubicBezTo>
                  <a:cubicBezTo>
                    <a:pt x="2538" y="82467"/>
                    <a:pt x="1480" y="83736"/>
                    <a:pt x="0" y="85005"/>
                  </a:cubicBezTo>
                  <a:cubicBezTo>
                    <a:pt x="3172" y="82890"/>
                    <a:pt x="5710" y="80141"/>
                    <a:pt x="7401" y="76758"/>
                  </a:cubicBezTo>
                  <a:cubicBezTo>
                    <a:pt x="9093" y="73163"/>
                    <a:pt x="10361" y="69357"/>
                    <a:pt x="10784" y="65551"/>
                  </a:cubicBezTo>
                  <a:cubicBezTo>
                    <a:pt x="11419" y="57939"/>
                    <a:pt x="10573" y="50326"/>
                    <a:pt x="8247" y="43137"/>
                  </a:cubicBezTo>
                  <a:cubicBezTo>
                    <a:pt x="6132" y="35948"/>
                    <a:pt x="4441" y="28758"/>
                    <a:pt x="2961" y="21569"/>
                  </a:cubicBezTo>
                  <a:cubicBezTo>
                    <a:pt x="2538" y="17974"/>
                    <a:pt x="2326" y="14168"/>
                    <a:pt x="2749" y="10573"/>
                  </a:cubicBezTo>
                  <a:cubicBezTo>
                    <a:pt x="2961" y="6979"/>
                    <a:pt x="4018" y="3384"/>
                    <a:pt x="54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8" name="Google Shape;948;p25"/>
            <p:cNvSpPr/>
            <p:nvPr/>
          </p:nvSpPr>
          <p:spPr>
            <a:xfrm>
              <a:off x="1994125" y="3050450"/>
              <a:ext cx="253775" cy="2045825"/>
            </a:xfrm>
            <a:custGeom>
              <a:avLst/>
              <a:gdLst/>
              <a:ahLst/>
              <a:cxnLst/>
              <a:rect l="l" t="t" r="r" b="b"/>
              <a:pathLst>
                <a:path w="10151" h="81833" extrusionOk="0">
                  <a:moveTo>
                    <a:pt x="4653" y="0"/>
                  </a:moveTo>
                  <a:lnTo>
                    <a:pt x="4653" y="0"/>
                  </a:lnTo>
                  <a:cubicBezTo>
                    <a:pt x="3595" y="3383"/>
                    <a:pt x="2750" y="6978"/>
                    <a:pt x="2538" y="10573"/>
                  </a:cubicBezTo>
                  <a:cubicBezTo>
                    <a:pt x="2327" y="14167"/>
                    <a:pt x="2538" y="17551"/>
                    <a:pt x="2750" y="21145"/>
                  </a:cubicBezTo>
                  <a:cubicBezTo>
                    <a:pt x="3384" y="28123"/>
                    <a:pt x="4864" y="35101"/>
                    <a:pt x="6133" y="42079"/>
                  </a:cubicBezTo>
                  <a:cubicBezTo>
                    <a:pt x="7190" y="48846"/>
                    <a:pt x="7613" y="55824"/>
                    <a:pt x="7190" y="62590"/>
                  </a:cubicBezTo>
                  <a:cubicBezTo>
                    <a:pt x="6767" y="69568"/>
                    <a:pt x="4230" y="76335"/>
                    <a:pt x="1" y="81832"/>
                  </a:cubicBezTo>
                  <a:cubicBezTo>
                    <a:pt x="2538" y="79295"/>
                    <a:pt x="4653" y="76335"/>
                    <a:pt x="6344" y="73163"/>
                  </a:cubicBezTo>
                  <a:cubicBezTo>
                    <a:pt x="7613" y="69991"/>
                    <a:pt x="8670" y="66396"/>
                    <a:pt x="9093" y="62802"/>
                  </a:cubicBezTo>
                  <a:cubicBezTo>
                    <a:pt x="10150" y="55824"/>
                    <a:pt x="9939" y="48634"/>
                    <a:pt x="8670" y="41656"/>
                  </a:cubicBezTo>
                  <a:cubicBezTo>
                    <a:pt x="7401" y="34678"/>
                    <a:pt x="5921" y="27700"/>
                    <a:pt x="4864" y="20934"/>
                  </a:cubicBezTo>
                  <a:cubicBezTo>
                    <a:pt x="3595" y="13956"/>
                    <a:pt x="3595" y="6978"/>
                    <a:pt x="46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056749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26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951" name="Google Shape;951;p26"/>
          <p:cNvGrpSpPr/>
          <p:nvPr/>
        </p:nvGrpSpPr>
        <p:grpSpPr>
          <a:xfrm rot="1604119">
            <a:off x="2671568" y="2984638"/>
            <a:ext cx="1611531" cy="3060836"/>
            <a:chOff x="2392800" y="238125"/>
            <a:chExt cx="2677175" cy="5084850"/>
          </a:xfrm>
        </p:grpSpPr>
        <p:sp>
          <p:nvSpPr>
            <p:cNvPr id="952" name="Google Shape;952;p26"/>
            <p:cNvSpPr/>
            <p:nvPr/>
          </p:nvSpPr>
          <p:spPr>
            <a:xfrm>
              <a:off x="2526350" y="690275"/>
              <a:ext cx="1198100" cy="4632700"/>
            </a:xfrm>
            <a:custGeom>
              <a:avLst/>
              <a:gdLst/>
              <a:ahLst/>
              <a:cxnLst/>
              <a:rect l="l" t="t" r="r" b="b"/>
              <a:pathLst>
                <a:path w="47924" h="185308" extrusionOk="0">
                  <a:moveTo>
                    <a:pt x="35055" y="1"/>
                  </a:moveTo>
                  <a:cubicBezTo>
                    <a:pt x="33546" y="1"/>
                    <a:pt x="31869" y="1290"/>
                    <a:pt x="32203" y="3183"/>
                  </a:cubicBezTo>
                  <a:cubicBezTo>
                    <a:pt x="42560" y="64402"/>
                    <a:pt x="31648" y="127286"/>
                    <a:pt x="1131" y="181292"/>
                  </a:cubicBezTo>
                  <a:cubicBezTo>
                    <a:pt x="0" y="183428"/>
                    <a:pt x="1772" y="185308"/>
                    <a:pt x="3546" y="185308"/>
                  </a:cubicBezTo>
                  <a:cubicBezTo>
                    <a:pt x="4384" y="185308"/>
                    <a:pt x="5221" y="184889"/>
                    <a:pt x="5755" y="183881"/>
                  </a:cubicBezTo>
                  <a:lnTo>
                    <a:pt x="5570" y="183881"/>
                  </a:lnTo>
                  <a:cubicBezTo>
                    <a:pt x="36642" y="128581"/>
                    <a:pt x="47924" y="64402"/>
                    <a:pt x="37197" y="1889"/>
                  </a:cubicBezTo>
                  <a:cubicBezTo>
                    <a:pt x="36976" y="564"/>
                    <a:pt x="36052" y="1"/>
                    <a:pt x="35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3" name="Google Shape;953;p26"/>
            <p:cNvSpPr/>
            <p:nvPr/>
          </p:nvSpPr>
          <p:spPr>
            <a:xfrm>
              <a:off x="3430500" y="641425"/>
              <a:ext cx="899675" cy="1623425"/>
            </a:xfrm>
            <a:custGeom>
              <a:avLst/>
              <a:gdLst/>
              <a:ahLst/>
              <a:cxnLst/>
              <a:rect l="l" t="t" r="r" b="b"/>
              <a:pathLst>
                <a:path w="35987" h="64937" extrusionOk="0">
                  <a:moveTo>
                    <a:pt x="24544" y="0"/>
                  </a:moveTo>
                  <a:cubicBezTo>
                    <a:pt x="22975" y="0"/>
                    <a:pt x="21451" y="1220"/>
                    <a:pt x="22115" y="3103"/>
                  </a:cubicBezTo>
                  <a:cubicBezTo>
                    <a:pt x="30068" y="25112"/>
                    <a:pt x="22300" y="47676"/>
                    <a:pt x="2325" y="60068"/>
                  </a:cubicBezTo>
                  <a:cubicBezTo>
                    <a:pt x="0" y="61463"/>
                    <a:pt x="1442" y="64936"/>
                    <a:pt x="3712" y="64936"/>
                  </a:cubicBezTo>
                  <a:cubicBezTo>
                    <a:pt x="4151" y="64936"/>
                    <a:pt x="4620" y="64806"/>
                    <a:pt x="5100" y="64507"/>
                  </a:cubicBezTo>
                  <a:cubicBezTo>
                    <a:pt x="26554" y="51745"/>
                    <a:pt x="35987" y="25297"/>
                    <a:pt x="27109" y="1808"/>
                  </a:cubicBezTo>
                  <a:cubicBezTo>
                    <a:pt x="26664" y="547"/>
                    <a:pt x="25594" y="0"/>
                    <a:pt x="24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4" name="Google Shape;954;p26"/>
            <p:cNvSpPr/>
            <p:nvPr/>
          </p:nvSpPr>
          <p:spPr>
            <a:xfrm>
              <a:off x="2800700" y="860025"/>
              <a:ext cx="748350" cy="784950"/>
            </a:xfrm>
            <a:custGeom>
              <a:avLst/>
              <a:gdLst/>
              <a:ahLst/>
              <a:cxnLst/>
              <a:rect l="l" t="t" r="r" b="b"/>
              <a:pathLst>
                <a:path w="29934" h="31398" extrusionOk="0">
                  <a:moveTo>
                    <a:pt x="3119" y="0"/>
                  </a:moveTo>
                  <a:cubicBezTo>
                    <a:pt x="1627" y="0"/>
                    <a:pt x="0" y="1260"/>
                    <a:pt x="330" y="3237"/>
                  </a:cubicBezTo>
                  <a:cubicBezTo>
                    <a:pt x="2364" y="16923"/>
                    <a:pt x="12351" y="28020"/>
                    <a:pt x="25853" y="31349"/>
                  </a:cubicBezTo>
                  <a:cubicBezTo>
                    <a:pt x="26036" y="31382"/>
                    <a:pt x="26213" y="31397"/>
                    <a:pt x="26382" y="31397"/>
                  </a:cubicBezTo>
                  <a:cubicBezTo>
                    <a:pt x="29113" y="31397"/>
                    <a:pt x="29934" y="27400"/>
                    <a:pt x="27148" y="26356"/>
                  </a:cubicBezTo>
                  <a:cubicBezTo>
                    <a:pt x="15496" y="23581"/>
                    <a:pt x="6803" y="13779"/>
                    <a:pt x="5323" y="1942"/>
                  </a:cubicBezTo>
                  <a:cubicBezTo>
                    <a:pt x="5098" y="590"/>
                    <a:pt x="4140" y="0"/>
                    <a:pt x="3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5" name="Google Shape;955;p26"/>
            <p:cNvSpPr/>
            <p:nvPr/>
          </p:nvSpPr>
          <p:spPr>
            <a:xfrm>
              <a:off x="2693325" y="2072800"/>
              <a:ext cx="794550" cy="973850"/>
            </a:xfrm>
            <a:custGeom>
              <a:avLst/>
              <a:gdLst/>
              <a:ahLst/>
              <a:cxnLst/>
              <a:rect l="l" t="t" r="r" b="b"/>
              <a:pathLst>
                <a:path w="31782" h="38954" extrusionOk="0">
                  <a:moveTo>
                    <a:pt x="5207" y="0"/>
                  </a:moveTo>
                  <a:cubicBezTo>
                    <a:pt x="4201" y="0"/>
                    <a:pt x="3292" y="564"/>
                    <a:pt x="3145" y="1888"/>
                  </a:cubicBezTo>
                  <a:cubicBezTo>
                    <a:pt x="1" y="18719"/>
                    <a:pt x="10728" y="34995"/>
                    <a:pt x="27374" y="38879"/>
                  </a:cubicBezTo>
                  <a:cubicBezTo>
                    <a:pt x="27602" y="38929"/>
                    <a:pt x="27821" y="38953"/>
                    <a:pt x="28029" y="38953"/>
                  </a:cubicBezTo>
                  <a:cubicBezTo>
                    <a:pt x="30859" y="38953"/>
                    <a:pt x="31782" y="34574"/>
                    <a:pt x="28853" y="33885"/>
                  </a:cubicBezTo>
                  <a:cubicBezTo>
                    <a:pt x="14797" y="30926"/>
                    <a:pt x="5734" y="17424"/>
                    <a:pt x="8139" y="3183"/>
                  </a:cubicBezTo>
                  <a:cubicBezTo>
                    <a:pt x="8473" y="1290"/>
                    <a:pt x="6728" y="0"/>
                    <a:pt x="5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6" name="Google Shape;956;p26"/>
            <p:cNvSpPr/>
            <p:nvPr/>
          </p:nvSpPr>
          <p:spPr>
            <a:xfrm>
              <a:off x="3312950" y="2922525"/>
              <a:ext cx="678175" cy="501525"/>
            </a:xfrm>
            <a:custGeom>
              <a:avLst/>
              <a:gdLst/>
              <a:ahLst/>
              <a:cxnLst/>
              <a:rect l="l" t="t" r="r" b="b"/>
              <a:pathLst>
                <a:path w="27127" h="20061" extrusionOk="0">
                  <a:moveTo>
                    <a:pt x="23918" y="1"/>
                  </a:moveTo>
                  <a:cubicBezTo>
                    <a:pt x="22901" y="1"/>
                    <a:pt x="21884" y="525"/>
                    <a:pt x="21454" y="1745"/>
                  </a:cubicBezTo>
                  <a:cubicBezTo>
                    <a:pt x="18309" y="9143"/>
                    <a:pt x="11281" y="14322"/>
                    <a:pt x="3328" y="14692"/>
                  </a:cubicBezTo>
                  <a:cubicBezTo>
                    <a:pt x="56" y="14874"/>
                    <a:pt x="0" y="20060"/>
                    <a:pt x="3162" y="20060"/>
                  </a:cubicBezTo>
                  <a:cubicBezTo>
                    <a:pt x="3217" y="20060"/>
                    <a:pt x="3272" y="20059"/>
                    <a:pt x="3328" y="20056"/>
                  </a:cubicBezTo>
                  <a:cubicBezTo>
                    <a:pt x="13686" y="19316"/>
                    <a:pt x="22748" y="12842"/>
                    <a:pt x="26447" y="3225"/>
                  </a:cubicBezTo>
                  <a:cubicBezTo>
                    <a:pt x="27126" y="1301"/>
                    <a:pt x="25521" y="1"/>
                    <a:pt x="23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7" name="Google Shape;957;p26"/>
            <p:cNvSpPr/>
            <p:nvPr/>
          </p:nvSpPr>
          <p:spPr>
            <a:xfrm>
              <a:off x="3873475" y="1658950"/>
              <a:ext cx="932725" cy="289200"/>
            </a:xfrm>
            <a:custGeom>
              <a:avLst/>
              <a:gdLst/>
              <a:ahLst/>
              <a:cxnLst/>
              <a:rect l="l" t="t" r="r" b="b"/>
              <a:pathLst>
                <a:path w="37309" h="11568" extrusionOk="0">
                  <a:moveTo>
                    <a:pt x="33358" y="1"/>
                  </a:moveTo>
                  <a:cubicBezTo>
                    <a:pt x="32765" y="1"/>
                    <a:pt x="32148" y="203"/>
                    <a:pt x="31584" y="687"/>
                  </a:cubicBezTo>
                  <a:cubicBezTo>
                    <a:pt x="27163" y="4428"/>
                    <a:pt x="21491" y="6362"/>
                    <a:pt x="15761" y="6362"/>
                  </a:cubicBezTo>
                  <a:cubicBezTo>
                    <a:pt x="12142" y="6362"/>
                    <a:pt x="8501" y="5591"/>
                    <a:pt x="5136" y="4016"/>
                  </a:cubicBezTo>
                  <a:cubicBezTo>
                    <a:pt x="4723" y="3809"/>
                    <a:pt x="4317" y="3718"/>
                    <a:pt x="3932" y="3718"/>
                  </a:cubicBezTo>
                  <a:cubicBezTo>
                    <a:pt x="1562" y="3718"/>
                    <a:pt x="1" y="7182"/>
                    <a:pt x="2547" y="8455"/>
                  </a:cubicBezTo>
                  <a:cubicBezTo>
                    <a:pt x="6726" y="10544"/>
                    <a:pt x="11241" y="11567"/>
                    <a:pt x="15733" y="11567"/>
                  </a:cubicBezTo>
                  <a:cubicBezTo>
                    <a:pt x="22771" y="11567"/>
                    <a:pt x="29751" y="9056"/>
                    <a:pt x="35283" y="4201"/>
                  </a:cubicBezTo>
                  <a:cubicBezTo>
                    <a:pt x="37308" y="2610"/>
                    <a:pt x="35487" y="1"/>
                    <a:pt x="3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8" name="Google Shape;958;p26"/>
            <p:cNvSpPr/>
            <p:nvPr/>
          </p:nvSpPr>
          <p:spPr>
            <a:xfrm>
              <a:off x="2392800" y="358325"/>
              <a:ext cx="647350" cy="651975"/>
            </a:xfrm>
            <a:custGeom>
              <a:avLst/>
              <a:gdLst/>
              <a:ahLst/>
              <a:cxnLst/>
              <a:rect l="l" t="t" r="r" b="b"/>
              <a:pathLst>
                <a:path w="25894" h="26079" extrusionOk="0">
                  <a:moveTo>
                    <a:pt x="12947" y="1"/>
                  </a:moveTo>
                  <a:cubicBezTo>
                    <a:pt x="5733" y="1"/>
                    <a:pt x="0" y="5919"/>
                    <a:pt x="0" y="12947"/>
                  </a:cubicBezTo>
                  <a:cubicBezTo>
                    <a:pt x="0" y="20160"/>
                    <a:pt x="5733" y="26079"/>
                    <a:pt x="12947" y="26079"/>
                  </a:cubicBezTo>
                  <a:cubicBezTo>
                    <a:pt x="20160" y="26079"/>
                    <a:pt x="25893" y="20160"/>
                    <a:pt x="25893" y="12947"/>
                  </a:cubicBezTo>
                  <a:cubicBezTo>
                    <a:pt x="25893" y="5919"/>
                    <a:pt x="20160" y="1"/>
                    <a:pt x="12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9" name="Google Shape;959;p26"/>
            <p:cNvSpPr/>
            <p:nvPr/>
          </p:nvSpPr>
          <p:spPr>
            <a:xfrm>
              <a:off x="3826150" y="238125"/>
              <a:ext cx="688975" cy="684325"/>
            </a:xfrm>
            <a:custGeom>
              <a:avLst/>
              <a:gdLst/>
              <a:ahLst/>
              <a:cxnLst/>
              <a:rect l="l" t="t" r="r" b="b"/>
              <a:pathLst>
                <a:path w="27559" h="27373" extrusionOk="0">
                  <a:moveTo>
                    <a:pt x="13872" y="0"/>
                  </a:moveTo>
                  <a:cubicBezTo>
                    <a:pt x="6289" y="0"/>
                    <a:pt x="1" y="6103"/>
                    <a:pt x="1" y="13686"/>
                  </a:cubicBezTo>
                  <a:cubicBezTo>
                    <a:pt x="1" y="21269"/>
                    <a:pt x="6289" y="27373"/>
                    <a:pt x="13872" y="27373"/>
                  </a:cubicBezTo>
                  <a:cubicBezTo>
                    <a:pt x="21270" y="27373"/>
                    <a:pt x="27559" y="21269"/>
                    <a:pt x="27559" y="13686"/>
                  </a:cubicBezTo>
                  <a:cubicBezTo>
                    <a:pt x="27559" y="6103"/>
                    <a:pt x="21270" y="0"/>
                    <a:pt x="138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0" name="Google Shape;960;p26"/>
            <p:cNvSpPr/>
            <p:nvPr/>
          </p:nvSpPr>
          <p:spPr>
            <a:xfrm>
              <a:off x="4630700" y="1444925"/>
              <a:ext cx="439275" cy="439275"/>
            </a:xfrm>
            <a:custGeom>
              <a:avLst/>
              <a:gdLst/>
              <a:ahLst/>
              <a:cxnLst/>
              <a:rect l="l" t="t" r="r" b="b"/>
              <a:pathLst>
                <a:path w="17571" h="17571" extrusionOk="0">
                  <a:moveTo>
                    <a:pt x="8693" y="0"/>
                  </a:moveTo>
                  <a:cubicBezTo>
                    <a:pt x="3884" y="0"/>
                    <a:pt x="0" y="3884"/>
                    <a:pt x="0" y="8878"/>
                  </a:cubicBezTo>
                  <a:cubicBezTo>
                    <a:pt x="0" y="13687"/>
                    <a:pt x="3884" y="17571"/>
                    <a:pt x="8693" y="17571"/>
                  </a:cubicBezTo>
                  <a:cubicBezTo>
                    <a:pt x="13502" y="17571"/>
                    <a:pt x="17571" y="13687"/>
                    <a:pt x="17571" y="8878"/>
                  </a:cubicBezTo>
                  <a:cubicBezTo>
                    <a:pt x="17571" y="3884"/>
                    <a:pt x="13502" y="0"/>
                    <a:pt x="86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1" name="Google Shape;961;p26"/>
            <p:cNvSpPr/>
            <p:nvPr/>
          </p:nvSpPr>
          <p:spPr>
            <a:xfrm>
              <a:off x="3826150" y="2730325"/>
              <a:ext cx="406925" cy="406925"/>
            </a:xfrm>
            <a:custGeom>
              <a:avLst/>
              <a:gdLst/>
              <a:ahLst/>
              <a:cxnLst/>
              <a:rect l="l" t="t" r="r" b="b"/>
              <a:pathLst>
                <a:path w="16277" h="16277" extrusionOk="0">
                  <a:moveTo>
                    <a:pt x="8139" y="1"/>
                  </a:moveTo>
                  <a:cubicBezTo>
                    <a:pt x="3700" y="1"/>
                    <a:pt x="1" y="3700"/>
                    <a:pt x="1" y="8139"/>
                  </a:cubicBezTo>
                  <a:cubicBezTo>
                    <a:pt x="1" y="12578"/>
                    <a:pt x="3700" y="16277"/>
                    <a:pt x="8139" y="16277"/>
                  </a:cubicBezTo>
                  <a:cubicBezTo>
                    <a:pt x="12578" y="16277"/>
                    <a:pt x="16277" y="12578"/>
                    <a:pt x="16277" y="8139"/>
                  </a:cubicBezTo>
                  <a:cubicBezTo>
                    <a:pt x="16277" y="3700"/>
                    <a:pt x="12578" y="1"/>
                    <a:pt x="8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2" name="Google Shape;962;p26"/>
            <p:cNvSpPr/>
            <p:nvPr/>
          </p:nvSpPr>
          <p:spPr>
            <a:xfrm>
              <a:off x="2508375" y="1666875"/>
              <a:ext cx="596500" cy="601100"/>
            </a:xfrm>
            <a:custGeom>
              <a:avLst/>
              <a:gdLst/>
              <a:ahLst/>
              <a:cxnLst/>
              <a:rect l="l" t="t" r="r" b="b"/>
              <a:pathLst>
                <a:path w="23860" h="24044" extrusionOk="0">
                  <a:moveTo>
                    <a:pt x="11838" y="0"/>
                  </a:moveTo>
                  <a:cubicBezTo>
                    <a:pt x="5364" y="0"/>
                    <a:pt x="1" y="5364"/>
                    <a:pt x="1" y="12022"/>
                  </a:cubicBezTo>
                  <a:cubicBezTo>
                    <a:pt x="1" y="18680"/>
                    <a:pt x="5364" y="24044"/>
                    <a:pt x="11838" y="24044"/>
                  </a:cubicBezTo>
                  <a:cubicBezTo>
                    <a:pt x="18496" y="24044"/>
                    <a:pt x="23859" y="18680"/>
                    <a:pt x="23859" y="12022"/>
                  </a:cubicBezTo>
                  <a:cubicBezTo>
                    <a:pt x="23859" y="5364"/>
                    <a:pt x="18496" y="0"/>
                    <a:pt x="118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63" name="Google Shape;963;p26"/>
          <p:cNvGrpSpPr/>
          <p:nvPr/>
        </p:nvGrpSpPr>
        <p:grpSpPr>
          <a:xfrm flipH="1">
            <a:off x="-176642" y="1101077"/>
            <a:ext cx="3504852" cy="6676964"/>
            <a:chOff x="2453075" y="238700"/>
            <a:chExt cx="2722850" cy="5187200"/>
          </a:xfrm>
        </p:grpSpPr>
        <p:sp>
          <p:nvSpPr>
            <p:cNvPr id="964" name="Google Shape;964;p26"/>
            <p:cNvSpPr/>
            <p:nvPr/>
          </p:nvSpPr>
          <p:spPr>
            <a:xfrm>
              <a:off x="2453075" y="238700"/>
              <a:ext cx="2722850" cy="4798700"/>
            </a:xfrm>
            <a:custGeom>
              <a:avLst/>
              <a:gdLst/>
              <a:ahLst/>
              <a:cxnLst/>
              <a:rect l="l" t="t" r="r" b="b"/>
              <a:pathLst>
                <a:path w="108914" h="191948" extrusionOk="0">
                  <a:moveTo>
                    <a:pt x="24574" y="0"/>
                  </a:moveTo>
                  <a:cubicBezTo>
                    <a:pt x="23468" y="0"/>
                    <a:pt x="22350" y="146"/>
                    <a:pt x="21231" y="457"/>
                  </a:cubicBezTo>
                  <a:cubicBezTo>
                    <a:pt x="14394" y="2376"/>
                    <a:pt x="10436" y="9693"/>
                    <a:pt x="8997" y="16770"/>
                  </a:cubicBezTo>
                  <a:cubicBezTo>
                    <a:pt x="5518" y="33203"/>
                    <a:pt x="10916" y="50355"/>
                    <a:pt x="23150" y="61990"/>
                  </a:cubicBezTo>
                  <a:cubicBezTo>
                    <a:pt x="27589" y="66189"/>
                    <a:pt x="32986" y="69667"/>
                    <a:pt x="35505" y="75185"/>
                  </a:cubicBezTo>
                  <a:cubicBezTo>
                    <a:pt x="38024" y="80702"/>
                    <a:pt x="35505" y="88979"/>
                    <a:pt x="29508" y="89459"/>
                  </a:cubicBezTo>
                  <a:cubicBezTo>
                    <a:pt x="29387" y="89465"/>
                    <a:pt x="29267" y="89468"/>
                    <a:pt x="29148" y="89468"/>
                  </a:cubicBezTo>
                  <a:cubicBezTo>
                    <a:pt x="25001" y="89468"/>
                    <a:pt x="21125" y="85877"/>
                    <a:pt x="17013" y="85877"/>
                  </a:cubicBezTo>
                  <a:cubicBezTo>
                    <a:pt x="16622" y="85877"/>
                    <a:pt x="16229" y="85909"/>
                    <a:pt x="15834" y="85980"/>
                  </a:cubicBezTo>
                  <a:cubicBezTo>
                    <a:pt x="9596" y="87060"/>
                    <a:pt x="9236" y="96775"/>
                    <a:pt x="13435" y="101453"/>
                  </a:cubicBezTo>
                  <a:cubicBezTo>
                    <a:pt x="17753" y="106011"/>
                    <a:pt x="24110" y="108051"/>
                    <a:pt x="29028" y="112129"/>
                  </a:cubicBezTo>
                  <a:cubicBezTo>
                    <a:pt x="33946" y="116207"/>
                    <a:pt x="36345" y="124843"/>
                    <a:pt x="31187" y="128442"/>
                  </a:cubicBezTo>
                  <a:cubicBezTo>
                    <a:pt x="29533" y="129527"/>
                    <a:pt x="27611" y="129811"/>
                    <a:pt x="25595" y="129811"/>
                  </a:cubicBezTo>
                  <a:cubicBezTo>
                    <a:pt x="23390" y="129811"/>
                    <a:pt x="21072" y="129472"/>
                    <a:pt x="18866" y="129472"/>
                  </a:cubicBezTo>
                  <a:cubicBezTo>
                    <a:pt x="18410" y="129472"/>
                    <a:pt x="17958" y="129486"/>
                    <a:pt x="17513" y="129521"/>
                  </a:cubicBezTo>
                  <a:cubicBezTo>
                    <a:pt x="5398" y="130241"/>
                    <a:pt x="0" y="146674"/>
                    <a:pt x="5278" y="157709"/>
                  </a:cubicBezTo>
                  <a:cubicBezTo>
                    <a:pt x="10556" y="168625"/>
                    <a:pt x="22071" y="174742"/>
                    <a:pt x="32866" y="180140"/>
                  </a:cubicBezTo>
                  <a:lnTo>
                    <a:pt x="32866" y="180260"/>
                  </a:lnTo>
                  <a:cubicBezTo>
                    <a:pt x="36944" y="182179"/>
                    <a:pt x="40783" y="184458"/>
                    <a:pt x="44621" y="186737"/>
                  </a:cubicBezTo>
                  <a:cubicBezTo>
                    <a:pt x="51818" y="189616"/>
                    <a:pt x="59375" y="191415"/>
                    <a:pt x="67171" y="191895"/>
                  </a:cubicBezTo>
                  <a:cubicBezTo>
                    <a:pt x="67881" y="191930"/>
                    <a:pt x="68594" y="191948"/>
                    <a:pt x="69309" y="191948"/>
                  </a:cubicBezTo>
                  <a:cubicBezTo>
                    <a:pt x="83091" y="191948"/>
                    <a:pt x="97568" y="185367"/>
                    <a:pt x="103156" y="172823"/>
                  </a:cubicBezTo>
                  <a:cubicBezTo>
                    <a:pt x="108913" y="159748"/>
                    <a:pt x="100037" y="141036"/>
                    <a:pt x="85643" y="140797"/>
                  </a:cubicBezTo>
                  <a:cubicBezTo>
                    <a:pt x="91881" y="136358"/>
                    <a:pt x="97758" y="130841"/>
                    <a:pt x="100757" y="123884"/>
                  </a:cubicBezTo>
                  <a:cubicBezTo>
                    <a:pt x="103876" y="116807"/>
                    <a:pt x="103516" y="107811"/>
                    <a:pt x="98358" y="102293"/>
                  </a:cubicBezTo>
                  <a:cubicBezTo>
                    <a:pt x="95714" y="99403"/>
                    <a:pt x="91683" y="97837"/>
                    <a:pt x="87768" y="97837"/>
                  </a:cubicBezTo>
                  <a:cubicBezTo>
                    <a:pt x="84046" y="97837"/>
                    <a:pt x="80428" y="99253"/>
                    <a:pt x="78207" y="102293"/>
                  </a:cubicBezTo>
                  <a:cubicBezTo>
                    <a:pt x="76407" y="104812"/>
                    <a:pt x="75328" y="108171"/>
                    <a:pt x="72449" y="109250"/>
                  </a:cubicBezTo>
                  <a:cubicBezTo>
                    <a:pt x="71899" y="109477"/>
                    <a:pt x="71347" y="109581"/>
                    <a:pt x="70804" y="109581"/>
                  </a:cubicBezTo>
                  <a:cubicBezTo>
                    <a:pt x="67323" y="109581"/>
                    <a:pt x="64237" y="105293"/>
                    <a:pt x="64653" y="101453"/>
                  </a:cubicBezTo>
                  <a:cubicBezTo>
                    <a:pt x="65132" y="97015"/>
                    <a:pt x="68491" y="93537"/>
                    <a:pt x="71370" y="90298"/>
                  </a:cubicBezTo>
                  <a:cubicBezTo>
                    <a:pt x="74368" y="86940"/>
                    <a:pt x="77247" y="82861"/>
                    <a:pt x="76647" y="78423"/>
                  </a:cubicBezTo>
                  <a:cubicBezTo>
                    <a:pt x="75208" y="69067"/>
                    <a:pt x="61894" y="68827"/>
                    <a:pt x="53977" y="63790"/>
                  </a:cubicBezTo>
                  <a:cubicBezTo>
                    <a:pt x="46420" y="58992"/>
                    <a:pt x="44021" y="49276"/>
                    <a:pt x="43542" y="40400"/>
                  </a:cubicBezTo>
                  <a:cubicBezTo>
                    <a:pt x="43182" y="31523"/>
                    <a:pt x="44141" y="22407"/>
                    <a:pt x="41383" y="13891"/>
                  </a:cubicBezTo>
                  <a:cubicBezTo>
                    <a:pt x="38877" y="6582"/>
                    <a:pt x="32008" y="0"/>
                    <a:pt x="245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5" name="Google Shape;965;p26"/>
            <p:cNvSpPr/>
            <p:nvPr/>
          </p:nvSpPr>
          <p:spPr>
            <a:xfrm>
              <a:off x="3046825" y="1080750"/>
              <a:ext cx="1391425" cy="4345150"/>
            </a:xfrm>
            <a:custGeom>
              <a:avLst/>
              <a:gdLst/>
              <a:ahLst/>
              <a:cxnLst/>
              <a:rect l="l" t="t" r="r" b="b"/>
              <a:pathLst>
                <a:path w="55657" h="173806" extrusionOk="0">
                  <a:moveTo>
                    <a:pt x="0" y="1"/>
                  </a:moveTo>
                  <a:lnTo>
                    <a:pt x="0" y="1"/>
                  </a:lnTo>
                  <a:cubicBezTo>
                    <a:pt x="3479" y="6958"/>
                    <a:pt x="6837" y="13915"/>
                    <a:pt x="10076" y="20992"/>
                  </a:cubicBezTo>
                  <a:cubicBezTo>
                    <a:pt x="13194" y="27949"/>
                    <a:pt x="16073" y="35145"/>
                    <a:pt x="18832" y="42342"/>
                  </a:cubicBezTo>
                  <a:cubicBezTo>
                    <a:pt x="24230" y="56856"/>
                    <a:pt x="28668" y="71610"/>
                    <a:pt x="32146" y="86603"/>
                  </a:cubicBezTo>
                  <a:lnTo>
                    <a:pt x="33346" y="92241"/>
                  </a:lnTo>
                  <a:lnTo>
                    <a:pt x="34545" y="97998"/>
                  </a:lnTo>
                  <a:cubicBezTo>
                    <a:pt x="35385" y="101717"/>
                    <a:pt x="35985" y="105555"/>
                    <a:pt x="36584" y="109394"/>
                  </a:cubicBezTo>
                  <a:cubicBezTo>
                    <a:pt x="37184" y="113112"/>
                    <a:pt x="37784" y="116950"/>
                    <a:pt x="38264" y="120789"/>
                  </a:cubicBezTo>
                  <a:cubicBezTo>
                    <a:pt x="38624" y="124627"/>
                    <a:pt x="39103" y="128465"/>
                    <a:pt x="39463" y="132304"/>
                  </a:cubicBezTo>
                  <a:cubicBezTo>
                    <a:pt x="40183" y="139980"/>
                    <a:pt x="40543" y="147897"/>
                    <a:pt x="42582" y="155334"/>
                  </a:cubicBezTo>
                  <a:cubicBezTo>
                    <a:pt x="43421" y="159172"/>
                    <a:pt x="44981" y="162771"/>
                    <a:pt x="47020" y="166129"/>
                  </a:cubicBezTo>
                  <a:cubicBezTo>
                    <a:pt x="49179" y="169488"/>
                    <a:pt x="52178" y="172127"/>
                    <a:pt x="55656" y="173806"/>
                  </a:cubicBezTo>
                  <a:cubicBezTo>
                    <a:pt x="52298" y="171887"/>
                    <a:pt x="49539" y="169128"/>
                    <a:pt x="47500" y="165769"/>
                  </a:cubicBezTo>
                  <a:cubicBezTo>
                    <a:pt x="45581" y="162531"/>
                    <a:pt x="44261" y="158932"/>
                    <a:pt x="43541" y="155094"/>
                  </a:cubicBezTo>
                  <a:cubicBezTo>
                    <a:pt x="41862" y="147657"/>
                    <a:pt x="41742" y="139860"/>
                    <a:pt x="41142" y="132184"/>
                  </a:cubicBezTo>
                  <a:cubicBezTo>
                    <a:pt x="39943" y="116710"/>
                    <a:pt x="37664" y="101237"/>
                    <a:pt x="34185" y="86124"/>
                  </a:cubicBezTo>
                  <a:cubicBezTo>
                    <a:pt x="33466" y="82285"/>
                    <a:pt x="32506" y="78567"/>
                    <a:pt x="31427" y="74848"/>
                  </a:cubicBezTo>
                  <a:cubicBezTo>
                    <a:pt x="30347" y="71130"/>
                    <a:pt x="29388" y="67412"/>
                    <a:pt x="28188" y="63693"/>
                  </a:cubicBezTo>
                  <a:lnTo>
                    <a:pt x="26389" y="58056"/>
                  </a:lnTo>
                  <a:cubicBezTo>
                    <a:pt x="25789" y="56256"/>
                    <a:pt x="25069" y="54457"/>
                    <a:pt x="24470" y="52658"/>
                  </a:cubicBezTo>
                  <a:cubicBezTo>
                    <a:pt x="23270" y="48940"/>
                    <a:pt x="21831" y="45341"/>
                    <a:pt x="20391" y="41743"/>
                  </a:cubicBezTo>
                  <a:cubicBezTo>
                    <a:pt x="17513" y="34546"/>
                    <a:pt x="14394" y="27349"/>
                    <a:pt x="11035" y="20392"/>
                  </a:cubicBezTo>
                  <a:cubicBezTo>
                    <a:pt x="7677" y="13555"/>
                    <a:pt x="3839" y="6718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6" name="Google Shape;966;p26"/>
            <p:cNvSpPr/>
            <p:nvPr/>
          </p:nvSpPr>
          <p:spPr>
            <a:xfrm>
              <a:off x="3688550" y="2046325"/>
              <a:ext cx="122950" cy="602775"/>
            </a:xfrm>
            <a:custGeom>
              <a:avLst/>
              <a:gdLst/>
              <a:ahLst/>
              <a:cxnLst/>
              <a:rect l="l" t="t" r="r" b="b"/>
              <a:pathLst>
                <a:path w="4918" h="24111" extrusionOk="0">
                  <a:moveTo>
                    <a:pt x="2039" y="1"/>
                  </a:moveTo>
                  <a:lnTo>
                    <a:pt x="2039" y="1"/>
                  </a:lnTo>
                  <a:cubicBezTo>
                    <a:pt x="4438" y="7798"/>
                    <a:pt x="3719" y="16194"/>
                    <a:pt x="0" y="23511"/>
                  </a:cubicBezTo>
                  <a:lnTo>
                    <a:pt x="1320" y="24111"/>
                  </a:lnTo>
                  <a:cubicBezTo>
                    <a:pt x="4678" y="16434"/>
                    <a:pt x="4918" y="7798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7" name="Google Shape;967;p26"/>
            <p:cNvSpPr/>
            <p:nvPr/>
          </p:nvSpPr>
          <p:spPr>
            <a:xfrm>
              <a:off x="3235725" y="882825"/>
              <a:ext cx="131975" cy="761700"/>
            </a:xfrm>
            <a:custGeom>
              <a:avLst/>
              <a:gdLst/>
              <a:ahLst/>
              <a:cxnLst/>
              <a:rect l="l" t="t" r="r" b="b"/>
              <a:pathLst>
                <a:path w="5279" h="30468" extrusionOk="0">
                  <a:moveTo>
                    <a:pt x="1" y="1"/>
                  </a:moveTo>
                  <a:lnTo>
                    <a:pt x="1" y="1"/>
                  </a:lnTo>
                  <a:cubicBezTo>
                    <a:pt x="3479" y="9717"/>
                    <a:pt x="4679" y="20032"/>
                    <a:pt x="3479" y="30348"/>
                  </a:cubicBezTo>
                  <a:lnTo>
                    <a:pt x="4319" y="30468"/>
                  </a:lnTo>
                  <a:cubicBezTo>
                    <a:pt x="5279" y="20032"/>
                    <a:pt x="3719" y="9717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8" name="Google Shape;968;p26"/>
            <p:cNvSpPr/>
            <p:nvPr/>
          </p:nvSpPr>
          <p:spPr>
            <a:xfrm>
              <a:off x="2941875" y="1431600"/>
              <a:ext cx="473800" cy="428850"/>
            </a:xfrm>
            <a:custGeom>
              <a:avLst/>
              <a:gdLst/>
              <a:ahLst/>
              <a:cxnLst/>
              <a:rect l="l" t="t" r="r" b="b"/>
              <a:pathLst>
                <a:path w="18952" h="17154" extrusionOk="0">
                  <a:moveTo>
                    <a:pt x="0" y="0"/>
                  </a:moveTo>
                  <a:cubicBezTo>
                    <a:pt x="3718" y="7917"/>
                    <a:pt x="10435" y="14154"/>
                    <a:pt x="18712" y="17153"/>
                  </a:cubicBezTo>
                  <a:lnTo>
                    <a:pt x="18952" y="16433"/>
                  </a:lnTo>
                  <a:cubicBezTo>
                    <a:pt x="10675" y="13675"/>
                    <a:pt x="3838" y="779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9" name="Google Shape;969;p26"/>
            <p:cNvSpPr/>
            <p:nvPr/>
          </p:nvSpPr>
          <p:spPr>
            <a:xfrm>
              <a:off x="3268725" y="2730050"/>
              <a:ext cx="563775" cy="392850"/>
            </a:xfrm>
            <a:custGeom>
              <a:avLst/>
              <a:gdLst/>
              <a:ahLst/>
              <a:cxnLst/>
              <a:rect l="l" t="t" r="r" b="b"/>
              <a:pathLst>
                <a:path w="22551" h="15714" extrusionOk="0">
                  <a:moveTo>
                    <a:pt x="0" y="0"/>
                  </a:moveTo>
                  <a:lnTo>
                    <a:pt x="0" y="0"/>
                  </a:lnTo>
                  <a:cubicBezTo>
                    <a:pt x="4678" y="8397"/>
                    <a:pt x="12835" y="14274"/>
                    <a:pt x="22311" y="15713"/>
                  </a:cubicBezTo>
                  <a:lnTo>
                    <a:pt x="22551" y="14274"/>
                  </a:lnTo>
                  <a:cubicBezTo>
                    <a:pt x="13195" y="13195"/>
                    <a:pt x="4918" y="79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0" name="Google Shape;970;p26"/>
            <p:cNvSpPr/>
            <p:nvPr/>
          </p:nvSpPr>
          <p:spPr>
            <a:xfrm>
              <a:off x="2872900" y="3867900"/>
              <a:ext cx="1238475" cy="742350"/>
            </a:xfrm>
            <a:custGeom>
              <a:avLst/>
              <a:gdLst/>
              <a:ahLst/>
              <a:cxnLst/>
              <a:rect l="l" t="t" r="r" b="b"/>
              <a:pathLst>
                <a:path w="49539" h="29694" extrusionOk="0">
                  <a:moveTo>
                    <a:pt x="13104" y="0"/>
                  </a:moveTo>
                  <a:cubicBezTo>
                    <a:pt x="8682" y="0"/>
                    <a:pt x="4245" y="779"/>
                    <a:pt x="0" y="2346"/>
                  </a:cubicBezTo>
                  <a:cubicBezTo>
                    <a:pt x="3852" y="1062"/>
                    <a:pt x="7827" y="426"/>
                    <a:pt x="11778" y="426"/>
                  </a:cubicBezTo>
                  <a:cubicBezTo>
                    <a:pt x="18159" y="426"/>
                    <a:pt x="24476" y="2084"/>
                    <a:pt x="30107" y="5344"/>
                  </a:cubicBezTo>
                  <a:cubicBezTo>
                    <a:pt x="39103" y="10622"/>
                    <a:pt x="45341" y="19498"/>
                    <a:pt x="47260" y="29694"/>
                  </a:cubicBezTo>
                  <a:lnTo>
                    <a:pt x="49539" y="29214"/>
                  </a:lnTo>
                  <a:cubicBezTo>
                    <a:pt x="47020" y="18659"/>
                    <a:pt x="40183" y="9662"/>
                    <a:pt x="30707" y="4385"/>
                  </a:cubicBezTo>
                  <a:cubicBezTo>
                    <a:pt x="25223" y="1469"/>
                    <a:pt x="19178" y="0"/>
                    <a:pt x="13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1" name="Google Shape;971;p26"/>
            <p:cNvSpPr/>
            <p:nvPr/>
          </p:nvSpPr>
          <p:spPr>
            <a:xfrm>
              <a:off x="3172775" y="3938525"/>
              <a:ext cx="362850" cy="275900"/>
            </a:xfrm>
            <a:custGeom>
              <a:avLst/>
              <a:gdLst/>
              <a:ahLst/>
              <a:cxnLst/>
              <a:rect l="l" t="t" r="r" b="b"/>
              <a:pathLst>
                <a:path w="14514" h="11036" extrusionOk="0">
                  <a:moveTo>
                    <a:pt x="14514" y="0"/>
                  </a:moveTo>
                  <a:cubicBezTo>
                    <a:pt x="8037" y="720"/>
                    <a:pt x="2399" y="4918"/>
                    <a:pt x="0" y="11036"/>
                  </a:cubicBezTo>
                  <a:cubicBezTo>
                    <a:pt x="2639" y="5158"/>
                    <a:pt x="8156" y="1200"/>
                    <a:pt x="14514" y="720"/>
                  </a:cubicBezTo>
                  <a:lnTo>
                    <a:pt x="145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2" name="Google Shape;972;p26"/>
            <p:cNvSpPr/>
            <p:nvPr/>
          </p:nvSpPr>
          <p:spPr>
            <a:xfrm>
              <a:off x="3496625" y="3644650"/>
              <a:ext cx="251925" cy="410850"/>
            </a:xfrm>
            <a:custGeom>
              <a:avLst/>
              <a:gdLst/>
              <a:ahLst/>
              <a:cxnLst/>
              <a:rect l="l" t="t" r="r" b="b"/>
              <a:pathLst>
                <a:path w="10077" h="16434" extrusionOk="0">
                  <a:moveTo>
                    <a:pt x="0" y="0"/>
                  </a:moveTo>
                  <a:lnTo>
                    <a:pt x="0" y="0"/>
                  </a:lnTo>
                  <a:cubicBezTo>
                    <a:pt x="5158" y="3959"/>
                    <a:pt x="8277" y="9956"/>
                    <a:pt x="8517" y="16433"/>
                  </a:cubicBezTo>
                  <a:lnTo>
                    <a:pt x="10076" y="16313"/>
                  </a:lnTo>
                  <a:cubicBezTo>
                    <a:pt x="9236" y="9596"/>
                    <a:pt x="5638" y="3719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3" name="Google Shape;973;p26"/>
            <p:cNvSpPr/>
            <p:nvPr/>
          </p:nvSpPr>
          <p:spPr>
            <a:xfrm>
              <a:off x="3406650" y="2628075"/>
              <a:ext cx="143975" cy="374875"/>
            </a:xfrm>
            <a:custGeom>
              <a:avLst/>
              <a:gdLst/>
              <a:ahLst/>
              <a:cxnLst/>
              <a:rect l="l" t="t" r="r" b="b"/>
              <a:pathLst>
                <a:path w="5759" h="14995" extrusionOk="0">
                  <a:moveTo>
                    <a:pt x="1" y="1"/>
                  </a:moveTo>
                  <a:lnTo>
                    <a:pt x="1" y="1"/>
                  </a:lnTo>
                  <a:cubicBezTo>
                    <a:pt x="3479" y="4199"/>
                    <a:pt x="5159" y="9597"/>
                    <a:pt x="5039" y="14995"/>
                  </a:cubicBezTo>
                  <a:lnTo>
                    <a:pt x="5758" y="14995"/>
                  </a:lnTo>
                  <a:cubicBezTo>
                    <a:pt x="5758" y="9477"/>
                    <a:pt x="3719" y="4199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4" name="Google Shape;974;p26"/>
            <p:cNvSpPr/>
            <p:nvPr/>
          </p:nvSpPr>
          <p:spPr>
            <a:xfrm>
              <a:off x="4015400" y="3359775"/>
              <a:ext cx="446825" cy="593775"/>
            </a:xfrm>
            <a:custGeom>
              <a:avLst/>
              <a:gdLst/>
              <a:ahLst/>
              <a:cxnLst/>
              <a:rect l="l" t="t" r="r" b="b"/>
              <a:pathLst>
                <a:path w="17873" h="23751" extrusionOk="0">
                  <a:moveTo>
                    <a:pt x="17873" y="0"/>
                  </a:moveTo>
                  <a:cubicBezTo>
                    <a:pt x="16193" y="10076"/>
                    <a:pt x="9476" y="18592"/>
                    <a:pt x="0" y="22431"/>
                  </a:cubicBezTo>
                  <a:lnTo>
                    <a:pt x="600" y="23750"/>
                  </a:lnTo>
                  <a:cubicBezTo>
                    <a:pt x="10196" y="19432"/>
                    <a:pt x="16673" y="10436"/>
                    <a:pt x="17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75" name="Google Shape;975;p26"/>
          <p:cNvGrpSpPr/>
          <p:nvPr/>
        </p:nvGrpSpPr>
        <p:grpSpPr>
          <a:xfrm rot="6017636" flipH="1">
            <a:off x="1961505" y="4960241"/>
            <a:ext cx="2309080" cy="2262323"/>
            <a:chOff x="1124025" y="238125"/>
            <a:chExt cx="5272075" cy="5173200"/>
          </a:xfrm>
        </p:grpSpPr>
        <p:sp>
          <p:nvSpPr>
            <p:cNvPr id="976" name="Google Shape;976;p26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7" name="Google Shape;977;p26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8" name="Google Shape;978;p26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9" name="Google Shape;979;p26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0" name="Google Shape;980;p26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1" name="Google Shape;981;p26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2" name="Google Shape;982;p26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3" name="Google Shape;983;p26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4" name="Google Shape;984;p26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5" name="Google Shape;985;p26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6" name="Google Shape;986;p26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7" name="Google Shape;987;p26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8" name="Google Shape;988;p26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9" name="Google Shape;989;p26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0" name="Google Shape;990;p26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1" name="Google Shape;991;p26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844765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27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994" name="Google Shape;994;p27"/>
          <p:cNvGrpSpPr/>
          <p:nvPr/>
        </p:nvGrpSpPr>
        <p:grpSpPr>
          <a:xfrm rot="-5701928" flipH="1">
            <a:off x="10365443" y="-1088477"/>
            <a:ext cx="1171501" cy="2429429"/>
            <a:chOff x="2479375" y="241250"/>
            <a:chExt cx="2454400" cy="5089875"/>
          </a:xfrm>
        </p:grpSpPr>
        <p:sp>
          <p:nvSpPr>
            <p:cNvPr id="995" name="Google Shape;995;p27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6" name="Google Shape;996;p27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7" name="Google Shape;997;p27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8" name="Google Shape;998;p27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9" name="Google Shape;999;p27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0" name="Google Shape;1000;p27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01" name="Google Shape;1001;p27"/>
          <p:cNvGrpSpPr/>
          <p:nvPr/>
        </p:nvGrpSpPr>
        <p:grpSpPr>
          <a:xfrm rot="278790" flipH="1">
            <a:off x="10864783" y="5245229"/>
            <a:ext cx="1770205" cy="1737007"/>
            <a:chOff x="1124025" y="238125"/>
            <a:chExt cx="5272075" cy="5173200"/>
          </a:xfrm>
        </p:grpSpPr>
        <p:sp>
          <p:nvSpPr>
            <p:cNvPr id="1002" name="Google Shape;1002;p27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3" name="Google Shape;1003;p27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4" name="Google Shape;1004;p27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5" name="Google Shape;1005;p27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6" name="Google Shape;1006;p27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7" name="Google Shape;1007;p27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8" name="Google Shape;1008;p27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9" name="Google Shape;1009;p27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0" name="Google Shape;1010;p27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1" name="Google Shape;1011;p27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2" name="Google Shape;1012;p27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3" name="Google Shape;1013;p27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4" name="Google Shape;1014;p27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5" name="Google Shape;1015;p27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6" name="Google Shape;1016;p27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7" name="Google Shape;1017;p27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18" name="Google Shape;1018;p27"/>
          <p:cNvGrpSpPr/>
          <p:nvPr/>
        </p:nvGrpSpPr>
        <p:grpSpPr>
          <a:xfrm rot="-2158988">
            <a:off x="10018515" y="5203418"/>
            <a:ext cx="1368215" cy="2430659"/>
            <a:chOff x="2344925" y="238125"/>
            <a:chExt cx="2835925" cy="5038075"/>
          </a:xfrm>
        </p:grpSpPr>
        <p:sp>
          <p:nvSpPr>
            <p:cNvPr id="1019" name="Google Shape;1019;p27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0" name="Google Shape;1020;p27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1" name="Google Shape;1021;p27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2" name="Google Shape;1022;p27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3" name="Google Shape;1023;p27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4" name="Google Shape;1024;p27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5" name="Google Shape;1025;p27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6" name="Google Shape;1026;p27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7" name="Google Shape;1027;p27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8" name="Google Shape;1028;p27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29" name="Google Shape;1029;p27"/>
          <p:cNvGrpSpPr/>
          <p:nvPr/>
        </p:nvGrpSpPr>
        <p:grpSpPr>
          <a:xfrm rot="-973152">
            <a:off x="10223449" y="-434124"/>
            <a:ext cx="2620635" cy="2135363"/>
            <a:chOff x="508050" y="242250"/>
            <a:chExt cx="6512250" cy="5147800"/>
          </a:xfrm>
        </p:grpSpPr>
        <p:sp>
          <p:nvSpPr>
            <p:cNvPr id="1030" name="Google Shape;1030;p27"/>
            <p:cNvSpPr/>
            <p:nvPr/>
          </p:nvSpPr>
          <p:spPr>
            <a:xfrm>
              <a:off x="508050" y="242250"/>
              <a:ext cx="6512250" cy="5147800"/>
            </a:xfrm>
            <a:custGeom>
              <a:avLst/>
              <a:gdLst/>
              <a:ahLst/>
              <a:cxnLst/>
              <a:rect l="l" t="t" r="r" b="b"/>
              <a:pathLst>
                <a:path w="260490" h="205912" extrusionOk="0">
                  <a:moveTo>
                    <a:pt x="192120" y="0"/>
                  </a:moveTo>
                  <a:cubicBezTo>
                    <a:pt x="185268" y="0"/>
                    <a:pt x="178662" y="685"/>
                    <a:pt x="172695" y="2150"/>
                  </a:cubicBezTo>
                  <a:cubicBezTo>
                    <a:pt x="150698" y="7746"/>
                    <a:pt x="131403" y="21639"/>
                    <a:pt x="119054" y="40742"/>
                  </a:cubicBezTo>
                  <a:cubicBezTo>
                    <a:pt x="127586" y="36582"/>
                    <a:pt x="136945" y="34486"/>
                    <a:pt x="146314" y="34486"/>
                  </a:cubicBezTo>
                  <a:cubicBezTo>
                    <a:pt x="153894" y="34486"/>
                    <a:pt x="161481" y="35858"/>
                    <a:pt x="168643" y="38619"/>
                  </a:cubicBezTo>
                  <a:cubicBezTo>
                    <a:pt x="131210" y="41128"/>
                    <a:pt x="97828" y="63125"/>
                    <a:pt x="80848" y="96506"/>
                  </a:cubicBezTo>
                  <a:cubicBezTo>
                    <a:pt x="94190" y="89501"/>
                    <a:pt x="108974" y="85812"/>
                    <a:pt x="124078" y="85812"/>
                  </a:cubicBezTo>
                  <a:cubicBezTo>
                    <a:pt x="126449" y="85812"/>
                    <a:pt x="128827" y="85903"/>
                    <a:pt x="131210" y="86086"/>
                  </a:cubicBezTo>
                  <a:cubicBezTo>
                    <a:pt x="108790" y="128808"/>
                    <a:pt x="61336" y="156670"/>
                    <a:pt x="13377" y="156670"/>
                  </a:cubicBezTo>
                  <a:cubicBezTo>
                    <a:pt x="8916" y="156670"/>
                    <a:pt x="4450" y="156429"/>
                    <a:pt x="0" y="155936"/>
                  </a:cubicBezTo>
                  <a:lnTo>
                    <a:pt x="0" y="155936"/>
                  </a:lnTo>
                  <a:cubicBezTo>
                    <a:pt x="12928" y="173881"/>
                    <a:pt x="32802" y="185458"/>
                    <a:pt x="54799" y="188160"/>
                  </a:cubicBezTo>
                  <a:cubicBezTo>
                    <a:pt x="57551" y="188447"/>
                    <a:pt x="60300" y="188589"/>
                    <a:pt x="63036" y="188589"/>
                  </a:cubicBezTo>
                  <a:cubicBezTo>
                    <a:pt x="82362" y="188589"/>
                    <a:pt x="101044" y="181517"/>
                    <a:pt x="115580" y="168671"/>
                  </a:cubicBezTo>
                  <a:lnTo>
                    <a:pt x="115580" y="168671"/>
                  </a:lnTo>
                  <a:cubicBezTo>
                    <a:pt x="113265" y="184494"/>
                    <a:pt x="102845" y="198194"/>
                    <a:pt x="87988" y="204368"/>
                  </a:cubicBezTo>
                  <a:cubicBezTo>
                    <a:pt x="92621" y="205079"/>
                    <a:pt x="97250" y="205427"/>
                    <a:pt x="101842" y="205427"/>
                  </a:cubicBezTo>
                  <a:cubicBezTo>
                    <a:pt x="130906" y="205427"/>
                    <a:pt x="158453" y="191482"/>
                    <a:pt x="175782" y="167321"/>
                  </a:cubicBezTo>
                  <a:cubicBezTo>
                    <a:pt x="181185" y="179477"/>
                    <a:pt x="181764" y="193370"/>
                    <a:pt x="177133" y="205912"/>
                  </a:cubicBezTo>
                  <a:cubicBezTo>
                    <a:pt x="222478" y="179284"/>
                    <a:pt x="252386" y="132975"/>
                    <a:pt x="258174" y="80876"/>
                  </a:cubicBezTo>
                  <a:cubicBezTo>
                    <a:pt x="260490" y="57529"/>
                    <a:pt x="257210" y="32637"/>
                    <a:pt x="245246" y="12763"/>
                  </a:cubicBezTo>
                  <a:lnTo>
                    <a:pt x="245053" y="12956"/>
                  </a:lnTo>
                  <a:cubicBezTo>
                    <a:pt x="230711" y="4941"/>
                    <a:pt x="210528" y="0"/>
                    <a:pt x="1921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1" name="Google Shape;1031;p27"/>
            <p:cNvSpPr/>
            <p:nvPr/>
          </p:nvSpPr>
          <p:spPr>
            <a:xfrm>
              <a:off x="1911800" y="1497150"/>
              <a:ext cx="4520000" cy="2852150"/>
            </a:xfrm>
            <a:custGeom>
              <a:avLst/>
              <a:gdLst/>
              <a:ahLst/>
              <a:cxnLst/>
              <a:rect l="l" t="t" r="r" b="b"/>
              <a:pathLst>
                <a:path w="180800" h="114086" extrusionOk="0">
                  <a:moveTo>
                    <a:pt x="166906" y="0"/>
                  </a:moveTo>
                  <a:cubicBezTo>
                    <a:pt x="162083" y="0"/>
                    <a:pt x="157452" y="579"/>
                    <a:pt x="152821" y="1737"/>
                  </a:cubicBezTo>
                  <a:cubicBezTo>
                    <a:pt x="143559" y="4245"/>
                    <a:pt x="134876" y="8298"/>
                    <a:pt x="127158" y="13700"/>
                  </a:cubicBezTo>
                  <a:cubicBezTo>
                    <a:pt x="123106" y="16402"/>
                    <a:pt x="119439" y="19489"/>
                    <a:pt x="115966" y="22576"/>
                  </a:cubicBezTo>
                  <a:cubicBezTo>
                    <a:pt x="112300" y="25857"/>
                    <a:pt x="109020" y="29330"/>
                    <a:pt x="105933" y="32803"/>
                  </a:cubicBezTo>
                  <a:cubicBezTo>
                    <a:pt x="99758" y="39942"/>
                    <a:pt x="93969" y="47275"/>
                    <a:pt x="88374" y="54800"/>
                  </a:cubicBezTo>
                  <a:cubicBezTo>
                    <a:pt x="82778" y="62518"/>
                    <a:pt x="77182" y="69850"/>
                    <a:pt x="71201" y="76990"/>
                  </a:cubicBezTo>
                  <a:cubicBezTo>
                    <a:pt x="68306" y="80656"/>
                    <a:pt x="65219" y="84129"/>
                    <a:pt x="61939" y="87409"/>
                  </a:cubicBezTo>
                  <a:cubicBezTo>
                    <a:pt x="58658" y="90497"/>
                    <a:pt x="55185" y="93584"/>
                    <a:pt x="51519" y="96478"/>
                  </a:cubicBezTo>
                  <a:cubicBezTo>
                    <a:pt x="44187" y="102267"/>
                    <a:pt x="36083" y="106898"/>
                    <a:pt x="27400" y="109985"/>
                  </a:cubicBezTo>
                  <a:cubicBezTo>
                    <a:pt x="22962" y="111529"/>
                    <a:pt x="18524" y="112494"/>
                    <a:pt x="13893" y="113073"/>
                  </a:cubicBezTo>
                  <a:cubicBezTo>
                    <a:pt x="11953" y="113315"/>
                    <a:pt x="9980" y="113422"/>
                    <a:pt x="8015" y="113422"/>
                  </a:cubicBezTo>
                  <a:cubicBezTo>
                    <a:pt x="5289" y="113422"/>
                    <a:pt x="2579" y="113216"/>
                    <a:pt x="0" y="112880"/>
                  </a:cubicBezTo>
                  <a:lnTo>
                    <a:pt x="0" y="112880"/>
                  </a:lnTo>
                  <a:cubicBezTo>
                    <a:pt x="3698" y="113684"/>
                    <a:pt x="7665" y="114086"/>
                    <a:pt x="11564" y="114086"/>
                  </a:cubicBezTo>
                  <a:cubicBezTo>
                    <a:pt x="12344" y="114086"/>
                    <a:pt x="13121" y="114070"/>
                    <a:pt x="13893" y="114037"/>
                  </a:cubicBezTo>
                  <a:cubicBezTo>
                    <a:pt x="18717" y="113844"/>
                    <a:pt x="23348" y="113073"/>
                    <a:pt x="27979" y="111722"/>
                  </a:cubicBezTo>
                  <a:cubicBezTo>
                    <a:pt x="37047" y="108828"/>
                    <a:pt x="45538" y="104390"/>
                    <a:pt x="53256" y="98794"/>
                  </a:cubicBezTo>
                  <a:cubicBezTo>
                    <a:pt x="57115" y="95900"/>
                    <a:pt x="60781" y="92812"/>
                    <a:pt x="64254" y="89725"/>
                  </a:cubicBezTo>
                  <a:cubicBezTo>
                    <a:pt x="67534" y="86252"/>
                    <a:pt x="70815" y="82779"/>
                    <a:pt x="73902" y="79305"/>
                  </a:cubicBezTo>
                  <a:cubicBezTo>
                    <a:pt x="80077" y="71973"/>
                    <a:pt x="85479" y="64448"/>
                    <a:pt x="91075" y="56922"/>
                  </a:cubicBezTo>
                  <a:cubicBezTo>
                    <a:pt x="96671" y="49397"/>
                    <a:pt x="102266" y="41872"/>
                    <a:pt x="108441" y="34925"/>
                  </a:cubicBezTo>
                  <a:cubicBezTo>
                    <a:pt x="111528" y="31452"/>
                    <a:pt x="114616" y="27979"/>
                    <a:pt x="118089" y="24892"/>
                  </a:cubicBezTo>
                  <a:cubicBezTo>
                    <a:pt x="121369" y="21612"/>
                    <a:pt x="124842" y="18717"/>
                    <a:pt x="128701" y="16016"/>
                  </a:cubicBezTo>
                  <a:cubicBezTo>
                    <a:pt x="136034" y="10420"/>
                    <a:pt x="144331" y="6175"/>
                    <a:pt x="153207" y="3474"/>
                  </a:cubicBezTo>
                  <a:cubicBezTo>
                    <a:pt x="157645" y="2123"/>
                    <a:pt x="162276" y="1351"/>
                    <a:pt x="166906" y="965"/>
                  </a:cubicBezTo>
                  <a:cubicBezTo>
                    <a:pt x="167678" y="933"/>
                    <a:pt x="168450" y="917"/>
                    <a:pt x="169222" y="917"/>
                  </a:cubicBezTo>
                  <a:cubicBezTo>
                    <a:pt x="173081" y="917"/>
                    <a:pt x="176940" y="1319"/>
                    <a:pt x="180799" y="2123"/>
                  </a:cubicBezTo>
                  <a:cubicBezTo>
                    <a:pt x="176168" y="772"/>
                    <a:pt x="171537" y="0"/>
                    <a:pt x="166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2" name="Google Shape;1032;p27"/>
            <p:cNvSpPr/>
            <p:nvPr/>
          </p:nvSpPr>
          <p:spPr>
            <a:xfrm>
              <a:off x="5110025" y="1511625"/>
              <a:ext cx="892450" cy="2325150"/>
            </a:xfrm>
            <a:custGeom>
              <a:avLst/>
              <a:gdLst/>
              <a:ahLst/>
              <a:cxnLst/>
              <a:rect l="l" t="t" r="r" b="b"/>
              <a:pathLst>
                <a:path w="35698" h="93006" extrusionOk="0">
                  <a:moveTo>
                    <a:pt x="35697" y="0"/>
                  </a:moveTo>
                  <a:cubicBezTo>
                    <a:pt x="31066" y="193"/>
                    <a:pt x="26628" y="1737"/>
                    <a:pt x="23155" y="4824"/>
                  </a:cubicBezTo>
                  <a:cubicBezTo>
                    <a:pt x="19875" y="7912"/>
                    <a:pt x="17174" y="11771"/>
                    <a:pt x="15437" y="16016"/>
                  </a:cubicBezTo>
                  <a:cubicBezTo>
                    <a:pt x="13700" y="20261"/>
                    <a:pt x="12350" y="24506"/>
                    <a:pt x="11578" y="29137"/>
                  </a:cubicBezTo>
                  <a:cubicBezTo>
                    <a:pt x="10806" y="33382"/>
                    <a:pt x="10420" y="38013"/>
                    <a:pt x="10227" y="42451"/>
                  </a:cubicBezTo>
                  <a:cubicBezTo>
                    <a:pt x="9648" y="51327"/>
                    <a:pt x="9841" y="60010"/>
                    <a:pt x="8683" y="68693"/>
                  </a:cubicBezTo>
                  <a:cubicBezTo>
                    <a:pt x="7912" y="77376"/>
                    <a:pt x="5017" y="85673"/>
                    <a:pt x="0" y="93005"/>
                  </a:cubicBezTo>
                  <a:cubicBezTo>
                    <a:pt x="6175" y="86252"/>
                    <a:pt x="10227" y="77954"/>
                    <a:pt x="11578" y="69079"/>
                  </a:cubicBezTo>
                  <a:cubicBezTo>
                    <a:pt x="12929" y="60203"/>
                    <a:pt x="13507" y="51327"/>
                    <a:pt x="13700" y="42451"/>
                  </a:cubicBezTo>
                  <a:cubicBezTo>
                    <a:pt x="13893" y="33961"/>
                    <a:pt x="15437" y="25471"/>
                    <a:pt x="18331" y="17173"/>
                  </a:cubicBezTo>
                  <a:cubicBezTo>
                    <a:pt x="19489" y="13121"/>
                    <a:pt x="21612" y="9455"/>
                    <a:pt x="24506" y="6175"/>
                  </a:cubicBezTo>
                  <a:cubicBezTo>
                    <a:pt x="25857" y="4631"/>
                    <a:pt x="27593" y="3281"/>
                    <a:pt x="29523" y="2316"/>
                  </a:cubicBezTo>
                  <a:cubicBezTo>
                    <a:pt x="31452" y="1351"/>
                    <a:pt x="33575" y="579"/>
                    <a:pt x="35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3" name="Google Shape;1033;p27"/>
            <p:cNvSpPr/>
            <p:nvPr/>
          </p:nvSpPr>
          <p:spPr>
            <a:xfrm>
              <a:off x="3884750" y="1723875"/>
              <a:ext cx="1389300" cy="3159675"/>
            </a:xfrm>
            <a:custGeom>
              <a:avLst/>
              <a:gdLst/>
              <a:ahLst/>
              <a:cxnLst/>
              <a:rect l="l" t="t" r="r" b="b"/>
              <a:pathLst>
                <a:path w="55572" h="126387" extrusionOk="0">
                  <a:moveTo>
                    <a:pt x="55572" y="0"/>
                  </a:moveTo>
                  <a:lnTo>
                    <a:pt x="55572" y="0"/>
                  </a:lnTo>
                  <a:cubicBezTo>
                    <a:pt x="50362" y="2895"/>
                    <a:pt x="45731" y="6947"/>
                    <a:pt x="42065" y="11964"/>
                  </a:cubicBezTo>
                  <a:cubicBezTo>
                    <a:pt x="38592" y="16981"/>
                    <a:pt x="35698" y="22576"/>
                    <a:pt x="33768" y="28365"/>
                  </a:cubicBezTo>
                  <a:cubicBezTo>
                    <a:pt x="29716" y="40135"/>
                    <a:pt x="28944" y="52484"/>
                    <a:pt x="27979" y="64448"/>
                  </a:cubicBezTo>
                  <a:cubicBezTo>
                    <a:pt x="27015" y="76411"/>
                    <a:pt x="26050" y="88374"/>
                    <a:pt x="21998" y="99373"/>
                  </a:cubicBezTo>
                  <a:cubicBezTo>
                    <a:pt x="19875" y="104968"/>
                    <a:pt x="17174" y="110178"/>
                    <a:pt x="13508" y="115002"/>
                  </a:cubicBezTo>
                  <a:cubicBezTo>
                    <a:pt x="9842" y="119826"/>
                    <a:pt x="5211" y="123685"/>
                    <a:pt x="1" y="126386"/>
                  </a:cubicBezTo>
                  <a:cubicBezTo>
                    <a:pt x="2702" y="125229"/>
                    <a:pt x="5404" y="123878"/>
                    <a:pt x="8105" y="122141"/>
                  </a:cubicBezTo>
                  <a:cubicBezTo>
                    <a:pt x="10420" y="120405"/>
                    <a:pt x="12736" y="118282"/>
                    <a:pt x="14858" y="116160"/>
                  </a:cubicBezTo>
                  <a:cubicBezTo>
                    <a:pt x="18910" y="111529"/>
                    <a:pt x="22191" y="106126"/>
                    <a:pt x="24506" y="100530"/>
                  </a:cubicBezTo>
                  <a:cubicBezTo>
                    <a:pt x="29330" y="89146"/>
                    <a:pt x="30681" y="76797"/>
                    <a:pt x="31646" y="64641"/>
                  </a:cubicBezTo>
                  <a:cubicBezTo>
                    <a:pt x="32417" y="52677"/>
                    <a:pt x="32996" y="40714"/>
                    <a:pt x="36469" y="29137"/>
                  </a:cubicBezTo>
                  <a:cubicBezTo>
                    <a:pt x="38013" y="23541"/>
                    <a:pt x="40521" y="17945"/>
                    <a:pt x="43609" y="12928"/>
                  </a:cubicBezTo>
                  <a:cubicBezTo>
                    <a:pt x="46696" y="7719"/>
                    <a:pt x="50748" y="3281"/>
                    <a:pt x="55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4" name="Google Shape;1034;p27"/>
            <p:cNvSpPr/>
            <p:nvPr/>
          </p:nvSpPr>
          <p:spPr>
            <a:xfrm>
              <a:off x="1911800" y="4020050"/>
              <a:ext cx="1220450" cy="654575"/>
            </a:xfrm>
            <a:custGeom>
              <a:avLst/>
              <a:gdLst/>
              <a:ahLst/>
              <a:cxnLst/>
              <a:rect l="l" t="t" r="r" b="b"/>
              <a:pathLst>
                <a:path w="48818" h="26183" extrusionOk="0">
                  <a:moveTo>
                    <a:pt x="48818" y="0"/>
                  </a:moveTo>
                  <a:lnTo>
                    <a:pt x="48818" y="0"/>
                  </a:lnTo>
                  <a:cubicBezTo>
                    <a:pt x="45538" y="3474"/>
                    <a:pt x="42064" y="6561"/>
                    <a:pt x="38205" y="9455"/>
                  </a:cubicBezTo>
                  <a:cubicBezTo>
                    <a:pt x="30873" y="15244"/>
                    <a:pt x="22576" y="19489"/>
                    <a:pt x="13700" y="22576"/>
                  </a:cubicBezTo>
                  <a:cubicBezTo>
                    <a:pt x="9262" y="23927"/>
                    <a:pt x="4631" y="25085"/>
                    <a:pt x="0" y="25856"/>
                  </a:cubicBezTo>
                  <a:cubicBezTo>
                    <a:pt x="1809" y="26074"/>
                    <a:pt x="3618" y="26182"/>
                    <a:pt x="5427" y="26182"/>
                  </a:cubicBezTo>
                  <a:cubicBezTo>
                    <a:pt x="8442" y="26182"/>
                    <a:pt x="11457" y="25881"/>
                    <a:pt x="14472" y="25278"/>
                  </a:cubicBezTo>
                  <a:cubicBezTo>
                    <a:pt x="24119" y="23155"/>
                    <a:pt x="32995" y="18524"/>
                    <a:pt x="40135" y="11771"/>
                  </a:cubicBezTo>
                  <a:cubicBezTo>
                    <a:pt x="43608" y="8297"/>
                    <a:pt x="46502" y="4438"/>
                    <a:pt x="48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5" name="Google Shape;1035;p27"/>
            <p:cNvSpPr/>
            <p:nvPr/>
          </p:nvSpPr>
          <p:spPr>
            <a:xfrm>
              <a:off x="3744875" y="1603950"/>
              <a:ext cx="1630500" cy="240550"/>
            </a:xfrm>
            <a:custGeom>
              <a:avLst/>
              <a:gdLst/>
              <a:ahLst/>
              <a:cxnLst/>
              <a:rect l="l" t="t" r="r" b="b"/>
              <a:pathLst>
                <a:path w="65220" h="9622" extrusionOk="0">
                  <a:moveTo>
                    <a:pt x="40615" y="1"/>
                  </a:moveTo>
                  <a:cubicBezTo>
                    <a:pt x="32122" y="1"/>
                    <a:pt x="23767" y="1122"/>
                    <a:pt x="15630" y="3447"/>
                  </a:cubicBezTo>
                  <a:cubicBezTo>
                    <a:pt x="10227" y="4990"/>
                    <a:pt x="5017" y="7113"/>
                    <a:pt x="0" y="9621"/>
                  </a:cubicBezTo>
                  <a:cubicBezTo>
                    <a:pt x="5403" y="8464"/>
                    <a:pt x="10806" y="7113"/>
                    <a:pt x="16208" y="6148"/>
                  </a:cubicBezTo>
                  <a:cubicBezTo>
                    <a:pt x="21611" y="5183"/>
                    <a:pt x="27014" y="4411"/>
                    <a:pt x="32417" y="4026"/>
                  </a:cubicBezTo>
                  <a:cubicBezTo>
                    <a:pt x="37819" y="3447"/>
                    <a:pt x="43222" y="3254"/>
                    <a:pt x="48818" y="3254"/>
                  </a:cubicBezTo>
                  <a:cubicBezTo>
                    <a:pt x="54221" y="3254"/>
                    <a:pt x="59816" y="3447"/>
                    <a:pt x="65219" y="3833"/>
                  </a:cubicBezTo>
                  <a:cubicBezTo>
                    <a:pt x="60009" y="2096"/>
                    <a:pt x="54414" y="938"/>
                    <a:pt x="49011" y="359"/>
                  </a:cubicBezTo>
                  <a:cubicBezTo>
                    <a:pt x="46199" y="121"/>
                    <a:pt x="43400" y="1"/>
                    <a:pt x="40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6" name="Google Shape;1036;p27"/>
            <p:cNvSpPr/>
            <p:nvPr/>
          </p:nvSpPr>
          <p:spPr>
            <a:xfrm>
              <a:off x="3556725" y="3267525"/>
              <a:ext cx="361825" cy="868325"/>
            </a:xfrm>
            <a:custGeom>
              <a:avLst/>
              <a:gdLst/>
              <a:ahLst/>
              <a:cxnLst/>
              <a:rect l="l" t="t" r="r" b="b"/>
              <a:pathLst>
                <a:path w="14473" h="34733" extrusionOk="0">
                  <a:moveTo>
                    <a:pt x="14473" y="0"/>
                  </a:moveTo>
                  <a:lnTo>
                    <a:pt x="10806" y="193"/>
                  </a:lnTo>
                  <a:cubicBezTo>
                    <a:pt x="11964" y="12735"/>
                    <a:pt x="8105" y="25277"/>
                    <a:pt x="1" y="34732"/>
                  </a:cubicBezTo>
                  <a:cubicBezTo>
                    <a:pt x="9456" y="25663"/>
                    <a:pt x="14473" y="13121"/>
                    <a:pt x="14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343317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54ECA-7F8C-4CF9-811A-B9C15589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41009-BEB1-43B6-A03F-A29E33049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B8C4C-7A95-48C3-8B69-EE4EFD30C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47DC7-DB4F-465A-9421-76222800BB8F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F744C-90F1-49A5-BF7C-3A313F927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97DE6E-6467-4764-B450-A1488D9A3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91446-81E7-4D3C-9308-035C0AA78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9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83" name="Google Shape;83;p3"/>
          <p:cNvSpPr txBox="1">
            <a:spLocks noGrp="1"/>
          </p:cNvSpPr>
          <p:nvPr>
            <p:ph type="title"/>
          </p:nvPr>
        </p:nvSpPr>
        <p:spPr>
          <a:xfrm>
            <a:off x="1254533" y="2245367"/>
            <a:ext cx="4558800" cy="82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4" name="Google Shape;84;p3"/>
          <p:cNvSpPr txBox="1">
            <a:spLocks noGrp="1"/>
          </p:cNvSpPr>
          <p:nvPr>
            <p:ph type="subTitle" idx="1"/>
          </p:nvPr>
        </p:nvSpPr>
        <p:spPr>
          <a:xfrm>
            <a:off x="1354333" y="3533251"/>
            <a:ext cx="4558800" cy="11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"/>
          <p:cNvSpPr txBox="1">
            <a:spLocks noGrp="1"/>
          </p:cNvSpPr>
          <p:nvPr>
            <p:ph type="title" idx="2" hasCustomPrompt="1"/>
          </p:nvPr>
        </p:nvSpPr>
        <p:spPr>
          <a:xfrm>
            <a:off x="1550100" y="1565733"/>
            <a:ext cx="1663600" cy="7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86" name="Google Shape;86;p3"/>
          <p:cNvGrpSpPr/>
          <p:nvPr/>
        </p:nvGrpSpPr>
        <p:grpSpPr>
          <a:xfrm>
            <a:off x="-335080" y="5330801"/>
            <a:ext cx="1647699" cy="1616797"/>
            <a:chOff x="1124025" y="238125"/>
            <a:chExt cx="5272075" cy="5173200"/>
          </a:xfrm>
        </p:grpSpPr>
        <p:sp>
          <p:nvSpPr>
            <p:cNvPr id="87" name="Google Shape;87;p3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3" name="Google Shape;103;p3"/>
          <p:cNvGrpSpPr/>
          <p:nvPr/>
        </p:nvGrpSpPr>
        <p:grpSpPr>
          <a:xfrm rot="2437738" flipH="1">
            <a:off x="800400" y="5369873"/>
            <a:ext cx="1273461" cy="2262328"/>
            <a:chOff x="2344925" y="238125"/>
            <a:chExt cx="2835925" cy="5038075"/>
          </a:xfrm>
        </p:grpSpPr>
        <p:sp>
          <p:nvSpPr>
            <p:cNvPr id="104" name="Google Shape;104;p3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4" name="Google Shape;114;p3"/>
          <p:cNvGrpSpPr/>
          <p:nvPr/>
        </p:nvGrpSpPr>
        <p:grpSpPr>
          <a:xfrm rot="7389400" flipH="1">
            <a:off x="1004495" y="-371759"/>
            <a:ext cx="994451" cy="2110264"/>
            <a:chOff x="2479375" y="241250"/>
            <a:chExt cx="2454400" cy="5089875"/>
          </a:xfrm>
        </p:grpSpPr>
        <p:sp>
          <p:nvSpPr>
            <p:cNvPr id="115" name="Google Shape;115;p3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1" name="Google Shape;121;p3"/>
          <p:cNvGrpSpPr/>
          <p:nvPr/>
        </p:nvGrpSpPr>
        <p:grpSpPr>
          <a:xfrm rot="-172449" flipH="1">
            <a:off x="-146365" y="-126918"/>
            <a:ext cx="1904841" cy="1505739"/>
            <a:chOff x="508050" y="242250"/>
            <a:chExt cx="6512250" cy="5147800"/>
          </a:xfrm>
        </p:grpSpPr>
        <p:sp>
          <p:nvSpPr>
            <p:cNvPr id="122" name="Google Shape;122;p3"/>
            <p:cNvSpPr/>
            <p:nvPr/>
          </p:nvSpPr>
          <p:spPr>
            <a:xfrm>
              <a:off x="508050" y="242250"/>
              <a:ext cx="6512250" cy="5147800"/>
            </a:xfrm>
            <a:custGeom>
              <a:avLst/>
              <a:gdLst/>
              <a:ahLst/>
              <a:cxnLst/>
              <a:rect l="l" t="t" r="r" b="b"/>
              <a:pathLst>
                <a:path w="260490" h="205912" extrusionOk="0">
                  <a:moveTo>
                    <a:pt x="192120" y="0"/>
                  </a:moveTo>
                  <a:cubicBezTo>
                    <a:pt x="185268" y="0"/>
                    <a:pt x="178662" y="685"/>
                    <a:pt x="172695" y="2150"/>
                  </a:cubicBezTo>
                  <a:cubicBezTo>
                    <a:pt x="150698" y="7746"/>
                    <a:pt x="131403" y="21639"/>
                    <a:pt x="119054" y="40742"/>
                  </a:cubicBezTo>
                  <a:cubicBezTo>
                    <a:pt x="127586" y="36582"/>
                    <a:pt x="136945" y="34486"/>
                    <a:pt x="146314" y="34486"/>
                  </a:cubicBezTo>
                  <a:cubicBezTo>
                    <a:pt x="153894" y="34486"/>
                    <a:pt x="161481" y="35858"/>
                    <a:pt x="168643" y="38619"/>
                  </a:cubicBezTo>
                  <a:cubicBezTo>
                    <a:pt x="131210" y="41128"/>
                    <a:pt x="97828" y="63125"/>
                    <a:pt x="80848" y="96506"/>
                  </a:cubicBezTo>
                  <a:cubicBezTo>
                    <a:pt x="94190" y="89501"/>
                    <a:pt x="108974" y="85812"/>
                    <a:pt x="124078" y="85812"/>
                  </a:cubicBezTo>
                  <a:cubicBezTo>
                    <a:pt x="126449" y="85812"/>
                    <a:pt x="128827" y="85903"/>
                    <a:pt x="131210" y="86086"/>
                  </a:cubicBezTo>
                  <a:cubicBezTo>
                    <a:pt x="108790" y="128808"/>
                    <a:pt x="61336" y="156670"/>
                    <a:pt x="13377" y="156670"/>
                  </a:cubicBezTo>
                  <a:cubicBezTo>
                    <a:pt x="8916" y="156670"/>
                    <a:pt x="4450" y="156429"/>
                    <a:pt x="0" y="155936"/>
                  </a:cubicBezTo>
                  <a:lnTo>
                    <a:pt x="0" y="155936"/>
                  </a:lnTo>
                  <a:cubicBezTo>
                    <a:pt x="12928" y="173881"/>
                    <a:pt x="32802" y="185458"/>
                    <a:pt x="54799" y="188160"/>
                  </a:cubicBezTo>
                  <a:cubicBezTo>
                    <a:pt x="57551" y="188447"/>
                    <a:pt x="60300" y="188589"/>
                    <a:pt x="63036" y="188589"/>
                  </a:cubicBezTo>
                  <a:cubicBezTo>
                    <a:pt x="82362" y="188589"/>
                    <a:pt x="101044" y="181517"/>
                    <a:pt x="115580" y="168671"/>
                  </a:cubicBezTo>
                  <a:lnTo>
                    <a:pt x="115580" y="168671"/>
                  </a:lnTo>
                  <a:cubicBezTo>
                    <a:pt x="113265" y="184494"/>
                    <a:pt x="102845" y="198194"/>
                    <a:pt x="87988" y="204368"/>
                  </a:cubicBezTo>
                  <a:cubicBezTo>
                    <a:pt x="92621" y="205079"/>
                    <a:pt x="97250" y="205427"/>
                    <a:pt x="101842" y="205427"/>
                  </a:cubicBezTo>
                  <a:cubicBezTo>
                    <a:pt x="130906" y="205427"/>
                    <a:pt x="158453" y="191482"/>
                    <a:pt x="175782" y="167321"/>
                  </a:cubicBezTo>
                  <a:cubicBezTo>
                    <a:pt x="181185" y="179477"/>
                    <a:pt x="181764" y="193370"/>
                    <a:pt x="177133" y="205912"/>
                  </a:cubicBezTo>
                  <a:cubicBezTo>
                    <a:pt x="222478" y="179284"/>
                    <a:pt x="252386" y="132975"/>
                    <a:pt x="258174" y="80876"/>
                  </a:cubicBezTo>
                  <a:cubicBezTo>
                    <a:pt x="260490" y="57529"/>
                    <a:pt x="257210" y="32637"/>
                    <a:pt x="245246" y="12763"/>
                  </a:cubicBezTo>
                  <a:lnTo>
                    <a:pt x="245053" y="12956"/>
                  </a:lnTo>
                  <a:cubicBezTo>
                    <a:pt x="230711" y="4941"/>
                    <a:pt x="210528" y="0"/>
                    <a:pt x="192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1911800" y="1497150"/>
              <a:ext cx="4520000" cy="2852150"/>
            </a:xfrm>
            <a:custGeom>
              <a:avLst/>
              <a:gdLst/>
              <a:ahLst/>
              <a:cxnLst/>
              <a:rect l="l" t="t" r="r" b="b"/>
              <a:pathLst>
                <a:path w="180800" h="114086" extrusionOk="0">
                  <a:moveTo>
                    <a:pt x="166906" y="0"/>
                  </a:moveTo>
                  <a:cubicBezTo>
                    <a:pt x="162083" y="0"/>
                    <a:pt x="157452" y="579"/>
                    <a:pt x="152821" y="1737"/>
                  </a:cubicBezTo>
                  <a:cubicBezTo>
                    <a:pt x="143559" y="4245"/>
                    <a:pt x="134876" y="8298"/>
                    <a:pt x="127158" y="13700"/>
                  </a:cubicBezTo>
                  <a:cubicBezTo>
                    <a:pt x="123106" y="16402"/>
                    <a:pt x="119439" y="19489"/>
                    <a:pt x="115966" y="22576"/>
                  </a:cubicBezTo>
                  <a:cubicBezTo>
                    <a:pt x="112300" y="25857"/>
                    <a:pt x="109020" y="29330"/>
                    <a:pt x="105933" y="32803"/>
                  </a:cubicBezTo>
                  <a:cubicBezTo>
                    <a:pt x="99758" y="39942"/>
                    <a:pt x="93969" y="47275"/>
                    <a:pt x="88374" y="54800"/>
                  </a:cubicBezTo>
                  <a:cubicBezTo>
                    <a:pt x="82778" y="62518"/>
                    <a:pt x="77182" y="69850"/>
                    <a:pt x="71201" y="76990"/>
                  </a:cubicBezTo>
                  <a:cubicBezTo>
                    <a:pt x="68306" y="80656"/>
                    <a:pt x="65219" y="84129"/>
                    <a:pt x="61939" y="87409"/>
                  </a:cubicBezTo>
                  <a:cubicBezTo>
                    <a:pt x="58658" y="90497"/>
                    <a:pt x="55185" y="93584"/>
                    <a:pt x="51519" y="96478"/>
                  </a:cubicBezTo>
                  <a:cubicBezTo>
                    <a:pt x="44187" y="102267"/>
                    <a:pt x="36083" y="106898"/>
                    <a:pt x="27400" y="109985"/>
                  </a:cubicBezTo>
                  <a:cubicBezTo>
                    <a:pt x="22962" y="111529"/>
                    <a:pt x="18524" y="112494"/>
                    <a:pt x="13893" y="113073"/>
                  </a:cubicBezTo>
                  <a:cubicBezTo>
                    <a:pt x="11953" y="113315"/>
                    <a:pt x="9980" y="113422"/>
                    <a:pt x="8015" y="113422"/>
                  </a:cubicBezTo>
                  <a:cubicBezTo>
                    <a:pt x="5289" y="113422"/>
                    <a:pt x="2579" y="113216"/>
                    <a:pt x="0" y="112880"/>
                  </a:cubicBezTo>
                  <a:lnTo>
                    <a:pt x="0" y="112880"/>
                  </a:lnTo>
                  <a:cubicBezTo>
                    <a:pt x="3698" y="113684"/>
                    <a:pt x="7665" y="114086"/>
                    <a:pt x="11564" y="114086"/>
                  </a:cubicBezTo>
                  <a:cubicBezTo>
                    <a:pt x="12344" y="114086"/>
                    <a:pt x="13121" y="114070"/>
                    <a:pt x="13893" y="114037"/>
                  </a:cubicBezTo>
                  <a:cubicBezTo>
                    <a:pt x="18717" y="113844"/>
                    <a:pt x="23348" y="113073"/>
                    <a:pt x="27979" y="111722"/>
                  </a:cubicBezTo>
                  <a:cubicBezTo>
                    <a:pt x="37047" y="108828"/>
                    <a:pt x="45538" y="104390"/>
                    <a:pt x="53256" y="98794"/>
                  </a:cubicBezTo>
                  <a:cubicBezTo>
                    <a:pt x="57115" y="95900"/>
                    <a:pt x="60781" y="92812"/>
                    <a:pt x="64254" y="89725"/>
                  </a:cubicBezTo>
                  <a:cubicBezTo>
                    <a:pt x="67534" y="86252"/>
                    <a:pt x="70815" y="82779"/>
                    <a:pt x="73902" y="79305"/>
                  </a:cubicBezTo>
                  <a:cubicBezTo>
                    <a:pt x="80077" y="71973"/>
                    <a:pt x="85479" y="64448"/>
                    <a:pt x="91075" y="56922"/>
                  </a:cubicBezTo>
                  <a:cubicBezTo>
                    <a:pt x="96671" y="49397"/>
                    <a:pt x="102266" y="41872"/>
                    <a:pt x="108441" y="34925"/>
                  </a:cubicBezTo>
                  <a:cubicBezTo>
                    <a:pt x="111528" y="31452"/>
                    <a:pt x="114616" y="27979"/>
                    <a:pt x="118089" y="24892"/>
                  </a:cubicBezTo>
                  <a:cubicBezTo>
                    <a:pt x="121369" y="21612"/>
                    <a:pt x="124842" y="18717"/>
                    <a:pt x="128701" y="16016"/>
                  </a:cubicBezTo>
                  <a:cubicBezTo>
                    <a:pt x="136034" y="10420"/>
                    <a:pt x="144331" y="6175"/>
                    <a:pt x="153207" y="3474"/>
                  </a:cubicBezTo>
                  <a:cubicBezTo>
                    <a:pt x="157645" y="2123"/>
                    <a:pt x="162276" y="1351"/>
                    <a:pt x="166906" y="965"/>
                  </a:cubicBezTo>
                  <a:cubicBezTo>
                    <a:pt x="167678" y="933"/>
                    <a:pt x="168450" y="917"/>
                    <a:pt x="169222" y="917"/>
                  </a:cubicBezTo>
                  <a:cubicBezTo>
                    <a:pt x="173081" y="917"/>
                    <a:pt x="176940" y="1319"/>
                    <a:pt x="180799" y="2123"/>
                  </a:cubicBezTo>
                  <a:cubicBezTo>
                    <a:pt x="176168" y="772"/>
                    <a:pt x="171537" y="0"/>
                    <a:pt x="166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5110025" y="1511625"/>
              <a:ext cx="892450" cy="2325150"/>
            </a:xfrm>
            <a:custGeom>
              <a:avLst/>
              <a:gdLst/>
              <a:ahLst/>
              <a:cxnLst/>
              <a:rect l="l" t="t" r="r" b="b"/>
              <a:pathLst>
                <a:path w="35698" h="93006" extrusionOk="0">
                  <a:moveTo>
                    <a:pt x="35697" y="0"/>
                  </a:moveTo>
                  <a:cubicBezTo>
                    <a:pt x="31066" y="193"/>
                    <a:pt x="26628" y="1737"/>
                    <a:pt x="23155" y="4824"/>
                  </a:cubicBezTo>
                  <a:cubicBezTo>
                    <a:pt x="19875" y="7912"/>
                    <a:pt x="17174" y="11771"/>
                    <a:pt x="15437" y="16016"/>
                  </a:cubicBezTo>
                  <a:cubicBezTo>
                    <a:pt x="13700" y="20261"/>
                    <a:pt x="12350" y="24506"/>
                    <a:pt x="11578" y="29137"/>
                  </a:cubicBezTo>
                  <a:cubicBezTo>
                    <a:pt x="10806" y="33382"/>
                    <a:pt x="10420" y="38013"/>
                    <a:pt x="10227" y="42451"/>
                  </a:cubicBezTo>
                  <a:cubicBezTo>
                    <a:pt x="9648" y="51327"/>
                    <a:pt x="9841" y="60010"/>
                    <a:pt x="8683" y="68693"/>
                  </a:cubicBezTo>
                  <a:cubicBezTo>
                    <a:pt x="7912" y="77376"/>
                    <a:pt x="5017" y="85673"/>
                    <a:pt x="0" y="93005"/>
                  </a:cubicBezTo>
                  <a:cubicBezTo>
                    <a:pt x="6175" y="86252"/>
                    <a:pt x="10227" y="77954"/>
                    <a:pt x="11578" y="69079"/>
                  </a:cubicBezTo>
                  <a:cubicBezTo>
                    <a:pt x="12929" y="60203"/>
                    <a:pt x="13507" y="51327"/>
                    <a:pt x="13700" y="42451"/>
                  </a:cubicBezTo>
                  <a:cubicBezTo>
                    <a:pt x="13893" y="33961"/>
                    <a:pt x="15437" y="25471"/>
                    <a:pt x="18331" y="17173"/>
                  </a:cubicBezTo>
                  <a:cubicBezTo>
                    <a:pt x="19489" y="13121"/>
                    <a:pt x="21612" y="9455"/>
                    <a:pt x="24506" y="6175"/>
                  </a:cubicBezTo>
                  <a:cubicBezTo>
                    <a:pt x="25857" y="4631"/>
                    <a:pt x="27593" y="3281"/>
                    <a:pt x="29523" y="2316"/>
                  </a:cubicBezTo>
                  <a:cubicBezTo>
                    <a:pt x="31452" y="1351"/>
                    <a:pt x="33575" y="579"/>
                    <a:pt x="35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3884750" y="1723875"/>
              <a:ext cx="1389300" cy="3159675"/>
            </a:xfrm>
            <a:custGeom>
              <a:avLst/>
              <a:gdLst/>
              <a:ahLst/>
              <a:cxnLst/>
              <a:rect l="l" t="t" r="r" b="b"/>
              <a:pathLst>
                <a:path w="55572" h="126387" extrusionOk="0">
                  <a:moveTo>
                    <a:pt x="55572" y="0"/>
                  </a:moveTo>
                  <a:lnTo>
                    <a:pt x="55572" y="0"/>
                  </a:lnTo>
                  <a:cubicBezTo>
                    <a:pt x="50362" y="2895"/>
                    <a:pt x="45731" y="6947"/>
                    <a:pt x="42065" y="11964"/>
                  </a:cubicBezTo>
                  <a:cubicBezTo>
                    <a:pt x="38592" y="16981"/>
                    <a:pt x="35698" y="22576"/>
                    <a:pt x="33768" y="28365"/>
                  </a:cubicBezTo>
                  <a:cubicBezTo>
                    <a:pt x="29716" y="40135"/>
                    <a:pt x="28944" y="52484"/>
                    <a:pt x="27979" y="64448"/>
                  </a:cubicBezTo>
                  <a:cubicBezTo>
                    <a:pt x="27015" y="76411"/>
                    <a:pt x="26050" y="88374"/>
                    <a:pt x="21998" y="99373"/>
                  </a:cubicBezTo>
                  <a:cubicBezTo>
                    <a:pt x="19875" y="104968"/>
                    <a:pt x="17174" y="110178"/>
                    <a:pt x="13508" y="115002"/>
                  </a:cubicBezTo>
                  <a:cubicBezTo>
                    <a:pt x="9842" y="119826"/>
                    <a:pt x="5211" y="123685"/>
                    <a:pt x="1" y="126386"/>
                  </a:cubicBezTo>
                  <a:cubicBezTo>
                    <a:pt x="2702" y="125229"/>
                    <a:pt x="5404" y="123878"/>
                    <a:pt x="8105" y="122141"/>
                  </a:cubicBezTo>
                  <a:cubicBezTo>
                    <a:pt x="10420" y="120405"/>
                    <a:pt x="12736" y="118282"/>
                    <a:pt x="14858" y="116160"/>
                  </a:cubicBezTo>
                  <a:cubicBezTo>
                    <a:pt x="18910" y="111529"/>
                    <a:pt x="22191" y="106126"/>
                    <a:pt x="24506" y="100530"/>
                  </a:cubicBezTo>
                  <a:cubicBezTo>
                    <a:pt x="29330" y="89146"/>
                    <a:pt x="30681" y="76797"/>
                    <a:pt x="31646" y="64641"/>
                  </a:cubicBezTo>
                  <a:cubicBezTo>
                    <a:pt x="32417" y="52677"/>
                    <a:pt x="32996" y="40714"/>
                    <a:pt x="36469" y="29137"/>
                  </a:cubicBezTo>
                  <a:cubicBezTo>
                    <a:pt x="38013" y="23541"/>
                    <a:pt x="40521" y="17945"/>
                    <a:pt x="43609" y="12928"/>
                  </a:cubicBezTo>
                  <a:cubicBezTo>
                    <a:pt x="46696" y="7719"/>
                    <a:pt x="50748" y="3281"/>
                    <a:pt x="55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1911800" y="4020050"/>
              <a:ext cx="1220450" cy="654575"/>
            </a:xfrm>
            <a:custGeom>
              <a:avLst/>
              <a:gdLst/>
              <a:ahLst/>
              <a:cxnLst/>
              <a:rect l="l" t="t" r="r" b="b"/>
              <a:pathLst>
                <a:path w="48818" h="26183" extrusionOk="0">
                  <a:moveTo>
                    <a:pt x="48818" y="0"/>
                  </a:moveTo>
                  <a:lnTo>
                    <a:pt x="48818" y="0"/>
                  </a:lnTo>
                  <a:cubicBezTo>
                    <a:pt x="45538" y="3474"/>
                    <a:pt x="42064" y="6561"/>
                    <a:pt x="38205" y="9455"/>
                  </a:cubicBezTo>
                  <a:cubicBezTo>
                    <a:pt x="30873" y="15244"/>
                    <a:pt x="22576" y="19489"/>
                    <a:pt x="13700" y="22576"/>
                  </a:cubicBezTo>
                  <a:cubicBezTo>
                    <a:pt x="9262" y="23927"/>
                    <a:pt x="4631" y="25085"/>
                    <a:pt x="0" y="25856"/>
                  </a:cubicBezTo>
                  <a:cubicBezTo>
                    <a:pt x="1809" y="26074"/>
                    <a:pt x="3618" y="26182"/>
                    <a:pt x="5427" y="26182"/>
                  </a:cubicBezTo>
                  <a:cubicBezTo>
                    <a:pt x="8442" y="26182"/>
                    <a:pt x="11457" y="25881"/>
                    <a:pt x="14472" y="25278"/>
                  </a:cubicBezTo>
                  <a:cubicBezTo>
                    <a:pt x="24119" y="23155"/>
                    <a:pt x="32995" y="18524"/>
                    <a:pt x="40135" y="11771"/>
                  </a:cubicBezTo>
                  <a:cubicBezTo>
                    <a:pt x="43608" y="8297"/>
                    <a:pt x="46502" y="4438"/>
                    <a:pt x="48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3744875" y="1603950"/>
              <a:ext cx="1630500" cy="240550"/>
            </a:xfrm>
            <a:custGeom>
              <a:avLst/>
              <a:gdLst/>
              <a:ahLst/>
              <a:cxnLst/>
              <a:rect l="l" t="t" r="r" b="b"/>
              <a:pathLst>
                <a:path w="65220" h="9622" extrusionOk="0">
                  <a:moveTo>
                    <a:pt x="40615" y="1"/>
                  </a:moveTo>
                  <a:cubicBezTo>
                    <a:pt x="32122" y="1"/>
                    <a:pt x="23767" y="1122"/>
                    <a:pt x="15630" y="3447"/>
                  </a:cubicBezTo>
                  <a:cubicBezTo>
                    <a:pt x="10227" y="4990"/>
                    <a:pt x="5017" y="7113"/>
                    <a:pt x="0" y="9621"/>
                  </a:cubicBezTo>
                  <a:cubicBezTo>
                    <a:pt x="5403" y="8464"/>
                    <a:pt x="10806" y="7113"/>
                    <a:pt x="16208" y="6148"/>
                  </a:cubicBezTo>
                  <a:cubicBezTo>
                    <a:pt x="21611" y="5183"/>
                    <a:pt x="27014" y="4411"/>
                    <a:pt x="32417" y="4026"/>
                  </a:cubicBezTo>
                  <a:cubicBezTo>
                    <a:pt x="37819" y="3447"/>
                    <a:pt x="43222" y="3254"/>
                    <a:pt x="48818" y="3254"/>
                  </a:cubicBezTo>
                  <a:cubicBezTo>
                    <a:pt x="54221" y="3254"/>
                    <a:pt x="59816" y="3447"/>
                    <a:pt x="65219" y="3833"/>
                  </a:cubicBezTo>
                  <a:cubicBezTo>
                    <a:pt x="60009" y="2096"/>
                    <a:pt x="54414" y="938"/>
                    <a:pt x="49011" y="359"/>
                  </a:cubicBezTo>
                  <a:cubicBezTo>
                    <a:pt x="46199" y="121"/>
                    <a:pt x="43400" y="1"/>
                    <a:pt x="40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3556725" y="3267525"/>
              <a:ext cx="361825" cy="868325"/>
            </a:xfrm>
            <a:custGeom>
              <a:avLst/>
              <a:gdLst/>
              <a:ahLst/>
              <a:cxnLst/>
              <a:rect l="l" t="t" r="r" b="b"/>
              <a:pathLst>
                <a:path w="14473" h="34733" extrusionOk="0">
                  <a:moveTo>
                    <a:pt x="14473" y="0"/>
                  </a:moveTo>
                  <a:lnTo>
                    <a:pt x="10806" y="193"/>
                  </a:lnTo>
                  <a:cubicBezTo>
                    <a:pt x="11964" y="12735"/>
                    <a:pt x="8105" y="25277"/>
                    <a:pt x="1" y="34732"/>
                  </a:cubicBezTo>
                  <a:cubicBezTo>
                    <a:pt x="9456" y="25663"/>
                    <a:pt x="14473" y="13121"/>
                    <a:pt x="14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082805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1" name="Google Shape;131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"/>
          <p:cNvSpPr txBox="1">
            <a:spLocks noGrp="1"/>
          </p:cNvSpPr>
          <p:nvPr>
            <p:ph type="body" idx="1"/>
          </p:nvPr>
        </p:nvSpPr>
        <p:spPr>
          <a:xfrm>
            <a:off x="960000" y="1681300"/>
            <a:ext cx="10272000" cy="46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Oswald Medium"/>
              <a:buAutoNum type="arabicPeriod"/>
              <a:defRPr sz="1200">
                <a:solidFill>
                  <a:schemeClr val="accent1"/>
                </a:solidFill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alphaLcPeriod"/>
              <a:defRPr>
                <a:solidFill>
                  <a:schemeClr val="accent1"/>
                </a:solidFill>
              </a:defRPr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romanLcPeriod"/>
              <a:defRPr>
                <a:solidFill>
                  <a:schemeClr val="accent1"/>
                </a:solidFill>
              </a:defRPr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arabicPeriod"/>
              <a:defRPr>
                <a:solidFill>
                  <a:schemeClr val="accent1"/>
                </a:solidFill>
              </a:defRPr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alphaLcPeriod"/>
              <a:defRPr>
                <a:solidFill>
                  <a:schemeClr val="accent1"/>
                </a:solidFill>
              </a:defRPr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romanLcPeriod"/>
              <a:defRPr>
                <a:solidFill>
                  <a:schemeClr val="accent1"/>
                </a:solidFill>
              </a:defRPr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arabicPeriod"/>
              <a:defRPr>
                <a:solidFill>
                  <a:schemeClr val="accent1"/>
                </a:solidFill>
              </a:defRPr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alphaLcPeriod"/>
              <a:defRPr>
                <a:solidFill>
                  <a:schemeClr val="accent1"/>
                </a:solidFill>
              </a:defRPr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Roboto Condensed Light"/>
              <a:buAutoNum type="romanLcPeriod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33" name="Google Shape;133;p4"/>
          <p:cNvGrpSpPr/>
          <p:nvPr/>
        </p:nvGrpSpPr>
        <p:grpSpPr>
          <a:xfrm rot="-6930117" flipH="1">
            <a:off x="10097282" y="-557576"/>
            <a:ext cx="820285" cy="1511981"/>
            <a:chOff x="2344925" y="238125"/>
            <a:chExt cx="2835925" cy="5038075"/>
          </a:xfrm>
        </p:grpSpPr>
        <p:sp>
          <p:nvSpPr>
            <p:cNvPr id="134" name="Google Shape;134;p4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4" name="Google Shape;144;p4"/>
          <p:cNvGrpSpPr/>
          <p:nvPr/>
        </p:nvGrpSpPr>
        <p:grpSpPr>
          <a:xfrm rot="-6750440">
            <a:off x="10257997" y="-951018"/>
            <a:ext cx="1948000" cy="3342052"/>
            <a:chOff x="2453075" y="238700"/>
            <a:chExt cx="2722850" cy="5187200"/>
          </a:xfrm>
        </p:grpSpPr>
        <p:sp>
          <p:nvSpPr>
            <p:cNvPr id="145" name="Google Shape;145;p4"/>
            <p:cNvSpPr/>
            <p:nvPr/>
          </p:nvSpPr>
          <p:spPr>
            <a:xfrm>
              <a:off x="2453075" y="238700"/>
              <a:ext cx="2722850" cy="4798700"/>
            </a:xfrm>
            <a:custGeom>
              <a:avLst/>
              <a:gdLst/>
              <a:ahLst/>
              <a:cxnLst/>
              <a:rect l="l" t="t" r="r" b="b"/>
              <a:pathLst>
                <a:path w="108914" h="191948" extrusionOk="0">
                  <a:moveTo>
                    <a:pt x="24574" y="0"/>
                  </a:moveTo>
                  <a:cubicBezTo>
                    <a:pt x="23468" y="0"/>
                    <a:pt x="22350" y="146"/>
                    <a:pt x="21231" y="457"/>
                  </a:cubicBezTo>
                  <a:cubicBezTo>
                    <a:pt x="14394" y="2376"/>
                    <a:pt x="10436" y="9693"/>
                    <a:pt x="8997" y="16770"/>
                  </a:cubicBezTo>
                  <a:cubicBezTo>
                    <a:pt x="5518" y="33203"/>
                    <a:pt x="10916" y="50355"/>
                    <a:pt x="23150" y="61990"/>
                  </a:cubicBezTo>
                  <a:cubicBezTo>
                    <a:pt x="27589" y="66189"/>
                    <a:pt x="32986" y="69667"/>
                    <a:pt x="35505" y="75185"/>
                  </a:cubicBezTo>
                  <a:cubicBezTo>
                    <a:pt x="38024" y="80702"/>
                    <a:pt x="35505" y="88979"/>
                    <a:pt x="29508" y="89459"/>
                  </a:cubicBezTo>
                  <a:cubicBezTo>
                    <a:pt x="29387" y="89465"/>
                    <a:pt x="29267" y="89468"/>
                    <a:pt x="29148" y="89468"/>
                  </a:cubicBezTo>
                  <a:cubicBezTo>
                    <a:pt x="25001" y="89468"/>
                    <a:pt x="21125" y="85877"/>
                    <a:pt x="17013" y="85877"/>
                  </a:cubicBezTo>
                  <a:cubicBezTo>
                    <a:pt x="16622" y="85877"/>
                    <a:pt x="16229" y="85909"/>
                    <a:pt x="15834" y="85980"/>
                  </a:cubicBezTo>
                  <a:cubicBezTo>
                    <a:pt x="9596" y="87060"/>
                    <a:pt x="9236" y="96775"/>
                    <a:pt x="13435" y="101453"/>
                  </a:cubicBezTo>
                  <a:cubicBezTo>
                    <a:pt x="17753" y="106011"/>
                    <a:pt x="24110" y="108051"/>
                    <a:pt x="29028" y="112129"/>
                  </a:cubicBezTo>
                  <a:cubicBezTo>
                    <a:pt x="33946" y="116207"/>
                    <a:pt x="36345" y="124843"/>
                    <a:pt x="31187" y="128442"/>
                  </a:cubicBezTo>
                  <a:cubicBezTo>
                    <a:pt x="29533" y="129527"/>
                    <a:pt x="27611" y="129811"/>
                    <a:pt x="25595" y="129811"/>
                  </a:cubicBezTo>
                  <a:cubicBezTo>
                    <a:pt x="23390" y="129811"/>
                    <a:pt x="21072" y="129472"/>
                    <a:pt x="18866" y="129472"/>
                  </a:cubicBezTo>
                  <a:cubicBezTo>
                    <a:pt x="18410" y="129472"/>
                    <a:pt x="17958" y="129486"/>
                    <a:pt x="17513" y="129521"/>
                  </a:cubicBezTo>
                  <a:cubicBezTo>
                    <a:pt x="5398" y="130241"/>
                    <a:pt x="0" y="146674"/>
                    <a:pt x="5278" y="157709"/>
                  </a:cubicBezTo>
                  <a:cubicBezTo>
                    <a:pt x="10556" y="168625"/>
                    <a:pt x="22071" y="174742"/>
                    <a:pt x="32866" y="180140"/>
                  </a:cubicBezTo>
                  <a:lnTo>
                    <a:pt x="32866" y="180260"/>
                  </a:lnTo>
                  <a:cubicBezTo>
                    <a:pt x="36944" y="182179"/>
                    <a:pt x="40783" y="184458"/>
                    <a:pt x="44621" y="186737"/>
                  </a:cubicBezTo>
                  <a:cubicBezTo>
                    <a:pt x="51818" y="189616"/>
                    <a:pt x="59375" y="191415"/>
                    <a:pt x="67171" y="191895"/>
                  </a:cubicBezTo>
                  <a:cubicBezTo>
                    <a:pt x="67881" y="191930"/>
                    <a:pt x="68594" y="191948"/>
                    <a:pt x="69309" y="191948"/>
                  </a:cubicBezTo>
                  <a:cubicBezTo>
                    <a:pt x="83091" y="191948"/>
                    <a:pt x="97568" y="185367"/>
                    <a:pt x="103156" y="172823"/>
                  </a:cubicBezTo>
                  <a:cubicBezTo>
                    <a:pt x="108913" y="159748"/>
                    <a:pt x="100037" y="141036"/>
                    <a:pt x="85643" y="140797"/>
                  </a:cubicBezTo>
                  <a:cubicBezTo>
                    <a:pt x="91881" y="136358"/>
                    <a:pt x="97758" y="130841"/>
                    <a:pt x="100757" y="123884"/>
                  </a:cubicBezTo>
                  <a:cubicBezTo>
                    <a:pt x="103876" y="116807"/>
                    <a:pt x="103516" y="107811"/>
                    <a:pt x="98358" y="102293"/>
                  </a:cubicBezTo>
                  <a:cubicBezTo>
                    <a:pt x="95714" y="99403"/>
                    <a:pt x="91683" y="97837"/>
                    <a:pt x="87768" y="97837"/>
                  </a:cubicBezTo>
                  <a:cubicBezTo>
                    <a:pt x="84046" y="97837"/>
                    <a:pt x="80428" y="99253"/>
                    <a:pt x="78207" y="102293"/>
                  </a:cubicBezTo>
                  <a:cubicBezTo>
                    <a:pt x="76407" y="104812"/>
                    <a:pt x="75328" y="108171"/>
                    <a:pt x="72449" y="109250"/>
                  </a:cubicBezTo>
                  <a:cubicBezTo>
                    <a:pt x="71899" y="109477"/>
                    <a:pt x="71347" y="109581"/>
                    <a:pt x="70804" y="109581"/>
                  </a:cubicBezTo>
                  <a:cubicBezTo>
                    <a:pt x="67323" y="109581"/>
                    <a:pt x="64237" y="105293"/>
                    <a:pt x="64653" y="101453"/>
                  </a:cubicBezTo>
                  <a:cubicBezTo>
                    <a:pt x="65132" y="97015"/>
                    <a:pt x="68491" y="93537"/>
                    <a:pt x="71370" y="90298"/>
                  </a:cubicBezTo>
                  <a:cubicBezTo>
                    <a:pt x="74368" y="86940"/>
                    <a:pt x="77247" y="82861"/>
                    <a:pt x="76647" y="78423"/>
                  </a:cubicBezTo>
                  <a:cubicBezTo>
                    <a:pt x="75208" y="69067"/>
                    <a:pt x="61894" y="68827"/>
                    <a:pt x="53977" y="63790"/>
                  </a:cubicBezTo>
                  <a:cubicBezTo>
                    <a:pt x="46420" y="58992"/>
                    <a:pt x="44021" y="49276"/>
                    <a:pt x="43542" y="40400"/>
                  </a:cubicBezTo>
                  <a:cubicBezTo>
                    <a:pt x="43182" y="31523"/>
                    <a:pt x="44141" y="22407"/>
                    <a:pt x="41383" y="13891"/>
                  </a:cubicBezTo>
                  <a:cubicBezTo>
                    <a:pt x="38877" y="6582"/>
                    <a:pt x="32008" y="0"/>
                    <a:pt x="245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3046825" y="1080750"/>
              <a:ext cx="1391425" cy="4345150"/>
            </a:xfrm>
            <a:custGeom>
              <a:avLst/>
              <a:gdLst/>
              <a:ahLst/>
              <a:cxnLst/>
              <a:rect l="l" t="t" r="r" b="b"/>
              <a:pathLst>
                <a:path w="55657" h="173806" extrusionOk="0">
                  <a:moveTo>
                    <a:pt x="0" y="1"/>
                  </a:moveTo>
                  <a:lnTo>
                    <a:pt x="0" y="1"/>
                  </a:lnTo>
                  <a:cubicBezTo>
                    <a:pt x="3479" y="6958"/>
                    <a:pt x="6837" y="13915"/>
                    <a:pt x="10076" y="20992"/>
                  </a:cubicBezTo>
                  <a:cubicBezTo>
                    <a:pt x="13194" y="27949"/>
                    <a:pt x="16073" y="35145"/>
                    <a:pt x="18832" y="42342"/>
                  </a:cubicBezTo>
                  <a:cubicBezTo>
                    <a:pt x="24230" y="56856"/>
                    <a:pt x="28668" y="71610"/>
                    <a:pt x="32146" y="86603"/>
                  </a:cubicBezTo>
                  <a:lnTo>
                    <a:pt x="33346" y="92241"/>
                  </a:lnTo>
                  <a:lnTo>
                    <a:pt x="34545" y="97998"/>
                  </a:lnTo>
                  <a:cubicBezTo>
                    <a:pt x="35385" y="101717"/>
                    <a:pt x="35985" y="105555"/>
                    <a:pt x="36584" y="109394"/>
                  </a:cubicBezTo>
                  <a:cubicBezTo>
                    <a:pt x="37184" y="113112"/>
                    <a:pt x="37784" y="116950"/>
                    <a:pt x="38264" y="120789"/>
                  </a:cubicBezTo>
                  <a:cubicBezTo>
                    <a:pt x="38624" y="124627"/>
                    <a:pt x="39103" y="128465"/>
                    <a:pt x="39463" y="132304"/>
                  </a:cubicBezTo>
                  <a:cubicBezTo>
                    <a:pt x="40183" y="139980"/>
                    <a:pt x="40543" y="147897"/>
                    <a:pt x="42582" y="155334"/>
                  </a:cubicBezTo>
                  <a:cubicBezTo>
                    <a:pt x="43421" y="159172"/>
                    <a:pt x="44981" y="162771"/>
                    <a:pt x="47020" y="166129"/>
                  </a:cubicBezTo>
                  <a:cubicBezTo>
                    <a:pt x="49179" y="169488"/>
                    <a:pt x="52178" y="172127"/>
                    <a:pt x="55656" y="173806"/>
                  </a:cubicBezTo>
                  <a:cubicBezTo>
                    <a:pt x="52298" y="171887"/>
                    <a:pt x="49539" y="169128"/>
                    <a:pt x="47500" y="165769"/>
                  </a:cubicBezTo>
                  <a:cubicBezTo>
                    <a:pt x="45581" y="162531"/>
                    <a:pt x="44261" y="158932"/>
                    <a:pt x="43541" y="155094"/>
                  </a:cubicBezTo>
                  <a:cubicBezTo>
                    <a:pt x="41862" y="147657"/>
                    <a:pt x="41742" y="139860"/>
                    <a:pt x="41142" y="132184"/>
                  </a:cubicBezTo>
                  <a:cubicBezTo>
                    <a:pt x="39943" y="116710"/>
                    <a:pt x="37664" y="101237"/>
                    <a:pt x="34185" y="86124"/>
                  </a:cubicBezTo>
                  <a:cubicBezTo>
                    <a:pt x="33466" y="82285"/>
                    <a:pt x="32506" y="78567"/>
                    <a:pt x="31427" y="74848"/>
                  </a:cubicBezTo>
                  <a:cubicBezTo>
                    <a:pt x="30347" y="71130"/>
                    <a:pt x="29388" y="67412"/>
                    <a:pt x="28188" y="63693"/>
                  </a:cubicBezTo>
                  <a:lnTo>
                    <a:pt x="26389" y="58056"/>
                  </a:lnTo>
                  <a:cubicBezTo>
                    <a:pt x="25789" y="56256"/>
                    <a:pt x="25069" y="54457"/>
                    <a:pt x="24470" y="52658"/>
                  </a:cubicBezTo>
                  <a:cubicBezTo>
                    <a:pt x="23270" y="48940"/>
                    <a:pt x="21831" y="45341"/>
                    <a:pt x="20391" y="41743"/>
                  </a:cubicBezTo>
                  <a:cubicBezTo>
                    <a:pt x="17513" y="34546"/>
                    <a:pt x="14394" y="27349"/>
                    <a:pt x="11035" y="20392"/>
                  </a:cubicBezTo>
                  <a:cubicBezTo>
                    <a:pt x="7677" y="13555"/>
                    <a:pt x="3839" y="6718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3688550" y="2046325"/>
              <a:ext cx="122950" cy="602775"/>
            </a:xfrm>
            <a:custGeom>
              <a:avLst/>
              <a:gdLst/>
              <a:ahLst/>
              <a:cxnLst/>
              <a:rect l="l" t="t" r="r" b="b"/>
              <a:pathLst>
                <a:path w="4918" h="24111" extrusionOk="0">
                  <a:moveTo>
                    <a:pt x="2039" y="1"/>
                  </a:moveTo>
                  <a:lnTo>
                    <a:pt x="2039" y="1"/>
                  </a:lnTo>
                  <a:cubicBezTo>
                    <a:pt x="4438" y="7798"/>
                    <a:pt x="3719" y="16194"/>
                    <a:pt x="0" y="23511"/>
                  </a:cubicBezTo>
                  <a:lnTo>
                    <a:pt x="1320" y="24111"/>
                  </a:lnTo>
                  <a:cubicBezTo>
                    <a:pt x="4678" y="16434"/>
                    <a:pt x="4918" y="7798"/>
                    <a:pt x="20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3235725" y="882825"/>
              <a:ext cx="131975" cy="761700"/>
            </a:xfrm>
            <a:custGeom>
              <a:avLst/>
              <a:gdLst/>
              <a:ahLst/>
              <a:cxnLst/>
              <a:rect l="l" t="t" r="r" b="b"/>
              <a:pathLst>
                <a:path w="5279" h="30468" extrusionOk="0">
                  <a:moveTo>
                    <a:pt x="1" y="1"/>
                  </a:moveTo>
                  <a:lnTo>
                    <a:pt x="1" y="1"/>
                  </a:lnTo>
                  <a:cubicBezTo>
                    <a:pt x="3479" y="9717"/>
                    <a:pt x="4679" y="20032"/>
                    <a:pt x="3479" y="30348"/>
                  </a:cubicBezTo>
                  <a:lnTo>
                    <a:pt x="4319" y="30468"/>
                  </a:lnTo>
                  <a:cubicBezTo>
                    <a:pt x="5279" y="20032"/>
                    <a:pt x="3719" y="9717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" name="Google Shape;149;p4"/>
            <p:cNvSpPr/>
            <p:nvPr/>
          </p:nvSpPr>
          <p:spPr>
            <a:xfrm>
              <a:off x="2941875" y="1431600"/>
              <a:ext cx="473800" cy="428850"/>
            </a:xfrm>
            <a:custGeom>
              <a:avLst/>
              <a:gdLst/>
              <a:ahLst/>
              <a:cxnLst/>
              <a:rect l="l" t="t" r="r" b="b"/>
              <a:pathLst>
                <a:path w="18952" h="17154" extrusionOk="0">
                  <a:moveTo>
                    <a:pt x="0" y="0"/>
                  </a:moveTo>
                  <a:cubicBezTo>
                    <a:pt x="3718" y="7917"/>
                    <a:pt x="10435" y="14154"/>
                    <a:pt x="18712" y="17153"/>
                  </a:cubicBezTo>
                  <a:lnTo>
                    <a:pt x="18952" y="16433"/>
                  </a:lnTo>
                  <a:cubicBezTo>
                    <a:pt x="10675" y="13675"/>
                    <a:pt x="3838" y="779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3268725" y="2730050"/>
              <a:ext cx="563775" cy="392850"/>
            </a:xfrm>
            <a:custGeom>
              <a:avLst/>
              <a:gdLst/>
              <a:ahLst/>
              <a:cxnLst/>
              <a:rect l="l" t="t" r="r" b="b"/>
              <a:pathLst>
                <a:path w="22551" h="15714" extrusionOk="0">
                  <a:moveTo>
                    <a:pt x="0" y="0"/>
                  </a:moveTo>
                  <a:lnTo>
                    <a:pt x="0" y="0"/>
                  </a:lnTo>
                  <a:cubicBezTo>
                    <a:pt x="4678" y="8397"/>
                    <a:pt x="12835" y="14274"/>
                    <a:pt x="22311" y="15713"/>
                  </a:cubicBezTo>
                  <a:lnTo>
                    <a:pt x="22551" y="14274"/>
                  </a:lnTo>
                  <a:cubicBezTo>
                    <a:pt x="13195" y="13195"/>
                    <a:pt x="4918" y="791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" name="Google Shape;151;p4"/>
            <p:cNvSpPr/>
            <p:nvPr/>
          </p:nvSpPr>
          <p:spPr>
            <a:xfrm>
              <a:off x="2872900" y="3867900"/>
              <a:ext cx="1238475" cy="742350"/>
            </a:xfrm>
            <a:custGeom>
              <a:avLst/>
              <a:gdLst/>
              <a:ahLst/>
              <a:cxnLst/>
              <a:rect l="l" t="t" r="r" b="b"/>
              <a:pathLst>
                <a:path w="49539" h="29694" extrusionOk="0">
                  <a:moveTo>
                    <a:pt x="13104" y="0"/>
                  </a:moveTo>
                  <a:cubicBezTo>
                    <a:pt x="8682" y="0"/>
                    <a:pt x="4245" y="779"/>
                    <a:pt x="0" y="2346"/>
                  </a:cubicBezTo>
                  <a:cubicBezTo>
                    <a:pt x="3852" y="1062"/>
                    <a:pt x="7827" y="426"/>
                    <a:pt x="11778" y="426"/>
                  </a:cubicBezTo>
                  <a:cubicBezTo>
                    <a:pt x="18159" y="426"/>
                    <a:pt x="24476" y="2084"/>
                    <a:pt x="30107" y="5344"/>
                  </a:cubicBezTo>
                  <a:cubicBezTo>
                    <a:pt x="39103" y="10622"/>
                    <a:pt x="45341" y="19498"/>
                    <a:pt x="47260" y="29694"/>
                  </a:cubicBezTo>
                  <a:lnTo>
                    <a:pt x="49539" y="29214"/>
                  </a:lnTo>
                  <a:cubicBezTo>
                    <a:pt x="47020" y="18659"/>
                    <a:pt x="40183" y="9662"/>
                    <a:pt x="30707" y="4385"/>
                  </a:cubicBezTo>
                  <a:cubicBezTo>
                    <a:pt x="25223" y="1469"/>
                    <a:pt x="19178" y="0"/>
                    <a:pt x="131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3172775" y="3938525"/>
              <a:ext cx="362850" cy="275900"/>
            </a:xfrm>
            <a:custGeom>
              <a:avLst/>
              <a:gdLst/>
              <a:ahLst/>
              <a:cxnLst/>
              <a:rect l="l" t="t" r="r" b="b"/>
              <a:pathLst>
                <a:path w="14514" h="11036" extrusionOk="0">
                  <a:moveTo>
                    <a:pt x="14514" y="0"/>
                  </a:moveTo>
                  <a:cubicBezTo>
                    <a:pt x="8037" y="720"/>
                    <a:pt x="2399" y="4918"/>
                    <a:pt x="0" y="11036"/>
                  </a:cubicBezTo>
                  <a:cubicBezTo>
                    <a:pt x="2639" y="5158"/>
                    <a:pt x="8156" y="1200"/>
                    <a:pt x="14514" y="720"/>
                  </a:cubicBezTo>
                  <a:lnTo>
                    <a:pt x="145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3496625" y="3644650"/>
              <a:ext cx="251925" cy="410850"/>
            </a:xfrm>
            <a:custGeom>
              <a:avLst/>
              <a:gdLst/>
              <a:ahLst/>
              <a:cxnLst/>
              <a:rect l="l" t="t" r="r" b="b"/>
              <a:pathLst>
                <a:path w="10077" h="16434" extrusionOk="0">
                  <a:moveTo>
                    <a:pt x="0" y="0"/>
                  </a:moveTo>
                  <a:lnTo>
                    <a:pt x="0" y="0"/>
                  </a:lnTo>
                  <a:cubicBezTo>
                    <a:pt x="5158" y="3959"/>
                    <a:pt x="8277" y="9956"/>
                    <a:pt x="8517" y="16433"/>
                  </a:cubicBezTo>
                  <a:lnTo>
                    <a:pt x="10076" y="16313"/>
                  </a:lnTo>
                  <a:cubicBezTo>
                    <a:pt x="9236" y="9596"/>
                    <a:pt x="5638" y="3719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3406650" y="2628075"/>
              <a:ext cx="143975" cy="374875"/>
            </a:xfrm>
            <a:custGeom>
              <a:avLst/>
              <a:gdLst/>
              <a:ahLst/>
              <a:cxnLst/>
              <a:rect l="l" t="t" r="r" b="b"/>
              <a:pathLst>
                <a:path w="5759" h="14995" extrusionOk="0">
                  <a:moveTo>
                    <a:pt x="1" y="1"/>
                  </a:moveTo>
                  <a:lnTo>
                    <a:pt x="1" y="1"/>
                  </a:lnTo>
                  <a:cubicBezTo>
                    <a:pt x="3479" y="4199"/>
                    <a:pt x="5159" y="9597"/>
                    <a:pt x="5039" y="14995"/>
                  </a:cubicBezTo>
                  <a:lnTo>
                    <a:pt x="5758" y="14995"/>
                  </a:lnTo>
                  <a:cubicBezTo>
                    <a:pt x="5758" y="9477"/>
                    <a:pt x="3719" y="4199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4015400" y="3359775"/>
              <a:ext cx="446825" cy="593775"/>
            </a:xfrm>
            <a:custGeom>
              <a:avLst/>
              <a:gdLst/>
              <a:ahLst/>
              <a:cxnLst/>
              <a:rect l="l" t="t" r="r" b="b"/>
              <a:pathLst>
                <a:path w="17873" h="23751" extrusionOk="0">
                  <a:moveTo>
                    <a:pt x="17873" y="0"/>
                  </a:moveTo>
                  <a:cubicBezTo>
                    <a:pt x="16193" y="10076"/>
                    <a:pt x="9476" y="18592"/>
                    <a:pt x="0" y="22431"/>
                  </a:cubicBezTo>
                  <a:lnTo>
                    <a:pt x="600" y="23750"/>
                  </a:lnTo>
                  <a:cubicBezTo>
                    <a:pt x="10196" y="19432"/>
                    <a:pt x="16673" y="10436"/>
                    <a:pt x="178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56" name="Google Shape;156;p4"/>
          <p:cNvGrpSpPr/>
          <p:nvPr/>
        </p:nvGrpSpPr>
        <p:grpSpPr>
          <a:xfrm rot="-10723110">
            <a:off x="11301569" y="656805"/>
            <a:ext cx="1162959" cy="1149408"/>
            <a:chOff x="1124025" y="238125"/>
            <a:chExt cx="5272075" cy="5173200"/>
          </a:xfrm>
        </p:grpSpPr>
        <p:sp>
          <p:nvSpPr>
            <p:cNvPr id="157" name="Google Shape;157;p4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0" name="Google Shape;170;p4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1" name="Google Shape;171;p4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834970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2" name="Google Shape;182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83" name="Google Shape;183;p6"/>
          <p:cNvGrpSpPr/>
          <p:nvPr/>
        </p:nvGrpSpPr>
        <p:grpSpPr>
          <a:xfrm rot="-7304592">
            <a:off x="10338877" y="-785066"/>
            <a:ext cx="1017040" cy="2085423"/>
            <a:chOff x="2392800" y="238125"/>
            <a:chExt cx="2677175" cy="5084850"/>
          </a:xfrm>
        </p:grpSpPr>
        <p:sp>
          <p:nvSpPr>
            <p:cNvPr id="184" name="Google Shape;184;p6"/>
            <p:cNvSpPr/>
            <p:nvPr/>
          </p:nvSpPr>
          <p:spPr>
            <a:xfrm>
              <a:off x="2526350" y="690275"/>
              <a:ext cx="1198100" cy="4632700"/>
            </a:xfrm>
            <a:custGeom>
              <a:avLst/>
              <a:gdLst/>
              <a:ahLst/>
              <a:cxnLst/>
              <a:rect l="l" t="t" r="r" b="b"/>
              <a:pathLst>
                <a:path w="47924" h="185308" extrusionOk="0">
                  <a:moveTo>
                    <a:pt x="35055" y="1"/>
                  </a:moveTo>
                  <a:cubicBezTo>
                    <a:pt x="33546" y="1"/>
                    <a:pt x="31869" y="1290"/>
                    <a:pt x="32203" y="3183"/>
                  </a:cubicBezTo>
                  <a:cubicBezTo>
                    <a:pt x="42560" y="64402"/>
                    <a:pt x="31648" y="127286"/>
                    <a:pt x="1131" y="181292"/>
                  </a:cubicBezTo>
                  <a:cubicBezTo>
                    <a:pt x="0" y="183428"/>
                    <a:pt x="1772" y="185308"/>
                    <a:pt x="3546" y="185308"/>
                  </a:cubicBezTo>
                  <a:cubicBezTo>
                    <a:pt x="4384" y="185308"/>
                    <a:pt x="5221" y="184889"/>
                    <a:pt x="5755" y="183881"/>
                  </a:cubicBezTo>
                  <a:lnTo>
                    <a:pt x="5570" y="183881"/>
                  </a:lnTo>
                  <a:cubicBezTo>
                    <a:pt x="36642" y="128581"/>
                    <a:pt x="47924" y="64402"/>
                    <a:pt x="37197" y="1889"/>
                  </a:cubicBezTo>
                  <a:cubicBezTo>
                    <a:pt x="36976" y="564"/>
                    <a:pt x="36052" y="1"/>
                    <a:pt x="350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5" name="Google Shape;185;p6"/>
            <p:cNvSpPr/>
            <p:nvPr/>
          </p:nvSpPr>
          <p:spPr>
            <a:xfrm>
              <a:off x="3430500" y="641425"/>
              <a:ext cx="899675" cy="1623425"/>
            </a:xfrm>
            <a:custGeom>
              <a:avLst/>
              <a:gdLst/>
              <a:ahLst/>
              <a:cxnLst/>
              <a:rect l="l" t="t" r="r" b="b"/>
              <a:pathLst>
                <a:path w="35987" h="64937" extrusionOk="0">
                  <a:moveTo>
                    <a:pt x="24544" y="0"/>
                  </a:moveTo>
                  <a:cubicBezTo>
                    <a:pt x="22975" y="0"/>
                    <a:pt x="21451" y="1220"/>
                    <a:pt x="22115" y="3103"/>
                  </a:cubicBezTo>
                  <a:cubicBezTo>
                    <a:pt x="30068" y="25112"/>
                    <a:pt x="22300" y="47676"/>
                    <a:pt x="2325" y="60068"/>
                  </a:cubicBezTo>
                  <a:cubicBezTo>
                    <a:pt x="0" y="61463"/>
                    <a:pt x="1442" y="64936"/>
                    <a:pt x="3712" y="64936"/>
                  </a:cubicBezTo>
                  <a:cubicBezTo>
                    <a:pt x="4151" y="64936"/>
                    <a:pt x="4620" y="64806"/>
                    <a:pt x="5100" y="64507"/>
                  </a:cubicBezTo>
                  <a:cubicBezTo>
                    <a:pt x="26554" y="51745"/>
                    <a:pt x="35987" y="25297"/>
                    <a:pt x="27109" y="1808"/>
                  </a:cubicBezTo>
                  <a:cubicBezTo>
                    <a:pt x="26664" y="547"/>
                    <a:pt x="25594" y="0"/>
                    <a:pt x="245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2800700" y="860025"/>
              <a:ext cx="748350" cy="784950"/>
            </a:xfrm>
            <a:custGeom>
              <a:avLst/>
              <a:gdLst/>
              <a:ahLst/>
              <a:cxnLst/>
              <a:rect l="l" t="t" r="r" b="b"/>
              <a:pathLst>
                <a:path w="29934" h="31398" extrusionOk="0">
                  <a:moveTo>
                    <a:pt x="3119" y="0"/>
                  </a:moveTo>
                  <a:cubicBezTo>
                    <a:pt x="1627" y="0"/>
                    <a:pt x="0" y="1260"/>
                    <a:pt x="330" y="3237"/>
                  </a:cubicBezTo>
                  <a:cubicBezTo>
                    <a:pt x="2364" y="16923"/>
                    <a:pt x="12351" y="28020"/>
                    <a:pt x="25853" y="31349"/>
                  </a:cubicBezTo>
                  <a:cubicBezTo>
                    <a:pt x="26036" y="31382"/>
                    <a:pt x="26213" y="31397"/>
                    <a:pt x="26382" y="31397"/>
                  </a:cubicBezTo>
                  <a:cubicBezTo>
                    <a:pt x="29113" y="31397"/>
                    <a:pt x="29934" y="27400"/>
                    <a:pt x="27148" y="26356"/>
                  </a:cubicBezTo>
                  <a:cubicBezTo>
                    <a:pt x="15496" y="23581"/>
                    <a:pt x="6803" y="13779"/>
                    <a:pt x="5323" y="1942"/>
                  </a:cubicBezTo>
                  <a:cubicBezTo>
                    <a:pt x="5098" y="590"/>
                    <a:pt x="4140" y="0"/>
                    <a:pt x="3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2693325" y="2072800"/>
              <a:ext cx="794550" cy="973850"/>
            </a:xfrm>
            <a:custGeom>
              <a:avLst/>
              <a:gdLst/>
              <a:ahLst/>
              <a:cxnLst/>
              <a:rect l="l" t="t" r="r" b="b"/>
              <a:pathLst>
                <a:path w="31782" h="38954" extrusionOk="0">
                  <a:moveTo>
                    <a:pt x="5207" y="0"/>
                  </a:moveTo>
                  <a:cubicBezTo>
                    <a:pt x="4201" y="0"/>
                    <a:pt x="3292" y="564"/>
                    <a:pt x="3145" y="1888"/>
                  </a:cubicBezTo>
                  <a:cubicBezTo>
                    <a:pt x="1" y="18719"/>
                    <a:pt x="10728" y="34995"/>
                    <a:pt x="27374" y="38879"/>
                  </a:cubicBezTo>
                  <a:cubicBezTo>
                    <a:pt x="27602" y="38929"/>
                    <a:pt x="27821" y="38953"/>
                    <a:pt x="28029" y="38953"/>
                  </a:cubicBezTo>
                  <a:cubicBezTo>
                    <a:pt x="30859" y="38953"/>
                    <a:pt x="31782" y="34574"/>
                    <a:pt x="28853" y="33885"/>
                  </a:cubicBezTo>
                  <a:cubicBezTo>
                    <a:pt x="14797" y="30926"/>
                    <a:pt x="5734" y="17424"/>
                    <a:pt x="8139" y="3183"/>
                  </a:cubicBezTo>
                  <a:cubicBezTo>
                    <a:pt x="8473" y="1290"/>
                    <a:pt x="6728" y="0"/>
                    <a:pt x="52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3312950" y="2922525"/>
              <a:ext cx="678175" cy="501525"/>
            </a:xfrm>
            <a:custGeom>
              <a:avLst/>
              <a:gdLst/>
              <a:ahLst/>
              <a:cxnLst/>
              <a:rect l="l" t="t" r="r" b="b"/>
              <a:pathLst>
                <a:path w="27127" h="20061" extrusionOk="0">
                  <a:moveTo>
                    <a:pt x="23918" y="1"/>
                  </a:moveTo>
                  <a:cubicBezTo>
                    <a:pt x="22901" y="1"/>
                    <a:pt x="21884" y="525"/>
                    <a:pt x="21454" y="1745"/>
                  </a:cubicBezTo>
                  <a:cubicBezTo>
                    <a:pt x="18309" y="9143"/>
                    <a:pt x="11281" y="14322"/>
                    <a:pt x="3328" y="14692"/>
                  </a:cubicBezTo>
                  <a:cubicBezTo>
                    <a:pt x="56" y="14874"/>
                    <a:pt x="0" y="20060"/>
                    <a:pt x="3162" y="20060"/>
                  </a:cubicBezTo>
                  <a:cubicBezTo>
                    <a:pt x="3217" y="20060"/>
                    <a:pt x="3272" y="20059"/>
                    <a:pt x="3328" y="20056"/>
                  </a:cubicBezTo>
                  <a:cubicBezTo>
                    <a:pt x="13686" y="19316"/>
                    <a:pt x="22748" y="12842"/>
                    <a:pt x="26447" y="3225"/>
                  </a:cubicBezTo>
                  <a:cubicBezTo>
                    <a:pt x="27126" y="1301"/>
                    <a:pt x="25521" y="1"/>
                    <a:pt x="23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3873475" y="1658950"/>
              <a:ext cx="932725" cy="289200"/>
            </a:xfrm>
            <a:custGeom>
              <a:avLst/>
              <a:gdLst/>
              <a:ahLst/>
              <a:cxnLst/>
              <a:rect l="l" t="t" r="r" b="b"/>
              <a:pathLst>
                <a:path w="37309" h="11568" extrusionOk="0">
                  <a:moveTo>
                    <a:pt x="33358" y="1"/>
                  </a:moveTo>
                  <a:cubicBezTo>
                    <a:pt x="32765" y="1"/>
                    <a:pt x="32148" y="203"/>
                    <a:pt x="31584" y="687"/>
                  </a:cubicBezTo>
                  <a:cubicBezTo>
                    <a:pt x="27163" y="4428"/>
                    <a:pt x="21491" y="6362"/>
                    <a:pt x="15761" y="6362"/>
                  </a:cubicBezTo>
                  <a:cubicBezTo>
                    <a:pt x="12142" y="6362"/>
                    <a:pt x="8501" y="5591"/>
                    <a:pt x="5136" y="4016"/>
                  </a:cubicBezTo>
                  <a:cubicBezTo>
                    <a:pt x="4723" y="3809"/>
                    <a:pt x="4317" y="3718"/>
                    <a:pt x="3932" y="3718"/>
                  </a:cubicBezTo>
                  <a:cubicBezTo>
                    <a:pt x="1562" y="3718"/>
                    <a:pt x="1" y="7182"/>
                    <a:pt x="2547" y="8455"/>
                  </a:cubicBezTo>
                  <a:cubicBezTo>
                    <a:pt x="6726" y="10544"/>
                    <a:pt x="11241" y="11567"/>
                    <a:pt x="15733" y="11567"/>
                  </a:cubicBezTo>
                  <a:cubicBezTo>
                    <a:pt x="22771" y="11567"/>
                    <a:pt x="29751" y="9056"/>
                    <a:pt x="35283" y="4201"/>
                  </a:cubicBezTo>
                  <a:cubicBezTo>
                    <a:pt x="37308" y="2610"/>
                    <a:pt x="35487" y="1"/>
                    <a:pt x="333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0" name="Google Shape;190;p6"/>
            <p:cNvSpPr/>
            <p:nvPr/>
          </p:nvSpPr>
          <p:spPr>
            <a:xfrm>
              <a:off x="2392800" y="358325"/>
              <a:ext cx="647350" cy="651975"/>
            </a:xfrm>
            <a:custGeom>
              <a:avLst/>
              <a:gdLst/>
              <a:ahLst/>
              <a:cxnLst/>
              <a:rect l="l" t="t" r="r" b="b"/>
              <a:pathLst>
                <a:path w="25894" h="26079" extrusionOk="0">
                  <a:moveTo>
                    <a:pt x="12947" y="1"/>
                  </a:moveTo>
                  <a:cubicBezTo>
                    <a:pt x="5733" y="1"/>
                    <a:pt x="0" y="5919"/>
                    <a:pt x="0" y="12947"/>
                  </a:cubicBezTo>
                  <a:cubicBezTo>
                    <a:pt x="0" y="20160"/>
                    <a:pt x="5733" y="26079"/>
                    <a:pt x="12947" y="26079"/>
                  </a:cubicBezTo>
                  <a:cubicBezTo>
                    <a:pt x="20160" y="26079"/>
                    <a:pt x="25893" y="20160"/>
                    <a:pt x="25893" y="12947"/>
                  </a:cubicBezTo>
                  <a:cubicBezTo>
                    <a:pt x="25893" y="5919"/>
                    <a:pt x="20160" y="1"/>
                    <a:pt x="12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3826150" y="238125"/>
              <a:ext cx="688975" cy="684325"/>
            </a:xfrm>
            <a:custGeom>
              <a:avLst/>
              <a:gdLst/>
              <a:ahLst/>
              <a:cxnLst/>
              <a:rect l="l" t="t" r="r" b="b"/>
              <a:pathLst>
                <a:path w="27559" h="27373" extrusionOk="0">
                  <a:moveTo>
                    <a:pt x="13872" y="0"/>
                  </a:moveTo>
                  <a:cubicBezTo>
                    <a:pt x="6289" y="0"/>
                    <a:pt x="1" y="6103"/>
                    <a:pt x="1" y="13686"/>
                  </a:cubicBezTo>
                  <a:cubicBezTo>
                    <a:pt x="1" y="21269"/>
                    <a:pt x="6289" y="27373"/>
                    <a:pt x="13872" y="27373"/>
                  </a:cubicBezTo>
                  <a:cubicBezTo>
                    <a:pt x="21270" y="27373"/>
                    <a:pt x="27559" y="21269"/>
                    <a:pt x="27559" y="13686"/>
                  </a:cubicBezTo>
                  <a:cubicBezTo>
                    <a:pt x="27559" y="6103"/>
                    <a:pt x="21270" y="0"/>
                    <a:pt x="138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2" name="Google Shape;192;p6"/>
            <p:cNvSpPr/>
            <p:nvPr/>
          </p:nvSpPr>
          <p:spPr>
            <a:xfrm>
              <a:off x="4630700" y="1444925"/>
              <a:ext cx="439275" cy="439275"/>
            </a:xfrm>
            <a:custGeom>
              <a:avLst/>
              <a:gdLst/>
              <a:ahLst/>
              <a:cxnLst/>
              <a:rect l="l" t="t" r="r" b="b"/>
              <a:pathLst>
                <a:path w="17571" h="17571" extrusionOk="0">
                  <a:moveTo>
                    <a:pt x="8693" y="0"/>
                  </a:moveTo>
                  <a:cubicBezTo>
                    <a:pt x="3884" y="0"/>
                    <a:pt x="0" y="3884"/>
                    <a:pt x="0" y="8878"/>
                  </a:cubicBezTo>
                  <a:cubicBezTo>
                    <a:pt x="0" y="13687"/>
                    <a:pt x="3884" y="17571"/>
                    <a:pt x="8693" y="17571"/>
                  </a:cubicBezTo>
                  <a:cubicBezTo>
                    <a:pt x="13502" y="17571"/>
                    <a:pt x="17571" y="13687"/>
                    <a:pt x="17571" y="8878"/>
                  </a:cubicBezTo>
                  <a:cubicBezTo>
                    <a:pt x="17571" y="3884"/>
                    <a:pt x="13502" y="0"/>
                    <a:pt x="86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3826150" y="2730325"/>
              <a:ext cx="406925" cy="406925"/>
            </a:xfrm>
            <a:custGeom>
              <a:avLst/>
              <a:gdLst/>
              <a:ahLst/>
              <a:cxnLst/>
              <a:rect l="l" t="t" r="r" b="b"/>
              <a:pathLst>
                <a:path w="16277" h="16277" extrusionOk="0">
                  <a:moveTo>
                    <a:pt x="8139" y="1"/>
                  </a:moveTo>
                  <a:cubicBezTo>
                    <a:pt x="3700" y="1"/>
                    <a:pt x="1" y="3700"/>
                    <a:pt x="1" y="8139"/>
                  </a:cubicBezTo>
                  <a:cubicBezTo>
                    <a:pt x="1" y="12578"/>
                    <a:pt x="3700" y="16277"/>
                    <a:pt x="8139" y="16277"/>
                  </a:cubicBezTo>
                  <a:cubicBezTo>
                    <a:pt x="12578" y="16277"/>
                    <a:pt x="16277" y="12578"/>
                    <a:pt x="16277" y="8139"/>
                  </a:cubicBezTo>
                  <a:cubicBezTo>
                    <a:pt x="16277" y="3700"/>
                    <a:pt x="12578" y="1"/>
                    <a:pt x="8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4" name="Google Shape;194;p6"/>
            <p:cNvSpPr/>
            <p:nvPr/>
          </p:nvSpPr>
          <p:spPr>
            <a:xfrm>
              <a:off x="2508375" y="1666875"/>
              <a:ext cx="596500" cy="601100"/>
            </a:xfrm>
            <a:custGeom>
              <a:avLst/>
              <a:gdLst/>
              <a:ahLst/>
              <a:cxnLst/>
              <a:rect l="l" t="t" r="r" b="b"/>
              <a:pathLst>
                <a:path w="23860" h="24044" extrusionOk="0">
                  <a:moveTo>
                    <a:pt x="11838" y="0"/>
                  </a:moveTo>
                  <a:cubicBezTo>
                    <a:pt x="5364" y="0"/>
                    <a:pt x="1" y="5364"/>
                    <a:pt x="1" y="12022"/>
                  </a:cubicBezTo>
                  <a:cubicBezTo>
                    <a:pt x="1" y="18680"/>
                    <a:pt x="5364" y="24044"/>
                    <a:pt x="11838" y="24044"/>
                  </a:cubicBezTo>
                  <a:cubicBezTo>
                    <a:pt x="18496" y="24044"/>
                    <a:pt x="23859" y="18680"/>
                    <a:pt x="23859" y="12022"/>
                  </a:cubicBezTo>
                  <a:cubicBezTo>
                    <a:pt x="23859" y="5364"/>
                    <a:pt x="18496" y="0"/>
                    <a:pt x="118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95" name="Google Shape;195;p6"/>
          <p:cNvGrpSpPr/>
          <p:nvPr/>
        </p:nvGrpSpPr>
        <p:grpSpPr>
          <a:xfrm rot="-5109793" flipH="1">
            <a:off x="10867741" y="-54326"/>
            <a:ext cx="1600679" cy="1569972"/>
            <a:chOff x="1124025" y="238125"/>
            <a:chExt cx="5272075" cy="5173200"/>
          </a:xfrm>
        </p:grpSpPr>
        <p:sp>
          <p:nvSpPr>
            <p:cNvPr id="196" name="Google Shape;196;p6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6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6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12" name="Google Shape;212;p6"/>
          <p:cNvGrpSpPr/>
          <p:nvPr/>
        </p:nvGrpSpPr>
        <p:grpSpPr>
          <a:xfrm rot="1564534" flipH="1">
            <a:off x="11365290" y="-154410"/>
            <a:ext cx="1433935" cy="3029041"/>
            <a:chOff x="2773725" y="240525"/>
            <a:chExt cx="2096325" cy="5101625"/>
          </a:xfrm>
        </p:grpSpPr>
        <p:sp>
          <p:nvSpPr>
            <p:cNvPr id="213" name="Google Shape;213;p6"/>
            <p:cNvSpPr/>
            <p:nvPr/>
          </p:nvSpPr>
          <p:spPr>
            <a:xfrm>
              <a:off x="2773725" y="240525"/>
              <a:ext cx="2096325" cy="5101625"/>
            </a:xfrm>
            <a:custGeom>
              <a:avLst/>
              <a:gdLst/>
              <a:ahLst/>
              <a:cxnLst/>
              <a:rect l="l" t="t" r="r" b="b"/>
              <a:pathLst>
                <a:path w="83853" h="204065" extrusionOk="0">
                  <a:moveTo>
                    <a:pt x="34110" y="0"/>
                  </a:moveTo>
                  <a:cubicBezTo>
                    <a:pt x="28906" y="0"/>
                    <a:pt x="23698" y="1120"/>
                    <a:pt x="18864" y="3391"/>
                  </a:cubicBezTo>
                  <a:cubicBezTo>
                    <a:pt x="9670" y="17023"/>
                    <a:pt x="4756" y="33033"/>
                    <a:pt x="2379" y="49518"/>
                  </a:cubicBezTo>
                  <a:cubicBezTo>
                    <a:pt x="1" y="66637"/>
                    <a:pt x="159" y="83914"/>
                    <a:pt x="477" y="101192"/>
                  </a:cubicBezTo>
                  <a:cubicBezTo>
                    <a:pt x="5390" y="91206"/>
                    <a:pt x="12365" y="82171"/>
                    <a:pt x="20607" y="74721"/>
                  </a:cubicBezTo>
                  <a:lnTo>
                    <a:pt x="20607" y="74721"/>
                  </a:lnTo>
                  <a:cubicBezTo>
                    <a:pt x="19498" y="85658"/>
                    <a:pt x="14108" y="95485"/>
                    <a:pt x="9512" y="105630"/>
                  </a:cubicBezTo>
                  <a:cubicBezTo>
                    <a:pt x="5073" y="115775"/>
                    <a:pt x="1428" y="126870"/>
                    <a:pt x="4281" y="137649"/>
                  </a:cubicBezTo>
                  <a:cubicBezTo>
                    <a:pt x="7609" y="128455"/>
                    <a:pt x="13633" y="120530"/>
                    <a:pt x="21558" y="115141"/>
                  </a:cubicBezTo>
                  <a:lnTo>
                    <a:pt x="21558" y="115141"/>
                  </a:lnTo>
                  <a:cubicBezTo>
                    <a:pt x="13316" y="145892"/>
                    <a:pt x="19815" y="178703"/>
                    <a:pt x="39153" y="204065"/>
                  </a:cubicBezTo>
                  <a:cubicBezTo>
                    <a:pt x="48980" y="177118"/>
                    <a:pt x="53101" y="148586"/>
                    <a:pt x="51199" y="120054"/>
                  </a:cubicBezTo>
                  <a:lnTo>
                    <a:pt x="51199" y="120054"/>
                  </a:lnTo>
                  <a:cubicBezTo>
                    <a:pt x="58174" y="126078"/>
                    <a:pt x="62136" y="134796"/>
                    <a:pt x="62295" y="143989"/>
                  </a:cubicBezTo>
                  <a:cubicBezTo>
                    <a:pt x="72756" y="122908"/>
                    <a:pt x="71171" y="97705"/>
                    <a:pt x="58015" y="78208"/>
                  </a:cubicBezTo>
                  <a:lnTo>
                    <a:pt x="58015" y="78208"/>
                  </a:lnTo>
                  <a:cubicBezTo>
                    <a:pt x="64673" y="79793"/>
                    <a:pt x="70537" y="84390"/>
                    <a:pt x="73708" y="90572"/>
                  </a:cubicBezTo>
                  <a:cubicBezTo>
                    <a:pt x="83852" y="76623"/>
                    <a:pt x="81474" y="57443"/>
                    <a:pt x="76244" y="40958"/>
                  </a:cubicBezTo>
                  <a:cubicBezTo>
                    <a:pt x="71805" y="26692"/>
                    <a:pt x="64831" y="11951"/>
                    <a:pt x="51675" y="4501"/>
                  </a:cubicBezTo>
                  <a:cubicBezTo>
                    <a:pt x="46219" y="1517"/>
                    <a:pt x="40167" y="0"/>
                    <a:pt x="3411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3534575" y="380775"/>
              <a:ext cx="321000" cy="4933650"/>
            </a:xfrm>
            <a:custGeom>
              <a:avLst/>
              <a:gdLst/>
              <a:ahLst/>
              <a:cxnLst/>
              <a:rect l="l" t="t" r="r" b="b"/>
              <a:pathLst>
                <a:path w="12840" h="197346" extrusionOk="0">
                  <a:moveTo>
                    <a:pt x="793" y="0"/>
                  </a:moveTo>
                  <a:lnTo>
                    <a:pt x="793" y="0"/>
                  </a:lnTo>
                  <a:cubicBezTo>
                    <a:pt x="6500" y="6341"/>
                    <a:pt x="9987" y="14108"/>
                    <a:pt x="10779" y="22509"/>
                  </a:cubicBezTo>
                  <a:cubicBezTo>
                    <a:pt x="11572" y="30910"/>
                    <a:pt x="11572" y="39311"/>
                    <a:pt x="10462" y="47553"/>
                  </a:cubicBezTo>
                  <a:cubicBezTo>
                    <a:pt x="8877" y="64355"/>
                    <a:pt x="6182" y="80840"/>
                    <a:pt x="3805" y="97484"/>
                  </a:cubicBezTo>
                  <a:cubicBezTo>
                    <a:pt x="1269" y="114127"/>
                    <a:pt x="1" y="131088"/>
                    <a:pt x="159" y="147890"/>
                  </a:cubicBezTo>
                  <a:cubicBezTo>
                    <a:pt x="159" y="156291"/>
                    <a:pt x="952" y="164692"/>
                    <a:pt x="2220" y="173093"/>
                  </a:cubicBezTo>
                  <a:cubicBezTo>
                    <a:pt x="3646" y="181336"/>
                    <a:pt x="5865" y="189578"/>
                    <a:pt x="8877" y="197345"/>
                  </a:cubicBezTo>
                  <a:cubicBezTo>
                    <a:pt x="3805" y="181336"/>
                    <a:pt x="1427" y="164692"/>
                    <a:pt x="1586" y="147890"/>
                  </a:cubicBezTo>
                  <a:cubicBezTo>
                    <a:pt x="1903" y="131088"/>
                    <a:pt x="3171" y="114286"/>
                    <a:pt x="5865" y="97801"/>
                  </a:cubicBezTo>
                  <a:cubicBezTo>
                    <a:pt x="8085" y="81157"/>
                    <a:pt x="10779" y="64514"/>
                    <a:pt x="12047" y="47712"/>
                  </a:cubicBezTo>
                  <a:cubicBezTo>
                    <a:pt x="12840" y="39311"/>
                    <a:pt x="12840" y="30751"/>
                    <a:pt x="11730" y="22509"/>
                  </a:cubicBezTo>
                  <a:cubicBezTo>
                    <a:pt x="10304" y="14108"/>
                    <a:pt x="6975" y="5707"/>
                    <a:pt x="7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3154150" y="2207600"/>
              <a:ext cx="582550" cy="939200"/>
            </a:xfrm>
            <a:custGeom>
              <a:avLst/>
              <a:gdLst/>
              <a:ahLst/>
              <a:cxnLst/>
              <a:rect l="l" t="t" r="r" b="b"/>
              <a:pathLst>
                <a:path w="23302" h="37568" extrusionOk="0">
                  <a:moveTo>
                    <a:pt x="23302" y="0"/>
                  </a:moveTo>
                  <a:cubicBezTo>
                    <a:pt x="17595" y="4914"/>
                    <a:pt x="12682" y="10621"/>
                    <a:pt x="8719" y="17119"/>
                  </a:cubicBezTo>
                  <a:cubicBezTo>
                    <a:pt x="4756" y="23460"/>
                    <a:pt x="1744" y="30434"/>
                    <a:pt x="1" y="37567"/>
                  </a:cubicBezTo>
                  <a:cubicBezTo>
                    <a:pt x="6183" y="24094"/>
                    <a:pt x="13950" y="11572"/>
                    <a:pt x="23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3804050" y="2116450"/>
              <a:ext cx="598400" cy="1165075"/>
            </a:xfrm>
            <a:custGeom>
              <a:avLst/>
              <a:gdLst/>
              <a:ahLst/>
              <a:cxnLst/>
              <a:rect l="l" t="t" r="r" b="b"/>
              <a:pathLst>
                <a:path w="23936" h="46603" extrusionOk="0">
                  <a:moveTo>
                    <a:pt x="0" y="1"/>
                  </a:moveTo>
                  <a:cubicBezTo>
                    <a:pt x="3012" y="3329"/>
                    <a:pt x="5707" y="6817"/>
                    <a:pt x="8401" y="10304"/>
                  </a:cubicBezTo>
                  <a:cubicBezTo>
                    <a:pt x="10779" y="13950"/>
                    <a:pt x="13156" y="17754"/>
                    <a:pt x="15059" y="21717"/>
                  </a:cubicBezTo>
                  <a:cubicBezTo>
                    <a:pt x="17119" y="25679"/>
                    <a:pt x="18863" y="29642"/>
                    <a:pt x="20289" y="33763"/>
                  </a:cubicBezTo>
                  <a:lnTo>
                    <a:pt x="21399" y="36933"/>
                  </a:lnTo>
                  <a:lnTo>
                    <a:pt x="22350" y="40104"/>
                  </a:lnTo>
                  <a:lnTo>
                    <a:pt x="23143" y="43432"/>
                  </a:lnTo>
                  <a:cubicBezTo>
                    <a:pt x="23460" y="44383"/>
                    <a:pt x="23777" y="45493"/>
                    <a:pt x="23935" y="46603"/>
                  </a:cubicBezTo>
                  <a:cubicBezTo>
                    <a:pt x="23935" y="44383"/>
                    <a:pt x="23618" y="42164"/>
                    <a:pt x="23301" y="39945"/>
                  </a:cubicBezTo>
                  <a:lnTo>
                    <a:pt x="22667" y="36616"/>
                  </a:lnTo>
                  <a:lnTo>
                    <a:pt x="21716" y="33288"/>
                  </a:lnTo>
                  <a:cubicBezTo>
                    <a:pt x="20606" y="29008"/>
                    <a:pt x="18863" y="24887"/>
                    <a:pt x="16802" y="20924"/>
                  </a:cubicBezTo>
                  <a:cubicBezTo>
                    <a:pt x="14742" y="16961"/>
                    <a:pt x="12364" y="13157"/>
                    <a:pt x="9511" y="9511"/>
                  </a:cubicBezTo>
                  <a:cubicBezTo>
                    <a:pt x="6816" y="6024"/>
                    <a:pt x="3646" y="2854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827825" y="880075"/>
              <a:ext cx="681600" cy="1141300"/>
            </a:xfrm>
            <a:custGeom>
              <a:avLst/>
              <a:gdLst/>
              <a:ahLst/>
              <a:cxnLst/>
              <a:rect l="l" t="t" r="r" b="b"/>
              <a:pathLst>
                <a:path w="27264" h="45652" extrusionOk="0">
                  <a:moveTo>
                    <a:pt x="0" y="1"/>
                  </a:moveTo>
                  <a:cubicBezTo>
                    <a:pt x="3329" y="3171"/>
                    <a:pt x="6341" y="6499"/>
                    <a:pt x="9194" y="9987"/>
                  </a:cubicBezTo>
                  <a:cubicBezTo>
                    <a:pt x="12047" y="13474"/>
                    <a:pt x="14583" y="17120"/>
                    <a:pt x="16961" y="21082"/>
                  </a:cubicBezTo>
                  <a:cubicBezTo>
                    <a:pt x="19180" y="24887"/>
                    <a:pt x="21240" y="28849"/>
                    <a:pt x="22826" y="32971"/>
                  </a:cubicBezTo>
                  <a:lnTo>
                    <a:pt x="24094" y="35982"/>
                  </a:lnTo>
                  <a:lnTo>
                    <a:pt x="25203" y="39153"/>
                  </a:lnTo>
                  <a:lnTo>
                    <a:pt x="26313" y="42481"/>
                  </a:lnTo>
                  <a:cubicBezTo>
                    <a:pt x="26630" y="43432"/>
                    <a:pt x="26947" y="44542"/>
                    <a:pt x="27264" y="45651"/>
                  </a:cubicBezTo>
                  <a:cubicBezTo>
                    <a:pt x="27105" y="44542"/>
                    <a:pt x="26947" y="43432"/>
                    <a:pt x="26788" y="42323"/>
                  </a:cubicBezTo>
                  <a:lnTo>
                    <a:pt x="26154" y="38994"/>
                  </a:lnTo>
                  <a:lnTo>
                    <a:pt x="25362" y="35665"/>
                  </a:lnTo>
                  <a:lnTo>
                    <a:pt x="24252" y="32337"/>
                  </a:lnTo>
                  <a:cubicBezTo>
                    <a:pt x="22826" y="28057"/>
                    <a:pt x="20923" y="23777"/>
                    <a:pt x="18546" y="19973"/>
                  </a:cubicBezTo>
                  <a:cubicBezTo>
                    <a:pt x="16168" y="16010"/>
                    <a:pt x="13474" y="12364"/>
                    <a:pt x="10303" y="8877"/>
                  </a:cubicBezTo>
                  <a:cubicBezTo>
                    <a:pt x="7292" y="5548"/>
                    <a:pt x="3805" y="2537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2995650" y="681950"/>
              <a:ext cx="701425" cy="1390950"/>
            </a:xfrm>
            <a:custGeom>
              <a:avLst/>
              <a:gdLst/>
              <a:ahLst/>
              <a:cxnLst/>
              <a:rect l="l" t="t" r="r" b="b"/>
              <a:pathLst>
                <a:path w="28057" h="55638" extrusionOk="0">
                  <a:moveTo>
                    <a:pt x="28057" y="0"/>
                  </a:moveTo>
                  <a:lnTo>
                    <a:pt x="28057" y="0"/>
                  </a:lnTo>
                  <a:cubicBezTo>
                    <a:pt x="24411" y="3804"/>
                    <a:pt x="21082" y="7767"/>
                    <a:pt x="18070" y="12205"/>
                  </a:cubicBezTo>
                  <a:cubicBezTo>
                    <a:pt x="15059" y="16485"/>
                    <a:pt x="12206" y="20923"/>
                    <a:pt x="9987" y="25679"/>
                  </a:cubicBezTo>
                  <a:cubicBezTo>
                    <a:pt x="7450" y="30434"/>
                    <a:pt x="5548" y="35348"/>
                    <a:pt x="3805" y="40262"/>
                  </a:cubicBezTo>
                  <a:cubicBezTo>
                    <a:pt x="3012" y="42798"/>
                    <a:pt x="2220" y="45334"/>
                    <a:pt x="1586" y="47870"/>
                  </a:cubicBezTo>
                  <a:cubicBezTo>
                    <a:pt x="952" y="50406"/>
                    <a:pt x="317" y="52942"/>
                    <a:pt x="0" y="55637"/>
                  </a:cubicBezTo>
                  <a:cubicBezTo>
                    <a:pt x="476" y="54369"/>
                    <a:pt x="793" y="53101"/>
                    <a:pt x="1269" y="51833"/>
                  </a:cubicBezTo>
                  <a:lnTo>
                    <a:pt x="2537" y="48187"/>
                  </a:lnTo>
                  <a:cubicBezTo>
                    <a:pt x="3329" y="45651"/>
                    <a:pt x="4280" y="43273"/>
                    <a:pt x="5231" y="40896"/>
                  </a:cubicBezTo>
                  <a:cubicBezTo>
                    <a:pt x="7292" y="35982"/>
                    <a:pt x="9352" y="31227"/>
                    <a:pt x="11730" y="26630"/>
                  </a:cubicBezTo>
                  <a:cubicBezTo>
                    <a:pt x="13949" y="22033"/>
                    <a:pt x="16485" y="17436"/>
                    <a:pt x="19339" y="12998"/>
                  </a:cubicBezTo>
                  <a:cubicBezTo>
                    <a:pt x="22033" y="8560"/>
                    <a:pt x="25045" y="4280"/>
                    <a:pt x="28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3633650" y="2972400"/>
              <a:ext cx="225900" cy="1422650"/>
            </a:xfrm>
            <a:custGeom>
              <a:avLst/>
              <a:gdLst/>
              <a:ahLst/>
              <a:cxnLst/>
              <a:rect l="l" t="t" r="r" b="b"/>
              <a:pathLst>
                <a:path w="9036" h="56906" extrusionOk="0">
                  <a:moveTo>
                    <a:pt x="1110" y="1"/>
                  </a:moveTo>
                  <a:cubicBezTo>
                    <a:pt x="317" y="4756"/>
                    <a:pt x="0" y="9670"/>
                    <a:pt x="159" y="14425"/>
                  </a:cubicBezTo>
                  <a:cubicBezTo>
                    <a:pt x="159" y="24253"/>
                    <a:pt x="1427" y="33922"/>
                    <a:pt x="4122" y="43274"/>
                  </a:cubicBezTo>
                  <a:cubicBezTo>
                    <a:pt x="4756" y="45652"/>
                    <a:pt x="5390" y="47871"/>
                    <a:pt x="6341" y="50248"/>
                  </a:cubicBezTo>
                  <a:cubicBezTo>
                    <a:pt x="7133" y="52468"/>
                    <a:pt x="7926" y="54687"/>
                    <a:pt x="9035" y="56906"/>
                  </a:cubicBezTo>
                  <a:cubicBezTo>
                    <a:pt x="8718" y="55796"/>
                    <a:pt x="8401" y="54687"/>
                    <a:pt x="8084" y="53419"/>
                  </a:cubicBezTo>
                  <a:lnTo>
                    <a:pt x="7133" y="49931"/>
                  </a:lnTo>
                  <a:cubicBezTo>
                    <a:pt x="6658" y="47554"/>
                    <a:pt x="6024" y="45335"/>
                    <a:pt x="5548" y="42957"/>
                  </a:cubicBezTo>
                  <a:cubicBezTo>
                    <a:pt x="4597" y="38202"/>
                    <a:pt x="3646" y="33446"/>
                    <a:pt x="3012" y="28691"/>
                  </a:cubicBezTo>
                  <a:cubicBezTo>
                    <a:pt x="2378" y="23936"/>
                    <a:pt x="1902" y="19180"/>
                    <a:pt x="1585" y="14425"/>
                  </a:cubicBezTo>
                  <a:cubicBezTo>
                    <a:pt x="1268" y="9670"/>
                    <a:pt x="1110" y="4915"/>
                    <a:pt x="11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20" name="Google Shape;220;p6"/>
          <p:cNvGrpSpPr/>
          <p:nvPr/>
        </p:nvGrpSpPr>
        <p:grpSpPr>
          <a:xfrm rot="-142591">
            <a:off x="162159" y="4208301"/>
            <a:ext cx="994396" cy="2110383"/>
            <a:chOff x="2479375" y="241250"/>
            <a:chExt cx="2454400" cy="5089875"/>
          </a:xfrm>
        </p:grpSpPr>
        <p:sp>
          <p:nvSpPr>
            <p:cNvPr id="221" name="Google Shape;221;p6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27" name="Google Shape;227;p6"/>
          <p:cNvGrpSpPr/>
          <p:nvPr/>
        </p:nvGrpSpPr>
        <p:grpSpPr>
          <a:xfrm rot="7419666">
            <a:off x="-599772" y="5137647"/>
            <a:ext cx="1904911" cy="1505793"/>
            <a:chOff x="508050" y="242250"/>
            <a:chExt cx="6512250" cy="5147800"/>
          </a:xfrm>
        </p:grpSpPr>
        <p:sp>
          <p:nvSpPr>
            <p:cNvPr id="228" name="Google Shape;228;p6"/>
            <p:cNvSpPr/>
            <p:nvPr/>
          </p:nvSpPr>
          <p:spPr>
            <a:xfrm>
              <a:off x="508050" y="242250"/>
              <a:ext cx="6512250" cy="5147800"/>
            </a:xfrm>
            <a:custGeom>
              <a:avLst/>
              <a:gdLst/>
              <a:ahLst/>
              <a:cxnLst/>
              <a:rect l="l" t="t" r="r" b="b"/>
              <a:pathLst>
                <a:path w="260490" h="205912" extrusionOk="0">
                  <a:moveTo>
                    <a:pt x="192120" y="0"/>
                  </a:moveTo>
                  <a:cubicBezTo>
                    <a:pt x="185268" y="0"/>
                    <a:pt x="178662" y="685"/>
                    <a:pt x="172695" y="2150"/>
                  </a:cubicBezTo>
                  <a:cubicBezTo>
                    <a:pt x="150698" y="7746"/>
                    <a:pt x="131403" y="21639"/>
                    <a:pt x="119054" y="40742"/>
                  </a:cubicBezTo>
                  <a:cubicBezTo>
                    <a:pt x="127586" y="36582"/>
                    <a:pt x="136945" y="34486"/>
                    <a:pt x="146314" y="34486"/>
                  </a:cubicBezTo>
                  <a:cubicBezTo>
                    <a:pt x="153894" y="34486"/>
                    <a:pt x="161481" y="35858"/>
                    <a:pt x="168643" y="38619"/>
                  </a:cubicBezTo>
                  <a:cubicBezTo>
                    <a:pt x="131210" y="41128"/>
                    <a:pt x="97828" y="63125"/>
                    <a:pt x="80848" y="96506"/>
                  </a:cubicBezTo>
                  <a:cubicBezTo>
                    <a:pt x="94190" y="89501"/>
                    <a:pt x="108974" y="85812"/>
                    <a:pt x="124078" y="85812"/>
                  </a:cubicBezTo>
                  <a:cubicBezTo>
                    <a:pt x="126449" y="85812"/>
                    <a:pt x="128827" y="85903"/>
                    <a:pt x="131210" y="86086"/>
                  </a:cubicBezTo>
                  <a:cubicBezTo>
                    <a:pt x="108790" y="128808"/>
                    <a:pt x="61336" y="156670"/>
                    <a:pt x="13377" y="156670"/>
                  </a:cubicBezTo>
                  <a:cubicBezTo>
                    <a:pt x="8916" y="156670"/>
                    <a:pt x="4450" y="156429"/>
                    <a:pt x="0" y="155936"/>
                  </a:cubicBezTo>
                  <a:lnTo>
                    <a:pt x="0" y="155936"/>
                  </a:lnTo>
                  <a:cubicBezTo>
                    <a:pt x="12928" y="173881"/>
                    <a:pt x="32802" y="185458"/>
                    <a:pt x="54799" y="188160"/>
                  </a:cubicBezTo>
                  <a:cubicBezTo>
                    <a:pt x="57551" y="188447"/>
                    <a:pt x="60300" y="188589"/>
                    <a:pt x="63036" y="188589"/>
                  </a:cubicBezTo>
                  <a:cubicBezTo>
                    <a:pt x="82362" y="188589"/>
                    <a:pt x="101044" y="181517"/>
                    <a:pt x="115580" y="168671"/>
                  </a:cubicBezTo>
                  <a:lnTo>
                    <a:pt x="115580" y="168671"/>
                  </a:lnTo>
                  <a:cubicBezTo>
                    <a:pt x="113265" y="184494"/>
                    <a:pt x="102845" y="198194"/>
                    <a:pt x="87988" y="204368"/>
                  </a:cubicBezTo>
                  <a:cubicBezTo>
                    <a:pt x="92621" y="205079"/>
                    <a:pt x="97250" y="205427"/>
                    <a:pt x="101842" y="205427"/>
                  </a:cubicBezTo>
                  <a:cubicBezTo>
                    <a:pt x="130906" y="205427"/>
                    <a:pt x="158453" y="191482"/>
                    <a:pt x="175782" y="167321"/>
                  </a:cubicBezTo>
                  <a:cubicBezTo>
                    <a:pt x="181185" y="179477"/>
                    <a:pt x="181764" y="193370"/>
                    <a:pt x="177133" y="205912"/>
                  </a:cubicBezTo>
                  <a:cubicBezTo>
                    <a:pt x="222478" y="179284"/>
                    <a:pt x="252386" y="132975"/>
                    <a:pt x="258174" y="80876"/>
                  </a:cubicBezTo>
                  <a:cubicBezTo>
                    <a:pt x="260490" y="57529"/>
                    <a:pt x="257210" y="32637"/>
                    <a:pt x="245246" y="12763"/>
                  </a:cubicBezTo>
                  <a:lnTo>
                    <a:pt x="245053" y="12956"/>
                  </a:lnTo>
                  <a:cubicBezTo>
                    <a:pt x="230711" y="4941"/>
                    <a:pt x="210528" y="0"/>
                    <a:pt x="192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1911800" y="1497150"/>
              <a:ext cx="4520000" cy="2852150"/>
            </a:xfrm>
            <a:custGeom>
              <a:avLst/>
              <a:gdLst/>
              <a:ahLst/>
              <a:cxnLst/>
              <a:rect l="l" t="t" r="r" b="b"/>
              <a:pathLst>
                <a:path w="180800" h="114086" extrusionOk="0">
                  <a:moveTo>
                    <a:pt x="166906" y="0"/>
                  </a:moveTo>
                  <a:cubicBezTo>
                    <a:pt x="162083" y="0"/>
                    <a:pt x="157452" y="579"/>
                    <a:pt x="152821" y="1737"/>
                  </a:cubicBezTo>
                  <a:cubicBezTo>
                    <a:pt x="143559" y="4245"/>
                    <a:pt x="134876" y="8298"/>
                    <a:pt x="127158" y="13700"/>
                  </a:cubicBezTo>
                  <a:cubicBezTo>
                    <a:pt x="123106" y="16402"/>
                    <a:pt x="119439" y="19489"/>
                    <a:pt x="115966" y="22576"/>
                  </a:cubicBezTo>
                  <a:cubicBezTo>
                    <a:pt x="112300" y="25857"/>
                    <a:pt x="109020" y="29330"/>
                    <a:pt x="105933" y="32803"/>
                  </a:cubicBezTo>
                  <a:cubicBezTo>
                    <a:pt x="99758" y="39942"/>
                    <a:pt x="93969" y="47275"/>
                    <a:pt x="88374" y="54800"/>
                  </a:cubicBezTo>
                  <a:cubicBezTo>
                    <a:pt x="82778" y="62518"/>
                    <a:pt x="77182" y="69850"/>
                    <a:pt x="71201" y="76990"/>
                  </a:cubicBezTo>
                  <a:cubicBezTo>
                    <a:pt x="68306" y="80656"/>
                    <a:pt x="65219" y="84129"/>
                    <a:pt x="61939" y="87409"/>
                  </a:cubicBezTo>
                  <a:cubicBezTo>
                    <a:pt x="58658" y="90497"/>
                    <a:pt x="55185" y="93584"/>
                    <a:pt x="51519" y="96478"/>
                  </a:cubicBezTo>
                  <a:cubicBezTo>
                    <a:pt x="44187" y="102267"/>
                    <a:pt x="36083" y="106898"/>
                    <a:pt x="27400" y="109985"/>
                  </a:cubicBezTo>
                  <a:cubicBezTo>
                    <a:pt x="22962" y="111529"/>
                    <a:pt x="18524" y="112494"/>
                    <a:pt x="13893" y="113073"/>
                  </a:cubicBezTo>
                  <a:cubicBezTo>
                    <a:pt x="11953" y="113315"/>
                    <a:pt x="9980" y="113422"/>
                    <a:pt x="8015" y="113422"/>
                  </a:cubicBezTo>
                  <a:cubicBezTo>
                    <a:pt x="5289" y="113422"/>
                    <a:pt x="2579" y="113216"/>
                    <a:pt x="0" y="112880"/>
                  </a:cubicBezTo>
                  <a:lnTo>
                    <a:pt x="0" y="112880"/>
                  </a:lnTo>
                  <a:cubicBezTo>
                    <a:pt x="3698" y="113684"/>
                    <a:pt x="7665" y="114086"/>
                    <a:pt x="11564" y="114086"/>
                  </a:cubicBezTo>
                  <a:cubicBezTo>
                    <a:pt x="12344" y="114086"/>
                    <a:pt x="13121" y="114070"/>
                    <a:pt x="13893" y="114037"/>
                  </a:cubicBezTo>
                  <a:cubicBezTo>
                    <a:pt x="18717" y="113844"/>
                    <a:pt x="23348" y="113073"/>
                    <a:pt x="27979" y="111722"/>
                  </a:cubicBezTo>
                  <a:cubicBezTo>
                    <a:pt x="37047" y="108828"/>
                    <a:pt x="45538" y="104390"/>
                    <a:pt x="53256" y="98794"/>
                  </a:cubicBezTo>
                  <a:cubicBezTo>
                    <a:pt x="57115" y="95900"/>
                    <a:pt x="60781" y="92812"/>
                    <a:pt x="64254" y="89725"/>
                  </a:cubicBezTo>
                  <a:cubicBezTo>
                    <a:pt x="67534" y="86252"/>
                    <a:pt x="70815" y="82779"/>
                    <a:pt x="73902" y="79305"/>
                  </a:cubicBezTo>
                  <a:cubicBezTo>
                    <a:pt x="80077" y="71973"/>
                    <a:pt x="85479" y="64448"/>
                    <a:pt x="91075" y="56922"/>
                  </a:cubicBezTo>
                  <a:cubicBezTo>
                    <a:pt x="96671" y="49397"/>
                    <a:pt x="102266" y="41872"/>
                    <a:pt x="108441" y="34925"/>
                  </a:cubicBezTo>
                  <a:cubicBezTo>
                    <a:pt x="111528" y="31452"/>
                    <a:pt x="114616" y="27979"/>
                    <a:pt x="118089" y="24892"/>
                  </a:cubicBezTo>
                  <a:cubicBezTo>
                    <a:pt x="121369" y="21612"/>
                    <a:pt x="124842" y="18717"/>
                    <a:pt x="128701" y="16016"/>
                  </a:cubicBezTo>
                  <a:cubicBezTo>
                    <a:pt x="136034" y="10420"/>
                    <a:pt x="144331" y="6175"/>
                    <a:pt x="153207" y="3474"/>
                  </a:cubicBezTo>
                  <a:cubicBezTo>
                    <a:pt x="157645" y="2123"/>
                    <a:pt x="162276" y="1351"/>
                    <a:pt x="166906" y="965"/>
                  </a:cubicBezTo>
                  <a:cubicBezTo>
                    <a:pt x="167678" y="933"/>
                    <a:pt x="168450" y="917"/>
                    <a:pt x="169222" y="917"/>
                  </a:cubicBezTo>
                  <a:cubicBezTo>
                    <a:pt x="173081" y="917"/>
                    <a:pt x="176940" y="1319"/>
                    <a:pt x="180799" y="2123"/>
                  </a:cubicBezTo>
                  <a:cubicBezTo>
                    <a:pt x="176168" y="772"/>
                    <a:pt x="171537" y="0"/>
                    <a:pt x="166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5110025" y="1511625"/>
              <a:ext cx="892450" cy="2325150"/>
            </a:xfrm>
            <a:custGeom>
              <a:avLst/>
              <a:gdLst/>
              <a:ahLst/>
              <a:cxnLst/>
              <a:rect l="l" t="t" r="r" b="b"/>
              <a:pathLst>
                <a:path w="35698" h="93006" extrusionOk="0">
                  <a:moveTo>
                    <a:pt x="35697" y="0"/>
                  </a:moveTo>
                  <a:cubicBezTo>
                    <a:pt x="31066" y="193"/>
                    <a:pt x="26628" y="1737"/>
                    <a:pt x="23155" y="4824"/>
                  </a:cubicBezTo>
                  <a:cubicBezTo>
                    <a:pt x="19875" y="7912"/>
                    <a:pt x="17174" y="11771"/>
                    <a:pt x="15437" y="16016"/>
                  </a:cubicBezTo>
                  <a:cubicBezTo>
                    <a:pt x="13700" y="20261"/>
                    <a:pt x="12350" y="24506"/>
                    <a:pt x="11578" y="29137"/>
                  </a:cubicBezTo>
                  <a:cubicBezTo>
                    <a:pt x="10806" y="33382"/>
                    <a:pt x="10420" y="38013"/>
                    <a:pt x="10227" y="42451"/>
                  </a:cubicBezTo>
                  <a:cubicBezTo>
                    <a:pt x="9648" y="51327"/>
                    <a:pt x="9841" y="60010"/>
                    <a:pt x="8683" y="68693"/>
                  </a:cubicBezTo>
                  <a:cubicBezTo>
                    <a:pt x="7912" y="77376"/>
                    <a:pt x="5017" y="85673"/>
                    <a:pt x="0" y="93005"/>
                  </a:cubicBezTo>
                  <a:cubicBezTo>
                    <a:pt x="6175" y="86252"/>
                    <a:pt x="10227" y="77954"/>
                    <a:pt x="11578" y="69079"/>
                  </a:cubicBezTo>
                  <a:cubicBezTo>
                    <a:pt x="12929" y="60203"/>
                    <a:pt x="13507" y="51327"/>
                    <a:pt x="13700" y="42451"/>
                  </a:cubicBezTo>
                  <a:cubicBezTo>
                    <a:pt x="13893" y="33961"/>
                    <a:pt x="15437" y="25471"/>
                    <a:pt x="18331" y="17173"/>
                  </a:cubicBezTo>
                  <a:cubicBezTo>
                    <a:pt x="19489" y="13121"/>
                    <a:pt x="21612" y="9455"/>
                    <a:pt x="24506" y="6175"/>
                  </a:cubicBezTo>
                  <a:cubicBezTo>
                    <a:pt x="25857" y="4631"/>
                    <a:pt x="27593" y="3281"/>
                    <a:pt x="29523" y="2316"/>
                  </a:cubicBezTo>
                  <a:cubicBezTo>
                    <a:pt x="31452" y="1351"/>
                    <a:pt x="33575" y="579"/>
                    <a:pt x="35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3884750" y="1723875"/>
              <a:ext cx="1389300" cy="3159675"/>
            </a:xfrm>
            <a:custGeom>
              <a:avLst/>
              <a:gdLst/>
              <a:ahLst/>
              <a:cxnLst/>
              <a:rect l="l" t="t" r="r" b="b"/>
              <a:pathLst>
                <a:path w="55572" h="126387" extrusionOk="0">
                  <a:moveTo>
                    <a:pt x="55572" y="0"/>
                  </a:moveTo>
                  <a:lnTo>
                    <a:pt x="55572" y="0"/>
                  </a:lnTo>
                  <a:cubicBezTo>
                    <a:pt x="50362" y="2895"/>
                    <a:pt x="45731" y="6947"/>
                    <a:pt x="42065" y="11964"/>
                  </a:cubicBezTo>
                  <a:cubicBezTo>
                    <a:pt x="38592" y="16981"/>
                    <a:pt x="35698" y="22576"/>
                    <a:pt x="33768" y="28365"/>
                  </a:cubicBezTo>
                  <a:cubicBezTo>
                    <a:pt x="29716" y="40135"/>
                    <a:pt x="28944" y="52484"/>
                    <a:pt x="27979" y="64448"/>
                  </a:cubicBezTo>
                  <a:cubicBezTo>
                    <a:pt x="27015" y="76411"/>
                    <a:pt x="26050" y="88374"/>
                    <a:pt x="21998" y="99373"/>
                  </a:cubicBezTo>
                  <a:cubicBezTo>
                    <a:pt x="19875" y="104968"/>
                    <a:pt x="17174" y="110178"/>
                    <a:pt x="13508" y="115002"/>
                  </a:cubicBezTo>
                  <a:cubicBezTo>
                    <a:pt x="9842" y="119826"/>
                    <a:pt x="5211" y="123685"/>
                    <a:pt x="1" y="126386"/>
                  </a:cubicBezTo>
                  <a:cubicBezTo>
                    <a:pt x="2702" y="125229"/>
                    <a:pt x="5404" y="123878"/>
                    <a:pt x="8105" y="122141"/>
                  </a:cubicBezTo>
                  <a:cubicBezTo>
                    <a:pt x="10420" y="120405"/>
                    <a:pt x="12736" y="118282"/>
                    <a:pt x="14858" y="116160"/>
                  </a:cubicBezTo>
                  <a:cubicBezTo>
                    <a:pt x="18910" y="111529"/>
                    <a:pt x="22191" y="106126"/>
                    <a:pt x="24506" y="100530"/>
                  </a:cubicBezTo>
                  <a:cubicBezTo>
                    <a:pt x="29330" y="89146"/>
                    <a:pt x="30681" y="76797"/>
                    <a:pt x="31646" y="64641"/>
                  </a:cubicBezTo>
                  <a:cubicBezTo>
                    <a:pt x="32417" y="52677"/>
                    <a:pt x="32996" y="40714"/>
                    <a:pt x="36469" y="29137"/>
                  </a:cubicBezTo>
                  <a:cubicBezTo>
                    <a:pt x="38013" y="23541"/>
                    <a:pt x="40521" y="17945"/>
                    <a:pt x="43609" y="12928"/>
                  </a:cubicBezTo>
                  <a:cubicBezTo>
                    <a:pt x="46696" y="7719"/>
                    <a:pt x="50748" y="3281"/>
                    <a:pt x="55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1911800" y="4020050"/>
              <a:ext cx="1220450" cy="654575"/>
            </a:xfrm>
            <a:custGeom>
              <a:avLst/>
              <a:gdLst/>
              <a:ahLst/>
              <a:cxnLst/>
              <a:rect l="l" t="t" r="r" b="b"/>
              <a:pathLst>
                <a:path w="48818" h="26183" extrusionOk="0">
                  <a:moveTo>
                    <a:pt x="48818" y="0"/>
                  </a:moveTo>
                  <a:lnTo>
                    <a:pt x="48818" y="0"/>
                  </a:lnTo>
                  <a:cubicBezTo>
                    <a:pt x="45538" y="3474"/>
                    <a:pt x="42064" y="6561"/>
                    <a:pt x="38205" y="9455"/>
                  </a:cubicBezTo>
                  <a:cubicBezTo>
                    <a:pt x="30873" y="15244"/>
                    <a:pt x="22576" y="19489"/>
                    <a:pt x="13700" y="22576"/>
                  </a:cubicBezTo>
                  <a:cubicBezTo>
                    <a:pt x="9262" y="23927"/>
                    <a:pt x="4631" y="25085"/>
                    <a:pt x="0" y="25856"/>
                  </a:cubicBezTo>
                  <a:cubicBezTo>
                    <a:pt x="1809" y="26074"/>
                    <a:pt x="3618" y="26182"/>
                    <a:pt x="5427" y="26182"/>
                  </a:cubicBezTo>
                  <a:cubicBezTo>
                    <a:pt x="8442" y="26182"/>
                    <a:pt x="11457" y="25881"/>
                    <a:pt x="14472" y="25278"/>
                  </a:cubicBezTo>
                  <a:cubicBezTo>
                    <a:pt x="24119" y="23155"/>
                    <a:pt x="32995" y="18524"/>
                    <a:pt x="40135" y="11771"/>
                  </a:cubicBezTo>
                  <a:cubicBezTo>
                    <a:pt x="43608" y="8297"/>
                    <a:pt x="46502" y="4438"/>
                    <a:pt x="48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3744875" y="1603950"/>
              <a:ext cx="1630500" cy="240550"/>
            </a:xfrm>
            <a:custGeom>
              <a:avLst/>
              <a:gdLst/>
              <a:ahLst/>
              <a:cxnLst/>
              <a:rect l="l" t="t" r="r" b="b"/>
              <a:pathLst>
                <a:path w="65220" h="9622" extrusionOk="0">
                  <a:moveTo>
                    <a:pt x="40615" y="1"/>
                  </a:moveTo>
                  <a:cubicBezTo>
                    <a:pt x="32122" y="1"/>
                    <a:pt x="23767" y="1122"/>
                    <a:pt x="15630" y="3447"/>
                  </a:cubicBezTo>
                  <a:cubicBezTo>
                    <a:pt x="10227" y="4990"/>
                    <a:pt x="5017" y="7113"/>
                    <a:pt x="0" y="9621"/>
                  </a:cubicBezTo>
                  <a:cubicBezTo>
                    <a:pt x="5403" y="8464"/>
                    <a:pt x="10806" y="7113"/>
                    <a:pt x="16208" y="6148"/>
                  </a:cubicBezTo>
                  <a:cubicBezTo>
                    <a:pt x="21611" y="5183"/>
                    <a:pt x="27014" y="4411"/>
                    <a:pt x="32417" y="4026"/>
                  </a:cubicBezTo>
                  <a:cubicBezTo>
                    <a:pt x="37819" y="3447"/>
                    <a:pt x="43222" y="3254"/>
                    <a:pt x="48818" y="3254"/>
                  </a:cubicBezTo>
                  <a:cubicBezTo>
                    <a:pt x="54221" y="3254"/>
                    <a:pt x="59816" y="3447"/>
                    <a:pt x="65219" y="3833"/>
                  </a:cubicBezTo>
                  <a:cubicBezTo>
                    <a:pt x="60009" y="2096"/>
                    <a:pt x="54414" y="938"/>
                    <a:pt x="49011" y="359"/>
                  </a:cubicBezTo>
                  <a:cubicBezTo>
                    <a:pt x="46199" y="121"/>
                    <a:pt x="43400" y="1"/>
                    <a:pt x="40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3556725" y="3267525"/>
              <a:ext cx="361825" cy="868325"/>
            </a:xfrm>
            <a:custGeom>
              <a:avLst/>
              <a:gdLst/>
              <a:ahLst/>
              <a:cxnLst/>
              <a:rect l="l" t="t" r="r" b="b"/>
              <a:pathLst>
                <a:path w="14473" h="34733" extrusionOk="0">
                  <a:moveTo>
                    <a:pt x="14473" y="0"/>
                  </a:moveTo>
                  <a:lnTo>
                    <a:pt x="10806" y="193"/>
                  </a:lnTo>
                  <a:cubicBezTo>
                    <a:pt x="11964" y="12735"/>
                    <a:pt x="8105" y="25277"/>
                    <a:pt x="1" y="34732"/>
                  </a:cubicBezTo>
                  <a:cubicBezTo>
                    <a:pt x="9456" y="25663"/>
                    <a:pt x="14473" y="13121"/>
                    <a:pt x="14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01585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7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7" name="Google Shape;237;p7"/>
          <p:cNvSpPr txBox="1">
            <a:spLocks noGrp="1"/>
          </p:cNvSpPr>
          <p:nvPr>
            <p:ph type="title"/>
          </p:nvPr>
        </p:nvSpPr>
        <p:spPr>
          <a:xfrm>
            <a:off x="1254533" y="2333851"/>
            <a:ext cx="4558800" cy="82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8" name="Google Shape;238;p7"/>
          <p:cNvSpPr txBox="1">
            <a:spLocks noGrp="1"/>
          </p:cNvSpPr>
          <p:nvPr>
            <p:ph type="subTitle" idx="1"/>
          </p:nvPr>
        </p:nvSpPr>
        <p:spPr>
          <a:xfrm>
            <a:off x="1354333" y="3383351"/>
            <a:ext cx="4558800" cy="114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39" name="Google Shape;239;p7"/>
          <p:cNvGrpSpPr/>
          <p:nvPr/>
        </p:nvGrpSpPr>
        <p:grpSpPr>
          <a:xfrm rot="5701928">
            <a:off x="675648" y="-909477"/>
            <a:ext cx="1171501" cy="2429429"/>
            <a:chOff x="2479375" y="241250"/>
            <a:chExt cx="2454400" cy="5089875"/>
          </a:xfrm>
        </p:grpSpPr>
        <p:sp>
          <p:nvSpPr>
            <p:cNvPr id="240" name="Google Shape;240;p7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46" name="Google Shape;246;p7"/>
          <p:cNvGrpSpPr/>
          <p:nvPr/>
        </p:nvGrpSpPr>
        <p:grpSpPr>
          <a:xfrm rot="-10394326" flipH="1">
            <a:off x="-245614" y="-88510"/>
            <a:ext cx="1647913" cy="1617007"/>
            <a:chOff x="1124025" y="238125"/>
            <a:chExt cx="5272075" cy="5173200"/>
          </a:xfrm>
        </p:grpSpPr>
        <p:sp>
          <p:nvSpPr>
            <p:cNvPr id="247" name="Google Shape;247;p7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9" name="Google Shape;259;p7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0" name="Google Shape;260;p7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1" name="Google Shape;261;p7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2" name="Google Shape;262;p7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63" name="Google Shape;263;p7"/>
          <p:cNvGrpSpPr/>
          <p:nvPr/>
        </p:nvGrpSpPr>
        <p:grpSpPr>
          <a:xfrm>
            <a:off x="-335080" y="5330801"/>
            <a:ext cx="1647699" cy="1616797"/>
            <a:chOff x="1124025" y="238125"/>
            <a:chExt cx="5272075" cy="5173200"/>
          </a:xfrm>
        </p:grpSpPr>
        <p:sp>
          <p:nvSpPr>
            <p:cNvPr id="264" name="Google Shape;264;p7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5" name="Google Shape;265;p7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6" name="Google Shape;266;p7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7" name="Google Shape;267;p7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8" name="Google Shape;268;p7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9" name="Google Shape;269;p7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0" name="Google Shape;270;p7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1" name="Google Shape;271;p7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2" name="Google Shape;272;p7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3" name="Google Shape;273;p7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80" name="Google Shape;280;p7"/>
          <p:cNvGrpSpPr/>
          <p:nvPr/>
        </p:nvGrpSpPr>
        <p:grpSpPr>
          <a:xfrm rot="2437738" flipH="1">
            <a:off x="800400" y="5369873"/>
            <a:ext cx="1273461" cy="2262328"/>
            <a:chOff x="2344925" y="238125"/>
            <a:chExt cx="2835925" cy="5038075"/>
          </a:xfrm>
        </p:grpSpPr>
        <p:sp>
          <p:nvSpPr>
            <p:cNvPr id="281" name="Google Shape;281;p7"/>
            <p:cNvSpPr/>
            <p:nvPr/>
          </p:nvSpPr>
          <p:spPr>
            <a:xfrm>
              <a:off x="3229250" y="894250"/>
              <a:ext cx="1951600" cy="4381950"/>
            </a:xfrm>
            <a:custGeom>
              <a:avLst/>
              <a:gdLst/>
              <a:ahLst/>
              <a:cxnLst/>
              <a:rect l="l" t="t" r="r" b="b"/>
              <a:pathLst>
                <a:path w="78064" h="175278" extrusionOk="0">
                  <a:moveTo>
                    <a:pt x="3060" y="1"/>
                  </a:moveTo>
                  <a:cubicBezTo>
                    <a:pt x="1611" y="1"/>
                    <a:pt x="0" y="1239"/>
                    <a:pt x="321" y="3056"/>
                  </a:cubicBezTo>
                  <a:cubicBezTo>
                    <a:pt x="9378" y="65389"/>
                    <a:pt x="34240" y="124347"/>
                    <a:pt x="72420" y="174248"/>
                  </a:cubicBezTo>
                  <a:cubicBezTo>
                    <a:pt x="72992" y="174976"/>
                    <a:pt x="73762" y="175278"/>
                    <a:pt x="74516" y="175278"/>
                  </a:cubicBezTo>
                  <a:cubicBezTo>
                    <a:pt x="76337" y="175278"/>
                    <a:pt x="78063" y="173520"/>
                    <a:pt x="76682" y="171762"/>
                  </a:cubicBezTo>
                  <a:cubicBezTo>
                    <a:pt x="38679" y="122216"/>
                    <a:pt x="13995" y="63613"/>
                    <a:pt x="5116" y="1813"/>
                  </a:cubicBezTo>
                  <a:cubicBezTo>
                    <a:pt x="4904" y="541"/>
                    <a:pt x="4017" y="1"/>
                    <a:pt x="3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3725750" y="1130175"/>
              <a:ext cx="537075" cy="1889050"/>
            </a:xfrm>
            <a:custGeom>
              <a:avLst/>
              <a:gdLst/>
              <a:ahLst/>
              <a:cxnLst/>
              <a:rect l="l" t="t" r="r" b="b"/>
              <a:pathLst>
                <a:path w="21483" h="75562" extrusionOk="0">
                  <a:moveTo>
                    <a:pt x="6029" y="1"/>
                  </a:moveTo>
                  <a:cubicBezTo>
                    <a:pt x="4299" y="1"/>
                    <a:pt x="2625" y="1787"/>
                    <a:pt x="3725" y="3742"/>
                  </a:cubicBezTo>
                  <a:cubicBezTo>
                    <a:pt x="16156" y="25052"/>
                    <a:pt x="15268" y="51690"/>
                    <a:pt x="1239" y="71934"/>
                  </a:cubicBezTo>
                  <a:cubicBezTo>
                    <a:pt x="1" y="73791"/>
                    <a:pt x="1697" y="75562"/>
                    <a:pt x="3439" y="75562"/>
                  </a:cubicBezTo>
                  <a:cubicBezTo>
                    <a:pt x="4197" y="75562"/>
                    <a:pt x="4963" y="75227"/>
                    <a:pt x="5501" y="74421"/>
                  </a:cubicBezTo>
                  <a:cubicBezTo>
                    <a:pt x="20418" y="52578"/>
                    <a:pt x="21483" y="23986"/>
                    <a:pt x="8164" y="1256"/>
                  </a:cubicBezTo>
                  <a:cubicBezTo>
                    <a:pt x="7610" y="369"/>
                    <a:pt x="6813" y="1"/>
                    <a:pt x="60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3" name="Google Shape;283;p7"/>
            <p:cNvSpPr/>
            <p:nvPr/>
          </p:nvSpPr>
          <p:spPr>
            <a:xfrm>
              <a:off x="2671225" y="1283650"/>
              <a:ext cx="912350" cy="867975"/>
            </a:xfrm>
            <a:custGeom>
              <a:avLst/>
              <a:gdLst/>
              <a:ahLst/>
              <a:cxnLst/>
              <a:rect l="l" t="t" r="r" b="b"/>
              <a:pathLst>
                <a:path w="36494" h="34719" extrusionOk="0">
                  <a:moveTo>
                    <a:pt x="2442" y="0"/>
                  </a:moveTo>
                  <a:cubicBezTo>
                    <a:pt x="1199" y="0"/>
                    <a:pt x="0" y="799"/>
                    <a:pt x="89" y="2398"/>
                  </a:cubicBezTo>
                  <a:cubicBezTo>
                    <a:pt x="1155" y="20156"/>
                    <a:pt x="15539" y="34008"/>
                    <a:pt x="33297" y="34718"/>
                  </a:cubicBezTo>
                  <a:cubicBezTo>
                    <a:pt x="36494" y="34718"/>
                    <a:pt x="36494" y="29746"/>
                    <a:pt x="33297" y="29746"/>
                  </a:cubicBezTo>
                  <a:lnTo>
                    <a:pt x="33475" y="29746"/>
                  </a:lnTo>
                  <a:cubicBezTo>
                    <a:pt x="18380" y="29213"/>
                    <a:pt x="6127" y="17315"/>
                    <a:pt x="5062" y="2398"/>
                  </a:cubicBezTo>
                  <a:cubicBezTo>
                    <a:pt x="4973" y="799"/>
                    <a:pt x="3685" y="0"/>
                    <a:pt x="24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4" name="Google Shape;284;p7"/>
            <p:cNvSpPr/>
            <p:nvPr/>
          </p:nvSpPr>
          <p:spPr>
            <a:xfrm>
              <a:off x="4036475" y="1612175"/>
              <a:ext cx="501625" cy="613000"/>
            </a:xfrm>
            <a:custGeom>
              <a:avLst/>
              <a:gdLst/>
              <a:ahLst/>
              <a:cxnLst/>
              <a:rect l="l" t="t" r="r" b="b"/>
              <a:pathLst>
                <a:path w="20065" h="24520" extrusionOk="0">
                  <a:moveTo>
                    <a:pt x="17667" y="0"/>
                  </a:moveTo>
                  <a:cubicBezTo>
                    <a:pt x="16424" y="0"/>
                    <a:pt x="15092" y="800"/>
                    <a:pt x="14914" y="2398"/>
                  </a:cubicBezTo>
                  <a:cubicBezTo>
                    <a:pt x="14236" y="9178"/>
                    <a:pt x="12587" y="19518"/>
                    <a:pt x="4254" y="19518"/>
                  </a:cubicBezTo>
                  <a:cubicBezTo>
                    <a:pt x="3857" y="19518"/>
                    <a:pt x="3444" y="19494"/>
                    <a:pt x="3016" y="19446"/>
                  </a:cubicBezTo>
                  <a:cubicBezTo>
                    <a:pt x="2912" y="19434"/>
                    <a:pt x="2812" y="19428"/>
                    <a:pt x="2715" y="19428"/>
                  </a:cubicBezTo>
                  <a:cubicBezTo>
                    <a:pt x="1" y="19428"/>
                    <a:pt x="101" y="24075"/>
                    <a:pt x="3016" y="24418"/>
                  </a:cubicBezTo>
                  <a:cubicBezTo>
                    <a:pt x="3621" y="24487"/>
                    <a:pt x="4205" y="24520"/>
                    <a:pt x="4768" y="24520"/>
                  </a:cubicBezTo>
                  <a:cubicBezTo>
                    <a:pt x="15943" y="24520"/>
                    <a:pt x="19041" y="11527"/>
                    <a:pt x="19887" y="2398"/>
                  </a:cubicBezTo>
                  <a:cubicBezTo>
                    <a:pt x="20064" y="800"/>
                    <a:pt x="18910" y="0"/>
                    <a:pt x="176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5" name="Google Shape;285;p7"/>
            <p:cNvSpPr/>
            <p:nvPr/>
          </p:nvSpPr>
          <p:spPr>
            <a:xfrm>
              <a:off x="2945150" y="3149525"/>
              <a:ext cx="1256650" cy="598200"/>
            </a:xfrm>
            <a:custGeom>
              <a:avLst/>
              <a:gdLst/>
              <a:ahLst/>
              <a:cxnLst/>
              <a:rect l="l" t="t" r="r" b="b"/>
              <a:pathLst>
                <a:path w="50266" h="23928" extrusionOk="0">
                  <a:moveTo>
                    <a:pt x="3682" y="1"/>
                  </a:moveTo>
                  <a:cubicBezTo>
                    <a:pt x="1675" y="1"/>
                    <a:pt x="0" y="2521"/>
                    <a:pt x="1918" y="4302"/>
                  </a:cubicBezTo>
                  <a:lnTo>
                    <a:pt x="1918" y="4479"/>
                  </a:lnTo>
                  <a:cubicBezTo>
                    <a:pt x="11480" y="14041"/>
                    <a:pt x="22880" y="23927"/>
                    <a:pt x="36119" y="23927"/>
                  </a:cubicBezTo>
                  <a:cubicBezTo>
                    <a:pt x="39845" y="23927"/>
                    <a:pt x="43717" y="23144"/>
                    <a:pt x="47735" y="21350"/>
                  </a:cubicBezTo>
                  <a:cubicBezTo>
                    <a:pt x="50265" y="20243"/>
                    <a:pt x="48570" y="16741"/>
                    <a:pt x="46036" y="16741"/>
                  </a:cubicBezTo>
                  <a:cubicBezTo>
                    <a:pt x="45725" y="16741"/>
                    <a:pt x="45401" y="16794"/>
                    <a:pt x="45071" y="16910"/>
                  </a:cubicBezTo>
                  <a:cubicBezTo>
                    <a:pt x="41892" y="18339"/>
                    <a:pt x="38806" y="18963"/>
                    <a:pt x="35821" y="18963"/>
                  </a:cubicBezTo>
                  <a:cubicBezTo>
                    <a:pt x="23966" y="18963"/>
                    <a:pt x="13698" y="9120"/>
                    <a:pt x="5470" y="750"/>
                  </a:cubicBezTo>
                  <a:cubicBezTo>
                    <a:pt x="4901" y="222"/>
                    <a:pt x="4277" y="1"/>
                    <a:pt x="36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2899850" y="238125"/>
              <a:ext cx="754775" cy="759175"/>
            </a:xfrm>
            <a:custGeom>
              <a:avLst/>
              <a:gdLst/>
              <a:ahLst/>
              <a:cxnLst/>
              <a:rect l="l" t="t" r="r" b="b"/>
              <a:pathLst>
                <a:path w="30191" h="30367" extrusionOk="0">
                  <a:moveTo>
                    <a:pt x="15096" y="0"/>
                  </a:moveTo>
                  <a:cubicBezTo>
                    <a:pt x="6749" y="0"/>
                    <a:pt x="1" y="6748"/>
                    <a:pt x="1" y="15095"/>
                  </a:cubicBezTo>
                  <a:cubicBezTo>
                    <a:pt x="1" y="23441"/>
                    <a:pt x="6749" y="30367"/>
                    <a:pt x="15096" y="30367"/>
                  </a:cubicBezTo>
                  <a:cubicBezTo>
                    <a:pt x="23442" y="30367"/>
                    <a:pt x="30190" y="23441"/>
                    <a:pt x="30190" y="15095"/>
                  </a:cubicBezTo>
                  <a:cubicBezTo>
                    <a:pt x="30190" y="6748"/>
                    <a:pt x="23442" y="0"/>
                    <a:pt x="1509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7" name="Google Shape;287;p7"/>
            <p:cNvSpPr/>
            <p:nvPr/>
          </p:nvSpPr>
          <p:spPr>
            <a:xfrm>
              <a:off x="2571325" y="2706550"/>
              <a:ext cx="723675" cy="723675"/>
            </a:xfrm>
            <a:custGeom>
              <a:avLst/>
              <a:gdLst/>
              <a:ahLst/>
              <a:cxnLst/>
              <a:rect l="l" t="t" r="r" b="b"/>
              <a:pathLst>
                <a:path w="28947" h="28947" extrusionOk="0">
                  <a:moveTo>
                    <a:pt x="14563" y="0"/>
                  </a:moveTo>
                  <a:cubicBezTo>
                    <a:pt x="6571" y="0"/>
                    <a:pt x="1" y="6393"/>
                    <a:pt x="1" y="14562"/>
                  </a:cubicBezTo>
                  <a:cubicBezTo>
                    <a:pt x="1" y="22553"/>
                    <a:pt x="6571" y="28946"/>
                    <a:pt x="14563" y="28946"/>
                  </a:cubicBezTo>
                  <a:cubicBezTo>
                    <a:pt x="22554" y="28946"/>
                    <a:pt x="28947" y="22553"/>
                    <a:pt x="28947" y="14562"/>
                  </a:cubicBezTo>
                  <a:cubicBezTo>
                    <a:pt x="28947" y="6393"/>
                    <a:pt x="22554" y="0"/>
                    <a:pt x="145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8" name="Google Shape;288;p7"/>
            <p:cNvSpPr/>
            <p:nvPr/>
          </p:nvSpPr>
          <p:spPr>
            <a:xfrm>
              <a:off x="4364925" y="1343575"/>
              <a:ext cx="483925" cy="483950"/>
            </a:xfrm>
            <a:custGeom>
              <a:avLst/>
              <a:gdLst/>
              <a:ahLst/>
              <a:cxnLst/>
              <a:rect l="l" t="t" r="r" b="b"/>
              <a:pathLst>
                <a:path w="19357" h="19358" extrusionOk="0">
                  <a:moveTo>
                    <a:pt x="9590" y="1"/>
                  </a:moveTo>
                  <a:cubicBezTo>
                    <a:pt x="4262" y="1"/>
                    <a:pt x="0" y="4263"/>
                    <a:pt x="0" y="9590"/>
                  </a:cubicBezTo>
                  <a:cubicBezTo>
                    <a:pt x="0" y="14918"/>
                    <a:pt x="4262" y="19357"/>
                    <a:pt x="9590" y="19357"/>
                  </a:cubicBezTo>
                  <a:cubicBezTo>
                    <a:pt x="14917" y="19357"/>
                    <a:pt x="19357" y="14918"/>
                    <a:pt x="19357" y="9590"/>
                  </a:cubicBezTo>
                  <a:cubicBezTo>
                    <a:pt x="19357" y="4263"/>
                    <a:pt x="14917" y="1"/>
                    <a:pt x="9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9" name="Google Shape;289;p7"/>
            <p:cNvSpPr/>
            <p:nvPr/>
          </p:nvSpPr>
          <p:spPr>
            <a:xfrm>
              <a:off x="2344925" y="992850"/>
              <a:ext cx="563850" cy="563850"/>
            </a:xfrm>
            <a:custGeom>
              <a:avLst/>
              <a:gdLst/>
              <a:ahLst/>
              <a:cxnLst/>
              <a:rect l="l" t="t" r="r" b="b"/>
              <a:pathLst>
                <a:path w="22554" h="22554" extrusionOk="0">
                  <a:moveTo>
                    <a:pt x="11188" y="0"/>
                  </a:moveTo>
                  <a:cubicBezTo>
                    <a:pt x="4972" y="0"/>
                    <a:pt x="0" y="5150"/>
                    <a:pt x="0" y="11366"/>
                  </a:cubicBezTo>
                  <a:cubicBezTo>
                    <a:pt x="0" y="17581"/>
                    <a:pt x="4972" y="22554"/>
                    <a:pt x="11188" y="22554"/>
                  </a:cubicBezTo>
                  <a:cubicBezTo>
                    <a:pt x="17581" y="22554"/>
                    <a:pt x="22553" y="17581"/>
                    <a:pt x="22553" y="11366"/>
                  </a:cubicBezTo>
                  <a:cubicBezTo>
                    <a:pt x="22553" y="5150"/>
                    <a:pt x="17581" y="0"/>
                    <a:pt x="1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0" name="Google Shape;290;p7"/>
            <p:cNvSpPr/>
            <p:nvPr/>
          </p:nvSpPr>
          <p:spPr>
            <a:xfrm>
              <a:off x="3685675" y="992850"/>
              <a:ext cx="426225" cy="430675"/>
            </a:xfrm>
            <a:custGeom>
              <a:avLst/>
              <a:gdLst/>
              <a:ahLst/>
              <a:cxnLst/>
              <a:rect l="l" t="t" r="r" b="b"/>
              <a:pathLst>
                <a:path w="17049" h="17227" extrusionOk="0">
                  <a:moveTo>
                    <a:pt x="8524" y="0"/>
                  </a:moveTo>
                  <a:cubicBezTo>
                    <a:pt x="3907" y="0"/>
                    <a:pt x="0" y="3907"/>
                    <a:pt x="0" y="8702"/>
                  </a:cubicBezTo>
                  <a:cubicBezTo>
                    <a:pt x="0" y="13319"/>
                    <a:pt x="3907" y="17226"/>
                    <a:pt x="8524" y="17226"/>
                  </a:cubicBezTo>
                  <a:cubicBezTo>
                    <a:pt x="13319" y="17226"/>
                    <a:pt x="17048" y="13319"/>
                    <a:pt x="17048" y="8702"/>
                  </a:cubicBezTo>
                  <a:cubicBezTo>
                    <a:pt x="17048" y="3907"/>
                    <a:pt x="13319" y="0"/>
                    <a:pt x="85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047607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9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6" name="Google Shape;336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37" name="Google Shape;337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38" name="Google Shape;338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342892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43679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530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4"/>
          <p:cNvSpPr/>
          <p:nvPr/>
        </p:nvSpPr>
        <p:spPr>
          <a:xfrm>
            <a:off x="556400" y="516000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460" name="Google Shape;460;p14"/>
          <p:cNvGrpSpPr/>
          <p:nvPr/>
        </p:nvGrpSpPr>
        <p:grpSpPr>
          <a:xfrm rot="-6902105">
            <a:off x="9339023" y="-799969"/>
            <a:ext cx="1370344" cy="2909189"/>
            <a:chOff x="2479375" y="241250"/>
            <a:chExt cx="2454400" cy="5089875"/>
          </a:xfrm>
        </p:grpSpPr>
        <p:sp>
          <p:nvSpPr>
            <p:cNvPr id="461" name="Google Shape;461;p14"/>
            <p:cNvSpPr/>
            <p:nvPr/>
          </p:nvSpPr>
          <p:spPr>
            <a:xfrm>
              <a:off x="2479375" y="1065000"/>
              <a:ext cx="1943850" cy="4266125"/>
            </a:xfrm>
            <a:custGeom>
              <a:avLst/>
              <a:gdLst/>
              <a:ahLst/>
              <a:cxnLst/>
              <a:rect l="l" t="t" r="r" b="b"/>
              <a:pathLst>
                <a:path w="77754" h="170645" extrusionOk="0">
                  <a:moveTo>
                    <a:pt x="75783" y="0"/>
                  </a:moveTo>
                  <a:cubicBezTo>
                    <a:pt x="74757" y="0"/>
                    <a:pt x="73647" y="666"/>
                    <a:pt x="73536" y="1998"/>
                  </a:cubicBezTo>
                  <a:cubicBezTo>
                    <a:pt x="65988" y="61933"/>
                    <a:pt x="55777" y="129859"/>
                    <a:pt x="1836" y="166708"/>
                  </a:cubicBezTo>
                  <a:cubicBezTo>
                    <a:pt x="0" y="167993"/>
                    <a:pt x="1201" y="170644"/>
                    <a:pt x="2927" y="170644"/>
                  </a:cubicBezTo>
                  <a:cubicBezTo>
                    <a:pt x="3288" y="170644"/>
                    <a:pt x="3672" y="170528"/>
                    <a:pt x="4056" y="170260"/>
                  </a:cubicBezTo>
                  <a:lnTo>
                    <a:pt x="4056" y="170038"/>
                  </a:lnTo>
                  <a:cubicBezTo>
                    <a:pt x="59329" y="132523"/>
                    <a:pt x="69984" y="63709"/>
                    <a:pt x="77531" y="1998"/>
                  </a:cubicBezTo>
                  <a:cubicBezTo>
                    <a:pt x="77753" y="666"/>
                    <a:pt x="76810" y="0"/>
                    <a:pt x="757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4179025" y="241250"/>
              <a:ext cx="443975" cy="1395375"/>
            </a:xfrm>
            <a:custGeom>
              <a:avLst/>
              <a:gdLst/>
              <a:ahLst/>
              <a:cxnLst/>
              <a:rect l="l" t="t" r="r" b="b"/>
              <a:pathLst>
                <a:path w="17759" h="55815" extrusionOk="0">
                  <a:moveTo>
                    <a:pt x="10381" y="1"/>
                  </a:moveTo>
                  <a:cubicBezTo>
                    <a:pt x="8131" y="1"/>
                    <a:pt x="6021" y="1087"/>
                    <a:pt x="4884" y="2983"/>
                  </a:cubicBezTo>
                  <a:cubicBezTo>
                    <a:pt x="3330" y="5203"/>
                    <a:pt x="2664" y="7644"/>
                    <a:pt x="2442" y="10308"/>
                  </a:cubicBezTo>
                  <a:cubicBezTo>
                    <a:pt x="0" y="25403"/>
                    <a:pt x="888" y="40941"/>
                    <a:pt x="4884" y="55814"/>
                  </a:cubicBezTo>
                  <a:lnTo>
                    <a:pt x="13985" y="25403"/>
                  </a:lnTo>
                  <a:cubicBezTo>
                    <a:pt x="15761" y="19187"/>
                    <a:pt x="17759" y="12972"/>
                    <a:pt x="16427" y="6756"/>
                  </a:cubicBezTo>
                  <a:cubicBezTo>
                    <a:pt x="16205" y="3871"/>
                    <a:pt x="14207" y="1207"/>
                    <a:pt x="11543" y="97"/>
                  </a:cubicBezTo>
                  <a:cubicBezTo>
                    <a:pt x="11155" y="32"/>
                    <a:pt x="10766" y="1"/>
                    <a:pt x="10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3679550" y="1462325"/>
              <a:ext cx="399600" cy="1189850"/>
            </a:xfrm>
            <a:custGeom>
              <a:avLst/>
              <a:gdLst/>
              <a:ahLst/>
              <a:cxnLst/>
              <a:rect l="l" t="t" r="r" b="b"/>
              <a:pathLst>
                <a:path w="15984" h="47594" extrusionOk="0">
                  <a:moveTo>
                    <a:pt x="3784" y="1"/>
                  </a:moveTo>
                  <a:cubicBezTo>
                    <a:pt x="3091" y="1"/>
                    <a:pt x="2398" y="179"/>
                    <a:pt x="1777" y="534"/>
                  </a:cubicBezTo>
                  <a:cubicBezTo>
                    <a:pt x="445" y="2088"/>
                    <a:pt x="1" y="3863"/>
                    <a:pt x="445" y="5639"/>
                  </a:cubicBezTo>
                  <a:cubicBezTo>
                    <a:pt x="1777" y="20734"/>
                    <a:pt x="7104" y="35163"/>
                    <a:pt x="15984" y="47594"/>
                  </a:cubicBezTo>
                  <a:cubicBezTo>
                    <a:pt x="15318" y="33609"/>
                    <a:pt x="13098" y="19624"/>
                    <a:pt x="9102" y="6083"/>
                  </a:cubicBezTo>
                  <a:cubicBezTo>
                    <a:pt x="8658" y="4307"/>
                    <a:pt x="7992" y="2754"/>
                    <a:pt x="6660" y="1200"/>
                  </a:cubicBezTo>
                  <a:cubicBezTo>
                    <a:pt x="5861" y="401"/>
                    <a:pt x="4822" y="1"/>
                    <a:pt x="37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4123525" y="1803575"/>
              <a:ext cx="810250" cy="1118775"/>
            </a:xfrm>
            <a:custGeom>
              <a:avLst/>
              <a:gdLst/>
              <a:ahLst/>
              <a:cxnLst/>
              <a:rect l="l" t="t" r="r" b="b"/>
              <a:pathLst>
                <a:path w="32410" h="44751" extrusionOk="0">
                  <a:moveTo>
                    <a:pt x="26344" y="0"/>
                  </a:moveTo>
                  <a:cubicBezTo>
                    <a:pt x="26080" y="0"/>
                    <a:pt x="25807" y="63"/>
                    <a:pt x="25528" y="203"/>
                  </a:cubicBezTo>
                  <a:cubicBezTo>
                    <a:pt x="24640" y="425"/>
                    <a:pt x="24418" y="1534"/>
                    <a:pt x="24196" y="2644"/>
                  </a:cubicBezTo>
                  <a:cubicBezTo>
                    <a:pt x="22642" y="10414"/>
                    <a:pt x="20201" y="17739"/>
                    <a:pt x="16871" y="25064"/>
                  </a:cubicBezTo>
                  <a:cubicBezTo>
                    <a:pt x="13319" y="31946"/>
                    <a:pt x="7548" y="35276"/>
                    <a:pt x="222" y="37939"/>
                  </a:cubicBezTo>
                  <a:lnTo>
                    <a:pt x="0" y="37939"/>
                  </a:lnTo>
                  <a:cubicBezTo>
                    <a:pt x="2573" y="42480"/>
                    <a:pt x="7623" y="44750"/>
                    <a:pt x="12757" y="44750"/>
                  </a:cubicBezTo>
                  <a:cubicBezTo>
                    <a:pt x="15153" y="44750"/>
                    <a:pt x="17567" y="44256"/>
                    <a:pt x="19757" y="43267"/>
                  </a:cubicBezTo>
                  <a:cubicBezTo>
                    <a:pt x="26416" y="39493"/>
                    <a:pt x="30856" y="33056"/>
                    <a:pt x="31744" y="25508"/>
                  </a:cubicBezTo>
                  <a:cubicBezTo>
                    <a:pt x="32410" y="17961"/>
                    <a:pt x="31522" y="10414"/>
                    <a:pt x="29302" y="3310"/>
                  </a:cubicBezTo>
                  <a:cubicBezTo>
                    <a:pt x="28928" y="1813"/>
                    <a:pt x="27764" y="0"/>
                    <a:pt x="263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3302200" y="2345350"/>
              <a:ext cx="610475" cy="1031550"/>
            </a:xfrm>
            <a:custGeom>
              <a:avLst/>
              <a:gdLst/>
              <a:ahLst/>
              <a:cxnLst/>
              <a:rect l="l" t="t" r="r" b="b"/>
              <a:pathLst>
                <a:path w="24419" h="41262" extrusionOk="0">
                  <a:moveTo>
                    <a:pt x="2672" y="1"/>
                  </a:moveTo>
                  <a:cubicBezTo>
                    <a:pt x="2278" y="1"/>
                    <a:pt x="1899" y="88"/>
                    <a:pt x="1554" y="286"/>
                  </a:cubicBezTo>
                  <a:cubicBezTo>
                    <a:pt x="444" y="1396"/>
                    <a:pt x="0" y="2728"/>
                    <a:pt x="222" y="4281"/>
                  </a:cubicBezTo>
                  <a:cubicBezTo>
                    <a:pt x="666" y="15158"/>
                    <a:pt x="4884" y="25592"/>
                    <a:pt x="11987" y="34027"/>
                  </a:cubicBezTo>
                  <a:cubicBezTo>
                    <a:pt x="14669" y="36900"/>
                    <a:pt x="18673" y="41262"/>
                    <a:pt x="22431" y="41262"/>
                  </a:cubicBezTo>
                  <a:cubicBezTo>
                    <a:pt x="23028" y="41262"/>
                    <a:pt x="23618" y="41152"/>
                    <a:pt x="24196" y="40908"/>
                  </a:cubicBezTo>
                  <a:lnTo>
                    <a:pt x="24418" y="41130"/>
                  </a:lnTo>
                  <a:cubicBezTo>
                    <a:pt x="22642" y="26701"/>
                    <a:pt x="16427" y="12939"/>
                    <a:pt x="6660" y="2284"/>
                  </a:cubicBezTo>
                  <a:cubicBezTo>
                    <a:pt x="5624" y="1075"/>
                    <a:pt x="4051" y="1"/>
                    <a:pt x="267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3651825" y="3385450"/>
              <a:ext cx="982275" cy="684600"/>
            </a:xfrm>
            <a:custGeom>
              <a:avLst/>
              <a:gdLst/>
              <a:ahLst/>
              <a:cxnLst/>
              <a:rect l="l" t="t" r="r" b="b"/>
              <a:pathLst>
                <a:path w="39291" h="27384" extrusionOk="0">
                  <a:moveTo>
                    <a:pt x="0" y="23278"/>
                  </a:moveTo>
                  <a:lnTo>
                    <a:pt x="0" y="23500"/>
                  </a:lnTo>
                  <a:cubicBezTo>
                    <a:pt x="39" y="23451"/>
                    <a:pt x="77" y="23402"/>
                    <a:pt x="116" y="23353"/>
                  </a:cubicBezTo>
                  <a:lnTo>
                    <a:pt x="116" y="23353"/>
                  </a:lnTo>
                  <a:cubicBezTo>
                    <a:pt x="77" y="23328"/>
                    <a:pt x="39" y="23303"/>
                    <a:pt x="0" y="23278"/>
                  </a:cubicBezTo>
                  <a:close/>
                  <a:moveTo>
                    <a:pt x="33289" y="0"/>
                  </a:moveTo>
                  <a:cubicBezTo>
                    <a:pt x="32780" y="0"/>
                    <a:pt x="32262" y="63"/>
                    <a:pt x="31743" y="192"/>
                  </a:cubicBezTo>
                  <a:cubicBezTo>
                    <a:pt x="29080" y="858"/>
                    <a:pt x="26860" y="1968"/>
                    <a:pt x="24862" y="3522"/>
                  </a:cubicBezTo>
                  <a:cubicBezTo>
                    <a:pt x="16477" y="9479"/>
                    <a:pt x="6557" y="15218"/>
                    <a:pt x="116" y="23353"/>
                  </a:cubicBezTo>
                  <a:lnTo>
                    <a:pt x="116" y="23353"/>
                  </a:lnTo>
                  <a:cubicBezTo>
                    <a:pt x="4431" y="26109"/>
                    <a:pt x="9176" y="27384"/>
                    <a:pt x="13832" y="27384"/>
                  </a:cubicBezTo>
                  <a:cubicBezTo>
                    <a:pt x="24732" y="27384"/>
                    <a:pt x="35145" y="20396"/>
                    <a:pt x="38403" y="9071"/>
                  </a:cubicBezTo>
                  <a:cubicBezTo>
                    <a:pt x="39291" y="7074"/>
                    <a:pt x="39291" y="4854"/>
                    <a:pt x="38403" y="2856"/>
                  </a:cubicBezTo>
                  <a:cubicBezTo>
                    <a:pt x="37330" y="1068"/>
                    <a:pt x="35393" y="0"/>
                    <a:pt x="332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467" name="Google Shape;467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5073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600"/>
              <a:buFont typeface="Bebas Neue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3D85C6"/>
              </a:buClr>
              <a:buSzPts val="3000"/>
              <a:buFont typeface="Bebas Neue"/>
              <a:buNone/>
              <a:defRPr sz="3000">
                <a:solidFill>
                  <a:srgbClr val="3D85C6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468" name="Google Shape;468;p14"/>
          <p:cNvSpPr txBox="1">
            <a:spLocks noGrp="1"/>
          </p:cNvSpPr>
          <p:nvPr>
            <p:ph type="subTitle" idx="1"/>
          </p:nvPr>
        </p:nvSpPr>
        <p:spPr>
          <a:xfrm>
            <a:off x="835600" y="2598533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14"/>
          <p:cNvSpPr txBox="1">
            <a:spLocks noGrp="1"/>
          </p:cNvSpPr>
          <p:nvPr>
            <p:ph type="subTitle" idx="2"/>
          </p:nvPr>
        </p:nvSpPr>
        <p:spPr>
          <a:xfrm>
            <a:off x="835600" y="2910667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0" name="Google Shape;470;p14"/>
          <p:cNvSpPr txBox="1">
            <a:spLocks noGrp="1"/>
          </p:cNvSpPr>
          <p:nvPr>
            <p:ph type="title" idx="3" hasCustomPrompt="1"/>
          </p:nvPr>
        </p:nvSpPr>
        <p:spPr>
          <a:xfrm>
            <a:off x="1964200" y="2065425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1" name="Google Shape;471;p14"/>
          <p:cNvSpPr txBox="1">
            <a:spLocks noGrp="1"/>
          </p:cNvSpPr>
          <p:nvPr>
            <p:ph type="subTitle" idx="4"/>
          </p:nvPr>
        </p:nvSpPr>
        <p:spPr>
          <a:xfrm>
            <a:off x="4494100" y="2598533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14"/>
          <p:cNvSpPr txBox="1">
            <a:spLocks noGrp="1"/>
          </p:cNvSpPr>
          <p:nvPr>
            <p:ph type="subTitle" idx="5"/>
          </p:nvPr>
        </p:nvSpPr>
        <p:spPr>
          <a:xfrm>
            <a:off x="4494100" y="2910667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3" name="Google Shape;473;p14"/>
          <p:cNvSpPr txBox="1">
            <a:spLocks noGrp="1"/>
          </p:cNvSpPr>
          <p:nvPr>
            <p:ph type="title" idx="6" hasCustomPrompt="1"/>
          </p:nvPr>
        </p:nvSpPr>
        <p:spPr>
          <a:xfrm>
            <a:off x="5622700" y="2065425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4" name="Google Shape;474;p14"/>
          <p:cNvSpPr txBox="1">
            <a:spLocks noGrp="1"/>
          </p:cNvSpPr>
          <p:nvPr>
            <p:ph type="subTitle" idx="7"/>
          </p:nvPr>
        </p:nvSpPr>
        <p:spPr>
          <a:xfrm>
            <a:off x="8152600" y="2598533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5" name="Google Shape;475;p14"/>
          <p:cNvSpPr txBox="1">
            <a:spLocks noGrp="1"/>
          </p:cNvSpPr>
          <p:nvPr>
            <p:ph type="subTitle" idx="8"/>
          </p:nvPr>
        </p:nvSpPr>
        <p:spPr>
          <a:xfrm>
            <a:off x="8152600" y="2910667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6" name="Google Shape;476;p14"/>
          <p:cNvSpPr txBox="1">
            <a:spLocks noGrp="1"/>
          </p:cNvSpPr>
          <p:nvPr>
            <p:ph type="title" idx="9" hasCustomPrompt="1"/>
          </p:nvPr>
        </p:nvSpPr>
        <p:spPr>
          <a:xfrm>
            <a:off x="9281200" y="2056859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7" name="Google Shape;477;p14"/>
          <p:cNvSpPr txBox="1">
            <a:spLocks noGrp="1"/>
          </p:cNvSpPr>
          <p:nvPr>
            <p:ph type="subTitle" idx="13"/>
          </p:nvPr>
        </p:nvSpPr>
        <p:spPr>
          <a:xfrm>
            <a:off x="835600" y="4859200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14"/>
          <p:cNvSpPr txBox="1">
            <a:spLocks noGrp="1"/>
          </p:cNvSpPr>
          <p:nvPr>
            <p:ph type="subTitle" idx="14"/>
          </p:nvPr>
        </p:nvSpPr>
        <p:spPr>
          <a:xfrm>
            <a:off x="835600" y="5172400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9" name="Google Shape;479;p14"/>
          <p:cNvSpPr txBox="1">
            <a:spLocks noGrp="1"/>
          </p:cNvSpPr>
          <p:nvPr>
            <p:ph type="title" idx="15" hasCustomPrompt="1"/>
          </p:nvPr>
        </p:nvSpPr>
        <p:spPr>
          <a:xfrm>
            <a:off x="1964200" y="4321325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0" name="Google Shape;480;p14"/>
          <p:cNvSpPr txBox="1">
            <a:spLocks noGrp="1"/>
          </p:cNvSpPr>
          <p:nvPr>
            <p:ph type="subTitle" idx="16"/>
          </p:nvPr>
        </p:nvSpPr>
        <p:spPr>
          <a:xfrm>
            <a:off x="4494100" y="4859200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14"/>
          <p:cNvSpPr txBox="1">
            <a:spLocks noGrp="1"/>
          </p:cNvSpPr>
          <p:nvPr>
            <p:ph type="subTitle" idx="17"/>
          </p:nvPr>
        </p:nvSpPr>
        <p:spPr>
          <a:xfrm>
            <a:off x="4494100" y="5172400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14"/>
          <p:cNvSpPr txBox="1">
            <a:spLocks noGrp="1"/>
          </p:cNvSpPr>
          <p:nvPr>
            <p:ph type="title" idx="18" hasCustomPrompt="1"/>
          </p:nvPr>
        </p:nvSpPr>
        <p:spPr>
          <a:xfrm>
            <a:off x="5622700" y="4317725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3" name="Google Shape;483;p14"/>
          <p:cNvSpPr txBox="1">
            <a:spLocks noGrp="1"/>
          </p:cNvSpPr>
          <p:nvPr>
            <p:ph type="subTitle" idx="19"/>
          </p:nvPr>
        </p:nvSpPr>
        <p:spPr>
          <a:xfrm>
            <a:off x="8152600" y="4859200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4" name="Google Shape;484;p14"/>
          <p:cNvSpPr txBox="1">
            <a:spLocks noGrp="1"/>
          </p:cNvSpPr>
          <p:nvPr>
            <p:ph type="subTitle" idx="20"/>
          </p:nvPr>
        </p:nvSpPr>
        <p:spPr>
          <a:xfrm>
            <a:off x="8152600" y="5172400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14"/>
          <p:cNvSpPr txBox="1">
            <a:spLocks noGrp="1"/>
          </p:cNvSpPr>
          <p:nvPr>
            <p:ph type="title" idx="21" hasCustomPrompt="1"/>
          </p:nvPr>
        </p:nvSpPr>
        <p:spPr>
          <a:xfrm>
            <a:off x="9282800" y="4316859"/>
            <a:ext cx="994000" cy="6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grpSp>
        <p:nvGrpSpPr>
          <p:cNvPr id="486" name="Google Shape;486;p14"/>
          <p:cNvGrpSpPr/>
          <p:nvPr/>
        </p:nvGrpSpPr>
        <p:grpSpPr>
          <a:xfrm>
            <a:off x="9522228" y="-382617"/>
            <a:ext cx="2624003" cy="2074220"/>
            <a:chOff x="508050" y="242250"/>
            <a:chExt cx="6512250" cy="5147800"/>
          </a:xfrm>
        </p:grpSpPr>
        <p:sp>
          <p:nvSpPr>
            <p:cNvPr id="487" name="Google Shape;487;p14"/>
            <p:cNvSpPr/>
            <p:nvPr/>
          </p:nvSpPr>
          <p:spPr>
            <a:xfrm>
              <a:off x="508050" y="242250"/>
              <a:ext cx="6512250" cy="5147800"/>
            </a:xfrm>
            <a:custGeom>
              <a:avLst/>
              <a:gdLst/>
              <a:ahLst/>
              <a:cxnLst/>
              <a:rect l="l" t="t" r="r" b="b"/>
              <a:pathLst>
                <a:path w="260490" h="205912" extrusionOk="0">
                  <a:moveTo>
                    <a:pt x="192120" y="0"/>
                  </a:moveTo>
                  <a:cubicBezTo>
                    <a:pt x="185268" y="0"/>
                    <a:pt x="178662" y="685"/>
                    <a:pt x="172695" y="2150"/>
                  </a:cubicBezTo>
                  <a:cubicBezTo>
                    <a:pt x="150698" y="7746"/>
                    <a:pt x="131403" y="21639"/>
                    <a:pt x="119054" y="40742"/>
                  </a:cubicBezTo>
                  <a:cubicBezTo>
                    <a:pt x="127586" y="36582"/>
                    <a:pt x="136945" y="34486"/>
                    <a:pt x="146314" y="34486"/>
                  </a:cubicBezTo>
                  <a:cubicBezTo>
                    <a:pt x="153894" y="34486"/>
                    <a:pt x="161481" y="35858"/>
                    <a:pt x="168643" y="38619"/>
                  </a:cubicBezTo>
                  <a:cubicBezTo>
                    <a:pt x="131210" y="41128"/>
                    <a:pt x="97828" y="63125"/>
                    <a:pt x="80848" y="96506"/>
                  </a:cubicBezTo>
                  <a:cubicBezTo>
                    <a:pt x="94190" y="89501"/>
                    <a:pt x="108974" y="85812"/>
                    <a:pt x="124078" y="85812"/>
                  </a:cubicBezTo>
                  <a:cubicBezTo>
                    <a:pt x="126449" y="85812"/>
                    <a:pt x="128827" y="85903"/>
                    <a:pt x="131210" y="86086"/>
                  </a:cubicBezTo>
                  <a:cubicBezTo>
                    <a:pt x="108790" y="128808"/>
                    <a:pt x="61336" y="156670"/>
                    <a:pt x="13377" y="156670"/>
                  </a:cubicBezTo>
                  <a:cubicBezTo>
                    <a:pt x="8916" y="156670"/>
                    <a:pt x="4450" y="156429"/>
                    <a:pt x="0" y="155936"/>
                  </a:cubicBezTo>
                  <a:lnTo>
                    <a:pt x="0" y="155936"/>
                  </a:lnTo>
                  <a:cubicBezTo>
                    <a:pt x="12928" y="173881"/>
                    <a:pt x="32802" y="185458"/>
                    <a:pt x="54799" y="188160"/>
                  </a:cubicBezTo>
                  <a:cubicBezTo>
                    <a:pt x="57551" y="188447"/>
                    <a:pt x="60300" y="188589"/>
                    <a:pt x="63036" y="188589"/>
                  </a:cubicBezTo>
                  <a:cubicBezTo>
                    <a:pt x="82362" y="188589"/>
                    <a:pt x="101044" y="181517"/>
                    <a:pt x="115580" y="168671"/>
                  </a:cubicBezTo>
                  <a:lnTo>
                    <a:pt x="115580" y="168671"/>
                  </a:lnTo>
                  <a:cubicBezTo>
                    <a:pt x="113265" y="184494"/>
                    <a:pt x="102845" y="198194"/>
                    <a:pt x="87988" y="204368"/>
                  </a:cubicBezTo>
                  <a:cubicBezTo>
                    <a:pt x="92621" y="205079"/>
                    <a:pt x="97250" y="205427"/>
                    <a:pt x="101842" y="205427"/>
                  </a:cubicBezTo>
                  <a:cubicBezTo>
                    <a:pt x="130906" y="205427"/>
                    <a:pt x="158453" y="191482"/>
                    <a:pt x="175782" y="167321"/>
                  </a:cubicBezTo>
                  <a:cubicBezTo>
                    <a:pt x="181185" y="179477"/>
                    <a:pt x="181764" y="193370"/>
                    <a:pt x="177133" y="205912"/>
                  </a:cubicBezTo>
                  <a:cubicBezTo>
                    <a:pt x="222478" y="179284"/>
                    <a:pt x="252386" y="132975"/>
                    <a:pt x="258174" y="80876"/>
                  </a:cubicBezTo>
                  <a:cubicBezTo>
                    <a:pt x="260490" y="57529"/>
                    <a:pt x="257210" y="32637"/>
                    <a:pt x="245246" y="12763"/>
                  </a:cubicBezTo>
                  <a:lnTo>
                    <a:pt x="245053" y="12956"/>
                  </a:lnTo>
                  <a:cubicBezTo>
                    <a:pt x="230711" y="4941"/>
                    <a:pt x="210528" y="0"/>
                    <a:pt x="192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1911800" y="1497150"/>
              <a:ext cx="4520000" cy="2852150"/>
            </a:xfrm>
            <a:custGeom>
              <a:avLst/>
              <a:gdLst/>
              <a:ahLst/>
              <a:cxnLst/>
              <a:rect l="l" t="t" r="r" b="b"/>
              <a:pathLst>
                <a:path w="180800" h="114086" extrusionOk="0">
                  <a:moveTo>
                    <a:pt x="166906" y="0"/>
                  </a:moveTo>
                  <a:cubicBezTo>
                    <a:pt x="162083" y="0"/>
                    <a:pt x="157452" y="579"/>
                    <a:pt x="152821" y="1737"/>
                  </a:cubicBezTo>
                  <a:cubicBezTo>
                    <a:pt x="143559" y="4245"/>
                    <a:pt x="134876" y="8298"/>
                    <a:pt x="127158" y="13700"/>
                  </a:cubicBezTo>
                  <a:cubicBezTo>
                    <a:pt x="123106" y="16402"/>
                    <a:pt x="119439" y="19489"/>
                    <a:pt x="115966" y="22576"/>
                  </a:cubicBezTo>
                  <a:cubicBezTo>
                    <a:pt x="112300" y="25857"/>
                    <a:pt x="109020" y="29330"/>
                    <a:pt x="105933" y="32803"/>
                  </a:cubicBezTo>
                  <a:cubicBezTo>
                    <a:pt x="99758" y="39942"/>
                    <a:pt x="93969" y="47275"/>
                    <a:pt x="88374" y="54800"/>
                  </a:cubicBezTo>
                  <a:cubicBezTo>
                    <a:pt x="82778" y="62518"/>
                    <a:pt x="77182" y="69850"/>
                    <a:pt x="71201" y="76990"/>
                  </a:cubicBezTo>
                  <a:cubicBezTo>
                    <a:pt x="68306" y="80656"/>
                    <a:pt x="65219" y="84129"/>
                    <a:pt x="61939" y="87409"/>
                  </a:cubicBezTo>
                  <a:cubicBezTo>
                    <a:pt x="58658" y="90497"/>
                    <a:pt x="55185" y="93584"/>
                    <a:pt x="51519" y="96478"/>
                  </a:cubicBezTo>
                  <a:cubicBezTo>
                    <a:pt x="44187" y="102267"/>
                    <a:pt x="36083" y="106898"/>
                    <a:pt x="27400" y="109985"/>
                  </a:cubicBezTo>
                  <a:cubicBezTo>
                    <a:pt x="22962" y="111529"/>
                    <a:pt x="18524" y="112494"/>
                    <a:pt x="13893" y="113073"/>
                  </a:cubicBezTo>
                  <a:cubicBezTo>
                    <a:pt x="11953" y="113315"/>
                    <a:pt x="9980" y="113422"/>
                    <a:pt x="8015" y="113422"/>
                  </a:cubicBezTo>
                  <a:cubicBezTo>
                    <a:pt x="5289" y="113422"/>
                    <a:pt x="2579" y="113216"/>
                    <a:pt x="0" y="112880"/>
                  </a:cubicBezTo>
                  <a:lnTo>
                    <a:pt x="0" y="112880"/>
                  </a:lnTo>
                  <a:cubicBezTo>
                    <a:pt x="3698" y="113684"/>
                    <a:pt x="7665" y="114086"/>
                    <a:pt x="11564" y="114086"/>
                  </a:cubicBezTo>
                  <a:cubicBezTo>
                    <a:pt x="12344" y="114086"/>
                    <a:pt x="13121" y="114070"/>
                    <a:pt x="13893" y="114037"/>
                  </a:cubicBezTo>
                  <a:cubicBezTo>
                    <a:pt x="18717" y="113844"/>
                    <a:pt x="23348" y="113073"/>
                    <a:pt x="27979" y="111722"/>
                  </a:cubicBezTo>
                  <a:cubicBezTo>
                    <a:pt x="37047" y="108828"/>
                    <a:pt x="45538" y="104390"/>
                    <a:pt x="53256" y="98794"/>
                  </a:cubicBezTo>
                  <a:cubicBezTo>
                    <a:pt x="57115" y="95900"/>
                    <a:pt x="60781" y="92812"/>
                    <a:pt x="64254" y="89725"/>
                  </a:cubicBezTo>
                  <a:cubicBezTo>
                    <a:pt x="67534" y="86252"/>
                    <a:pt x="70815" y="82779"/>
                    <a:pt x="73902" y="79305"/>
                  </a:cubicBezTo>
                  <a:cubicBezTo>
                    <a:pt x="80077" y="71973"/>
                    <a:pt x="85479" y="64448"/>
                    <a:pt x="91075" y="56922"/>
                  </a:cubicBezTo>
                  <a:cubicBezTo>
                    <a:pt x="96671" y="49397"/>
                    <a:pt x="102266" y="41872"/>
                    <a:pt x="108441" y="34925"/>
                  </a:cubicBezTo>
                  <a:cubicBezTo>
                    <a:pt x="111528" y="31452"/>
                    <a:pt x="114616" y="27979"/>
                    <a:pt x="118089" y="24892"/>
                  </a:cubicBezTo>
                  <a:cubicBezTo>
                    <a:pt x="121369" y="21612"/>
                    <a:pt x="124842" y="18717"/>
                    <a:pt x="128701" y="16016"/>
                  </a:cubicBezTo>
                  <a:cubicBezTo>
                    <a:pt x="136034" y="10420"/>
                    <a:pt x="144331" y="6175"/>
                    <a:pt x="153207" y="3474"/>
                  </a:cubicBezTo>
                  <a:cubicBezTo>
                    <a:pt x="157645" y="2123"/>
                    <a:pt x="162276" y="1351"/>
                    <a:pt x="166906" y="965"/>
                  </a:cubicBezTo>
                  <a:cubicBezTo>
                    <a:pt x="167678" y="933"/>
                    <a:pt x="168450" y="917"/>
                    <a:pt x="169222" y="917"/>
                  </a:cubicBezTo>
                  <a:cubicBezTo>
                    <a:pt x="173081" y="917"/>
                    <a:pt x="176940" y="1319"/>
                    <a:pt x="180799" y="2123"/>
                  </a:cubicBezTo>
                  <a:cubicBezTo>
                    <a:pt x="176168" y="772"/>
                    <a:pt x="171537" y="0"/>
                    <a:pt x="166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5110025" y="1511625"/>
              <a:ext cx="892450" cy="2325150"/>
            </a:xfrm>
            <a:custGeom>
              <a:avLst/>
              <a:gdLst/>
              <a:ahLst/>
              <a:cxnLst/>
              <a:rect l="l" t="t" r="r" b="b"/>
              <a:pathLst>
                <a:path w="35698" h="93006" extrusionOk="0">
                  <a:moveTo>
                    <a:pt x="35697" y="0"/>
                  </a:moveTo>
                  <a:cubicBezTo>
                    <a:pt x="31066" y="193"/>
                    <a:pt x="26628" y="1737"/>
                    <a:pt x="23155" y="4824"/>
                  </a:cubicBezTo>
                  <a:cubicBezTo>
                    <a:pt x="19875" y="7912"/>
                    <a:pt x="17174" y="11771"/>
                    <a:pt x="15437" y="16016"/>
                  </a:cubicBezTo>
                  <a:cubicBezTo>
                    <a:pt x="13700" y="20261"/>
                    <a:pt x="12350" y="24506"/>
                    <a:pt x="11578" y="29137"/>
                  </a:cubicBezTo>
                  <a:cubicBezTo>
                    <a:pt x="10806" y="33382"/>
                    <a:pt x="10420" y="38013"/>
                    <a:pt x="10227" y="42451"/>
                  </a:cubicBezTo>
                  <a:cubicBezTo>
                    <a:pt x="9648" y="51327"/>
                    <a:pt x="9841" y="60010"/>
                    <a:pt x="8683" y="68693"/>
                  </a:cubicBezTo>
                  <a:cubicBezTo>
                    <a:pt x="7912" y="77376"/>
                    <a:pt x="5017" y="85673"/>
                    <a:pt x="0" y="93005"/>
                  </a:cubicBezTo>
                  <a:cubicBezTo>
                    <a:pt x="6175" y="86252"/>
                    <a:pt x="10227" y="77954"/>
                    <a:pt x="11578" y="69079"/>
                  </a:cubicBezTo>
                  <a:cubicBezTo>
                    <a:pt x="12929" y="60203"/>
                    <a:pt x="13507" y="51327"/>
                    <a:pt x="13700" y="42451"/>
                  </a:cubicBezTo>
                  <a:cubicBezTo>
                    <a:pt x="13893" y="33961"/>
                    <a:pt x="15437" y="25471"/>
                    <a:pt x="18331" y="17173"/>
                  </a:cubicBezTo>
                  <a:cubicBezTo>
                    <a:pt x="19489" y="13121"/>
                    <a:pt x="21612" y="9455"/>
                    <a:pt x="24506" y="6175"/>
                  </a:cubicBezTo>
                  <a:cubicBezTo>
                    <a:pt x="25857" y="4631"/>
                    <a:pt x="27593" y="3281"/>
                    <a:pt x="29523" y="2316"/>
                  </a:cubicBezTo>
                  <a:cubicBezTo>
                    <a:pt x="31452" y="1351"/>
                    <a:pt x="33575" y="579"/>
                    <a:pt x="35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3884750" y="1723875"/>
              <a:ext cx="1389300" cy="3159675"/>
            </a:xfrm>
            <a:custGeom>
              <a:avLst/>
              <a:gdLst/>
              <a:ahLst/>
              <a:cxnLst/>
              <a:rect l="l" t="t" r="r" b="b"/>
              <a:pathLst>
                <a:path w="55572" h="126387" extrusionOk="0">
                  <a:moveTo>
                    <a:pt x="55572" y="0"/>
                  </a:moveTo>
                  <a:lnTo>
                    <a:pt x="55572" y="0"/>
                  </a:lnTo>
                  <a:cubicBezTo>
                    <a:pt x="50362" y="2895"/>
                    <a:pt x="45731" y="6947"/>
                    <a:pt x="42065" y="11964"/>
                  </a:cubicBezTo>
                  <a:cubicBezTo>
                    <a:pt x="38592" y="16981"/>
                    <a:pt x="35698" y="22576"/>
                    <a:pt x="33768" y="28365"/>
                  </a:cubicBezTo>
                  <a:cubicBezTo>
                    <a:pt x="29716" y="40135"/>
                    <a:pt x="28944" y="52484"/>
                    <a:pt x="27979" y="64448"/>
                  </a:cubicBezTo>
                  <a:cubicBezTo>
                    <a:pt x="27015" y="76411"/>
                    <a:pt x="26050" y="88374"/>
                    <a:pt x="21998" y="99373"/>
                  </a:cubicBezTo>
                  <a:cubicBezTo>
                    <a:pt x="19875" y="104968"/>
                    <a:pt x="17174" y="110178"/>
                    <a:pt x="13508" y="115002"/>
                  </a:cubicBezTo>
                  <a:cubicBezTo>
                    <a:pt x="9842" y="119826"/>
                    <a:pt x="5211" y="123685"/>
                    <a:pt x="1" y="126386"/>
                  </a:cubicBezTo>
                  <a:cubicBezTo>
                    <a:pt x="2702" y="125229"/>
                    <a:pt x="5404" y="123878"/>
                    <a:pt x="8105" y="122141"/>
                  </a:cubicBezTo>
                  <a:cubicBezTo>
                    <a:pt x="10420" y="120405"/>
                    <a:pt x="12736" y="118282"/>
                    <a:pt x="14858" y="116160"/>
                  </a:cubicBezTo>
                  <a:cubicBezTo>
                    <a:pt x="18910" y="111529"/>
                    <a:pt x="22191" y="106126"/>
                    <a:pt x="24506" y="100530"/>
                  </a:cubicBezTo>
                  <a:cubicBezTo>
                    <a:pt x="29330" y="89146"/>
                    <a:pt x="30681" y="76797"/>
                    <a:pt x="31646" y="64641"/>
                  </a:cubicBezTo>
                  <a:cubicBezTo>
                    <a:pt x="32417" y="52677"/>
                    <a:pt x="32996" y="40714"/>
                    <a:pt x="36469" y="29137"/>
                  </a:cubicBezTo>
                  <a:cubicBezTo>
                    <a:pt x="38013" y="23541"/>
                    <a:pt x="40521" y="17945"/>
                    <a:pt x="43609" y="12928"/>
                  </a:cubicBezTo>
                  <a:cubicBezTo>
                    <a:pt x="46696" y="7719"/>
                    <a:pt x="50748" y="3281"/>
                    <a:pt x="555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1911800" y="4020050"/>
              <a:ext cx="1220450" cy="654575"/>
            </a:xfrm>
            <a:custGeom>
              <a:avLst/>
              <a:gdLst/>
              <a:ahLst/>
              <a:cxnLst/>
              <a:rect l="l" t="t" r="r" b="b"/>
              <a:pathLst>
                <a:path w="48818" h="26183" extrusionOk="0">
                  <a:moveTo>
                    <a:pt x="48818" y="0"/>
                  </a:moveTo>
                  <a:lnTo>
                    <a:pt x="48818" y="0"/>
                  </a:lnTo>
                  <a:cubicBezTo>
                    <a:pt x="45538" y="3474"/>
                    <a:pt x="42064" y="6561"/>
                    <a:pt x="38205" y="9455"/>
                  </a:cubicBezTo>
                  <a:cubicBezTo>
                    <a:pt x="30873" y="15244"/>
                    <a:pt x="22576" y="19489"/>
                    <a:pt x="13700" y="22576"/>
                  </a:cubicBezTo>
                  <a:cubicBezTo>
                    <a:pt x="9262" y="23927"/>
                    <a:pt x="4631" y="25085"/>
                    <a:pt x="0" y="25856"/>
                  </a:cubicBezTo>
                  <a:cubicBezTo>
                    <a:pt x="1809" y="26074"/>
                    <a:pt x="3618" y="26182"/>
                    <a:pt x="5427" y="26182"/>
                  </a:cubicBezTo>
                  <a:cubicBezTo>
                    <a:pt x="8442" y="26182"/>
                    <a:pt x="11457" y="25881"/>
                    <a:pt x="14472" y="25278"/>
                  </a:cubicBezTo>
                  <a:cubicBezTo>
                    <a:pt x="24119" y="23155"/>
                    <a:pt x="32995" y="18524"/>
                    <a:pt x="40135" y="11771"/>
                  </a:cubicBezTo>
                  <a:cubicBezTo>
                    <a:pt x="43608" y="8297"/>
                    <a:pt x="46502" y="4438"/>
                    <a:pt x="488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3744875" y="1603950"/>
              <a:ext cx="1630500" cy="240550"/>
            </a:xfrm>
            <a:custGeom>
              <a:avLst/>
              <a:gdLst/>
              <a:ahLst/>
              <a:cxnLst/>
              <a:rect l="l" t="t" r="r" b="b"/>
              <a:pathLst>
                <a:path w="65220" h="9622" extrusionOk="0">
                  <a:moveTo>
                    <a:pt x="40615" y="1"/>
                  </a:moveTo>
                  <a:cubicBezTo>
                    <a:pt x="32122" y="1"/>
                    <a:pt x="23767" y="1122"/>
                    <a:pt x="15630" y="3447"/>
                  </a:cubicBezTo>
                  <a:cubicBezTo>
                    <a:pt x="10227" y="4990"/>
                    <a:pt x="5017" y="7113"/>
                    <a:pt x="0" y="9621"/>
                  </a:cubicBezTo>
                  <a:cubicBezTo>
                    <a:pt x="5403" y="8464"/>
                    <a:pt x="10806" y="7113"/>
                    <a:pt x="16208" y="6148"/>
                  </a:cubicBezTo>
                  <a:cubicBezTo>
                    <a:pt x="21611" y="5183"/>
                    <a:pt x="27014" y="4411"/>
                    <a:pt x="32417" y="4026"/>
                  </a:cubicBezTo>
                  <a:cubicBezTo>
                    <a:pt x="37819" y="3447"/>
                    <a:pt x="43222" y="3254"/>
                    <a:pt x="48818" y="3254"/>
                  </a:cubicBezTo>
                  <a:cubicBezTo>
                    <a:pt x="54221" y="3254"/>
                    <a:pt x="59816" y="3447"/>
                    <a:pt x="65219" y="3833"/>
                  </a:cubicBezTo>
                  <a:cubicBezTo>
                    <a:pt x="60009" y="2096"/>
                    <a:pt x="54414" y="938"/>
                    <a:pt x="49011" y="359"/>
                  </a:cubicBezTo>
                  <a:cubicBezTo>
                    <a:pt x="46199" y="121"/>
                    <a:pt x="43400" y="1"/>
                    <a:pt x="406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3556725" y="3267525"/>
              <a:ext cx="361825" cy="868325"/>
            </a:xfrm>
            <a:custGeom>
              <a:avLst/>
              <a:gdLst/>
              <a:ahLst/>
              <a:cxnLst/>
              <a:rect l="l" t="t" r="r" b="b"/>
              <a:pathLst>
                <a:path w="14473" h="34733" extrusionOk="0">
                  <a:moveTo>
                    <a:pt x="14473" y="0"/>
                  </a:moveTo>
                  <a:lnTo>
                    <a:pt x="10806" y="193"/>
                  </a:lnTo>
                  <a:cubicBezTo>
                    <a:pt x="11964" y="12735"/>
                    <a:pt x="8105" y="25277"/>
                    <a:pt x="1" y="34732"/>
                  </a:cubicBezTo>
                  <a:cubicBezTo>
                    <a:pt x="9456" y="25663"/>
                    <a:pt x="14473" y="13121"/>
                    <a:pt x="14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94" name="Google Shape;494;p14"/>
          <p:cNvGrpSpPr/>
          <p:nvPr/>
        </p:nvGrpSpPr>
        <p:grpSpPr>
          <a:xfrm>
            <a:off x="-136607" y="2056875"/>
            <a:ext cx="1096592" cy="1076025"/>
            <a:chOff x="1124025" y="238125"/>
            <a:chExt cx="5272075" cy="5173200"/>
          </a:xfrm>
        </p:grpSpPr>
        <p:sp>
          <p:nvSpPr>
            <p:cNvPr id="495" name="Google Shape;495;p14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11" name="Google Shape;511;p14"/>
          <p:cNvGrpSpPr/>
          <p:nvPr/>
        </p:nvGrpSpPr>
        <p:grpSpPr>
          <a:xfrm flipH="1">
            <a:off x="11464127" y="4416026"/>
            <a:ext cx="1096592" cy="1076025"/>
            <a:chOff x="1124025" y="238125"/>
            <a:chExt cx="5272075" cy="5173200"/>
          </a:xfrm>
        </p:grpSpPr>
        <p:sp>
          <p:nvSpPr>
            <p:cNvPr id="512" name="Google Shape;512;p14"/>
            <p:cNvSpPr/>
            <p:nvPr/>
          </p:nvSpPr>
          <p:spPr>
            <a:xfrm>
              <a:off x="1124025" y="238125"/>
              <a:ext cx="5272075" cy="5173200"/>
            </a:xfrm>
            <a:custGeom>
              <a:avLst/>
              <a:gdLst/>
              <a:ahLst/>
              <a:cxnLst/>
              <a:rect l="l" t="t" r="r" b="b"/>
              <a:pathLst>
                <a:path w="210883" h="206928" extrusionOk="0">
                  <a:moveTo>
                    <a:pt x="210882" y="0"/>
                  </a:moveTo>
                  <a:cubicBezTo>
                    <a:pt x="160492" y="29523"/>
                    <a:pt x="89459" y="1332"/>
                    <a:pt x="42177" y="35295"/>
                  </a:cubicBezTo>
                  <a:cubicBezTo>
                    <a:pt x="20422" y="50834"/>
                    <a:pt x="8214" y="77249"/>
                    <a:pt x="4218" y="103665"/>
                  </a:cubicBezTo>
                  <a:cubicBezTo>
                    <a:pt x="0" y="130081"/>
                    <a:pt x="5550" y="160270"/>
                    <a:pt x="8436" y="186908"/>
                  </a:cubicBezTo>
                  <a:cubicBezTo>
                    <a:pt x="24825" y="200456"/>
                    <a:pt x="46633" y="206927"/>
                    <a:pt x="68751" y="206927"/>
                  </a:cubicBezTo>
                  <a:cubicBezTo>
                    <a:pt x="98457" y="206927"/>
                    <a:pt x="128723" y="195253"/>
                    <a:pt x="147174" y="173367"/>
                  </a:cubicBezTo>
                  <a:cubicBezTo>
                    <a:pt x="187352" y="125863"/>
                    <a:pt x="174477" y="50390"/>
                    <a:pt x="2108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1490275" y="892950"/>
              <a:ext cx="4456300" cy="4040075"/>
            </a:xfrm>
            <a:custGeom>
              <a:avLst/>
              <a:gdLst/>
              <a:ahLst/>
              <a:cxnLst/>
              <a:rect l="l" t="t" r="r" b="b"/>
              <a:pathLst>
                <a:path w="178252" h="161603" extrusionOk="0">
                  <a:moveTo>
                    <a:pt x="178252" y="1"/>
                  </a:moveTo>
                  <a:cubicBezTo>
                    <a:pt x="157163" y="3108"/>
                    <a:pt x="136963" y="9546"/>
                    <a:pt x="117873" y="18869"/>
                  </a:cubicBezTo>
                  <a:cubicBezTo>
                    <a:pt x="79692" y="37738"/>
                    <a:pt x="47283" y="67039"/>
                    <a:pt x="24863" y="103444"/>
                  </a:cubicBezTo>
                  <a:cubicBezTo>
                    <a:pt x="13542" y="121424"/>
                    <a:pt x="5107" y="140959"/>
                    <a:pt x="1" y="161603"/>
                  </a:cubicBezTo>
                  <a:cubicBezTo>
                    <a:pt x="29080" y="81690"/>
                    <a:pt x="95675" y="21089"/>
                    <a:pt x="178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2827725" y="726475"/>
              <a:ext cx="527225" cy="1698175"/>
            </a:xfrm>
            <a:custGeom>
              <a:avLst/>
              <a:gdLst/>
              <a:ahLst/>
              <a:cxnLst/>
              <a:rect l="l" t="t" r="r" b="b"/>
              <a:pathLst>
                <a:path w="21089" h="67927" extrusionOk="0">
                  <a:moveTo>
                    <a:pt x="20867" y="0"/>
                  </a:moveTo>
                  <a:cubicBezTo>
                    <a:pt x="12209" y="8658"/>
                    <a:pt x="5772" y="19535"/>
                    <a:pt x="2664" y="31522"/>
                  </a:cubicBezTo>
                  <a:cubicBezTo>
                    <a:pt x="888" y="37515"/>
                    <a:pt x="0" y="43509"/>
                    <a:pt x="222" y="49946"/>
                  </a:cubicBezTo>
                  <a:cubicBezTo>
                    <a:pt x="444" y="55940"/>
                    <a:pt x="1554" y="62155"/>
                    <a:pt x="3996" y="67926"/>
                  </a:cubicBezTo>
                  <a:lnTo>
                    <a:pt x="4218" y="67926"/>
                  </a:lnTo>
                  <a:cubicBezTo>
                    <a:pt x="3330" y="61933"/>
                    <a:pt x="2886" y="55940"/>
                    <a:pt x="2886" y="49946"/>
                  </a:cubicBezTo>
                  <a:cubicBezTo>
                    <a:pt x="3108" y="43953"/>
                    <a:pt x="3552" y="37959"/>
                    <a:pt x="4884" y="32188"/>
                  </a:cubicBezTo>
                  <a:cubicBezTo>
                    <a:pt x="7326" y="20201"/>
                    <a:pt x="13097" y="9102"/>
                    <a:pt x="210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3443725" y="726475"/>
              <a:ext cx="505025" cy="1237575"/>
            </a:xfrm>
            <a:custGeom>
              <a:avLst/>
              <a:gdLst/>
              <a:ahLst/>
              <a:cxnLst/>
              <a:rect l="l" t="t" r="r" b="b"/>
              <a:pathLst>
                <a:path w="20201" h="49503" extrusionOk="0">
                  <a:moveTo>
                    <a:pt x="19979" y="0"/>
                  </a:moveTo>
                  <a:cubicBezTo>
                    <a:pt x="13319" y="6216"/>
                    <a:pt x="7992" y="13763"/>
                    <a:pt x="4440" y="22198"/>
                  </a:cubicBezTo>
                  <a:cubicBezTo>
                    <a:pt x="2664" y="26416"/>
                    <a:pt x="1332" y="30856"/>
                    <a:pt x="666" y="35517"/>
                  </a:cubicBezTo>
                  <a:cubicBezTo>
                    <a:pt x="0" y="40179"/>
                    <a:pt x="0" y="44840"/>
                    <a:pt x="888" y="49502"/>
                  </a:cubicBezTo>
                  <a:lnTo>
                    <a:pt x="1332" y="49280"/>
                  </a:lnTo>
                  <a:cubicBezTo>
                    <a:pt x="1776" y="44840"/>
                    <a:pt x="2442" y="40401"/>
                    <a:pt x="3330" y="35961"/>
                  </a:cubicBezTo>
                  <a:cubicBezTo>
                    <a:pt x="4218" y="31744"/>
                    <a:pt x="5328" y="27304"/>
                    <a:pt x="6660" y="23308"/>
                  </a:cubicBezTo>
                  <a:cubicBezTo>
                    <a:pt x="9545" y="14651"/>
                    <a:pt x="14207" y="6882"/>
                    <a:pt x="202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2233925" y="931800"/>
              <a:ext cx="382950" cy="1970100"/>
            </a:xfrm>
            <a:custGeom>
              <a:avLst/>
              <a:gdLst/>
              <a:ahLst/>
              <a:cxnLst/>
              <a:rect l="l" t="t" r="r" b="b"/>
              <a:pathLst>
                <a:path w="15318" h="78804" extrusionOk="0">
                  <a:moveTo>
                    <a:pt x="15095" y="1"/>
                  </a:moveTo>
                  <a:cubicBezTo>
                    <a:pt x="6660" y="11322"/>
                    <a:pt x="1776" y="24641"/>
                    <a:pt x="666" y="38625"/>
                  </a:cubicBezTo>
                  <a:cubicBezTo>
                    <a:pt x="0" y="45729"/>
                    <a:pt x="444" y="52610"/>
                    <a:pt x="1998" y="59492"/>
                  </a:cubicBezTo>
                  <a:cubicBezTo>
                    <a:pt x="3552" y="66373"/>
                    <a:pt x="6216" y="72810"/>
                    <a:pt x="10212" y="78804"/>
                  </a:cubicBezTo>
                  <a:lnTo>
                    <a:pt x="10434" y="78804"/>
                  </a:lnTo>
                  <a:cubicBezTo>
                    <a:pt x="7770" y="72366"/>
                    <a:pt x="5994" y="65707"/>
                    <a:pt x="4662" y="59048"/>
                  </a:cubicBezTo>
                  <a:cubicBezTo>
                    <a:pt x="3330" y="52388"/>
                    <a:pt x="2886" y="45729"/>
                    <a:pt x="2886" y="38847"/>
                  </a:cubicBezTo>
                  <a:cubicBezTo>
                    <a:pt x="3552" y="25084"/>
                    <a:pt x="7770" y="11766"/>
                    <a:pt x="15317" y="223"/>
                  </a:cubicBezTo>
                  <a:lnTo>
                    <a:pt x="150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1667875" y="1442350"/>
              <a:ext cx="366300" cy="2003400"/>
            </a:xfrm>
            <a:custGeom>
              <a:avLst/>
              <a:gdLst/>
              <a:ahLst/>
              <a:cxnLst/>
              <a:rect l="l" t="t" r="r" b="b"/>
              <a:pathLst>
                <a:path w="14652" h="80136" extrusionOk="0">
                  <a:moveTo>
                    <a:pt x="9324" y="1"/>
                  </a:moveTo>
                  <a:cubicBezTo>
                    <a:pt x="2886" y="12654"/>
                    <a:pt x="0" y="26639"/>
                    <a:pt x="666" y="40845"/>
                  </a:cubicBezTo>
                  <a:cubicBezTo>
                    <a:pt x="888" y="47949"/>
                    <a:pt x="2220" y="54830"/>
                    <a:pt x="4440" y="61712"/>
                  </a:cubicBezTo>
                  <a:cubicBezTo>
                    <a:pt x="6660" y="68371"/>
                    <a:pt x="9990" y="74586"/>
                    <a:pt x="14429" y="80136"/>
                  </a:cubicBezTo>
                  <a:lnTo>
                    <a:pt x="14651" y="80136"/>
                  </a:lnTo>
                  <a:cubicBezTo>
                    <a:pt x="11543" y="73921"/>
                    <a:pt x="8880" y="67483"/>
                    <a:pt x="7104" y="60824"/>
                  </a:cubicBezTo>
                  <a:cubicBezTo>
                    <a:pt x="5106" y="54164"/>
                    <a:pt x="3774" y="47505"/>
                    <a:pt x="3108" y="40623"/>
                  </a:cubicBezTo>
                  <a:cubicBezTo>
                    <a:pt x="1776" y="26861"/>
                    <a:pt x="3996" y="12876"/>
                    <a:pt x="95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1401500" y="2940725"/>
              <a:ext cx="316350" cy="1137675"/>
            </a:xfrm>
            <a:custGeom>
              <a:avLst/>
              <a:gdLst/>
              <a:ahLst/>
              <a:cxnLst/>
              <a:rect l="l" t="t" r="r" b="b"/>
              <a:pathLst>
                <a:path w="12654" h="45507" extrusionOk="0">
                  <a:moveTo>
                    <a:pt x="1776" y="1"/>
                  </a:moveTo>
                  <a:cubicBezTo>
                    <a:pt x="0" y="7992"/>
                    <a:pt x="0" y="16205"/>
                    <a:pt x="1776" y="24197"/>
                  </a:cubicBezTo>
                  <a:cubicBezTo>
                    <a:pt x="2442" y="28192"/>
                    <a:pt x="3774" y="31966"/>
                    <a:pt x="5550" y="35740"/>
                  </a:cubicBezTo>
                  <a:cubicBezTo>
                    <a:pt x="7326" y="39291"/>
                    <a:pt x="9545" y="42621"/>
                    <a:pt x="12431" y="45507"/>
                  </a:cubicBezTo>
                  <a:lnTo>
                    <a:pt x="12653" y="45285"/>
                  </a:lnTo>
                  <a:cubicBezTo>
                    <a:pt x="11099" y="41733"/>
                    <a:pt x="9323" y="38181"/>
                    <a:pt x="7770" y="34630"/>
                  </a:cubicBezTo>
                  <a:cubicBezTo>
                    <a:pt x="6216" y="30856"/>
                    <a:pt x="4884" y="27304"/>
                    <a:pt x="3774" y="23531"/>
                  </a:cubicBezTo>
                  <a:cubicBezTo>
                    <a:pt x="1776" y="15983"/>
                    <a:pt x="1110" y="7992"/>
                    <a:pt x="1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4226200" y="693175"/>
              <a:ext cx="765850" cy="754750"/>
            </a:xfrm>
            <a:custGeom>
              <a:avLst/>
              <a:gdLst/>
              <a:ahLst/>
              <a:cxnLst/>
              <a:rect l="l" t="t" r="r" b="b"/>
              <a:pathLst>
                <a:path w="30634" h="30190" extrusionOk="0">
                  <a:moveTo>
                    <a:pt x="30634" y="0"/>
                  </a:moveTo>
                  <a:cubicBezTo>
                    <a:pt x="23531" y="1998"/>
                    <a:pt x="16871" y="5772"/>
                    <a:pt x="11322" y="10878"/>
                  </a:cubicBezTo>
                  <a:cubicBezTo>
                    <a:pt x="8436" y="13319"/>
                    <a:pt x="5772" y="16205"/>
                    <a:pt x="3774" y="19313"/>
                  </a:cubicBezTo>
                  <a:cubicBezTo>
                    <a:pt x="1998" y="22642"/>
                    <a:pt x="667" y="26194"/>
                    <a:pt x="1" y="29968"/>
                  </a:cubicBezTo>
                  <a:lnTo>
                    <a:pt x="223" y="30190"/>
                  </a:lnTo>
                  <a:cubicBezTo>
                    <a:pt x="2220" y="26860"/>
                    <a:pt x="4218" y="23752"/>
                    <a:pt x="6216" y="20867"/>
                  </a:cubicBezTo>
                  <a:cubicBezTo>
                    <a:pt x="8214" y="17981"/>
                    <a:pt x="10434" y="15095"/>
                    <a:pt x="12875" y="12431"/>
                  </a:cubicBezTo>
                  <a:cubicBezTo>
                    <a:pt x="17759" y="7104"/>
                    <a:pt x="23975" y="2886"/>
                    <a:pt x="30634" y="222"/>
                  </a:cubicBezTo>
                  <a:lnTo>
                    <a:pt x="306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5053075" y="254750"/>
              <a:ext cx="1343025" cy="810275"/>
            </a:xfrm>
            <a:custGeom>
              <a:avLst/>
              <a:gdLst/>
              <a:ahLst/>
              <a:cxnLst/>
              <a:rect l="l" t="t" r="r" b="b"/>
              <a:pathLst>
                <a:path w="53721" h="32411" extrusionOk="0">
                  <a:moveTo>
                    <a:pt x="53720" y="1"/>
                  </a:moveTo>
                  <a:cubicBezTo>
                    <a:pt x="49946" y="3775"/>
                    <a:pt x="45729" y="6882"/>
                    <a:pt x="40845" y="9102"/>
                  </a:cubicBezTo>
                  <a:cubicBezTo>
                    <a:pt x="36184" y="11544"/>
                    <a:pt x="31522" y="13542"/>
                    <a:pt x="26638" y="15318"/>
                  </a:cubicBezTo>
                  <a:cubicBezTo>
                    <a:pt x="21533" y="17093"/>
                    <a:pt x="16649" y="19313"/>
                    <a:pt x="11988" y="21755"/>
                  </a:cubicBezTo>
                  <a:cubicBezTo>
                    <a:pt x="7326" y="24197"/>
                    <a:pt x="3108" y="27749"/>
                    <a:pt x="1" y="32188"/>
                  </a:cubicBezTo>
                  <a:lnTo>
                    <a:pt x="223" y="32410"/>
                  </a:lnTo>
                  <a:cubicBezTo>
                    <a:pt x="4218" y="29302"/>
                    <a:pt x="8658" y="26417"/>
                    <a:pt x="13320" y="24197"/>
                  </a:cubicBezTo>
                  <a:cubicBezTo>
                    <a:pt x="17981" y="21977"/>
                    <a:pt x="22643" y="19757"/>
                    <a:pt x="27526" y="17537"/>
                  </a:cubicBezTo>
                  <a:cubicBezTo>
                    <a:pt x="32410" y="15540"/>
                    <a:pt x="37072" y="13098"/>
                    <a:pt x="41733" y="10434"/>
                  </a:cubicBezTo>
                  <a:cubicBezTo>
                    <a:pt x="46173" y="7770"/>
                    <a:pt x="50168" y="4219"/>
                    <a:pt x="53720" y="223"/>
                  </a:cubicBezTo>
                  <a:lnTo>
                    <a:pt x="537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2994200" y="2423225"/>
              <a:ext cx="2552825" cy="446575"/>
            </a:xfrm>
            <a:custGeom>
              <a:avLst/>
              <a:gdLst/>
              <a:ahLst/>
              <a:cxnLst/>
              <a:rect l="l" t="t" r="r" b="b"/>
              <a:pathLst>
                <a:path w="102113" h="17863" extrusionOk="0">
                  <a:moveTo>
                    <a:pt x="13236" y="1"/>
                  </a:moveTo>
                  <a:cubicBezTo>
                    <a:pt x="8769" y="1"/>
                    <a:pt x="4329" y="611"/>
                    <a:pt x="1" y="1832"/>
                  </a:cubicBezTo>
                  <a:lnTo>
                    <a:pt x="1" y="2054"/>
                  </a:lnTo>
                  <a:cubicBezTo>
                    <a:pt x="2381" y="1810"/>
                    <a:pt x="4778" y="1684"/>
                    <a:pt x="7177" y="1684"/>
                  </a:cubicBezTo>
                  <a:cubicBezTo>
                    <a:pt x="13507" y="1684"/>
                    <a:pt x="19856" y="2565"/>
                    <a:pt x="25973" y="4496"/>
                  </a:cubicBezTo>
                  <a:cubicBezTo>
                    <a:pt x="34186" y="6716"/>
                    <a:pt x="42621" y="9824"/>
                    <a:pt x="50834" y="12487"/>
                  </a:cubicBezTo>
                  <a:cubicBezTo>
                    <a:pt x="59270" y="15595"/>
                    <a:pt x="68149" y="17371"/>
                    <a:pt x="77028" y="17815"/>
                  </a:cubicBezTo>
                  <a:cubicBezTo>
                    <a:pt x="77666" y="17847"/>
                    <a:pt x="78303" y="17863"/>
                    <a:pt x="78940" y="17863"/>
                  </a:cubicBezTo>
                  <a:cubicBezTo>
                    <a:pt x="87174" y="17863"/>
                    <a:pt x="95313" y="15213"/>
                    <a:pt x="102112" y="10268"/>
                  </a:cubicBezTo>
                  <a:lnTo>
                    <a:pt x="101890" y="10046"/>
                  </a:lnTo>
                  <a:cubicBezTo>
                    <a:pt x="95559" y="14266"/>
                    <a:pt x="88068" y="16663"/>
                    <a:pt x="80420" y="16663"/>
                  </a:cubicBezTo>
                  <a:cubicBezTo>
                    <a:pt x="79218" y="16663"/>
                    <a:pt x="78012" y="16604"/>
                    <a:pt x="76806" y="16483"/>
                  </a:cubicBezTo>
                  <a:cubicBezTo>
                    <a:pt x="68149" y="15817"/>
                    <a:pt x="59714" y="13819"/>
                    <a:pt x="51500" y="10490"/>
                  </a:cubicBezTo>
                  <a:cubicBezTo>
                    <a:pt x="43287" y="7160"/>
                    <a:pt x="35074" y="4274"/>
                    <a:pt x="26639" y="1832"/>
                  </a:cubicBezTo>
                  <a:cubicBezTo>
                    <a:pt x="22199" y="611"/>
                    <a:pt x="17704" y="1"/>
                    <a:pt x="132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4242850" y="1420150"/>
              <a:ext cx="1581650" cy="181750"/>
            </a:xfrm>
            <a:custGeom>
              <a:avLst/>
              <a:gdLst/>
              <a:ahLst/>
              <a:cxnLst/>
              <a:rect l="l" t="t" r="r" b="b"/>
              <a:pathLst>
                <a:path w="63266" h="7270" extrusionOk="0">
                  <a:moveTo>
                    <a:pt x="63043" y="1"/>
                  </a:moveTo>
                  <a:cubicBezTo>
                    <a:pt x="58825" y="3331"/>
                    <a:pt x="53720" y="5328"/>
                    <a:pt x="48392" y="5550"/>
                  </a:cubicBezTo>
                  <a:cubicBezTo>
                    <a:pt x="47504" y="5587"/>
                    <a:pt x="46610" y="5606"/>
                    <a:pt x="45713" y="5606"/>
                  </a:cubicBezTo>
                  <a:cubicBezTo>
                    <a:pt x="41227" y="5606"/>
                    <a:pt x="36664" y="5143"/>
                    <a:pt x="32410" y="4219"/>
                  </a:cubicBezTo>
                  <a:cubicBezTo>
                    <a:pt x="27082" y="3109"/>
                    <a:pt x="21755" y="1999"/>
                    <a:pt x="16205" y="1555"/>
                  </a:cubicBezTo>
                  <a:cubicBezTo>
                    <a:pt x="14977" y="1407"/>
                    <a:pt x="13749" y="1336"/>
                    <a:pt x="12526" y="1336"/>
                  </a:cubicBezTo>
                  <a:cubicBezTo>
                    <a:pt x="8221" y="1336"/>
                    <a:pt x="3976" y="2219"/>
                    <a:pt x="1" y="3775"/>
                  </a:cubicBezTo>
                  <a:lnTo>
                    <a:pt x="1" y="3997"/>
                  </a:lnTo>
                  <a:cubicBezTo>
                    <a:pt x="2473" y="3688"/>
                    <a:pt x="4946" y="3522"/>
                    <a:pt x="7418" y="3522"/>
                  </a:cubicBezTo>
                  <a:cubicBezTo>
                    <a:pt x="10273" y="3522"/>
                    <a:pt x="13128" y="3743"/>
                    <a:pt x="15983" y="4219"/>
                  </a:cubicBezTo>
                  <a:lnTo>
                    <a:pt x="31966" y="6438"/>
                  </a:lnTo>
                  <a:cubicBezTo>
                    <a:pt x="35326" y="6976"/>
                    <a:pt x="38687" y="7270"/>
                    <a:pt x="41998" y="7270"/>
                  </a:cubicBezTo>
                  <a:cubicBezTo>
                    <a:pt x="44155" y="7270"/>
                    <a:pt x="46291" y="7145"/>
                    <a:pt x="48392" y="6882"/>
                  </a:cubicBezTo>
                  <a:cubicBezTo>
                    <a:pt x="53942" y="6216"/>
                    <a:pt x="59047" y="3997"/>
                    <a:pt x="63265" y="223"/>
                  </a:cubicBezTo>
                  <a:lnTo>
                    <a:pt x="630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3510325" y="1923700"/>
              <a:ext cx="2186525" cy="290900"/>
            </a:xfrm>
            <a:custGeom>
              <a:avLst/>
              <a:gdLst/>
              <a:ahLst/>
              <a:cxnLst/>
              <a:rect l="l" t="t" r="r" b="b"/>
              <a:pathLst>
                <a:path w="87461" h="11636" extrusionOk="0">
                  <a:moveTo>
                    <a:pt x="16545" y="0"/>
                  </a:moveTo>
                  <a:cubicBezTo>
                    <a:pt x="10781" y="0"/>
                    <a:pt x="5143" y="1457"/>
                    <a:pt x="0" y="4277"/>
                  </a:cubicBezTo>
                  <a:lnTo>
                    <a:pt x="0" y="4499"/>
                  </a:lnTo>
                  <a:cubicBezTo>
                    <a:pt x="4471" y="3102"/>
                    <a:pt x="9206" y="2320"/>
                    <a:pt x="13927" y="2320"/>
                  </a:cubicBezTo>
                  <a:cubicBezTo>
                    <a:pt x="16708" y="2320"/>
                    <a:pt x="19483" y="2591"/>
                    <a:pt x="22198" y="3167"/>
                  </a:cubicBezTo>
                  <a:cubicBezTo>
                    <a:pt x="29524" y="4499"/>
                    <a:pt x="36849" y="6719"/>
                    <a:pt x="44174" y="8494"/>
                  </a:cubicBezTo>
                  <a:cubicBezTo>
                    <a:pt x="50781" y="10697"/>
                    <a:pt x="57749" y="11635"/>
                    <a:pt x="64753" y="11635"/>
                  </a:cubicBezTo>
                  <a:cubicBezTo>
                    <a:pt x="65514" y="11635"/>
                    <a:pt x="66276" y="11624"/>
                    <a:pt x="67038" y="11602"/>
                  </a:cubicBezTo>
                  <a:cubicBezTo>
                    <a:pt x="74808" y="11158"/>
                    <a:pt x="82133" y="7829"/>
                    <a:pt x="87461" y="2057"/>
                  </a:cubicBezTo>
                  <a:lnTo>
                    <a:pt x="87239" y="1835"/>
                  </a:lnTo>
                  <a:cubicBezTo>
                    <a:pt x="81689" y="7163"/>
                    <a:pt x="74586" y="10048"/>
                    <a:pt x="66816" y="10048"/>
                  </a:cubicBezTo>
                  <a:cubicBezTo>
                    <a:pt x="59269" y="10048"/>
                    <a:pt x="51722" y="8938"/>
                    <a:pt x="44618" y="6497"/>
                  </a:cubicBezTo>
                  <a:cubicBezTo>
                    <a:pt x="37515" y="3833"/>
                    <a:pt x="29967" y="1835"/>
                    <a:pt x="22420" y="503"/>
                  </a:cubicBezTo>
                  <a:cubicBezTo>
                    <a:pt x="20457" y="167"/>
                    <a:pt x="18494" y="0"/>
                    <a:pt x="16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2555800" y="2909850"/>
              <a:ext cx="2902425" cy="531550"/>
            </a:xfrm>
            <a:custGeom>
              <a:avLst/>
              <a:gdLst/>
              <a:ahLst/>
              <a:cxnLst/>
              <a:rect l="l" t="t" r="r" b="b"/>
              <a:pathLst>
                <a:path w="116097" h="21262" extrusionOk="0">
                  <a:moveTo>
                    <a:pt x="13743" y="1"/>
                  </a:moveTo>
                  <a:cubicBezTo>
                    <a:pt x="9093" y="1"/>
                    <a:pt x="4477" y="561"/>
                    <a:pt x="0" y="1680"/>
                  </a:cubicBezTo>
                  <a:lnTo>
                    <a:pt x="0" y="2124"/>
                  </a:lnTo>
                  <a:cubicBezTo>
                    <a:pt x="2673" y="1820"/>
                    <a:pt x="5362" y="1666"/>
                    <a:pt x="8054" y="1666"/>
                  </a:cubicBezTo>
                  <a:cubicBezTo>
                    <a:pt x="15201" y="1666"/>
                    <a:pt x="22368" y="2752"/>
                    <a:pt x="29302" y="5009"/>
                  </a:cubicBezTo>
                  <a:cubicBezTo>
                    <a:pt x="38847" y="7673"/>
                    <a:pt x="48170" y="11225"/>
                    <a:pt x="57715" y="14555"/>
                  </a:cubicBezTo>
                  <a:cubicBezTo>
                    <a:pt x="67261" y="18106"/>
                    <a:pt x="77250" y="20326"/>
                    <a:pt x="87461" y="21214"/>
                  </a:cubicBezTo>
                  <a:cubicBezTo>
                    <a:pt x="88174" y="21246"/>
                    <a:pt x="88889" y="21262"/>
                    <a:pt x="89604" y="21262"/>
                  </a:cubicBezTo>
                  <a:cubicBezTo>
                    <a:pt x="98900" y="21262"/>
                    <a:pt x="108264" y="18582"/>
                    <a:pt x="116096" y="13223"/>
                  </a:cubicBezTo>
                  <a:lnTo>
                    <a:pt x="115874" y="13001"/>
                  </a:lnTo>
                  <a:cubicBezTo>
                    <a:pt x="108777" y="17483"/>
                    <a:pt x="100580" y="19923"/>
                    <a:pt x="92208" y="19923"/>
                  </a:cubicBezTo>
                  <a:cubicBezTo>
                    <a:pt x="90630" y="19923"/>
                    <a:pt x="89045" y="19836"/>
                    <a:pt x="87461" y="19660"/>
                  </a:cubicBezTo>
                  <a:cubicBezTo>
                    <a:pt x="77472" y="18772"/>
                    <a:pt x="67705" y="16330"/>
                    <a:pt x="58603" y="12557"/>
                  </a:cubicBezTo>
                  <a:cubicBezTo>
                    <a:pt x="49280" y="8561"/>
                    <a:pt x="39735" y="5009"/>
                    <a:pt x="30190" y="2346"/>
                  </a:cubicBezTo>
                  <a:cubicBezTo>
                    <a:pt x="24779" y="783"/>
                    <a:pt x="19238" y="1"/>
                    <a:pt x="13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2122925" y="3511650"/>
              <a:ext cx="3141050" cy="522650"/>
            </a:xfrm>
            <a:custGeom>
              <a:avLst/>
              <a:gdLst/>
              <a:ahLst/>
              <a:cxnLst/>
              <a:rect l="l" t="t" r="r" b="b"/>
              <a:pathLst>
                <a:path w="125642" h="20906" extrusionOk="0">
                  <a:moveTo>
                    <a:pt x="14606" y="0"/>
                  </a:moveTo>
                  <a:cubicBezTo>
                    <a:pt x="9520" y="0"/>
                    <a:pt x="4480" y="1136"/>
                    <a:pt x="1" y="3579"/>
                  </a:cubicBezTo>
                  <a:lnTo>
                    <a:pt x="1" y="3801"/>
                  </a:lnTo>
                  <a:cubicBezTo>
                    <a:pt x="3830" y="2303"/>
                    <a:pt x="7784" y="1554"/>
                    <a:pt x="11769" y="1554"/>
                  </a:cubicBezTo>
                  <a:cubicBezTo>
                    <a:pt x="13098" y="1554"/>
                    <a:pt x="14430" y="1637"/>
                    <a:pt x="15761" y="1804"/>
                  </a:cubicBezTo>
                  <a:cubicBezTo>
                    <a:pt x="21089" y="2470"/>
                    <a:pt x="26195" y="3579"/>
                    <a:pt x="31300" y="5355"/>
                  </a:cubicBezTo>
                  <a:cubicBezTo>
                    <a:pt x="41511" y="8685"/>
                    <a:pt x="51722" y="12459"/>
                    <a:pt x="62155" y="15566"/>
                  </a:cubicBezTo>
                  <a:cubicBezTo>
                    <a:pt x="72589" y="18896"/>
                    <a:pt x="83466" y="20672"/>
                    <a:pt x="94343" y="20894"/>
                  </a:cubicBezTo>
                  <a:cubicBezTo>
                    <a:pt x="94740" y="20902"/>
                    <a:pt x="95136" y="20906"/>
                    <a:pt x="95532" y="20906"/>
                  </a:cubicBezTo>
                  <a:cubicBezTo>
                    <a:pt x="106218" y="20906"/>
                    <a:pt x="116652" y="18024"/>
                    <a:pt x="125642" y="12459"/>
                  </a:cubicBezTo>
                  <a:lnTo>
                    <a:pt x="125642" y="12237"/>
                  </a:lnTo>
                  <a:cubicBezTo>
                    <a:pt x="117061" y="17026"/>
                    <a:pt x="107583" y="19663"/>
                    <a:pt x="97853" y="19663"/>
                  </a:cubicBezTo>
                  <a:cubicBezTo>
                    <a:pt x="96760" y="19663"/>
                    <a:pt x="95663" y="19629"/>
                    <a:pt x="94565" y="19562"/>
                  </a:cubicBezTo>
                  <a:cubicBezTo>
                    <a:pt x="83910" y="19118"/>
                    <a:pt x="73255" y="17120"/>
                    <a:pt x="63043" y="13569"/>
                  </a:cubicBezTo>
                  <a:cubicBezTo>
                    <a:pt x="52832" y="10017"/>
                    <a:pt x="42843" y="5799"/>
                    <a:pt x="32188" y="2914"/>
                  </a:cubicBezTo>
                  <a:cubicBezTo>
                    <a:pt x="26860" y="1138"/>
                    <a:pt x="21533" y="250"/>
                    <a:pt x="15983" y="28"/>
                  </a:cubicBezTo>
                  <a:cubicBezTo>
                    <a:pt x="15524" y="9"/>
                    <a:pt x="15065" y="0"/>
                    <a:pt x="146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1801050" y="4061325"/>
              <a:ext cx="3041175" cy="657175"/>
            </a:xfrm>
            <a:custGeom>
              <a:avLst/>
              <a:gdLst/>
              <a:ahLst/>
              <a:cxnLst/>
              <a:rect l="l" t="t" r="r" b="b"/>
              <a:pathLst>
                <a:path w="121647" h="26287" extrusionOk="0">
                  <a:moveTo>
                    <a:pt x="14479" y="0"/>
                  </a:moveTo>
                  <a:cubicBezTo>
                    <a:pt x="9212" y="0"/>
                    <a:pt x="4006" y="1972"/>
                    <a:pt x="1" y="5344"/>
                  </a:cubicBezTo>
                  <a:lnTo>
                    <a:pt x="1" y="5566"/>
                  </a:lnTo>
                  <a:cubicBezTo>
                    <a:pt x="3871" y="3171"/>
                    <a:pt x="8199" y="1846"/>
                    <a:pt x="12606" y="1846"/>
                  </a:cubicBezTo>
                  <a:cubicBezTo>
                    <a:pt x="13508" y="1846"/>
                    <a:pt x="14413" y="1902"/>
                    <a:pt x="15318" y="2015"/>
                  </a:cubicBezTo>
                  <a:cubicBezTo>
                    <a:pt x="20645" y="2237"/>
                    <a:pt x="25751" y="3791"/>
                    <a:pt x="30412" y="6010"/>
                  </a:cubicBezTo>
                  <a:cubicBezTo>
                    <a:pt x="39957" y="10450"/>
                    <a:pt x="48837" y="17331"/>
                    <a:pt x="59048" y="21327"/>
                  </a:cubicBezTo>
                  <a:cubicBezTo>
                    <a:pt x="67184" y="24651"/>
                    <a:pt x="75768" y="26286"/>
                    <a:pt x="84311" y="26286"/>
                  </a:cubicBezTo>
                  <a:cubicBezTo>
                    <a:pt x="97445" y="26286"/>
                    <a:pt x="110483" y="22422"/>
                    <a:pt x="121646" y="14890"/>
                  </a:cubicBezTo>
                  <a:lnTo>
                    <a:pt x="121646" y="14668"/>
                  </a:lnTo>
                  <a:cubicBezTo>
                    <a:pt x="110842" y="21356"/>
                    <a:pt x="98546" y="24766"/>
                    <a:pt x="86228" y="24766"/>
                  </a:cubicBezTo>
                  <a:cubicBezTo>
                    <a:pt x="77289" y="24766"/>
                    <a:pt x="68337" y="22970"/>
                    <a:pt x="59936" y="19329"/>
                  </a:cubicBezTo>
                  <a:cubicBezTo>
                    <a:pt x="50169" y="15112"/>
                    <a:pt x="41733" y="7786"/>
                    <a:pt x="31522" y="3569"/>
                  </a:cubicBezTo>
                  <a:cubicBezTo>
                    <a:pt x="26417" y="1349"/>
                    <a:pt x="20867" y="17"/>
                    <a:pt x="15318" y="17"/>
                  </a:cubicBezTo>
                  <a:cubicBezTo>
                    <a:pt x="15038" y="6"/>
                    <a:pt x="14758" y="0"/>
                    <a:pt x="144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1551325" y="4638200"/>
              <a:ext cx="2591650" cy="604800"/>
            </a:xfrm>
            <a:custGeom>
              <a:avLst/>
              <a:gdLst/>
              <a:ahLst/>
              <a:cxnLst/>
              <a:rect l="l" t="t" r="r" b="b"/>
              <a:pathLst>
                <a:path w="103666" h="24192" extrusionOk="0">
                  <a:moveTo>
                    <a:pt x="13430" y="0"/>
                  </a:moveTo>
                  <a:cubicBezTo>
                    <a:pt x="13024" y="0"/>
                    <a:pt x="12617" y="9"/>
                    <a:pt x="12210" y="28"/>
                  </a:cubicBezTo>
                  <a:cubicBezTo>
                    <a:pt x="9768" y="250"/>
                    <a:pt x="7326" y="916"/>
                    <a:pt x="5106" y="1804"/>
                  </a:cubicBezTo>
                  <a:cubicBezTo>
                    <a:pt x="2887" y="2914"/>
                    <a:pt x="1111" y="4689"/>
                    <a:pt x="1" y="6687"/>
                  </a:cubicBezTo>
                  <a:lnTo>
                    <a:pt x="1" y="6687"/>
                  </a:lnTo>
                  <a:cubicBezTo>
                    <a:pt x="2935" y="3544"/>
                    <a:pt x="7056" y="1785"/>
                    <a:pt x="11430" y="1785"/>
                  </a:cubicBezTo>
                  <a:cubicBezTo>
                    <a:pt x="11689" y="1785"/>
                    <a:pt x="11949" y="1791"/>
                    <a:pt x="12210" y="1804"/>
                  </a:cubicBezTo>
                  <a:cubicBezTo>
                    <a:pt x="16649" y="1804"/>
                    <a:pt x="21089" y="3136"/>
                    <a:pt x="24863" y="5577"/>
                  </a:cubicBezTo>
                  <a:cubicBezTo>
                    <a:pt x="28858" y="7575"/>
                    <a:pt x="32410" y="10461"/>
                    <a:pt x="36406" y="13125"/>
                  </a:cubicBezTo>
                  <a:cubicBezTo>
                    <a:pt x="46827" y="20400"/>
                    <a:pt x="59338" y="24192"/>
                    <a:pt x="71933" y="24192"/>
                  </a:cubicBezTo>
                  <a:cubicBezTo>
                    <a:pt x="73558" y="24192"/>
                    <a:pt x="75183" y="24129"/>
                    <a:pt x="76806" y="24002"/>
                  </a:cubicBezTo>
                  <a:cubicBezTo>
                    <a:pt x="86351" y="23336"/>
                    <a:pt x="95453" y="20450"/>
                    <a:pt x="103666" y="15789"/>
                  </a:cubicBezTo>
                  <a:lnTo>
                    <a:pt x="103666" y="15567"/>
                  </a:lnTo>
                  <a:cubicBezTo>
                    <a:pt x="94419" y="20375"/>
                    <a:pt x="84215" y="22855"/>
                    <a:pt x="74002" y="22855"/>
                  </a:cubicBezTo>
                  <a:cubicBezTo>
                    <a:pt x="65826" y="22855"/>
                    <a:pt x="57645" y="21265"/>
                    <a:pt x="49946" y="18008"/>
                  </a:cubicBezTo>
                  <a:cubicBezTo>
                    <a:pt x="45729" y="16011"/>
                    <a:pt x="41733" y="13791"/>
                    <a:pt x="38181" y="11127"/>
                  </a:cubicBezTo>
                  <a:cubicBezTo>
                    <a:pt x="34408" y="8241"/>
                    <a:pt x="30412" y="5577"/>
                    <a:pt x="26195" y="3358"/>
                  </a:cubicBezTo>
                  <a:cubicBezTo>
                    <a:pt x="22328" y="1119"/>
                    <a:pt x="17903" y="0"/>
                    <a:pt x="134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90788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15"/>
          <p:cNvSpPr/>
          <p:nvPr/>
        </p:nvSpPr>
        <p:spPr>
          <a:xfrm>
            <a:off x="561433" y="519233"/>
            <a:ext cx="11079200" cy="582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30" name="Google Shape;530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15"/>
          <p:cNvSpPr txBox="1">
            <a:spLocks noGrp="1"/>
          </p:cNvSpPr>
          <p:nvPr>
            <p:ph type="subTitle" idx="1"/>
          </p:nvPr>
        </p:nvSpPr>
        <p:spPr>
          <a:xfrm>
            <a:off x="4494100" y="285218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2" name="Google Shape;532;p15"/>
          <p:cNvSpPr txBox="1">
            <a:spLocks noGrp="1"/>
          </p:cNvSpPr>
          <p:nvPr>
            <p:ph type="subTitle" idx="2"/>
          </p:nvPr>
        </p:nvSpPr>
        <p:spPr>
          <a:xfrm>
            <a:off x="4494100" y="3161425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3" name="Google Shape;533;p15"/>
          <p:cNvSpPr txBox="1">
            <a:spLocks noGrp="1"/>
          </p:cNvSpPr>
          <p:nvPr>
            <p:ph type="subTitle" idx="3"/>
          </p:nvPr>
        </p:nvSpPr>
        <p:spPr>
          <a:xfrm>
            <a:off x="7980800" y="285218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4" name="Google Shape;534;p15"/>
          <p:cNvSpPr txBox="1">
            <a:spLocks noGrp="1"/>
          </p:cNvSpPr>
          <p:nvPr>
            <p:ph type="subTitle" idx="4"/>
          </p:nvPr>
        </p:nvSpPr>
        <p:spPr>
          <a:xfrm>
            <a:off x="7980800" y="3161425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5" name="Google Shape;535;p15"/>
          <p:cNvSpPr txBox="1">
            <a:spLocks noGrp="1"/>
          </p:cNvSpPr>
          <p:nvPr>
            <p:ph type="subTitle" idx="5"/>
          </p:nvPr>
        </p:nvSpPr>
        <p:spPr>
          <a:xfrm>
            <a:off x="4494100" y="471088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15"/>
          <p:cNvSpPr txBox="1">
            <a:spLocks noGrp="1"/>
          </p:cNvSpPr>
          <p:nvPr>
            <p:ph type="subTitle" idx="6"/>
          </p:nvPr>
        </p:nvSpPr>
        <p:spPr>
          <a:xfrm>
            <a:off x="4494100" y="5020125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7" name="Google Shape;537;p15"/>
          <p:cNvSpPr txBox="1">
            <a:spLocks noGrp="1"/>
          </p:cNvSpPr>
          <p:nvPr>
            <p:ph type="subTitle" idx="7"/>
          </p:nvPr>
        </p:nvSpPr>
        <p:spPr>
          <a:xfrm>
            <a:off x="7980800" y="4710887"/>
            <a:ext cx="3251200" cy="50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 txBox="1">
            <a:spLocks noGrp="1"/>
          </p:cNvSpPr>
          <p:nvPr>
            <p:ph type="subTitle" idx="8"/>
          </p:nvPr>
        </p:nvSpPr>
        <p:spPr>
          <a:xfrm>
            <a:off x="7980800" y="5020125"/>
            <a:ext cx="32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146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7803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Oswald Medium"/>
              <a:buNone/>
              <a:defRPr sz="36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Oswald Medium"/>
              <a:buNone/>
              <a:defRPr sz="3000">
                <a:solidFill>
                  <a:schemeClr val="accent1"/>
                </a:solidFill>
                <a:latin typeface="Oswald Medium"/>
                <a:ea typeface="Oswald Medium"/>
                <a:cs typeface="Oswald Medium"/>
                <a:sym typeface="Oswald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Montserrat"/>
              <a:buChar char="●"/>
              <a:defRPr sz="18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○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■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●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○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■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●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○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Montserrat"/>
              <a:buChar char="■"/>
              <a:defRPr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060783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30"/>
          <p:cNvSpPr txBox="1">
            <a:spLocks noGrp="1"/>
          </p:cNvSpPr>
          <p:nvPr>
            <p:ph type="ctrTitle"/>
          </p:nvPr>
        </p:nvSpPr>
        <p:spPr>
          <a:xfrm>
            <a:off x="3093150" y="2230101"/>
            <a:ext cx="6005700" cy="99507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tx2"/>
                </a:solidFill>
              </a:rPr>
              <a:t>KHÁM PHÁ KHOA HỌC</a:t>
            </a:r>
            <a:endParaRPr sz="3600" dirty="0">
              <a:solidFill>
                <a:schemeClr val="tx2"/>
              </a:solidFill>
            </a:endParaRPr>
          </a:p>
        </p:txBody>
      </p:sp>
      <p:sp>
        <p:nvSpPr>
          <p:cNvPr id="1046" name="Google Shape;1046;p30"/>
          <p:cNvSpPr txBox="1">
            <a:spLocks noGrp="1"/>
          </p:cNvSpPr>
          <p:nvPr>
            <p:ph type="subTitle" idx="1"/>
          </p:nvPr>
        </p:nvSpPr>
        <p:spPr>
          <a:xfrm>
            <a:off x="3276600" y="4201306"/>
            <a:ext cx="4966500" cy="7765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(4 – 5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Lê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Lan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C94F07-9576-4C8C-943C-E168850C92CD}"/>
              </a:ext>
            </a:extLst>
          </p:cNvPr>
          <p:cNvSpPr txBox="1"/>
          <p:nvPr/>
        </p:nvSpPr>
        <p:spPr>
          <a:xfrm>
            <a:off x="3810001" y="609601"/>
            <a:ext cx="5086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8">
              <a:buClr>
                <a:srgbClr val="000000"/>
              </a:buClr>
            </a:pPr>
            <a:r>
              <a:rPr lang="en-US" sz="1600" b="1" i="1" kern="0" dirty="0">
                <a:solidFill>
                  <a:srgbClr val="642D10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PHÒNG GIÁO DỤC &amp; ĐÀO TẠO QUẬN LONG BIÊN</a:t>
            </a:r>
          </a:p>
          <a:p>
            <a:pPr algn="ctr" defTabSz="914378">
              <a:buClr>
                <a:srgbClr val="000000"/>
              </a:buClr>
            </a:pPr>
            <a:r>
              <a:rPr lang="en-US" sz="1600" b="1" i="1" kern="0" dirty="0">
                <a:solidFill>
                  <a:srgbClr val="642D10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TR</a:t>
            </a:r>
            <a:r>
              <a:rPr lang="vi-VN" sz="1600" b="1" i="1" kern="0" dirty="0">
                <a:solidFill>
                  <a:srgbClr val="642D10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ƯỜNG</a:t>
            </a:r>
            <a:r>
              <a:rPr lang="en-US" sz="1600" b="1" i="1" kern="0" dirty="0">
                <a:solidFill>
                  <a:srgbClr val="642D10">
                    <a:lumMod val="60000"/>
                    <a:lumOff val="40000"/>
                  </a:srgbClr>
                </a:solidFill>
                <a:latin typeface="Arial"/>
                <a:cs typeface="Arial"/>
                <a:sym typeface="Arial"/>
              </a:rPr>
              <a:t> MẦM NON THẠCH CẦU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BFCE81-92F7-4317-9678-9C6BB04B5125}"/>
              </a:ext>
            </a:extLst>
          </p:cNvPr>
          <p:cNvSpPr txBox="1"/>
          <p:nvPr/>
        </p:nvSpPr>
        <p:spPr>
          <a:xfrm>
            <a:off x="2133600" y="3300062"/>
            <a:ext cx="7620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 NGHIỆM: LÀM KEM SIÊU TỐC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B0F56-ACD4-4EB4-9660-0D2D0F6C56A7}"/>
              </a:ext>
            </a:extLst>
          </p:cNvPr>
          <p:cNvSpPr txBox="1"/>
          <p:nvPr/>
        </p:nvSpPr>
        <p:spPr>
          <a:xfrm>
            <a:off x="4868741" y="5879068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accent3">
                    <a:lumMod val="75000"/>
                  </a:schemeClr>
                </a:solidFill>
              </a:rPr>
              <a:t>Năm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3">
                    <a:lumMod val="75000"/>
                  </a:schemeClr>
                </a:solidFill>
              </a:rPr>
              <a:t>học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 2022 - 2023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BFB335-6D16-468D-B49C-F10D386EC8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578" y="1302161"/>
            <a:ext cx="960845" cy="960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BFA51-8167-484A-890A-6515A5ADF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900" y="2245367"/>
            <a:ext cx="7364900" cy="821200"/>
          </a:xfrm>
        </p:spPr>
        <p:txBody>
          <a:bodyPr/>
          <a:lstStyle/>
          <a:p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hành</a:t>
            </a:r>
            <a:r>
              <a:rPr lang="en-US" dirty="0"/>
              <a:t> </a:t>
            </a:r>
            <a:r>
              <a:rPr lang="en-US" dirty="0" err="1"/>
              <a:t>thí</a:t>
            </a:r>
            <a:r>
              <a:rPr lang="en-US" dirty="0"/>
              <a:t> </a:t>
            </a:r>
            <a:r>
              <a:rPr lang="en-US" dirty="0" err="1"/>
              <a:t>nghiệm</a:t>
            </a:r>
            <a:endParaRPr lang="en-US" dirty="0"/>
          </a:p>
        </p:txBody>
      </p:sp>
      <p:pic>
        <p:nvPicPr>
          <p:cNvPr id="7" name="Cây Kem - Nhạc thiếu nhi vui nhộn &amp; Giải điệu trẻ em">
            <a:hlinkClick r:id="" action="ppaction://media"/>
            <a:extLst>
              <a:ext uri="{FF2B5EF4-FFF2-40B4-BE49-F238E27FC236}">
                <a16:creationId xmlns:a16="http://schemas.microsoft.com/office/drawing/2014/main" id="{2939F898-CD89-4014-9F89-E45E3BEE4F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3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3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u dieu cua sua">
            <a:hlinkClick r:id="" action="ppaction://media"/>
            <a:extLst>
              <a:ext uri="{FF2B5EF4-FFF2-40B4-BE49-F238E27FC236}">
                <a16:creationId xmlns:a16="http://schemas.microsoft.com/office/drawing/2014/main" id="{BF3375C7-0082-4AE0-A03A-40C7B112D4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9C015-307B-4B23-B62E-4B3A1F288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0" y="914400"/>
            <a:ext cx="6934200" cy="5562600"/>
          </a:xfrm>
        </p:spPr>
        <p:txBody>
          <a:bodyPr/>
          <a:lstStyle/>
          <a:p>
            <a:pPr algn="l">
              <a:lnSpc>
                <a:spcPct val="120000"/>
              </a:lnSpc>
              <a:spcAft>
                <a:spcPts val="800"/>
              </a:spcAft>
            </a:pP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			1.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Kiến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vi-VN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Trẻ biết được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gọi,tính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en-US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ất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mùi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2.Kỹ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vi-V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vi-VN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bê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Vặn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nắp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rót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siro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nắp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hộp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hộp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+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phục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than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quyết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vấn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vi-VN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Thái độ.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vi-VN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nghe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viên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hứng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?”, “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?”....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đủ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khỏe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</a:t>
            </a:r>
            <a:r>
              <a:rPr 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1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Muối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kem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1400" dirty="0">
                <a:latin typeface="Times New Roman" pitchFamily="18" charset="0"/>
                <a:cs typeface="Times New Roman" pitchFamily="18" charset="0"/>
              </a:rPr>
            </a:b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53095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3AAFCEC-D5B5-43DE-B2BA-BDE499C3F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43200" y="914400"/>
            <a:ext cx="6985250" cy="441960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5.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Khoa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(S): </a:t>
            </a:r>
            <a:r>
              <a:rPr lang="vi-VN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Trẻ biết được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tên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gọi,tính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liệu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mùi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kem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muối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kem</a:t>
            </a:r>
            <a:r>
              <a:rPr lang="en-US" sz="1800" dirty="0">
                <a:solidFill>
                  <a:schemeClr val="tx1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(T):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siro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muối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hộp</a:t>
            </a: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(E):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vi-VN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trình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(A):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Tưởng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kĩ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thuật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Vũ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điệu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nhộn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sữa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800"/>
              </a:spcAft>
            </a:pP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(M):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đếm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so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sánh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890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AA6A5-30CA-4EAF-85D2-9F0223087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1676400"/>
            <a:ext cx="8001000" cy="821200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ảo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dắt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bài</a:t>
            </a:r>
            <a:endParaRPr lang="en-US" dirty="0"/>
          </a:p>
        </p:txBody>
      </p:sp>
      <p:pic>
        <p:nvPicPr>
          <p:cNvPr id="5" name="nhac-dien-ao-thuat-Nguyen-Long">
            <a:hlinkClick r:id="" action="ppaction://media"/>
            <a:extLst>
              <a:ext uri="{FF2B5EF4-FFF2-40B4-BE49-F238E27FC236}">
                <a16:creationId xmlns:a16="http://schemas.microsoft.com/office/drawing/2014/main" id="{12BE7AFE-0E37-4FBC-9EC3-097FB0BEA6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683" end="480472.12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58663" y="40556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2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1BAD2DA-981B-4135-BBE5-2FA124012950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2971801" y="364133"/>
            <a:ext cx="5983463" cy="491667"/>
          </a:xfrm>
        </p:spPr>
        <p:txBody>
          <a:bodyPr/>
          <a:lstStyle/>
          <a:p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7CAB9-BFF9-4A06-8F2B-A0CD23CA22B9}"/>
              </a:ext>
            </a:extLst>
          </p:cNvPr>
          <p:cNvSpPr txBox="1"/>
          <p:nvPr/>
        </p:nvSpPr>
        <p:spPr>
          <a:xfrm>
            <a:off x="3626588" y="3297497"/>
            <a:ext cx="4694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695808-BB6C-4E6C-B24D-2752920A4AF4}"/>
              </a:ext>
            </a:extLst>
          </p:cNvPr>
          <p:cNvGrpSpPr/>
          <p:nvPr/>
        </p:nvGrpSpPr>
        <p:grpSpPr>
          <a:xfrm>
            <a:off x="2280404" y="886229"/>
            <a:ext cx="2163325" cy="2211122"/>
            <a:chOff x="929190" y="1181831"/>
            <a:chExt cx="1799220" cy="1922744"/>
          </a:xfrm>
        </p:grpSpPr>
        <p:pic>
          <p:nvPicPr>
            <p:cNvPr id="1027" name="Picture 3" descr="Lạm dụng nước đá và kem lạnh không tốt cho sức khỏe - Tuổi Trẻ Online">
              <a:extLst>
                <a:ext uri="{FF2B5EF4-FFF2-40B4-BE49-F238E27FC236}">
                  <a16:creationId xmlns:a16="http://schemas.microsoft.com/office/drawing/2014/main" id="{D06538D2-DB63-4D76-B6CC-918F801DAB8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3" r="9584"/>
            <a:stretch/>
          </p:blipFill>
          <p:spPr bwMode="auto">
            <a:xfrm>
              <a:off x="929190" y="1181831"/>
              <a:ext cx="1799220" cy="163976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50F8CD4-9E09-4EC2-9DB0-BD5EFEE9FFCC}"/>
                </a:ext>
              </a:extLst>
            </p:cNvPr>
            <p:cNvSpPr txBox="1"/>
            <p:nvPr/>
          </p:nvSpPr>
          <p:spPr>
            <a:xfrm>
              <a:off x="1181100" y="2783412"/>
              <a:ext cx="1295399" cy="32116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Đá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viên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5E3D6BD-1AB0-4DBB-B4FC-B2AE6033D47F}"/>
              </a:ext>
            </a:extLst>
          </p:cNvPr>
          <p:cNvGrpSpPr/>
          <p:nvPr/>
        </p:nvGrpSpPr>
        <p:grpSpPr>
          <a:xfrm>
            <a:off x="8135397" y="578473"/>
            <a:ext cx="2035673" cy="2898385"/>
            <a:chOff x="6498727" y="578473"/>
            <a:chExt cx="2035673" cy="2692831"/>
          </a:xfrm>
        </p:grpSpPr>
        <p:pic>
          <p:nvPicPr>
            <p:cNvPr id="1033" name="Picture 9" descr="Bé uống sữa tươi hay sữa bột tốt hơn | Suabotchinhhang.com">
              <a:extLst>
                <a:ext uri="{FF2B5EF4-FFF2-40B4-BE49-F238E27FC236}">
                  <a16:creationId xmlns:a16="http://schemas.microsoft.com/office/drawing/2014/main" id="{D75826CE-7FEA-4E22-887B-6DCDC4B53A6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74" r="45938"/>
            <a:stretch/>
          </p:blipFill>
          <p:spPr bwMode="auto">
            <a:xfrm>
              <a:off x="6498727" y="578473"/>
              <a:ext cx="2035673" cy="231298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FA2647A-4E8E-4DF0-98CD-D2504400C418}"/>
                </a:ext>
              </a:extLst>
            </p:cNvPr>
            <p:cNvSpPr txBox="1"/>
            <p:nvPr/>
          </p:nvSpPr>
          <p:spPr>
            <a:xfrm>
              <a:off x="6835051" y="2928165"/>
              <a:ext cx="1439877" cy="34313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Sữa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t</a:t>
              </a:r>
              <a:r>
                <a:rPr lang="vi-VN" b="1" dirty="0">
                  <a:solidFill>
                    <a:schemeClr val="tx1">
                      <a:lumMod val="10000"/>
                    </a:schemeClr>
                  </a:solidFill>
                </a:rPr>
                <a:t>ươi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D2530AC-EF1C-4B90-A7F5-21630ED916A7}"/>
              </a:ext>
            </a:extLst>
          </p:cNvPr>
          <p:cNvGrpSpPr/>
          <p:nvPr/>
        </p:nvGrpSpPr>
        <p:grpSpPr>
          <a:xfrm>
            <a:off x="4685556" y="753465"/>
            <a:ext cx="2820889" cy="2426115"/>
            <a:chOff x="3141575" y="1236199"/>
            <a:chExt cx="2820889" cy="208533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D60861E-584D-4122-86BD-503280A900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1" r="4391"/>
            <a:stretch/>
          </p:blipFill>
          <p:spPr>
            <a:xfrm>
              <a:off x="3141575" y="1236199"/>
              <a:ext cx="2820889" cy="206476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D4D46D-48A7-4197-B339-839E32D8B6C5}"/>
                </a:ext>
              </a:extLst>
            </p:cNvPr>
            <p:cNvSpPr txBox="1"/>
            <p:nvPr/>
          </p:nvSpPr>
          <p:spPr>
            <a:xfrm>
              <a:off x="3348843" y="3004081"/>
              <a:ext cx="1447800" cy="31745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Muối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hạt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4936103-4991-4452-948B-BDFD91EB3478}"/>
              </a:ext>
            </a:extLst>
          </p:cNvPr>
          <p:cNvGrpSpPr/>
          <p:nvPr/>
        </p:nvGrpSpPr>
        <p:grpSpPr>
          <a:xfrm>
            <a:off x="2163144" y="3505051"/>
            <a:ext cx="1990538" cy="2324407"/>
            <a:chOff x="991220" y="3705256"/>
            <a:chExt cx="1990538" cy="2107857"/>
          </a:xfrm>
        </p:grpSpPr>
        <p:pic>
          <p:nvPicPr>
            <p:cNvPr id="1053" name="Picture 29" descr="20g Túi zip chỉ đỏ loại dày đẹp - vuốt mép đựng phụ kiện, gia vị, thực  phẩm, thuốc tây - Túi đựng thực phẩm | VinMart.co">
              <a:extLst>
                <a:ext uri="{FF2B5EF4-FFF2-40B4-BE49-F238E27FC236}">
                  <a16:creationId xmlns:a16="http://schemas.microsoft.com/office/drawing/2014/main" id="{9B28D1A7-9BB2-45A0-8932-FCA3AEA5B93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7" t="7156" b="11393"/>
            <a:stretch/>
          </p:blipFill>
          <p:spPr bwMode="auto">
            <a:xfrm>
              <a:off x="991220" y="3705256"/>
              <a:ext cx="1990538" cy="173450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C7E39A4-15FF-4E0C-912D-BC7CC33D5811}"/>
                </a:ext>
              </a:extLst>
            </p:cNvPr>
            <p:cNvSpPr txBox="1"/>
            <p:nvPr/>
          </p:nvSpPr>
          <p:spPr>
            <a:xfrm>
              <a:off x="1528671" y="5478189"/>
              <a:ext cx="915635" cy="33492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Túi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zip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3F60421-D51C-46CA-866A-78579BB10EC3}"/>
              </a:ext>
            </a:extLst>
          </p:cNvPr>
          <p:cNvGrpSpPr/>
          <p:nvPr/>
        </p:nvGrpSpPr>
        <p:grpSpPr>
          <a:xfrm>
            <a:off x="4452822" y="3689580"/>
            <a:ext cx="1990538" cy="2355649"/>
            <a:chOff x="3845101" y="3666829"/>
            <a:chExt cx="1990538" cy="195696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450AFC2-5D66-450E-9C47-B517E570A7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16" r="15110"/>
            <a:stretch/>
          </p:blipFill>
          <p:spPr>
            <a:xfrm>
              <a:off x="4009412" y="3666829"/>
              <a:ext cx="1531923" cy="165013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C47103F-25B1-4ECE-88AC-E9E55DED0D91}"/>
                </a:ext>
              </a:extLst>
            </p:cNvPr>
            <p:cNvSpPr txBox="1"/>
            <p:nvPr/>
          </p:nvSpPr>
          <p:spPr>
            <a:xfrm>
              <a:off x="3845101" y="5316968"/>
              <a:ext cx="1990538" cy="30682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Siro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tạo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màu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,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vị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76A4DC1-0FFD-40E6-B044-74DAB8984380}"/>
              </a:ext>
            </a:extLst>
          </p:cNvPr>
          <p:cNvGrpSpPr/>
          <p:nvPr/>
        </p:nvGrpSpPr>
        <p:grpSpPr>
          <a:xfrm>
            <a:off x="6534739" y="3828085"/>
            <a:ext cx="1721290" cy="2086307"/>
            <a:chOff x="6328561" y="3630820"/>
            <a:chExt cx="1721290" cy="1623078"/>
          </a:xfrm>
        </p:grpSpPr>
        <p:pic>
          <p:nvPicPr>
            <p:cNvPr id="1047" name="Picture 23" descr="Hộp nhựa chữ nhật Matsu 1.95 lít giá tốt tại Bách hoá XANH">
              <a:extLst>
                <a:ext uri="{FF2B5EF4-FFF2-40B4-BE49-F238E27FC236}">
                  <a16:creationId xmlns:a16="http://schemas.microsoft.com/office/drawing/2014/main" id="{CCB047BA-8E6E-4E1D-9A7A-4CE6739EA5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8561" y="3630820"/>
              <a:ext cx="1721290" cy="12909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E2D6865-BDED-4DD3-8086-2197AF0454EA}"/>
                </a:ext>
              </a:extLst>
            </p:cNvPr>
            <p:cNvSpPr txBox="1"/>
            <p:nvPr/>
          </p:nvSpPr>
          <p:spPr>
            <a:xfrm>
              <a:off x="6513380" y="4966570"/>
              <a:ext cx="1351652" cy="28732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Hộp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đựng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309F22D-FACA-4FF0-A252-43B7E3B75E77}"/>
              </a:ext>
            </a:extLst>
          </p:cNvPr>
          <p:cNvGrpSpPr/>
          <p:nvPr/>
        </p:nvGrpSpPr>
        <p:grpSpPr>
          <a:xfrm>
            <a:off x="8471721" y="3928528"/>
            <a:ext cx="1531923" cy="1998985"/>
            <a:chOff x="5918935" y="4609627"/>
            <a:chExt cx="1531923" cy="1599347"/>
          </a:xfrm>
        </p:grpSpPr>
        <p:pic>
          <p:nvPicPr>
            <p:cNvPr id="1057" name="Picture 33" descr="Găng tay trẻ em, Găng tay giữ ấm cho bé | Shopee Việt Nam">
              <a:extLst>
                <a:ext uri="{FF2B5EF4-FFF2-40B4-BE49-F238E27FC236}">
                  <a16:creationId xmlns:a16="http://schemas.microsoft.com/office/drawing/2014/main" id="{1A845198-580F-44C0-B195-08A8FBDCCB9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47" b="10282"/>
            <a:stretch/>
          </p:blipFill>
          <p:spPr bwMode="auto">
            <a:xfrm>
              <a:off x="5918935" y="4609627"/>
              <a:ext cx="1531923" cy="12909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86CD658-B825-44B7-99B8-08BFB22A8038}"/>
                </a:ext>
              </a:extLst>
            </p:cNvPr>
            <p:cNvSpPr txBox="1"/>
            <p:nvPr/>
          </p:nvSpPr>
          <p:spPr>
            <a:xfrm>
              <a:off x="6196159" y="5913479"/>
              <a:ext cx="1172116" cy="29549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Găng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tay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169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6EB31-F3F7-4766-9E28-AF83F5D63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4150" y="-228600"/>
            <a:ext cx="5383700" cy="821200"/>
          </a:xfrm>
        </p:spPr>
        <p:txBody>
          <a:bodyPr/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kem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1C354D-82E5-4F50-94D3-7BE54D991B6C}"/>
              </a:ext>
            </a:extLst>
          </p:cNvPr>
          <p:cNvGrpSpPr/>
          <p:nvPr/>
        </p:nvGrpSpPr>
        <p:grpSpPr>
          <a:xfrm>
            <a:off x="1905000" y="1879470"/>
            <a:ext cx="2209800" cy="2407400"/>
            <a:chOff x="6239255" y="578473"/>
            <a:chExt cx="2589613" cy="2775495"/>
          </a:xfrm>
        </p:grpSpPr>
        <p:pic>
          <p:nvPicPr>
            <p:cNvPr id="6" name="Picture 9" descr="Bé uống sữa tươi hay sữa bột tốt hơn | Suabotchinhhang.com">
              <a:extLst>
                <a:ext uri="{FF2B5EF4-FFF2-40B4-BE49-F238E27FC236}">
                  <a16:creationId xmlns:a16="http://schemas.microsoft.com/office/drawing/2014/main" id="{C4596E37-9F22-4031-BF1C-579FBCAD31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74" r="45938"/>
            <a:stretch/>
          </p:blipFill>
          <p:spPr bwMode="auto">
            <a:xfrm>
              <a:off x="6498727" y="578473"/>
              <a:ext cx="2035673" cy="231298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A0185E3-4844-40EC-ABEE-2A1E29972725}"/>
                </a:ext>
              </a:extLst>
            </p:cNvPr>
            <p:cNvSpPr txBox="1"/>
            <p:nvPr/>
          </p:nvSpPr>
          <p:spPr>
            <a:xfrm>
              <a:off x="6239255" y="2928165"/>
              <a:ext cx="2589613" cy="42580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Sữa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t</a:t>
              </a:r>
              <a:r>
                <a:rPr lang="vi-VN" b="1" dirty="0">
                  <a:solidFill>
                    <a:schemeClr val="tx1">
                      <a:lumMod val="10000"/>
                    </a:schemeClr>
                  </a:solidFill>
                </a:rPr>
                <a:t>ươi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AC1E6FC-2AC4-4024-BD0E-5A5CD01C9E8B}"/>
              </a:ext>
            </a:extLst>
          </p:cNvPr>
          <p:cNvGrpSpPr/>
          <p:nvPr/>
        </p:nvGrpSpPr>
        <p:grpSpPr>
          <a:xfrm>
            <a:off x="4846078" y="1879469"/>
            <a:ext cx="2087251" cy="2349128"/>
            <a:chOff x="991218" y="3705256"/>
            <a:chExt cx="1990540" cy="2103675"/>
          </a:xfrm>
        </p:grpSpPr>
        <p:pic>
          <p:nvPicPr>
            <p:cNvPr id="9" name="Picture 29" descr="20g Túi zip chỉ đỏ loại dày đẹp - vuốt mép đựng phụ kiện, gia vị, thực  phẩm, thuốc tây - Túi đựng thực phẩm | VinMart.co">
              <a:extLst>
                <a:ext uri="{FF2B5EF4-FFF2-40B4-BE49-F238E27FC236}">
                  <a16:creationId xmlns:a16="http://schemas.microsoft.com/office/drawing/2014/main" id="{3EE34363-1F95-4887-AAE8-A523192322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7" t="7156" b="11393"/>
            <a:stretch/>
          </p:blipFill>
          <p:spPr bwMode="auto">
            <a:xfrm>
              <a:off x="991220" y="3705256"/>
              <a:ext cx="1990538" cy="173450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D2E934-9898-4EA2-904B-83E52C08B408}"/>
                </a:ext>
              </a:extLst>
            </p:cNvPr>
            <p:cNvSpPr txBox="1"/>
            <p:nvPr/>
          </p:nvSpPr>
          <p:spPr>
            <a:xfrm>
              <a:off x="991218" y="5478189"/>
              <a:ext cx="1990538" cy="33074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Túi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zip</a:t>
              </a:r>
            </a:p>
          </p:txBody>
        </p:sp>
      </p:grpSp>
      <p:sp>
        <p:nvSpPr>
          <p:cNvPr id="16" name="Plus Sign 15">
            <a:extLst>
              <a:ext uri="{FF2B5EF4-FFF2-40B4-BE49-F238E27FC236}">
                <a16:creationId xmlns:a16="http://schemas.microsoft.com/office/drawing/2014/main" id="{643E9657-2C5A-488B-9536-77290D94A406}"/>
              </a:ext>
            </a:extLst>
          </p:cNvPr>
          <p:cNvSpPr/>
          <p:nvPr/>
        </p:nvSpPr>
        <p:spPr>
          <a:xfrm>
            <a:off x="4054894" y="2666046"/>
            <a:ext cx="676883" cy="70094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TÚI TRỮ SỮA IMEDICARE IMB-150">
            <a:extLst>
              <a:ext uri="{FF2B5EF4-FFF2-40B4-BE49-F238E27FC236}">
                <a16:creationId xmlns:a16="http://schemas.microsoft.com/office/drawing/2014/main" id="{6C5B30B0-D7F6-4A09-A925-70126B3462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15773" r="34751" b="15079"/>
          <a:stretch/>
        </p:blipFill>
        <p:spPr bwMode="auto">
          <a:xfrm>
            <a:off x="7928149" y="1676400"/>
            <a:ext cx="1842050" cy="26514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F1FA26-9BA3-4754-94A2-7C27386A7356}"/>
              </a:ext>
            </a:extLst>
          </p:cNvPr>
          <p:cNvSpPr txBox="1"/>
          <p:nvPr/>
        </p:nvSpPr>
        <p:spPr>
          <a:xfrm>
            <a:off x="5257800" y="914401"/>
            <a:ext cx="1423788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D7AB754-32C2-4D80-949A-DD41765C4649}"/>
              </a:ext>
            </a:extLst>
          </p:cNvPr>
          <p:cNvSpPr/>
          <p:nvPr/>
        </p:nvSpPr>
        <p:spPr>
          <a:xfrm>
            <a:off x="7124700" y="2879481"/>
            <a:ext cx="689149" cy="47312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1B0501-C8CF-44A6-81A8-19E012B39AC8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4437321" y="685800"/>
            <a:ext cx="2952225" cy="748000"/>
          </a:xfrm>
          <a:solidFill>
            <a:srgbClr val="FFFF00"/>
          </a:solidFill>
        </p:spPr>
        <p:txBody>
          <a:bodyPr/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pic>
        <p:nvPicPr>
          <p:cNvPr id="1026" name="Picture 2" descr="TÚI TRỮ SỮA IMEDICARE IMB-150">
            <a:extLst>
              <a:ext uri="{FF2B5EF4-FFF2-40B4-BE49-F238E27FC236}">
                <a16:creationId xmlns:a16="http://schemas.microsoft.com/office/drawing/2014/main" id="{B3506727-325B-43EB-BCAD-564B06F7FD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15773" r="34751" b="15079"/>
          <a:stretch/>
        </p:blipFill>
        <p:spPr bwMode="auto">
          <a:xfrm>
            <a:off x="2526114" y="2269650"/>
            <a:ext cx="1879309" cy="2705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EE2C42B-BD11-4C6A-B2BD-62E73FEE8DAD}"/>
              </a:ext>
            </a:extLst>
          </p:cNvPr>
          <p:cNvGrpSpPr/>
          <p:nvPr/>
        </p:nvGrpSpPr>
        <p:grpSpPr>
          <a:xfrm>
            <a:off x="6266925" y="2165145"/>
            <a:ext cx="2209800" cy="2592938"/>
            <a:chOff x="3845101" y="3666829"/>
            <a:chExt cx="1756943" cy="189795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98B3973-3F1C-4425-B49C-7830C56D25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16" r="15110"/>
            <a:stretch/>
          </p:blipFill>
          <p:spPr>
            <a:xfrm>
              <a:off x="3845101" y="3666829"/>
              <a:ext cx="1756943" cy="165013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9D1D5F-CC80-4A44-B3D6-C6FAE489BCA5}"/>
                </a:ext>
              </a:extLst>
            </p:cNvPr>
            <p:cNvSpPr txBox="1"/>
            <p:nvPr/>
          </p:nvSpPr>
          <p:spPr>
            <a:xfrm>
              <a:off x="3845101" y="5316968"/>
              <a:ext cx="1756943" cy="24781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10000"/>
                    </a:schemeClr>
                  </a:solidFill>
                </a:rPr>
                <a:t>Siro </a:t>
              </a:r>
              <a:r>
                <a:rPr lang="en-US" sz="1600" b="1" dirty="0" err="1">
                  <a:solidFill>
                    <a:schemeClr val="tx1">
                      <a:lumMod val="10000"/>
                    </a:schemeClr>
                  </a:solidFill>
                </a:rPr>
                <a:t>tạo</a:t>
              </a:r>
              <a:r>
                <a:rPr lang="en-US" sz="1600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sz="1600" b="1" dirty="0" err="1">
                  <a:solidFill>
                    <a:schemeClr val="tx1">
                      <a:lumMod val="10000"/>
                    </a:schemeClr>
                  </a:solidFill>
                </a:rPr>
                <a:t>màu</a:t>
              </a:r>
              <a:r>
                <a:rPr lang="en-US" sz="1600" b="1" dirty="0">
                  <a:solidFill>
                    <a:schemeClr val="tx1">
                      <a:lumMod val="10000"/>
                    </a:schemeClr>
                  </a:solidFill>
                </a:rPr>
                <a:t>, </a:t>
              </a:r>
              <a:r>
                <a:rPr lang="en-US" sz="1600" b="1" dirty="0" err="1">
                  <a:solidFill>
                    <a:schemeClr val="tx1">
                      <a:lumMod val="10000"/>
                    </a:schemeClr>
                  </a:solidFill>
                </a:rPr>
                <a:t>vị</a:t>
              </a:r>
              <a:endParaRPr lang="en-US" sz="1600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sp>
        <p:nvSpPr>
          <p:cNvPr id="9" name="Plus Sign 8">
            <a:extLst>
              <a:ext uri="{FF2B5EF4-FFF2-40B4-BE49-F238E27FC236}">
                <a16:creationId xmlns:a16="http://schemas.microsoft.com/office/drawing/2014/main" id="{D7CEE7BA-92DB-4765-AF3E-D549E2F966A7}"/>
              </a:ext>
            </a:extLst>
          </p:cNvPr>
          <p:cNvSpPr/>
          <p:nvPr/>
        </p:nvSpPr>
        <p:spPr>
          <a:xfrm>
            <a:off x="4800600" y="2667000"/>
            <a:ext cx="990600" cy="955200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F1DF41-2344-421C-96A2-6CF221BCB9B6}"/>
              </a:ext>
            </a:extLst>
          </p:cNvPr>
          <p:cNvSpPr txBox="1"/>
          <p:nvPr/>
        </p:nvSpPr>
        <p:spPr>
          <a:xfrm>
            <a:off x="3782451" y="-48667"/>
            <a:ext cx="4694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</a:t>
            </a:r>
            <a:endParaRPr lang="en-US" sz="4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2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7C072EC-4CD6-4DB7-89CD-8E8B7880AF05}"/>
              </a:ext>
            </a:extLst>
          </p:cNvPr>
          <p:cNvGrpSpPr/>
          <p:nvPr/>
        </p:nvGrpSpPr>
        <p:grpSpPr>
          <a:xfrm>
            <a:off x="2325555" y="3505199"/>
            <a:ext cx="2305875" cy="2024975"/>
            <a:chOff x="704478" y="3944833"/>
            <a:chExt cx="2064882" cy="97920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4F8DC03-CC01-4038-966B-99E8E9B19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1" r="4391"/>
            <a:stretch/>
          </p:blipFill>
          <p:spPr>
            <a:xfrm>
              <a:off x="704478" y="3944833"/>
              <a:ext cx="2064882" cy="97920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51618A-0458-4818-BD7E-D70D1A2F09EF}"/>
                </a:ext>
              </a:extLst>
            </p:cNvPr>
            <p:cNvSpPr txBox="1"/>
            <p:nvPr/>
          </p:nvSpPr>
          <p:spPr>
            <a:xfrm>
              <a:off x="773826" y="4770151"/>
              <a:ext cx="1298437" cy="14883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>
                  <a:solidFill>
                    <a:schemeClr val="tx1">
                      <a:lumMod val="10000"/>
                    </a:schemeClr>
                  </a:solidFill>
                </a:rPr>
                <a:t>Muối</a:t>
              </a:r>
              <a:r>
                <a:rPr lang="en-US" sz="1400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sz="1400" b="1" dirty="0" err="1">
                  <a:solidFill>
                    <a:schemeClr val="tx1">
                      <a:lumMod val="10000"/>
                    </a:schemeClr>
                  </a:solidFill>
                </a:rPr>
                <a:t>hạt</a:t>
              </a:r>
              <a:endParaRPr lang="en-US" sz="1400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EC6233A-A242-4BFE-9F09-E85C9439AC1D}"/>
              </a:ext>
            </a:extLst>
          </p:cNvPr>
          <p:cNvGrpSpPr/>
          <p:nvPr/>
        </p:nvGrpSpPr>
        <p:grpSpPr>
          <a:xfrm>
            <a:off x="4714760" y="546640"/>
            <a:ext cx="2762481" cy="2271878"/>
            <a:chOff x="6328561" y="3630820"/>
            <a:chExt cx="1721290" cy="1595053"/>
          </a:xfrm>
        </p:grpSpPr>
        <p:pic>
          <p:nvPicPr>
            <p:cNvPr id="9" name="Picture 23" descr="Hộp nhựa chữ nhật Matsu 1.95 lít giá tốt tại Bách hoá XANH">
              <a:extLst>
                <a:ext uri="{FF2B5EF4-FFF2-40B4-BE49-F238E27FC236}">
                  <a16:creationId xmlns:a16="http://schemas.microsoft.com/office/drawing/2014/main" id="{A2E7BF40-2D28-44E1-AC71-BD5125CD8D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8561" y="3630820"/>
              <a:ext cx="1721290" cy="12909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12E4E3F-FEE7-477A-AB06-77FEB1CCCE82}"/>
                </a:ext>
              </a:extLst>
            </p:cNvPr>
            <p:cNvSpPr txBox="1"/>
            <p:nvPr/>
          </p:nvSpPr>
          <p:spPr>
            <a:xfrm>
              <a:off x="6357001" y="4966570"/>
              <a:ext cx="1692850" cy="25930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Hộp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đựng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490759-FA02-41AD-99CD-E85F56C512F5}"/>
              </a:ext>
            </a:extLst>
          </p:cNvPr>
          <p:cNvGrpSpPr/>
          <p:nvPr/>
        </p:nvGrpSpPr>
        <p:grpSpPr>
          <a:xfrm>
            <a:off x="8001000" y="3505201"/>
            <a:ext cx="2133600" cy="2474639"/>
            <a:chOff x="929190" y="1181831"/>
            <a:chExt cx="1799220" cy="1882545"/>
          </a:xfrm>
        </p:grpSpPr>
        <p:pic>
          <p:nvPicPr>
            <p:cNvPr id="12" name="Picture 3" descr="Lạm dụng nước đá và kem lạnh không tốt cho sức khỏe - Tuổi Trẻ Online">
              <a:extLst>
                <a:ext uri="{FF2B5EF4-FFF2-40B4-BE49-F238E27FC236}">
                  <a16:creationId xmlns:a16="http://schemas.microsoft.com/office/drawing/2014/main" id="{3DCD6554-11D2-4927-B7BB-901DE15421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3" r="9584"/>
            <a:stretch/>
          </p:blipFill>
          <p:spPr bwMode="auto">
            <a:xfrm>
              <a:off x="929190" y="1181831"/>
              <a:ext cx="1799220" cy="163976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8B4DEF-DAE3-445F-B007-CAA9ACE757BC}"/>
                </a:ext>
              </a:extLst>
            </p:cNvPr>
            <p:cNvSpPr txBox="1"/>
            <p:nvPr/>
          </p:nvSpPr>
          <p:spPr>
            <a:xfrm>
              <a:off x="1181100" y="2783412"/>
              <a:ext cx="1295399" cy="28096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Đá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viên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sp>
        <p:nvSpPr>
          <p:cNvPr id="14" name="Plus Sign 13">
            <a:extLst>
              <a:ext uri="{FF2B5EF4-FFF2-40B4-BE49-F238E27FC236}">
                <a16:creationId xmlns:a16="http://schemas.microsoft.com/office/drawing/2014/main" id="{708ACB45-5587-4A5F-9CDF-550BB8E9805F}"/>
              </a:ext>
            </a:extLst>
          </p:cNvPr>
          <p:cNvSpPr/>
          <p:nvPr/>
        </p:nvSpPr>
        <p:spPr>
          <a:xfrm>
            <a:off x="4524330" y="4191001"/>
            <a:ext cx="695282" cy="741183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lus Sign 14">
            <a:extLst>
              <a:ext uri="{FF2B5EF4-FFF2-40B4-BE49-F238E27FC236}">
                <a16:creationId xmlns:a16="http://schemas.microsoft.com/office/drawing/2014/main" id="{99F0EA7D-7AAE-4D51-9E3B-A79281B2FBBD}"/>
              </a:ext>
            </a:extLst>
          </p:cNvPr>
          <p:cNvSpPr/>
          <p:nvPr/>
        </p:nvSpPr>
        <p:spPr>
          <a:xfrm>
            <a:off x="7305719" y="4103566"/>
            <a:ext cx="779559" cy="752774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0731AB-A1F8-4930-A20C-C9C62C3B59BB}"/>
              </a:ext>
            </a:extLst>
          </p:cNvPr>
          <p:cNvSpPr txBox="1"/>
          <p:nvPr/>
        </p:nvSpPr>
        <p:spPr>
          <a:xfrm>
            <a:off x="8335426" y="528404"/>
            <a:ext cx="172996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</p:txBody>
      </p:sp>
      <p:pic>
        <p:nvPicPr>
          <p:cNvPr id="19" name="Picture 2" descr="TÚI TRỮ SỮA IMEDICARE IMB-150">
            <a:extLst>
              <a:ext uri="{FF2B5EF4-FFF2-40B4-BE49-F238E27FC236}">
                <a16:creationId xmlns:a16="http://schemas.microsoft.com/office/drawing/2014/main" id="{F2A6ED95-0C43-4F80-9F93-80EB69253F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15773" r="34751" b="15079"/>
          <a:stretch/>
        </p:blipFill>
        <p:spPr bwMode="auto">
          <a:xfrm>
            <a:off x="5256396" y="4044347"/>
            <a:ext cx="1879309" cy="22670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Down 2">
            <a:extLst>
              <a:ext uri="{FF2B5EF4-FFF2-40B4-BE49-F238E27FC236}">
                <a16:creationId xmlns:a16="http://schemas.microsoft.com/office/drawing/2014/main" id="{DED58806-76EE-4FF4-A28B-0425923F159F}"/>
              </a:ext>
            </a:extLst>
          </p:cNvPr>
          <p:cNvSpPr/>
          <p:nvPr/>
        </p:nvSpPr>
        <p:spPr>
          <a:xfrm rot="14073853">
            <a:off x="3707421" y="1946401"/>
            <a:ext cx="419319" cy="175716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71A16413-AE82-4678-B1F5-43A19D758ED2}"/>
              </a:ext>
            </a:extLst>
          </p:cNvPr>
          <p:cNvSpPr/>
          <p:nvPr/>
        </p:nvSpPr>
        <p:spPr>
          <a:xfrm rot="10800000">
            <a:off x="5883961" y="2887561"/>
            <a:ext cx="469721" cy="1008880"/>
          </a:xfrm>
          <a:prstGeom prst="downArrow">
            <a:avLst>
              <a:gd name="adj1" fmla="val 51584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451DB659-1EDE-4C75-AF5E-9CD63A6A32FE}"/>
              </a:ext>
            </a:extLst>
          </p:cNvPr>
          <p:cNvSpPr/>
          <p:nvPr/>
        </p:nvSpPr>
        <p:spPr>
          <a:xfrm rot="7642953">
            <a:off x="8125767" y="1834282"/>
            <a:ext cx="419319" cy="18396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A96170-FDE7-44C9-AA1D-D48807B6B414}"/>
              </a:ext>
            </a:extLst>
          </p:cNvPr>
          <p:cNvSpPr txBox="1"/>
          <p:nvPr/>
        </p:nvSpPr>
        <p:spPr>
          <a:xfrm>
            <a:off x="3917079" y="-168300"/>
            <a:ext cx="4694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</a:t>
            </a:r>
            <a:endParaRPr lang="en-US" sz="4000" dirty="0">
              <a:solidFill>
                <a:srgbClr val="642D1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162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AD2E7A-C585-45A2-B16A-42C5A2B84D0A}"/>
              </a:ext>
            </a:extLst>
          </p:cNvPr>
          <p:cNvSpPr>
            <a:spLocks noGrp="1"/>
          </p:cNvSpPr>
          <p:nvPr>
            <p:ph type="title" idx="2"/>
          </p:nvPr>
        </p:nvSpPr>
        <p:spPr>
          <a:xfrm>
            <a:off x="5181600" y="797382"/>
            <a:ext cx="2209800" cy="553690"/>
          </a:xfrm>
          <a:solidFill>
            <a:srgbClr val="FFFF00"/>
          </a:solidFill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B03688-E336-4791-B726-689B746B8671}"/>
              </a:ext>
            </a:extLst>
          </p:cNvPr>
          <p:cNvGrpSpPr/>
          <p:nvPr/>
        </p:nvGrpSpPr>
        <p:grpSpPr>
          <a:xfrm>
            <a:off x="2630953" y="1400366"/>
            <a:ext cx="2723626" cy="2364326"/>
            <a:chOff x="5918935" y="4609627"/>
            <a:chExt cx="1531923" cy="1545233"/>
          </a:xfrm>
        </p:grpSpPr>
        <p:pic>
          <p:nvPicPr>
            <p:cNvPr id="6" name="Picture 33" descr="Găng tay trẻ em, Găng tay giữ ấm cho bé | Shopee Việt Nam">
              <a:extLst>
                <a:ext uri="{FF2B5EF4-FFF2-40B4-BE49-F238E27FC236}">
                  <a16:creationId xmlns:a16="http://schemas.microsoft.com/office/drawing/2014/main" id="{CF121B54-ABF5-4A85-BFCF-D0EFF1246F5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47" b="10282"/>
            <a:stretch/>
          </p:blipFill>
          <p:spPr bwMode="auto">
            <a:xfrm>
              <a:off x="5918935" y="4609627"/>
              <a:ext cx="1531923" cy="12909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17A7334-B170-45B1-950D-A6E5008230FF}"/>
                </a:ext>
              </a:extLst>
            </p:cNvPr>
            <p:cNvSpPr txBox="1"/>
            <p:nvPr/>
          </p:nvSpPr>
          <p:spPr>
            <a:xfrm>
              <a:off x="6291565" y="5913479"/>
              <a:ext cx="809087" cy="24138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Găng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tay</a:t>
              </a:r>
              <a:endParaRPr lang="en-US" b="1" dirty="0">
                <a:solidFill>
                  <a:schemeClr val="tx1">
                    <a:lumMod val="10000"/>
                  </a:schemeClr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6809814-7969-49AD-9430-F48EECED6AFB}"/>
              </a:ext>
            </a:extLst>
          </p:cNvPr>
          <p:cNvGrpSpPr/>
          <p:nvPr/>
        </p:nvGrpSpPr>
        <p:grpSpPr>
          <a:xfrm>
            <a:off x="7062914" y="1428903"/>
            <a:ext cx="2971800" cy="2288009"/>
            <a:chOff x="6328561" y="3630820"/>
            <a:chExt cx="1721290" cy="1592873"/>
          </a:xfrm>
        </p:grpSpPr>
        <p:pic>
          <p:nvPicPr>
            <p:cNvPr id="9" name="Picture 23" descr="Hộp nhựa chữ nhật Matsu 1.95 lít giá tốt tại Bách hoá XANH">
              <a:extLst>
                <a:ext uri="{FF2B5EF4-FFF2-40B4-BE49-F238E27FC236}">
                  <a16:creationId xmlns:a16="http://schemas.microsoft.com/office/drawing/2014/main" id="{854A5FEE-EE02-42BD-AAFA-61BB2EBA1E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8561" y="3630820"/>
              <a:ext cx="1721290" cy="12909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B63179-F471-4422-BD6F-D60158C60A27}"/>
                </a:ext>
              </a:extLst>
            </p:cNvPr>
            <p:cNvSpPr txBox="1"/>
            <p:nvPr/>
          </p:nvSpPr>
          <p:spPr>
            <a:xfrm>
              <a:off x="6357001" y="4966570"/>
              <a:ext cx="1692850" cy="25712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Hộp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tx1">
                      <a:lumMod val="10000"/>
                    </a:schemeClr>
                  </a:solidFill>
                </a:rPr>
                <a:t>đựng</a:t>
              </a:r>
              <a:r>
                <a:rPr lang="en-US" b="1" dirty="0">
                  <a:solidFill>
                    <a:schemeClr val="tx1">
                      <a:lumMod val="10000"/>
                    </a:schemeClr>
                  </a:solidFill>
                </a:rPr>
                <a:t> </a:t>
              </a:r>
            </a:p>
          </p:txBody>
        </p:sp>
      </p:grpSp>
      <p:sp>
        <p:nvSpPr>
          <p:cNvPr id="11" name="Plus Sign 10">
            <a:extLst>
              <a:ext uri="{FF2B5EF4-FFF2-40B4-BE49-F238E27FC236}">
                <a16:creationId xmlns:a16="http://schemas.microsoft.com/office/drawing/2014/main" id="{CDF1EDAC-A868-4AB9-A684-58D4587E3A7D}"/>
              </a:ext>
            </a:extLst>
          </p:cNvPr>
          <p:cNvSpPr/>
          <p:nvPr/>
        </p:nvSpPr>
        <p:spPr>
          <a:xfrm>
            <a:off x="5859921" y="2017415"/>
            <a:ext cx="695282" cy="741183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8E659922-FED1-4257-B19A-0ED2C6FE5340}"/>
              </a:ext>
            </a:extLst>
          </p:cNvPr>
          <p:cNvSpPr/>
          <p:nvPr/>
        </p:nvSpPr>
        <p:spPr>
          <a:xfrm>
            <a:off x="5975640" y="3204973"/>
            <a:ext cx="520161" cy="69098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050" name="Picture 2" descr="Cách làm 3 loại kem túi hoa quả thơm ngon mà vô cùng đơn giản - Làm cha mẹ">
            <a:extLst>
              <a:ext uri="{FF2B5EF4-FFF2-40B4-BE49-F238E27FC236}">
                <a16:creationId xmlns:a16="http://schemas.microsoft.com/office/drawing/2014/main" id="{51C18BAA-194E-42B3-8F71-14840A44C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655" y="3970978"/>
            <a:ext cx="3897815" cy="24944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1BBE6D8-08C1-4675-97FD-D5B792877C07}"/>
              </a:ext>
            </a:extLst>
          </p:cNvPr>
          <p:cNvSpPr txBox="1"/>
          <p:nvPr/>
        </p:nvSpPr>
        <p:spPr>
          <a:xfrm>
            <a:off x="4194815" y="-61288"/>
            <a:ext cx="46942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642D1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kem</a:t>
            </a:r>
            <a:endParaRPr lang="en-US" sz="4000" dirty="0">
              <a:solidFill>
                <a:srgbClr val="642D1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150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</p:bldLst>
  </p:timing>
</p:sld>
</file>

<file path=ppt/theme/theme1.xml><?xml version="1.0" encoding="utf-8"?>
<a:theme xmlns:a="http://schemas.openxmlformats.org/drawingml/2006/main" name="Fall Sales Marketing Plan by Slidesgo">
  <a:themeElements>
    <a:clrScheme name="Simple Light">
      <a:dk1>
        <a:srgbClr val="FFE59B"/>
      </a:dk1>
      <a:lt1>
        <a:srgbClr val="EF8B46"/>
      </a:lt1>
      <a:dk2>
        <a:srgbClr val="FFF197"/>
      </a:dk2>
      <a:lt2>
        <a:srgbClr val="8B4324"/>
      </a:lt2>
      <a:accent1>
        <a:srgbClr val="642D10"/>
      </a:accent1>
      <a:accent2>
        <a:srgbClr val="B07E09"/>
      </a:accent2>
      <a:accent3>
        <a:srgbClr val="F09B36"/>
      </a:accent3>
      <a:accent4>
        <a:srgbClr val="FBD873"/>
      </a:accent4>
      <a:accent5>
        <a:srgbClr val="EF8B46"/>
      </a:accent5>
      <a:accent6>
        <a:srgbClr val="FFF197"/>
      </a:accent6>
      <a:hlink>
        <a:srgbClr val="8B43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519</Words>
  <Application>Microsoft Office PowerPoint</Application>
  <PresentationFormat>Widescreen</PresentationFormat>
  <Paragraphs>42</Paragraphs>
  <Slides>11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Bebas Neue</vt:lpstr>
      <vt:lpstr>Calibri</vt:lpstr>
      <vt:lpstr>Montserrat</vt:lpstr>
      <vt:lpstr>Oswald</vt:lpstr>
      <vt:lpstr>Oswald Medium</vt:lpstr>
      <vt:lpstr>Roboto Condensed Light</vt:lpstr>
      <vt:lpstr>Times New Roman</vt:lpstr>
      <vt:lpstr>Fall Sales Marketing Plan by Slidesgo</vt:lpstr>
      <vt:lpstr>KHÁM PHÁ KHOA HỌC</vt:lpstr>
      <vt:lpstr>   1.Kiến thức: - Trẻ biết được tên gọi,tính chất, các nguyên liệu, mùi vị và quy trình làm kem. - Trẻ giải thích được hiện tượng đá và muối làm sữa đông lại thành kem.    2.Kỹ năng: - Vận động thô: Bưng bê…. - Vận động tinh: Vặn nắp, rót sữa, nhỏ siro, mở nắp hộp và lắc hộp. - Kĩ năng sống: + Kĩ năng tự phục vụ bản than + Kĩ năng đặt câu hỏi + Kĩ năng giải quyết vấn đề. + Kĩ năng làm việc nhóm.    3. Thái độ. - Trẻ lắng nghe và làm theo sự hướng dẫn của giáo viên. - Trẻ vui vẻ tham gia tiết học. - Tẻ hào hứng đặt các câu hỏi “Tại sao?”, “Làm thế nào?”.... - Trẻ biết ăn đủ chất để lớn lên và khỏe mạnh.    4. Kết quả: Mỗi nhóm thực hiện được thí nghiệm theo đúng quy trình với kết quả: Muối và đá làm đông sữa tạo thành kem.  </vt:lpstr>
      <vt:lpstr>PowerPoint Presentation</vt:lpstr>
      <vt:lpstr>1. Gắn kết:   Biểu diễn ảo thuật dẫn dắt vào bài</vt:lpstr>
      <vt:lpstr>Nguyên vật liệu </vt:lpstr>
      <vt:lpstr>Quy trình làm kem</vt:lpstr>
      <vt:lpstr>Bước 2</vt:lpstr>
      <vt:lpstr>PowerPoint Presentation</vt:lpstr>
      <vt:lpstr>Bước 4</vt:lpstr>
      <vt:lpstr>Trẻ thực hành thí nghiệm</vt:lpstr>
      <vt:lpstr>PowerPoint Presentation</vt:lpstr>
    </vt:vector>
  </TitlesOfParts>
  <Company>OSAKA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OSAKA</dc:creator>
  <cp:lastModifiedBy>Administrator</cp:lastModifiedBy>
  <cp:revision>158</cp:revision>
  <dcterms:created xsi:type="dcterms:W3CDTF">2021-08-05T06:07:59Z</dcterms:created>
  <dcterms:modified xsi:type="dcterms:W3CDTF">2022-11-03T01:36:05Z</dcterms:modified>
</cp:coreProperties>
</file>