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311" r:id="rId2"/>
    <p:sldId id="312" r:id="rId3"/>
    <p:sldId id="344" r:id="rId4"/>
    <p:sldId id="314" r:id="rId5"/>
    <p:sldId id="316" r:id="rId6"/>
    <p:sldId id="317" r:id="rId7"/>
    <p:sldId id="352" r:id="rId8"/>
    <p:sldId id="348" r:id="rId9"/>
    <p:sldId id="354" r:id="rId10"/>
    <p:sldId id="319" r:id="rId11"/>
    <p:sldId id="360" r:id="rId12"/>
    <p:sldId id="397" r:id="rId13"/>
    <p:sldId id="364" r:id="rId14"/>
    <p:sldId id="365" r:id="rId15"/>
    <p:sldId id="351" r:id="rId16"/>
    <p:sldId id="396" r:id="rId17"/>
    <p:sldId id="381" r:id="rId18"/>
    <p:sldId id="327" r:id="rId19"/>
    <p:sldId id="371" r:id="rId20"/>
    <p:sldId id="368" r:id="rId21"/>
    <p:sldId id="370" r:id="rId22"/>
    <p:sldId id="367" r:id="rId23"/>
    <p:sldId id="328" r:id="rId24"/>
    <p:sldId id="375" r:id="rId25"/>
    <p:sldId id="376" r:id="rId26"/>
    <p:sldId id="378" r:id="rId27"/>
    <p:sldId id="388" r:id="rId28"/>
    <p:sldId id="379" r:id="rId29"/>
    <p:sldId id="390" r:id="rId30"/>
    <p:sldId id="392" r:id="rId31"/>
    <p:sldId id="394" r:id="rId32"/>
    <p:sldId id="395" r:id="rId33"/>
    <p:sldId id="332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9933"/>
    <a:srgbClr val="0000FF"/>
    <a:srgbClr val="FFCCCC"/>
    <a:srgbClr val="00FF00"/>
    <a:srgbClr val="FF00FF"/>
    <a:srgbClr val="99FF33"/>
    <a:srgbClr val="E6E6E6"/>
    <a:srgbClr val="CCFF33"/>
    <a:srgbClr val="FF9900"/>
    <a:srgbClr val="FFE89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175" autoAdjust="0"/>
    <p:restoredTop sz="94660"/>
  </p:normalViewPr>
  <p:slideViewPr>
    <p:cSldViewPr snapToGrid="0">
      <p:cViewPr varScale="1">
        <p:scale>
          <a:sx n="90" d="100"/>
          <a:sy n="90" d="100"/>
        </p:scale>
        <p:origin x="324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30.wmf"/><Relationship Id="rId1" Type="http://schemas.openxmlformats.org/officeDocument/2006/relationships/image" Target="../media/image29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30.wmf"/><Relationship Id="rId1" Type="http://schemas.openxmlformats.org/officeDocument/2006/relationships/image" Target="../media/image29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30.wmf"/><Relationship Id="rId1" Type="http://schemas.openxmlformats.org/officeDocument/2006/relationships/image" Target="../media/image29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30.wmf"/><Relationship Id="rId1" Type="http://schemas.openxmlformats.org/officeDocument/2006/relationships/image" Target="../media/image29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30.wmf"/><Relationship Id="rId1" Type="http://schemas.openxmlformats.org/officeDocument/2006/relationships/image" Target="../media/image29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30.wmf"/><Relationship Id="rId1" Type="http://schemas.openxmlformats.org/officeDocument/2006/relationships/image" Target="../media/image2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8A468D-2869-4C46-8808-396211E99537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DFC398-62FA-48CF-86F1-2447C9A101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6618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2813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59BA17-D31A-4140-AAE9-3477C1833C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ED03CB-6FAF-4546-ACA3-EFE48F333F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781AF0-7376-4E7E-8652-5367BCD7C1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A67F5-5972-4008-9AB4-495DD0B0B1A6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7FC4A5-4C24-4C22-82FC-9D49490E0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056215-AFBD-4FEB-8101-710E0F7278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D18F8-A942-416D-A5CC-95D263DB1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057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6F5628-B93E-4AB1-AA41-D2228A6CE5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26AA43-5920-4908-99D5-60CC8FDE45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66E7D9-F4D9-4DF2-ADDA-6E1ECDF8B9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A67F5-5972-4008-9AB4-495DD0B0B1A6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0AB53B-AD78-4324-899C-4BEB049F1D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B9B49B-5A0F-44D7-8598-0DF4B2A59E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D18F8-A942-416D-A5CC-95D263DB1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3032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053EB34-EE4E-4494-8963-E115F0DB72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952084-1B5F-4BA5-BAE3-342F2D0A26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43E20C-3727-404C-8CA3-8424431842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A67F5-5972-4008-9AB4-495DD0B0B1A6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544846-B552-470F-A9DF-1C9036C8D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1A628E-4684-4EB5-B18B-1ABDB19D30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D18F8-A942-416D-A5CC-95D263DB1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4068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21DC58-6171-48A4-BE47-02A5623BB8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C72B01-71CA-43F9-B245-4B86C23848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41C304-AD1F-41BC-A30C-50A6BAD387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A67F5-5972-4008-9AB4-495DD0B0B1A6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FFDED0-08A7-45B3-9EC7-B42B128FC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C5A24D-D5DA-4146-A8D5-D6ED020A3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D18F8-A942-416D-A5CC-95D263DB1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2555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A962B3-C056-424E-B62D-A8058C9DC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0F8F79-5277-413F-8D3A-F472781D32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E84C8F-F61C-4299-A8D6-B2E33050A4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A67F5-5972-4008-9AB4-495DD0B0B1A6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9CA308-EA5A-4921-A0A9-77CEA230D8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DEDB8F-1190-4A62-9CCC-EF4177021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D18F8-A942-416D-A5CC-95D263DB1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1867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298361-D86B-45DE-BA93-56FFB8EE5F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FAE3BE-9325-430E-9C46-A4715E1339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B55727-1617-4A75-8D9A-53E88E343B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8ABD05-342E-4F03-A1C4-9E15B06583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A67F5-5972-4008-9AB4-495DD0B0B1A6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2D7424-693F-4FD4-A7A7-47C5BD467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BF1608-1F4A-4763-AB16-AEDD447FC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D18F8-A942-416D-A5CC-95D263DB1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1371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994327-5FDF-49CE-B6C1-4DFF1D8FB4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30BE1A-B83D-4A35-9CB3-A6E761A5A7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248AE3-2F10-451F-ADA8-6B1B1FC51A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91F1BD-2268-4FE8-A6E4-0CA5FE19D5C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281A67F-2EC7-4845-9D0F-AFA389D62E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C0CB040-5574-4C8B-B345-71B11D70D8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A67F5-5972-4008-9AB4-495DD0B0B1A6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9C08291-CF01-4294-ABBE-A42D9A14E1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EE5A0E5-8863-46F5-AE34-BFDA6290C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D18F8-A942-416D-A5CC-95D263DB1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5415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EFA51C-7AD2-4935-8BF7-73C5A2B8B1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F2EAB8C-1ADD-449D-BDFD-A9A1E70633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A67F5-5972-4008-9AB4-495DD0B0B1A6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FC78D9-7D90-4221-AAD0-CF930BDF25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A7AF12-5E35-43C5-9F32-7FCC115D79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D18F8-A942-416D-A5CC-95D263DB1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6692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7194A8-07B8-4F85-B8A9-2DFACE90BB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A67F5-5972-4008-9AB4-495DD0B0B1A6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C8BFE7-1FE2-4E04-9DDB-4244405E45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A38CA1-E8E2-427C-8C25-5C0272995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D18F8-A942-416D-A5CC-95D263DB1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1412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44B39C-7E33-4C34-BC7B-16EF3B04FF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883094-5AF7-4B86-842C-71BF8FF2D5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225F40-859D-4739-8B9E-1BBDE6587B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4F9120-9F19-462C-86E0-C6B965F31E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A67F5-5972-4008-9AB4-495DD0B0B1A6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EB57A0-25FD-4280-8007-B0C3F4E60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759B57-2683-4777-937D-CE41782354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D18F8-A942-416D-A5CC-95D263DB1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9468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1DA600-CE38-4283-B6F9-9601309BA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922BA6F-1E1B-4CE5-A592-01873E1522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27F3E4-D565-443B-B172-9F2A57B242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B8668A-2DE0-4CBB-A809-ABD062A310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A67F5-5972-4008-9AB4-495DD0B0B1A6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21F533-25A9-475E-BDDB-389D681AD3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1C0BF1-804E-42D1-B2E8-48C07A787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D18F8-A942-416D-A5CC-95D263DB1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416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291A7CE-476C-4CC4-9AAE-FD1269B5DF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1067EF-C7E8-480E-BBF2-76BBCDEBC0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B59C02-07A2-4D76-ABB2-A0EAEEA50E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3A67F5-5972-4008-9AB4-495DD0B0B1A6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2C5F1F-D5D2-4A96-9CD0-D241358B2D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B9B7EB-937E-44A1-BC5D-B1C647EDA8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6D18F8-A942-416D-A5CC-95D263DB1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2091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4.png"/><Relationship Id="rId4" Type="http://schemas.openxmlformats.org/officeDocument/2006/relationships/image" Target="../media/image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13.jp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4.png"/><Relationship Id="rId5" Type="http://schemas.openxmlformats.org/officeDocument/2006/relationships/image" Target="../media/image6.jpeg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4.png"/><Relationship Id="rId5" Type="http://schemas.openxmlformats.org/officeDocument/2006/relationships/image" Target="../media/image6.jpeg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jp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20.jpg"/><Relationship Id="rId5" Type="http://schemas.openxmlformats.org/officeDocument/2006/relationships/image" Target="../media/image4.png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media14.mp3"/><Relationship Id="rId7" Type="http://schemas.openxmlformats.org/officeDocument/2006/relationships/image" Target="../media/image4.png"/><Relationship Id="rId2" Type="http://schemas.microsoft.com/office/2007/relationships/media" Target="../media/media14.mp3"/><Relationship Id="rId1" Type="http://schemas.openxmlformats.org/officeDocument/2006/relationships/vmlDrawing" Target="../drawings/vmlDrawing1.vml"/><Relationship Id="rId6" Type="http://schemas.openxmlformats.org/officeDocument/2006/relationships/image" Target="../media/image27.emf"/><Relationship Id="rId5" Type="http://schemas.openxmlformats.org/officeDocument/2006/relationships/oleObject" Target="../embeddings/oleObject1.bin"/><Relationship Id="rId4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3" Type="http://schemas.openxmlformats.org/officeDocument/2006/relationships/audio" Target="../media/audio1.wav"/><Relationship Id="rId7" Type="http://schemas.openxmlformats.org/officeDocument/2006/relationships/image" Target="../media/image30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29.wmf"/><Relationship Id="rId4" Type="http://schemas.openxmlformats.org/officeDocument/2006/relationships/oleObject" Target="../embeddings/oleObject2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4.png"/><Relationship Id="rId5" Type="http://schemas.openxmlformats.org/officeDocument/2006/relationships/image" Target="../media/image6.jpeg"/><Relationship Id="rId4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video" Target="../media/media16.mp4"/><Relationship Id="rId2" Type="http://schemas.microsoft.com/office/2007/relationships/media" Target="../media/media16.mp4"/><Relationship Id="rId1" Type="http://schemas.openxmlformats.org/officeDocument/2006/relationships/tags" Target="../tags/tag3.xml"/><Relationship Id="rId5" Type="http://schemas.openxmlformats.org/officeDocument/2006/relationships/image" Target="../media/image32.png"/><Relationship Id="rId4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8.png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6" Type="http://schemas.openxmlformats.org/officeDocument/2006/relationships/image" Target="../media/image4.png"/><Relationship Id="rId5" Type="http://schemas.openxmlformats.org/officeDocument/2006/relationships/image" Target="../media/image6.jpeg"/><Relationship Id="rId4" Type="http://schemas.openxmlformats.org/officeDocument/2006/relationships/image" Target="../media/image18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13" Type="http://schemas.openxmlformats.org/officeDocument/2006/relationships/image" Target="../media/image28.png"/><Relationship Id="rId3" Type="http://schemas.openxmlformats.org/officeDocument/2006/relationships/audio" Target="../media/media18.mp3"/><Relationship Id="rId7" Type="http://schemas.openxmlformats.org/officeDocument/2006/relationships/image" Target="../media/image29.wmf"/><Relationship Id="rId12" Type="http://schemas.openxmlformats.org/officeDocument/2006/relationships/image" Target="../media/image4.png"/><Relationship Id="rId2" Type="http://schemas.microsoft.com/office/2007/relationships/media" Target="../media/media18.mp3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4.bin"/><Relationship Id="rId11" Type="http://schemas.openxmlformats.org/officeDocument/2006/relationships/image" Target="../media/image33.gif"/><Relationship Id="rId5" Type="http://schemas.openxmlformats.org/officeDocument/2006/relationships/audio" Target="../media/audio2.wav"/><Relationship Id="rId10" Type="http://schemas.openxmlformats.org/officeDocument/2006/relationships/image" Target="../media/image31.gif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0.w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wmf"/><Relationship Id="rId3" Type="http://schemas.openxmlformats.org/officeDocument/2006/relationships/audio" Target="../media/media19.mp3"/><Relationship Id="rId7" Type="http://schemas.openxmlformats.org/officeDocument/2006/relationships/oleObject" Target="../embeddings/oleObject7.bin"/><Relationship Id="rId2" Type="http://schemas.microsoft.com/office/2007/relationships/media" Target="../media/media19.mp3"/><Relationship Id="rId1" Type="http://schemas.openxmlformats.org/officeDocument/2006/relationships/vmlDrawing" Target="../drawings/vmlDrawing4.vml"/><Relationship Id="rId6" Type="http://schemas.openxmlformats.org/officeDocument/2006/relationships/image" Target="../media/image29.wmf"/><Relationship Id="rId5" Type="http://schemas.openxmlformats.org/officeDocument/2006/relationships/oleObject" Target="../embeddings/oleObject6.bin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1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4.png"/><Relationship Id="rId5" Type="http://schemas.openxmlformats.org/officeDocument/2006/relationships/image" Target="../media/image6.jpeg"/><Relationship Id="rId4" Type="http://schemas.openxmlformats.org/officeDocument/2006/relationships/image" Target="../media/image1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video" Target="../media/media16.mp4"/><Relationship Id="rId2" Type="http://schemas.microsoft.com/office/2007/relationships/media" Target="../media/media16.mp4"/><Relationship Id="rId1" Type="http://schemas.openxmlformats.org/officeDocument/2006/relationships/tags" Target="../tags/tag4.xml"/><Relationship Id="rId6" Type="http://schemas.openxmlformats.org/officeDocument/2006/relationships/image" Target="../media/image28.png"/><Relationship Id="rId5" Type="http://schemas.openxmlformats.org/officeDocument/2006/relationships/image" Target="../media/image32.png"/><Relationship Id="rId4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6" Type="http://schemas.openxmlformats.org/officeDocument/2006/relationships/image" Target="../media/image4.png"/><Relationship Id="rId5" Type="http://schemas.openxmlformats.org/officeDocument/2006/relationships/image" Target="../media/image6.jpeg"/><Relationship Id="rId4" Type="http://schemas.openxmlformats.org/officeDocument/2006/relationships/image" Target="../media/image18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.bin"/><Relationship Id="rId3" Type="http://schemas.openxmlformats.org/officeDocument/2006/relationships/audio" Target="../media/media20.mp3"/><Relationship Id="rId7" Type="http://schemas.openxmlformats.org/officeDocument/2006/relationships/image" Target="../media/image29.wmf"/><Relationship Id="rId12" Type="http://schemas.openxmlformats.org/officeDocument/2006/relationships/image" Target="../media/image4.png"/><Relationship Id="rId2" Type="http://schemas.microsoft.com/office/2007/relationships/media" Target="../media/media20.mp3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8.bin"/><Relationship Id="rId11" Type="http://schemas.openxmlformats.org/officeDocument/2006/relationships/image" Target="../media/image33.gif"/><Relationship Id="rId5" Type="http://schemas.openxmlformats.org/officeDocument/2006/relationships/audio" Target="../media/audio2.wav"/><Relationship Id="rId10" Type="http://schemas.openxmlformats.org/officeDocument/2006/relationships/image" Target="../media/image31.gif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0.wm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wmf"/><Relationship Id="rId3" Type="http://schemas.openxmlformats.org/officeDocument/2006/relationships/audio" Target="../media/media21.mp3"/><Relationship Id="rId7" Type="http://schemas.openxmlformats.org/officeDocument/2006/relationships/oleObject" Target="../embeddings/oleObject11.bin"/><Relationship Id="rId2" Type="http://schemas.microsoft.com/office/2007/relationships/media" Target="../media/media21.mp3"/><Relationship Id="rId1" Type="http://schemas.openxmlformats.org/officeDocument/2006/relationships/vmlDrawing" Target="../drawings/vmlDrawing6.vml"/><Relationship Id="rId6" Type="http://schemas.openxmlformats.org/officeDocument/2006/relationships/image" Target="../media/image29.wmf"/><Relationship Id="rId5" Type="http://schemas.openxmlformats.org/officeDocument/2006/relationships/oleObject" Target="../embeddings/oleObject10.bin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1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4.png"/><Relationship Id="rId5" Type="http://schemas.openxmlformats.org/officeDocument/2006/relationships/image" Target="../media/image6.jpeg"/><Relationship Id="rId4" Type="http://schemas.openxmlformats.org/officeDocument/2006/relationships/image" Target="../media/image1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video" Target="../media/media16.mp4"/><Relationship Id="rId2" Type="http://schemas.microsoft.com/office/2007/relationships/media" Target="../media/media16.mp4"/><Relationship Id="rId1" Type="http://schemas.openxmlformats.org/officeDocument/2006/relationships/tags" Target="../tags/tag5.xml"/><Relationship Id="rId6" Type="http://schemas.openxmlformats.org/officeDocument/2006/relationships/image" Target="../media/image28.png"/><Relationship Id="rId5" Type="http://schemas.openxmlformats.org/officeDocument/2006/relationships/image" Target="../media/image32.png"/><Relationship Id="rId4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6" Type="http://schemas.openxmlformats.org/officeDocument/2006/relationships/image" Target="../media/image4.png"/><Relationship Id="rId5" Type="http://schemas.openxmlformats.org/officeDocument/2006/relationships/image" Target="../media/image6.jpeg"/><Relationship Id="rId4" Type="http://schemas.openxmlformats.org/officeDocument/2006/relationships/image" Target="../media/image18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3.bin"/><Relationship Id="rId3" Type="http://schemas.openxmlformats.org/officeDocument/2006/relationships/audio" Target="../media/media22.mp3"/><Relationship Id="rId7" Type="http://schemas.openxmlformats.org/officeDocument/2006/relationships/image" Target="../media/image29.wmf"/><Relationship Id="rId12" Type="http://schemas.openxmlformats.org/officeDocument/2006/relationships/image" Target="../media/image4.png"/><Relationship Id="rId2" Type="http://schemas.microsoft.com/office/2007/relationships/media" Target="../media/media22.mp3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2.bin"/><Relationship Id="rId11" Type="http://schemas.openxmlformats.org/officeDocument/2006/relationships/image" Target="../media/image33.gif"/><Relationship Id="rId5" Type="http://schemas.openxmlformats.org/officeDocument/2006/relationships/audio" Target="../media/audio2.wav"/><Relationship Id="rId10" Type="http://schemas.openxmlformats.org/officeDocument/2006/relationships/image" Target="../media/image31.gif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0.w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3.mp3"/><Relationship Id="rId7" Type="http://schemas.openxmlformats.org/officeDocument/2006/relationships/image" Target="../media/image4.png"/><Relationship Id="rId2" Type="http://schemas.microsoft.com/office/2007/relationships/media" Target="../media/media23.mp3"/><Relationship Id="rId1" Type="http://schemas.openxmlformats.org/officeDocument/2006/relationships/tags" Target="../tags/tag6.xml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4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4.pn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jp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p3"/><Relationship Id="rId7" Type="http://schemas.openxmlformats.org/officeDocument/2006/relationships/image" Target="../media/image4.png"/><Relationship Id="rId2" Type="http://schemas.microsoft.com/office/2007/relationships/media" Target="../media/media5.mp3"/><Relationship Id="rId1" Type="http://schemas.openxmlformats.org/officeDocument/2006/relationships/tags" Target="../tags/tag2.xml"/><Relationship Id="rId6" Type="http://schemas.openxmlformats.org/officeDocument/2006/relationships/image" Target="../media/image9.jpe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10.jp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11.jp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12.jp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42"/>
          <a:stretch>
            <a:fillRect/>
          </a:stretch>
        </p:blipFill>
        <p:spPr bwMode="auto">
          <a:xfrm>
            <a:off x="22225" y="0"/>
            <a:ext cx="12169775" cy="682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Text Box 6"/>
          <p:cNvSpPr txBox="1">
            <a:spLocks noChangeArrowheads="1"/>
          </p:cNvSpPr>
          <p:nvPr/>
        </p:nvSpPr>
        <p:spPr bwMode="auto">
          <a:xfrm>
            <a:off x="2149475" y="246063"/>
            <a:ext cx="8001000" cy="83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PHÒNG GIÁO DỤC VÀ ĐÀO TẠO QUẬN LONG BIÊN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TRƯỜNG MẦM NON THẠCH CẦU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2590794" y="3019425"/>
            <a:ext cx="670561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sz="3200" b="1" dirty="0">
                <a:solidFill>
                  <a:srgbClr val="FF0000"/>
                </a:solidFill>
                <a:cs typeface="Calibri" panose="020F0502020204030204" pitchFamily="34" charset="0"/>
              </a:rPr>
              <a:t>     </a:t>
            </a:r>
            <a:r>
              <a:rPr lang="en-US" sz="3200" b="1" dirty="0" err="1">
                <a:solidFill>
                  <a:srgbClr val="FF0000"/>
                </a:solidFill>
                <a:cs typeface="Calibri" panose="020F0502020204030204" pitchFamily="34" charset="0"/>
              </a:rPr>
              <a:t>Đề</a:t>
            </a:r>
            <a:r>
              <a:rPr lang="en-US" sz="3200" b="1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cs typeface="Calibri" panose="020F0502020204030204" pitchFamily="34" charset="0"/>
              </a:rPr>
              <a:t>tài</a:t>
            </a:r>
            <a:r>
              <a:rPr lang="en-US" sz="3200" b="1" dirty="0">
                <a:solidFill>
                  <a:srgbClr val="FF0000"/>
                </a:solidFill>
                <a:cs typeface="Calibri" panose="020F0502020204030204" pitchFamily="34" charset="0"/>
              </a:rPr>
              <a:t>: </a:t>
            </a:r>
            <a:r>
              <a:rPr lang="en-US" sz="3200" b="1" dirty="0" err="1">
                <a:solidFill>
                  <a:srgbClr val="FF0000"/>
                </a:solidFill>
                <a:cs typeface="Calibri" panose="020F0502020204030204" pitchFamily="34" charset="0"/>
              </a:rPr>
              <a:t>Thạch</a:t>
            </a:r>
            <a:r>
              <a:rPr lang="en-US" sz="3200" b="1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sz="3200" b="1">
                <a:solidFill>
                  <a:srgbClr val="FF0000"/>
                </a:solidFill>
                <a:cs typeface="Calibri" panose="020F0502020204030204" pitchFamily="34" charset="0"/>
              </a:rPr>
              <a:t>Cầu- </a:t>
            </a:r>
            <a:r>
              <a:rPr lang="en-US" sz="3200" b="1" dirty="0" err="1">
                <a:solidFill>
                  <a:srgbClr val="FF0000"/>
                </a:solidFill>
                <a:cs typeface="Calibri" panose="020F0502020204030204" pitchFamily="34" charset="0"/>
              </a:rPr>
              <a:t>ngôi</a:t>
            </a:r>
            <a:r>
              <a:rPr lang="en-US" sz="3200" b="1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cs typeface="Calibri" panose="020F0502020204030204" pitchFamily="34" charset="0"/>
              </a:rPr>
              <a:t>nhà</a:t>
            </a:r>
            <a:r>
              <a:rPr lang="en-US" sz="3200" b="1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cs typeface="Calibri" panose="020F0502020204030204" pitchFamily="34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cs typeface="Calibri" panose="020F0502020204030204" pitchFamily="34" charset="0"/>
              </a:rPr>
              <a:t>em</a:t>
            </a:r>
            <a:r>
              <a:rPr lang="vi-VN" sz="3200" b="1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endParaRPr lang="en-US" sz="2800" b="1" dirty="0">
              <a:solidFill>
                <a:srgbClr val="FF0000"/>
              </a:solidFill>
              <a:cs typeface="Calibri" panose="020F050202020403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873751" y="2305050"/>
            <a:ext cx="138113" cy="692150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>
              <a:defRPr/>
            </a:pPr>
            <a:endParaRPr lang="en-US" sz="4050" b="1" dirty="0">
              <a:ln w="0"/>
              <a:gradFill>
                <a:gsLst>
                  <a:gs pos="0">
                    <a:srgbClr val="4472C4">
                      <a:lumMod val="50000"/>
                    </a:srgbClr>
                  </a:gs>
                  <a:gs pos="50000">
                    <a:srgbClr val="4472C4"/>
                  </a:gs>
                  <a:gs pos="100000">
                    <a:srgbClr val="4472C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Calibri" panose="020F0502020204030204"/>
            </a:endParaRPr>
          </a:p>
        </p:txBody>
      </p:sp>
      <p:sp>
        <p:nvSpPr>
          <p:cNvPr id="15368" name="Rectangle 1"/>
          <p:cNvSpPr>
            <a:spLocks noChangeArrowheads="1"/>
          </p:cNvSpPr>
          <p:nvPr/>
        </p:nvSpPr>
        <p:spPr bwMode="auto">
          <a:xfrm>
            <a:off x="3875089" y="2351088"/>
            <a:ext cx="62388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36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5369" name="Rectangle 2"/>
          <p:cNvSpPr>
            <a:spLocks noChangeArrowheads="1"/>
          </p:cNvSpPr>
          <p:nvPr/>
        </p:nvSpPr>
        <p:spPr bwMode="auto">
          <a:xfrm>
            <a:off x="3992563" y="2351088"/>
            <a:ext cx="599916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sz="3600" b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370" name="Rectangle 4"/>
          <p:cNvSpPr>
            <a:spLocks noChangeArrowheads="1"/>
          </p:cNvSpPr>
          <p:nvPr/>
        </p:nvSpPr>
        <p:spPr bwMode="auto">
          <a:xfrm>
            <a:off x="2484439" y="2290763"/>
            <a:ext cx="7056437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4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44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 KHOA HỌC </a:t>
            </a:r>
            <a:endParaRPr lang="en-US" sz="4000" b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371" name="TextBox 17"/>
          <p:cNvSpPr txBox="1">
            <a:spLocks noChangeArrowheads="1"/>
          </p:cNvSpPr>
          <p:nvPr/>
        </p:nvSpPr>
        <p:spPr bwMode="auto">
          <a:xfrm>
            <a:off x="5699126" y="3605214"/>
            <a:ext cx="571976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nhỡ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– 5 </a:t>
            </a:r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24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372" name="TextBox 18"/>
          <p:cNvSpPr txBox="1">
            <a:spLocks noChangeArrowheads="1"/>
          </p:cNvSpPr>
          <p:nvPr/>
        </p:nvSpPr>
        <p:spPr bwMode="auto">
          <a:xfrm>
            <a:off x="7496176" y="4235451"/>
            <a:ext cx="240161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0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endParaRPr lang="en-US" sz="20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sz="20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sz="2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Lê </a:t>
            </a:r>
            <a:r>
              <a:rPr lang="en-US" sz="20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Thu Lan</a:t>
            </a:r>
          </a:p>
        </p:txBody>
      </p:sp>
      <p:pic>
        <p:nvPicPr>
          <p:cNvPr id="15373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6175" y="4079876"/>
            <a:ext cx="1676400" cy="136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25316222"/>
      </p:ext>
    </p:extLst>
  </p:cSld>
  <p:clrMapOvr>
    <a:masterClrMapping/>
  </p:clrMapOvr>
  <p:transition advTm="23558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0" name="Picture 2" descr="giaoan.link] hinh-nen-powerpoint-don-gian-dep-3 » Tài liệu miễn ..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1228898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1" name="TextBox 4"/>
          <p:cNvSpPr txBox="1">
            <a:spLocks noChangeArrowheads="1"/>
          </p:cNvSpPr>
          <p:nvPr/>
        </p:nvSpPr>
        <p:spPr bwMode="auto">
          <a:xfrm>
            <a:off x="1517650" y="2438401"/>
            <a:ext cx="90122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sz="2800" b="1" dirty="0" err="1">
                <a:solidFill>
                  <a:srgbClr val="C00000"/>
                </a:solidFill>
              </a:rPr>
              <a:t>Bạn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nào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giỏi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kể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tên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các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phòng</a:t>
            </a:r>
            <a:r>
              <a:rPr lang="en-US" sz="2800" b="1" dirty="0">
                <a:solidFill>
                  <a:srgbClr val="C00000"/>
                </a:solidFill>
              </a:rPr>
              <a:t> ở </a:t>
            </a:r>
            <a:r>
              <a:rPr lang="en-US" sz="2800" b="1" dirty="0" err="1">
                <a:solidFill>
                  <a:srgbClr val="C00000"/>
                </a:solidFill>
              </a:rPr>
              <a:t>trường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nào</a:t>
            </a:r>
            <a:r>
              <a:rPr lang="en-US" sz="2800" b="1" dirty="0">
                <a:solidFill>
                  <a:srgbClr val="C00000"/>
                </a:solidFill>
              </a:rPr>
              <a:t>?  </a:t>
            </a:r>
          </a:p>
        </p:txBody>
      </p:sp>
      <p:pic>
        <p:nvPicPr>
          <p:cNvPr id="2" name="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74306" y="60245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233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5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45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45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5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uẩn 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33709" y="6146156"/>
            <a:ext cx="573911" cy="573911"/>
          </a:xfrm>
          <a:prstGeom prst="rect">
            <a:avLst/>
          </a:prstGeo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D938FFFC-8D3D-4836-8C17-C0C2306053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80605" cy="6969642"/>
          </a:xfrm>
        </p:spPr>
      </p:pic>
    </p:spTree>
    <p:extLst>
      <p:ext uri="{BB962C8B-B14F-4D97-AF65-F5344CB8AC3E}">
        <p14:creationId xmlns:p14="http://schemas.microsoft.com/office/powerpoint/2010/main" val="4266580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81B65D-7CE9-4A43-8B90-D6FF7C5B95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7338E35-A169-4B43-A7C1-84CDDE9D80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27" y="0"/>
            <a:ext cx="6023573" cy="3593805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F914543-ECAF-4C93-879B-1E4464FF86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6096000" cy="35938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61F539F-BE76-48FB-9554-85C4801435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593805"/>
            <a:ext cx="6095999" cy="327629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D99E813-AD79-4D14-A175-400508D761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5999" y="3593805"/>
            <a:ext cx="6096002" cy="3264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5654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23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81314" y="1966913"/>
            <a:ext cx="6429375" cy="3790950"/>
          </a:xfrm>
        </p:spPr>
      </p:pic>
      <p:pic>
        <p:nvPicPr>
          <p:cNvPr id="30724" name="Picture 2" descr="giaoan.link] hinh-nen-powerpoint-don-gian-dep-3 » Tài liệu miễn ..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5" name="TextBox 6"/>
          <p:cNvSpPr txBox="1">
            <a:spLocks noChangeArrowheads="1"/>
          </p:cNvSpPr>
          <p:nvPr/>
        </p:nvSpPr>
        <p:spPr bwMode="auto">
          <a:xfrm>
            <a:off x="1524000" y="576264"/>
            <a:ext cx="9012238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sz="2800" b="1">
              <a:solidFill>
                <a:srgbClr val="C00000"/>
              </a:solidFill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2800" b="1"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2372519" y="2357943"/>
            <a:ext cx="73152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sz="4400" b="1" dirty="0" err="1">
                <a:solidFill>
                  <a:srgbClr val="FF0000"/>
                </a:solidFill>
              </a:rPr>
              <a:t>Các</a:t>
            </a:r>
            <a:r>
              <a:rPr lang="en-US" sz="4400" b="1" dirty="0">
                <a:solidFill>
                  <a:srgbClr val="FF0000"/>
                </a:solidFill>
              </a:rPr>
              <a:t> con </a:t>
            </a:r>
            <a:r>
              <a:rPr lang="en-US" sz="4400" b="1" dirty="0" err="1">
                <a:solidFill>
                  <a:srgbClr val="FF0000"/>
                </a:solidFill>
              </a:rPr>
              <a:t>đang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học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lớp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nào</a:t>
            </a:r>
            <a:r>
              <a:rPr lang="en-US" sz="4400" b="1" dirty="0">
                <a:solidFill>
                  <a:srgbClr val="FF0000"/>
                </a:solidFill>
              </a:rPr>
              <a:t>?</a:t>
            </a:r>
          </a:p>
        </p:txBody>
      </p:sp>
      <p:pic>
        <p:nvPicPr>
          <p:cNvPr id="2" name="1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53800" y="600869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248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8" presetClass="entr" presetSubtype="0" accel="5000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49811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9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23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81314" y="1966913"/>
            <a:ext cx="6429375" cy="3790950"/>
          </a:xfrm>
        </p:spPr>
      </p:pic>
      <p:pic>
        <p:nvPicPr>
          <p:cNvPr id="30724" name="Picture 2" descr="giaoan.link] hinh-nen-powerpoint-don-gian-dep-3 » Tài liệu miễn ..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5" name="TextBox 6"/>
          <p:cNvSpPr txBox="1">
            <a:spLocks noChangeArrowheads="1"/>
          </p:cNvSpPr>
          <p:nvPr/>
        </p:nvSpPr>
        <p:spPr bwMode="auto">
          <a:xfrm>
            <a:off x="1524000" y="576264"/>
            <a:ext cx="9012238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sz="2800" b="1">
              <a:solidFill>
                <a:srgbClr val="C00000"/>
              </a:solidFill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2800" b="1"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285875" y="2357943"/>
            <a:ext cx="891540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sz="4400" b="1" dirty="0" err="1">
                <a:solidFill>
                  <a:srgbClr val="FF0000"/>
                </a:solidFill>
              </a:rPr>
              <a:t>Khi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đến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trường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các</a:t>
            </a:r>
            <a:r>
              <a:rPr lang="en-US" sz="4400" b="1" dirty="0">
                <a:solidFill>
                  <a:srgbClr val="FF0000"/>
                </a:solidFill>
              </a:rPr>
              <a:t> con </a:t>
            </a:r>
            <a:r>
              <a:rPr lang="en-US" sz="4400" b="1" dirty="0" err="1">
                <a:solidFill>
                  <a:srgbClr val="FF0000"/>
                </a:solidFill>
              </a:rPr>
              <a:t>được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tham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gia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những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hoạt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động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nào</a:t>
            </a:r>
            <a:r>
              <a:rPr lang="en-US" sz="4400" b="1" dirty="0">
                <a:solidFill>
                  <a:srgbClr val="FF0000"/>
                </a:solidFill>
              </a:rPr>
              <a:t>?</a:t>
            </a:r>
          </a:p>
        </p:txBody>
      </p:sp>
      <p:pic>
        <p:nvPicPr>
          <p:cNvPr id="2" name="2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49000" y="59531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657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8" presetClass="entr" presetSubtype="0" accel="5000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49811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9" dur="136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368" fill="hold">
                                          <p:stCondLst>
                                            <p:cond delay="13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" decel="50000" autoRev="1" fill="hold">
                                          <p:stCondLst>
                                            <p:cond delay="13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3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6141" y="3257063"/>
            <a:ext cx="6291260" cy="3600937"/>
          </a:xfrm>
          <a:prstGeom prst="rect">
            <a:avLst/>
          </a:prstGeom>
        </p:spPr>
      </p:pic>
      <p:pic>
        <p:nvPicPr>
          <p:cNvPr id="9" name="2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7801" y="5995988"/>
            <a:ext cx="609600" cy="609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DE57F9F-57B2-4880-BFA9-5405C62E5A0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81"/>
            <a:ext cx="5794744" cy="325954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BF7D1D8-E253-4F61-A7A5-EA04D920F8B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3675" y="0"/>
            <a:ext cx="6483726" cy="325706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9DBB3DA-F7E7-4887-AD0C-881F9F52ABB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214" y="3366247"/>
            <a:ext cx="4801249" cy="3600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468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5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FF6348-27DB-4FC6-AF5D-8131169892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C74A95C-24B1-490A-809B-DD1C760C03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715000" cy="3980564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7FB78DE-047E-4566-BA6F-366A01FB08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21265"/>
            <a:ext cx="6477000" cy="38596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D54967D-E50E-43F7-A175-D478C226D0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1829"/>
            <a:ext cx="5715000" cy="301433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5904419-99A6-4B30-BEA3-15CFDADED1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1333" y="3902150"/>
            <a:ext cx="6669272" cy="3114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1880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31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3532182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name="Presentation" r:id="rId5" imgW="4602450" imgH="3450157" progId="PowerPoint.Show.8">
                  <p:embed/>
                </p:oleObj>
              </mc:Choice>
              <mc:Fallback>
                <p:oleObj name="Presentation" r:id="rId5" imgW="4602450" imgH="3450157" progId="PowerPoint.Show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21920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/>
          <p:cNvSpPr/>
          <p:nvPr/>
        </p:nvSpPr>
        <p:spPr>
          <a:xfrm>
            <a:off x="2940265" y="967420"/>
            <a:ext cx="6096000" cy="1415772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 w="0"/>
                <a:solidFill>
                  <a:schemeClr val="accent1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</a:rPr>
              <a:t>  </a:t>
            </a:r>
            <a:r>
              <a:rPr kumimoji="0" lang="en-US" sz="3200" b="1" i="0" u="none" strike="noStrike" kern="0" cap="none" spc="0" normalizeH="0" baseline="0" noProof="0" dirty="0" err="1">
                <a:ln w="0"/>
                <a:solidFill>
                  <a:schemeClr val="accent1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</a:rPr>
              <a:t>Trò</a:t>
            </a:r>
            <a:r>
              <a:rPr kumimoji="0" lang="en-US" sz="3200" b="1" i="0" u="none" strike="noStrike" kern="0" cap="none" spc="0" normalizeH="0" baseline="0" noProof="0" dirty="0">
                <a:ln w="0"/>
                <a:solidFill>
                  <a:schemeClr val="accent1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</a:rPr>
              <a:t> </a:t>
            </a:r>
            <a:r>
              <a:rPr kumimoji="0" lang="vi-VN" sz="3200" b="1" i="0" u="none" strike="noStrike" kern="0" cap="none" spc="0" normalizeH="0" baseline="0" noProof="0" dirty="0">
                <a:ln w="0"/>
                <a:solidFill>
                  <a:schemeClr val="accent1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</a:rPr>
              <a:t>chơi : </a:t>
            </a:r>
            <a:endParaRPr kumimoji="0" lang="en-US" sz="3200" b="1" i="0" u="none" strike="noStrike" kern="0" cap="none" spc="0" normalizeH="0" baseline="0" noProof="0" dirty="0">
              <a:ln w="0"/>
              <a:solidFill>
                <a:schemeClr val="accent1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kern="0" dirty="0">
                <a:ln w="0"/>
                <a:solidFill>
                  <a:schemeClr val="accent1"/>
                </a:solidFill>
                <a:effectLst>
                  <a:reflection blurRad="6350" stA="53000" endA="300" endPos="35500" dir="5400000" sy="-90000" algn="bl" rotWithShape="0"/>
                </a:effectLst>
              </a:rPr>
              <a:t>Ai </a:t>
            </a:r>
            <a:r>
              <a:rPr lang="en-US" sz="5400" b="1" kern="0" dirty="0" err="1">
                <a:ln w="0"/>
                <a:solidFill>
                  <a:schemeClr val="accent1"/>
                </a:solidFill>
                <a:effectLst>
                  <a:reflection blurRad="6350" stA="53000" endA="300" endPos="35500" dir="5400000" sy="-90000" algn="bl" rotWithShape="0"/>
                </a:effectLst>
              </a:rPr>
              <a:t>giỏi</a:t>
            </a:r>
            <a:r>
              <a:rPr lang="en-US" sz="5400" b="1" kern="0" dirty="0">
                <a:ln w="0"/>
                <a:solidFill>
                  <a:schemeClr val="accent1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5400" b="1" kern="0" dirty="0" err="1">
                <a:ln w="0"/>
                <a:solidFill>
                  <a:schemeClr val="accent1"/>
                </a:solidFill>
                <a:effectLst>
                  <a:reflection blurRad="6350" stA="53000" endA="300" endPos="35500" dir="5400000" sy="-90000" algn="bl" rotWithShape="0"/>
                </a:effectLst>
              </a:rPr>
              <a:t>nhất</a:t>
            </a:r>
            <a:r>
              <a:rPr lang="en-US" sz="5400" b="1" kern="0" dirty="0">
                <a:ln w="0"/>
                <a:solidFill>
                  <a:schemeClr val="accent1"/>
                </a:solidFill>
                <a:effectLst>
                  <a:reflection blurRad="6350" stA="53000" endA="300" endPos="35500" dir="5400000" sy="-90000" algn="bl" rotWithShape="0"/>
                </a:effectLst>
              </a:rPr>
              <a:t>?</a:t>
            </a:r>
            <a:endParaRPr kumimoji="0" lang="en-US" sz="5400" b="1" i="0" u="none" strike="noStrike" kern="0" cap="none" spc="0" normalizeH="0" baseline="0" noProof="0" dirty="0">
              <a:ln w="0"/>
              <a:solidFill>
                <a:schemeClr val="accent1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29857" y="2681604"/>
            <a:ext cx="794023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lắng nghe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nhanh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Tx/>
              <a:buChar char="-"/>
            </a:pP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bông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Tx/>
              <a:buChar char="-"/>
            </a:pP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Cuối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giành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chiến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thắng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pic>
        <p:nvPicPr>
          <p:cNvPr id="2" name="trò chơi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907211" y="5797952"/>
            <a:ext cx="609600" cy="609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4329060-0C44-40A0-B3C5-2AEA00CBB1C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07211" y="266129"/>
            <a:ext cx="1064455" cy="79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204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72"/>
    </mc:Choice>
    <mc:Fallback xmlns="">
      <p:transition spd="slow" advTm="6372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6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349"/>
                                  </p:iterate>
                                  <p:childTnLst>
                                    <p:set>
                                      <p:cBhvr override="childStyle"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  <p:bldP spid="8" grpId="0"/>
      <p:bldP spid="8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770" name="Object 4"/>
          <p:cNvGraphicFramePr>
            <a:graphicFrameLocks noChangeAspect="1"/>
          </p:cNvGraphicFramePr>
          <p:nvPr/>
        </p:nvGraphicFramePr>
        <p:xfrm>
          <a:off x="9372600" y="6324600"/>
          <a:ext cx="1295400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6" name="Clip" r:id="rId4" imgW="1713586" imgH="833018" progId="MS_ClipArt_Gallery.2">
                  <p:embed/>
                </p:oleObj>
              </mc:Choice>
              <mc:Fallback>
                <p:oleObj name="Clip" r:id="rId4" imgW="1713586" imgH="833018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lum bright="36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372600" y="6324600"/>
                        <a:ext cx="1295400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771" name="Freeform 8"/>
          <p:cNvSpPr>
            <a:spLocks/>
          </p:cNvSpPr>
          <p:nvPr/>
        </p:nvSpPr>
        <p:spPr bwMode="auto">
          <a:xfrm>
            <a:off x="2362200" y="1006475"/>
            <a:ext cx="184150" cy="63500"/>
          </a:xfrm>
          <a:custGeom>
            <a:avLst/>
            <a:gdLst>
              <a:gd name="T0" fmla="*/ 0 w 116"/>
              <a:gd name="T1" fmla="*/ 20979581 h 62"/>
              <a:gd name="T2" fmla="*/ 0 w 116"/>
              <a:gd name="T3" fmla="*/ 13637137 h 62"/>
              <a:gd name="T4" fmla="*/ 17641888 w 116"/>
              <a:gd name="T5" fmla="*/ 9441016 h 62"/>
              <a:gd name="T6" fmla="*/ 42843450 w 116"/>
              <a:gd name="T7" fmla="*/ 7342444 h 62"/>
              <a:gd name="T8" fmla="*/ 78124050 w 116"/>
              <a:gd name="T9" fmla="*/ 5244895 h 62"/>
              <a:gd name="T10" fmla="*/ 118448138 w 116"/>
              <a:gd name="T11" fmla="*/ 5244895 h 62"/>
              <a:gd name="T12" fmla="*/ 161290000 w 116"/>
              <a:gd name="T13" fmla="*/ 4196121 h 62"/>
              <a:gd name="T14" fmla="*/ 201612500 w 116"/>
              <a:gd name="T15" fmla="*/ 3147347 h 62"/>
              <a:gd name="T16" fmla="*/ 244455950 w 116"/>
              <a:gd name="T17" fmla="*/ 0 h 62"/>
              <a:gd name="T18" fmla="*/ 257055938 w 116"/>
              <a:gd name="T19" fmla="*/ 10489790 h 62"/>
              <a:gd name="T20" fmla="*/ 267136563 w 116"/>
              <a:gd name="T21" fmla="*/ 20979581 h 62"/>
              <a:gd name="T22" fmla="*/ 284778450 w 116"/>
              <a:gd name="T23" fmla="*/ 32518145 h 62"/>
              <a:gd name="T24" fmla="*/ 292338125 w 116"/>
              <a:gd name="T25" fmla="*/ 45105484 h 62"/>
              <a:gd name="T26" fmla="*/ 274697825 w 116"/>
              <a:gd name="T27" fmla="*/ 51399153 h 62"/>
              <a:gd name="T28" fmla="*/ 244455950 w 116"/>
              <a:gd name="T29" fmla="*/ 56644048 h 62"/>
              <a:gd name="T30" fmla="*/ 214214075 w 116"/>
              <a:gd name="T31" fmla="*/ 60840169 h 62"/>
              <a:gd name="T32" fmla="*/ 178931888 w 116"/>
              <a:gd name="T33" fmla="*/ 62938742 h 62"/>
              <a:gd name="T34" fmla="*/ 143649700 w 116"/>
              <a:gd name="T35" fmla="*/ 65036290 h 62"/>
              <a:gd name="T36" fmla="*/ 108367513 w 116"/>
              <a:gd name="T37" fmla="*/ 65036290 h 62"/>
              <a:gd name="T38" fmla="*/ 78124050 w 116"/>
              <a:gd name="T39" fmla="*/ 65036290 h 62"/>
              <a:gd name="T40" fmla="*/ 60483750 w 116"/>
              <a:gd name="T41" fmla="*/ 63987516 h 62"/>
              <a:gd name="T42" fmla="*/ 35282188 w 116"/>
              <a:gd name="T43" fmla="*/ 57693847 h 62"/>
              <a:gd name="T44" fmla="*/ 17641888 w 116"/>
              <a:gd name="T45" fmla="*/ 46155282 h 62"/>
              <a:gd name="T46" fmla="*/ 7561263 w 116"/>
              <a:gd name="T47" fmla="*/ 33566919 h 62"/>
              <a:gd name="T48" fmla="*/ 0 w 116"/>
              <a:gd name="T49" fmla="*/ 20979581 h 62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116"/>
              <a:gd name="T76" fmla="*/ 0 h 62"/>
              <a:gd name="T77" fmla="*/ 116 w 116"/>
              <a:gd name="T78" fmla="*/ 62 h 62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116" h="62">
                <a:moveTo>
                  <a:pt x="0" y="20"/>
                </a:moveTo>
                <a:lnTo>
                  <a:pt x="0" y="13"/>
                </a:lnTo>
                <a:lnTo>
                  <a:pt x="7" y="9"/>
                </a:lnTo>
                <a:lnTo>
                  <a:pt x="17" y="7"/>
                </a:lnTo>
                <a:lnTo>
                  <a:pt x="31" y="5"/>
                </a:lnTo>
                <a:lnTo>
                  <a:pt x="47" y="5"/>
                </a:lnTo>
                <a:lnTo>
                  <a:pt x="64" y="4"/>
                </a:lnTo>
                <a:lnTo>
                  <a:pt x="80" y="3"/>
                </a:lnTo>
                <a:lnTo>
                  <a:pt x="97" y="0"/>
                </a:lnTo>
                <a:lnTo>
                  <a:pt x="102" y="10"/>
                </a:lnTo>
                <a:lnTo>
                  <a:pt x="106" y="20"/>
                </a:lnTo>
                <a:lnTo>
                  <a:pt x="113" y="31"/>
                </a:lnTo>
                <a:lnTo>
                  <a:pt x="116" y="43"/>
                </a:lnTo>
                <a:lnTo>
                  <a:pt x="109" y="49"/>
                </a:lnTo>
                <a:lnTo>
                  <a:pt x="97" y="54"/>
                </a:lnTo>
                <a:lnTo>
                  <a:pt x="85" y="58"/>
                </a:lnTo>
                <a:lnTo>
                  <a:pt x="71" y="60"/>
                </a:lnTo>
                <a:lnTo>
                  <a:pt x="57" y="62"/>
                </a:lnTo>
                <a:lnTo>
                  <a:pt x="43" y="62"/>
                </a:lnTo>
                <a:lnTo>
                  <a:pt x="31" y="62"/>
                </a:lnTo>
                <a:lnTo>
                  <a:pt x="24" y="61"/>
                </a:lnTo>
                <a:lnTo>
                  <a:pt x="14" y="55"/>
                </a:lnTo>
                <a:lnTo>
                  <a:pt x="7" y="44"/>
                </a:lnTo>
                <a:lnTo>
                  <a:pt x="3" y="32"/>
                </a:lnTo>
                <a:lnTo>
                  <a:pt x="0" y="2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772" name="AutoShape 10">
            <a:hlinkClick r:id="" action="ppaction://hlinkshowjump?jump=lastslide" highlightClick="1"/>
          </p:cNvPr>
          <p:cNvSpPr>
            <a:spLocks noChangeArrowheads="1"/>
          </p:cNvSpPr>
          <p:nvPr/>
        </p:nvSpPr>
        <p:spPr bwMode="auto">
          <a:xfrm>
            <a:off x="1524000" y="6553200"/>
            <a:ext cx="304800" cy="304800"/>
          </a:xfrm>
          <a:prstGeom prst="actionButtonEnd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vi-VN" sz="1800">
              <a:latin typeface="Arial" panose="020B0604020202020204" pitchFamily="34" charset="0"/>
            </a:endParaRPr>
          </a:p>
        </p:txBody>
      </p:sp>
      <p:graphicFrame>
        <p:nvGraphicFramePr>
          <p:cNvPr id="32773" name="Object 11"/>
          <p:cNvGraphicFramePr>
            <a:graphicFrameLocks noChangeAspect="1"/>
          </p:cNvGraphicFramePr>
          <p:nvPr/>
        </p:nvGraphicFramePr>
        <p:xfrm>
          <a:off x="1524000" y="4572000"/>
          <a:ext cx="2133600" cy="228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7" name="Clip" r:id="rId6" imgW="4435475" imgH="3328988" progId="MS_ClipArt_Gallery.2">
                  <p:embed/>
                </p:oleObj>
              </mc:Choice>
              <mc:Fallback>
                <p:oleObj name="Clip" r:id="rId6" imgW="4435475" imgH="3328988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4572000"/>
                        <a:ext cx="2133600" cy="2286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2004" name="AutoShape 20"/>
          <p:cNvSpPr>
            <a:spLocks noChangeArrowheads="1"/>
          </p:cNvSpPr>
          <p:nvPr/>
        </p:nvSpPr>
        <p:spPr bwMode="auto">
          <a:xfrm>
            <a:off x="3581400" y="1600200"/>
            <a:ext cx="4038600" cy="4419600"/>
          </a:xfrm>
          <a:prstGeom prst="foldedCorner">
            <a:avLst>
              <a:gd name="adj" fmla="val 12500"/>
            </a:avLst>
          </a:prstGeom>
          <a:gradFill rotWithShape="1">
            <a:gsLst>
              <a:gs pos="0">
                <a:schemeClr val="tx1">
                  <a:alpha val="55000"/>
                </a:schemeClr>
              </a:gs>
              <a:gs pos="50000">
                <a:srgbClr val="0000FF">
                  <a:alpha val="56000"/>
                </a:srgbClr>
              </a:gs>
              <a:gs pos="100000">
                <a:schemeClr val="tx1">
                  <a:alpha val="55000"/>
                </a:schemeClr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32775" name="WordArt 51"/>
          <p:cNvSpPr>
            <a:spLocks noChangeArrowheads="1" noChangeShapeType="1" noTextEdit="1"/>
          </p:cNvSpPr>
          <p:nvPr/>
        </p:nvSpPr>
        <p:spPr bwMode="auto">
          <a:xfrm>
            <a:off x="4495800" y="193675"/>
            <a:ext cx="609600" cy="266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32776" name="WordArt 52"/>
          <p:cNvSpPr>
            <a:spLocks noChangeArrowheads="1" noChangeShapeType="1" noTextEdit="1"/>
          </p:cNvSpPr>
          <p:nvPr/>
        </p:nvSpPr>
        <p:spPr bwMode="auto">
          <a:xfrm>
            <a:off x="5791200" y="152400"/>
            <a:ext cx="609600" cy="266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32777" name="WordArt 53"/>
          <p:cNvSpPr>
            <a:spLocks noChangeArrowheads="1" noChangeShapeType="1" noTextEdit="1"/>
          </p:cNvSpPr>
          <p:nvPr/>
        </p:nvSpPr>
        <p:spPr bwMode="auto">
          <a:xfrm>
            <a:off x="7239000" y="173038"/>
            <a:ext cx="609600" cy="266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42039" name="Text Box 55"/>
          <p:cNvSpPr txBox="1">
            <a:spLocks noChangeArrowheads="1"/>
          </p:cNvSpPr>
          <p:nvPr/>
        </p:nvSpPr>
        <p:spPr bwMode="auto">
          <a:xfrm>
            <a:off x="3657600" y="2356580"/>
            <a:ext cx="3810000" cy="13843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spcBef>
                <a:spcPct val="50000"/>
              </a:spcBef>
              <a:buFontTx/>
              <a:buNone/>
            </a:pP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</a:rPr>
              <a:t>Trường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</a:rPr>
              <a:t>mầm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</a:rPr>
              <a:t> non con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</a:rPr>
              <a:t>đang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</a:rPr>
              <a:t>học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</a:rPr>
              <a:t>có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</a:rPr>
              <a:t>tên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</a:rPr>
              <a:t>là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</a:rPr>
              <a:t>gì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</a:rPr>
              <a:t>??</a:t>
            </a:r>
          </a:p>
        </p:txBody>
      </p:sp>
      <p:sp>
        <p:nvSpPr>
          <p:cNvPr id="42040" name="Text Box 56"/>
          <p:cNvSpPr txBox="1">
            <a:spLocks noChangeArrowheads="1"/>
          </p:cNvSpPr>
          <p:nvPr/>
        </p:nvSpPr>
        <p:spPr bwMode="auto">
          <a:xfrm>
            <a:off x="3869788" y="5355776"/>
            <a:ext cx="2743200" cy="466725"/>
          </a:xfrm>
          <a:prstGeom prst="rect">
            <a:avLst/>
          </a:prstGeom>
          <a:noFill/>
          <a:ln w="9525">
            <a:solidFill>
              <a:srgbClr val="FF00FF"/>
            </a:solidFill>
            <a:miter lim="800000"/>
            <a:headEnd/>
            <a:tailEnd/>
          </a:ln>
          <a:effectLst>
            <a:prstShdw prst="shdw17" dist="17961" dir="2700000">
              <a:srgbClr val="990099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</a:rPr>
              <a:t>3.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Hoa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Thủy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Tiên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42041" name="Text Box 57"/>
          <p:cNvSpPr txBox="1">
            <a:spLocks noChangeArrowheads="1"/>
          </p:cNvSpPr>
          <p:nvPr/>
        </p:nvSpPr>
        <p:spPr bwMode="auto">
          <a:xfrm>
            <a:off x="3886200" y="3954703"/>
            <a:ext cx="1905000" cy="466725"/>
          </a:xfrm>
          <a:prstGeom prst="rect">
            <a:avLst/>
          </a:prstGeom>
          <a:noFill/>
          <a:ln w="9525">
            <a:solidFill>
              <a:srgbClr val="FF00FF"/>
            </a:solidFill>
            <a:miter lim="800000"/>
            <a:headEnd/>
            <a:tailEnd/>
          </a:ln>
          <a:effectLst>
            <a:prstShdw prst="shdw17" dist="17961" dir="2700000">
              <a:srgbClr val="990099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</a:rPr>
              <a:t>1.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Thạch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Cầu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42042" name="Text Box 58"/>
          <p:cNvSpPr txBox="1">
            <a:spLocks noChangeArrowheads="1"/>
          </p:cNvSpPr>
          <p:nvPr/>
        </p:nvSpPr>
        <p:spPr bwMode="auto">
          <a:xfrm>
            <a:off x="3886200" y="4656927"/>
            <a:ext cx="1905000" cy="466725"/>
          </a:xfrm>
          <a:prstGeom prst="rect">
            <a:avLst/>
          </a:prstGeom>
          <a:noFill/>
          <a:ln w="9525">
            <a:solidFill>
              <a:srgbClr val="FF00FF"/>
            </a:solidFill>
            <a:miter lim="800000"/>
            <a:headEnd/>
            <a:tailEnd/>
          </a:ln>
          <a:effectLst>
            <a:prstShdw prst="shdw17" dist="17961" dir="2700000">
              <a:srgbClr val="990099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</a:rPr>
              <a:t>2.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Hoa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Sữa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2785" name="Picture 63" descr="woman_teacher_blackboard_md_wht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2200" y="149226"/>
            <a:ext cx="4953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86" name="Text Box 67"/>
          <p:cNvSpPr txBox="1">
            <a:spLocks noChangeArrowheads="1"/>
          </p:cNvSpPr>
          <p:nvPr/>
        </p:nvSpPr>
        <p:spPr bwMode="auto">
          <a:xfrm>
            <a:off x="3962400" y="1631270"/>
            <a:ext cx="29718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b="1" dirty="0" err="1">
                <a:solidFill>
                  <a:srgbClr val="99FF66"/>
                </a:solidFill>
                <a:latin typeface="Times New Roman" panose="02020603050405020304" pitchFamily="18" charset="0"/>
              </a:rPr>
              <a:t>Câu</a:t>
            </a:r>
            <a:r>
              <a:rPr lang="en-US" b="1" dirty="0">
                <a:solidFill>
                  <a:srgbClr val="99FF66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99FF66"/>
                </a:solidFill>
                <a:latin typeface="Times New Roman" panose="02020603050405020304" pitchFamily="18" charset="0"/>
              </a:rPr>
              <a:t>hỏi</a:t>
            </a:r>
            <a:r>
              <a:rPr lang="en-US" b="1" dirty="0">
                <a:solidFill>
                  <a:srgbClr val="99FF66"/>
                </a:solidFill>
                <a:latin typeface="Times New Roman" panose="02020603050405020304" pitchFamily="18" charset="0"/>
              </a:rPr>
              <a:t> 1</a:t>
            </a:r>
          </a:p>
        </p:txBody>
      </p:sp>
      <p:grpSp>
        <p:nvGrpSpPr>
          <p:cNvPr id="32787" name="Group 57"/>
          <p:cNvGrpSpPr>
            <a:grpSpLocks/>
          </p:cNvGrpSpPr>
          <p:nvPr/>
        </p:nvGrpSpPr>
        <p:grpSpPr bwMode="auto">
          <a:xfrm>
            <a:off x="1524000" y="228600"/>
            <a:ext cx="2362200" cy="1600200"/>
            <a:chOff x="240" y="672"/>
            <a:chExt cx="1488" cy="768"/>
          </a:xfrm>
        </p:grpSpPr>
        <p:sp>
          <p:nvSpPr>
            <p:cNvPr id="32789" name="Freeform 2"/>
            <p:cNvSpPr>
              <a:spLocks/>
            </p:cNvSpPr>
            <p:nvPr/>
          </p:nvSpPr>
          <p:spPr bwMode="auto">
            <a:xfrm>
              <a:off x="240" y="672"/>
              <a:ext cx="1488" cy="768"/>
            </a:xfrm>
            <a:custGeom>
              <a:avLst/>
              <a:gdLst>
                <a:gd name="T0" fmla="*/ 1458239 w 2178"/>
                <a:gd name="T1" fmla="*/ 815612 h 612"/>
                <a:gd name="T2" fmla="*/ 1414522 w 2178"/>
                <a:gd name="T3" fmla="*/ 700770 h 612"/>
                <a:gd name="T4" fmla="*/ 1284111 w 2178"/>
                <a:gd name="T5" fmla="*/ 707801 h 612"/>
                <a:gd name="T6" fmla="*/ 1163331 w 2178"/>
                <a:gd name="T7" fmla="*/ 935142 h 612"/>
                <a:gd name="T8" fmla="*/ 1115909 w 2178"/>
                <a:gd name="T9" fmla="*/ 1052327 h 612"/>
                <a:gd name="T10" fmla="*/ 1079601 w 2178"/>
                <a:gd name="T11" fmla="*/ 1021859 h 612"/>
                <a:gd name="T12" fmla="*/ 1042552 w 2178"/>
                <a:gd name="T13" fmla="*/ 1052327 h 612"/>
                <a:gd name="T14" fmla="*/ 1001058 w 2178"/>
                <a:gd name="T15" fmla="*/ 1101545 h 612"/>
                <a:gd name="T16" fmla="*/ 961045 w 2178"/>
                <a:gd name="T17" fmla="*/ 1101545 h 612"/>
                <a:gd name="T18" fmla="*/ 922514 w 2178"/>
                <a:gd name="T19" fmla="*/ 1080452 h 612"/>
                <a:gd name="T20" fmla="*/ 882502 w 2178"/>
                <a:gd name="T21" fmla="*/ 1106232 h 612"/>
                <a:gd name="T22" fmla="*/ 852122 w 2178"/>
                <a:gd name="T23" fmla="*/ 1146076 h 612"/>
                <a:gd name="T24" fmla="*/ 812109 w 2178"/>
                <a:gd name="T25" fmla="*/ 1150764 h 612"/>
                <a:gd name="T26" fmla="*/ 773578 w 2178"/>
                <a:gd name="T27" fmla="*/ 1141389 h 612"/>
                <a:gd name="T28" fmla="*/ 721710 w 2178"/>
                <a:gd name="T29" fmla="*/ 1171856 h 612"/>
                <a:gd name="T30" fmla="*/ 684661 w 2178"/>
                <a:gd name="T31" fmla="*/ 1192950 h 612"/>
                <a:gd name="T32" fmla="*/ 660209 w 2178"/>
                <a:gd name="T33" fmla="*/ 1106232 h 612"/>
                <a:gd name="T34" fmla="*/ 616492 w 2178"/>
                <a:gd name="T35" fmla="*/ 1012484 h 612"/>
                <a:gd name="T36" fmla="*/ 518683 w 2178"/>
                <a:gd name="T37" fmla="*/ 977329 h 612"/>
                <a:gd name="T38" fmla="*/ 380862 w 2178"/>
                <a:gd name="T39" fmla="*/ 1171856 h 612"/>
                <a:gd name="T40" fmla="*/ 283053 w 2178"/>
                <a:gd name="T41" fmla="*/ 1314824 h 612"/>
                <a:gd name="T42" fmla="*/ 178575 w 2178"/>
                <a:gd name="T43" fmla="*/ 1349980 h 612"/>
                <a:gd name="T44" fmla="*/ 127448 w 2178"/>
                <a:gd name="T45" fmla="*/ 1403885 h 612"/>
                <a:gd name="T46" fmla="*/ 31862 w 2178"/>
                <a:gd name="T47" fmla="*/ 1434353 h 612"/>
                <a:gd name="T48" fmla="*/ 0 w 2178"/>
                <a:gd name="T49" fmla="*/ 1270293 h 612"/>
                <a:gd name="T50" fmla="*/ 26675 w 2178"/>
                <a:gd name="T51" fmla="*/ 1214044 h 612"/>
                <a:gd name="T52" fmla="*/ 68170 w 2178"/>
                <a:gd name="T53" fmla="*/ 1202325 h 612"/>
                <a:gd name="T54" fmla="*/ 77062 w 2178"/>
                <a:gd name="T55" fmla="*/ 972641 h 612"/>
                <a:gd name="T56" fmla="*/ 127448 w 2178"/>
                <a:gd name="T57" fmla="*/ 740613 h 612"/>
                <a:gd name="T58" fmla="*/ 262305 w 2178"/>
                <a:gd name="T59" fmla="*/ 539054 h 612"/>
                <a:gd name="T60" fmla="*/ 323065 w 2178"/>
                <a:gd name="T61" fmla="*/ 246090 h 612"/>
                <a:gd name="T62" fmla="*/ 379379 w 2178"/>
                <a:gd name="T63" fmla="*/ 145310 h 612"/>
                <a:gd name="T64" fmla="*/ 483857 w 2178"/>
                <a:gd name="T65" fmla="*/ 70311 h 612"/>
                <a:gd name="T66" fmla="*/ 623901 w 2178"/>
                <a:gd name="T67" fmla="*/ 11718 h 612"/>
                <a:gd name="T68" fmla="*/ 784693 w 2178"/>
                <a:gd name="T69" fmla="*/ 7031 h 612"/>
                <a:gd name="T70" fmla="*/ 876574 w 2178"/>
                <a:gd name="T71" fmla="*/ 86717 h 612"/>
                <a:gd name="T72" fmla="*/ 958822 w 2178"/>
                <a:gd name="T73" fmla="*/ 234372 h 612"/>
                <a:gd name="T74" fmla="*/ 1030697 w 2178"/>
                <a:gd name="T75" fmla="*/ 217965 h 612"/>
                <a:gd name="T76" fmla="*/ 1115909 w 2178"/>
                <a:gd name="T77" fmla="*/ 152341 h 612"/>
                <a:gd name="T78" fmla="*/ 1189265 w 2178"/>
                <a:gd name="T79" fmla="*/ 168748 h 612"/>
                <a:gd name="T80" fmla="*/ 1247062 w 2178"/>
                <a:gd name="T81" fmla="*/ 124216 h 612"/>
                <a:gd name="T82" fmla="*/ 1295966 w 2178"/>
                <a:gd name="T83" fmla="*/ 175779 h 612"/>
                <a:gd name="T84" fmla="*/ 1335979 w 2178"/>
                <a:gd name="T85" fmla="*/ 234372 h 612"/>
                <a:gd name="T86" fmla="*/ 1395257 w 2178"/>
                <a:gd name="T87" fmla="*/ 220309 h 612"/>
                <a:gd name="T88" fmla="*/ 1447866 w 2178"/>
                <a:gd name="T89" fmla="*/ 203903 h 612"/>
                <a:gd name="T90" fmla="*/ 1504180 w 2178"/>
                <a:gd name="T91" fmla="*/ 290620 h 612"/>
                <a:gd name="T92" fmla="*/ 1512331 w 2178"/>
                <a:gd name="T93" fmla="*/ 389056 h 612"/>
                <a:gd name="T94" fmla="*/ 1579019 w 2178"/>
                <a:gd name="T95" fmla="*/ 454680 h 612"/>
                <a:gd name="T96" fmla="*/ 1582724 w 2178"/>
                <a:gd name="T97" fmla="*/ 616397 h 612"/>
                <a:gd name="T98" fmla="*/ 1613845 w 2178"/>
                <a:gd name="T99" fmla="*/ 764051 h 612"/>
                <a:gd name="T100" fmla="*/ 1526409 w 2178"/>
                <a:gd name="T101" fmla="*/ 907017 h 612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2178"/>
                <a:gd name="T154" fmla="*/ 0 h 612"/>
                <a:gd name="T155" fmla="*/ 2178 w 2178"/>
                <a:gd name="T156" fmla="*/ 612 h 612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2178" h="612">
                  <a:moveTo>
                    <a:pt x="1985" y="383"/>
                  </a:moveTo>
                  <a:lnTo>
                    <a:pt x="1980" y="373"/>
                  </a:lnTo>
                  <a:lnTo>
                    <a:pt x="1975" y="361"/>
                  </a:lnTo>
                  <a:lnTo>
                    <a:pt x="1968" y="348"/>
                  </a:lnTo>
                  <a:lnTo>
                    <a:pt x="1961" y="333"/>
                  </a:lnTo>
                  <a:lnTo>
                    <a:pt x="1949" y="321"/>
                  </a:lnTo>
                  <a:lnTo>
                    <a:pt x="1933" y="309"/>
                  </a:lnTo>
                  <a:lnTo>
                    <a:pt x="1909" y="299"/>
                  </a:lnTo>
                  <a:lnTo>
                    <a:pt x="1881" y="292"/>
                  </a:lnTo>
                  <a:lnTo>
                    <a:pt x="1832" y="288"/>
                  </a:lnTo>
                  <a:lnTo>
                    <a:pt x="1782" y="292"/>
                  </a:lnTo>
                  <a:lnTo>
                    <a:pt x="1733" y="302"/>
                  </a:lnTo>
                  <a:lnTo>
                    <a:pt x="1683" y="317"/>
                  </a:lnTo>
                  <a:lnTo>
                    <a:pt x="1641" y="340"/>
                  </a:lnTo>
                  <a:lnTo>
                    <a:pt x="1601" y="367"/>
                  </a:lnTo>
                  <a:lnTo>
                    <a:pt x="1570" y="399"/>
                  </a:lnTo>
                  <a:lnTo>
                    <a:pt x="1549" y="435"/>
                  </a:lnTo>
                  <a:lnTo>
                    <a:pt x="1532" y="444"/>
                  </a:lnTo>
                  <a:lnTo>
                    <a:pt x="1518" y="449"/>
                  </a:lnTo>
                  <a:lnTo>
                    <a:pt x="1506" y="449"/>
                  </a:lnTo>
                  <a:lnTo>
                    <a:pt x="1492" y="446"/>
                  </a:lnTo>
                  <a:lnTo>
                    <a:pt x="1480" y="442"/>
                  </a:lnTo>
                  <a:lnTo>
                    <a:pt x="1469" y="439"/>
                  </a:lnTo>
                  <a:lnTo>
                    <a:pt x="1457" y="436"/>
                  </a:lnTo>
                  <a:lnTo>
                    <a:pt x="1443" y="436"/>
                  </a:lnTo>
                  <a:lnTo>
                    <a:pt x="1433" y="439"/>
                  </a:lnTo>
                  <a:lnTo>
                    <a:pt x="1422" y="444"/>
                  </a:lnTo>
                  <a:lnTo>
                    <a:pt x="1407" y="449"/>
                  </a:lnTo>
                  <a:lnTo>
                    <a:pt x="1393" y="455"/>
                  </a:lnTo>
                  <a:lnTo>
                    <a:pt x="1379" y="461"/>
                  </a:lnTo>
                  <a:lnTo>
                    <a:pt x="1365" y="466"/>
                  </a:lnTo>
                  <a:lnTo>
                    <a:pt x="1351" y="470"/>
                  </a:lnTo>
                  <a:lnTo>
                    <a:pt x="1337" y="473"/>
                  </a:lnTo>
                  <a:lnTo>
                    <a:pt x="1323" y="474"/>
                  </a:lnTo>
                  <a:lnTo>
                    <a:pt x="1308" y="473"/>
                  </a:lnTo>
                  <a:lnTo>
                    <a:pt x="1297" y="470"/>
                  </a:lnTo>
                  <a:lnTo>
                    <a:pt x="1285" y="467"/>
                  </a:lnTo>
                  <a:lnTo>
                    <a:pt x="1273" y="464"/>
                  </a:lnTo>
                  <a:lnTo>
                    <a:pt x="1259" y="462"/>
                  </a:lnTo>
                  <a:lnTo>
                    <a:pt x="1245" y="461"/>
                  </a:lnTo>
                  <a:lnTo>
                    <a:pt x="1226" y="462"/>
                  </a:lnTo>
                  <a:lnTo>
                    <a:pt x="1212" y="464"/>
                  </a:lnTo>
                  <a:lnTo>
                    <a:pt x="1200" y="468"/>
                  </a:lnTo>
                  <a:lnTo>
                    <a:pt x="1191" y="472"/>
                  </a:lnTo>
                  <a:lnTo>
                    <a:pt x="1181" y="476"/>
                  </a:lnTo>
                  <a:lnTo>
                    <a:pt x="1172" y="481"/>
                  </a:lnTo>
                  <a:lnTo>
                    <a:pt x="1162" y="485"/>
                  </a:lnTo>
                  <a:lnTo>
                    <a:pt x="1150" y="489"/>
                  </a:lnTo>
                  <a:lnTo>
                    <a:pt x="1136" y="491"/>
                  </a:lnTo>
                  <a:lnTo>
                    <a:pt x="1120" y="492"/>
                  </a:lnTo>
                  <a:lnTo>
                    <a:pt x="1108" y="492"/>
                  </a:lnTo>
                  <a:lnTo>
                    <a:pt x="1096" y="491"/>
                  </a:lnTo>
                  <a:lnTo>
                    <a:pt x="1085" y="490"/>
                  </a:lnTo>
                  <a:lnTo>
                    <a:pt x="1073" y="489"/>
                  </a:lnTo>
                  <a:lnTo>
                    <a:pt x="1061" y="487"/>
                  </a:lnTo>
                  <a:lnTo>
                    <a:pt x="1044" y="487"/>
                  </a:lnTo>
                  <a:lnTo>
                    <a:pt x="1023" y="487"/>
                  </a:lnTo>
                  <a:lnTo>
                    <a:pt x="1002" y="491"/>
                  </a:lnTo>
                  <a:lnTo>
                    <a:pt x="986" y="495"/>
                  </a:lnTo>
                  <a:lnTo>
                    <a:pt x="974" y="500"/>
                  </a:lnTo>
                  <a:lnTo>
                    <a:pt x="962" y="503"/>
                  </a:lnTo>
                  <a:lnTo>
                    <a:pt x="953" y="507"/>
                  </a:lnTo>
                  <a:lnTo>
                    <a:pt x="941" y="509"/>
                  </a:lnTo>
                  <a:lnTo>
                    <a:pt x="924" y="509"/>
                  </a:lnTo>
                  <a:lnTo>
                    <a:pt x="903" y="506"/>
                  </a:lnTo>
                  <a:lnTo>
                    <a:pt x="903" y="495"/>
                  </a:lnTo>
                  <a:lnTo>
                    <a:pt x="898" y="483"/>
                  </a:lnTo>
                  <a:lnTo>
                    <a:pt x="891" y="472"/>
                  </a:lnTo>
                  <a:lnTo>
                    <a:pt x="879" y="459"/>
                  </a:lnTo>
                  <a:lnTo>
                    <a:pt x="865" y="449"/>
                  </a:lnTo>
                  <a:lnTo>
                    <a:pt x="849" y="439"/>
                  </a:lnTo>
                  <a:lnTo>
                    <a:pt x="832" y="432"/>
                  </a:lnTo>
                  <a:lnTo>
                    <a:pt x="813" y="425"/>
                  </a:lnTo>
                  <a:lnTo>
                    <a:pt x="780" y="419"/>
                  </a:lnTo>
                  <a:lnTo>
                    <a:pt x="743" y="416"/>
                  </a:lnTo>
                  <a:lnTo>
                    <a:pt x="700" y="417"/>
                  </a:lnTo>
                  <a:lnTo>
                    <a:pt x="656" y="424"/>
                  </a:lnTo>
                  <a:lnTo>
                    <a:pt x="608" y="439"/>
                  </a:lnTo>
                  <a:lnTo>
                    <a:pt x="561" y="464"/>
                  </a:lnTo>
                  <a:lnTo>
                    <a:pt x="514" y="500"/>
                  </a:lnTo>
                  <a:lnTo>
                    <a:pt x="472" y="549"/>
                  </a:lnTo>
                  <a:lnTo>
                    <a:pt x="453" y="553"/>
                  </a:lnTo>
                  <a:lnTo>
                    <a:pt x="420" y="558"/>
                  </a:lnTo>
                  <a:lnTo>
                    <a:pt x="382" y="561"/>
                  </a:lnTo>
                  <a:lnTo>
                    <a:pt x="340" y="566"/>
                  </a:lnTo>
                  <a:lnTo>
                    <a:pt x="300" y="570"/>
                  </a:lnTo>
                  <a:lnTo>
                    <a:pt x="264" y="574"/>
                  </a:lnTo>
                  <a:lnTo>
                    <a:pt x="241" y="576"/>
                  </a:lnTo>
                  <a:lnTo>
                    <a:pt x="229" y="577"/>
                  </a:lnTo>
                  <a:lnTo>
                    <a:pt x="222" y="585"/>
                  </a:lnTo>
                  <a:lnTo>
                    <a:pt x="203" y="592"/>
                  </a:lnTo>
                  <a:lnTo>
                    <a:pt x="172" y="599"/>
                  </a:lnTo>
                  <a:lnTo>
                    <a:pt x="139" y="605"/>
                  </a:lnTo>
                  <a:lnTo>
                    <a:pt x="104" y="610"/>
                  </a:lnTo>
                  <a:lnTo>
                    <a:pt x="71" y="612"/>
                  </a:lnTo>
                  <a:lnTo>
                    <a:pt x="43" y="612"/>
                  </a:lnTo>
                  <a:lnTo>
                    <a:pt x="26" y="608"/>
                  </a:lnTo>
                  <a:lnTo>
                    <a:pt x="15" y="592"/>
                  </a:lnTo>
                  <a:lnTo>
                    <a:pt x="5" y="568"/>
                  </a:lnTo>
                  <a:lnTo>
                    <a:pt x="0" y="542"/>
                  </a:lnTo>
                  <a:lnTo>
                    <a:pt x="7" y="525"/>
                  </a:lnTo>
                  <a:lnTo>
                    <a:pt x="15" y="523"/>
                  </a:lnTo>
                  <a:lnTo>
                    <a:pt x="24" y="520"/>
                  </a:lnTo>
                  <a:lnTo>
                    <a:pt x="36" y="518"/>
                  </a:lnTo>
                  <a:lnTo>
                    <a:pt x="50" y="517"/>
                  </a:lnTo>
                  <a:lnTo>
                    <a:pt x="64" y="515"/>
                  </a:lnTo>
                  <a:lnTo>
                    <a:pt x="78" y="514"/>
                  </a:lnTo>
                  <a:lnTo>
                    <a:pt x="92" y="513"/>
                  </a:lnTo>
                  <a:lnTo>
                    <a:pt x="104" y="513"/>
                  </a:lnTo>
                  <a:lnTo>
                    <a:pt x="111" y="478"/>
                  </a:lnTo>
                  <a:lnTo>
                    <a:pt x="109" y="445"/>
                  </a:lnTo>
                  <a:lnTo>
                    <a:pt x="104" y="415"/>
                  </a:lnTo>
                  <a:lnTo>
                    <a:pt x="102" y="385"/>
                  </a:lnTo>
                  <a:lnTo>
                    <a:pt x="109" y="360"/>
                  </a:lnTo>
                  <a:lnTo>
                    <a:pt x="130" y="337"/>
                  </a:lnTo>
                  <a:lnTo>
                    <a:pt x="172" y="316"/>
                  </a:lnTo>
                  <a:lnTo>
                    <a:pt x="241" y="299"/>
                  </a:lnTo>
                  <a:lnTo>
                    <a:pt x="288" y="285"/>
                  </a:lnTo>
                  <a:lnTo>
                    <a:pt x="326" y="260"/>
                  </a:lnTo>
                  <a:lnTo>
                    <a:pt x="354" y="230"/>
                  </a:lnTo>
                  <a:lnTo>
                    <a:pt x="380" y="197"/>
                  </a:lnTo>
                  <a:lnTo>
                    <a:pt x="401" y="163"/>
                  </a:lnTo>
                  <a:lnTo>
                    <a:pt x="420" y="132"/>
                  </a:lnTo>
                  <a:lnTo>
                    <a:pt x="436" y="105"/>
                  </a:lnTo>
                  <a:lnTo>
                    <a:pt x="455" y="87"/>
                  </a:lnTo>
                  <a:lnTo>
                    <a:pt x="469" y="79"/>
                  </a:lnTo>
                  <a:lnTo>
                    <a:pt x="488" y="71"/>
                  </a:lnTo>
                  <a:lnTo>
                    <a:pt x="512" y="62"/>
                  </a:lnTo>
                  <a:lnTo>
                    <a:pt x="542" y="54"/>
                  </a:lnTo>
                  <a:lnTo>
                    <a:pt x="575" y="45"/>
                  </a:lnTo>
                  <a:lnTo>
                    <a:pt x="613" y="37"/>
                  </a:lnTo>
                  <a:lnTo>
                    <a:pt x="653" y="30"/>
                  </a:lnTo>
                  <a:lnTo>
                    <a:pt x="696" y="22"/>
                  </a:lnTo>
                  <a:lnTo>
                    <a:pt x="743" y="15"/>
                  </a:lnTo>
                  <a:lnTo>
                    <a:pt x="792" y="10"/>
                  </a:lnTo>
                  <a:lnTo>
                    <a:pt x="842" y="5"/>
                  </a:lnTo>
                  <a:lnTo>
                    <a:pt x="896" y="3"/>
                  </a:lnTo>
                  <a:lnTo>
                    <a:pt x="948" y="0"/>
                  </a:lnTo>
                  <a:lnTo>
                    <a:pt x="1002" y="0"/>
                  </a:lnTo>
                  <a:lnTo>
                    <a:pt x="1059" y="3"/>
                  </a:lnTo>
                  <a:lnTo>
                    <a:pt x="1113" y="7"/>
                  </a:lnTo>
                  <a:lnTo>
                    <a:pt x="1139" y="11"/>
                  </a:lnTo>
                  <a:lnTo>
                    <a:pt x="1162" y="22"/>
                  </a:lnTo>
                  <a:lnTo>
                    <a:pt x="1183" y="37"/>
                  </a:lnTo>
                  <a:lnTo>
                    <a:pt x="1207" y="53"/>
                  </a:lnTo>
                  <a:lnTo>
                    <a:pt x="1231" y="70"/>
                  </a:lnTo>
                  <a:lnTo>
                    <a:pt x="1259" y="87"/>
                  </a:lnTo>
                  <a:lnTo>
                    <a:pt x="1294" y="100"/>
                  </a:lnTo>
                  <a:lnTo>
                    <a:pt x="1334" y="111"/>
                  </a:lnTo>
                  <a:lnTo>
                    <a:pt x="1353" y="111"/>
                  </a:lnTo>
                  <a:lnTo>
                    <a:pt x="1372" y="104"/>
                  </a:lnTo>
                  <a:lnTo>
                    <a:pt x="1391" y="93"/>
                  </a:lnTo>
                  <a:lnTo>
                    <a:pt x="1412" y="81"/>
                  </a:lnTo>
                  <a:lnTo>
                    <a:pt x="1438" y="70"/>
                  </a:lnTo>
                  <a:lnTo>
                    <a:pt x="1469" y="64"/>
                  </a:lnTo>
                  <a:lnTo>
                    <a:pt x="1506" y="65"/>
                  </a:lnTo>
                  <a:lnTo>
                    <a:pt x="1554" y="76"/>
                  </a:lnTo>
                  <a:lnTo>
                    <a:pt x="1572" y="79"/>
                  </a:lnTo>
                  <a:lnTo>
                    <a:pt x="1589" y="77"/>
                  </a:lnTo>
                  <a:lnTo>
                    <a:pt x="1605" y="72"/>
                  </a:lnTo>
                  <a:lnTo>
                    <a:pt x="1624" y="66"/>
                  </a:lnTo>
                  <a:lnTo>
                    <a:pt x="1641" y="59"/>
                  </a:lnTo>
                  <a:lnTo>
                    <a:pt x="1662" y="54"/>
                  </a:lnTo>
                  <a:lnTo>
                    <a:pt x="1683" y="53"/>
                  </a:lnTo>
                  <a:lnTo>
                    <a:pt x="1709" y="55"/>
                  </a:lnTo>
                  <a:lnTo>
                    <a:pt x="1726" y="60"/>
                  </a:lnTo>
                  <a:lnTo>
                    <a:pt x="1737" y="67"/>
                  </a:lnTo>
                  <a:lnTo>
                    <a:pt x="1749" y="75"/>
                  </a:lnTo>
                  <a:lnTo>
                    <a:pt x="1759" y="83"/>
                  </a:lnTo>
                  <a:lnTo>
                    <a:pt x="1770" y="90"/>
                  </a:lnTo>
                  <a:lnTo>
                    <a:pt x="1784" y="96"/>
                  </a:lnTo>
                  <a:lnTo>
                    <a:pt x="1803" y="100"/>
                  </a:lnTo>
                  <a:lnTo>
                    <a:pt x="1829" y="101"/>
                  </a:lnTo>
                  <a:lnTo>
                    <a:pt x="1848" y="100"/>
                  </a:lnTo>
                  <a:lnTo>
                    <a:pt x="1865" y="98"/>
                  </a:lnTo>
                  <a:lnTo>
                    <a:pt x="1883" y="94"/>
                  </a:lnTo>
                  <a:lnTo>
                    <a:pt x="1900" y="90"/>
                  </a:lnTo>
                  <a:lnTo>
                    <a:pt x="1919" y="88"/>
                  </a:lnTo>
                  <a:lnTo>
                    <a:pt x="1935" y="85"/>
                  </a:lnTo>
                  <a:lnTo>
                    <a:pt x="1954" y="87"/>
                  </a:lnTo>
                  <a:lnTo>
                    <a:pt x="1971" y="89"/>
                  </a:lnTo>
                  <a:lnTo>
                    <a:pt x="2001" y="99"/>
                  </a:lnTo>
                  <a:lnTo>
                    <a:pt x="2018" y="111"/>
                  </a:lnTo>
                  <a:lnTo>
                    <a:pt x="2030" y="124"/>
                  </a:lnTo>
                  <a:lnTo>
                    <a:pt x="2032" y="138"/>
                  </a:lnTo>
                  <a:lnTo>
                    <a:pt x="2034" y="149"/>
                  </a:lnTo>
                  <a:lnTo>
                    <a:pt x="2037" y="160"/>
                  </a:lnTo>
                  <a:lnTo>
                    <a:pt x="2041" y="166"/>
                  </a:lnTo>
                  <a:lnTo>
                    <a:pt x="2051" y="168"/>
                  </a:lnTo>
                  <a:lnTo>
                    <a:pt x="2084" y="170"/>
                  </a:lnTo>
                  <a:lnTo>
                    <a:pt x="2112" y="180"/>
                  </a:lnTo>
                  <a:lnTo>
                    <a:pt x="2131" y="194"/>
                  </a:lnTo>
                  <a:lnTo>
                    <a:pt x="2143" y="209"/>
                  </a:lnTo>
                  <a:lnTo>
                    <a:pt x="2147" y="228"/>
                  </a:lnTo>
                  <a:lnTo>
                    <a:pt x="2147" y="246"/>
                  </a:lnTo>
                  <a:lnTo>
                    <a:pt x="2136" y="263"/>
                  </a:lnTo>
                  <a:lnTo>
                    <a:pt x="2119" y="276"/>
                  </a:lnTo>
                  <a:lnTo>
                    <a:pt x="2150" y="288"/>
                  </a:lnTo>
                  <a:lnTo>
                    <a:pt x="2169" y="305"/>
                  </a:lnTo>
                  <a:lnTo>
                    <a:pt x="2178" y="326"/>
                  </a:lnTo>
                  <a:lnTo>
                    <a:pt x="2173" y="347"/>
                  </a:lnTo>
                  <a:lnTo>
                    <a:pt x="2152" y="366"/>
                  </a:lnTo>
                  <a:lnTo>
                    <a:pt x="2114" y="379"/>
                  </a:lnTo>
                  <a:lnTo>
                    <a:pt x="2060" y="387"/>
                  </a:lnTo>
                  <a:lnTo>
                    <a:pt x="1985" y="383"/>
                  </a:lnTo>
                  <a:close/>
                </a:path>
              </a:pathLst>
            </a:custGeom>
            <a:gradFill rotWithShape="1">
              <a:gsLst>
                <a:gs pos="0">
                  <a:srgbClr val="FF0066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790" name="Text Box 57"/>
            <p:cNvSpPr txBox="1">
              <a:spLocks noChangeArrowheads="1"/>
            </p:cNvSpPr>
            <p:nvPr/>
          </p:nvSpPr>
          <p:spPr bwMode="auto">
            <a:xfrm>
              <a:off x="384" y="864"/>
              <a:ext cx="1152" cy="222"/>
            </a:xfrm>
            <a:prstGeom prst="rect">
              <a:avLst/>
            </a:prstGeom>
            <a:solidFill>
              <a:srgbClr val="0033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</a:rPr>
                <a:t>TRỢ GIÚP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2046662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750"/>
                                        <p:tgtEl>
                                          <p:spTgt spid="42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20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20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0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55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20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20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20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55" presetClass="entr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20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20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20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039" grpId="0" animBg="1"/>
      <p:bldP spid="42040" grpId="0" animBg="1"/>
      <p:bldP spid="42041" grpId="0" animBg="1"/>
      <p:bldP spid="4204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23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81314" y="1966913"/>
            <a:ext cx="6429375" cy="3790950"/>
          </a:xfrm>
        </p:spPr>
      </p:pic>
      <p:pic>
        <p:nvPicPr>
          <p:cNvPr id="30724" name="Picture 2" descr="giaoan.link] hinh-nen-powerpoint-don-gian-dep-3 » Tài liệu miễn ..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5" name="TextBox 6"/>
          <p:cNvSpPr txBox="1">
            <a:spLocks noChangeArrowheads="1"/>
          </p:cNvSpPr>
          <p:nvPr/>
        </p:nvSpPr>
        <p:spPr bwMode="auto">
          <a:xfrm>
            <a:off x="1524000" y="576264"/>
            <a:ext cx="9012238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sz="2800" b="1">
              <a:solidFill>
                <a:srgbClr val="C00000"/>
              </a:solidFill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2800" b="1"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129780" y="2055813"/>
            <a:ext cx="65097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" name="các con đoán đ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53800" y="61261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106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387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388" name="Picture 4" descr="Hình nền thiết kế giáo án điện tử Powerpoint (P2) | Hình nền ..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00201" y="2103439"/>
            <a:ext cx="9001125" cy="9540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</a:rPr>
              <a:t>Mở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</a:rPr>
              <a:t>đầu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</a:rPr>
              <a:t>bài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</a:rPr>
              <a:t>học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,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</a:rPr>
              <a:t>mời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</a:rPr>
              <a:t>các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 con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</a:rPr>
              <a:t>cùng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</a:rPr>
              <a:t>hát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</a:rPr>
              <a:t>và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</a:rPr>
              <a:t>vận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</a:rPr>
              <a:t>động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</a:rPr>
              <a:t>theo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</a:rPr>
              <a:t>bài</a:t>
            </a:r>
            <a:endParaRPr lang="en-US" sz="2800" b="1" dirty="0">
              <a:solidFill>
                <a:schemeClr val="accent5">
                  <a:lumMod val="75000"/>
                </a:schemeClr>
              </a:solidFill>
            </a:endParaRPr>
          </a:p>
          <a:p>
            <a:pPr algn="ctr">
              <a:defRPr/>
            </a:pP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“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</a:rPr>
              <a:t>Vui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</a:rPr>
              <a:t>đến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</a:rPr>
              <a:t>trường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” </a:t>
            </a:r>
          </a:p>
        </p:txBody>
      </p:sp>
      <p:pic>
        <p:nvPicPr>
          <p:cNvPr id="2" name="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72850" y="61378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290090"/>
      </p:ext>
    </p:extLst>
  </p:cSld>
  <p:clrMapOvr>
    <a:masterClrMapping/>
  </p:clrMapOvr>
  <p:transition spd="slow" advTm="10548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5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00967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648"/>
    </mc:Choice>
    <mc:Fallback xmlns="">
      <p:transition spd="slow" advTm="17648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7"/>
        <p14:stopEvt time="13924" objId="7"/>
        <p14:playEvt time="14620" objId="3"/>
        <p14:stopEvt time="17358" objId="3"/>
      </p14:showEvt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23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81314" y="1966913"/>
            <a:ext cx="6429375" cy="3790950"/>
          </a:xfrm>
        </p:spPr>
      </p:pic>
      <p:pic>
        <p:nvPicPr>
          <p:cNvPr id="30724" name="Picture 2" descr="giaoan.link] hinh-nen-powerpoint-don-gian-dep-3 » Tài liệu miễn ..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5" name="TextBox 6"/>
          <p:cNvSpPr txBox="1">
            <a:spLocks noChangeArrowheads="1"/>
          </p:cNvSpPr>
          <p:nvPr/>
        </p:nvSpPr>
        <p:spPr bwMode="auto">
          <a:xfrm>
            <a:off x="1524000" y="576264"/>
            <a:ext cx="9012238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sz="2800" b="1">
              <a:solidFill>
                <a:srgbClr val="C00000"/>
              </a:solidFill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2800" b="1"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129780" y="2055813"/>
            <a:ext cx="650977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2" name="lắng nghe kết quả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53800" y="6081713"/>
            <a:ext cx="609600" cy="609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4329060-0C44-40A0-B3C5-2AEA00CBB1C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71981" y="246729"/>
            <a:ext cx="1219200" cy="915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88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770" name="Object 4"/>
          <p:cNvGraphicFramePr>
            <a:graphicFrameLocks noChangeAspect="1"/>
          </p:cNvGraphicFramePr>
          <p:nvPr/>
        </p:nvGraphicFramePr>
        <p:xfrm>
          <a:off x="9372600" y="6324600"/>
          <a:ext cx="1295400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0" name="Clip" r:id="rId6" imgW="1713586" imgH="833018" progId="MS_ClipArt_Gallery.2">
                  <p:embed/>
                </p:oleObj>
              </mc:Choice>
              <mc:Fallback>
                <p:oleObj name="Clip" r:id="rId6" imgW="1713586" imgH="833018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lum bright="36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372600" y="6324600"/>
                        <a:ext cx="1295400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771" name="Freeform 8"/>
          <p:cNvSpPr>
            <a:spLocks/>
          </p:cNvSpPr>
          <p:nvPr/>
        </p:nvSpPr>
        <p:spPr bwMode="auto">
          <a:xfrm>
            <a:off x="2362200" y="1006475"/>
            <a:ext cx="184150" cy="63500"/>
          </a:xfrm>
          <a:custGeom>
            <a:avLst/>
            <a:gdLst>
              <a:gd name="T0" fmla="*/ 0 w 116"/>
              <a:gd name="T1" fmla="*/ 20979581 h 62"/>
              <a:gd name="T2" fmla="*/ 0 w 116"/>
              <a:gd name="T3" fmla="*/ 13637137 h 62"/>
              <a:gd name="T4" fmla="*/ 17641888 w 116"/>
              <a:gd name="T5" fmla="*/ 9441016 h 62"/>
              <a:gd name="T6" fmla="*/ 42843450 w 116"/>
              <a:gd name="T7" fmla="*/ 7342444 h 62"/>
              <a:gd name="T8" fmla="*/ 78124050 w 116"/>
              <a:gd name="T9" fmla="*/ 5244895 h 62"/>
              <a:gd name="T10" fmla="*/ 118448138 w 116"/>
              <a:gd name="T11" fmla="*/ 5244895 h 62"/>
              <a:gd name="T12" fmla="*/ 161290000 w 116"/>
              <a:gd name="T13" fmla="*/ 4196121 h 62"/>
              <a:gd name="T14" fmla="*/ 201612500 w 116"/>
              <a:gd name="T15" fmla="*/ 3147347 h 62"/>
              <a:gd name="T16" fmla="*/ 244455950 w 116"/>
              <a:gd name="T17" fmla="*/ 0 h 62"/>
              <a:gd name="T18" fmla="*/ 257055938 w 116"/>
              <a:gd name="T19" fmla="*/ 10489790 h 62"/>
              <a:gd name="T20" fmla="*/ 267136563 w 116"/>
              <a:gd name="T21" fmla="*/ 20979581 h 62"/>
              <a:gd name="T22" fmla="*/ 284778450 w 116"/>
              <a:gd name="T23" fmla="*/ 32518145 h 62"/>
              <a:gd name="T24" fmla="*/ 292338125 w 116"/>
              <a:gd name="T25" fmla="*/ 45105484 h 62"/>
              <a:gd name="T26" fmla="*/ 274697825 w 116"/>
              <a:gd name="T27" fmla="*/ 51399153 h 62"/>
              <a:gd name="T28" fmla="*/ 244455950 w 116"/>
              <a:gd name="T29" fmla="*/ 56644048 h 62"/>
              <a:gd name="T30" fmla="*/ 214214075 w 116"/>
              <a:gd name="T31" fmla="*/ 60840169 h 62"/>
              <a:gd name="T32" fmla="*/ 178931888 w 116"/>
              <a:gd name="T33" fmla="*/ 62938742 h 62"/>
              <a:gd name="T34" fmla="*/ 143649700 w 116"/>
              <a:gd name="T35" fmla="*/ 65036290 h 62"/>
              <a:gd name="T36" fmla="*/ 108367513 w 116"/>
              <a:gd name="T37" fmla="*/ 65036290 h 62"/>
              <a:gd name="T38" fmla="*/ 78124050 w 116"/>
              <a:gd name="T39" fmla="*/ 65036290 h 62"/>
              <a:gd name="T40" fmla="*/ 60483750 w 116"/>
              <a:gd name="T41" fmla="*/ 63987516 h 62"/>
              <a:gd name="T42" fmla="*/ 35282188 w 116"/>
              <a:gd name="T43" fmla="*/ 57693847 h 62"/>
              <a:gd name="T44" fmla="*/ 17641888 w 116"/>
              <a:gd name="T45" fmla="*/ 46155282 h 62"/>
              <a:gd name="T46" fmla="*/ 7561263 w 116"/>
              <a:gd name="T47" fmla="*/ 33566919 h 62"/>
              <a:gd name="T48" fmla="*/ 0 w 116"/>
              <a:gd name="T49" fmla="*/ 20979581 h 62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116"/>
              <a:gd name="T76" fmla="*/ 0 h 62"/>
              <a:gd name="T77" fmla="*/ 116 w 116"/>
              <a:gd name="T78" fmla="*/ 62 h 62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116" h="62">
                <a:moveTo>
                  <a:pt x="0" y="20"/>
                </a:moveTo>
                <a:lnTo>
                  <a:pt x="0" y="13"/>
                </a:lnTo>
                <a:lnTo>
                  <a:pt x="7" y="9"/>
                </a:lnTo>
                <a:lnTo>
                  <a:pt x="17" y="7"/>
                </a:lnTo>
                <a:lnTo>
                  <a:pt x="31" y="5"/>
                </a:lnTo>
                <a:lnTo>
                  <a:pt x="47" y="5"/>
                </a:lnTo>
                <a:lnTo>
                  <a:pt x="64" y="4"/>
                </a:lnTo>
                <a:lnTo>
                  <a:pt x="80" y="3"/>
                </a:lnTo>
                <a:lnTo>
                  <a:pt x="97" y="0"/>
                </a:lnTo>
                <a:lnTo>
                  <a:pt x="102" y="10"/>
                </a:lnTo>
                <a:lnTo>
                  <a:pt x="106" y="20"/>
                </a:lnTo>
                <a:lnTo>
                  <a:pt x="113" y="31"/>
                </a:lnTo>
                <a:lnTo>
                  <a:pt x="116" y="43"/>
                </a:lnTo>
                <a:lnTo>
                  <a:pt x="109" y="49"/>
                </a:lnTo>
                <a:lnTo>
                  <a:pt x="97" y="54"/>
                </a:lnTo>
                <a:lnTo>
                  <a:pt x="85" y="58"/>
                </a:lnTo>
                <a:lnTo>
                  <a:pt x="71" y="60"/>
                </a:lnTo>
                <a:lnTo>
                  <a:pt x="57" y="62"/>
                </a:lnTo>
                <a:lnTo>
                  <a:pt x="43" y="62"/>
                </a:lnTo>
                <a:lnTo>
                  <a:pt x="31" y="62"/>
                </a:lnTo>
                <a:lnTo>
                  <a:pt x="24" y="61"/>
                </a:lnTo>
                <a:lnTo>
                  <a:pt x="14" y="55"/>
                </a:lnTo>
                <a:lnTo>
                  <a:pt x="7" y="44"/>
                </a:lnTo>
                <a:lnTo>
                  <a:pt x="3" y="32"/>
                </a:lnTo>
                <a:lnTo>
                  <a:pt x="0" y="2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772" name="AutoShape 10">
            <a:hlinkClick r:id="" action="ppaction://hlinkshowjump?jump=lastslide" highlightClick="1"/>
          </p:cNvPr>
          <p:cNvSpPr>
            <a:spLocks noChangeArrowheads="1"/>
          </p:cNvSpPr>
          <p:nvPr/>
        </p:nvSpPr>
        <p:spPr bwMode="auto">
          <a:xfrm>
            <a:off x="1524000" y="6553200"/>
            <a:ext cx="304800" cy="304800"/>
          </a:xfrm>
          <a:prstGeom prst="actionButtonEnd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vi-VN" sz="1800">
              <a:latin typeface="Arial" panose="020B0604020202020204" pitchFamily="34" charset="0"/>
            </a:endParaRPr>
          </a:p>
        </p:txBody>
      </p:sp>
      <p:graphicFrame>
        <p:nvGraphicFramePr>
          <p:cNvPr id="32773" name="Object 11"/>
          <p:cNvGraphicFramePr>
            <a:graphicFrameLocks noChangeAspect="1"/>
          </p:cNvGraphicFramePr>
          <p:nvPr/>
        </p:nvGraphicFramePr>
        <p:xfrm>
          <a:off x="1524000" y="4572000"/>
          <a:ext cx="2133600" cy="228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1" name="Clip" r:id="rId8" imgW="4435475" imgH="3328988" progId="MS_ClipArt_Gallery.2">
                  <p:embed/>
                </p:oleObj>
              </mc:Choice>
              <mc:Fallback>
                <p:oleObj name="Clip" r:id="rId8" imgW="4435475" imgH="3328988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4572000"/>
                        <a:ext cx="2133600" cy="2286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2004" name="AutoShape 20"/>
          <p:cNvSpPr>
            <a:spLocks noChangeArrowheads="1"/>
          </p:cNvSpPr>
          <p:nvPr/>
        </p:nvSpPr>
        <p:spPr bwMode="auto">
          <a:xfrm>
            <a:off x="3581400" y="1600200"/>
            <a:ext cx="4038600" cy="4419600"/>
          </a:xfrm>
          <a:prstGeom prst="foldedCorner">
            <a:avLst>
              <a:gd name="adj" fmla="val 12500"/>
            </a:avLst>
          </a:prstGeom>
          <a:gradFill rotWithShape="1">
            <a:gsLst>
              <a:gs pos="0">
                <a:schemeClr val="tx1">
                  <a:alpha val="55000"/>
                </a:schemeClr>
              </a:gs>
              <a:gs pos="50000">
                <a:srgbClr val="0000FF">
                  <a:alpha val="56000"/>
                </a:srgbClr>
              </a:gs>
              <a:gs pos="100000">
                <a:schemeClr val="tx1">
                  <a:alpha val="55000"/>
                </a:schemeClr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32775" name="WordArt 51"/>
          <p:cNvSpPr>
            <a:spLocks noChangeArrowheads="1" noChangeShapeType="1" noTextEdit="1"/>
          </p:cNvSpPr>
          <p:nvPr/>
        </p:nvSpPr>
        <p:spPr bwMode="auto">
          <a:xfrm>
            <a:off x="4495800" y="193675"/>
            <a:ext cx="609600" cy="266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32776" name="WordArt 52"/>
          <p:cNvSpPr>
            <a:spLocks noChangeArrowheads="1" noChangeShapeType="1" noTextEdit="1"/>
          </p:cNvSpPr>
          <p:nvPr/>
        </p:nvSpPr>
        <p:spPr bwMode="auto">
          <a:xfrm>
            <a:off x="5791200" y="152400"/>
            <a:ext cx="609600" cy="266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32777" name="WordArt 53"/>
          <p:cNvSpPr>
            <a:spLocks noChangeArrowheads="1" noChangeShapeType="1" noTextEdit="1"/>
          </p:cNvSpPr>
          <p:nvPr/>
        </p:nvSpPr>
        <p:spPr bwMode="auto">
          <a:xfrm>
            <a:off x="7239000" y="173038"/>
            <a:ext cx="609600" cy="266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42039" name="Text Box 55"/>
          <p:cNvSpPr txBox="1">
            <a:spLocks noChangeArrowheads="1"/>
          </p:cNvSpPr>
          <p:nvPr/>
        </p:nvSpPr>
        <p:spPr bwMode="auto">
          <a:xfrm>
            <a:off x="3733800" y="2667000"/>
            <a:ext cx="3810000" cy="13843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spcBef>
                <a:spcPct val="50000"/>
              </a:spcBef>
              <a:buFontTx/>
              <a:buNone/>
            </a:pP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</a:rPr>
              <a:t>Trường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</a:rPr>
              <a:t>mầm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</a:rPr>
              <a:t> non con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</a:rPr>
              <a:t>đang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</a:rPr>
              <a:t>học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</a:rPr>
              <a:t>có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</a:rPr>
              <a:t>tên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</a:rPr>
              <a:t>là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</a:rPr>
              <a:t>gì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</a:rPr>
              <a:t>??</a:t>
            </a:r>
          </a:p>
        </p:txBody>
      </p:sp>
      <p:sp>
        <p:nvSpPr>
          <p:cNvPr id="42040" name="Text Box 56"/>
          <p:cNvSpPr txBox="1">
            <a:spLocks noChangeArrowheads="1"/>
          </p:cNvSpPr>
          <p:nvPr/>
        </p:nvSpPr>
        <p:spPr bwMode="auto">
          <a:xfrm>
            <a:off x="4254500" y="4956176"/>
            <a:ext cx="2743200" cy="466725"/>
          </a:xfrm>
          <a:prstGeom prst="rect">
            <a:avLst/>
          </a:prstGeom>
          <a:noFill/>
          <a:ln w="9525">
            <a:solidFill>
              <a:srgbClr val="FF00FF"/>
            </a:solidFill>
            <a:miter lim="800000"/>
            <a:headEnd/>
            <a:tailEnd/>
          </a:ln>
          <a:effectLst>
            <a:prstShdw prst="shdw17" dist="17961" dir="2700000">
              <a:srgbClr val="990099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</a:rPr>
              <a:t>3. Hoa Thủy Tiên</a:t>
            </a:r>
          </a:p>
        </p:txBody>
      </p:sp>
      <p:sp>
        <p:nvSpPr>
          <p:cNvPr id="42041" name="Text Box 57"/>
          <p:cNvSpPr txBox="1">
            <a:spLocks noChangeArrowheads="1"/>
          </p:cNvSpPr>
          <p:nvPr/>
        </p:nvSpPr>
        <p:spPr bwMode="auto">
          <a:xfrm>
            <a:off x="3657600" y="4181476"/>
            <a:ext cx="1905000" cy="466725"/>
          </a:xfrm>
          <a:prstGeom prst="rect">
            <a:avLst/>
          </a:prstGeom>
          <a:noFill/>
          <a:ln w="9525">
            <a:solidFill>
              <a:srgbClr val="FF00FF"/>
            </a:solidFill>
            <a:miter lim="800000"/>
            <a:headEnd/>
            <a:tailEnd/>
          </a:ln>
          <a:effectLst>
            <a:prstShdw prst="shdw17" dist="17961" dir="2700000">
              <a:srgbClr val="990099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</a:rPr>
              <a:t>1.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Hoa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Sen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42042" name="Text Box 58"/>
          <p:cNvSpPr txBox="1">
            <a:spLocks noChangeArrowheads="1"/>
          </p:cNvSpPr>
          <p:nvPr/>
        </p:nvSpPr>
        <p:spPr bwMode="auto">
          <a:xfrm>
            <a:off x="5638800" y="4181476"/>
            <a:ext cx="1905000" cy="466725"/>
          </a:xfrm>
          <a:prstGeom prst="rect">
            <a:avLst/>
          </a:prstGeom>
          <a:noFill/>
          <a:ln w="9525">
            <a:solidFill>
              <a:srgbClr val="FF00FF"/>
            </a:solidFill>
            <a:miter lim="800000"/>
            <a:headEnd/>
            <a:tailEnd/>
          </a:ln>
          <a:effectLst>
            <a:prstShdw prst="shdw17" dist="17961" dir="2700000">
              <a:srgbClr val="990099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</a:rPr>
              <a:t>2. Hoa Sữa</a:t>
            </a:r>
          </a:p>
        </p:txBody>
      </p:sp>
      <p:pic>
        <p:nvPicPr>
          <p:cNvPr id="32785" name="Picture 63" descr="woman_teacher_blackboard_md_wht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2200" y="149226"/>
            <a:ext cx="4953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86" name="Text Box 67"/>
          <p:cNvSpPr txBox="1">
            <a:spLocks noChangeArrowheads="1"/>
          </p:cNvSpPr>
          <p:nvPr/>
        </p:nvSpPr>
        <p:spPr bwMode="auto">
          <a:xfrm>
            <a:off x="4038600" y="1828800"/>
            <a:ext cx="29718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b="1">
                <a:solidFill>
                  <a:srgbClr val="99FF66"/>
                </a:solidFill>
                <a:latin typeface="Times New Roman" panose="02020603050405020304" pitchFamily="18" charset="0"/>
              </a:rPr>
              <a:t>Câu hỏi 1</a:t>
            </a:r>
          </a:p>
        </p:txBody>
      </p:sp>
      <p:grpSp>
        <p:nvGrpSpPr>
          <p:cNvPr id="32787" name="Group 57"/>
          <p:cNvGrpSpPr>
            <a:grpSpLocks/>
          </p:cNvGrpSpPr>
          <p:nvPr/>
        </p:nvGrpSpPr>
        <p:grpSpPr bwMode="auto">
          <a:xfrm>
            <a:off x="1524000" y="228600"/>
            <a:ext cx="2362200" cy="1600200"/>
            <a:chOff x="240" y="672"/>
            <a:chExt cx="1488" cy="768"/>
          </a:xfrm>
        </p:grpSpPr>
        <p:sp>
          <p:nvSpPr>
            <p:cNvPr id="32789" name="Freeform 2"/>
            <p:cNvSpPr>
              <a:spLocks/>
            </p:cNvSpPr>
            <p:nvPr/>
          </p:nvSpPr>
          <p:spPr bwMode="auto">
            <a:xfrm>
              <a:off x="240" y="672"/>
              <a:ext cx="1488" cy="768"/>
            </a:xfrm>
            <a:custGeom>
              <a:avLst/>
              <a:gdLst>
                <a:gd name="T0" fmla="*/ 1458239 w 2178"/>
                <a:gd name="T1" fmla="*/ 815612 h 612"/>
                <a:gd name="T2" fmla="*/ 1414522 w 2178"/>
                <a:gd name="T3" fmla="*/ 700770 h 612"/>
                <a:gd name="T4" fmla="*/ 1284111 w 2178"/>
                <a:gd name="T5" fmla="*/ 707801 h 612"/>
                <a:gd name="T6" fmla="*/ 1163331 w 2178"/>
                <a:gd name="T7" fmla="*/ 935142 h 612"/>
                <a:gd name="T8" fmla="*/ 1115909 w 2178"/>
                <a:gd name="T9" fmla="*/ 1052327 h 612"/>
                <a:gd name="T10" fmla="*/ 1079601 w 2178"/>
                <a:gd name="T11" fmla="*/ 1021859 h 612"/>
                <a:gd name="T12" fmla="*/ 1042552 w 2178"/>
                <a:gd name="T13" fmla="*/ 1052327 h 612"/>
                <a:gd name="T14" fmla="*/ 1001058 w 2178"/>
                <a:gd name="T15" fmla="*/ 1101545 h 612"/>
                <a:gd name="T16" fmla="*/ 961045 w 2178"/>
                <a:gd name="T17" fmla="*/ 1101545 h 612"/>
                <a:gd name="T18" fmla="*/ 922514 w 2178"/>
                <a:gd name="T19" fmla="*/ 1080452 h 612"/>
                <a:gd name="T20" fmla="*/ 882502 w 2178"/>
                <a:gd name="T21" fmla="*/ 1106232 h 612"/>
                <a:gd name="T22" fmla="*/ 852122 w 2178"/>
                <a:gd name="T23" fmla="*/ 1146076 h 612"/>
                <a:gd name="T24" fmla="*/ 812109 w 2178"/>
                <a:gd name="T25" fmla="*/ 1150764 h 612"/>
                <a:gd name="T26" fmla="*/ 773578 w 2178"/>
                <a:gd name="T27" fmla="*/ 1141389 h 612"/>
                <a:gd name="T28" fmla="*/ 721710 w 2178"/>
                <a:gd name="T29" fmla="*/ 1171856 h 612"/>
                <a:gd name="T30" fmla="*/ 684661 w 2178"/>
                <a:gd name="T31" fmla="*/ 1192950 h 612"/>
                <a:gd name="T32" fmla="*/ 660209 w 2178"/>
                <a:gd name="T33" fmla="*/ 1106232 h 612"/>
                <a:gd name="T34" fmla="*/ 616492 w 2178"/>
                <a:gd name="T35" fmla="*/ 1012484 h 612"/>
                <a:gd name="T36" fmla="*/ 518683 w 2178"/>
                <a:gd name="T37" fmla="*/ 977329 h 612"/>
                <a:gd name="T38" fmla="*/ 380862 w 2178"/>
                <a:gd name="T39" fmla="*/ 1171856 h 612"/>
                <a:gd name="T40" fmla="*/ 283053 w 2178"/>
                <a:gd name="T41" fmla="*/ 1314824 h 612"/>
                <a:gd name="T42" fmla="*/ 178575 w 2178"/>
                <a:gd name="T43" fmla="*/ 1349980 h 612"/>
                <a:gd name="T44" fmla="*/ 127448 w 2178"/>
                <a:gd name="T45" fmla="*/ 1403885 h 612"/>
                <a:gd name="T46" fmla="*/ 31862 w 2178"/>
                <a:gd name="T47" fmla="*/ 1434353 h 612"/>
                <a:gd name="T48" fmla="*/ 0 w 2178"/>
                <a:gd name="T49" fmla="*/ 1270293 h 612"/>
                <a:gd name="T50" fmla="*/ 26675 w 2178"/>
                <a:gd name="T51" fmla="*/ 1214044 h 612"/>
                <a:gd name="T52" fmla="*/ 68170 w 2178"/>
                <a:gd name="T53" fmla="*/ 1202325 h 612"/>
                <a:gd name="T54" fmla="*/ 77062 w 2178"/>
                <a:gd name="T55" fmla="*/ 972641 h 612"/>
                <a:gd name="T56" fmla="*/ 127448 w 2178"/>
                <a:gd name="T57" fmla="*/ 740613 h 612"/>
                <a:gd name="T58" fmla="*/ 262305 w 2178"/>
                <a:gd name="T59" fmla="*/ 539054 h 612"/>
                <a:gd name="T60" fmla="*/ 323065 w 2178"/>
                <a:gd name="T61" fmla="*/ 246090 h 612"/>
                <a:gd name="T62" fmla="*/ 379379 w 2178"/>
                <a:gd name="T63" fmla="*/ 145310 h 612"/>
                <a:gd name="T64" fmla="*/ 483857 w 2178"/>
                <a:gd name="T65" fmla="*/ 70311 h 612"/>
                <a:gd name="T66" fmla="*/ 623901 w 2178"/>
                <a:gd name="T67" fmla="*/ 11718 h 612"/>
                <a:gd name="T68" fmla="*/ 784693 w 2178"/>
                <a:gd name="T69" fmla="*/ 7031 h 612"/>
                <a:gd name="T70" fmla="*/ 876574 w 2178"/>
                <a:gd name="T71" fmla="*/ 86717 h 612"/>
                <a:gd name="T72" fmla="*/ 958822 w 2178"/>
                <a:gd name="T73" fmla="*/ 234372 h 612"/>
                <a:gd name="T74" fmla="*/ 1030697 w 2178"/>
                <a:gd name="T75" fmla="*/ 217965 h 612"/>
                <a:gd name="T76" fmla="*/ 1115909 w 2178"/>
                <a:gd name="T77" fmla="*/ 152341 h 612"/>
                <a:gd name="T78" fmla="*/ 1189265 w 2178"/>
                <a:gd name="T79" fmla="*/ 168748 h 612"/>
                <a:gd name="T80" fmla="*/ 1247062 w 2178"/>
                <a:gd name="T81" fmla="*/ 124216 h 612"/>
                <a:gd name="T82" fmla="*/ 1295966 w 2178"/>
                <a:gd name="T83" fmla="*/ 175779 h 612"/>
                <a:gd name="T84" fmla="*/ 1335979 w 2178"/>
                <a:gd name="T85" fmla="*/ 234372 h 612"/>
                <a:gd name="T86" fmla="*/ 1395257 w 2178"/>
                <a:gd name="T87" fmla="*/ 220309 h 612"/>
                <a:gd name="T88" fmla="*/ 1447866 w 2178"/>
                <a:gd name="T89" fmla="*/ 203903 h 612"/>
                <a:gd name="T90" fmla="*/ 1504180 w 2178"/>
                <a:gd name="T91" fmla="*/ 290620 h 612"/>
                <a:gd name="T92" fmla="*/ 1512331 w 2178"/>
                <a:gd name="T93" fmla="*/ 389056 h 612"/>
                <a:gd name="T94" fmla="*/ 1579019 w 2178"/>
                <a:gd name="T95" fmla="*/ 454680 h 612"/>
                <a:gd name="T96" fmla="*/ 1582724 w 2178"/>
                <a:gd name="T97" fmla="*/ 616397 h 612"/>
                <a:gd name="T98" fmla="*/ 1613845 w 2178"/>
                <a:gd name="T99" fmla="*/ 764051 h 612"/>
                <a:gd name="T100" fmla="*/ 1526409 w 2178"/>
                <a:gd name="T101" fmla="*/ 907017 h 612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2178"/>
                <a:gd name="T154" fmla="*/ 0 h 612"/>
                <a:gd name="T155" fmla="*/ 2178 w 2178"/>
                <a:gd name="T156" fmla="*/ 612 h 612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2178" h="612">
                  <a:moveTo>
                    <a:pt x="1985" y="383"/>
                  </a:moveTo>
                  <a:lnTo>
                    <a:pt x="1980" y="373"/>
                  </a:lnTo>
                  <a:lnTo>
                    <a:pt x="1975" y="361"/>
                  </a:lnTo>
                  <a:lnTo>
                    <a:pt x="1968" y="348"/>
                  </a:lnTo>
                  <a:lnTo>
                    <a:pt x="1961" y="333"/>
                  </a:lnTo>
                  <a:lnTo>
                    <a:pt x="1949" y="321"/>
                  </a:lnTo>
                  <a:lnTo>
                    <a:pt x="1933" y="309"/>
                  </a:lnTo>
                  <a:lnTo>
                    <a:pt x="1909" y="299"/>
                  </a:lnTo>
                  <a:lnTo>
                    <a:pt x="1881" y="292"/>
                  </a:lnTo>
                  <a:lnTo>
                    <a:pt x="1832" y="288"/>
                  </a:lnTo>
                  <a:lnTo>
                    <a:pt x="1782" y="292"/>
                  </a:lnTo>
                  <a:lnTo>
                    <a:pt x="1733" y="302"/>
                  </a:lnTo>
                  <a:lnTo>
                    <a:pt x="1683" y="317"/>
                  </a:lnTo>
                  <a:lnTo>
                    <a:pt x="1641" y="340"/>
                  </a:lnTo>
                  <a:lnTo>
                    <a:pt x="1601" y="367"/>
                  </a:lnTo>
                  <a:lnTo>
                    <a:pt x="1570" y="399"/>
                  </a:lnTo>
                  <a:lnTo>
                    <a:pt x="1549" y="435"/>
                  </a:lnTo>
                  <a:lnTo>
                    <a:pt x="1532" y="444"/>
                  </a:lnTo>
                  <a:lnTo>
                    <a:pt x="1518" y="449"/>
                  </a:lnTo>
                  <a:lnTo>
                    <a:pt x="1506" y="449"/>
                  </a:lnTo>
                  <a:lnTo>
                    <a:pt x="1492" y="446"/>
                  </a:lnTo>
                  <a:lnTo>
                    <a:pt x="1480" y="442"/>
                  </a:lnTo>
                  <a:lnTo>
                    <a:pt x="1469" y="439"/>
                  </a:lnTo>
                  <a:lnTo>
                    <a:pt x="1457" y="436"/>
                  </a:lnTo>
                  <a:lnTo>
                    <a:pt x="1443" y="436"/>
                  </a:lnTo>
                  <a:lnTo>
                    <a:pt x="1433" y="439"/>
                  </a:lnTo>
                  <a:lnTo>
                    <a:pt x="1422" y="444"/>
                  </a:lnTo>
                  <a:lnTo>
                    <a:pt x="1407" y="449"/>
                  </a:lnTo>
                  <a:lnTo>
                    <a:pt x="1393" y="455"/>
                  </a:lnTo>
                  <a:lnTo>
                    <a:pt x="1379" y="461"/>
                  </a:lnTo>
                  <a:lnTo>
                    <a:pt x="1365" y="466"/>
                  </a:lnTo>
                  <a:lnTo>
                    <a:pt x="1351" y="470"/>
                  </a:lnTo>
                  <a:lnTo>
                    <a:pt x="1337" y="473"/>
                  </a:lnTo>
                  <a:lnTo>
                    <a:pt x="1323" y="474"/>
                  </a:lnTo>
                  <a:lnTo>
                    <a:pt x="1308" y="473"/>
                  </a:lnTo>
                  <a:lnTo>
                    <a:pt x="1297" y="470"/>
                  </a:lnTo>
                  <a:lnTo>
                    <a:pt x="1285" y="467"/>
                  </a:lnTo>
                  <a:lnTo>
                    <a:pt x="1273" y="464"/>
                  </a:lnTo>
                  <a:lnTo>
                    <a:pt x="1259" y="462"/>
                  </a:lnTo>
                  <a:lnTo>
                    <a:pt x="1245" y="461"/>
                  </a:lnTo>
                  <a:lnTo>
                    <a:pt x="1226" y="462"/>
                  </a:lnTo>
                  <a:lnTo>
                    <a:pt x="1212" y="464"/>
                  </a:lnTo>
                  <a:lnTo>
                    <a:pt x="1200" y="468"/>
                  </a:lnTo>
                  <a:lnTo>
                    <a:pt x="1191" y="472"/>
                  </a:lnTo>
                  <a:lnTo>
                    <a:pt x="1181" y="476"/>
                  </a:lnTo>
                  <a:lnTo>
                    <a:pt x="1172" y="481"/>
                  </a:lnTo>
                  <a:lnTo>
                    <a:pt x="1162" y="485"/>
                  </a:lnTo>
                  <a:lnTo>
                    <a:pt x="1150" y="489"/>
                  </a:lnTo>
                  <a:lnTo>
                    <a:pt x="1136" y="491"/>
                  </a:lnTo>
                  <a:lnTo>
                    <a:pt x="1120" y="492"/>
                  </a:lnTo>
                  <a:lnTo>
                    <a:pt x="1108" y="492"/>
                  </a:lnTo>
                  <a:lnTo>
                    <a:pt x="1096" y="491"/>
                  </a:lnTo>
                  <a:lnTo>
                    <a:pt x="1085" y="490"/>
                  </a:lnTo>
                  <a:lnTo>
                    <a:pt x="1073" y="489"/>
                  </a:lnTo>
                  <a:lnTo>
                    <a:pt x="1061" y="487"/>
                  </a:lnTo>
                  <a:lnTo>
                    <a:pt x="1044" y="487"/>
                  </a:lnTo>
                  <a:lnTo>
                    <a:pt x="1023" y="487"/>
                  </a:lnTo>
                  <a:lnTo>
                    <a:pt x="1002" y="491"/>
                  </a:lnTo>
                  <a:lnTo>
                    <a:pt x="986" y="495"/>
                  </a:lnTo>
                  <a:lnTo>
                    <a:pt x="974" y="500"/>
                  </a:lnTo>
                  <a:lnTo>
                    <a:pt x="962" y="503"/>
                  </a:lnTo>
                  <a:lnTo>
                    <a:pt x="953" y="507"/>
                  </a:lnTo>
                  <a:lnTo>
                    <a:pt x="941" y="509"/>
                  </a:lnTo>
                  <a:lnTo>
                    <a:pt x="924" y="509"/>
                  </a:lnTo>
                  <a:lnTo>
                    <a:pt x="903" y="506"/>
                  </a:lnTo>
                  <a:lnTo>
                    <a:pt x="903" y="495"/>
                  </a:lnTo>
                  <a:lnTo>
                    <a:pt x="898" y="483"/>
                  </a:lnTo>
                  <a:lnTo>
                    <a:pt x="891" y="472"/>
                  </a:lnTo>
                  <a:lnTo>
                    <a:pt x="879" y="459"/>
                  </a:lnTo>
                  <a:lnTo>
                    <a:pt x="865" y="449"/>
                  </a:lnTo>
                  <a:lnTo>
                    <a:pt x="849" y="439"/>
                  </a:lnTo>
                  <a:lnTo>
                    <a:pt x="832" y="432"/>
                  </a:lnTo>
                  <a:lnTo>
                    <a:pt x="813" y="425"/>
                  </a:lnTo>
                  <a:lnTo>
                    <a:pt x="780" y="419"/>
                  </a:lnTo>
                  <a:lnTo>
                    <a:pt x="743" y="416"/>
                  </a:lnTo>
                  <a:lnTo>
                    <a:pt x="700" y="417"/>
                  </a:lnTo>
                  <a:lnTo>
                    <a:pt x="656" y="424"/>
                  </a:lnTo>
                  <a:lnTo>
                    <a:pt x="608" y="439"/>
                  </a:lnTo>
                  <a:lnTo>
                    <a:pt x="561" y="464"/>
                  </a:lnTo>
                  <a:lnTo>
                    <a:pt x="514" y="500"/>
                  </a:lnTo>
                  <a:lnTo>
                    <a:pt x="472" y="549"/>
                  </a:lnTo>
                  <a:lnTo>
                    <a:pt x="453" y="553"/>
                  </a:lnTo>
                  <a:lnTo>
                    <a:pt x="420" y="558"/>
                  </a:lnTo>
                  <a:lnTo>
                    <a:pt x="382" y="561"/>
                  </a:lnTo>
                  <a:lnTo>
                    <a:pt x="340" y="566"/>
                  </a:lnTo>
                  <a:lnTo>
                    <a:pt x="300" y="570"/>
                  </a:lnTo>
                  <a:lnTo>
                    <a:pt x="264" y="574"/>
                  </a:lnTo>
                  <a:lnTo>
                    <a:pt x="241" y="576"/>
                  </a:lnTo>
                  <a:lnTo>
                    <a:pt x="229" y="577"/>
                  </a:lnTo>
                  <a:lnTo>
                    <a:pt x="222" y="585"/>
                  </a:lnTo>
                  <a:lnTo>
                    <a:pt x="203" y="592"/>
                  </a:lnTo>
                  <a:lnTo>
                    <a:pt x="172" y="599"/>
                  </a:lnTo>
                  <a:lnTo>
                    <a:pt x="139" y="605"/>
                  </a:lnTo>
                  <a:lnTo>
                    <a:pt x="104" y="610"/>
                  </a:lnTo>
                  <a:lnTo>
                    <a:pt x="71" y="612"/>
                  </a:lnTo>
                  <a:lnTo>
                    <a:pt x="43" y="612"/>
                  </a:lnTo>
                  <a:lnTo>
                    <a:pt x="26" y="608"/>
                  </a:lnTo>
                  <a:lnTo>
                    <a:pt x="15" y="592"/>
                  </a:lnTo>
                  <a:lnTo>
                    <a:pt x="5" y="568"/>
                  </a:lnTo>
                  <a:lnTo>
                    <a:pt x="0" y="542"/>
                  </a:lnTo>
                  <a:lnTo>
                    <a:pt x="7" y="525"/>
                  </a:lnTo>
                  <a:lnTo>
                    <a:pt x="15" y="523"/>
                  </a:lnTo>
                  <a:lnTo>
                    <a:pt x="24" y="520"/>
                  </a:lnTo>
                  <a:lnTo>
                    <a:pt x="36" y="518"/>
                  </a:lnTo>
                  <a:lnTo>
                    <a:pt x="50" y="517"/>
                  </a:lnTo>
                  <a:lnTo>
                    <a:pt x="64" y="515"/>
                  </a:lnTo>
                  <a:lnTo>
                    <a:pt x="78" y="514"/>
                  </a:lnTo>
                  <a:lnTo>
                    <a:pt x="92" y="513"/>
                  </a:lnTo>
                  <a:lnTo>
                    <a:pt x="104" y="513"/>
                  </a:lnTo>
                  <a:lnTo>
                    <a:pt x="111" y="478"/>
                  </a:lnTo>
                  <a:lnTo>
                    <a:pt x="109" y="445"/>
                  </a:lnTo>
                  <a:lnTo>
                    <a:pt x="104" y="415"/>
                  </a:lnTo>
                  <a:lnTo>
                    <a:pt x="102" y="385"/>
                  </a:lnTo>
                  <a:lnTo>
                    <a:pt x="109" y="360"/>
                  </a:lnTo>
                  <a:lnTo>
                    <a:pt x="130" y="337"/>
                  </a:lnTo>
                  <a:lnTo>
                    <a:pt x="172" y="316"/>
                  </a:lnTo>
                  <a:lnTo>
                    <a:pt x="241" y="299"/>
                  </a:lnTo>
                  <a:lnTo>
                    <a:pt x="288" y="285"/>
                  </a:lnTo>
                  <a:lnTo>
                    <a:pt x="326" y="260"/>
                  </a:lnTo>
                  <a:lnTo>
                    <a:pt x="354" y="230"/>
                  </a:lnTo>
                  <a:lnTo>
                    <a:pt x="380" y="197"/>
                  </a:lnTo>
                  <a:lnTo>
                    <a:pt x="401" y="163"/>
                  </a:lnTo>
                  <a:lnTo>
                    <a:pt x="420" y="132"/>
                  </a:lnTo>
                  <a:lnTo>
                    <a:pt x="436" y="105"/>
                  </a:lnTo>
                  <a:lnTo>
                    <a:pt x="455" y="87"/>
                  </a:lnTo>
                  <a:lnTo>
                    <a:pt x="469" y="79"/>
                  </a:lnTo>
                  <a:lnTo>
                    <a:pt x="488" y="71"/>
                  </a:lnTo>
                  <a:lnTo>
                    <a:pt x="512" y="62"/>
                  </a:lnTo>
                  <a:lnTo>
                    <a:pt x="542" y="54"/>
                  </a:lnTo>
                  <a:lnTo>
                    <a:pt x="575" y="45"/>
                  </a:lnTo>
                  <a:lnTo>
                    <a:pt x="613" y="37"/>
                  </a:lnTo>
                  <a:lnTo>
                    <a:pt x="653" y="30"/>
                  </a:lnTo>
                  <a:lnTo>
                    <a:pt x="696" y="22"/>
                  </a:lnTo>
                  <a:lnTo>
                    <a:pt x="743" y="15"/>
                  </a:lnTo>
                  <a:lnTo>
                    <a:pt x="792" y="10"/>
                  </a:lnTo>
                  <a:lnTo>
                    <a:pt x="842" y="5"/>
                  </a:lnTo>
                  <a:lnTo>
                    <a:pt x="896" y="3"/>
                  </a:lnTo>
                  <a:lnTo>
                    <a:pt x="948" y="0"/>
                  </a:lnTo>
                  <a:lnTo>
                    <a:pt x="1002" y="0"/>
                  </a:lnTo>
                  <a:lnTo>
                    <a:pt x="1059" y="3"/>
                  </a:lnTo>
                  <a:lnTo>
                    <a:pt x="1113" y="7"/>
                  </a:lnTo>
                  <a:lnTo>
                    <a:pt x="1139" y="11"/>
                  </a:lnTo>
                  <a:lnTo>
                    <a:pt x="1162" y="22"/>
                  </a:lnTo>
                  <a:lnTo>
                    <a:pt x="1183" y="37"/>
                  </a:lnTo>
                  <a:lnTo>
                    <a:pt x="1207" y="53"/>
                  </a:lnTo>
                  <a:lnTo>
                    <a:pt x="1231" y="70"/>
                  </a:lnTo>
                  <a:lnTo>
                    <a:pt x="1259" y="87"/>
                  </a:lnTo>
                  <a:lnTo>
                    <a:pt x="1294" y="100"/>
                  </a:lnTo>
                  <a:lnTo>
                    <a:pt x="1334" y="111"/>
                  </a:lnTo>
                  <a:lnTo>
                    <a:pt x="1353" y="111"/>
                  </a:lnTo>
                  <a:lnTo>
                    <a:pt x="1372" y="104"/>
                  </a:lnTo>
                  <a:lnTo>
                    <a:pt x="1391" y="93"/>
                  </a:lnTo>
                  <a:lnTo>
                    <a:pt x="1412" y="81"/>
                  </a:lnTo>
                  <a:lnTo>
                    <a:pt x="1438" y="70"/>
                  </a:lnTo>
                  <a:lnTo>
                    <a:pt x="1469" y="64"/>
                  </a:lnTo>
                  <a:lnTo>
                    <a:pt x="1506" y="65"/>
                  </a:lnTo>
                  <a:lnTo>
                    <a:pt x="1554" y="76"/>
                  </a:lnTo>
                  <a:lnTo>
                    <a:pt x="1572" y="79"/>
                  </a:lnTo>
                  <a:lnTo>
                    <a:pt x="1589" y="77"/>
                  </a:lnTo>
                  <a:lnTo>
                    <a:pt x="1605" y="72"/>
                  </a:lnTo>
                  <a:lnTo>
                    <a:pt x="1624" y="66"/>
                  </a:lnTo>
                  <a:lnTo>
                    <a:pt x="1641" y="59"/>
                  </a:lnTo>
                  <a:lnTo>
                    <a:pt x="1662" y="54"/>
                  </a:lnTo>
                  <a:lnTo>
                    <a:pt x="1683" y="53"/>
                  </a:lnTo>
                  <a:lnTo>
                    <a:pt x="1709" y="55"/>
                  </a:lnTo>
                  <a:lnTo>
                    <a:pt x="1726" y="60"/>
                  </a:lnTo>
                  <a:lnTo>
                    <a:pt x="1737" y="67"/>
                  </a:lnTo>
                  <a:lnTo>
                    <a:pt x="1749" y="75"/>
                  </a:lnTo>
                  <a:lnTo>
                    <a:pt x="1759" y="83"/>
                  </a:lnTo>
                  <a:lnTo>
                    <a:pt x="1770" y="90"/>
                  </a:lnTo>
                  <a:lnTo>
                    <a:pt x="1784" y="96"/>
                  </a:lnTo>
                  <a:lnTo>
                    <a:pt x="1803" y="100"/>
                  </a:lnTo>
                  <a:lnTo>
                    <a:pt x="1829" y="101"/>
                  </a:lnTo>
                  <a:lnTo>
                    <a:pt x="1848" y="100"/>
                  </a:lnTo>
                  <a:lnTo>
                    <a:pt x="1865" y="98"/>
                  </a:lnTo>
                  <a:lnTo>
                    <a:pt x="1883" y="94"/>
                  </a:lnTo>
                  <a:lnTo>
                    <a:pt x="1900" y="90"/>
                  </a:lnTo>
                  <a:lnTo>
                    <a:pt x="1919" y="88"/>
                  </a:lnTo>
                  <a:lnTo>
                    <a:pt x="1935" y="85"/>
                  </a:lnTo>
                  <a:lnTo>
                    <a:pt x="1954" y="87"/>
                  </a:lnTo>
                  <a:lnTo>
                    <a:pt x="1971" y="89"/>
                  </a:lnTo>
                  <a:lnTo>
                    <a:pt x="2001" y="99"/>
                  </a:lnTo>
                  <a:lnTo>
                    <a:pt x="2018" y="111"/>
                  </a:lnTo>
                  <a:lnTo>
                    <a:pt x="2030" y="124"/>
                  </a:lnTo>
                  <a:lnTo>
                    <a:pt x="2032" y="138"/>
                  </a:lnTo>
                  <a:lnTo>
                    <a:pt x="2034" y="149"/>
                  </a:lnTo>
                  <a:lnTo>
                    <a:pt x="2037" y="160"/>
                  </a:lnTo>
                  <a:lnTo>
                    <a:pt x="2041" y="166"/>
                  </a:lnTo>
                  <a:lnTo>
                    <a:pt x="2051" y="168"/>
                  </a:lnTo>
                  <a:lnTo>
                    <a:pt x="2084" y="170"/>
                  </a:lnTo>
                  <a:lnTo>
                    <a:pt x="2112" y="180"/>
                  </a:lnTo>
                  <a:lnTo>
                    <a:pt x="2131" y="194"/>
                  </a:lnTo>
                  <a:lnTo>
                    <a:pt x="2143" y="209"/>
                  </a:lnTo>
                  <a:lnTo>
                    <a:pt x="2147" y="228"/>
                  </a:lnTo>
                  <a:lnTo>
                    <a:pt x="2147" y="246"/>
                  </a:lnTo>
                  <a:lnTo>
                    <a:pt x="2136" y="263"/>
                  </a:lnTo>
                  <a:lnTo>
                    <a:pt x="2119" y="276"/>
                  </a:lnTo>
                  <a:lnTo>
                    <a:pt x="2150" y="288"/>
                  </a:lnTo>
                  <a:lnTo>
                    <a:pt x="2169" y="305"/>
                  </a:lnTo>
                  <a:lnTo>
                    <a:pt x="2178" y="326"/>
                  </a:lnTo>
                  <a:lnTo>
                    <a:pt x="2173" y="347"/>
                  </a:lnTo>
                  <a:lnTo>
                    <a:pt x="2152" y="366"/>
                  </a:lnTo>
                  <a:lnTo>
                    <a:pt x="2114" y="379"/>
                  </a:lnTo>
                  <a:lnTo>
                    <a:pt x="2060" y="387"/>
                  </a:lnTo>
                  <a:lnTo>
                    <a:pt x="1985" y="383"/>
                  </a:lnTo>
                  <a:close/>
                </a:path>
              </a:pathLst>
            </a:custGeom>
            <a:gradFill rotWithShape="1">
              <a:gsLst>
                <a:gs pos="0">
                  <a:srgbClr val="FF0066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790" name="Text Box 57"/>
            <p:cNvSpPr txBox="1">
              <a:spLocks noChangeArrowheads="1"/>
            </p:cNvSpPr>
            <p:nvPr/>
          </p:nvSpPr>
          <p:spPr bwMode="auto">
            <a:xfrm>
              <a:off x="384" y="864"/>
              <a:ext cx="1152" cy="222"/>
            </a:xfrm>
            <a:prstGeom prst="rect">
              <a:avLst/>
            </a:prstGeom>
            <a:solidFill>
              <a:srgbClr val="0033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</a:rPr>
                <a:t>TRỢ GIÚP</a:t>
              </a:r>
            </a:p>
          </p:txBody>
        </p:sp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9269" y="2666999"/>
            <a:ext cx="2680604" cy="3102191"/>
          </a:xfrm>
          <a:prstGeom prst="rect">
            <a:avLst/>
          </a:prstGeom>
        </p:spPr>
      </p:pic>
      <p:pic>
        <p:nvPicPr>
          <p:cNvPr id="3" name="kết quả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347939" y="6096000"/>
            <a:ext cx="609600" cy="6096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4329060-0C44-40A0-B3C5-2AEA00CBB1C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736483" y="140506"/>
            <a:ext cx="1222912" cy="1026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08881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2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mph" presetSubtype="2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Clr clrSpc="rgb" dir="cw">
                                      <p:cBhvr>
                                        <p:cTn id="8" dur="2000" fill="hold"/>
                                        <p:tgtEl>
                                          <p:spTgt spid="420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FF"/>
                                      </p:to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420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" dur="2000" fill="hold"/>
                                        <p:tgtEl>
                                          <p:spTgt spid="420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2000"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i la trieu phu - tra loi 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10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3794" name="Object 4"/>
          <p:cNvGraphicFramePr>
            <a:graphicFrameLocks noChangeAspect="1"/>
          </p:cNvGraphicFramePr>
          <p:nvPr/>
        </p:nvGraphicFramePr>
        <p:xfrm>
          <a:off x="9372600" y="6324600"/>
          <a:ext cx="1295400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4" name="Clip" r:id="rId5" imgW="1713586" imgH="833018" progId="MS_ClipArt_Gallery.2">
                  <p:embed/>
                </p:oleObj>
              </mc:Choice>
              <mc:Fallback>
                <p:oleObj name="Clip" r:id="rId5" imgW="1713586" imgH="833018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lum bright="36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372600" y="6324600"/>
                        <a:ext cx="1295400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795" name="Freeform 8"/>
          <p:cNvSpPr>
            <a:spLocks/>
          </p:cNvSpPr>
          <p:nvPr/>
        </p:nvSpPr>
        <p:spPr bwMode="auto">
          <a:xfrm>
            <a:off x="2362200" y="1006475"/>
            <a:ext cx="184150" cy="63500"/>
          </a:xfrm>
          <a:custGeom>
            <a:avLst/>
            <a:gdLst>
              <a:gd name="T0" fmla="*/ 0 w 116"/>
              <a:gd name="T1" fmla="*/ 20979581 h 62"/>
              <a:gd name="T2" fmla="*/ 0 w 116"/>
              <a:gd name="T3" fmla="*/ 13637137 h 62"/>
              <a:gd name="T4" fmla="*/ 17641888 w 116"/>
              <a:gd name="T5" fmla="*/ 9441016 h 62"/>
              <a:gd name="T6" fmla="*/ 42843450 w 116"/>
              <a:gd name="T7" fmla="*/ 7342444 h 62"/>
              <a:gd name="T8" fmla="*/ 78124050 w 116"/>
              <a:gd name="T9" fmla="*/ 5244895 h 62"/>
              <a:gd name="T10" fmla="*/ 118448138 w 116"/>
              <a:gd name="T11" fmla="*/ 5244895 h 62"/>
              <a:gd name="T12" fmla="*/ 161290000 w 116"/>
              <a:gd name="T13" fmla="*/ 4196121 h 62"/>
              <a:gd name="T14" fmla="*/ 201612500 w 116"/>
              <a:gd name="T15" fmla="*/ 3147347 h 62"/>
              <a:gd name="T16" fmla="*/ 244455950 w 116"/>
              <a:gd name="T17" fmla="*/ 0 h 62"/>
              <a:gd name="T18" fmla="*/ 257055938 w 116"/>
              <a:gd name="T19" fmla="*/ 10489790 h 62"/>
              <a:gd name="T20" fmla="*/ 267136563 w 116"/>
              <a:gd name="T21" fmla="*/ 20979581 h 62"/>
              <a:gd name="T22" fmla="*/ 284778450 w 116"/>
              <a:gd name="T23" fmla="*/ 32518145 h 62"/>
              <a:gd name="T24" fmla="*/ 292338125 w 116"/>
              <a:gd name="T25" fmla="*/ 45105484 h 62"/>
              <a:gd name="T26" fmla="*/ 274697825 w 116"/>
              <a:gd name="T27" fmla="*/ 51399153 h 62"/>
              <a:gd name="T28" fmla="*/ 244455950 w 116"/>
              <a:gd name="T29" fmla="*/ 56644048 h 62"/>
              <a:gd name="T30" fmla="*/ 214214075 w 116"/>
              <a:gd name="T31" fmla="*/ 60840169 h 62"/>
              <a:gd name="T32" fmla="*/ 178931888 w 116"/>
              <a:gd name="T33" fmla="*/ 62938742 h 62"/>
              <a:gd name="T34" fmla="*/ 143649700 w 116"/>
              <a:gd name="T35" fmla="*/ 65036290 h 62"/>
              <a:gd name="T36" fmla="*/ 108367513 w 116"/>
              <a:gd name="T37" fmla="*/ 65036290 h 62"/>
              <a:gd name="T38" fmla="*/ 78124050 w 116"/>
              <a:gd name="T39" fmla="*/ 65036290 h 62"/>
              <a:gd name="T40" fmla="*/ 60483750 w 116"/>
              <a:gd name="T41" fmla="*/ 63987516 h 62"/>
              <a:gd name="T42" fmla="*/ 35282188 w 116"/>
              <a:gd name="T43" fmla="*/ 57693847 h 62"/>
              <a:gd name="T44" fmla="*/ 17641888 w 116"/>
              <a:gd name="T45" fmla="*/ 46155282 h 62"/>
              <a:gd name="T46" fmla="*/ 7561263 w 116"/>
              <a:gd name="T47" fmla="*/ 33566919 h 62"/>
              <a:gd name="T48" fmla="*/ 0 w 116"/>
              <a:gd name="T49" fmla="*/ 20979581 h 62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116"/>
              <a:gd name="T76" fmla="*/ 0 h 62"/>
              <a:gd name="T77" fmla="*/ 116 w 116"/>
              <a:gd name="T78" fmla="*/ 62 h 62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116" h="62">
                <a:moveTo>
                  <a:pt x="0" y="20"/>
                </a:moveTo>
                <a:lnTo>
                  <a:pt x="0" y="13"/>
                </a:lnTo>
                <a:lnTo>
                  <a:pt x="7" y="9"/>
                </a:lnTo>
                <a:lnTo>
                  <a:pt x="17" y="7"/>
                </a:lnTo>
                <a:lnTo>
                  <a:pt x="31" y="5"/>
                </a:lnTo>
                <a:lnTo>
                  <a:pt x="47" y="5"/>
                </a:lnTo>
                <a:lnTo>
                  <a:pt x="64" y="4"/>
                </a:lnTo>
                <a:lnTo>
                  <a:pt x="80" y="3"/>
                </a:lnTo>
                <a:lnTo>
                  <a:pt x="97" y="0"/>
                </a:lnTo>
                <a:lnTo>
                  <a:pt x="102" y="10"/>
                </a:lnTo>
                <a:lnTo>
                  <a:pt x="106" y="20"/>
                </a:lnTo>
                <a:lnTo>
                  <a:pt x="113" y="31"/>
                </a:lnTo>
                <a:lnTo>
                  <a:pt x="116" y="43"/>
                </a:lnTo>
                <a:lnTo>
                  <a:pt x="109" y="49"/>
                </a:lnTo>
                <a:lnTo>
                  <a:pt x="97" y="54"/>
                </a:lnTo>
                <a:lnTo>
                  <a:pt x="85" y="58"/>
                </a:lnTo>
                <a:lnTo>
                  <a:pt x="71" y="60"/>
                </a:lnTo>
                <a:lnTo>
                  <a:pt x="57" y="62"/>
                </a:lnTo>
                <a:lnTo>
                  <a:pt x="43" y="62"/>
                </a:lnTo>
                <a:lnTo>
                  <a:pt x="31" y="62"/>
                </a:lnTo>
                <a:lnTo>
                  <a:pt x="24" y="61"/>
                </a:lnTo>
                <a:lnTo>
                  <a:pt x="14" y="55"/>
                </a:lnTo>
                <a:lnTo>
                  <a:pt x="7" y="44"/>
                </a:lnTo>
                <a:lnTo>
                  <a:pt x="3" y="32"/>
                </a:lnTo>
                <a:lnTo>
                  <a:pt x="0" y="2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796" name="AutoShape 10">
            <a:hlinkClick r:id="" action="ppaction://hlinkshowjump?jump=lastslide" highlightClick="1"/>
          </p:cNvPr>
          <p:cNvSpPr>
            <a:spLocks noChangeArrowheads="1"/>
          </p:cNvSpPr>
          <p:nvPr/>
        </p:nvSpPr>
        <p:spPr bwMode="auto">
          <a:xfrm>
            <a:off x="1524000" y="6553200"/>
            <a:ext cx="304800" cy="304800"/>
          </a:xfrm>
          <a:prstGeom prst="actionButtonEnd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vi-VN" sz="1800">
              <a:latin typeface="Arial" panose="020B0604020202020204" pitchFamily="34" charset="0"/>
            </a:endParaRPr>
          </a:p>
        </p:txBody>
      </p:sp>
      <p:graphicFrame>
        <p:nvGraphicFramePr>
          <p:cNvPr id="33797" name="Object 11"/>
          <p:cNvGraphicFramePr>
            <a:graphicFrameLocks noChangeAspect="1"/>
          </p:cNvGraphicFramePr>
          <p:nvPr/>
        </p:nvGraphicFramePr>
        <p:xfrm>
          <a:off x="1524000" y="4572000"/>
          <a:ext cx="2133600" cy="228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5" name="Clip" r:id="rId7" imgW="4435475" imgH="3328988" progId="MS_ClipArt_Gallery.2">
                  <p:embed/>
                </p:oleObj>
              </mc:Choice>
              <mc:Fallback>
                <p:oleObj name="Clip" r:id="rId7" imgW="4435475" imgH="3328988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4572000"/>
                        <a:ext cx="2133600" cy="2286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798" name="WordArt 51"/>
          <p:cNvSpPr>
            <a:spLocks noChangeArrowheads="1" noChangeShapeType="1" noTextEdit="1"/>
          </p:cNvSpPr>
          <p:nvPr/>
        </p:nvSpPr>
        <p:spPr bwMode="auto">
          <a:xfrm>
            <a:off x="4495800" y="193675"/>
            <a:ext cx="609600" cy="266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33799" name="WordArt 52"/>
          <p:cNvSpPr>
            <a:spLocks noChangeArrowheads="1" noChangeShapeType="1" noTextEdit="1"/>
          </p:cNvSpPr>
          <p:nvPr/>
        </p:nvSpPr>
        <p:spPr bwMode="auto">
          <a:xfrm>
            <a:off x="5791200" y="152400"/>
            <a:ext cx="609600" cy="266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33800" name="WordArt 53"/>
          <p:cNvSpPr>
            <a:spLocks noChangeArrowheads="1" noChangeShapeType="1" noTextEdit="1"/>
          </p:cNvSpPr>
          <p:nvPr/>
        </p:nvSpPr>
        <p:spPr bwMode="auto">
          <a:xfrm>
            <a:off x="7239000" y="173038"/>
            <a:ext cx="609600" cy="266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pic>
        <p:nvPicPr>
          <p:cNvPr id="33804" name="Picture 63" descr="woman_teacher_blackboard_md_wht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2200" y="149226"/>
            <a:ext cx="4953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3805" name="Group 19"/>
          <p:cNvGrpSpPr>
            <a:grpSpLocks/>
          </p:cNvGrpSpPr>
          <p:nvPr/>
        </p:nvGrpSpPr>
        <p:grpSpPr bwMode="auto">
          <a:xfrm>
            <a:off x="1524000" y="228600"/>
            <a:ext cx="2362200" cy="1600200"/>
            <a:chOff x="240" y="672"/>
            <a:chExt cx="1488" cy="768"/>
          </a:xfrm>
        </p:grpSpPr>
        <p:sp>
          <p:nvSpPr>
            <p:cNvPr id="33814" name="Freeform 2"/>
            <p:cNvSpPr>
              <a:spLocks/>
            </p:cNvSpPr>
            <p:nvPr/>
          </p:nvSpPr>
          <p:spPr bwMode="auto">
            <a:xfrm>
              <a:off x="240" y="672"/>
              <a:ext cx="1488" cy="768"/>
            </a:xfrm>
            <a:custGeom>
              <a:avLst/>
              <a:gdLst>
                <a:gd name="T0" fmla="*/ 1458239 w 2178"/>
                <a:gd name="T1" fmla="*/ 815612 h 612"/>
                <a:gd name="T2" fmla="*/ 1414522 w 2178"/>
                <a:gd name="T3" fmla="*/ 700770 h 612"/>
                <a:gd name="T4" fmla="*/ 1284111 w 2178"/>
                <a:gd name="T5" fmla="*/ 707801 h 612"/>
                <a:gd name="T6" fmla="*/ 1163331 w 2178"/>
                <a:gd name="T7" fmla="*/ 935142 h 612"/>
                <a:gd name="T8" fmla="*/ 1115909 w 2178"/>
                <a:gd name="T9" fmla="*/ 1052327 h 612"/>
                <a:gd name="T10" fmla="*/ 1079601 w 2178"/>
                <a:gd name="T11" fmla="*/ 1021859 h 612"/>
                <a:gd name="T12" fmla="*/ 1042552 w 2178"/>
                <a:gd name="T13" fmla="*/ 1052327 h 612"/>
                <a:gd name="T14" fmla="*/ 1001058 w 2178"/>
                <a:gd name="T15" fmla="*/ 1101545 h 612"/>
                <a:gd name="T16" fmla="*/ 961045 w 2178"/>
                <a:gd name="T17" fmla="*/ 1101545 h 612"/>
                <a:gd name="T18" fmla="*/ 922514 w 2178"/>
                <a:gd name="T19" fmla="*/ 1080452 h 612"/>
                <a:gd name="T20" fmla="*/ 882502 w 2178"/>
                <a:gd name="T21" fmla="*/ 1106232 h 612"/>
                <a:gd name="T22" fmla="*/ 852122 w 2178"/>
                <a:gd name="T23" fmla="*/ 1146076 h 612"/>
                <a:gd name="T24" fmla="*/ 812109 w 2178"/>
                <a:gd name="T25" fmla="*/ 1150764 h 612"/>
                <a:gd name="T26" fmla="*/ 773578 w 2178"/>
                <a:gd name="T27" fmla="*/ 1141389 h 612"/>
                <a:gd name="T28" fmla="*/ 721710 w 2178"/>
                <a:gd name="T29" fmla="*/ 1171856 h 612"/>
                <a:gd name="T30" fmla="*/ 684661 w 2178"/>
                <a:gd name="T31" fmla="*/ 1192950 h 612"/>
                <a:gd name="T32" fmla="*/ 660209 w 2178"/>
                <a:gd name="T33" fmla="*/ 1106232 h 612"/>
                <a:gd name="T34" fmla="*/ 616492 w 2178"/>
                <a:gd name="T35" fmla="*/ 1012484 h 612"/>
                <a:gd name="T36" fmla="*/ 518683 w 2178"/>
                <a:gd name="T37" fmla="*/ 977329 h 612"/>
                <a:gd name="T38" fmla="*/ 380862 w 2178"/>
                <a:gd name="T39" fmla="*/ 1171856 h 612"/>
                <a:gd name="T40" fmla="*/ 283053 w 2178"/>
                <a:gd name="T41" fmla="*/ 1314824 h 612"/>
                <a:gd name="T42" fmla="*/ 178575 w 2178"/>
                <a:gd name="T43" fmla="*/ 1349980 h 612"/>
                <a:gd name="T44" fmla="*/ 127448 w 2178"/>
                <a:gd name="T45" fmla="*/ 1403885 h 612"/>
                <a:gd name="T46" fmla="*/ 31862 w 2178"/>
                <a:gd name="T47" fmla="*/ 1434353 h 612"/>
                <a:gd name="T48" fmla="*/ 0 w 2178"/>
                <a:gd name="T49" fmla="*/ 1270293 h 612"/>
                <a:gd name="T50" fmla="*/ 26675 w 2178"/>
                <a:gd name="T51" fmla="*/ 1214044 h 612"/>
                <a:gd name="T52" fmla="*/ 68170 w 2178"/>
                <a:gd name="T53" fmla="*/ 1202325 h 612"/>
                <a:gd name="T54" fmla="*/ 77062 w 2178"/>
                <a:gd name="T55" fmla="*/ 972641 h 612"/>
                <a:gd name="T56" fmla="*/ 127448 w 2178"/>
                <a:gd name="T57" fmla="*/ 740613 h 612"/>
                <a:gd name="T58" fmla="*/ 262305 w 2178"/>
                <a:gd name="T59" fmla="*/ 539054 h 612"/>
                <a:gd name="T60" fmla="*/ 323065 w 2178"/>
                <a:gd name="T61" fmla="*/ 246090 h 612"/>
                <a:gd name="T62" fmla="*/ 379379 w 2178"/>
                <a:gd name="T63" fmla="*/ 145310 h 612"/>
                <a:gd name="T64" fmla="*/ 483857 w 2178"/>
                <a:gd name="T65" fmla="*/ 70311 h 612"/>
                <a:gd name="T66" fmla="*/ 623901 w 2178"/>
                <a:gd name="T67" fmla="*/ 11718 h 612"/>
                <a:gd name="T68" fmla="*/ 784693 w 2178"/>
                <a:gd name="T69" fmla="*/ 7031 h 612"/>
                <a:gd name="T70" fmla="*/ 876574 w 2178"/>
                <a:gd name="T71" fmla="*/ 86717 h 612"/>
                <a:gd name="T72" fmla="*/ 958822 w 2178"/>
                <a:gd name="T73" fmla="*/ 234372 h 612"/>
                <a:gd name="T74" fmla="*/ 1030697 w 2178"/>
                <a:gd name="T75" fmla="*/ 217965 h 612"/>
                <a:gd name="T76" fmla="*/ 1115909 w 2178"/>
                <a:gd name="T77" fmla="*/ 152341 h 612"/>
                <a:gd name="T78" fmla="*/ 1189265 w 2178"/>
                <a:gd name="T79" fmla="*/ 168748 h 612"/>
                <a:gd name="T80" fmla="*/ 1247062 w 2178"/>
                <a:gd name="T81" fmla="*/ 124216 h 612"/>
                <a:gd name="T82" fmla="*/ 1295966 w 2178"/>
                <a:gd name="T83" fmla="*/ 175779 h 612"/>
                <a:gd name="T84" fmla="*/ 1335979 w 2178"/>
                <a:gd name="T85" fmla="*/ 234372 h 612"/>
                <a:gd name="T86" fmla="*/ 1395257 w 2178"/>
                <a:gd name="T87" fmla="*/ 220309 h 612"/>
                <a:gd name="T88" fmla="*/ 1447866 w 2178"/>
                <a:gd name="T89" fmla="*/ 203903 h 612"/>
                <a:gd name="T90" fmla="*/ 1504180 w 2178"/>
                <a:gd name="T91" fmla="*/ 290620 h 612"/>
                <a:gd name="T92" fmla="*/ 1512331 w 2178"/>
                <a:gd name="T93" fmla="*/ 389056 h 612"/>
                <a:gd name="T94" fmla="*/ 1579019 w 2178"/>
                <a:gd name="T95" fmla="*/ 454680 h 612"/>
                <a:gd name="T96" fmla="*/ 1582724 w 2178"/>
                <a:gd name="T97" fmla="*/ 616397 h 612"/>
                <a:gd name="T98" fmla="*/ 1613845 w 2178"/>
                <a:gd name="T99" fmla="*/ 764051 h 612"/>
                <a:gd name="T100" fmla="*/ 1526409 w 2178"/>
                <a:gd name="T101" fmla="*/ 907017 h 612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2178"/>
                <a:gd name="T154" fmla="*/ 0 h 612"/>
                <a:gd name="T155" fmla="*/ 2178 w 2178"/>
                <a:gd name="T156" fmla="*/ 612 h 612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2178" h="612">
                  <a:moveTo>
                    <a:pt x="1985" y="383"/>
                  </a:moveTo>
                  <a:lnTo>
                    <a:pt x="1980" y="373"/>
                  </a:lnTo>
                  <a:lnTo>
                    <a:pt x="1975" y="361"/>
                  </a:lnTo>
                  <a:lnTo>
                    <a:pt x="1968" y="348"/>
                  </a:lnTo>
                  <a:lnTo>
                    <a:pt x="1961" y="333"/>
                  </a:lnTo>
                  <a:lnTo>
                    <a:pt x="1949" y="321"/>
                  </a:lnTo>
                  <a:lnTo>
                    <a:pt x="1933" y="309"/>
                  </a:lnTo>
                  <a:lnTo>
                    <a:pt x="1909" y="299"/>
                  </a:lnTo>
                  <a:lnTo>
                    <a:pt x="1881" y="292"/>
                  </a:lnTo>
                  <a:lnTo>
                    <a:pt x="1832" y="288"/>
                  </a:lnTo>
                  <a:lnTo>
                    <a:pt x="1782" y="292"/>
                  </a:lnTo>
                  <a:lnTo>
                    <a:pt x="1733" y="302"/>
                  </a:lnTo>
                  <a:lnTo>
                    <a:pt x="1683" y="317"/>
                  </a:lnTo>
                  <a:lnTo>
                    <a:pt x="1641" y="340"/>
                  </a:lnTo>
                  <a:lnTo>
                    <a:pt x="1601" y="367"/>
                  </a:lnTo>
                  <a:lnTo>
                    <a:pt x="1570" y="399"/>
                  </a:lnTo>
                  <a:lnTo>
                    <a:pt x="1549" y="435"/>
                  </a:lnTo>
                  <a:lnTo>
                    <a:pt x="1532" y="444"/>
                  </a:lnTo>
                  <a:lnTo>
                    <a:pt x="1518" y="449"/>
                  </a:lnTo>
                  <a:lnTo>
                    <a:pt x="1506" y="449"/>
                  </a:lnTo>
                  <a:lnTo>
                    <a:pt x="1492" y="446"/>
                  </a:lnTo>
                  <a:lnTo>
                    <a:pt x="1480" y="442"/>
                  </a:lnTo>
                  <a:lnTo>
                    <a:pt x="1469" y="439"/>
                  </a:lnTo>
                  <a:lnTo>
                    <a:pt x="1457" y="436"/>
                  </a:lnTo>
                  <a:lnTo>
                    <a:pt x="1443" y="436"/>
                  </a:lnTo>
                  <a:lnTo>
                    <a:pt x="1433" y="439"/>
                  </a:lnTo>
                  <a:lnTo>
                    <a:pt x="1422" y="444"/>
                  </a:lnTo>
                  <a:lnTo>
                    <a:pt x="1407" y="449"/>
                  </a:lnTo>
                  <a:lnTo>
                    <a:pt x="1393" y="455"/>
                  </a:lnTo>
                  <a:lnTo>
                    <a:pt x="1379" y="461"/>
                  </a:lnTo>
                  <a:lnTo>
                    <a:pt x="1365" y="466"/>
                  </a:lnTo>
                  <a:lnTo>
                    <a:pt x="1351" y="470"/>
                  </a:lnTo>
                  <a:lnTo>
                    <a:pt x="1337" y="473"/>
                  </a:lnTo>
                  <a:lnTo>
                    <a:pt x="1323" y="474"/>
                  </a:lnTo>
                  <a:lnTo>
                    <a:pt x="1308" y="473"/>
                  </a:lnTo>
                  <a:lnTo>
                    <a:pt x="1297" y="470"/>
                  </a:lnTo>
                  <a:lnTo>
                    <a:pt x="1285" y="467"/>
                  </a:lnTo>
                  <a:lnTo>
                    <a:pt x="1273" y="464"/>
                  </a:lnTo>
                  <a:lnTo>
                    <a:pt x="1259" y="462"/>
                  </a:lnTo>
                  <a:lnTo>
                    <a:pt x="1245" y="461"/>
                  </a:lnTo>
                  <a:lnTo>
                    <a:pt x="1226" y="462"/>
                  </a:lnTo>
                  <a:lnTo>
                    <a:pt x="1212" y="464"/>
                  </a:lnTo>
                  <a:lnTo>
                    <a:pt x="1200" y="468"/>
                  </a:lnTo>
                  <a:lnTo>
                    <a:pt x="1191" y="472"/>
                  </a:lnTo>
                  <a:lnTo>
                    <a:pt x="1181" y="476"/>
                  </a:lnTo>
                  <a:lnTo>
                    <a:pt x="1172" y="481"/>
                  </a:lnTo>
                  <a:lnTo>
                    <a:pt x="1162" y="485"/>
                  </a:lnTo>
                  <a:lnTo>
                    <a:pt x="1150" y="489"/>
                  </a:lnTo>
                  <a:lnTo>
                    <a:pt x="1136" y="491"/>
                  </a:lnTo>
                  <a:lnTo>
                    <a:pt x="1120" y="492"/>
                  </a:lnTo>
                  <a:lnTo>
                    <a:pt x="1108" y="492"/>
                  </a:lnTo>
                  <a:lnTo>
                    <a:pt x="1096" y="491"/>
                  </a:lnTo>
                  <a:lnTo>
                    <a:pt x="1085" y="490"/>
                  </a:lnTo>
                  <a:lnTo>
                    <a:pt x="1073" y="489"/>
                  </a:lnTo>
                  <a:lnTo>
                    <a:pt x="1061" y="487"/>
                  </a:lnTo>
                  <a:lnTo>
                    <a:pt x="1044" y="487"/>
                  </a:lnTo>
                  <a:lnTo>
                    <a:pt x="1023" y="487"/>
                  </a:lnTo>
                  <a:lnTo>
                    <a:pt x="1002" y="491"/>
                  </a:lnTo>
                  <a:lnTo>
                    <a:pt x="986" y="495"/>
                  </a:lnTo>
                  <a:lnTo>
                    <a:pt x="974" y="500"/>
                  </a:lnTo>
                  <a:lnTo>
                    <a:pt x="962" y="503"/>
                  </a:lnTo>
                  <a:lnTo>
                    <a:pt x="953" y="507"/>
                  </a:lnTo>
                  <a:lnTo>
                    <a:pt x="941" y="509"/>
                  </a:lnTo>
                  <a:lnTo>
                    <a:pt x="924" y="509"/>
                  </a:lnTo>
                  <a:lnTo>
                    <a:pt x="903" y="506"/>
                  </a:lnTo>
                  <a:lnTo>
                    <a:pt x="903" y="495"/>
                  </a:lnTo>
                  <a:lnTo>
                    <a:pt x="898" y="483"/>
                  </a:lnTo>
                  <a:lnTo>
                    <a:pt x="891" y="472"/>
                  </a:lnTo>
                  <a:lnTo>
                    <a:pt x="879" y="459"/>
                  </a:lnTo>
                  <a:lnTo>
                    <a:pt x="865" y="449"/>
                  </a:lnTo>
                  <a:lnTo>
                    <a:pt x="849" y="439"/>
                  </a:lnTo>
                  <a:lnTo>
                    <a:pt x="832" y="432"/>
                  </a:lnTo>
                  <a:lnTo>
                    <a:pt x="813" y="425"/>
                  </a:lnTo>
                  <a:lnTo>
                    <a:pt x="780" y="419"/>
                  </a:lnTo>
                  <a:lnTo>
                    <a:pt x="743" y="416"/>
                  </a:lnTo>
                  <a:lnTo>
                    <a:pt x="700" y="417"/>
                  </a:lnTo>
                  <a:lnTo>
                    <a:pt x="656" y="424"/>
                  </a:lnTo>
                  <a:lnTo>
                    <a:pt x="608" y="439"/>
                  </a:lnTo>
                  <a:lnTo>
                    <a:pt x="561" y="464"/>
                  </a:lnTo>
                  <a:lnTo>
                    <a:pt x="514" y="500"/>
                  </a:lnTo>
                  <a:lnTo>
                    <a:pt x="472" y="549"/>
                  </a:lnTo>
                  <a:lnTo>
                    <a:pt x="453" y="553"/>
                  </a:lnTo>
                  <a:lnTo>
                    <a:pt x="420" y="558"/>
                  </a:lnTo>
                  <a:lnTo>
                    <a:pt x="382" y="561"/>
                  </a:lnTo>
                  <a:lnTo>
                    <a:pt x="340" y="566"/>
                  </a:lnTo>
                  <a:lnTo>
                    <a:pt x="300" y="570"/>
                  </a:lnTo>
                  <a:lnTo>
                    <a:pt x="264" y="574"/>
                  </a:lnTo>
                  <a:lnTo>
                    <a:pt x="241" y="576"/>
                  </a:lnTo>
                  <a:lnTo>
                    <a:pt x="229" y="577"/>
                  </a:lnTo>
                  <a:lnTo>
                    <a:pt x="222" y="585"/>
                  </a:lnTo>
                  <a:lnTo>
                    <a:pt x="203" y="592"/>
                  </a:lnTo>
                  <a:lnTo>
                    <a:pt x="172" y="599"/>
                  </a:lnTo>
                  <a:lnTo>
                    <a:pt x="139" y="605"/>
                  </a:lnTo>
                  <a:lnTo>
                    <a:pt x="104" y="610"/>
                  </a:lnTo>
                  <a:lnTo>
                    <a:pt x="71" y="612"/>
                  </a:lnTo>
                  <a:lnTo>
                    <a:pt x="43" y="612"/>
                  </a:lnTo>
                  <a:lnTo>
                    <a:pt x="26" y="608"/>
                  </a:lnTo>
                  <a:lnTo>
                    <a:pt x="15" y="592"/>
                  </a:lnTo>
                  <a:lnTo>
                    <a:pt x="5" y="568"/>
                  </a:lnTo>
                  <a:lnTo>
                    <a:pt x="0" y="542"/>
                  </a:lnTo>
                  <a:lnTo>
                    <a:pt x="7" y="525"/>
                  </a:lnTo>
                  <a:lnTo>
                    <a:pt x="15" y="523"/>
                  </a:lnTo>
                  <a:lnTo>
                    <a:pt x="24" y="520"/>
                  </a:lnTo>
                  <a:lnTo>
                    <a:pt x="36" y="518"/>
                  </a:lnTo>
                  <a:lnTo>
                    <a:pt x="50" y="517"/>
                  </a:lnTo>
                  <a:lnTo>
                    <a:pt x="64" y="515"/>
                  </a:lnTo>
                  <a:lnTo>
                    <a:pt x="78" y="514"/>
                  </a:lnTo>
                  <a:lnTo>
                    <a:pt x="92" y="513"/>
                  </a:lnTo>
                  <a:lnTo>
                    <a:pt x="104" y="513"/>
                  </a:lnTo>
                  <a:lnTo>
                    <a:pt x="111" y="478"/>
                  </a:lnTo>
                  <a:lnTo>
                    <a:pt x="109" y="445"/>
                  </a:lnTo>
                  <a:lnTo>
                    <a:pt x="104" y="415"/>
                  </a:lnTo>
                  <a:lnTo>
                    <a:pt x="102" y="385"/>
                  </a:lnTo>
                  <a:lnTo>
                    <a:pt x="109" y="360"/>
                  </a:lnTo>
                  <a:lnTo>
                    <a:pt x="130" y="337"/>
                  </a:lnTo>
                  <a:lnTo>
                    <a:pt x="172" y="316"/>
                  </a:lnTo>
                  <a:lnTo>
                    <a:pt x="241" y="299"/>
                  </a:lnTo>
                  <a:lnTo>
                    <a:pt x="288" y="285"/>
                  </a:lnTo>
                  <a:lnTo>
                    <a:pt x="326" y="260"/>
                  </a:lnTo>
                  <a:lnTo>
                    <a:pt x="354" y="230"/>
                  </a:lnTo>
                  <a:lnTo>
                    <a:pt x="380" y="197"/>
                  </a:lnTo>
                  <a:lnTo>
                    <a:pt x="401" y="163"/>
                  </a:lnTo>
                  <a:lnTo>
                    <a:pt x="420" y="132"/>
                  </a:lnTo>
                  <a:lnTo>
                    <a:pt x="436" y="105"/>
                  </a:lnTo>
                  <a:lnTo>
                    <a:pt x="455" y="87"/>
                  </a:lnTo>
                  <a:lnTo>
                    <a:pt x="469" y="79"/>
                  </a:lnTo>
                  <a:lnTo>
                    <a:pt x="488" y="71"/>
                  </a:lnTo>
                  <a:lnTo>
                    <a:pt x="512" y="62"/>
                  </a:lnTo>
                  <a:lnTo>
                    <a:pt x="542" y="54"/>
                  </a:lnTo>
                  <a:lnTo>
                    <a:pt x="575" y="45"/>
                  </a:lnTo>
                  <a:lnTo>
                    <a:pt x="613" y="37"/>
                  </a:lnTo>
                  <a:lnTo>
                    <a:pt x="653" y="30"/>
                  </a:lnTo>
                  <a:lnTo>
                    <a:pt x="696" y="22"/>
                  </a:lnTo>
                  <a:lnTo>
                    <a:pt x="743" y="15"/>
                  </a:lnTo>
                  <a:lnTo>
                    <a:pt x="792" y="10"/>
                  </a:lnTo>
                  <a:lnTo>
                    <a:pt x="842" y="5"/>
                  </a:lnTo>
                  <a:lnTo>
                    <a:pt x="896" y="3"/>
                  </a:lnTo>
                  <a:lnTo>
                    <a:pt x="948" y="0"/>
                  </a:lnTo>
                  <a:lnTo>
                    <a:pt x="1002" y="0"/>
                  </a:lnTo>
                  <a:lnTo>
                    <a:pt x="1059" y="3"/>
                  </a:lnTo>
                  <a:lnTo>
                    <a:pt x="1113" y="7"/>
                  </a:lnTo>
                  <a:lnTo>
                    <a:pt x="1139" y="11"/>
                  </a:lnTo>
                  <a:lnTo>
                    <a:pt x="1162" y="22"/>
                  </a:lnTo>
                  <a:lnTo>
                    <a:pt x="1183" y="37"/>
                  </a:lnTo>
                  <a:lnTo>
                    <a:pt x="1207" y="53"/>
                  </a:lnTo>
                  <a:lnTo>
                    <a:pt x="1231" y="70"/>
                  </a:lnTo>
                  <a:lnTo>
                    <a:pt x="1259" y="87"/>
                  </a:lnTo>
                  <a:lnTo>
                    <a:pt x="1294" y="100"/>
                  </a:lnTo>
                  <a:lnTo>
                    <a:pt x="1334" y="111"/>
                  </a:lnTo>
                  <a:lnTo>
                    <a:pt x="1353" y="111"/>
                  </a:lnTo>
                  <a:lnTo>
                    <a:pt x="1372" y="104"/>
                  </a:lnTo>
                  <a:lnTo>
                    <a:pt x="1391" y="93"/>
                  </a:lnTo>
                  <a:lnTo>
                    <a:pt x="1412" y="81"/>
                  </a:lnTo>
                  <a:lnTo>
                    <a:pt x="1438" y="70"/>
                  </a:lnTo>
                  <a:lnTo>
                    <a:pt x="1469" y="64"/>
                  </a:lnTo>
                  <a:lnTo>
                    <a:pt x="1506" y="65"/>
                  </a:lnTo>
                  <a:lnTo>
                    <a:pt x="1554" y="76"/>
                  </a:lnTo>
                  <a:lnTo>
                    <a:pt x="1572" y="79"/>
                  </a:lnTo>
                  <a:lnTo>
                    <a:pt x="1589" y="77"/>
                  </a:lnTo>
                  <a:lnTo>
                    <a:pt x="1605" y="72"/>
                  </a:lnTo>
                  <a:lnTo>
                    <a:pt x="1624" y="66"/>
                  </a:lnTo>
                  <a:lnTo>
                    <a:pt x="1641" y="59"/>
                  </a:lnTo>
                  <a:lnTo>
                    <a:pt x="1662" y="54"/>
                  </a:lnTo>
                  <a:lnTo>
                    <a:pt x="1683" y="53"/>
                  </a:lnTo>
                  <a:lnTo>
                    <a:pt x="1709" y="55"/>
                  </a:lnTo>
                  <a:lnTo>
                    <a:pt x="1726" y="60"/>
                  </a:lnTo>
                  <a:lnTo>
                    <a:pt x="1737" y="67"/>
                  </a:lnTo>
                  <a:lnTo>
                    <a:pt x="1749" y="75"/>
                  </a:lnTo>
                  <a:lnTo>
                    <a:pt x="1759" y="83"/>
                  </a:lnTo>
                  <a:lnTo>
                    <a:pt x="1770" y="90"/>
                  </a:lnTo>
                  <a:lnTo>
                    <a:pt x="1784" y="96"/>
                  </a:lnTo>
                  <a:lnTo>
                    <a:pt x="1803" y="100"/>
                  </a:lnTo>
                  <a:lnTo>
                    <a:pt x="1829" y="101"/>
                  </a:lnTo>
                  <a:lnTo>
                    <a:pt x="1848" y="100"/>
                  </a:lnTo>
                  <a:lnTo>
                    <a:pt x="1865" y="98"/>
                  </a:lnTo>
                  <a:lnTo>
                    <a:pt x="1883" y="94"/>
                  </a:lnTo>
                  <a:lnTo>
                    <a:pt x="1900" y="90"/>
                  </a:lnTo>
                  <a:lnTo>
                    <a:pt x="1919" y="88"/>
                  </a:lnTo>
                  <a:lnTo>
                    <a:pt x="1935" y="85"/>
                  </a:lnTo>
                  <a:lnTo>
                    <a:pt x="1954" y="87"/>
                  </a:lnTo>
                  <a:lnTo>
                    <a:pt x="1971" y="89"/>
                  </a:lnTo>
                  <a:lnTo>
                    <a:pt x="2001" y="99"/>
                  </a:lnTo>
                  <a:lnTo>
                    <a:pt x="2018" y="111"/>
                  </a:lnTo>
                  <a:lnTo>
                    <a:pt x="2030" y="124"/>
                  </a:lnTo>
                  <a:lnTo>
                    <a:pt x="2032" y="138"/>
                  </a:lnTo>
                  <a:lnTo>
                    <a:pt x="2034" y="149"/>
                  </a:lnTo>
                  <a:lnTo>
                    <a:pt x="2037" y="160"/>
                  </a:lnTo>
                  <a:lnTo>
                    <a:pt x="2041" y="166"/>
                  </a:lnTo>
                  <a:lnTo>
                    <a:pt x="2051" y="168"/>
                  </a:lnTo>
                  <a:lnTo>
                    <a:pt x="2084" y="170"/>
                  </a:lnTo>
                  <a:lnTo>
                    <a:pt x="2112" y="180"/>
                  </a:lnTo>
                  <a:lnTo>
                    <a:pt x="2131" y="194"/>
                  </a:lnTo>
                  <a:lnTo>
                    <a:pt x="2143" y="209"/>
                  </a:lnTo>
                  <a:lnTo>
                    <a:pt x="2147" y="228"/>
                  </a:lnTo>
                  <a:lnTo>
                    <a:pt x="2147" y="246"/>
                  </a:lnTo>
                  <a:lnTo>
                    <a:pt x="2136" y="263"/>
                  </a:lnTo>
                  <a:lnTo>
                    <a:pt x="2119" y="276"/>
                  </a:lnTo>
                  <a:lnTo>
                    <a:pt x="2150" y="288"/>
                  </a:lnTo>
                  <a:lnTo>
                    <a:pt x="2169" y="305"/>
                  </a:lnTo>
                  <a:lnTo>
                    <a:pt x="2178" y="326"/>
                  </a:lnTo>
                  <a:lnTo>
                    <a:pt x="2173" y="347"/>
                  </a:lnTo>
                  <a:lnTo>
                    <a:pt x="2152" y="366"/>
                  </a:lnTo>
                  <a:lnTo>
                    <a:pt x="2114" y="379"/>
                  </a:lnTo>
                  <a:lnTo>
                    <a:pt x="2060" y="387"/>
                  </a:lnTo>
                  <a:lnTo>
                    <a:pt x="1985" y="383"/>
                  </a:lnTo>
                  <a:close/>
                </a:path>
              </a:pathLst>
            </a:custGeom>
            <a:gradFill rotWithShape="1">
              <a:gsLst>
                <a:gs pos="0">
                  <a:srgbClr val="FF0066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15" name="Text Box 57"/>
            <p:cNvSpPr txBox="1">
              <a:spLocks noChangeArrowheads="1"/>
            </p:cNvSpPr>
            <p:nvPr/>
          </p:nvSpPr>
          <p:spPr bwMode="auto">
            <a:xfrm>
              <a:off x="384" y="864"/>
              <a:ext cx="1152" cy="222"/>
            </a:xfrm>
            <a:prstGeom prst="rect">
              <a:avLst/>
            </a:prstGeom>
            <a:solidFill>
              <a:srgbClr val="0033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US" sz="2400" b="1">
                  <a:solidFill>
                    <a:srgbClr val="FF0000"/>
                  </a:solidFill>
                  <a:latin typeface="Arial" panose="020B0604020202020204" pitchFamily="34" charset="0"/>
                </a:rPr>
                <a:t>TRỢ GIÚP</a:t>
              </a:r>
            </a:p>
          </p:txBody>
        </p:sp>
      </p:grpSp>
      <p:sp>
        <p:nvSpPr>
          <p:cNvPr id="46100" name="AutoShape 20"/>
          <p:cNvSpPr>
            <a:spLocks noChangeArrowheads="1"/>
          </p:cNvSpPr>
          <p:nvPr/>
        </p:nvSpPr>
        <p:spPr bwMode="auto">
          <a:xfrm>
            <a:off x="3505200" y="1447800"/>
            <a:ext cx="4038600" cy="4876800"/>
          </a:xfrm>
          <a:prstGeom prst="foldedCorner">
            <a:avLst>
              <a:gd name="adj" fmla="val 12500"/>
            </a:avLst>
          </a:prstGeom>
          <a:gradFill rotWithShape="1">
            <a:gsLst>
              <a:gs pos="0">
                <a:schemeClr val="tx1">
                  <a:alpha val="55000"/>
                </a:schemeClr>
              </a:gs>
              <a:gs pos="50000">
                <a:srgbClr val="0000FF">
                  <a:alpha val="56000"/>
                </a:srgbClr>
              </a:gs>
              <a:gs pos="100000">
                <a:schemeClr val="tx1">
                  <a:alpha val="55000"/>
                </a:schemeClr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FF0066"/>
              </a:solidFill>
              <a:latin typeface="Arial" charset="0"/>
            </a:endParaRPr>
          </a:p>
        </p:txBody>
      </p:sp>
      <p:sp>
        <p:nvSpPr>
          <p:cNvPr id="2" name="AutoShape 20"/>
          <p:cNvSpPr>
            <a:spLocks noChangeArrowheads="1"/>
          </p:cNvSpPr>
          <p:nvPr/>
        </p:nvSpPr>
        <p:spPr bwMode="auto">
          <a:xfrm>
            <a:off x="3581400" y="1447800"/>
            <a:ext cx="3886200" cy="4800600"/>
          </a:xfrm>
          <a:prstGeom prst="foldedCorner">
            <a:avLst>
              <a:gd name="adj" fmla="val 12500"/>
            </a:avLst>
          </a:prstGeom>
          <a:gradFill rotWithShape="1">
            <a:gsLst>
              <a:gs pos="0">
                <a:schemeClr val="tx1">
                  <a:alpha val="55000"/>
                </a:schemeClr>
              </a:gs>
              <a:gs pos="50000">
                <a:srgbClr val="0000FF">
                  <a:alpha val="56000"/>
                </a:srgbClr>
              </a:gs>
              <a:gs pos="100000">
                <a:schemeClr val="tx1">
                  <a:alpha val="55000"/>
                </a:schemeClr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FF0066"/>
              </a:solidFill>
              <a:latin typeface="Arial" charset="0"/>
            </a:endParaRPr>
          </a:p>
        </p:txBody>
      </p:sp>
      <p:sp>
        <p:nvSpPr>
          <p:cNvPr id="46132" name="Text Box 52"/>
          <p:cNvSpPr txBox="1">
            <a:spLocks noChangeArrowheads="1"/>
          </p:cNvSpPr>
          <p:nvPr/>
        </p:nvSpPr>
        <p:spPr bwMode="auto">
          <a:xfrm>
            <a:off x="3657600" y="2514601"/>
            <a:ext cx="3733800" cy="708025"/>
          </a:xfrm>
          <a:prstGeom prst="rect">
            <a:avLst/>
          </a:prstGeom>
          <a:noFill/>
          <a:ln w="9525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sz="2000" b="1">
                <a:solidFill>
                  <a:schemeClr val="bg1"/>
                </a:solidFill>
                <a:latin typeface="Arial" panose="020B0604020202020204" pitchFamily="34" charset="0"/>
              </a:rPr>
              <a:t>Phòng nào là nơi con được sinh hoạt hàng ngày ?</a:t>
            </a:r>
          </a:p>
        </p:txBody>
      </p:sp>
      <p:sp>
        <p:nvSpPr>
          <p:cNvPr id="46134" name="Text Box 54"/>
          <p:cNvSpPr txBox="1">
            <a:spLocks noChangeArrowheads="1"/>
          </p:cNvSpPr>
          <p:nvPr/>
        </p:nvSpPr>
        <p:spPr bwMode="auto">
          <a:xfrm>
            <a:off x="4229100" y="5484018"/>
            <a:ext cx="2286000" cy="461963"/>
          </a:xfrm>
          <a:prstGeom prst="rect">
            <a:avLst/>
          </a:prstGeom>
          <a:noFill/>
          <a:ln w="9525">
            <a:solidFill>
              <a:srgbClr val="FF00FF"/>
            </a:solidFill>
            <a:miter lim="800000"/>
            <a:headEnd/>
            <a:tailEnd/>
          </a:ln>
          <a:effectLst>
            <a:prstShdw prst="shdw17" dist="17961" dir="2700000">
              <a:srgbClr val="990099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</a:rPr>
              <a:t>3.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</a:rPr>
              <a:t>Phòng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</a:rPr>
              <a:t>học</a:t>
            </a: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46135" name="Text Box 55"/>
          <p:cNvSpPr txBox="1">
            <a:spLocks noChangeArrowheads="1"/>
          </p:cNvSpPr>
          <p:nvPr/>
        </p:nvSpPr>
        <p:spPr bwMode="auto">
          <a:xfrm>
            <a:off x="4239228" y="4536006"/>
            <a:ext cx="2275872" cy="466725"/>
          </a:xfrm>
          <a:prstGeom prst="rect">
            <a:avLst/>
          </a:prstGeom>
          <a:noFill/>
          <a:ln w="9525">
            <a:solidFill>
              <a:srgbClr val="FF00FF"/>
            </a:solidFill>
            <a:miter lim="800000"/>
            <a:headEnd/>
            <a:tailEnd/>
          </a:ln>
          <a:effectLst>
            <a:prstShdw prst="shdw17" dist="17961" dir="2700000">
              <a:srgbClr val="990099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sz="2400" dirty="0">
                <a:solidFill>
                  <a:schemeClr val="bg1"/>
                </a:solidFill>
                <a:latin typeface=".VnTime"/>
              </a:rPr>
              <a:t>2.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Phòng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bếp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46136" name="Text Box 56"/>
          <p:cNvSpPr txBox="1">
            <a:spLocks noChangeArrowheads="1"/>
          </p:cNvSpPr>
          <p:nvPr/>
        </p:nvSpPr>
        <p:spPr bwMode="auto">
          <a:xfrm>
            <a:off x="4214149" y="3617267"/>
            <a:ext cx="2300951" cy="461665"/>
          </a:xfrm>
          <a:prstGeom prst="rect">
            <a:avLst/>
          </a:prstGeom>
          <a:noFill/>
          <a:ln w="9525">
            <a:solidFill>
              <a:srgbClr val="FF00FF"/>
            </a:solidFill>
            <a:miter lim="800000"/>
            <a:headEnd/>
            <a:tailEnd/>
          </a:ln>
          <a:effectLst>
            <a:prstShdw prst="shdw17" dist="17961" dir="2700000">
              <a:srgbClr val="990099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</a:rPr>
              <a:t>1.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</a:rPr>
              <a:t>Phòng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</a:rPr>
              <a:t>thư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</a:rPr>
              <a:t>viện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33813" name="Text Box 67"/>
          <p:cNvSpPr txBox="1">
            <a:spLocks noChangeArrowheads="1"/>
          </p:cNvSpPr>
          <p:nvPr/>
        </p:nvSpPr>
        <p:spPr bwMode="auto">
          <a:xfrm>
            <a:off x="4038600" y="1828800"/>
            <a:ext cx="29718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b="1">
                <a:solidFill>
                  <a:srgbClr val="99FF66"/>
                </a:solidFill>
                <a:latin typeface="Times New Roman" panose="02020603050405020304" pitchFamily="18" charset="0"/>
              </a:rPr>
              <a:t>Câu hỏi 2</a:t>
            </a:r>
          </a:p>
        </p:txBody>
      </p:sp>
      <p:pic>
        <p:nvPicPr>
          <p:cNvPr id="21" name="câu hỏi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44067" y="62003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55284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67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61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6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6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5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6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6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5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6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6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6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6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6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6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10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46132" grpId="0" animBg="1"/>
      <p:bldP spid="46132" grpId="1" animBg="1"/>
      <p:bldP spid="46134" grpId="0" animBg="1"/>
      <p:bldP spid="46135" grpId="0" animBg="1"/>
      <p:bldP spid="4613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23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81314" y="1966913"/>
            <a:ext cx="6429375" cy="3790950"/>
          </a:xfrm>
        </p:spPr>
      </p:pic>
      <p:pic>
        <p:nvPicPr>
          <p:cNvPr id="30724" name="Picture 2" descr="giaoan.link] hinh-nen-powerpoint-don-gian-dep-3 » Tài liệu miễn ..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5" name="TextBox 6"/>
          <p:cNvSpPr txBox="1">
            <a:spLocks noChangeArrowheads="1"/>
          </p:cNvSpPr>
          <p:nvPr/>
        </p:nvSpPr>
        <p:spPr bwMode="auto">
          <a:xfrm>
            <a:off x="1524000" y="576264"/>
            <a:ext cx="9012238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sz="2800" b="1">
              <a:solidFill>
                <a:srgbClr val="C00000"/>
              </a:solidFill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2800" b="1"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129780" y="2055813"/>
            <a:ext cx="65097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9" name="các con đoán đ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53800" y="61261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392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9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10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5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75" y="-1266092"/>
            <a:ext cx="12192000" cy="812409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4329060-0C44-40A0-B3C5-2AEA00CBB1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30596" y="-1059947"/>
            <a:ext cx="1261403" cy="94740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18455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648"/>
    </mc:Choice>
    <mc:Fallback xmlns="">
      <p:transition spd="slow" advTm="17648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7"/>
        <p14:stopEvt time="13924" objId="7"/>
        <p14:playEvt time="14620" objId="3"/>
        <p14:stopEvt time="17358" objId="3"/>
      </p14:showEvtLst>
    </p:ext>
  </p:extLs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23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81314" y="1966913"/>
            <a:ext cx="6429375" cy="3790950"/>
          </a:xfrm>
        </p:spPr>
      </p:pic>
      <p:pic>
        <p:nvPicPr>
          <p:cNvPr id="30724" name="Picture 2" descr="giaoan.link] hinh-nen-powerpoint-don-gian-dep-3 » Tài liệu miễn ..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5" name="TextBox 6"/>
          <p:cNvSpPr txBox="1">
            <a:spLocks noChangeArrowheads="1"/>
          </p:cNvSpPr>
          <p:nvPr/>
        </p:nvSpPr>
        <p:spPr bwMode="auto">
          <a:xfrm>
            <a:off x="1524000" y="576264"/>
            <a:ext cx="9012238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sz="2800" b="1">
              <a:solidFill>
                <a:srgbClr val="C00000"/>
              </a:solidFill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2800" b="1"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129780" y="2055813"/>
            <a:ext cx="650977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3" name="lắng nghe kết quả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82400" y="61641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506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4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10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3794" name="Object 4"/>
          <p:cNvGraphicFramePr>
            <a:graphicFrameLocks noChangeAspect="1"/>
          </p:cNvGraphicFramePr>
          <p:nvPr/>
        </p:nvGraphicFramePr>
        <p:xfrm>
          <a:off x="9372600" y="6324600"/>
          <a:ext cx="1295400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8" name="Clip" r:id="rId6" imgW="1713586" imgH="833018" progId="MS_ClipArt_Gallery.2">
                  <p:embed/>
                </p:oleObj>
              </mc:Choice>
              <mc:Fallback>
                <p:oleObj name="Clip" r:id="rId6" imgW="1713586" imgH="833018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lum bright="36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372600" y="6324600"/>
                        <a:ext cx="1295400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795" name="Freeform 8"/>
          <p:cNvSpPr>
            <a:spLocks/>
          </p:cNvSpPr>
          <p:nvPr/>
        </p:nvSpPr>
        <p:spPr bwMode="auto">
          <a:xfrm>
            <a:off x="2362200" y="1006475"/>
            <a:ext cx="184150" cy="63500"/>
          </a:xfrm>
          <a:custGeom>
            <a:avLst/>
            <a:gdLst>
              <a:gd name="T0" fmla="*/ 0 w 116"/>
              <a:gd name="T1" fmla="*/ 20979581 h 62"/>
              <a:gd name="T2" fmla="*/ 0 w 116"/>
              <a:gd name="T3" fmla="*/ 13637137 h 62"/>
              <a:gd name="T4" fmla="*/ 17641888 w 116"/>
              <a:gd name="T5" fmla="*/ 9441016 h 62"/>
              <a:gd name="T6" fmla="*/ 42843450 w 116"/>
              <a:gd name="T7" fmla="*/ 7342444 h 62"/>
              <a:gd name="T8" fmla="*/ 78124050 w 116"/>
              <a:gd name="T9" fmla="*/ 5244895 h 62"/>
              <a:gd name="T10" fmla="*/ 118448138 w 116"/>
              <a:gd name="T11" fmla="*/ 5244895 h 62"/>
              <a:gd name="T12" fmla="*/ 161290000 w 116"/>
              <a:gd name="T13" fmla="*/ 4196121 h 62"/>
              <a:gd name="T14" fmla="*/ 201612500 w 116"/>
              <a:gd name="T15" fmla="*/ 3147347 h 62"/>
              <a:gd name="T16" fmla="*/ 244455950 w 116"/>
              <a:gd name="T17" fmla="*/ 0 h 62"/>
              <a:gd name="T18" fmla="*/ 257055938 w 116"/>
              <a:gd name="T19" fmla="*/ 10489790 h 62"/>
              <a:gd name="T20" fmla="*/ 267136563 w 116"/>
              <a:gd name="T21" fmla="*/ 20979581 h 62"/>
              <a:gd name="T22" fmla="*/ 284778450 w 116"/>
              <a:gd name="T23" fmla="*/ 32518145 h 62"/>
              <a:gd name="T24" fmla="*/ 292338125 w 116"/>
              <a:gd name="T25" fmla="*/ 45105484 h 62"/>
              <a:gd name="T26" fmla="*/ 274697825 w 116"/>
              <a:gd name="T27" fmla="*/ 51399153 h 62"/>
              <a:gd name="T28" fmla="*/ 244455950 w 116"/>
              <a:gd name="T29" fmla="*/ 56644048 h 62"/>
              <a:gd name="T30" fmla="*/ 214214075 w 116"/>
              <a:gd name="T31" fmla="*/ 60840169 h 62"/>
              <a:gd name="T32" fmla="*/ 178931888 w 116"/>
              <a:gd name="T33" fmla="*/ 62938742 h 62"/>
              <a:gd name="T34" fmla="*/ 143649700 w 116"/>
              <a:gd name="T35" fmla="*/ 65036290 h 62"/>
              <a:gd name="T36" fmla="*/ 108367513 w 116"/>
              <a:gd name="T37" fmla="*/ 65036290 h 62"/>
              <a:gd name="T38" fmla="*/ 78124050 w 116"/>
              <a:gd name="T39" fmla="*/ 65036290 h 62"/>
              <a:gd name="T40" fmla="*/ 60483750 w 116"/>
              <a:gd name="T41" fmla="*/ 63987516 h 62"/>
              <a:gd name="T42" fmla="*/ 35282188 w 116"/>
              <a:gd name="T43" fmla="*/ 57693847 h 62"/>
              <a:gd name="T44" fmla="*/ 17641888 w 116"/>
              <a:gd name="T45" fmla="*/ 46155282 h 62"/>
              <a:gd name="T46" fmla="*/ 7561263 w 116"/>
              <a:gd name="T47" fmla="*/ 33566919 h 62"/>
              <a:gd name="T48" fmla="*/ 0 w 116"/>
              <a:gd name="T49" fmla="*/ 20979581 h 62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116"/>
              <a:gd name="T76" fmla="*/ 0 h 62"/>
              <a:gd name="T77" fmla="*/ 116 w 116"/>
              <a:gd name="T78" fmla="*/ 62 h 62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116" h="62">
                <a:moveTo>
                  <a:pt x="0" y="20"/>
                </a:moveTo>
                <a:lnTo>
                  <a:pt x="0" y="13"/>
                </a:lnTo>
                <a:lnTo>
                  <a:pt x="7" y="9"/>
                </a:lnTo>
                <a:lnTo>
                  <a:pt x="17" y="7"/>
                </a:lnTo>
                <a:lnTo>
                  <a:pt x="31" y="5"/>
                </a:lnTo>
                <a:lnTo>
                  <a:pt x="47" y="5"/>
                </a:lnTo>
                <a:lnTo>
                  <a:pt x="64" y="4"/>
                </a:lnTo>
                <a:lnTo>
                  <a:pt x="80" y="3"/>
                </a:lnTo>
                <a:lnTo>
                  <a:pt x="97" y="0"/>
                </a:lnTo>
                <a:lnTo>
                  <a:pt x="102" y="10"/>
                </a:lnTo>
                <a:lnTo>
                  <a:pt x="106" y="20"/>
                </a:lnTo>
                <a:lnTo>
                  <a:pt x="113" y="31"/>
                </a:lnTo>
                <a:lnTo>
                  <a:pt x="116" y="43"/>
                </a:lnTo>
                <a:lnTo>
                  <a:pt x="109" y="49"/>
                </a:lnTo>
                <a:lnTo>
                  <a:pt x="97" y="54"/>
                </a:lnTo>
                <a:lnTo>
                  <a:pt x="85" y="58"/>
                </a:lnTo>
                <a:lnTo>
                  <a:pt x="71" y="60"/>
                </a:lnTo>
                <a:lnTo>
                  <a:pt x="57" y="62"/>
                </a:lnTo>
                <a:lnTo>
                  <a:pt x="43" y="62"/>
                </a:lnTo>
                <a:lnTo>
                  <a:pt x="31" y="62"/>
                </a:lnTo>
                <a:lnTo>
                  <a:pt x="24" y="61"/>
                </a:lnTo>
                <a:lnTo>
                  <a:pt x="14" y="55"/>
                </a:lnTo>
                <a:lnTo>
                  <a:pt x="7" y="44"/>
                </a:lnTo>
                <a:lnTo>
                  <a:pt x="3" y="32"/>
                </a:lnTo>
                <a:lnTo>
                  <a:pt x="0" y="2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796" name="AutoShape 10">
            <a:hlinkClick r:id="" action="ppaction://hlinkshowjump?jump=lastslide" highlightClick="1"/>
          </p:cNvPr>
          <p:cNvSpPr>
            <a:spLocks noChangeArrowheads="1"/>
          </p:cNvSpPr>
          <p:nvPr/>
        </p:nvSpPr>
        <p:spPr bwMode="auto">
          <a:xfrm>
            <a:off x="1524000" y="6553200"/>
            <a:ext cx="304800" cy="304800"/>
          </a:xfrm>
          <a:prstGeom prst="actionButtonEnd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vi-VN" sz="1800">
              <a:latin typeface="Arial" panose="020B0604020202020204" pitchFamily="34" charset="0"/>
            </a:endParaRPr>
          </a:p>
        </p:txBody>
      </p:sp>
      <p:graphicFrame>
        <p:nvGraphicFramePr>
          <p:cNvPr id="33797" name="Object 11"/>
          <p:cNvGraphicFramePr>
            <a:graphicFrameLocks noChangeAspect="1"/>
          </p:cNvGraphicFramePr>
          <p:nvPr/>
        </p:nvGraphicFramePr>
        <p:xfrm>
          <a:off x="1524000" y="4572000"/>
          <a:ext cx="2133600" cy="228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9" name="Clip" r:id="rId8" imgW="4435475" imgH="3328988" progId="MS_ClipArt_Gallery.2">
                  <p:embed/>
                </p:oleObj>
              </mc:Choice>
              <mc:Fallback>
                <p:oleObj name="Clip" r:id="rId8" imgW="4435475" imgH="3328988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4572000"/>
                        <a:ext cx="2133600" cy="2286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798" name="WordArt 51"/>
          <p:cNvSpPr>
            <a:spLocks noChangeArrowheads="1" noChangeShapeType="1" noTextEdit="1"/>
          </p:cNvSpPr>
          <p:nvPr/>
        </p:nvSpPr>
        <p:spPr bwMode="auto">
          <a:xfrm>
            <a:off x="4495800" y="193675"/>
            <a:ext cx="609600" cy="266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33799" name="WordArt 52"/>
          <p:cNvSpPr>
            <a:spLocks noChangeArrowheads="1" noChangeShapeType="1" noTextEdit="1"/>
          </p:cNvSpPr>
          <p:nvPr/>
        </p:nvSpPr>
        <p:spPr bwMode="auto">
          <a:xfrm>
            <a:off x="5791200" y="152400"/>
            <a:ext cx="609600" cy="266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33800" name="WordArt 53"/>
          <p:cNvSpPr>
            <a:spLocks noChangeArrowheads="1" noChangeShapeType="1" noTextEdit="1"/>
          </p:cNvSpPr>
          <p:nvPr/>
        </p:nvSpPr>
        <p:spPr bwMode="auto">
          <a:xfrm>
            <a:off x="7239000" y="173038"/>
            <a:ext cx="609600" cy="266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pic>
        <p:nvPicPr>
          <p:cNvPr id="33804" name="Picture 63" descr="woman_teacher_blackboard_md_wht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2200" y="149226"/>
            <a:ext cx="4953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3805" name="Group 19"/>
          <p:cNvGrpSpPr>
            <a:grpSpLocks/>
          </p:cNvGrpSpPr>
          <p:nvPr/>
        </p:nvGrpSpPr>
        <p:grpSpPr bwMode="auto">
          <a:xfrm>
            <a:off x="1524000" y="228600"/>
            <a:ext cx="2362200" cy="1600200"/>
            <a:chOff x="240" y="672"/>
            <a:chExt cx="1488" cy="768"/>
          </a:xfrm>
        </p:grpSpPr>
        <p:sp>
          <p:nvSpPr>
            <p:cNvPr id="33814" name="Freeform 2"/>
            <p:cNvSpPr>
              <a:spLocks/>
            </p:cNvSpPr>
            <p:nvPr/>
          </p:nvSpPr>
          <p:spPr bwMode="auto">
            <a:xfrm>
              <a:off x="240" y="672"/>
              <a:ext cx="1488" cy="768"/>
            </a:xfrm>
            <a:custGeom>
              <a:avLst/>
              <a:gdLst>
                <a:gd name="T0" fmla="*/ 1458239 w 2178"/>
                <a:gd name="T1" fmla="*/ 815612 h 612"/>
                <a:gd name="T2" fmla="*/ 1414522 w 2178"/>
                <a:gd name="T3" fmla="*/ 700770 h 612"/>
                <a:gd name="T4" fmla="*/ 1284111 w 2178"/>
                <a:gd name="T5" fmla="*/ 707801 h 612"/>
                <a:gd name="T6" fmla="*/ 1163331 w 2178"/>
                <a:gd name="T7" fmla="*/ 935142 h 612"/>
                <a:gd name="T8" fmla="*/ 1115909 w 2178"/>
                <a:gd name="T9" fmla="*/ 1052327 h 612"/>
                <a:gd name="T10" fmla="*/ 1079601 w 2178"/>
                <a:gd name="T11" fmla="*/ 1021859 h 612"/>
                <a:gd name="T12" fmla="*/ 1042552 w 2178"/>
                <a:gd name="T13" fmla="*/ 1052327 h 612"/>
                <a:gd name="T14" fmla="*/ 1001058 w 2178"/>
                <a:gd name="T15" fmla="*/ 1101545 h 612"/>
                <a:gd name="T16" fmla="*/ 961045 w 2178"/>
                <a:gd name="T17" fmla="*/ 1101545 h 612"/>
                <a:gd name="T18" fmla="*/ 922514 w 2178"/>
                <a:gd name="T19" fmla="*/ 1080452 h 612"/>
                <a:gd name="T20" fmla="*/ 882502 w 2178"/>
                <a:gd name="T21" fmla="*/ 1106232 h 612"/>
                <a:gd name="T22" fmla="*/ 852122 w 2178"/>
                <a:gd name="T23" fmla="*/ 1146076 h 612"/>
                <a:gd name="T24" fmla="*/ 812109 w 2178"/>
                <a:gd name="T25" fmla="*/ 1150764 h 612"/>
                <a:gd name="T26" fmla="*/ 773578 w 2178"/>
                <a:gd name="T27" fmla="*/ 1141389 h 612"/>
                <a:gd name="T28" fmla="*/ 721710 w 2178"/>
                <a:gd name="T29" fmla="*/ 1171856 h 612"/>
                <a:gd name="T30" fmla="*/ 684661 w 2178"/>
                <a:gd name="T31" fmla="*/ 1192950 h 612"/>
                <a:gd name="T32" fmla="*/ 660209 w 2178"/>
                <a:gd name="T33" fmla="*/ 1106232 h 612"/>
                <a:gd name="T34" fmla="*/ 616492 w 2178"/>
                <a:gd name="T35" fmla="*/ 1012484 h 612"/>
                <a:gd name="T36" fmla="*/ 518683 w 2178"/>
                <a:gd name="T37" fmla="*/ 977329 h 612"/>
                <a:gd name="T38" fmla="*/ 380862 w 2178"/>
                <a:gd name="T39" fmla="*/ 1171856 h 612"/>
                <a:gd name="T40" fmla="*/ 283053 w 2178"/>
                <a:gd name="T41" fmla="*/ 1314824 h 612"/>
                <a:gd name="T42" fmla="*/ 178575 w 2178"/>
                <a:gd name="T43" fmla="*/ 1349980 h 612"/>
                <a:gd name="T44" fmla="*/ 127448 w 2178"/>
                <a:gd name="T45" fmla="*/ 1403885 h 612"/>
                <a:gd name="T46" fmla="*/ 31862 w 2178"/>
                <a:gd name="T47" fmla="*/ 1434353 h 612"/>
                <a:gd name="T48" fmla="*/ 0 w 2178"/>
                <a:gd name="T49" fmla="*/ 1270293 h 612"/>
                <a:gd name="T50" fmla="*/ 26675 w 2178"/>
                <a:gd name="T51" fmla="*/ 1214044 h 612"/>
                <a:gd name="T52" fmla="*/ 68170 w 2178"/>
                <a:gd name="T53" fmla="*/ 1202325 h 612"/>
                <a:gd name="T54" fmla="*/ 77062 w 2178"/>
                <a:gd name="T55" fmla="*/ 972641 h 612"/>
                <a:gd name="T56" fmla="*/ 127448 w 2178"/>
                <a:gd name="T57" fmla="*/ 740613 h 612"/>
                <a:gd name="T58" fmla="*/ 262305 w 2178"/>
                <a:gd name="T59" fmla="*/ 539054 h 612"/>
                <a:gd name="T60" fmla="*/ 323065 w 2178"/>
                <a:gd name="T61" fmla="*/ 246090 h 612"/>
                <a:gd name="T62" fmla="*/ 379379 w 2178"/>
                <a:gd name="T63" fmla="*/ 145310 h 612"/>
                <a:gd name="T64" fmla="*/ 483857 w 2178"/>
                <a:gd name="T65" fmla="*/ 70311 h 612"/>
                <a:gd name="T66" fmla="*/ 623901 w 2178"/>
                <a:gd name="T67" fmla="*/ 11718 h 612"/>
                <a:gd name="T68" fmla="*/ 784693 w 2178"/>
                <a:gd name="T69" fmla="*/ 7031 h 612"/>
                <a:gd name="T70" fmla="*/ 876574 w 2178"/>
                <a:gd name="T71" fmla="*/ 86717 h 612"/>
                <a:gd name="T72" fmla="*/ 958822 w 2178"/>
                <a:gd name="T73" fmla="*/ 234372 h 612"/>
                <a:gd name="T74" fmla="*/ 1030697 w 2178"/>
                <a:gd name="T75" fmla="*/ 217965 h 612"/>
                <a:gd name="T76" fmla="*/ 1115909 w 2178"/>
                <a:gd name="T77" fmla="*/ 152341 h 612"/>
                <a:gd name="T78" fmla="*/ 1189265 w 2178"/>
                <a:gd name="T79" fmla="*/ 168748 h 612"/>
                <a:gd name="T80" fmla="*/ 1247062 w 2178"/>
                <a:gd name="T81" fmla="*/ 124216 h 612"/>
                <a:gd name="T82" fmla="*/ 1295966 w 2178"/>
                <a:gd name="T83" fmla="*/ 175779 h 612"/>
                <a:gd name="T84" fmla="*/ 1335979 w 2178"/>
                <a:gd name="T85" fmla="*/ 234372 h 612"/>
                <a:gd name="T86" fmla="*/ 1395257 w 2178"/>
                <a:gd name="T87" fmla="*/ 220309 h 612"/>
                <a:gd name="T88" fmla="*/ 1447866 w 2178"/>
                <a:gd name="T89" fmla="*/ 203903 h 612"/>
                <a:gd name="T90" fmla="*/ 1504180 w 2178"/>
                <a:gd name="T91" fmla="*/ 290620 h 612"/>
                <a:gd name="T92" fmla="*/ 1512331 w 2178"/>
                <a:gd name="T93" fmla="*/ 389056 h 612"/>
                <a:gd name="T94" fmla="*/ 1579019 w 2178"/>
                <a:gd name="T95" fmla="*/ 454680 h 612"/>
                <a:gd name="T96" fmla="*/ 1582724 w 2178"/>
                <a:gd name="T97" fmla="*/ 616397 h 612"/>
                <a:gd name="T98" fmla="*/ 1613845 w 2178"/>
                <a:gd name="T99" fmla="*/ 764051 h 612"/>
                <a:gd name="T100" fmla="*/ 1526409 w 2178"/>
                <a:gd name="T101" fmla="*/ 907017 h 612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2178"/>
                <a:gd name="T154" fmla="*/ 0 h 612"/>
                <a:gd name="T155" fmla="*/ 2178 w 2178"/>
                <a:gd name="T156" fmla="*/ 612 h 612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2178" h="612">
                  <a:moveTo>
                    <a:pt x="1985" y="383"/>
                  </a:moveTo>
                  <a:lnTo>
                    <a:pt x="1980" y="373"/>
                  </a:lnTo>
                  <a:lnTo>
                    <a:pt x="1975" y="361"/>
                  </a:lnTo>
                  <a:lnTo>
                    <a:pt x="1968" y="348"/>
                  </a:lnTo>
                  <a:lnTo>
                    <a:pt x="1961" y="333"/>
                  </a:lnTo>
                  <a:lnTo>
                    <a:pt x="1949" y="321"/>
                  </a:lnTo>
                  <a:lnTo>
                    <a:pt x="1933" y="309"/>
                  </a:lnTo>
                  <a:lnTo>
                    <a:pt x="1909" y="299"/>
                  </a:lnTo>
                  <a:lnTo>
                    <a:pt x="1881" y="292"/>
                  </a:lnTo>
                  <a:lnTo>
                    <a:pt x="1832" y="288"/>
                  </a:lnTo>
                  <a:lnTo>
                    <a:pt x="1782" y="292"/>
                  </a:lnTo>
                  <a:lnTo>
                    <a:pt x="1733" y="302"/>
                  </a:lnTo>
                  <a:lnTo>
                    <a:pt x="1683" y="317"/>
                  </a:lnTo>
                  <a:lnTo>
                    <a:pt x="1641" y="340"/>
                  </a:lnTo>
                  <a:lnTo>
                    <a:pt x="1601" y="367"/>
                  </a:lnTo>
                  <a:lnTo>
                    <a:pt x="1570" y="399"/>
                  </a:lnTo>
                  <a:lnTo>
                    <a:pt x="1549" y="435"/>
                  </a:lnTo>
                  <a:lnTo>
                    <a:pt x="1532" y="444"/>
                  </a:lnTo>
                  <a:lnTo>
                    <a:pt x="1518" y="449"/>
                  </a:lnTo>
                  <a:lnTo>
                    <a:pt x="1506" y="449"/>
                  </a:lnTo>
                  <a:lnTo>
                    <a:pt x="1492" y="446"/>
                  </a:lnTo>
                  <a:lnTo>
                    <a:pt x="1480" y="442"/>
                  </a:lnTo>
                  <a:lnTo>
                    <a:pt x="1469" y="439"/>
                  </a:lnTo>
                  <a:lnTo>
                    <a:pt x="1457" y="436"/>
                  </a:lnTo>
                  <a:lnTo>
                    <a:pt x="1443" y="436"/>
                  </a:lnTo>
                  <a:lnTo>
                    <a:pt x="1433" y="439"/>
                  </a:lnTo>
                  <a:lnTo>
                    <a:pt x="1422" y="444"/>
                  </a:lnTo>
                  <a:lnTo>
                    <a:pt x="1407" y="449"/>
                  </a:lnTo>
                  <a:lnTo>
                    <a:pt x="1393" y="455"/>
                  </a:lnTo>
                  <a:lnTo>
                    <a:pt x="1379" y="461"/>
                  </a:lnTo>
                  <a:lnTo>
                    <a:pt x="1365" y="466"/>
                  </a:lnTo>
                  <a:lnTo>
                    <a:pt x="1351" y="470"/>
                  </a:lnTo>
                  <a:lnTo>
                    <a:pt x="1337" y="473"/>
                  </a:lnTo>
                  <a:lnTo>
                    <a:pt x="1323" y="474"/>
                  </a:lnTo>
                  <a:lnTo>
                    <a:pt x="1308" y="473"/>
                  </a:lnTo>
                  <a:lnTo>
                    <a:pt x="1297" y="470"/>
                  </a:lnTo>
                  <a:lnTo>
                    <a:pt x="1285" y="467"/>
                  </a:lnTo>
                  <a:lnTo>
                    <a:pt x="1273" y="464"/>
                  </a:lnTo>
                  <a:lnTo>
                    <a:pt x="1259" y="462"/>
                  </a:lnTo>
                  <a:lnTo>
                    <a:pt x="1245" y="461"/>
                  </a:lnTo>
                  <a:lnTo>
                    <a:pt x="1226" y="462"/>
                  </a:lnTo>
                  <a:lnTo>
                    <a:pt x="1212" y="464"/>
                  </a:lnTo>
                  <a:lnTo>
                    <a:pt x="1200" y="468"/>
                  </a:lnTo>
                  <a:lnTo>
                    <a:pt x="1191" y="472"/>
                  </a:lnTo>
                  <a:lnTo>
                    <a:pt x="1181" y="476"/>
                  </a:lnTo>
                  <a:lnTo>
                    <a:pt x="1172" y="481"/>
                  </a:lnTo>
                  <a:lnTo>
                    <a:pt x="1162" y="485"/>
                  </a:lnTo>
                  <a:lnTo>
                    <a:pt x="1150" y="489"/>
                  </a:lnTo>
                  <a:lnTo>
                    <a:pt x="1136" y="491"/>
                  </a:lnTo>
                  <a:lnTo>
                    <a:pt x="1120" y="492"/>
                  </a:lnTo>
                  <a:lnTo>
                    <a:pt x="1108" y="492"/>
                  </a:lnTo>
                  <a:lnTo>
                    <a:pt x="1096" y="491"/>
                  </a:lnTo>
                  <a:lnTo>
                    <a:pt x="1085" y="490"/>
                  </a:lnTo>
                  <a:lnTo>
                    <a:pt x="1073" y="489"/>
                  </a:lnTo>
                  <a:lnTo>
                    <a:pt x="1061" y="487"/>
                  </a:lnTo>
                  <a:lnTo>
                    <a:pt x="1044" y="487"/>
                  </a:lnTo>
                  <a:lnTo>
                    <a:pt x="1023" y="487"/>
                  </a:lnTo>
                  <a:lnTo>
                    <a:pt x="1002" y="491"/>
                  </a:lnTo>
                  <a:lnTo>
                    <a:pt x="986" y="495"/>
                  </a:lnTo>
                  <a:lnTo>
                    <a:pt x="974" y="500"/>
                  </a:lnTo>
                  <a:lnTo>
                    <a:pt x="962" y="503"/>
                  </a:lnTo>
                  <a:lnTo>
                    <a:pt x="953" y="507"/>
                  </a:lnTo>
                  <a:lnTo>
                    <a:pt x="941" y="509"/>
                  </a:lnTo>
                  <a:lnTo>
                    <a:pt x="924" y="509"/>
                  </a:lnTo>
                  <a:lnTo>
                    <a:pt x="903" y="506"/>
                  </a:lnTo>
                  <a:lnTo>
                    <a:pt x="903" y="495"/>
                  </a:lnTo>
                  <a:lnTo>
                    <a:pt x="898" y="483"/>
                  </a:lnTo>
                  <a:lnTo>
                    <a:pt x="891" y="472"/>
                  </a:lnTo>
                  <a:lnTo>
                    <a:pt x="879" y="459"/>
                  </a:lnTo>
                  <a:lnTo>
                    <a:pt x="865" y="449"/>
                  </a:lnTo>
                  <a:lnTo>
                    <a:pt x="849" y="439"/>
                  </a:lnTo>
                  <a:lnTo>
                    <a:pt x="832" y="432"/>
                  </a:lnTo>
                  <a:lnTo>
                    <a:pt x="813" y="425"/>
                  </a:lnTo>
                  <a:lnTo>
                    <a:pt x="780" y="419"/>
                  </a:lnTo>
                  <a:lnTo>
                    <a:pt x="743" y="416"/>
                  </a:lnTo>
                  <a:lnTo>
                    <a:pt x="700" y="417"/>
                  </a:lnTo>
                  <a:lnTo>
                    <a:pt x="656" y="424"/>
                  </a:lnTo>
                  <a:lnTo>
                    <a:pt x="608" y="439"/>
                  </a:lnTo>
                  <a:lnTo>
                    <a:pt x="561" y="464"/>
                  </a:lnTo>
                  <a:lnTo>
                    <a:pt x="514" y="500"/>
                  </a:lnTo>
                  <a:lnTo>
                    <a:pt x="472" y="549"/>
                  </a:lnTo>
                  <a:lnTo>
                    <a:pt x="453" y="553"/>
                  </a:lnTo>
                  <a:lnTo>
                    <a:pt x="420" y="558"/>
                  </a:lnTo>
                  <a:lnTo>
                    <a:pt x="382" y="561"/>
                  </a:lnTo>
                  <a:lnTo>
                    <a:pt x="340" y="566"/>
                  </a:lnTo>
                  <a:lnTo>
                    <a:pt x="300" y="570"/>
                  </a:lnTo>
                  <a:lnTo>
                    <a:pt x="264" y="574"/>
                  </a:lnTo>
                  <a:lnTo>
                    <a:pt x="241" y="576"/>
                  </a:lnTo>
                  <a:lnTo>
                    <a:pt x="229" y="577"/>
                  </a:lnTo>
                  <a:lnTo>
                    <a:pt x="222" y="585"/>
                  </a:lnTo>
                  <a:lnTo>
                    <a:pt x="203" y="592"/>
                  </a:lnTo>
                  <a:lnTo>
                    <a:pt x="172" y="599"/>
                  </a:lnTo>
                  <a:lnTo>
                    <a:pt x="139" y="605"/>
                  </a:lnTo>
                  <a:lnTo>
                    <a:pt x="104" y="610"/>
                  </a:lnTo>
                  <a:lnTo>
                    <a:pt x="71" y="612"/>
                  </a:lnTo>
                  <a:lnTo>
                    <a:pt x="43" y="612"/>
                  </a:lnTo>
                  <a:lnTo>
                    <a:pt x="26" y="608"/>
                  </a:lnTo>
                  <a:lnTo>
                    <a:pt x="15" y="592"/>
                  </a:lnTo>
                  <a:lnTo>
                    <a:pt x="5" y="568"/>
                  </a:lnTo>
                  <a:lnTo>
                    <a:pt x="0" y="542"/>
                  </a:lnTo>
                  <a:lnTo>
                    <a:pt x="7" y="525"/>
                  </a:lnTo>
                  <a:lnTo>
                    <a:pt x="15" y="523"/>
                  </a:lnTo>
                  <a:lnTo>
                    <a:pt x="24" y="520"/>
                  </a:lnTo>
                  <a:lnTo>
                    <a:pt x="36" y="518"/>
                  </a:lnTo>
                  <a:lnTo>
                    <a:pt x="50" y="517"/>
                  </a:lnTo>
                  <a:lnTo>
                    <a:pt x="64" y="515"/>
                  </a:lnTo>
                  <a:lnTo>
                    <a:pt x="78" y="514"/>
                  </a:lnTo>
                  <a:lnTo>
                    <a:pt x="92" y="513"/>
                  </a:lnTo>
                  <a:lnTo>
                    <a:pt x="104" y="513"/>
                  </a:lnTo>
                  <a:lnTo>
                    <a:pt x="111" y="478"/>
                  </a:lnTo>
                  <a:lnTo>
                    <a:pt x="109" y="445"/>
                  </a:lnTo>
                  <a:lnTo>
                    <a:pt x="104" y="415"/>
                  </a:lnTo>
                  <a:lnTo>
                    <a:pt x="102" y="385"/>
                  </a:lnTo>
                  <a:lnTo>
                    <a:pt x="109" y="360"/>
                  </a:lnTo>
                  <a:lnTo>
                    <a:pt x="130" y="337"/>
                  </a:lnTo>
                  <a:lnTo>
                    <a:pt x="172" y="316"/>
                  </a:lnTo>
                  <a:lnTo>
                    <a:pt x="241" y="299"/>
                  </a:lnTo>
                  <a:lnTo>
                    <a:pt x="288" y="285"/>
                  </a:lnTo>
                  <a:lnTo>
                    <a:pt x="326" y="260"/>
                  </a:lnTo>
                  <a:lnTo>
                    <a:pt x="354" y="230"/>
                  </a:lnTo>
                  <a:lnTo>
                    <a:pt x="380" y="197"/>
                  </a:lnTo>
                  <a:lnTo>
                    <a:pt x="401" y="163"/>
                  </a:lnTo>
                  <a:lnTo>
                    <a:pt x="420" y="132"/>
                  </a:lnTo>
                  <a:lnTo>
                    <a:pt x="436" y="105"/>
                  </a:lnTo>
                  <a:lnTo>
                    <a:pt x="455" y="87"/>
                  </a:lnTo>
                  <a:lnTo>
                    <a:pt x="469" y="79"/>
                  </a:lnTo>
                  <a:lnTo>
                    <a:pt x="488" y="71"/>
                  </a:lnTo>
                  <a:lnTo>
                    <a:pt x="512" y="62"/>
                  </a:lnTo>
                  <a:lnTo>
                    <a:pt x="542" y="54"/>
                  </a:lnTo>
                  <a:lnTo>
                    <a:pt x="575" y="45"/>
                  </a:lnTo>
                  <a:lnTo>
                    <a:pt x="613" y="37"/>
                  </a:lnTo>
                  <a:lnTo>
                    <a:pt x="653" y="30"/>
                  </a:lnTo>
                  <a:lnTo>
                    <a:pt x="696" y="22"/>
                  </a:lnTo>
                  <a:lnTo>
                    <a:pt x="743" y="15"/>
                  </a:lnTo>
                  <a:lnTo>
                    <a:pt x="792" y="10"/>
                  </a:lnTo>
                  <a:lnTo>
                    <a:pt x="842" y="5"/>
                  </a:lnTo>
                  <a:lnTo>
                    <a:pt x="896" y="3"/>
                  </a:lnTo>
                  <a:lnTo>
                    <a:pt x="948" y="0"/>
                  </a:lnTo>
                  <a:lnTo>
                    <a:pt x="1002" y="0"/>
                  </a:lnTo>
                  <a:lnTo>
                    <a:pt x="1059" y="3"/>
                  </a:lnTo>
                  <a:lnTo>
                    <a:pt x="1113" y="7"/>
                  </a:lnTo>
                  <a:lnTo>
                    <a:pt x="1139" y="11"/>
                  </a:lnTo>
                  <a:lnTo>
                    <a:pt x="1162" y="22"/>
                  </a:lnTo>
                  <a:lnTo>
                    <a:pt x="1183" y="37"/>
                  </a:lnTo>
                  <a:lnTo>
                    <a:pt x="1207" y="53"/>
                  </a:lnTo>
                  <a:lnTo>
                    <a:pt x="1231" y="70"/>
                  </a:lnTo>
                  <a:lnTo>
                    <a:pt x="1259" y="87"/>
                  </a:lnTo>
                  <a:lnTo>
                    <a:pt x="1294" y="100"/>
                  </a:lnTo>
                  <a:lnTo>
                    <a:pt x="1334" y="111"/>
                  </a:lnTo>
                  <a:lnTo>
                    <a:pt x="1353" y="111"/>
                  </a:lnTo>
                  <a:lnTo>
                    <a:pt x="1372" y="104"/>
                  </a:lnTo>
                  <a:lnTo>
                    <a:pt x="1391" y="93"/>
                  </a:lnTo>
                  <a:lnTo>
                    <a:pt x="1412" y="81"/>
                  </a:lnTo>
                  <a:lnTo>
                    <a:pt x="1438" y="70"/>
                  </a:lnTo>
                  <a:lnTo>
                    <a:pt x="1469" y="64"/>
                  </a:lnTo>
                  <a:lnTo>
                    <a:pt x="1506" y="65"/>
                  </a:lnTo>
                  <a:lnTo>
                    <a:pt x="1554" y="76"/>
                  </a:lnTo>
                  <a:lnTo>
                    <a:pt x="1572" y="79"/>
                  </a:lnTo>
                  <a:lnTo>
                    <a:pt x="1589" y="77"/>
                  </a:lnTo>
                  <a:lnTo>
                    <a:pt x="1605" y="72"/>
                  </a:lnTo>
                  <a:lnTo>
                    <a:pt x="1624" y="66"/>
                  </a:lnTo>
                  <a:lnTo>
                    <a:pt x="1641" y="59"/>
                  </a:lnTo>
                  <a:lnTo>
                    <a:pt x="1662" y="54"/>
                  </a:lnTo>
                  <a:lnTo>
                    <a:pt x="1683" y="53"/>
                  </a:lnTo>
                  <a:lnTo>
                    <a:pt x="1709" y="55"/>
                  </a:lnTo>
                  <a:lnTo>
                    <a:pt x="1726" y="60"/>
                  </a:lnTo>
                  <a:lnTo>
                    <a:pt x="1737" y="67"/>
                  </a:lnTo>
                  <a:lnTo>
                    <a:pt x="1749" y="75"/>
                  </a:lnTo>
                  <a:lnTo>
                    <a:pt x="1759" y="83"/>
                  </a:lnTo>
                  <a:lnTo>
                    <a:pt x="1770" y="90"/>
                  </a:lnTo>
                  <a:lnTo>
                    <a:pt x="1784" y="96"/>
                  </a:lnTo>
                  <a:lnTo>
                    <a:pt x="1803" y="100"/>
                  </a:lnTo>
                  <a:lnTo>
                    <a:pt x="1829" y="101"/>
                  </a:lnTo>
                  <a:lnTo>
                    <a:pt x="1848" y="100"/>
                  </a:lnTo>
                  <a:lnTo>
                    <a:pt x="1865" y="98"/>
                  </a:lnTo>
                  <a:lnTo>
                    <a:pt x="1883" y="94"/>
                  </a:lnTo>
                  <a:lnTo>
                    <a:pt x="1900" y="90"/>
                  </a:lnTo>
                  <a:lnTo>
                    <a:pt x="1919" y="88"/>
                  </a:lnTo>
                  <a:lnTo>
                    <a:pt x="1935" y="85"/>
                  </a:lnTo>
                  <a:lnTo>
                    <a:pt x="1954" y="87"/>
                  </a:lnTo>
                  <a:lnTo>
                    <a:pt x="1971" y="89"/>
                  </a:lnTo>
                  <a:lnTo>
                    <a:pt x="2001" y="99"/>
                  </a:lnTo>
                  <a:lnTo>
                    <a:pt x="2018" y="111"/>
                  </a:lnTo>
                  <a:lnTo>
                    <a:pt x="2030" y="124"/>
                  </a:lnTo>
                  <a:lnTo>
                    <a:pt x="2032" y="138"/>
                  </a:lnTo>
                  <a:lnTo>
                    <a:pt x="2034" y="149"/>
                  </a:lnTo>
                  <a:lnTo>
                    <a:pt x="2037" y="160"/>
                  </a:lnTo>
                  <a:lnTo>
                    <a:pt x="2041" y="166"/>
                  </a:lnTo>
                  <a:lnTo>
                    <a:pt x="2051" y="168"/>
                  </a:lnTo>
                  <a:lnTo>
                    <a:pt x="2084" y="170"/>
                  </a:lnTo>
                  <a:lnTo>
                    <a:pt x="2112" y="180"/>
                  </a:lnTo>
                  <a:lnTo>
                    <a:pt x="2131" y="194"/>
                  </a:lnTo>
                  <a:lnTo>
                    <a:pt x="2143" y="209"/>
                  </a:lnTo>
                  <a:lnTo>
                    <a:pt x="2147" y="228"/>
                  </a:lnTo>
                  <a:lnTo>
                    <a:pt x="2147" y="246"/>
                  </a:lnTo>
                  <a:lnTo>
                    <a:pt x="2136" y="263"/>
                  </a:lnTo>
                  <a:lnTo>
                    <a:pt x="2119" y="276"/>
                  </a:lnTo>
                  <a:lnTo>
                    <a:pt x="2150" y="288"/>
                  </a:lnTo>
                  <a:lnTo>
                    <a:pt x="2169" y="305"/>
                  </a:lnTo>
                  <a:lnTo>
                    <a:pt x="2178" y="326"/>
                  </a:lnTo>
                  <a:lnTo>
                    <a:pt x="2173" y="347"/>
                  </a:lnTo>
                  <a:lnTo>
                    <a:pt x="2152" y="366"/>
                  </a:lnTo>
                  <a:lnTo>
                    <a:pt x="2114" y="379"/>
                  </a:lnTo>
                  <a:lnTo>
                    <a:pt x="2060" y="387"/>
                  </a:lnTo>
                  <a:lnTo>
                    <a:pt x="1985" y="383"/>
                  </a:lnTo>
                  <a:close/>
                </a:path>
              </a:pathLst>
            </a:custGeom>
            <a:gradFill rotWithShape="1">
              <a:gsLst>
                <a:gs pos="0">
                  <a:srgbClr val="FF0066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15" name="Text Box 57"/>
            <p:cNvSpPr txBox="1">
              <a:spLocks noChangeArrowheads="1"/>
            </p:cNvSpPr>
            <p:nvPr/>
          </p:nvSpPr>
          <p:spPr bwMode="auto">
            <a:xfrm>
              <a:off x="384" y="864"/>
              <a:ext cx="1152" cy="222"/>
            </a:xfrm>
            <a:prstGeom prst="rect">
              <a:avLst/>
            </a:prstGeom>
            <a:solidFill>
              <a:srgbClr val="0033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US" sz="2400" b="1">
                  <a:solidFill>
                    <a:srgbClr val="FF0000"/>
                  </a:solidFill>
                  <a:latin typeface="Arial" panose="020B0604020202020204" pitchFamily="34" charset="0"/>
                </a:rPr>
                <a:t>TRỢ GIÚP</a:t>
              </a:r>
            </a:p>
          </p:txBody>
        </p:sp>
      </p:grpSp>
      <p:sp>
        <p:nvSpPr>
          <p:cNvPr id="46100" name="AutoShape 20"/>
          <p:cNvSpPr>
            <a:spLocks noChangeArrowheads="1"/>
          </p:cNvSpPr>
          <p:nvPr/>
        </p:nvSpPr>
        <p:spPr bwMode="auto">
          <a:xfrm>
            <a:off x="3505200" y="1447800"/>
            <a:ext cx="4038600" cy="4876800"/>
          </a:xfrm>
          <a:prstGeom prst="foldedCorner">
            <a:avLst>
              <a:gd name="adj" fmla="val 12500"/>
            </a:avLst>
          </a:prstGeom>
          <a:gradFill rotWithShape="1">
            <a:gsLst>
              <a:gs pos="0">
                <a:schemeClr val="tx1">
                  <a:alpha val="55000"/>
                </a:schemeClr>
              </a:gs>
              <a:gs pos="50000">
                <a:srgbClr val="0000FF">
                  <a:alpha val="56000"/>
                </a:srgbClr>
              </a:gs>
              <a:gs pos="100000">
                <a:schemeClr val="tx1">
                  <a:alpha val="55000"/>
                </a:schemeClr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FF0066"/>
              </a:solidFill>
              <a:latin typeface="Arial" charset="0"/>
            </a:endParaRPr>
          </a:p>
        </p:txBody>
      </p:sp>
      <p:sp>
        <p:nvSpPr>
          <p:cNvPr id="2" name="AutoShape 20"/>
          <p:cNvSpPr>
            <a:spLocks noChangeArrowheads="1"/>
          </p:cNvSpPr>
          <p:nvPr/>
        </p:nvSpPr>
        <p:spPr bwMode="auto">
          <a:xfrm>
            <a:off x="3581400" y="1447800"/>
            <a:ext cx="3886200" cy="4800600"/>
          </a:xfrm>
          <a:prstGeom prst="foldedCorner">
            <a:avLst>
              <a:gd name="adj" fmla="val 12500"/>
            </a:avLst>
          </a:prstGeom>
          <a:gradFill rotWithShape="1">
            <a:gsLst>
              <a:gs pos="0">
                <a:schemeClr val="tx1">
                  <a:alpha val="55000"/>
                </a:schemeClr>
              </a:gs>
              <a:gs pos="50000">
                <a:srgbClr val="0000FF">
                  <a:alpha val="56000"/>
                </a:srgbClr>
              </a:gs>
              <a:gs pos="100000">
                <a:schemeClr val="tx1">
                  <a:alpha val="55000"/>
                </a:schemeClr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FF0066"/>
              </a:solidFill>
              <a:latin typeface="Arial" charset="0"/>
            </a:endParaRPr>
          </a:p>
        </p:txBody>
      </p:sp>
      <p:sp>
        <p:nvSpPr>
          <p:cNvPr id="46132" name="Text Box 52"/>
          <p:cNvSpPr txBox="1">
            <a:spLocks noChangeArrowheads="1"/>
          </p:cNvSpPr>
          <p:nvPr/>
        </p:nvSpPr>
        <p:spPr bwMode="auto">
          <a:xfrm>
            <a:off x="3657600" y="2514601"/>
            <a:ext cx="3733800" cy="708025"/>
          </a:xfrm>
          <a:prstGeom prst="rect">
            <a:avLst/>
          </a:prstGeom>
          <a:noFill/>
          <a:ln w="9525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sz="2000" b="1">
                <a:solidFill>
                  <a:schemeClr val="bg1"/>
                </a:solidFill>
                <a:latin typeface="Arial" panose="020B0604020202020204" pitchFamily="34" charset="0"/>
              </a:rPr>
              <a:t>Phòng nào là nơi con được sinh hoạt hàng ngày ?</a:t>
            </a:r>
          </a:p>
        </p:txBody>
      </p:sp>
      <p:sp>
        <p:nvSpPr>
          <p:cNvPr id="46134" name="Text Box 54"/>
          <p:cNvSpPr txBox="1">
            <a:spLocks noChangeArrowheads="1"/>
          </p:cNvSpPr>
          <p:nvPr/>
        </p:nvSpPr>
        <p:spPr bwMode="auto">
          <a:xfrm>
            <a:off x="3886200" y="5396017"/>
            <a:ext cx="2676646" cy="461963"/>
          </a:xfrm>
          <a:prstGeom prst="rect">
            <a:avLst/>
          </a:prstGeom>
          <a:noFill/>
          <a:ln w="9525">
            <a:solidFill>
              <a:srgbClr val="FF00FF"/>
            </a:solidFill>
            <a:miter lim="800000"/>
            <a:headEnd/>
            <a:tailEnd/>
          </a:ln>
          <a:effectLst>
            <a:prstShdw prst="shdw17" dist="17961" dir="2700000">
              <a:srgbClr val="990099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</a:rPr>
              <a:t>3.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</a:rPr>
              <a:t>Phòng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</a:rPr>
              <a:t>học</a:t>
            </a: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46135" name="Text Box 55"/>
          <p:cNvSpPr txBox="1">
            <a:spLocks noChangeArrowheads="1"/>
          </p:cNvSpPr>
          <p:nvPr/>
        </p:nvSpPr>
        <p:spPr bwMode="auto">
          <a:xfrm>
            <a:off x="3886200" y="4367615"/>
            <a:ext cx="2676646" cy="461665"/>
          </a:xfrm>
          <a:prstGeom prst="rect">
            <a:avLst/>
          </a:prstGeom>
          <a:noFill/>
          <a:ln w="9525">
            <a:solidFill>
              <a:srgbClr val="FF00FF"/>
            </a:solidFill>
            <a:miter lim="800000"/>
            <a:headEnd/>
            <a:tailEnd/>
          </a:ln>
          <a:effectLst>
            <a:prstShdw prst="shdw17" dist="17961" dir="2700000">
              <a:srgbClr val="990099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sz="2400" dirty="0">
                <a:solidFill>
                  <a:schemeClr val="bg1"/>
                </a:solidFill>
                <a:latin typeface=".VnTime"/>
              </a:rPr>
              <a:t>2.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Phòng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bếp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46136" name="Text Box 56"/>
          <p:cNvSpPr txBox="1">
            <a:spLocks noChangeArrowheads="1"/>
          </p:cNvSpPr>
          <p:nvPr/>
        </p:nvSpPr>
        <p:spPr bwMode="auto">
          <a:xfrm>
            <a:off x="3864980" y="3475039"/>
            <a:ext cx="2752846" cy="400110"/>
          </a:xfrm>
          <a:prstGeom prst="rect">
            <a:avLst/>
          </a:prstGeom>
          <a:noFill/>
          <a:ln w="9525">
            <a:solidFill>
              <a:srgbClr val="FF00FF"/>
            </a:solidFill>
            <a:miter lim="800000"/>
            <a:headEnd/>
            <a:tailEnd/>
          </a:ln>
          <a:effectLst>
            <a:prstShdw prst="shdw17" dist="17961" dir="2700000">
              <a:srgbClr val="990099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457200" indent="-457200" algn="ctr">
              <a:spcBef>
                <a:spcPct val="50000"/>
              </a:spcBef>
              <a:buFontTx/>
              <a:buAutoNum type="arabicPeriod"/>
            </a:pP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</a:rPr>
              <a:t>Phòng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</a:rPr>
              <a:t>thư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</a:rPr>
              <a:t>viện</a:t>
            </a:r>
            <a:endParaRPr lang="en-US" sz="20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33813" name="Text Box 67"/>
          <p:cNvSpPr txBox="1">
            <a:spLocks noChangeArrowheads="1"/>
          </p:cNvSpPr>
          <p:nvPr/>
        </p:nvSpPr>
        <p:spPr bwMode="auto">
          <a:xfrm>
            <a:off x="4038600" y="1828800"/>
            <a:ext cx="29718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b="1" dirty="0" err="1">
                <a:solidFill>
                  <a:srgbClr val="99FF66"/>
                </a:solidFill>
                <a:latin typeface="Times New Roman" panose="02020603050405020304" pitchFamily="18" charset="0"/>
              </a:rPr>
              <a:t>Câu</a:t>
            </a:r>
            <a:r>
              <a:rPr lang="en-US" b="1" dirty="0">
                <a:solidFill>
                  <a:srgbClr val="99FF66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99FF66"/>
                </a:solidFill>
                <a:latin typeface="Times New Roman" panose="02020603050405020304" pitchFamily="18" charset="0"/>
              </a:rPr>
              <a:t>hỏi</a:t>
            </a:r>
            <a:r>
              <a:rPr lang="en-US" b="1" dirty="0">
                <a:solidFill>
                  <a:srgbClr val="99FF66"/>
                </a:solidFill>
                <a:latin typeface="Times New Roman" panose="02020603050405020304" pitchFamily="18" charset="0"/>
              </a:rPr>
              <a:t> 2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1292" y="3028095"/>
            <a:ext cx="2368581" cy="2472373"/>
          </a:xfrm>
          <a:prstGeom prst="rect">
            <a:avLst/>
          </a:prstGeom>
        </p:spPr>
      </p:pic>
      <p:pic>
        <p:nvPicPr>
          <p:cNvPr id="4" name="đáp án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079406" y="61791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56376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mph" presetSubtype="2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Clr clrSpc="rgb" dir="cw">
                                      <p:cBhvr>
                                        <p:cTn id="8" dur="2000" fill="hold"/>
                                        <p:tgtEl>
                                          <p:spTgt spid="461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FF"/>
                                      </p:to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461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" dur="2000" fill="hold"/>
                                        <p:tgtEl>
                                          <p:spTgt spid="461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i la trieu phu - tra loi 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10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4613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62" name="Object 4"/>
          <p:cNvGraphicFramePr>
            <a:graphicFrameLocks noChangeAspect="1"/>
          </p:cNvGraphicFramePr>
          <p:nvPr/>
        </p:nvGraphicFramePr>
        <p:xfrm>
          <a:off x="9372600" y="6324600"/>
          <a:ext cx="1295400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2" name="Clip" r:id="rId5" imgW="1713586" imgH="833018" progId="MS_ClipArt_Gallery.2">
                  <p:embed/>
                </p:oleObj>
              </mc:Choice>
              <mc:Fallback>
                <p:oleObj name="Clip" r:id="rId5" imgW="1713586" imgH="833018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lum bright="36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372600" y="6324600"/>
                        <a:ext cx="1295400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963" name="Freeform 8"/>
          <p:cNvSpPr>
            <a:spLocks/>
          </p:cNvSpPr>
          <p:nvPr/>
        </p:nvSpPr>
        <p:spPr bwMode="auto">
          <a:xfrm>
            <a:off x="2362200" y="1006475"/>
            <a:ext cx="184150" cy="63500"/>
          </a:xfrm>
          <a:custGeom>
            <a:avLst/>
            <a:gdLst>
              <a:gd name="T0" fmla="*/ 0 w 116"/>
              <a:gd name="T1" fmla="*/ 20979581 h 62"/>
              <a:gd name="T2" fmla="*/ 0 w 116"/>
              <a:gd name="T3" fmla="*/ 13637137 h 62"/>
              <a:gd name="T4" fmla="*/ 17641888 w 116"/>
              <a:gd name="T5" fmla="*/ 9441016 h 62"/>
              <a:gd name="T6" fmla="*/ 42843450 w 116"/>
              <a:gd name="T7" fmla="*/ 7342444 h 62"/>
              <a:gd name="T8" fmla="*/ 78124050 w 116"/>
              <a:gd name="T9" fmla="*/ 5244895 h 62"/>
              <a:gd name="T10" fmla="*/ 118448138 w 116"/>
              <a:gd name="T11" fmla="*/ 5244895 h 62"/>
              <a:gd name="T12" fmla="*/ 161290000 w 116"/>
              <a:gd name="T13" fmla="*/ 4196121 h 62"/>
              <a:gd name="T14" fmla="*/ 201612500 w 116"/>
              <a:gd name="T15" fmla="*/ 3147347 h 62"/>
              <a:gd name="T16" fmla="*/ 244455950 w 116"/>
              <a:gd name="T17" fmla="*/ 0 h 62"/>
              <a:gd name="T18" fmla="*/ 257055938 w 116"/>
              <a:gd name="T19" fmla="*/ 10489790 h 62"/>
              <a:gd name="T20" fmla="*/ 267136563 w 116"/>
              <a:gd name="T21" fmla="*/ 20979581 h 62"/>
              <a:gd name="T22" fmla="*/ 284778450 w 116"/>
              <a:gd name="T23" fmla="*/ 32518145 h 62"/>
              <a:gd name="T24" fmla="*/ 292338125 w 116"/>
              <a:gd name="T25" fmla="*/ 45105484 h 62"/>
              <a:gd name="T26" fmla="*/ 274697825 w 116"/>
              <a:gd name="T27" fmla="*/ 51399153 h 62"/>
              <a:gd name="T28" fmla="*/ 244455950 w 116"/>
              <a:gd name="T29" fmla="*/ 56644048 h 62"/>
              <a:gd name="T30" fmla="*/ 214214075 w 116"/>
              <a:gd name="T31" fmla="*/ 60840169 h 62"/>
              <a:gd name="T32" fmla="*/ 178931888 w 116"/>
              <a:gd name="T33" fmla="*/ 62938742 h 62"/>
              <a:gd name="T34" fmla="*/ 143649700 w 116"/>
              <a:gd name="T35" fmla="*/ 65036290 h 62"/>
              <a:gd name="T36" fmla="*/ 108367513 w 116"/>
              <a:gd name="T37" fmla="*/ 65036290 h 62"/>
              <a:gd name="T38" fmla="*/ 78124050 w 116"/>
              <a:gd name="T39" fmla="*/ 65036290 h 62"/>
              <a:gd name="T40" fmla="*/ 60483750 w 116"/>
              <a:gd name="T41" fmla="*/ 63987516 h 62"/>
              <a:gd name="T42" fmla="*/ 35282188 w 116"/>
              <a:gd name="T43" fmla="*/ 57693847 h 62"/>
              <a:gd name="T44" fmla="*/ 17641888 w 116"/>
              <a:gd name="T45" fmla="*/ 46155282 h 62"/>
              <a:gd name="T46" fmla="*/ 7561263 w 116"/>
              <a:gd name="T47" fmla="*/ 33566919 h 62"/>
              <a:gd name="T48" fmla="*/ 0 w 116"/>
              <a:gd name="T49" fmla="*/ 20979581 h 62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116"/>
              <a:gd name="T76" fmla="*/ 0 h 62"/>
              <a:gd name="T77" fmla="*/ 116 w 116"/>
              <a:gd name="T78" fmla="*/ 62 h 62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116" h="62">
                <a:moveTo>
                  <a:pt x="0" y="20"/>
                </a:moveTo>
                <a:lnTo>
                  <a:pt x="0" y="13"/>
                </a:lnTo>
                <a:lnTo>
                  <a:pt x="7" y="9"/>
                </a:lnTo>
                <a:lnTo>
                  <a:pt x="17" y="7"/>
                </a:lnTo>
                <a:lnTo>
                  <a:pt x="31" y="5"/>
                </a:lnTo>
                <a:lnTo>
                  <a:pt x="47" y="5"/>
                </a:lnTo>
                <a:lnTo>
                  <a:pt x="64" y="4"/>
                </a:lnTo>
                <a:lnTo>
                  <a:pt x="80" y="3"/>
                </a:lnTo>
                <a:lnTo>
                  <a:pt x="97" y="0"/>
                </a:lnTo>
                <a:lnTo>
                  <a:pt x="102" y="10"/>
                </a:lnTo>
                <a:lnTo>
                  <a:pt x="106" y="20"/>
                </a:lnTo>
                <a:lnTo>
                  <a:pt x="113" y="31"/>
                </a:lnTo>
                <a:lnTo>
                  <a:pt x="116" y="43"/>
                </a:lnTo>
                <a:lnTo>
                  <a:pt x="109" y="49"/>
                </a:lnTo>
                <a:lnTo>
                  <a:pt x="97" y="54"/>
                </a:lnTo>
                <a:lnTo>
                  <a:pt x="85" y="58"/>
                </a:lnTo>
                <a:lnTo>
                  <a:pt x="71" y="60"/>
                </a:lnTo>
                <a:lnTo>
                  <a:pt x="57" y="62"/>
                </a:lnTo>
                <a:lnTo>
                  <a:pt x="43" y="62"/>
                </a:lnTo>
                <a:lnTo>
                  <a:pt x="31" y="62"/>
                </a:lnTo>
                <a:lnTo>
                  <a:pt x="24" y="61"/>
                </a:lnTo>
                <a:lnTo>
                  <a:pt x="14" y="55"/>
                </a:lnTo>
                <a:lnTo>
                  <a:pt x="7" y="44"/>
                </a:lnTo>
                <a:lnTo>
                  <a:pt x="3" y="32"/>
                </a:lnTo>
                <a:lnTo>
                  <a:pt x="0" y="2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64" name="AutoShape 10">
            <a:hlinkClick r:id="" action="ppaction://hlinkshowjump?jump=lastslide" highlightClick="1"/>
          </p:cNvPr>
          <p:cNvSpPr>
            <a:spLocks noChangeArrowheads="1"/>
          </p:cNvSpPr>
          <p:nvPr/>
        </p:nvSpPr>
        <p:spPr bwMode="auto">
          <a:xfrm>
            <a:off x="1524000" y="6553200"/>
            <a:ext cx="304800" cy="304800"/>
          </a:xfrm>
          <a:prstGeom prst="actionButtonEnd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sz="1800"/>
          </a:p>
        </p:txBody>
      </p:sp>
      <p:graphicFrame>
        <p:nvGraphicFramePr>
          <p:cNvPr id="40965" name="Object 11"/>
          <p:cNvGraphicFramePr>
            <a:graphicFrameLocks noChangeAspect="1"/>
          </p:cNvGraphicFramePr>
          <p:nvPr/>
        </p:nvGraphicFramePr>
        <p:xfrm>
          <a:off x="1524000" y="4572000"/>
          <a:ext cx="2133600" cy="228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3" name="Clip" r:id="rId7" imgW="4435475" imgH="3328988" progId="MS_ClipArt_Gallery.2">
                  <p:embed/>
                </p:oleObj>
              </mc:Choice>
              <mc:Fallback>
                <p:oleObj name="Clip" r:id="rId7" imgW="4435475" imgH="3328988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4572000"/>
                        <a:ext cx="2133600" cy="2286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966" name="WordArt 51"/>
          <p:cNvSpPr>
            <a:spLocks noChangeArrowheads="1" noChangeShapeType="1" noTextEdit="1"/>
          </p:cNvSpPr>
          <p:nvPr/>
        </p:nvSpPr>
        <p:spPr bwMode="auto">
          <a:xfrm>
            <a:off x="4495800" y="193675"/>
            <a:ext cx="609600" cy="266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40967" name="WordArt 52"/>
          <p:cNvSpPr>
            <a:spLocks noChangeArrowheads="1" noChangeShapeType="1" noTextEdit="1"/>
          </p:cNvSpPr>
          <p:nvPr/>
        </p:nvSpPr>
        <p:spPr bwMode="auto">
          <a:xfrm>
            <a:off x="5791200" y="152400"/>
            <a:ext cx="609600" cy="266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40968" name="WordArt 53"/>
          <p:cNvSpPr>
            <a:spLocks noChangeArrowheads="1" noChangeShapeType="1" noTextEdit="1"/>
          </p:cNvSpPr>
          <p:nvPr/>
        </p:nvSpPr>
        <p:spPr bwMode="auto">
          <a:xfrm>
            <a:off x="7239000" y="173038"/>
            <a:ext cx="609600" cy="266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pic>
        <p:nvPicPr>
          <p:cNvPr id="40972" name="Picture 63" descr="woman_teacher_blackboard_md_wht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2200" y="149226"/>
            <a:ext cx="4953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0973" name="Group 13"/>
          <p:cNvGrpSpPr>
            <a:grpSpLocks/>
          </p:cNvGrpSpPr>
          <p:nvPr/>
        </p:nvGrpSpPr>
        <p:grpSpPr bwMode="auto">
          <a:xfrm>
            <a:off x="1524000" y="228600"/>
            <a:ext cx="2362200" cy="1600200"/>
            <a:chOff x="240" y="672"/>
            <a:chExt cx="1488" cy="768"/>
          </a:xfrm>
        </p:grpSpPr>
        <p:sp>
          <p:nvSpPr>
            <p:cNvPr id="40983" name="Freeform 2"/>
            <p:cNvSpPr>
              <a:spLocks/>
            </p:cNvSpPr>
            <p:nvPr/>
          </p:nvSpPr>
          <p:spPr bwMode="auto">
            <a:xfrm>
              <a:off x="240" y="672"/>
              <a:ext cx="1488" cy="768"/>
            </a:xfrm>
            <a:custGeom>
              <a:avLst/>
              <a:gdLst>
                <a:gd name="T0" fmla="*/ 1458239 w 2178"/>
                <a:gd name="T1" fmla="*/ 815612 h 612"/>
                <a:gd name="T2" fmla="*/ 1414522 w 2178"/>
                <a:gd name="T3" fmla="*/ 700770 h 612"/>
                <a:gd name="T4" fmla="*/ 1284111 w 2178"/>
                <a:gd name="T5" fmla="*/ 707801 h 612"/>
                <a:gd name="T6" fmla="*/ 1163331 w 2178"/>
                <a:gd name="T7" fmla="*/ 935142 h 612"/>
                <a:gd name="T8" fmla="*/ 1115909 w 2178"/>
                <a:gd name="T9" fmla="*/ 1052327 h 612"/>
                <a:gd name="T10" fmla="*/ 1079601 w 2178"/>
                <a:gd name="T11" fmla="*/ 1021859 h 612"/>
                <a:gd name="T12" fmla="*/ 1042552 w 2178"/>
                <a:gd name="T13" fmla="*/ 1052327 h 612"/>
                <a:gd name="T14" fmla="*/ 1001058 w 2178"/>
                <a:gd name="T15" fmla="*/ 1101545 h 612"/>
                <a:gd name="T16" fmla="*/ 961045 w 2178"/>
                <a:gd name="T17" fmla="*/ 1101545 h 612"/>
                <a:gd name="T18" fmla="*/ 922514 w 2178"/>
                <a:gd name="T19" fmla="*/ 1080452 h 612"/>
                <a:gd name="T20" fmla="*/ 882502 w 2178"/>
                <a:gd name="T21" fmla="*/ 1106232 h 612"/>
                <a:gd name="T22" fmla="*/ 852122 w 2178"/>
                <a:gd name="T23" fmla="*/ 1146076 h 612"/>
                <a:gd name="T24" fmla="*/ 812109 w 2178"/>
                <a:gd name="T25" fmla="*/ 1150764 h 612"/>
                <a:gd name="T26" fmla="*/ 773578 w 2178"/>
                <a:gd name="T27" fmla="*/ 1141389 h 612"/>
                <a:gd name="T28" fmla="*/ 721710 w 2178"/>
                <a:gd name="T29" fmla="*/ 1171856 h 612"/>
                <a:gd name="T30" fmla="*/ 684661 w 2178"/>
                <a:gd name="T31" fmla="*/ 1192950 h 612"/>
                <a:gd name="T32" fmla="*/ 660209 w 2178"/>
                <a:gd name="T33" fmla="*/ 1106232 h 612"/>
                <a:gd name="T34" fmla="*/ 616492 w 2178"/>
                <a:gd name="T35" fmla="*/ 1012484 h 612"/>
                <a:gd name="T36" fmla="*/ 518683 w 2178"/>
                <a:gd name="T37" fmla="*/ 977329 h 612"/>
                <a:gd name="T38" fmla="*/ 380862 w 2178"/>
                <a:gd name="T39" fmla="*/ 1171856 h 612"/>
                <a:gd name="T40" fmla="*/ 283053 w 2178"/>
                <a:gd name="T41" fmla="*/ 1314824 h 612"/>
                <a:gd name="T42" fmla="*/ 178575 w 2178"/>
                <a:gd name="T43" fmla="*/ 1349980 h 612"/>
                <a:gd name="T44" fmla="*/ 127448 w 2178"/>
                <a:gd name="T45" fmla="*/ 1403885 h 612"/>
                <a:gd name="T46" fmla="*/ 31862 w 2178"/>
                <a:gd name="T47" fmla="*/ 1434353 h 612"/>
                <a:gd name="T48" fmla="*/ 0 w 2178"/>
                <a:gd name="T49" fmla="*/ 1270293 h 612"/>
                <a:gd name="T50" fmla="*/ 26675 w 2178"/>
                <a:gd name="T51" fmla="*/ 1214044 h 612"/>
                <a:gd name="T52" fmla="*/ 68170 w 2178"/>
                <a:gd name="T53" fmla="*/ 1202325 h 612"/>
                <a:gd name="T54" fmla="*/ 77062 w 2178"/>
                <a:gd name="T55" fmla="*/ 972641 h 612"/>
                <a:gd name="T56" fmla="*/ 127448 w 2178"/>
                <a:gd name="T57" fmla="*/ 740613 h 612"/>
                <a:gd name="T58" fmla="*/ 262305 w 2178"/>
                <a:gd name="T59" fmla="*/ 539054 h 612"/>
                <a:gd name="T60" fmla="*/ 323065 w 2178"/>
                <a:gd name="T61" fmla="*/ 246090 h 612"/>
                <a:gd name="T62" fmla="*/ 379379 w 2178"/>
                <a:gd name="T63" fmla="*/ 145310 h 612"/>
                <a:gd name="T64" fmla="*/ 483857 w 2178"/>
                <a:gd name="T65" fmla="*/ 70311 h 612"/>
                <a:gd name="T66" fmla="*/ 623901 w 2178"/>
                <a:gd name="T67" fmla="*/ 11718 h 612"/>
                <a:gd name="T68" fmla="*/ 784693 w 2178"/>
                <a:gd name="T69" fmla="*/ 7031 h 612"/>
                <a:gd name="T70" fmla="*/ 876574 w 2178"/>
                <a:gd name="T71" fmla="*/ 86717 h 612"/>
                <a:gd name="T72" fmla="*/ 958822 w 2178"/>
                <a:gd name="T73" fmla="*/ 234372 h 612"/>
                <a:gd name="T74" fmla="*/ 1030697 w 2178"/>
                <a:gd name="T75" fmla="*/ 217965 h 612"/>
                <a:gd name="T76" fmla="*/ 1115909 w 2178"/>
                <a:gd name="T77" fmla="*/ 152341 h 612"/>
                <a:gd name="T78" fmla="*/ 1189265 w 2178"/>
                <a:gd name="T79" fmla="*/ 168748 h 612"/>
                <a:gd name="T80" fmla="*/ 1247062 w 2178"/>
                <a:gd name="T81" fmla="*/ 124216 h 612"/>
                <a:gd name="T82" fmla="*/ 1295966 w 2178"/>
                <a:gd name="T83" fmla="*/ 175779 h 612"/>
                <a:gd name="T84" fmla="*/ 1335979 w 2178"/>
                <a:gd name="T85" fmla="*/ 234372 h 612"/>
                <a:gd name="T86" fmla="*/ 1395257 w 2178"/>
                <a:gd name="T87" fmla="*/ 220309 h 612"/>
                <a:gd name="T88" fmla="*/ 1447866 w 2178"/>
                <a:gd name="T89" fmla="*/ 203903 h 612"/>
                <a:gd name="T90" fmla="*/ 1504180 w 2178"/>
                <a:gd name="T91" fmla="*/ 290620 h 612"/>
                <a:gd name="T92" fmla="*/ 1512331 w 2178"/>
                <a:gd name="T93" fmla="*/ 389056 h 612"/>
                <a:gd name="T94" fmla="*/ 1579019 w 2178"/>
                <a:gd name="T95" fmla="*/ 454680 h 612"/>
                <a:gd name="T96" fmla="*/ 1582724 w 2178"/>
                <a:gd name="T97" fmla="*/ 616397 h 612"/>
                <a:gd name="T98" fmla="*/ 1613845 w 2178"/>
                <a:gd name="T99" fmla="*/ 764051 h 612"/>
                <a:gd name="T100" fmla="*/ 1526409 w 2178"/>
                <a:gd name="T101" fmla="*/ 907017 h 612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2178"/>
                <a:gd name="T154" fmla="*/ 0 h 612"/>
                <a:gd name="T155" fmla="*/ 2178 w 2178"/>
                <a:gd name="T156" fmla="*/ 612 h 612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2178" h="612">
                  <a:moveTo>
                    <a:pt x="1985" y="383"/>
                  </a:moveTo>
                  <a:lnTo>
                    <a:pt x="1980" y="373"/>
                  </a:lnTo>
                  <a:lnTo>
                    <a:pt x="1975" y="361"/>
                  </a:lnTo>
                  <a:lnTo>
                    <a:pt x="1968" y="348"/>
                  </a:lnTo>
                  <a:lnTo>
                    <a:pt x="1961" y="333"/>
                  </a:lnTo>
                  <a:lnTo>
                    <a:pt x="1949" y="321"/>
                  </a:lnTo>
                  <a:lnTo>
                    <a:pt x="1933" y="309"/>
                  </a:lnTo>
                  <a:lnTo>
                    <a:pt x="1909" y="299"/>
                  </a:lnTo>
                  <a:lnTo>
                    <a:pt x="1881" y="292"/>
                  </a:lnTo>
                  <a:lnTo>
                    <a:pt x="1832" y="288"/>
                  </a:lnTo>
                  <a:lnTo>
                    <a:pt x="1782" y="292"/>
                  </a:lnTo>
                  <a:lnTo>
                    <a:pt x="1733" y="302"/>
                  </a:lnTo>
                  <a:lnTo>
                    <a:pt x="1683" y="317"/>
                  </a:lnTo>
                  <a:lnTo>
                    <a:pt x="1641" y="340"/>
                  </a:lnTo>
                  <a:lnTo>
                    <a:pt x="1601" y="367"/>
                  </a:lnTo>
                  <a:lnTo>
                    <a:pt x="1570" y="399"/>
                  </a:lnTo>
                  <a:lnTo>
                    <a:pt x="1549" y="435"/>
                  </a:lnTo>
                  <a:lnTo>
                    <a:pt x="1532" y="444"/>
                  </a:lnTo>
                  <a:lnTo>
                    <a:pt x="1518" y="449"/>
                  </a:lnTo>
                  <a:lnTo>
                    <a:pt x="1506" y="449"/>
                  </a:lnTo>
                  <a:lnTo>
                    <a:pt x="1492" y="446"/>
                  </a:lnTo>
                  <a:lnTo>
                    <a:pt x="1480" y="442"/>
                  </a:lnTo>
                  <a:lnTo>
                    <a:pt x="1469" y="439"/>
                  </a:lnTo>
                  <a:lnTo>
                    <a:pt x="1457" y="436"/>
                  </a:lnTo>
                  <a:lnTo>
                    <a:pt x="1443" y="436"/>
                  </a:lnTo>
                  <a:lnTo>
                    <a:pt x="1433" y="439"/>
                  </a:lnTo>
                  <a:lnTo>
                    <a:pt x="1422" y="444"/>
                  </a:lnTo>
                  <a:lnTo>
                    <a:pt x="1407" y="449"/>
                  </a:lnTo>
                  <a:lnTo>
                    <a:pt x="1393" y="455"/>
                  </a:lnTo>
                  <a:lnTo>
                    <a:pt x="1379" y="461"/>
                  </a:lnTo>
                  <a:lnTo>
                    <a:pt x="1365" y="466"/>
                  </a:lnTo>
                  <a:lnTo>
                    <a:pt x="1351" y="470"/>
                  </a:lnTo>
                  <a:lnTo>
                    <a:pt x="1337" y="473"/>
                  </a:lnTo>
                  <a:lnTo>
                    <a:pt x="1323" y="474"/>
                  </a:lnTo>
                  <a:lnTo>
                    <a:pt x="1308" y="473"/>
                  </a:lnTo>
                  <a:lnTo>
                    <a:pt x="1297" y="470"/>
                  </a:lnTo>
                  <a:lnTo>
                    <a:pt x="1285" y="467"/>
                  </a:lnTo>
                  <a:lnTo>
                    <a:pt x="1273" y="464"/>
                  </a:lnTo>
                  <a:lnTo>
                    <a:pt x="1259" y="462"/>
                  </a:lnTo>
                  <a:lnTo>
                    <a:pt x="1245" y="461"/>
                  </a:lnTo>
                  <a:lnTo>
                    <a:pt x="1226" y="462"/>
                  </a:lnTo>
                  <a:lnTo>
                    <a:pt x="1212" y="464"/>
                  </a:lnTo>
                  <a:lnTo>
                    <a:pt x="1200" y="468"/>
                  </a:lnTo>
                  <a:lnTo>
                    <a:pt x="1191" y="472"/>
                  </a:lnTo>
                  <a:lnTo>
                    <a:pt x="1181" y="476"/>
                  </a:lnTo>
                  <a:lnTo>
                    <a:pt x="1172" y="481"/>
                  </a:lnTo>
                  <a:lnTo>
                    <a:pt x="1162" y="485"/>
                  </a:lnTo>
                  <a:lnTo>
                    <a:pt x="1150" y="489"/>
                  </a:lnTo>
                  <a:lnTo>
                    <a:pt x="1136" y="491"/>
                  </a:lnTo>
                  <a:lnTo>
                    <a:pt x="1120" y="492"/>
                  </a:lnTo>
                  <a:lnTo>
                    <a:pt x="1108" y="492"/>
                  </a:lnTo>
                  <a:lnTo>
                    <a:pt x="1096" y="491"/>
                  </a:lnTo>
                  <a:lnTo>
                    <a:pt x="1085" y="490"/>
                  </a:lnTo>
                  <a:lnTo>
                    <a:pt x="1073" y="489"/>
                  </a:lnTo>
                  <a:lnTo>
                    <a:pt x="1061" y="487"/>
                  </a:lnTo>
                  <a:lnTo>
                    <a:pt x="1044" y="487"/>
                  </a:lnTo>
                  <a:lnTo>
                    <a:pt x="1023" y="487"/>
                  </a:lnTo>
                  <a:lnTo>
                    <a:pt x="1002" y="491"/>
                  </a:lnTo>
                  <a:lnTo>
                    <a:pt x="986" y="495"/>
                  </a:lnTo>
                  <a:lnTo>
                    <a:pt x="974" y="500"/>
                  </a:lnTo>
                  <a:lnTo>
                    <a:pt x="962" y="503"/>
                  </a:lnTo>
                  <a:lnTo>
                    <a:pt x="953" y="507"/>
                  </a:lnTo>
                  <a:lnTo>
                    <a:pt x="941" y="509"/>
                  </a:lnTo>
                  <a:lnTo>
                    <a:pt x="924" y="509"/>
                  </a:lnTo>
                  <a:lnTo>
                    <a:pt x="903" y="506"/>
                  </a:lnTo>
                  <a:lnTo>
                    <a:pt x="903" y="495"/>
                  </a:lnTo>
                  <a:lnTo>
                    <a:pt x="898" y="483"/>
                  </a:lnTo>
                  <a:lnTo>
                    <a:pt x="891" y="472"/>
                  </a:lnTo>
                  <a:lnTo>
                    <a:pt x="879" y="459"/>
                  </a:lnTo>
                  <a:lnTo>
                    <a:pt x="865" y="449"/>
                  </a:lnTo>
                  <a:lnTo>
                    <a:pt x="849" y="439"/>
                  </a:lnTo>
                  <a:lnTo>
                    <a:pt x="832" y="432"/>
                  </a:lnTo>
                  <a:lnTo>
                    <a:pt x="813" y="425"/>
                  </a:lnTo>
                  <a:lnTo>
                    <a:pt x="780" y="419"/>
                  </a:lnTo>
                  <a:lnTo>
                    <a:pt x="743" y="416"/>
                  </a:lnTo>
                  <a:lnTo>
                    <a:pt x="700" y="417"/>
                  </a:lnTo>
                  <a:lnTo>
                    <a:pt x="656" y="424"/>
                  </a:lnTo>
                  <a:lnTo>
                    <a:pt x="608" y="439"/>
                  </a:lnTo>
                  <a:lnTo>
                    <a:pt x="561" y="464"/>
                  </a:lnTo>
                  <a:lnTo>
                    <a:pt x="514" y="500"/>
                  </a:lnTo>
                  <a:lnTo>
                    <a:pt x="472" y="549"/>
                  </a:lnTo>
                  <a:lnTo>
                    <a:pt x="453" y="553"/>
                  </a:lnTo>
                  <a:lnTo>
                    <a:pt x="420" y="558"/>
                  </a:lnTo>
                  <a:lnTo>
                    <a:pt x="382" y="561"/>
                  </a:lnTo>
                  <a:lnTo>
                    <a:pt x="340" y="566"/>
                  </a:lnTo>
                  <a:lnTo>
                    <a:pt x="300" y="570"/>
                  </a:lnTo>
                  <a:lnTo>
                    <a:pt x="264" y="574"/>
                  </a:lnTo>
                  <a:lnTo>
                    <a:pt x="241" y="576"/>
                  </a:lnTo>
                  <a:lnTo>
                    <a:pt x="229" y="577"/>
                  </a:lnTo>
                  <a:lnTo>
                    <a:pt x="222" y="585"/>
                  </a:lnTo>
                  <a:lnTo>
                    <a:pt x="203" y="592"/>
                  </a:lnTo>
                  <a:lnTo>
                    <a:pt x="172" y="599"/>
                  </a:lnTo>
                  <a:lnTo>
                    <a:pt x="139" y="605"/>
                  </a:lnTo>
                  <a:lnTo>
                    <a:pt x="104" y="610"/>
                  </a:lnTo>
                  <a:lnTo>
                    <a:pt x="71" y="612"/>
                  </a:lnTo>
                  <a:lnTo>
                    <a:pt x="43" y="612"/>
                  </a:lnTo>
                  <a:lnTo>
                    <a:pt x="26" y="608"/>
                  </a:lnTo>
                  <a:lnTo>
                    <a:pt x="15" y="592"/>
                  </a:lnTo>
                  <a:lnTo>
                    <a:pt x="5" y="568"/>
                  </a:lnTo>
                  <a:lnTo>
                    <a:pt x="0" y="542"/>
                  </a:lnTo>
                  <a:lnTo>
                    <a:pt x="7" y="525"/>
                  </a:lnTo>
                  <a:lnTo>
                    <a:pt x="15" y="523"/>
                  </a:lnTo>
                  <a:lnTo>
                    <a:pt x="24" y="520"/>
                  </a:lnTo>
                  <a:lnTo>
                    <a:pt x="36" y="518"/>
                  </a:lnTo>
                  <a:lnTo>
                    <a:pt x="50" y="517"/>
                  </a:lnTo>
                  <a:lnTo>
                    <a:pt x="64" y="515"/>
                  </a:lnTo>
                  <a:lnTo>
                    <a:pt x="78" y="514"/>
                  </a:lnTo>
                  <a:lnTo>
                    <a:pt x="92" y="513"/>
                  </a:lnTo>
                  <a:lnTo>
                    <a:pt x="104" y="513"/>
                  </a:lnTo>
                  <a:lnTo>
                    <a:pt x="111" y="478"/>
                  </a:lnTo>
                  <a:lnTo>
                    <a:pt x="109" y="445"/>
                  </a:lnTo>
                  <a:lnTo>
                    <a:pt x="104" y="415"/>
                  </a:lnTo>
                  <a:lnTo>
                    <a:pt x="102" y="385"/>
                  </a:lnTo>
                  <a:lnTo>
                    <a:pt x="109" y="360"/>
                  </a:lnTo>
                  <a:lnTo>
                    <a:pt x="130" y="337"/>
                  </a:lnTo>
                  <a:lnTo>
                    <a:pt x="172" y="316"/>
                  </a:lnTo>
                  <a:lnTo>
                    <a:pt x="241" y="299"/>
                  </a:lnTo>
                  <a:lnTo>
                    <a:pt x="288" y="285"/>
                  </a:lnTo>
                  <a:lnTo>
                    <a:pt x="326" y="260"/>
                  </a:lnTo>
                  <a:lnTo>
                    <a:pt x="354" y="230"/>
                  </a:lnTo>
                  <a:lnTo>
                    <a:pt x="380" y="197"/>
                  </a:lnTo>
                  <a:lnTo>
                    <a:pt x="401" y="163"/>
                  </a:lnTo>
                  <a:lnTo>
                    <a:pt x="420" y="132"/>
                  </a:lnTo>
                  <a:lnTo>
                    <a:pt x="436" y="105"/>
                  </a:lnTo>
                  <a:lnTo>
                    <a:pt x="455" y="87"/>
                  </a:lnTo>
                  <a:lnTo>
                    <a:pt x="469" y="79"/>
                  </a:lnTo>
                  <a:lnTo>
                    <a:pt x="488" y="71"/>
                  </a:lnTo>
                  <a:lnTo>
                    <a:pt x="512" y="62"/>
                  </a:lnTo>
                  <a:lnTo>
                    <a:pt x="542" y="54"/>
                  </a:lnTo>
                  <a:lnTo>
                    <a:pt x="575" y="45"/>
                  </a:lnTo>
                  <a:lnTo>
                    <a:pt x="613" y="37"/>
                  </a:lnTo>
                  <a:lnTo>
                    <a:pt x="653" y="30"/>
                  </a:lnTo>
                  <a:lnTo>
                    <a:pt x="696" y="22"/>
                  </a:lnTo>
                  <a:lnTo>
                    <a:pt x="743" y="15"/>
                  </a:lnTo>
                  <a:lnTo>
                    <a:pt x="792" y="10"/>
                  </a:lnTo>
                  <a:lnTo>
                    <a:pt x="842" y="5"/>
                  </a:lnTo>
                  <a:lnTo>
                    <a:pt x="896" y="3"/>
                  </a:lnTo>
                  <a:lnTo>
                    <a:pt x="948" y="0"/>
                  </a:lnTo>
                  <a:lnTo>
                    <a:pt x="1002" y="0"/>
                  </a:lnTo>
                  <a:lnTo>
                    <a:pt x="1059" y="3"/>
                  </a:lnTo>
                  <a:lnTo>
                    <a:pt x="1113" y="7"/>
                  </a:lnTo>
                  <a:lnTo>
                    <a:pt x="1139" y="11"/>
                  </a:lnTo>
                  <a:lnTo>
                    <a:pt x="1162" y="22"/>
                  </a:lnTo>
                  <a:lnTo>
                    <a:pt x="1183" y="37"/>
                  </a:lnTo>
                  <a:lnTo>
                    <a:pt x="1207" y="53"/>
                  </a:lnTo>
                  <a:lnTo>
                    <a:pt x="1231" y="70"/>
                  </a:lnTo>
                  <a:lnTo>
                    <a:pt x="1259" y="87"/>
                  </a:lnTo>
                  <a:lnTo>
                    <a:pt x="1294" y="100"/>
                  </a:lnTo>
                  <a:lnTo>
                    <a:pt x="1334" y="111"/>
                  </a:lnTo>
                  <a:lnTo>
                    <a:pt x="1353" y="111"/>
                  </a:lnTo>
                  <a:lnTo>
                    <a:pt x="1372" y="104"/>
                  </a:lnTo>
                  <a:lnTo>
                    <a:pt x="1391" y="93"/>
                  </a:lnTo>
                  <a:lnTo>
                    <a:pt x="1412" y="81"/>
                  </a:lnTo>
                  <a:lnTo>
                    <a:pt x="1438" y="70"/>
                  </a:lnTo>
                  <a:lnTo>
                    <a:pt x="1469" y="64"/>
                  </a:lnTo>
                  <a:lnTo>
                    <a:pt x="1506" y="65"/>
                  </a:lnTo>
                  <a:lnTo>
                    <a:pt x="1554" y="76"/>
                  </a:lnTo>
                  <a:lnTo>
                    <a:pt x="1572" y="79"/>
                  </a:lnTo>
                  <a:lnTo>
                    <a:pt x="1589" y="77"/>
                  </a:lnTo>
                  <a:lnTo>
                    <a:pt x="1605" y="72"/>
                  </a:lnTo>
                  <a:lnTo>
                    <a:pt x="1624" y="66"/>
                  </a:lnTo>
                  <a:lnTo>
                    <a:pt x="1641" y="59"/>
                  </a:lnTo>
                  <a:lnTo>
                    <a:pt x="1662" y="54"/>
                  </a:lnTo>
                  <a:lnTo>
                    <a:pt x="1683" y="53"/>
                  </a:lnTo>
                  <a:lnTo>
                    <a:pt x="1709" y="55"/>
                  </a:lnTo>
                  <a:lnTo>
                    <a:pt x="1726" y="60"/>
                  </a:lnTo>
                  <a:lnTo>
                    <a:pt x="1737" y="67"/>
                  </a:lnTo>
                  <a:lnTo>
                    <a:pt x="1749" y="75"/>
                  </a:lnTo>
                  <a:lnTo>
                    <a:pt x="1759" y="83"/>
                  </a:lnTo>
                  <a:lnTo>
                    <a:pt x="1770" y="90"/>
                  </a:lnTo>
                  <a:lnTo>
                    <a:pt x="1784" y="96"/>
                  </a:lnTo>
                  <a:lnTo>
                    <a:pt x="1803" y="100"/>
                  </a:lnTo>
                  <a:lnTo>
                    <a:pt x="1829" y="101"/>
                  </a:lnTo>
                  <a:lnTo>
                    <a:pt x="1848" y="100"/>
                  </a:lnTo>
                  <a:lnTo>
                    <a:pt x="1865" y="98"/>
                  </a:lnTo>
                  <a:lnTo>
                    <a:pt x="1883" y="94"/>
                  </a:lnTo>
                  <a:lnTo>
                    <a:pt x="1900" y="90"/>
                  </a:lnTo>
                  <a:lnTo>
                    <a:pt x="1919" y="88"/>
                  </a:lnTo>
                  <a:lnTo>
                    <a:pt x="1935" y="85"/>
                  </a:lnTo>
                  <a:lnTo>
                    <a:pt x="1954" y="87"/>
                  </a:lnTo>
                  <a:lnTo>
                    <a:pt x="1971" y="89"/>
                  </a:lnTo>
                  <a:lnTo>
                    <a:pt x="2001" y="99"/>
                  </a:lnTo>
                  <a:lnTo>
                    <a:pt x="2018" y="111"/>
                  </a:lnTo>
                  <a:lnTo>
                    <a:pt x="2030" y="124"/>
                  </a:lnTo>
                  <a:lnTo>
                    <a:pt x="2032" y="138"/>
                  </a:lnTo>
                  <a:lnTo>
                    <a:pt x="2034" y="149"/>
                  </a:lnTo>
                  <a:lnTo>
                    <a:pt x="2037" y="160"/>
                  </a:lnTo>
                  <a:lnTo>
                    <a:pt x="2041" y="166"/>
                  </a:lnTo>
                  <a:lnTo>
                    <a:pt x="2051" y="168"/>
                  </a:lnTo>
                  <a:lnTo>
                    <a:pt x="2084" y="170"/>
                  </a:lnTo>
                  <a:lnTo>
                    <a:pt x="2112" y="180"/>
                  </a:lnTo>
                  <a:lnTo>
                    <a:pt x="2131" y="194"/>
                  </a:lnTo>
                  <a:lnTo>
                    <a:pt x="2143" y="209"/>
                  </a:lnTo>
                  <a:lnTo>
                    <a:pt x="2147" y="228"/>
                  </a:lnTo>
                  <a:lnTo>
                    <a:pt x="2147" y="246"/>
                  </a:lnTo>
                  <a:lnTo>
                    <a:pt x="2136" y="263"/>
                  </a:lnTo>
                  <a:lnTo>
                    <a:pt x="2119" y="276"/>
                  </a:lnTo>
                  <a:lnTo>
                    <a:pt x="2150" y="288"/>
                  </a:lnTo>
                  <a:lnTo>
                    <a:pt x="2169" y="305"/>
                  </a:lnTo>
                  <a:lnTo>
                    <a:pt x="2178" y="326"/>
                  </a:lnTo>
                  <a:lnTo>
                    <a:pt x="2173" y="347"/>
                  </a:lnTo>
                  <a:lnTo>
                    <a:pt x="2152" y="366"/>
                  </a:lnTo>
                  <a:lnTo>
                    <a:pt x="2114" y="379"/>
                  </a:lnTo>
                  <a:lnTo>
                    <a:pt x="2060" y="387"/>
                  </a:lnTo>
                  <a:lnTo>
                    <a:pt x="1985" y="383"/>
                  </a:lnTo>
                  <a:close/>
                </a:path>
              </a:pathLst>
            </a:custGeom>
            <a:gradFill rotWithShape="1">
              <a:gsLst>
                <a:gs pos="0">
                  <a:srgbClr val="FF0066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984" name="Text Box 57"/>
            <p:cNvSpPr txBox="1">
              <a:spLocks noChangeArrowheads="1"/>
            </p:cNvSpPr>
            <p:nvPr/>
          </p:nvSpPr>
          <p:spPr bwMode="auto">
            <a:xfrm>
              <a:off x="384" y="864"/>
              <a:ext cx="1152" cy="222"/>
            </a:xfrm>
            <a:prstGeom prst="rect">
              <a:avLst/>
            </a:prstGeom>
            <a:solidFill>
              <a:srgbClr val="0033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sz="2400" b="1">
                  <a:solidFill>
                    <a:srgbClr val="FF0000"/>
                  </a:solidFill>
                </a:rPr>
                <a:t>TRỢ GIÚP</a:t>
              </a:r>
            </a:p>
          </p:txBody>
        </p:sp>
      </p:grpSp>
      <p:sp>
        <p:nvSpPr>
          <p:cNvPr id="46100" name="AutoShape 20"/>
          <p:cNvSpPr>
            <a:spLocks noChangeArrowheads="1"/>
          </p:cNvSpPr>
          <p:nvPr/>
        </p:nvSpPr>
        <p:spPr bwMode="auto">
          <a:xfrm>
            <a:off x="3505200" y="1447800"/>
            <a:ext cx="4038600" cy="4876800"/>
          </a:xfrm>
          <a:prstGeom prst="foldedCorner">
            <a:avLst>
              <a:gd name="adj" fmla="val 12500"/>
            </a:avLst>
          </a:prstGeom>
          <a:gradFill rotWithShape="1">
            <a:gsLst>
              <a:gs pos="0">
                <a:schemeClr val="tx1">
                  <a:alpha val="55000"/>
                </a:schemeClr>
              </a:gs>
              <a:gs pos="50000">
                <a:srgbClr val="0000FF">
                  <a:alpha val="56000"/>
                </a:srgbClr>
              </a:gs>
              <a:gs pos="100000">
                <a:schemeClr val="tx1">
                  <a:alpha val="55000"/>
                </a:schemeClr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solidFill>
                <a:srgbClr val="FF0066"/>
              </a:solidFill>
              <a:latin typeface="Arial" charset="0"/>
            </a:endParaRPr>
          </a:p>
        </p:txBody>
      </p:sp>
      <p:sp>
        <p:nvSpPr>
          <p:cNvPr id="2" name="AutoShape 20"/>
          <p:cNvSpPr>
            <a:spLocks noChangeArrowheads="1"/>
          </p:cNvSpPr>
          <p:nvPr/>
        </p:nvSpPr>
        <p:spPr bwMode="auto">
          <a:xfrm>
            <a:off x="3581400" y="1447800"/>
            <a:ext cx="3886200" cy="4800600"/>
          </a:xfrm>
          <a:prstGeom prst="foldedCorner">
            <a:avLst>
              <a:gd name="adj" fmla="val 12500"/>
            </a:avLst>
          </a:prstGeom>
          <a:gradFill rotWithShape="1">
            <a:gsLst>
              <a:gs pos="0">
                <a:schemeClr val="tx1">
                  <a:alpha val="55000"/>
                </a:schemeClr>
              </a:gs>
              <a:gs pos="50000">
                <a:srgbClr val="0000FF">
                  <a:alpha val="56000"/>
                </a:srgbClr>
              </a:gs>
              <a:gs pos="100000">
                <a:schemeClr val="tx1">
                  <a:alpha val="55000"/>
                </a:schemeClr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solidFill>
                <a:srgbClr val="FF0066"/>
              </a:solidFill>
              <a:latin typeface="Arial" charset="0"/>
            </a:endParaRPr>
          </a:p>
        </p:txBody>
      </p:sp>
      <p:sp>
        <p:nvSpPr>
          <p:cNvPr id="44089" name="Text Box 57"/>
          <p:cNvSpPr txBox="1">
            <a:spLocks noChangeArrowheads="1"/>
          </p:cNvSpPr>
          <p:nvPr/>
        </p:nvSpPr>
        <p:spPr bwMode="auto">
          <a:xfrm>
            <a:off x="3956794" y="4328756"/>
            <a:ext cx="3101356" cy="461665"/>
          </a:xfrm>
          <a:prstGeom prst="rect">
            <a:avLst/>
          </a:prstGeom>
          <a:noFill/>
          <a:ln w="9525">
            <a:solidFill>
              <a:srgbClr val="FF00FF"/>
            </a:solidFill>
            <a:miter lim="800000"/>
            <a:headEnd/>
            <a:tailEnd/>
          </a:ln>
          <a:effectLst>
            <a:prstShdw prst="shdw17" dist="17961" dir="2700000">
              <a:srgbClr val="990099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400" dirty="0">
                <a:solidFill>
                  <a:schemeClr val="bg1"/>
                </a:solidFill>
                <a:latin typeface=".VnTime"/>
              </a:rPr>
              <a:t>2.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Thăm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quan,dã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ngoại</a:t>
            </a:r>
            <a:endParaRPr lang="en-US" sz="2400" baseline="-25000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44090" name="Text Box 58"/>
          <p:cNvSpPr txBox="1">
            <a:spLocks noChangeArrowheads="1"/>
          </p:cNvSpPr>
          <p:nvPr/>
        </p:nvSpPr>
        <p:spPr bwMode="auto">
          <a:xfrm>
            <a:off x="3926029" y="3583574"/>
            <a:ext cx="3000253" cy="461665"/>
          </a:xfrm>
          <a:prstGeom prst="rect">
            <a:avLst/>
          </a:prstGeom>
          <a:noFill/>
          <a:ln w="9525">
            <a:solidFill>
              <a:srgbClr val="FF00FF"/>
            </a:solidFill>
            <a:miter lim="800000"/>
            <a:headEnd/>
            <a:tailEnd/>
          </a:ln>
          <a:effectLst>
            <a:prstShdw prst="shdw17" dist="17961" dir="2700000">
              <a:srgbClr val="990099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1.Thể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thao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baseline="-25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091" name="Text Box 59"/>
          <p:cNvSpPr txBox="1">
            <a:spLocks noChangeArrowheads="1"/>
          </p:cNvSpPr>
          <p:nvPr/>
        </p:nvSpPr>
        <p:spPr bwMode="auto">
          <a:xfrm>
            <a:off x="3926029" y="5141223"/>
            <a:ext cx="3278373" cy="461665"/>
          </a:xfrm>
          <a:prstGeom prst="rect">
            <a:avLst/>
          </a:prstGeom>
          <a:noFill/>
          <a:ln w="9525">
            <a:solidFill>
              <a:srgbClr val="FF00FF"/>
            </a:solidFill>
            <a:miter lim="800000"/>
            <a:headEnd/>
            <a:tailEnd/>
          </a:ln>
          <a:effectLst>
            <a:prstShdw prst="shdw17" dist="17961" dir="2700000">
              <a:srgbClr val="990099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400" dirty="0">
                <a:solidFill>
                  <a:schemeClr val="bg1"/>
                </a:solidFill>
                <a:latin typeface=".VnTime"/>
              </a:rPr>
              <a:t>3.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Cả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</a:rPr>
              <a:t> 2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phuương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án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trên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5" name="Text Box 67"/>
          <p:cNvSpPr txBox="1">
            <a:spLocks noChangeArrowheads="1"/>
          </p:cNvSpPr>
          <p:nvPr/>
        </p:nvSpPr>
        <p:spPr bwMode="auto">
          <a:xfrm>
            <a:off x="3906129" y="1615281"/>
            <a:ext cx="29718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b="1" dirty="0" err="1">
                <a:solidFill>
                  <a:srgbClr val="99FF66"/>
                </a:solidFill>
                <a:latin typeface="Times New Roman" panose="02020603050405020304" pitchFamily="18" charset="0"/>
              </a:rPr>
              <a:t>Câu</a:t>
            </a:r>
            <a:r>
              <a:rPr lang="en-US" b="1" dirty="0">
                <a:solidFill>
                  <a:srgbClr val="99FF66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99FF66"/>
                </a:solidFill>
                <a:latin typeface="Times New Roman" panose="02020603050405020304" pitchFamily="18" charset="0"/>
              </a:rPr>
              <a:t>hỏi</a:t>
            </a:r>
            <a:r>
              <a:rPr lang="en-US" b="1" dirty="0">
                <a:solidFill>
                  <a:srgbClr val="99FF66"/>
                </a:solidFill>
                <a:latin typeface="Times New Roman" panose="02020603050405020304" pitchFamily="18" charset="0"/>
              </a:rPr>
              <a:t> 3</a:t>
            </a:r>
          </a:p>
        </p:txBody>
      </p:sp>
      <p:sp>
        <p:nvSpPr>
          <p:cNvPr id="26" name="Text Box 52"/>
          <p:cNvSpPr txBox="1">
            <a:spLocks noChangeArrowheads="1"/>
          </p:cNvSpPr>
          <p:nvPr/>
        </p:nvSpPr>
        <p:spPr bwMode="auto">
          <a:xfrm>
            <a:off x="3627699" y="2401670"/>
            <a:ext cx="3810000" cy="707886"/>
          </a:xfrm>
          <a:prstGeom prst="rect">
            <a:avLst/>
          </a:prstGeom>
          <a:noFill/>
          <a:ln w="9525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sz="2000" b="1" dirty="0" err="1">
                <a:solidFill>
                  <a:schemeClr val="bg1"/>
                </a:solidFill>
                <a:latin typeface="Arial" panose="020B0604020202020204" pitchFamily="34" charset="0"/>
              </a:rPr>
              <a:t>Hằng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anose="020B0604020202020204" pitchFamily="34" charset="0"/>
              </a:rPr>
              <a:t>năm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anose="020B0604020202020204" pitchFamily="34" charset="0"/>
              </a:rPr>
              <a:t>nhà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anose="020B0604020202020204" pitchFamily="34" charset="0"/>
              </a:rPr>
              <a:t>trường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</a:rPr>
              <a:t> hay </a:t>
            </a:r>
            <a:r>
              <a:rPr lang="en-US" sz="2000" b="1" dirty="0" err="1">
                <a:solidFill>
                  <a:schemeClr val="bg1"/>
                </a:solidFill>
                <a:latin typeface="Arial" panose="020B0604020202020204" pitchFamily="34" charset="0"/>
              </a:rPr>
              <a:t>tổ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anose="020B0604020202020204" pitchFamily="34" charset="0"/>
              </a:rPr>
              <a:t>chức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anose="020B0604020202020204" pitchFamily="34" charset="0"/>
              </a:rPr>
              <a:t>các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anose="020B0604020202020204" pitchFamily="34" charset="0"/>
              </a:rPr>
              <a:t>hoạt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anose="020B0604020202020204" pitchFamily="34" charset="0"/>
              </a:rPr>
              <a:t>động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anose="020B0604020202020204" pitchFamily="34" charset="0"/>
              </a:rPr>
              <a:t>nào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</a:rPr>
              <a:t>?</a:t>
            </a:r>
          </a:p>
        </p:txBody>
      </p:sp>
      <p:pic>
        <p:nvPicPr>
          <p:cNvPr id="3" name="câu hỏi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84206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12885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5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40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40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4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5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40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40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4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40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40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40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10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4089" grpId="0" animBg="1"/>
      <p:bldP spid="44090" grpId="0" animBg="1"/>
      <p:bldP spid="44091" grpId="0" animBg="1"/>
      <p:bldP spid="26" grpId="0" animBg="1"/>
      <p:bldP spid="26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23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81314" y="1966913"/>
            <a:ext cx="6429375" cy="3790950"/>
          </a:xfrm>
        </p:spPr>
      </p:pic>
      <p:pic>
        <p:nvPicPr>
          <p:cNvPr id="30724" name="Picture 2" descr="giaoan.link] hinh-nen-powerpoint-don-gian-dep-3 » Tài liệu miễn ..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5" name="TextBox 6"/>
          <p:cNvSpPr txBox="1">
            <a:spLocks noChangeArrowheads="1"/>
          </p:cNvSpPr>
          <p:nvPr/>
        </p:nvSpPr>
        <p:spPr bwMode="auto">
          <a:xfrm>
            <a:off x="1524000" y="576264"/>
            <a:ext cx="9012238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sz="2800" b="1">
              <a:solidFill>
                <a:srgbClr val="C00000"/>
              </a:solidFill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2800" b="1"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129780" y="2055813"/>
            <a:ext cx="65097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" name="các con đoán đ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8240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200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ui đến trường hoạt hình-trò chơ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66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3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5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1266092"/>
            <a:ext cx="12290475" cy="812409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4329060-0C44-40A0-B3C5-2AEA00CBB1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24700" y="-1139483"/>
            <a:ext cx="1367300" cy="10269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65825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648"/>
    </mc:Choice>
    <mc:Fallback xmlns="">
      <p:transition spd="slow" advTm="17648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7"/>
        <p14:stopEvt time="13924" objId="7"/>
        <p14:playEvt time="14620" objId="3"/>
        <p14:stopEvt time="17358" objId="3"/>
      </p14:showEvtLst>
    </p:ext>
  </p:extLs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23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81314" y="1966913"/>
            <a:ext cx="6429375" cy="3790950"/>
          </a:xfrm>
        </p:spPr>
      </p:pic>
      <p:pic>
        <p:nvPicPr>
          <p:cNvPr id="30724" name="Picture 2" descr="giaoan.link] hinh-nen-powerpoint-don-gian-dep-3 » Tài liệu miễn ..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5" name="TextBox 6"/>
          <p:cNvSpPr txBox="1">
            <a:spLocks noChangeArrowheads="1"/>
          </p:cNvSpPr>
          <p:nvPr/>
        </p:nvSpPr>
        <p:spPr bwMode="auto">
          <a:xfrm>
            <a:off x="1524000" y="576264"/>
            <a:ext cx="9012238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sz="2800" b="1">
              <a:solidFill>
                <a:srgbClr val="C00000"/>
              </a:solidFill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2800" b="1"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129780" y="2055813"/>
            <a:ext cx="650977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2" name="lắng nghe kết quả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1329" y="60817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234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62" name="Object 4"/>
          <p:cNvGraphicFramePr>
            <a:graphicFrameLocks noChangeAspect="1"/>
          </p:cNvGraphicFramePr>
          <p:nvPr/>
        </p:nvGraphicFramePr>
        <p:xfrm>
          <a:off x="9372600" y="6324600"/>
          <a:ext cx="1295400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6" name="Clip" r:id="rId6" imgW="1713586" imgH="833018" progId="MS_ClipArt_Gallery.2">
                  <p:embed/>
                </p:oleObj>
              </mc:Choice>
              <mc:Fallback>
                <p:oleObj name="Clip" r:id="rId6" imgW="1713586" imgH="833018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lum bright="36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372600" y="6324600"/>
                        <a:ext cx="1295400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963" name="Freeform 8"/>
          <p:cNvSpPr>
            <a:spLocks/>
          </p:cNvSpPr>
          <p:nvPr/>
        </p:nvSpPr>
        <p:spPr bwMode="auto">
          <a:xfrm>
            <a:off x="2362200" y="1006475"/>
            <a:ext cx="184150" cy="63500"/>
          </a:xfrm>
          <a:custGeom>
            <a:avLst/>
            <a:gdLst>
              <a:gd name="T0" fmla="*/ 0 w 116"/>
              <a:gd name="T1" fmla="*/ 20979581 h 62"/>
              <a:gd name="T2" fmla="*/ 0 w 116"/>
              <a:gd name="T3" fmla="*/ 13637137 h 62"/>
              <a:gd name="T4" fmla="*/ 17641888 w 116"/>
              <a:gd name="T5" fmla="*/ 9441016 h 62"/>
              <a:gd name="T6" fmla="*/ 42843450 w 116"/>
              <a:gd name="T7" fmla="*/ 7342444 h 62"/>
              <a:gd name="T8" fmla="*/ 78124050 w 116"/>
              <a:gd name="T9" fmla="*/ 5244895 h 62"/>
              <a:gd name="T10" fmla="*/ 118448138 w 116"/>
              <a:gd name="T11" fmla="*/ 5244895 h 62"/>
              <a:gd name="T12" fmla="*/ 161290000 w 116"/>
              <a:gd name="T13" fmla="*/ 4196121 h 62"/>
              <a:gd name="T14" fmla="*/ 201612500 w 116"/>
              <a:gd name="T15" fmla="*/ 3147347 h 62"/>
              <a:gd name="T16" fmla="*/ 244455950 w 116"/>
              <a:gd name="T17" fmla="*/ 0 h 62"/>
              <a:gd name="T18" fmla="*/ 257055938 w 116"/>
              <a:gd name="T19" fmla="*/ 10489790 h 62"/>
              <a:gd name="T20" fmla="*/ 267136563 w 116"/>
              <a:gd name="T21" fmla="*/ 20979581 h 62"/>
              <a:gd name="T22" fmla="*/ 284778450 w 116"/>
              <a:gd name="T23" fmla="*/ 32518145 h 62"/>
              <a:gd name="T24" fmla="*/ 292338125 w 116"/>
              <a:gd name="T25" fmla="*/ 45105484 h 62"/>
              <a:gd name="T26" fmla="*/ 274697825 w 116"/>
              <a:gd name="T27" fmla="*/ 51399153 h 62"/>
              <a:gd name="T28" fmla="*/ 244455950 w 116"/>
              <a:gd name="T29" fmla="*/ 56644048 h 62"/>
              <a:gd name="T30" fmla="*/ 214214075 w 116"/>
              <a:gd name="T31" fmla="*/ 60840169 h 62"/>
              <a:gd name="T32" fmla="*/ 178931888 w 116"/>
              <a:gd name="T33" fmla="*/ 62938742 h 62"/>
              <a:gd name="T34" fmla="*/ 143649700 w 116"/>
              <a:gd name="T35" fmla="*/ 65036290 h 62"/>
              <a:gd name="T36" fmla="*/ 108367513 w 116"/>
              <a:gd name="T37" fmla="*/ 65036290 h 62"/>
              <a:gd name="T38" fmla="*/ 78124050 w 116"/>
              <a:gd name="T39" fmla="*/ 65036290 h 62"/>
              <a:gd name="T40" fmla="*/ 60483750 w 116"/>
              <a:gd name="T41" fmla="*/ 63987516 h 62"/>
              <a:gd name="T42" fmla="*/ 35282188 w 116"/>
              <a:gd name="T43" fmla="*/ 57693847 h 62"/>
              <a:gd name="T44" fmla="*/ 17641888 w 116"/>
              <a:gd name="T45" fmla="*/ 46155282 h 62"/>
              <a:gd name="T46" fmla="*/ 7561263 w 116"/>
              <a:gd name="T47" fmla="*/ 33566919 h 62"/>
              <a:gd name="T48" fmla="*/ 0 w 116"/>
              <a:gd name="T49" fmla="*/ 20979581 h 62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116"/>
              <a:gd name="T76" fmla="*/ 0 h 62"/>
              <a:gd name="T77" fmla="*/ 116 w 116"/>
              <a:gd name="T78" fmla="*/ 62 h 62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116" h="62">
                <a:moveTo>
                  <a:pt x="0" y="20"/>
                </a:moveTo>
                <a:lnTo>
                  <a:pt x="0" y="13"/>
                </a:lnTo>
                <a:lnTo>
                  <a:pt x="7" y="9"/>
                </a:lnTo>
                <a:lnTo>
                  <a:pt x="17" y="7"/>
                </a:lnTo>
                <a:lnTo>
                  <a:pt x="31" y="5"/>
                </a:lnTo>
                <a:lnTo>
                  <a:pt x="47" y="5"/>
                </a:lnTo>
                <a:lnTo>
                  <a:pt x="64" y="4"/>
                </a:lnTo>
                <a:lnTo>
                  <a:pt x="80" y="3"/>
                </a:lnTo>
                <a:lnTo>
                  <a:pt x="97" y="0"/>
                </a:lnTo>
                <a:lnTo>
                  <a:pt x="102" y="10"/>
                </a:lnTo>
                <a:lnTo>
                  <a:pt x="106" y="20"/>
                </a:lnTo>
                <a:lnTo>
                  <a:pt x="113" y="31"/>
                </a:lnTo>
                <a:lnTo>
                  <a:pt x="116" y="43"/>
                </a:lnTo>
                <a:lnTo>
                  <a:pt x="109" y="49"/>
                </a:lnTo>
                <a:lnTo>
                  <a:pt x="97" y="54"/>
                </a:lnTo>
                <a:lnTo>
                  <a:pt x="85" y="58"/>
                </a:lnTo>
                <a:lnTo>
                  <a:pt x="71" y="60"/>
                </a:lnTo>
                <a:lnTo>
                  <a:pt x="57" y="62"/>
                </a:lnTo>
                <a:lnTo>
                  <a:pt x="43" y="62"/>
                </a:lnTo>
                <a:lnTo>
                  <a:pt x="31" y="62"/>
                </a:lnTo>
                <a:lnTo>
                  <a:pt x="24" y="61"/>
                </a:lnTo>
                <a:lnTo>
                  <a:pt x="14" y="55"/>
                </a:lnTo>
                <a:lnTo>
                  <a:pt x="7" y="44"/>
                </a:lnTo>
                <a:lnTo>
                  <a:pt x="3" y="32"/>
                </a:lnTo>
                <a:lnTo>
                  <a:pt x="0" y="2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64" name="AutoShape 10">
            <a:hlinkClick r:id="" action="ppaction://hlinkshowjump?jump=lastslide" highlightClick="1"/>
          </p:cNvPr>
          <p:cNvSpPr>
            <a:spLocks noChangeArrowheads="1"/>
          </p:cNvSpPr>
          <p:nvPr/>
        </p:nvSpPr>
        <p:spPr bwMode="auto">
          <a:xfrm>
            <a:off x="1524000" y="6553200"/>
            <a:ext cx="304800" cy="304800"/>
          </a:xfrm>
          <a:prstGeom prst="actionButtonEnd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sz="1800"/>
          </a:p>
        </p:txBody>
      </p:sp>
      <p:graphicFrame>
        <p:nvGraphicFramePr>
          <p:cNvPr id="40965" name="Object 11"/>
          <p:cNvGraphicFramePr>
            <a:graphicFrameLocks noChangeAspect="1"/>
          </p:cNvGraphicFramePr>
          <p:nvPr/>
        </p:nvGraphicFramePr>
        <p:xfrm>
          <a:off x="1524000" y="4572000"/>
          <a:ext cx="2133600" cy="228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7" name="Clip" r:id="rId8" imgW="4435475" imgH="3328988" progId="MS_ClipArt_Gallery.2">
                  <p:embed/>
                </p:oleObj>
              </mc:Choice>
              <mc:Fallback>
                <p:oleObj name="Clip" r:id="rId8" imgW="4435475" imgH="3328988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4572000"/>
                        <a:ext cx="2133600" cy="2286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966" name="WordArt 51"/>
          <p:cNvSpPr>
            <a:spLocks noChangeArrowheads="1" noChangeShapeType="1" noTextEdit="1"/>
          </p:cNvSpPr>
          <p:nvPr/>
        </p:nvSpPr>
        <p:spPr bwMode="auto">
          <a:xfrm>
            <a:off x="4495800" y="193675"/>
            <a:ext cx="609600" cy="266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40967" name="WordArt 52"/>
          <p:cNvSpPr>
            <a:spLocks noChangeArrowheads="1" noChangeShapeType="1" noTextEdit="1"/>
          </p:cNvSpPr>
          <p:nvPr/>
        </p:nvSpPr>
        <p:spPr bwMode="auto">
          <a:xfrm>
            <a:off x="5791200" y="152400"/>
            <a:ext cx="609600" cy="266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40968" name="WordArt 53"/>
          <p:cNvSpPr>
            <a:spLocks noChangeArrowheads="1" noChangeShapeType="1" noTextEdit="1"/>
          </p:cNvSpPr>
          <p:nvPr/>
        </p:nvSpPr>
        <p:spPr bwMode="auto">
          <a:xfrm>
            <a:off x="7239000" y="173038"/>
            <a:ext cx="609600" cy="266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pic>
        <p:nvPicPr>
          <p:cNvPr id="40972" name="Picture 63" descr="woman_teacher_blackboard_md_wht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2200" y="149226"/>
            <a:ext cx="4953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0973" name="Group 13"/>
          <p:cNvGrpSpPr>
            <a:grpSpLocks/>
          </p:cNvGrpSpPr>
          <p:nvPr/>
        </p:nvGrpSpPr>
        <p:grpSpPr bwMode="auto">
          <a:xfrm>
            <a:off x="1524000" y="228600"/>
            <a:ext cx="2362200" cy="1600200"/>
            <a:chOff x="240" y="672"/>
            <a:chExt cx="1488" cy="768"/>
          </a:xfrm>
        </p:grpSpPr>
        <p:sp>
          <p:nvSpPr>
            <p:cNvPr id="40983" name="Freeform 2"/>
            <p:cNvSpPr>
              <a:spLocks/>
            </p:cNvSpPr>
            <p:nvPr/>
          </p:nvSpPr>
          <p:spPr bwMode="auto">
            <a:xfrm>
              <a:off x="240" y="672"/>
              <a:ext cx="1488" cy="768"/>
            </a:xfrm>
            <a:custGeom>
              <a:avLst/>
              <a:gdLst>
                <a:gd name="T0" fmla="*/ 1458239 w 2178"/>
                <a:gd name="T1" fmla="*/ 815612 h 612"/>
                <a:gd name="T2" fmla="*/ 1414522 w 2178"/>
                <a:gd name="T3" fmla="*/ 700770 h 612"/>
                <a:gd name="T4" fmla="*/ 1284111 w 2178"/>
                <a:gd name="T5" fmla="*/ 707801 h 612"/>
                <a:gd name="T6" fmla="*/ 1163331 w 2178"/>
                <a:gd name="T7" fmla="*/ 935142 h 612"/>
                <a:gd name="T8" fmla="*/ 1115909 w 2178"/>
                <a:gd name="T9" fmla="*/ 1052327 h 612"/>
                <a:gd name="T10" fmla="*/ 1079601 w 2178"/>
                <a:gd name="T11" fmla="*/ 1021859 h 612"/>
                <a:gd name="T12" fmla="*/ 1042552 w 2178"/>
                <a:gd name="T13" fmla="*/ 1052327 h 612"/>
                <a:gd name="T14" fmla="*/ 1001058 w 2178"/>
                <a:gd name="T15" fmla="*/ 1101545 h 612"/>
                <a:gd name="T16" fmla="*/ 961045 w 2178"/>
                <a:gd name="T17" fmla="*/ 1101545 h 612"/>
                <a:gd name="T18" fmla="*/ 922514 w 2178"/>
                <a:gd name="T19" fmla="*/ 1080452 h 612"/>
                <a:gd name="T20" fmla="*/ 882502 w 2178"/>
                <a:gd name="T21" fmla="*/ 1106232 h 612"/>
                <a:gd name="T22" fmla="*/ 852122 w 2178"/>
                <a:gd name="T23" fmla="*/ 1146076 h 612"/>
                <a:gd name="T24" fmla="*/ 812109 w 2178"/>
                <a:gd name="T25" fmla="*/ 1150764 h 612"/>
                <a:gd name="T26" fmla="*/ 773578 w 2178"/>
                <a:gd name="T27" fmla="*/ 1141389 h 612"/>
                <a:gd name="T28" fmla="*/ 721710 w 2178"/>
                <a:gd name="T29" fmla="*/ 1171856 h 612"/>
                <a:gd name="T30" fmla="*/ 684661 w 2178"/>
                <a:gd name="T31" fmla="*/ 1192950 h 612"/>
                <a:gd name="T32" fmla="*/ 660209 w 2178"/>
                <a:gd name="T33" fmla="*/ 1106232 h 612"/>
                <a:gd name="T34" fmla="*/ 616492 w 2178"/>
                <a:gd name="T35" fmla="*/ 1012484 h 612"/>
                <a:gd name="T36" fmla="*/ 518683 w 2178"/>
                <a:gd name="T37" fmla="*/ 977329 h 612"/>
                <a:gd name="T38" fmla="*/ 380862 w 2178"/>
                <a:gd name="T39" fmla="*/ 1171856 h 612"/>
                <a:gd name="T40" fmla="*/ 283053 w 2178"/>
                <a:gd name="T41" fmla="*/ 1314824 h 612"/>
                <a:gd name="T42" fmla="*/ 178575 w 2178"/>
                <a:gd name="T43" fmla="*/ 1349980 h 612"/>
                <a:gd name="T44" fmla="*/ 127448 w 2178"/>
                <a:gd name="T45" fmla="*/ 1403885 h 612"/>
                <a:gd name="T46" fmla="*/ 31862 w 2178"/>
                <a:gd name="T47" fmla="*/ 1434353 h 612"/>
                <a:gd name="T48" fmla="*/ 0 w 2178"/>
                <a:gd name="T49" fmla="*/ 1270293 h 612"/>
                <a:gd name="T50" fmla="*/ 26675 w 2178"/>
                <a:gd name="T51" fmla="*/ 1214044 h 612"/>
                <a:gd name="T52" fmla="*/ 68170 w 2178"/>
                <a:gd name="T53" fmla="*/ 1202325 h 612"/>
                <a:gd name="T54" fmla="*/ 77062 w 2178"/>
                <a:gd name="T55" fmla="*/ 972641 h 612"/>
                <a:gd name="T56" fmla="*/ 127448 w 2178"/>
                <a:gd name="T57" fmla="*/ 740613 h 612"/>
                <a:gd name="T58" fmla="*/ 262305 w 2178"/>
                <a:gd name="T59" fmla="*/ 539054 h 612"/>
                <a:gd name="T60" fmla="*/ 323065 w 2178"/>
                <a:gd name="T61" fmla="*/ 246090 h 612"/>
                <a:gd name="T62" fmla="*/ 379379 w 2178"/>
                <a:gd name="T63" fmla="*/ 145310 h 612"/>
                <a:gd name="T64" fmla="*/ 483857 w 2178"/>
                <a:gd name="T65" fmla="*/ 70311 h 612"/>
                <a:gd name="T66" fmla="*/ 623901 w 2178"/>
                <a:gd name="T67" fmla="*/ 11718 h 612"/>
                <a:gd name="T68" fmla="*/ 784693 w 2178"/>
                <a:gd name="T69" fmla="*/ 7031 h 612"/>
                <a:gd name="T70" fmla="*/ 876574 w 2178"/>
                <a:gd name="T71" fmla="*/ 86717 h 612"/>
                <a:gd name="T72" fmla="*/ 958822 w 2178"/>
                <a:gd name="T73" fmla="*/ 234372 h 612"/>
                <a:gd name="T74" fmla="*/ 1030697 w 2178"/>
                <a:gd name="T75" fmla="*/ 217965 h 612"/>
                <a:gd name="T76" fmla="*/ 1115909 w 2178"/>
                <a:gd name="T77" fmla="*/ 152341 h 612"/>
                <a:gd name="T78" fmla="*/ 1189265 w 2178"/>
                <a:gd name="T79" fmla="*/ 168748 h 612"/>
                <a:gd name="T80" fmla="*/ 1247062 w 2178"/>
                <a:gd name="T81" fmla="*/ 124216 h 612"/>
                <a:gd name="T82" fmla="*/ 1295966 w 2178"/>
                <a:gd name="T83" fmla="*/ 175779 h 612"/>
                <a:gd name="T84" fmla="*/ 1335979 w 2178"/>
                <a:gd name="T85" fmla="*/ 234372 h 612"/>
                <a:gd name="T86" fmla="*/ 1395257 w 2178"/>
                <a:gd name="T87" fmla="*/ 220309 h 612"/>
                <a:gd name="T88" fmla="*/ 1447866 w 2178"/>
                <a:gd name="T89" fmla="*/ 203903 h 612"/>
                <a:gd name="T90" fmla="*/ 1504180 w 2178"/>
                <a:gd name="T91" fmla="*/ 290620 h 612"/>
                <a:gd name="T92" fmla="*/ 1512331 w 2178"/>
                <a:gd name="T93" fmla="*/ 389056 h 612"/>
                <a:gd name="T94" fmla="*/ 1579019 w 2178"/>
                <a:gd name="T95" fmla="*/ 454680 h 612"/>
                <a:gd name="T96" fmla="*/ 1582724 w 2178"/>
                <a:gd name="T97" fmla="*/ 616397 h 612"/>
                <a:gd name="T98" fmla="*/ 1613845 w 2178"/>
                <a:gd name="T99" fmla="*/ 764051 h 612"/>
                <a:gd name="T100" fmla="*/ 1526409 w 2178"/>
                <a:gd name="T101" fmla="*/ 907017 h 612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2178"/>
                <a:gd name="T154" fmla="*/ 0 h 612"/>
                <a:gd name="T155" fmla="*/ 2178 w 2178"/>
                <a:gd name="T156" fmla="*/ 612 h 612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2178" h="612">
                  <a:moveTo>
                    <a:pt x="1985" y="383"/>
                  </a:moveTo>
                  <a:lnTo>
                    <a:pt x="1980" y="373"/>
                  </a:lnTo>
                  <a:lnTo>
                    <a:pt x="1975" y="361"/>
                  </a:lnTo>
                  <a:lnTo>
                    <a:pt x="1968" y="348"/>
                  </a:lnTo>
                  <a:lnTo>
                    <a:pt x="1961" y="333"/>
                  </a:lnTo>
                  <a:lnTo>
                    <a:pt x="1949" y="321"/>
                  </a:lnTo>
                  <a:lnTo>
                    <a:pt x="1933" y="309"/>
                  </a:lnTo>
                  <a:lnTo>
                    <a:pt x="1909" y="299"/>
                  </a:lnTo>
                  <a:lnTo>
                    <a:pt x="1881" y="292"/>
                  </a:lnTo>
                  <a:lnTo>
                    <a:pt x="1832" y="288"/>
                  </a:lnTo>
                  <a:lnTo>
                    <a:pt x="1782" y="292"/>
                  </a:lnTo>
                  <a:lnTo>
                    <a:pt x="1733" y="302"/>
                  </a:lnTo>
                  <a:lnTo>
                    <a:pt x="1683" y="317"/>
                  </a:lnTo>
                  <a:lnTo>
                    <a:pt x="1641" y="340"/>
                  </a:lnTo>
                  <a:lnTo>
                    <a:pt x="1601" y="367"/>
                  </a:lnTo>
                  <a:lnTo>
                    <a:pt x="1570" y="399"/>
                  </a:lnTo>
                  <a:lnTo>
                    <a:pt x="1549" y="435"/>
                  </a:lnTo>
                  <a:lnTo>
                    <a:pt x="1532" y="444"/>
                  </a:lnTo>
                  <a:lnTo>
                    <a:pt x="1518" y="449"/>
                  </a:lnTo>
                  <a:lnTo>
                    <a:pt x="1506" y="449"/>
                  </a:lnTo>
                  <a:lnTo>
                    <a:pt x="1492" y="446"/>
                  </a:lnTo>
                  <a:lnTo>
                    <a:pt x="1480" y="442"/>
                  </a:lnTo>
                  <a:lnTo>
                    <a:pt x="1469" y="439"/>
                  </a:lnTo>
                  <a:lnTo>
                    <a:pt x="1457" y="436"/>
                  </a:lnTo>
                  <a:lnTo>
                    <a:pt x="1443" y="436"/>
                  </a:lnTo>
                  <a:lnTo>
                    <a:pt x="1433" y="439"/>
                  </a:lnTo>
                  <a:lnTo>
                    <a:pt x="1422" y="444"/>
                  </a:lnTo>
                  <a:lnTo>
                    <a:pt x="1407" y="449"/>
                  </a:lnTo>
                  <a:lnTo>
                    <a:pt x="1393" y="455"/>
                  </a:lnTo>
                  <a:lnTo>
                    <a:pt x="1379" y="461"/>
                  </a:lnTo>
                  <a:lnTo>
                    <a:pt x="1365" y="466"/>
                  </a:lnTo>
                  <a:lnTo>
                    <a:pt x="1351" y="470"/>
                  </a:lnTo>
                  <a:lnTo>
                    <a:pt x="1337" y="473"/>
                  </a:lnTo>
                  <a:lnTo>
                    <a:pt x="1323" y="474"/>
                  </a:lnTo>
                  <a:lnTo>
                    <a:pt x="1308" y="473"/>
                  </a:lnTo>
                  <a:lnTo>
                    <a:pt x="1297" y="470"/>
                  </a:lnTo>
                  <a:lnTo>
                    <a:pt x="1285" y="467"/>
                  </a:lnTo>
                  <a:lnTo>
                    <a:pt x="1273" y="464"/>
                  </a:lnTo>
                  <a:lnTo>
                    <a:pt x="1259" y="462"/>
                  </a:lnTo>
                  <a:lnTo>
                    <a:pt x="1245" y="461"/>
                  </a:lnTo>
                  <a:lnTo>
                    <a:pt x="1226" y="462"/>
                  </a:lnTo>
                  <a:lnTo>
                    <a:pt x="1212" y="464"/>
                  </a:lnTo>
                  <a:lnTo>
                    <a:pt x="1200" y="468"/>
                  </a:lnTo>
                  <a:lnTo>
                    <a:pt x="1191" y="472"/>
                  </a:lnTo>
                  <a:lnTo>
                    <a:pt x="1181" y="476"/>
                  </a:lnTo>
                  <a:lnTo>
                    <a:pt x="1172" y="481"/>
                  </a:lnTo>
                  <a:lnTo>
                    <a:pt x="1162" y="485"/>
                  </a:lnTo>
                  <a:lnTo>
                    <a:pt x="1150" y="489"/>
                  </a:lnTo>
                  <a:lnTo>
                    <a:pt x="1136" y="491"/>
                  </a:lnTo>
                  <a:lnTo>
                    <a:pt x="1120" y="492"/>
                  </a:lnTo>
                  <a:lnTo>
                    <a:pt x="1108" y="492"/>
                  </a:lnTo>
                  <a:lnTo>
                    <a:pt x="1096" y="491"/>
                  </a:lnTo>
                  <a:lnTo>
                    <a:pt x="1085" y="490"/>
                  </a:lnTo>
                  <a:lnTo>
                    <a:pt x="1073" y="489"/>
                  </a:lnTo>
                  <a:lnTo>
                    <a:pt x="1061" y="487"/>
                  </a:lnTo>
                  <a:lnTo>
                    <a:pt x="1044" y="487"/>
                  </a:lnTo>
                  <a:lnTo>
                    <a:pt x="1023" y="487"/>
                  </a:lnTo>
                  <a:lnTo>
                    <a:pt x="1002" y="491"/>
                  </a:lnTo>
                  <a:lnTo>
                    <a:pt x="986" y="495"/>
                  </a:lnTo>
                  <a:lnTo>
                    <a:pt x="974" y="500"/>
                  </a:lnTo>
                  <a:lnTo>
                    <a:pt x="962" y="503"/>
                  </a:lnTo>
                  <a:lnTo>
                    <a:pt x="953" y="507"/>
                  </a:lnTo>
                  <a:lnTo>
                    <a:pt x="941" y="509"/>
                  </a:lnTo>
                  <a:lnTo>
                    <a:pt x="924" y="509"/>
                  </a:lnTo>
                  <a:lnTo>
                    <a:pt x="903" y="506"/>
                  </a:lnTo>
                  <a:lnTo>
                    <a:pt x="903" y="495"/>
                  </a:lnTo>
                  <a:lnTo>
                    <a:pt x="898" y="483"/>
                  </a:lnTo>
                  <a:lnTo>
                    <a:pt x="891" y="472"/>
                  </a:lnTo>
                  <a:lnTo>
                    <a:pt x="879" y="459"/>
                  </a:lnTo>
                  <a:lnTo>
                    <a:pt x="865" y="449"/>
                  </a:lnTo>
                  <a:lnTo>
                    <a:pt x="849" y="439"/>
                  </a:lnTo>
                  <a:lnTo>
                    <a:pt x="832" y="432"/>
                  </a:lnTo>
                  <a:lnTo>
                    <a:pt x="813" y="425"/>
                  </a:lnTo>
                  <a:lnTo>
                    <a:pt x="780" y="419"/>
                  </a:lnTo>
                  <a:lnTo>
                    <a:pt x="743" y="416"/>
                  </a:lnTo>
                  <a:lnTo>
                    <a:pt x="700" y="417"/>
                  </a:lnTo>
                  <a:lnTo>
                    <a:pt x="656" y="424"/>
                  </a:lnTo>
                  <a:lnTo>
                    <a:pt x="608" y="439"/>
                  </a:lnTo>
                  <a:lnTo>
                    <a:pt x="561" y="464"/>
                  </a:lnTo>
                  <a:lnTo>
                    <a:pt x="514" y="500"/>
                  </a:lnTo>
                  <a:lnTo>
                    <a:pt x="472" y="549"/>
                  </a:lnTo>
                  <a:lnTo>
                    <a:pt x="453" y="553"/>
                  </a:lnTo>
                  <a:lnTo>
                    <a:pt x="420" y="558"/>
                  </a:lnTo>
                  <a:lnTo>
                    <a:pt x="382" y="561"/>
                  </a:lnTo>
                  <a:lnTo>
                    <a:pt x="340" y="566"/>
                  </a:lnTo>
                  <a:lnTo>
                    <a:pt x="300" y="570"/>
                  </a:lnTo>
                  <a:lnTo>
                    <a:pt x="264" y="574"/>
                  </a:lnTo>
                  <a:lnTo>
                    <a:pt x="241" y="576"/>
                  </a:lnTo>
                  <a:lnTo>
                    <a:pt x="229" y="577"/>
                  </a:lnTo>
                  <a:lnTo>
                    <a:pt x="222" y="585"/>
                  </a:lnTo>
                  <a:lnTo>
                    <a:pt x="203" y="592"/>
                  </a:lnTo>
                  <a:lnTo>
                    <a:pt x="172" y="599"/>
                  </a:lnTo>
                  <a:lnTo>
                    <a:pt x="139" y="605"/>
                  </a:lnTo>
                  <a:lnTo>
                    <a:pt x="104" y="610"/>
                  </a:lnTo>
                  <a:lnTo>
                    <a:pt x="71" y="612"/>
                  </a:lnTo>
                  <a:lnTo>
                    <a:pt x="43" y="612"/>
                  </a:lnTo>
                  <a:lnTo>
                    <a:pt x="26" y="608"/>
                  </a:lnTo>
                  <a:lnTo>
                    <a:pt x="15" y="592"/>
                  </a:lnTo>
                  <a:lnTo>
                    <a:pt x="5" y="568"/>
                  </a:lnTo>
                  <a:lnTo>
                    <a:pt x="0" y="542"/>
                  </a:lnTo>
                  <a:lnTo>
                    <a:pt x="7" y="525"/>
                  </a:lnTo>
                  <a:lnTo>
                    <a:pt x="15" y="523"/>
                  </a:lnTo>
                  <a:lnTo>
                    <a:pt x="24" y="520"/>
                  </a:lnTo>
                  <a:lnTo>
                    <a:pt x="36" y="518"/>
                  </a:lnTo>
                  <a:lnTo>
                    <a:pt x="50" y="517"/>
                  </a:lnTo>
                  <a:lnTo>
                    <a:pt x="64" y="515"/>
                  </a:lnTo>
                  <a:lnTo>
                    <a:pt x="78" y="514"/>
                  </a:lnTo>
                  <a:lnTo>
                    <a:pt x="92" y="513"/>
                  </a:lnTo>
                  <a:lnTo>
                    <a:pt x="104" y="513"/>
                  </a:lnTo>
                  <a:lnTo>
                    <a:pt x="111" y="478"/>
                  </a:lnTo>
                  <a:lnTo>
                    <a:pt x="109" y="445"/>
                  </a:lnTo>
                  <a:lnTo>
                    <a:pt x="104" y="415"/>
                  </a:lnTo>
                  <a:lnTo>
                    <a:pt x="102" y="385"/>
                  </a:lnTo>
                  <a:lnTo>
                    <a:pt x="109" y="360"/>
                  </a:lnTo>
                  <a:lnTo>
                    <a:pt x="130" y="337"/>
                  </a:lnTo>
                  <a:lnTo>
                    <a:pt x="172" y="316"/>
                  </a:lnTo>
                  <a:lnTo>
                    <a:pt x="241" y="299"/>
                  </a:lnTo>
                  <a:lnTo>
                    <a:pt x="288" y="285"/>
                  </a:lnTo>
                  <a:lnTo>
                    <a:pt x="326" y="260"/>
                  </a:lnTo>
                  <a:lnTo>
                    <a:pt x="354" y="230"/>
                  </a:lnTo>
                  <a:lnTo>
                    <a:pt x="380" y="197"/>
                  </a:lnTo>
                  <a:lnTo>
                    <a:pt x="401" y="163"/>
                  </a:lnTo>
                  <a:lnTo>
                    <a:pt x="420" y="132"/>
                  </a:lnTo>
                  <a:lnTo>
                    <a:pt x="436" y="105"/>
                  </a:lnTo>
                  <a:lnTo>
                    <a:pt x="455" y="87"/>
                  </a:lnTo>
                  <a:lnTo>
                    <a:pt x="469" y="79"/>
                  </a:lnTo>
                  <a:lnTo>
                    <a:pt x="488" y="71"/>
                  </a:lnTo>
                  <a:lnTo>
                    <a:pt x="512" y="62"/>
                  </a:lnTo>
                  <a:lnTo>
                    <a:pt x="542" y="54"/>
                  </a:lnTo>
                  <a:lnTo>
                    <a:pt x="575" y="45"/>
                  </a:lnTo>
                  <a:lnTo>
                    <a:pt x="613" y="37"/>
                  </a:lnTo>
                  <a:lnTo>
                    <a:pt x="653" y="30"/>
                  </a:lnTo>
                  <a:lnTo>
                    <a:pt x="696" y="22"/>
                  </a:lnTo>
                  <a:lnTo>
                    <a:pt x="743" y="15"/>
                  </a:lnTo>
                  <a:lnTo>
                    <a:pt x="792" y="10"/>
                  </a:lnTo>
                  <a:lnTo>
                    <a:pt x="842" y="5"/>
                  </a:lnTo>
                  <a:lnTo>
                    <a:pt x="896" y="3"/>
                  </a:lnTo>
                  <a:lnTo>
                    <a:pt x="948" y="0"/>
                  </a:lnTo>
                  <a:lnTo>
                    <a:pt x="1002" y="0"/>
                  </a:lnTo>
                  <a:lnTo>
                    <a:pt x="1059" y="3"/>
                  </a:lnTo>
                  <a:lnTo>
                    <a:pt x="1113" y="7"/>
                  </a:lnTo>
                  <a:lnTo>
                    <a:pt x="1139" y="11"/>
                  </a:lnTo>
                  <a:lnTo>
                    <a:pt x="1162" y="22"/>
                  </a:lnTo>
                  <a:lnTo>
                    <a:pt x="1183" y="37"/>
                  </a:lnTo>
                  <a:lnTo>
                    <a:pt x="1207" y="53"/>
                  </a:lnTo>
                  <a:lnTo>
                    <a:pt x="1231" y="70"/>
                  </a:lnTo>
                  <a:lnTo>
                    <a:pt x="1259" y="87"/>
                  </a:lnTo>
                  <a:lnTo>
                    <a:pt x="1294" y="100"/>
                  </a:lnTo>
                  <a:lnTo>
                    <a:pt x="1334" y="111"/>
                  </a:lnTo>
                  <a:lnTo>
                    <a:pt x="1353" y="111"/>
                  </a:lnTo>
                  <a:lnTo>
                    <a:pt x="1372" y="104"/>
                  </a:lnTo>
                  <a:lnTo>
                    <a:pt x="1391" y="93"/>
                  </a:lnTo>
                  <a:lnTo>
                    <a:pt x="1412" y="81"/>
                  </a:lnTo>
                  <a:lnTo>
                    <a:pt x="1438" y="70"/>
                  </a:lnTo>
                  <a:lnTo>
                    <a:pt x="1469" y="64"/>
                  </a:lnTo>
                  <a:lnTo>
                    <a:pt x="1506" y="65"/>
                  </a:lnTo>
                  <a:lnTo>
                    <a:pt x="1554" y="76"/>
                  </a:lnTo>
                  <a:lnTo>
                    <a:pt x="1572" y="79"/>
                  </a:lnTo>
                  <a:lnTo>
                    <a:pt x="1589" y="77"/>
                  </a:lnTo>
                  <a:lnTo>
                    <a:pt x="1605" y="72"/>
                  </a:lnTo>
                  <a:lnTo>
                    <a:pt x="1624" y="66"/>
                  </a:lnTo>
                  <a:lnTo>
                    <a:pt x="1641" y="59"/>
                  </a:lnTo>
                  <a:lnTo>
                    <a:pt x="1662" y="54"/>
                  </a:lnTo>
                  <a:lnTo>
                    <a:pt x="1683" y="53"/>
                  </a:lnTo>
                  <a:lnTo>
                    <a:pt x="1709" y="55"/>
                  </a:lnTo>
                  <a:lnTo>
                    <a:pt x="1726" y="60"/>
                  </a:lnTo>
                  <a:lnTo>
                    <a:pt x="1737" y="67"/>
                  </a:lnTo>
                  <a:lnTo>
                    <a:pt x="1749" y="75"/>
                  </a:lnTo>
                  <a:lnTo>
                    <a:pt x="1759" y="83"/>
                  </a:lnTo>
                  <a:lnTo>
                    <a:pt x="1770" y="90"/>
                  </a:lnTo>
                  <a:lnTo>
                    <a:pt x="1784" y="96"/>
                  </a:lnTo>
                  <a:lnTo>
                    <a:pt x="1803" y="100"/>
                  </a:lnTo>
                  <a:lnTo>
                    <a:pt x="1829" y="101"/>
                  </a:lnTo>
                  <a:lnTo>
                    <a:pt x="1848" y="100"/>
                  </a:lnTo>
                  <a:lnTo>
                    <a:pt x="1865" y="98"/>
                  </a:lnTo>
                  <a:lnTo>
                    <a:pt x="1883" y="94"/>
                  </a:lnTo>
                  <a:lnTo>
                    <a:pt x="1900" y="90"/>
                  </a:lnTo>
                  <a:lnTo>
                    <a:pt x="1919" y="88"/>
                  </a:lnTo>
                  <a:lnTo>
                    <a:pt x="1935" y="85"/>
                  </a:lnTo>
                  <a:lnTo>
                    <a:pt x="1954" y="87"/>
                  </a:lnTo>
                  <a:lnTo>
                    <a:pt x="1971" y="89"/>
                  </a:lnTo>
                  <a:lnTo>
                    <a:pt x="2001" y="99"/>
                  </a:lnTo>
                  <a:lnTo>
                    <a:pt x="2018" y="111"/>
                  </a:lnTo>
                  <a:lnTo>
                    <a:pt x="2030" y="124"/>
                  </a:lnTo>
                  <a:lnTo>
                    <a:pt x="2032" y="138"/>
                  </a:lnTo>
                  <a:lnTo>
                    <a:pt x="2034" y="149"/>
                  </a:lnTo>
                  <a:lnTo>
                    <a:pt x="2037" y="160"/>
                  </a:lnTo>
                  <a:lnTo>
                    <a:pt x="2041" y="166"/>
                  </a:lnTo>
                  <a:lnTo>
                    <a:pt x="2051" y="168"/>
                  </a:lnTo>
                  <a:lnTo>
                    <a:pt x="2084" y="170"/>
                  </a:lnTo>
                  <a:lnTo>
                    <a:pt x="2112" y="180"/>
                  </a:lnTo>
                  <a:lnTo>
                    <a:pt x="2131" y="194"/>
                  </a:lnTo>
                  <a:lnTo>
                    <a:pt x="2143" y="209"/>
                  </a:lnTo>
                  <a:lnTo>
                    <a:pt x="2147" y="228"/>
                  </a:lnTo>
                  <a:lnTo>
                    <a:pt x="2147" y="246"/>
                  </a:lnTo>
                  <a:lnTo>
                    <a:pt x="2136" y="263"/>
                  </a:lnTo>
                  <a:lnTo>
                    <a:pt x="2119" y="276"/>
                  </a:lnTo>
                  <a:lnTo>
                    <a:pt x="2150" y="288"/>
                  </a:lnTo>
                  <a:lnTo>
                    <a:pt x="2169" y="305"/>
                  </a:lnTo>
                  <a:lnTo>
                    <a:pt x="2178" y="326"/>
                  </a:lnTo>
                  <a:lnTo>
                    <a:pt x="2173" y="347"/>
                  </a:lnTo>
                  <a:lnTo>
                    <a:pt x="2152" y="366"/>
                  </a:lnTo>
                  <a:lnTo>
                    <a:pt x="2114" y="379"/>
                  </a:lnTo>
                  <a:lnTo>
                    <a:pt x="2060" y="387"/>
                  </a:lnTo>
                  <a:lnTo>
                    <a:pt x="1985" y="383"/>
                  </a:lnTo>
                  <a:close/>
                </a:path>
              </a:pathLst>
            </a:custGeom>
            <a:gradFill rotWithShape="1">
              <a:gsLst>
                <a:gs pos="0">
                  <a:srgbClr val="FF0066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984" name="Text Box 57"/>
            <p:cNvSpPr txBox="1">
              <a:spLocks noChangeArrowheads="1"/>
            </p:cNvSpPr>
            <p:nvPr/>
          </p:nvSpPr>
          <p:spPr bwMode="auto">
            <a:xfrm>
              <a:off x="384" y="864"/>
              <a:ext cx="1152" cy="222"/>
            </a:xfrm>
            <a:prstGeom prst="rect">
              <a:avLst/>
            </a:prstGeom>
            <a:solidFill>
              <a:srgbClr val="0033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sz="2400" b="1">
                  <a:solidFill>
                    <a:srgbClr val="FF0000"/>
                  </a:solidFill>
                </a:rPr>
                <a:t>TRỢ GIÚP</a:t>
              </a:r>
            </a:p>
          </p:txBody>
        </p:sp>
      </p:grpSp>
      <p:sp>
        <p:nvSpPr>
          <p:cNvPr id="46100" name="AutoShape 20"/>
          <p:cNvSpPr>
            <a:spLocks noChangeArrowheads="1"/>
          </p:cNvSpPr>
          <p:nvPr/>
        </p:nvSpPr>
        <p:spPr bwMode="auto">
          <a:xfrm>
            <a:off x="3505200" y="1447800"/>
            <a:ext cx="4038600" cy="4876800"/>
          </a:xfrm>
          <a:prstGeom prst="foldedCorner">
            <a:avLst>
              <a:gd name="adj" fmla="val 12500"/>
            </a:avLst>
          </a:prstGeom>
          <a:gradFill rotWithShape="1">
            <a:gsLst>
              <a:gs pos="0">
                <a:schemeClr val="tx1">
                  <a:alpha val="55000"/>
                </a:schemeClr>
              </a:gs>
              <a:gs pos="50000">
                <a:srgbClr val="0000FF">
                  <a:alpha val="56000"/>
                </a:srgbClr>
              </a:gs>
              <a:gs pos="100000">
                <a:schemeClr val="tx1">
                  <a:alpha val="55000"/>
                </a:schemeClr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solidFill>
                <a:srgbClr val="FF0066"/>
              </a:solidFill>
              <a:latin typeface="Arial" charset="0"/>
            </a:endParaRPr>
          </a:p>
        </p:txBody>
      </p:sp>
      <p:sp>
        <p:nvSpPr>
          <p:cNvPr id="2" name="AutoShape 20"/>
          <p:cNvSpPr>
            <a:spLocks noChangeArrowheads="1"/>
          </p:cNvSpPr>
          <p:nvPr/>
        </p:nvSpPr>
        <p:spPr bwMode="auto">
          <a:xfrm>
            <a:off x="3581400" y="1447800"/>
            <a:ext cx="3886200" cy="4800600"/>
          </a:xfrm>
          <a:prstGeom prst="foldedCorner">
            <a:avLst>
              <a:gd name="adj" fmla="val 12500"/>
            </a:avLst>
          </a:prstGeom>
          <a:gradFill rotWithShape="1">
            <a:gsLst>
              <a:gs pos="0">
                <a:schemeClr val="tx1">
                  <a:alpha val="55000"/>
                </a:schemeClr>
              </a:gs>
              <a:gs pos="50000">
                <a:srgbClr val="0000FF">
                  <a:alpha val="56000"/>
                </a:srgbClr>
              </a:gs>
              <a:gs pos="100000">
                <a:schemeClr val="tx1">
                  <a:alpha val="55000"/>
                </a:schemeClr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solidFill>
                <a:srgbClr val="FF0066"/>
              </a:solidFill>
              <a:latin typeface="Arial" charset="0"/>
            </a:endParaRPr>
          </a:p>
        </p:txBody>
      </p:sp>
      <p:sp>
        <p:nvSpPr>
          <p:cNvPr id="44089" name="Text Box 57"/>
          <p:cNvSpPr txBox="1">
            <a:spLocks noChangeArrowheads="1"/>
          </p:cNvSpPr>
          <p:nvPr/>
        </p:nvSpPr>
        <p:spPr bwMode="auto">
          <a:xfrm>
            <a:off x="3956794" y="4328756"/>
            <a:ext cx="3101356" cy="461665"/>
          </a:xfrm>
          <a:prstGeom prst="rect">
            <a:avLst/>
          </a:prstGeom>
          <a:noFill/>
          <a:ln w="9525">
            <a:solidFill>
              <a:srgbClr val="FF00FF"/>
            </a:solidFill>
            <a:miter lim="800000"/>
            <a:headEnd/>
            <a:tailEnd/>
          </a:ln>
          <a:effectLst>
            <a:prstShdw prst="shdw17" dist="17961" dir="2700000">
              <a:srgbClr val="990099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400" dirty="0">
                <a:solidFill>
                  <a:schemeClr val="bg1"/>
                </a:solidFill>
                <a:latin typeface=".VnTime"/>
              </a:rPr>
              <a:t>2.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Thăm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quan,dã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ngoại</a:t>
            </a:r>
            <a:endParaRPr lang="en-US" sz="2400" baseline="-25000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44090" name="Text Box 58"/>
          <p:cNvSpPr txBox="1">
            <a:spLocks noChangeArrowheads="1"/>
          </p:cNvSpPr>
          <p:nvPr/>
        </p:nvSpPr>
        <p:spPr bwMode="auto">
          <a:xfrm>
            <a:off x="3926029" y="3583574"/>
            <a:ext cx="3000253" cy="461665"/>
          </a:xfrm>
          <a:prstGeom prst="rect">
            <a:avLst/>
          </a:prstGeom>
          <a:noFill/>
          <a:ln w="9525">
            <a:solidFill>
              <a:srgbClr val="FF00FF"/>
            </a:solidFill>
            <a:miter lim="800000"/>
            <a:headEnd/>
            <a:tailEnd/>
          </a:ln>
          <a:effectLst>
            <a:prstShdw prst="shdw17" dist="17961" dir="2700000">
              <a:srgbClr val="990099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1.Thể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thao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baseline="-25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091" name="Text Box 59"/>
          <p:cNvSpPr txBox="1">
            <a:spLocks noChangeArrowheads="1"/>
          </p:cNvSpPr>
          <p:nvPr/>
        </p:nvSpPr>
        <p:spPr bwMode="auto">
          <a:xfrm>
            <a:off x="3926029" y="5141223"/>
            <a:ext cx="3278373" cy="461665"/>
          </a:xfrm>
          <a:prstGeom prst="rect">
            <a:avLst/>
          </a:prstGeom>
          <a:noFill/>
          <a:ln w="9525">
            <a:solidFill>
              <a:srgbClr val="FF00FF"/>
            </a:solidFill>
            <a:miter lim="800000"/>
            <a:headEnd/>
            <a:tailEnd/>
          </a:ln>
          <a:effectLst>
            <a:prstShdw prst="shdw17" dist="17961" dir="2700000">
              <a:srgbClr val="990099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400" dirty="0">
                <a:solidFill>
                  <a:schemeClr val="bg1"/>
                </a:solidFill>
                <a:latin typeface=".VnTime"/>
              </a:rPr>
              <a:t>3.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Cả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</a:rPr>
              <a:t> 2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phuương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án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trên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5" name="Text Box 67"/>
          <p:cNvSpPr txBox="1">
            <a:spLocks noChangeArrowheads="1"/>
          </p:cNvSpPr>
          <p:nvPr/>
        </p:nvSpPr>
        <p:spPr bwMode="auto">
          <a:xfrm>
            <a:off x="3906129" y="1615281"/>
            <a:ext cx="29718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b="1" dirty="0" err="1">
                <a:solidFill>
                  <a:srgbClr val="99FF66"/>
                </a:solidFill>
                <a:latin typeface="Times New Roman" panose="02020603050405020304" pitchFamily="18" charset="0"/>
              </a:rPr>
              <a:t>Câu</a:t>
            </a:r>
            <a:r>
              <a:rPr lang="en-US" b="1" dirty="0">
                <a:solidFill>
                  <a:srgbClr val="99FF66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99FF66"/>
                </a:solidFill>
                <a:latin typeface="Times New Roman" panose="02020603050405020304" pitchFamily="18" charset="0"/>
              </a:rPr>
              <a:t>hỏi</a:t>
            </a:r>
            <a:r>
              <a:rPr lang="en-US" b="1" dirty="0">
                <a:solidFill>
                  <a:srgbClr val="99FF66"/>
                </a:solidFill>
                <a:latin typeface="Times New Roman" panose="02020603050405020304" pitchFamily="18" charset="0"/>
              </a:rPr>
              <a:t> 3</a:t>
            </a:r>
          </a:p>
        </p:txBody>
      </p:sp>
      <p:sp>
        <p:nvSpPr>
          <p:cNvPr id="26" name="Text Box 52"/>
          <p:cNvSpPr txBox="1">
            <a:spLocks noChangeArrowheads="1"/>
          </p:cNvSpPr>
          <p:nvPr/>
        </p:nvSpPr>
        <p:spPr bwMode="auto">
          <a:xfrm>
            <a:off x="3627699" y="2401670"/>
            <a:ext cx="3810000" cy="707886"/>
          </a:xfrm>
          <a:prstGeom prst="rect">
            <a:avLst/>
          </a:prstGeom>
          <a:noFill/>
          <a:ln w="9525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sz="2000" b="1" dirty="0" err="1">
                <a:solidFill>
                  <a:schemeClr val="bg1"/>
                </a:solidFill>
                <a:latin typeface="Arial" panose="020B0604020202020204" pitchFamily="34" charset="0"/>
              </a:rPr>
              <a:t>Hằng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anose="020B0604020202020204" pitchFamily="34" charset="0"/>
              </a:rPr>
              <a:t>năm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anose="020B0604020202020204" pitchFamily="34" charset="0"/>
              </a:rPr>
              <a:t>nhà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anose="020B0604020202020204" pitchFamily="34" charset="0"/>
              </a:rPr>
              <a:t>trường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</a:rPr>
              <a:t> hay </a:t>
            </a:r>
            <a:r>
              <a:rPr lang="en-US" sz="2000" b="1" dirty="0" err="1">
                <a:solidFill>
                  <a:schemeClr val="bg1"/>
                </a:solidFill>
                <a:latin typeface="Arial" panose="020B0604020202020204" pitchFamily="34" charset="0"/>
              </a:rPr>
              <a:t>tổ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anose="020B0604020202020204" pitchFamily="34" charset="0"/>
              </a:rPr>
              <a:t>chức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anose="020B0604020202020204" pitchFamily="34" charset="0"/>
              </a:rPr>
              <a:t>các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anose="020B0604020202020204" pitchFamily="34" charset="0"/>
              </a:rPr>
              <a:t>hoạt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anose="020B0604020202020204" pitchFamily="34" charset="0"/>
              </a:rPr>
              <a:t>động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anose="020B0604020202020204" pitchFamily="34" charset="0"/>
              </a:rPr>
              <a:t>nào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</a:rPr>
              <a:t>?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1292" y="3583574"/>
            <a:ext cx="2298191" cy="2185616"/>
          </a:xfrm>
          <a:prstGeom prst="rect">
            <a:avLst/>
          </a:prstGeom>
        </p:spPr>
      </p:pic>
      <p:pic>
        <p:nvPicPr>
          <p:cNvPr id="3" name="đáp án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46048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04598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mph" presetSubtype="2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Clr clrSpc="rgb" dir="cw">
                                      <p:cBhvr>
                                        <p:cTn id="8" dur="1000" fill="hold"/>
                                        <p:tgtEl>
                                          <p:spTgt spid="4409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FF"/>
                                      </p:to>
                                    </p:animClr>
                                    <p:set>
                                      <p:cBhvr>
                                        <p:cTn id="9" dur="1000" fill="hold"/>
                                        <p:tgtEl>
                                          <p:spTgt spid="4409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" dur="1000" fill="hold"/>
                                        <p:tgtEl>
                                          <p:spTgt spid="4409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i la trieu phu - tra loi 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10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ctrTitle"/>
          </p:nvPr>
        </p:nvSpPr>
        <p:spPr>
          <a:xfrm>
            <a:off x="1523999" y="1122362"/>
            <a:ext cx="9247509" cy="2479675"/>
          </a:xfrm>
        </p:spPr>
        <p:txBody>
          <a:bodyPr/>
          <a:lstStyle/>
          <a:p>
            <a:endParaRPr lang="en-US"/>
          </a:p>
        </p:txBody>
      </p:sp>
      <p:sp>
        <p:nvSpPr>
          <p:cNvPr id="36867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6868" name="Picture 6" descr="Background Cartoon School Children | Desenho de criança, Crianças ..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7" y="0"/>
            <a:ext cx="1208849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7813" y="1866901"/>
            <a:ext cx="601662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9963" y="1866901"/>
            <a:ext cx="603250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2113" y="1866901"/>
            <a:ext cx="603250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4738" y="1866901"/>
            <a:ext cx="603250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7363" y="1866901"/>
            <a:ext cx="603250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36929" y="3014985"/>
            <a:ext cx="543680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</a:rPr>
              <a:t>Chào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tạm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biệt</a:t>
            </a:r>
            <a:r>
              <a:rPr lang="en-US" sz="2800" b="1" dirty="0">
                <a:solidFill>
                  <a:srgbClr val="FF0000"/>
                </a:solidFill>
              </a:rPr>
              <a:t>!</a:t>
            </a:r>
          </a:p>
          <a:p>
            <a:pPr algn="ctr"/>
            <a:r>
              <a:rPr lang="en-US" sz="2800" b="1" dirty="0" err="1">
                <a:solidFill>
                  <a:srgbClr val="FF0000"/>
                </a:solidFill>
              </a:rPr>
              <a:t>Hẹn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gặp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lại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trong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bài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học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tiếp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theo</a:t>
            </a:r>
            <a:r>
              <a:rPr lang="en-US" sz="2800" b="1" dirty="0">
                <a:solidFill>
                  <a:srgbClr val="FF0000"/>
                </a:solidFill>
              </a:rPr>
              <a:t>!</a:t>
            </a:r>
          </a:p>
        </p:txBody>
      </p:sp>
      <p:pic>
        <p:nvPicPr>
          <p:cNvPr id="2" name="kết thúc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13891" y="62484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56054615"/>
      </p:ext>
    </p:extLst>
  </p:cSld>
  <p:clrMapOvr>
    <a:masterClrMapping/>
  </p:clrMapOvr>
  <p:transition spd="slow" advTm="31712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8" presetClass="entr" presetSubtype="0" accel="50000" fill="hold" grpId="0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49811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9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2" descr="giaoan.link] hinh-nen-powerpoint-don-gian-dep-3 » Tài liệu miễn ..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18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143125" y="1300162"/>
            <a:ext cx="703262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</a:rPr>
              <a:t>Các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</a:rPr>
              <a:t> con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</a:rPr>
              <a:t>vừa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</a:rPr>
              <a:t>hát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</a:rPr>
              <a:t>bài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</a:rPr>
              <a:t>hát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</a:rPr>
              <a:t>gì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</a:rPr>
              <a:t>?</a:t>
            </a:r>
          </a:p>
        </p:txBody>
      </p:sp>
      <p:pic>
        <p:nvPicPr>
          <p:cNvPr id="2" name="FILE_20210916_195944_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01438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596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6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70833E-6 -3.7037E-6 L -2.70833E-6 -0.07222 " pathEditMode="relative" rAng="0" ptsTypes="AA">
                                      <p:cBhvr>
                                        <p:cTn id="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483" name="Picture 2" descr="giaoan.link] hinh-nen-powerpoint-don-gian-dep-3 » Tài liệu miễn ..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811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684390" y="190340"/>
            <a:ext cx="713263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000" b="1" dirty="0" err="1">
                <a:solidFill>
                  <a:srgbClr val="C00000"/>
                </a:solidFill>
              </a:rPr>
              <a:t>Trường</a:t>
            </a:r>
            <a:r>
              <a:rPr lang="en-US" sz="4000" b="1" dirty="0">
                <a:solidFill>
                  <a:srgbClr val="C00000"/>
                </a:solidFill>
              </a:rPr>
              <a:t> </a:t>
            </a:r>
            <a:r>
              <a:rPr lang="en-US" sz="4000" b="1" dirty="0" err="1">
                <a:solidFill>
                  <a:srgbClr val="C00000"/>
                </a:solidFill>
              </a:rPr>
              <a:t>mình</a:t>
            </a:r>
            <a:r>
              <a:rPr lang="en-US" sz="4000" b="1" dirty="0">
                <a:solidFill>
                  <a:srgbClr val="C00000"/>
                </a:solidFill>
              </a:rPr>
              <a:t> </a:t>
            </a:r>
            <a:r>
              <a:rPr lang="en-US" sz="4000" b="1" dirty="0" err="1">
                <a:solidFill>
                  <a:srgbClr val="C00000"/>
                </a:solidFill>
              </a:rPr>
              <a:t>có</a:t>
            </a:r>
            <a:r>
              <a:rPr lang="en-US" sz="4000" b="1" dirty="0">
                <a:solidFill>
                  <a:srgbClr val="C00000"/>
                </a:solidFill>
              </a:rPr>
              <a:t> </a:t>
            </a:r>
            <a:r>
              <a:rPr lang="en-US" sz="4000" b="1" dirty="0" err="1">
                <a:solidFill>
                  <a:srgbClr val="C00000"/>
                </a:solidFill>
              </a:rPr>
              <a:t>tên</a:t>
            </a:r>
            <a:r>
              <a:rPr lang="en-US" sz="4000" b="1" dirty="0">
                <a:solidFill>
                  <a:srgbClr val="C00000"/>
                </a:solidFill>
              </a:rPr>
              <a:t> </a:t>
            </a:r>
            <a:r>
              <a:rPr lang="en-US" sz="4000" b="1" dirty="0" err="1">
                <a:solidFill>
                  <a:srgbClr val="C00000"/>
                </a:solidFill>
              </a:rPr>
              <a:t>là</a:t>
            </a:r>
            <a:r>
              <a:rPr lang="en-US" sz="4000" b="1" dirty="0">
                <a:solidFill>
                  <a:srgbClr val="C00000"/>
                </a:solidFill>
              </a:rPr>
              <a:t> </a:t>
            </a:r>
            <a:r>
              <a:rPr lang="en-US" sz="4000" b="1" dirty="0" err="1">
                <a:solidFill>
                  <a:srgbClr val="C00000"/>
                </a:solidFill>
              </a:rPr>
              <a:t>gì</a:t>
            </a:r>
            <a:r>
              <a:rPr lang="en-US" sz="4000" b="1" dirty="0">
                <a:solidFill>
                  <a:srgbClr val="C00000"/>
                </a:solidFill>
              </a:rPr>
              <a:t> </a:t>
            </a:r>
            <a:r>
              <a:rPr lang="en-US" sz="4000" b="1" dirty="0" err="1">
                <a:solidFill>
                  <a:srgbClr val="C00000"/>
                </a:solidFill>
              </a:rPr>
              <a:t>nhỉ</a:t>
            </a:r>
            <a:r>
              <a:rPr lang="en-US" sz="4000" b="1" dirty="0">
                <a:solidFill>
                  <a:srgbClr val="C00000"/>
                </a:solidFill>
              </a:rPr>
              <a:t> ?</a:t>
            </a:r>
          </a:p>
        </p:txBody>
      </p:sp>
      <p:pic>
        <p:nvPicPr>
          <p:cNvPr id="7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8988" y="192089"/>
            <a:ext cx="1104900" cy="782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01175" y="5826919"/>
            <a:ext cx="609600" cy="609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FB97148-E495-4AE9-8A2D-0F04ECC2B1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112" y="776178"/>
            <a:ext cx="12191999" cy="6195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116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4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4" descr="Hình nền Powerpoint đẹp nhấ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2251076" y="2209800"/>
            <a:ext cx="79549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sz="3200" b="1">
                <a:solidFill>
                  <a:srgbClr val="FF0000"/>
                </a:solidFill>
              </a:rPr>
              <a:t>Khi bước vào trường con nhìn thấy những gì?</a:t>
            </a:r>
          </a:p>
        </p:txBody>
      </p:sp>
      <p:pic>
        <p:nvPicPr>
          <p:cNvPr id="2" name="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77601" y="62484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13181484"/>
      </p:ext>
    </p:extLst>
  </p:cSld>
  <p:clrMapOvr>
    <a:masterClrMapping/>
  </p:clrMapOvr>
  <p:transition spd="med" advTm="754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75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1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50060" y="6248400"/>
            <a:ext cx="609600" cy="609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12812DB-4DAA-4B2A-A7D9-98269E4577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40" y="-556913"/>
            <a:ext cx="12059660" cy="7414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658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e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56098" y="5938837"/>
            <a:ext cx="609600" cy="609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BEF261D-5DF9-457E-9B41-233CF5AE22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59" y="0"/>
            <a:ext cx="120147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342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39537" y="5900736"/>
            <a:ext cx="504825" cy="5048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D426D1F-B698-4C60-B485-28B52A9DF00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4"/>
          <a:stretch/>
        </p:blipFill>
        <p:spPr>
          <a:xfrm>
            <a:off x="62578" y="-786809"/>
            <a:ext cx="12129422" cy="8197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798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3.4|5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5|3.6|8.7|2.3|2.8|7.1|6.2|4.8|6.3|3.9|6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8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9368</TotalTime>
  <Words>445</Words>
  <Application>Microsoft Office PowerPoint</Application>
  <PresentationFormat>Widescreen</PresentationFormat>
  <Paragraphs>99</Paragraphs>
  <Slides>33</Slides>
  <Notes>1</Notes>
  <HiddenSlides>0</HiddenSlides>
  <MMClips>29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33</vt:i4>
      </vt:variant>
    </vt:vector>
  </HeadingPairs>
  <TitlesOfParts>
    <vt:vector size="42" baseType="lpstr">
      <vt:lpstr>.VnTime</vt:lpstr>
      <vt:lpstr>Arial</vt:lpstr>
      <vt:lpstr>Calibri</vt:lpstr>
      <vt:lpstr>Calibri Light</vt:lpstr>
      <vt:lpstr>Impact</vt:lpstr>
      <vt:lpstr>Times New Roman</vt:lpstr>
      <vt:lpstr>Office Theme</vt:lpstr>
      <vt:lpstr>Presentation</vt:lpstr>
      <vt:lpstr>Clip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Admin</cp:lastModifiedBy>
  <cp:revision>312</cp:revision>
  <dcterms:created xsi:type="dcterms:W3CDTF">2021-05-04T07:02:56Z</dcterms:created>
  <dcterms:modified xsi:type="dcterms:W3CDTF">2021-10-23T13:51:01Z</dcterms:modified>
</cp:coreProperties>
</file>