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2" autoAdjust="0"/>
    <p:restoredTop sz="94660"/>
  </p:normalViewPr>
  <p:slideViewPr>
    <p:cSldViewPr snapToGrid="0">
      <p:cViewPr varScale="1">
        <p:scale>
          <a:sx n="43" d="100"/>
          <a:sy n="43" d="100"/>
        </p:scale>
        <p:origin x="6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FE98-0C16-411E-B309-A303E0871C62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12A61-1E32-472E-803D-8DC4B34B1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92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FE98-0C16-411E-B309-A303E0871C62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12A61-1E32-472E-803D-8DC4B34B1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59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FE98-0C16-411E-B309-A303E0871C62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12A61-1E32-472E-803D-8DC4B34B1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67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FE98-0C16-411E-B309-A303E0871C62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12A61-1E32-472E-803D-8DC4B34B1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53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FE98-0C16-411E-B309-A303E0871C62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12A61-1E32-472E-803D-8DC4B34B1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0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FE98-0C16-411E-B309-A303E0871C62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12A61-1E32-472E-803D-8DC4B34B1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5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FE98-0C16-411E-B309-A303E0871C62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12A61-1E32-472E-803D-8DC4B34B1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3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FE98-0C16-411E-B309-A303E0871C62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12A61-1E32-472E-803D-8DC4B34B1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FE98-0C16-411E-B309-A303E0871C62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12A61-1E32-472E-803D-8DC4B34B1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98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FE98-0C16-411E-B309-A303E0871C62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12A61-1E32-472E-803D-8DC4B34B1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68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FE98-0C16-411E-B309-A303E0871C62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12A61-1E32-472E-803D-8DC4B34B1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4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7FE98-0C16-411E-B309-A303E0871C62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12A61-1E32-472E-803D-8DC4B34B1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9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5476" y="0"/>
            <a:ext cx="71863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10" y="698820"/>
            <a:ext cx="1470581" cy="14705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6446" y="2667786"/>
            <a:ext cx="87763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4- 5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2021- 2022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18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3835" y="91895"/>
            <a:ext cx="70135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An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yt1s.com - An Toàn Giao Thông  Bé Bảo An  Nhạc Thiếu Nhi Hay Nhất 00_00_03-00_01_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82424"/>
            <a:ext cx="12192000" cy="607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5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6004" y="1611983"/>
            <a:ext cx="6825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9" descr="Xe d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12" y="2658363"/>
            <a:ext cx="6909847" cy="367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01046" y="3573271"/>
            <a:ext cx="2856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5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5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15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81" y="3089623"/>
            <a:ext cx="2706859" cy="1018120"/>
          </a:xfrm>
          <a:prstGeom prst="rect">
            <a:avLst/>
          </a:prstGeom>
        </p:spPr>
      </p:pic>
      <p:pic>
        <p:nvPicPr>
          <p:cNvPr id="7" name="Picture 5" descr="xich_lo_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365" y="1497012"/>
            <a:ext cx="7848600" cy="536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26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5" descr="Xe may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996" y="1768475"/>
            <a:ext cx="6477000" cy="508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60207" y="3036945"/>
            <a:ext cx="283923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6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6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17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268"/>
            <a:ext cx="12192000" cy="6858000"/>
          </a:xfrm>
          <a:prstGeom prst="rect">
            <a:avLst/>
          </a:prstGeom>
        </p:spPr>
      </p:pic>
      <p:pic>
        <p:nvPicPr>
          <p:cNvPr id="5" name="Picture 6" descr="Xe cuu 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759" y="1981200"/>
            <a:ext cx="7620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36808" y="3244334"/>
            <a:ext cx="30107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dirty="0" err="1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800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4800" dirty="0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21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5" descr="Xe 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156" y="1784588"/>
            <a:ext cx="6705599" cy="49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80388" y="3516198"/>
            <a:ext cx="2158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7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7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58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9188" y="1715678"/>
            <a:ext cx="6070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Xe 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7932"/>
            <a:ext cx="4930219" cy="364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Xe may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59" y="3161690"/>
            <a:ext cx="5489542" cy="369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77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5749" y="3271101"/>
            <a:ext cx="7532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06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80</Words>
  <Application>Microsoft Office PowerPoint</Application>
  <PresentationFormat>Widescreen</PresentationFormat>
  <Paragraphs>17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2022-05-21T15:38:40Z</dcterms:created>
  <dcterms:modified xsi:type="dcterms:W3CDTF">2022-05-21T16:33:34Z</dcterms:modified>
</cp:coreProperties>
</file>