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8DD3E-8463-4DD1-B5C6-7C532760DD2A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4D2F-E23C-482D-8EBB-81FCB1988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17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8DD3E-8463-4DD1-B5C6-7C532760DD2A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4D2F-E23C-482D-8EBB-81FCB1988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80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8DD3E-8463-4DD1-B5C6-7C532760DD2A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4D2F-E23C-482D-8EBB-81FCB1988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8DD3E-8463-4DD1-B5C6-7C532760DD2A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4D2F-E23C-482D-8EBB-81FCB1988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7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8DD3E-8463-4DD1-B5C6-7C532760DD2A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4D2F-E23C-482D-8EBB-81FCB1988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43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8DD3E-8463-4DD1-B5C6-7C532760DD2A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4D2F-E23C-482D-8EBB-81FCB1988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0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8DD3E-8463-4DD1-B5C6-7C532760DD2A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4D2F-E23C-482D-8EBB-81FCB1988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3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8DD3E-8463-4DD1-B5C6-7C532760DD2A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4D2F-E23C-482D-8EBB-81FCB1988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06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8DD3E-8463-4DD1-B5C6-7C532760DD2A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4D2F-E23C-482D-8EBB-81FCB1988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7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8DD3E-8463-4DD1-B5C6-7C532760DD2A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4D2F-E23C-482D-8EBB-81FCB1988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28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8DD3E-8463-4DD1-B5C6-7C532760DD2A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4D2F-E23C-482D-8EBB-81FCB1988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27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8DD3E-8463-4DD1-B5C6-7C532760DD2A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24D2F-E23C-482D-8EBB-81FCB1988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6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ản ghi Mớ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4071" y="6227945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3324" y="267037"/>
            <a:ext cx="5891002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198" y="1140609"/>
            <a:ext cx="1127800" cy="112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0506" y="3342011"/>
            <a:ext cx="73475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4 -5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0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02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9605118445936959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66562"/>
            <a:ext cx="12192001" cy="693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8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1829" y="1490284"/>
            <a:ext cx="91197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MẠNH KHỎE – CHĂM NGOAN – HỌC GIỎI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̉n ghi Mới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9133" y="56372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2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56</Words>
  <Application>Microsoft Office PowerPoint</Application>
  <PresentationFormat>Widescreen</PresentationFormat>
  <Paragraphs>7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2022-04-04T02:28:15Z</dcterms:created>
  <dcterms:modified xsi:type="dcterms:W3CDTF">2022-04-05T08:45:45Z</dcterms:modified>
</cp:coreProperties>
</file>