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878-7B3E-4615-9130-75DF4516B82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1BF4-64BB-4B58-82FE-077502FF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17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878-7B3E-4615-9130-75DF4516B82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1BF4-64BB-4B58-82FE-077502FF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41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878-7B3E-4615-9130-75DF4516B82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1BF4-64BB-4B58-82FE-077502FF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6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878-7B3E-4615-9130-75DF4516B82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1BF4-64BB-4B58-82FE-077502FF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6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878-7B3E-4615-9130-75DF4516B82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1BF4-64BB-4B58-82FE-077502FF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0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878-7B3E-4615-9130-75DF4516B82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1BF4-64BB-4B58-82FE-077502FF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63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878-7B3E-4615-9130-75DF4516B82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1BF4-64BB-4B58-82FE-077502FF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8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878-7B3E-4615-9130-75DF4516B82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1BF4-64BB-4B58-82FE-077502FF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878-7B3E-4615-9130-75DF4516B82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1BF4-64BB-4B58-82FE-077502FF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6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878-7B3E-4615-9130-75DF4516B82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1BF4-64BB-4B58-82FE-077502FF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3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878-7B3E-4615-9130-75DF4516B82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1BF4-64BB-4B58-82FE-077502FF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A9878-7B3E-4615-9130-75DF4516B82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E1BF4-64BB-4B58-82FE-077502FF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" y="0"/>
            <a:ext cx="121982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0907" y="179109"/>
            <a:ext cx="6231118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39" y="1139437"/>
            <a:ext cx="1508291" cy="1508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7228" y="3047690"/>
            <a:ext cx="8531258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34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C S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6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2751" y="1376313"/>
            <a:ext cx="8484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– HỌC GIỎI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54</Words>
  <Application>Microsoft Office PowerPoint</Application>
  <PresentationFormat>Widescreen</PresentationFormat>
  <Paragraphs>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2022-03-03T14:58:14Z</dcterms:created>
  <dcterms:modified xsi:type="dcterms:W3CDTF">2022-03-03T15:34:39Z</dcterms:modified>
</cp:coreProperties>
</file>