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3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9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4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4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7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0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3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3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5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119B-B0CD-4571-835E-BB20911D78D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9E5D8-8261-443A-A5FA-21A80A514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3290" y="114300"/>
            <a:ext cx="5875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45" y="945297"/>
            <a:ext cx="1547975" cy="1578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3290" y="3259747"/>
            <a:ext cx="7120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3- 4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Ằ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25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160" y="1645920"/>
            <a:ext cx="8343900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CÓ MỘT MÙA TRUNG THU ẤM ÁP VÀ VUI VẺ BÊN GIA ĐÌNH THÂN YÊU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53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</cp:revision>
  <dcterms:created xsi:type="dcterms:W3CDTF">2021-10-23T15:37:06Z</dcterms:created>
  <dcterms:modified xsi:type="dcterms:W3CDTF">2021-10-23T15:59:47Z</dcterms:modified>
</cp:coreProperties>
</file>