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1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3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5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0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0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0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3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7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9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C96E6-B4A3-4BDF-A08A-9ED6CF66D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7DC18-528A-4386-B248-7E721458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7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8577" y="0"/>
            <a:ext cx="583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35" y="830997"/>
            <a:ext cx="1532735" cy="1562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2392" y="2968652"/>
            <a:ext cx="6466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3- 4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ẩu tr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1660" y="2114550"/>
            <a:ext cx="9612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LUÔN MẠNH KHỎE – CHĂM NGOAN HỌC GIỎI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51</Words>
  <Application>Microsoft Office PowerPoint</Application>
  <PresentationFormat>Widescreen</PresentationFormat>
  <Paragraphs>10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</cp:revision>
  <dcterms:created xsi:type="dcterms:W3CDTF">2021-10-23T15:08:23Z</dcterms:created>
  <dcterms:modified xsi:type="dcterms:W3CDTF">2021-10-23T16:21:44Z</dcterms:modified>
</cp:coreProperties>
</file>