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1" r:id="rId1"/>
  </p:sldMasterIdLst>
  <p:notesMasterIdLst>
    <p:notesMasterId r:id="rId28"/>
  </p:notesMasterIdLst>
  <p:sldIdLst>
    <p:sldId id="371" r:id="rId2"/>
    <p:sldId id="373" r:id="rId3"/>
    <p:sldId id="334" r:id="rId4"/>
    <p:sldId id="364" r:id="rId5"/>
    <p:sldId id="335" r:id="rId6"/>
    <p:sldId id="346" r:id="rId7"/>
    <p:sldId id="353" r:id="rId8"/>
    <p:sldId id="337" r:id="rId9"/>
    <p:sldId id="355" r:id="rId10"/>
    <p:sldId id="351" r:id="rId11"/>
    <p:sldId id="356" r:id="rId12"/>
    <p:sldId id="350" r:id="rId13"/>
    <p:sldId id="357" r:id="rId14"/>
    <p:sldId id="383" r:id="rId15"/>
    <p:sldId id="384" r:id="rId16"/>
    <p:sldId id="369" r:id="rId17"/>
    <p:sldId id="374" r:id="rId18"/>
    <p:sldId id="375" r:id="rId19"/>
    <p:sldId id="365" r:id="rId20"/>
    <p:sldId id="382" r:id="rId21"/>
    <p:sldId id="376" r:id="rId22"/>
    <p:sldId id="377" r:id="rId23"/>
    <p:sldId id="378" r:id="rId24"/>
    <p:sldId id="379" r:id="rId25"/>
    <p:sldId id="380" r:id="rId26"/>
    <p:sldId id="368" r:id="rId27"/>
  </p:sldIdLst>
  <p:sldSz cx="9144000" cy="6858000" type="screen4x3"/>
  <p:notesSz cx="6858000" cy="9144000"/>
  <p:embeddedFontLst>
    <p:embeddedFont>
      <p:font typeface=".VnVogueH" panose="020B7200000000000000" pitchFamily="34" charset="0"/>
      <p:regular r:id="rId29"/>
    </p:embeddedFont>
    <p:embeddedFont>
      <p:font typeface="Wingdings 3" panose="05040102010807070707" pitchFamily="18" charset="2"/>
      <p:regular r:id="rId30"/>
    </p:embeddedFont>
    <p:embeddedFont>
      <p:font typeface=".VnTifani HeavyH" panose="020B7200000000000000" pitchFamily="34" charset="0"/>
      <p:regular r:id="rId31"/>
    </p:embeddedFont>
    <p:embeddedFont>
      <p:font typeface=".VnLinus" panose="020B7200000000000000" pitchFamily="34" charset="0"/>
      <p:regular r:id="rId32"/>
    </p:embeddedFont>
    <p:embeddedFont>
      <p:font typeface="Arial Unicode MS" panose="020B0604020202020204" charset="-128"/>
      <p:regular r:id="rId33"/>
    </p:embeddedFont>
    <p:embeddedFont>
      <p:font typeface=".VnAvantH" panose="020B7200000000000000" pitchFamily="34" charset="0"/>
      <p:regular r:id="rId34"/>
      <p:bold r:id="rId35"/>
      <p:italic r:id="rId36"/>
      <p:boldItalic r:id="rId37"/>
    </p:embeddedFont>
    <p:embeddedFont>
      <p:font typeface="Trebuchet MS" panose="020B0603020202020204" pitchFamily="34" charset="0"/>
      <p:regular r:id="rId38"/>
      <p:bold r:id="rId39"/>
      <p:italic r:id="rId40"/>
      <p:boldItalic r:id="rId41"/>
    </p:embeddedFont>
    <p:embeddedFont>
      <p:font typeface=".VnCooperH" panose="020B7200000000000000" pitchFamily="34" charset="0"/>
      <p:regular r:id="rId42"/>
    </p:embeddedFont>
    <p:embeddedFont>
      <p:font typeface=".VnAvant" panose="020B7200000000000000" pitchFamily="34" charset="0"/>
      <p:regular r:id="rId43"/>
      <p:bold r:id="rId44"/>
      <p:italic r:id="rId45"/>
      <p:boldItalic r:id="rId46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59600" kern="1200">
        <a:solidFill>
          <a:srgbClr val="FF00FF"/>
        </a:solidFill>
        <a:latin typeface=".VnLinus" panose="020B7200000000000000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59600" kern="1200">
        <a:solidFill>
          <a:srgbClr val="FF00FF"/>
        </a:solidFill>
        <a:latin typeface=".VnLinus" panose="020B7200000000000000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59600" kern="1200">
        <a:solidFill>
          <a:srgbClr val="FF00FF"/>
        </a:solidFill>
        <a:latin typeface=".VnLinus" panose="020B7200000000000000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59600" kern="1200">
        <a:solidFill>
          <a:srgbClr val="FF00FF"/>
        </a:solidFill>
        <a:latin typeface=".VnLinus" panose="020B7200000000000000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59600" kern="1200">
        <a:solidFill>
          <a:srgbClr val="FF00FF"/>
        </a:solidFill>
        <a:latin typeface=".VnLinus" panose="020B7200000000000000" pitchFamily="34" charset="0"/>
        <a:ea typeface="+mn-ea"/>
        <a:cs typeface="+mn-cs"/>
      </a:defRPr>
    </a:lvl5pPr>
    <a:lvl6pPr marL="2286000" algn="l" defTabSz="914400" rtl="0" eaLnBrk="1" latinLnBrk="0" hangingPunct="1">
      <a:defRPr sz="59600" kern="1200">
        <a:solidFill>
          <a:srgbClr val="FF00FF"/>
        </a:solidFill>
        <a:latin typeface=".VnLinus" panose="020B7200000000000000" pitchFamily="34" charset="0"/>
        <a:ea typeface="+mn-ea"/>
        <a:cs typeface="+mn-cs"/>
      </a:defRPr>
    </a:lvl6pPr>
    <a:lvl7pPr marL="2743200" algn="l" defTabSz="914400" rtl="0" eaLnBrk="1" latinLnBrk="0" hangingPunct="1">
      <a:defRPr sz="59600" kern="1200">
        <a:solidFill>
          <a:srgbClr val="FF00FF"/>
        </a:solidFill>
        <a:latin typeface=".VnLinus" panose="020B7200000000000000" pitchFamily="34" charset="0"/>
        <a:ea typeface="+mn-ea"/>
        <a:cs typeface="+mn-cs"/>
      </a:defRPr>
    </a:lvl7pPr>
    <a:lvl8pPr marL="3200400" algn="l" defTabSz="914400" rtl="0" eaLnBrk="1" latinLnBrk="0" hangingPunct="1">
      <a:defRPr sz="59600" kern="1200">
        <a:solidFill>
          <a:srgbClr val="FF00FF"/>
        </a:solidFill>
        <a:latin typeface=".VnLinus" panose="020B7200000000000000" pitchFamily="34" charset="0"/>
        <a:ea typeface="+mn-ea"/>
        <a:cs typeface="+mn-cs"/>
      </a:defRPr>
    </a:lvl8pPr>
    <a:lvl9pPr marL="3657600" algn="l" defTabSz="914400" rtl="0" eaLnBrk="1" latinLnBrk="0" hangingPunct="1">
      <a:defRPr sz="59600" kern="1200">
        <a:solidFill>
          <a:srgbClr val="FF00FF"/>
        </a:solidFill>
        <a:latin typeface=".VnLinus" panose="020B7200000000000000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FF"/>
    <a:srgbClr val="FF0000"/>
    <a:srgbClr val="00CC00"/>
    <a:srgbClr val="FF66FF"/>
    <a:srgbClr val="BFDFCB"/>
    <a:srgbClr val="F0ACF2"/>
    <a:srgbClr val="FF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79" autoAdjust="0"/>
    <p:restoredTop sz="92206" autoAdjust="0"/>
  </p:normalViewPr>
  <p:slideViewPr>
    <p:cSldViewPr>
      <p:cViewPr varScale="1">
        <p:scale>
          <a:sx n="81" d="100"/>
          <a:sy n="81" d="100"/>
        </p:scale>
        <p:origin x="1674" y="72"/>
      </p:cViewPr>
      <p:guideLst>
        <p:guide orient="horz" pos="2160"/>
        <p:guide pos="288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1" d="100"/>
          <a:sy n="41" d="100"/>
        </p:scale>
        <p:origin x="-1470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font" Target="fonts/font1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font" Target="fonts/font1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01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01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fld id="{A3DBC895-A903-4A57-8759-0EC4644AA8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81309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D42D82-E879-4A45-9FEC-747ECBBFFE8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64993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2B82-F226-4371-9671-2E6F6E32A5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038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2B82-F226-4371-9671-2E6F6E32A5B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3950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2B82-F226-4371-9671-2E6F6E32A5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21831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2B82-F226-4371-9671-2E6F6E32A5B7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67335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72B82-F226-4371-9671-2E6F6E32A5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976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CBA8C3-11A5-4503-89CC-B811AF23718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1164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82A12B-457F-42C1-BACD-0A85283C162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3350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B1E314-FCA7-48B1-98C7-CB742A2EB245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113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DB2362-61AF-4887-AC72-F3A3870CEA6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8591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04E49-0442-4F56-89AB-B1109654E8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2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BBE4D-035A-44BE-9FF5-479EA035A4A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0220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0E059A-6ACA-4D8F-970E-34E35A9E37E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67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EB9B6-88EA-4DDA-96E5-13954F83B00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85153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10A5E-945F-4B04-8864-D1BBBABAA58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05460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3AA9B8-BB32-4545-9656-E09F3B00BDC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107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E72B82-F226-4371-9671-2E6F6E32A5B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7614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H&#7897;i%20gi&#7843;ng\M&#7871;n\Intro%20v&#242;ng%20thi%20V&#432;&#7907;t%20Ch&#432;&#7899;ng%20Ng&#7841;i%20V&#7853;t%20-%20&#272;&#432;&#7901;ng%20l&#234;n%20&#273;&#7881;nh%20olympia%20n&#259;m%20th&#7913;%2016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H&#7897;i%20gi&#7843;ng\c%20thanh\nh&#224;%20m&#236;nh%20r&#7845;t%20vui%20c&#7855;t.%20th&#224;nh%20(2).wma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H&#7897;i%20gi&#7843;ng\M&#7871;n\Intro%20v&#242;ng%20thi%20V&#432;&#7907;t%20Ch&#432;&#7899;ng%20Ng&#7841;i%20V&#7853;t%20-%20&#272;&#432;&#7901;ng%20l&#234;n%20&#273;&#7881;nh%20olympia%20n&#259;m%20th&#7913;%2016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13" Type="http://schemas.openxmlformats.org/officeDocument/2006/relationships/image" Target="../media/image12.gif"/><Relationship Id="rId3" Type="http://schemas.openxmlformats.org/officeDocument/2006/relationships/image" Target="../media/image3.gif"/><Relationship Id="rId7" Type="http://schemas.openxmlformats.org/officeDocument/2006/relationships/image" Target="../media/image7.gif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H&#7897;i%20gi&#7843;ng\M&#7871;n\Nh&#7841;c%20trao%20b&#7857;ng%20khen,%20Trao%20gi&#7843;i%20th&#432;&#7903;ng%20cho%20bu&#7893;i%20l&#7877;.mp4" TargetMode="External"/><Relationship Id="rId6" Type="http://schemas.openxmlformats.org/officeDocument/2006/relationships/image" Target="../media/image6.gif"/><Relationship Id="rId11" Type="http://schemas.openxmlformats.org/officeDocument/2006/relationships/image" Target="../media/image11.gif"/><Relationship Id="rId5" Type="http://schemas.openxmlformats.org/officeDocument/2006/relationships/image" Target="../media/image5.gif"/><Relationship Id="rId10" Type="http://schemas.openxmlformats.org/officeDocument/2006/relationships/image" Target="../media/image10.gif"/><Relationship Id="rId4" Type="http://schemas.openxmlformats.org/officeDocument/2006/relationships/image" Target="../media/image4.gif"/><Relationship Id="rId9" Type="http://schemas.openxmlformats.org/officeDocument/2006/relationships/image" Target="../media/image9.gif"/><Relationship Id="rId14" Type="http://schemas.openxmlformats.org/officeDocument/2006/relationships/image" Target="../media/image1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H&#7897;i%20gi&#7843;ng\M&#7871;n\Marvellous%20Bright%20Ideas%20(Chicken%20Dance)%20-%2027th%20April%202020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H&#7897;i%20gi&#7843;ng\M&#7871;n\Marvellous%20Bright%20Ideas%20(Chicken%20Dance)%20-%2027th%20April%202020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H&#7897;i%20gi&#7843;ng\M&#7871;n\Marvellous%20Bright%20Ideas%20(Chicken%20Dance)%20-%2027th%20April%202020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H&#7897;i%20gi&#7843;ng\M&#7871;n\Marvellous%20Bright%20Ideas%20(Chicken%20Dance)%20-%2027th%20April%202020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H&#7897;i%20gi&#7843;ng\M&#7871;n\Marvellous%20Bright%20Ideas%20(Chicken%20Dance)%20-%2027th%20April%202020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H&#7897;i%20gi&#7843;ng\M&#7871;n\Nh&#7841;c%20trao%20b&#7857;ng%20khen,%20Trao%20gi&#7843;i%20th&#432;&#7903;ng%20cho%20bu&#7893;i%20l&#7877;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H&#7897;i%20gi&#7843;ng\M&#7871;n\%5bKaraoke%5d%20Nh&#224;%20M&#236;nh%20R&#7845;t%20Vui%20-%20Nh&#7841;c%20Thi&#7871;u%20Nhi.mp4" TargetMode="Externa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Users\ADMIN\Desktop\H&#7897;i%20gi&#7843;ng\M&#7871;n\Intro%20v&#242;ng%20thi%20V&#432;&#7907;t%20Ch&#432;&#7899;ng%20Ng&#7841;i%20V&#7853;t%20-%20&#272;&#432;&#7901;ng%20l&#234;n%20&#273;&#7881;nh%20olympia%20n&#259;m%20th&#7913;%2016.mp4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png"/><Relationship Id="rId7" Type="http://schemas.openxmlformats.org/officeDocument/2006/relationships/image" Target="../media/image19.gif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Box 13"/>
          <p:cNvSpPr txBox="1">
            <a:spLocks noChangeArrowheads="1"/>
          </p:cNvSpPr>
          <p:nvPr/>
        </p:nvSpPr>
        <p:spPr bwMode="auto">
          <a:xfrm>
            <a:off x="-76200" y="2580610"/>
            <a:ext cx="91440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4000" dirty="0">
                <a:solidFill>
                  <a:schemeClr val="accent2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dirty="0" err="1" smtClean="0">
                <a:solidFill>
                  <a:srgbClr val="339933"/>
                </a:solidFill>
                <a:latin typeface=".VnAvant" panose="020B7200000000000000" pitchFamily="34" charset="0"/>
              </a:rPr>
              <a:t>Lµm</a:t>
            </a:r>
            <a:r>
              <a:rPr lang="en-US" altLang="en-US" sz="4000" dirty="0" smtClean="0">
                <a:solidFill>
                  <a:srgbClr val="339933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339933"/>
                </a:solidFill>
                <a:latin typeface=".VnAvant" panose="020B7200000000000000" pitchFamily="34" charset="0"/>
              </a:rPr>
              <a:t>quen</a:t>
            </a:r>
            <a:r>
              <a:rPr lang="en-US" altLang="en-US" sz="4000" dirty="0">
                <a:solidFill>
                  <a:srgbClr val="339933"/>
                </a:solidFill>
                <a:latin typeface=".VnAvant" panose="020B7200000000000000" pitchFamily="34" charset="0"/>
              </a:rPr>
              <a:t> </a:t>
            </a:r>
            <a:r>
              <a:rPr lang="en-US" altLang="en-US" sz="4000" dirty="0" err="1">
                <a:solidFill>
                  <a:srgbClr val="339933"/>
                </a:solidFill>
                <a:latin typeface=".VnAvant" panose="020B7200000000000000" pitchFamily="34" charset="0"/>
              </a:rPr>
              <a:t>ch</a:t>
            </a:r>
            <a:r>
              <a:rPr lang="en-US" altLang="en-US" sz="4000" dirty="0">
                <a:solidFill>
                  <a:srgbClr val="339933"/>
                </a:solidFill>
                <a:latin typeface=".VnAvant" panose="020B7200000000000000" pitchFamily="34" charset="0"/>
              </a:rPr>
              <a:t>÷ </a:t>
            </a:r>
            <a:r>
              <a:rPr lang="en-US" altLang="en-US" sz="4000" dirty="0" err="1">
                <a:solidFill>
                  <a:srgbClr val="339933"/>
                </a:solidFill>
                <a:latin typeface=".VnAvant" panose="020B7200000000000000" pitchFamily="34" charset="0"/>
              </a:rPr>
              <a:t>viÕt</a:t>
            </a:r>
            <a:r>
              <a:rPr lang="en-US" altLang="en-US" sz="4000" dirty="0">
                <a:solidFill>
                  <a:srgbClr val="339933"/>
                </a:solidFill>
                <a:latin typeface=".VnAvant" panose="020B7200000000000000" pitchFamily="34" charset="0"/>
              </a:rPr>
              <a:t>: </a:t>
            </a:r>
            <a:endParaRPr lang="en-US" altLang="en-US" sz="4000" b="1" dirty="0">
              <a:solidFill>
                <a:srgbClr val="339933"/>
              </a:solidFill>
              <a:latin typeface=".VnAvant" panose="020B7200000000000000" pitchFamily="34" charset="0"/>
            </a:endParaRPr>
          </a:p>
        </p:txBody>
      </p:sp>
      <p:sp>
        <p:nvSpPr>
          <p:cNvPr id="27" name="Text Box 13"/>
          <p:cNvSpPr txBox="1">
            <a:spLocks noChangeArrowheads="1"/>
          </p:cNvSpPr>
          <p:nvPr/>
        </p:nvSpPr>
        <p:spPr bwMode="auto">
          <a:xfrm>
            <a:off x="-76200" y="695990"/>
            <a:ext cx="91440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>
              <a:spcBef>
                <a:spcPct val="50000"/>
              </a:spcBef>
            </a:pPr>
            <a:r>
              <a:rPr lang="en-US" altLang="en-US" sz="2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 NON THẠCH CẦU</a:t>
            </a:r>
            <a:endParaRPr lang="en-US" altLang="en-US" sz="2800" b="1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 Box 15"/>
          <p:cNvSpPr txBox="1">
            <a:spLocks noChangeArrowheads="1"/>
          </p:cNvSpPr>
          <p:nvPr/>
        </p:nvSpPr>
        <p:spPr bwMode="auto">
          <a:xfrm>
            <a:off x="0" y="3153955"/>
            <a:ext cx="91440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8000" b="1" dirty="0">
                <a:solidFill>
                  <a:srgbClr val="FF0000"/>
                </a:solidFill>
                <a:latin typeface=".VnAvant" panose="020B7200000000000000" pitchFamily="34" charset="0"/>
              </a:rPr>
              <a:t>g-y</a:t>
            </a:r>
          </a:p>
        </p:txBody>
      </p:sp>
      <p:pic>
        <p:nvPicPr>
          <p:cNvPr id="30" name="I.13 Co va me - Pham Tuyen.mp3">
            <a:hlinkClick r:id="" action="ppaction://media"/>
          </p:cNvPr>
          <p:cNvPicPr>
            <a:picLocks noRot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585721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13"/>
          <p:cNvSpPr txBox="1">
            <a:spLocks noChangeArrowheads="1"/>
          </p:cNvSpPr>
          <p:nvPr/>
        </p:nvSpPr>
        <p:spPr bwMode="auto">
          <a:xfrm>
            <a:off x="76200" y="4453799"/>
            <a:ext cx="9144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80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:MẪU GIÁO LỚN</a:t>
            </a:r>
            <a:endParaRPr lang="en-US" altLang="en-US" sz="2800" b="1" dirty="0">
              <a:solidFill>
                <a:srgbClr val="3399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val 9"/>
          <p:cNvSpPr>
            <a:spLocks noChangeArrowheads="1"/>
          </p:cNvSpPr>
          <p:nvPr/>
        </p:nvSpPr>
        <p:spPr bwMode="auto">
          <a:xfrm>
            <a:off x="1295400" y="762000"/>
            <a:ext cx="6781800" cy="53340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endParaRPr lang="vi-VN" altLang="en-US" sz="33600">
              <a:latin typeface="Arial" panose="020B0604020202020204" pitchFamily="34" charset="0"/>
            </a:endParaRPr>
          </a:p>
        </p:txBody>
      </p:sp>
      <p:sp>
        <p:nvSpPr>
          <p:cNvPr id="11267" name="Text Box 10"/>
          <p:cNvSpPr txBox="1">
            <a:spLocks noChangeArrowheads="1"/>
          </p:cNvSpPr>
          <p:nvPr/>
        </p:nvSpPr>
        <p:spPr bwMode="auto">
          <a:xfrm>
            <a:off x="2743200" y="0"/>
            <a:ext cx="37084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40000" b="1">
                <a:latin typeface=".VnAvant" panose="020B7200000000000000" pitchFamily="34" charset="0"/>
              </a:rPr>
              <a:t>­</a:t>
            </a:r>
          </a:p>
        </p:txBody>
      </p:sp>
      <p:pic>
        <p:nvPicPr>
          <p:cNvPr id="11268" name="Picture 5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341688"/>
            <a:ext cx="457200" cy="351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6" descr="1315570erpqxojwm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0"/>
            <a:ext cx="5334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0" name="Group 7"/>
          <p:cNvGrpSpPr>
            <a:grpSpLocks/>
          </p:cNvGrpSpPr>
          <p:nvPr/>
        </p:nvGrpSpPr>
        <p:grpSpPr bwMode="auto">
          <a:xfrm>
            <a:off x="0" y="0"/>
            <a:ext cx="457200" cy="6858000"/>
            <a:chOff x="0" y="0"/>
            <a:chExt cx="624" cy="4320"/>
          </a:xfrm>
        </p:grpSpPr>
        <p:pic>
          <p:nvPicPr>
            <p:cNvPr id="11277" name="Picture 8" descr="1315570erpqxojwmo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05"/>
              <a:ext cx="624" cy="2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8" name="Picture 9" descr="1315570erpqxojwmo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4" cy="2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1" name="Group 10"/>
          <p:cNvGrpSpPr>
            <a:grpSpLocks/>
          </p:cNvGrpSpPr>
          <p:nvPr/>
        </p:nvGrpSpPr>
        <p:grpSpPr bwMode="auto">
          <a:xfrm rot="5400000">
            <a:off x="4229100" y="-3162300"/>
            <a:ext cx="533400" cy="6858000"/>
            <a:chOff x="0" y="0"/>
            <a:chExt cx="624" cy="4320"/>
          </a:xfrm>
        </p:grpSpPr>
        <p:pic>
          <p:nvPicPr>
            <p:cNvPr id="11275" name="Picture 11" descr="1315570erpqxojwmo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05"/>
              <a:ext cx="624" cy="2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6" name="Picture 12" descr="1315570erpqxojwmo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4" cy="2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272" name="Group 13"/>
          <p:cNvGrpSpPr>
            <a:grpSpLocks/>
          </p:cNvGrpSpPr>
          <p:nvPr/>
        </p:nvGrpSpPr>
        <p:grpSpPr bwMode="auto">
          <a:xfrm rot="5400000">
            <a:off x="4381500" y="3162300"/>
            <a:ext cx="533400" cy="6858000"/>
            <a:chOff x="0" y="0"/>
            <a:chExt cx="624" cy="4320"/>
          </a:xfrm>
        </p:grpSpPr>
        <p:pic>
          <p:nvPicPr>
            <p:cNvPr id="11273" name="Picture 14" descr="1315570erpqxojwmo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105"/>
              <a:ext cx="624" cy="2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74" name="Picture 15" descr="1315570erpqxojwmo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24" cy="2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90600" y="-990600"/>
            <a:ext cx="304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5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77000" y="5257800"/>
            <a:ext cx="457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767013" y="5310187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7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810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4572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9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524000"/>
            <a:ext cx="45720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0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3962400"/>
            <a:ext cx="381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11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48500" y="-952500"/>
            <a:ext cx="304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12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38600" y="-1066800"/>
            <a:ext cx="3048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95400"/>
            <a:ext cx="22733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447800"/>
            <a:ext cx="8382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000"/>
            <a:ext cx="2743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3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2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28713" y="-1128713"/>
            <a:ext cx="381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13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596188" y="5310187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4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9213" y="5310187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5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381000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Picture 16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9" name="Picture 17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0" y="1143000"/>
            <a:ext cx="381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0" name="Picture 18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3962400"/>
            <a:ext cx="3048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1" name="Picture 19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391400" y="-1295400"/>
            <a:ext cx="457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2" name="Picture 20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267200" y="-1295400"/>
            <a:ext cx="381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98" name="Picture 26" descr="uuuuu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24000"/>
            <a:ext cx="32766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99" name="WordArt 27"/>
          <p:cNvSpPr>
            <a:spLocks noChangeArrowheads="1" noChangeShapeType="1" noTextEdit="1"/>
          </p:cNvSpPr>
          <p:nvPr/>
        </p:nvSpPr>
        <p:spPr bwMode="auto">
          <a:xfrm>
            <a:off x="609600" y="2362200"/>
            <a:ext cx="2362200" cy="297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1667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.VnAvant" panose="020B7200000000000000" pitchFamily="34" charset="0"/>
              </a:rPr>
              <a:t>¦</a:t>
            </a:r>
          </a:p>
        </p:txBody>
      </p:sp>
      <p:sp>
        <p:nvSpPr>
          <p:cNvPr id="79902" name="WordArt 3"/>
          <p:cNvSpPr>
            <a:spLocks noChangeArrowheads="1" noChangeShapeType="1" noTextEdit="1"/>
          </p:cNvSpPr>
          <p:nvPr/>
        </p:nvSpPr>
        <p:spPr bwMode="auto">
          <a:xfrm>
            <a:off x="3657600" y="2667000"/>
            <a:ext cx="21336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FF66FF"/>
                  </a:solidFill>
                  <a:round/>
                  <a:headEnd/>
                  <a:tailEnd/>
                </a:ln>
                <a:solidFill>
                  <a:srgbClr val="FF66FF"/>
                </a:solidFill>
                <a:latin typeface=".VnAvant" panose="020B7200000000000000" pitchFamily="34" charset="0"/>
              </a:rPr>
              <a:t>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9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9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79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613" y="-1090613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5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24613" y="5310187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6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05113" y="5348287"/>
            <a:ext cx="381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7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81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8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381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9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143000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10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962400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11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86613" y="-1090613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2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2413" y="-1090613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 Box 20"/>
          <p:cNvSpPr txBox="1">
            <a:spLocks noChangeArrowheads="1"/>
          </p:cNvSpPr>
          <p:nvPr/>
        </p:nvSpPr>
        <p:spPr bwMode="auto">
          <a:xfrm>
            <a:off x="1447800" y="914400"/>
            <a:ext cx="6324600" cy="8239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990099"/>
                </a:solidFill>
                <a:latin typeface="Times New Roman" panose="02020603050405020304" pitchFamily="18" charset="0"/>
              </a:rPr>
              <a:t>So sánh chữ u, ư</a:t>
            </a:r>
          </a:p>
        </p:txBody>
      </p:sp>
      <p:sp>
        <p:nvSpPr>
          <p:cNvPr id="14348" name="Text Box 34"/>
          <p:cNvSpPr txBox="1">
            <a:spLocks noChangeArrowheads="1"/>
          </p:cNvSpPr>
          <p:nvPr/>
        </p:nvSpPr>
        <p:spPr bwMode="auto">
          <a:xfrm>
            <a:off x="2803525" y="-6091238"/>
            <a:ext cx="184150" cy="917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4349" name="TextBox 19"/>
          <p:cNvSpPr txBox="1">
            <a:spLocks noChangeArrowheads="1"/>
          </p:cNvSpPr>
          <p:nvPr/>
        </p:nvSpPr>
        <p:spPr bwMode="auto">
          <a:xfrm>
            <a:off x="4876800" y="457200"/>
            <a:ext cx="27241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endParaRPr lang="en-US" altLang="en-US" sz="4000"/>
          </a:p>
          <a:p>
            <a:pPr eaLnBrk="1" hangingPunct="1"/>
            <a:r>
              <a:rPr lang="en-US" altLang="en-US" sz="33000" b="1">
                <a:latin typeface=".VnAvant" panose="020B7200000000000000" pitchFamily="34" charset="0"/>
              </a:rPr>
              <a:t>­</a:t>
            </a:r>
          </a:p>
        </p:txBody>
      </p:sp>
      <p:sp>
        <p:nvSpPr>
          <p:cNvPr id="14350" name="TextBox 20"/>
          <p:cNvSpPr txBox="1">
            <a:spLocks noChangeArrowheads="1"/>
          </p:cNvSpPr>
          <p:nvPr/>
        </p:nvSpPr>
        <p:spPr bwMode="auto">
          <a:xfrm>
            <a:off x="1676400" y="990600"/>
            <a:ext cx="21336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33000" b="1">
                <a:latin typeface=".VnAvant" panose="020B7200000000000000" pitchFamily="34" charset="0"/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20762"/>
          </a:xfrm>
        </p:spPr>
        <p:txBody>
          <a:bodyPr/>
          <a:lstStyle/>
          <a:p>
            <a:r>
              <a:rPr lang="en-US" altLang="en-US" b="1" smtClean="0">
                <a:solidFill>
                  <a:srgbClr val="FF0000"/>
                </a:solidFill>
                <a:latin typeface=".VnAvant" panose="020B7200000000000000" pitchFamily="34" charset="0"/>
              </a:rPr>
              <a:t>Gièng nhau</a:t>
            </a:r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2057400" y="2362200"/>
            <a:ext cx="4818063" cy="2362200"/>
            <a:chOff x="1104" y="1536"/>
            <a:chExt cx="3035" cy="1488"/>
          </a:xfrm>
        </p:grpSpPr>
        <p:pic>
          <p:nvPicPr>
            <p:cNvPr id="15368" name="Picture 18" descr="u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80"/>
                </a:clrFrom>
                <a:clrTo>
                  <a:srgbClr val="FEFE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" y="1536"/>
              <a:ext cx="971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9" name="Picture 18" descr="u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EFE80"/>
                </a:clrFrom>
                <a:clrTo>
                  <a:srgbClr val="FEFE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536"/>
              <a:ext cx="971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3581400" y="2362200"/>
            <a:ext cx="3930650" cy="2316163"/>
            <a:chOff x="2256" y="1488"/>
            <a:chExt cx="2476" cy="1459"/>
          </a:xfrm>
        </p:grpSpPr>
        <p:pic>
          <p:nvPicPr>
            <p:cNvPr id="15366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488"/>
              <a:ext cx="412" cy="1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7" name="Picture 1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0" y="1488"/>
              <a:ext cx="412" cy="14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1447800"/>
            <a:ext cx="19050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0613" y="-1090613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5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24613" y="5310187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6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05113" y="5348287"/>
            <a:ext cx="381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7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81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8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38600"/>
            <a:ext cx="3810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9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1143000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0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962400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3" name="Picture 11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186613" y="-1090613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4" name="Picture 12" descr="1128727sk6c6zn5i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062413" y="-1090613"/>
            <a:ext cx="457200" cy="263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5" name="Text Box 20"/>
          <p:cNvSpPr txBox="1">
            <a:spLocks noChangeArrowheads="1"/>
          </p:cNvSpPr>
          <p:nvPr/>
        </p:nvSpPr>
        <p:spPr bwMode="auto">
          <a:xfrm>
            <a:off x="1447800" y="914400"/>
            <a:ext cx="6324600" cy="823913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4800" b="1">
                <a:solidFill>
                  <a:srgbClr val="990099"/>
                </a:solidFill>
                <a:latin typeface="Times New Roman" panose="02020603050405020304" pitchFamily="18" charset="0"/>
              </a:rPr>
              <a:t>So sánh chữ u, ư</a:t>
            </a:r>
          </a:p>
        </p:txBody>
      </p:sp>
      <p:sp>
        <p:nvSpPr>
          <p:cNvPr id="16396" name="Text Box 34"/>
          <p:cNvSpPr txBox="1">
            <a:spLocks noChangeArrowheads="1"/>
          </p:cNvSpPr>
          <p:nvPr/>
        </p:nvSpPr>
        <p:spPr bwMode="auto">
          <a:xfrm>
            <a:off x="2803525" y="-6091238"/>
            <a:ext cx="184150" cy="917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6397" name="TextBox 19"/>
          <p:cNvSpPr txBox="1">
            <a:spLocks noChangeArrowheads="1"/>
          </p:cNvSpPr>
          <p:nvPr/>
        </p:nvSpPr>
        <p:spPr bwMode="auto">
          <a:xfrm>
            <a:off x="4876800" y="457200"/>
            <a:ext cx="2724150" cy="578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endParaRPr lang="en-US" altLang="en-US" sz="4000"/>
          </a:p>
          <a:p>
            <a:pPr eaLnBrk="1" hangingPunct="1"/>
            <a:r>
              <a:rPr lang="en-US" altLang="en-US" sz="33000" b="1">
                <a:latin typeface=".VnAvant" panose="020B7200000000000000" pitchFamily="34" charset="0"/>
              </a:rPr>
              <a:t>­</a:t>
            </a:r>
          </a:p>
        </p:txBody>
      </p:sp>
      <p:sp>
        <p:nvSpPr>
          <p:cNvPr id="16398" name="TextBox 20"/>
          <p:cNvSpPr txBox="1">
            <a:spLocks noChangeArrowheads="1"/>
          </p:cNvSpPr>
          <p:nvPr/>
        </p:nvSpPr>
        <p:spPr bwMode="auto">
          <a:xfrm>
            <a:off x="1676400" y="990600"/>
            <a:ext cx="213360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33000" b="1">
                <a:latin typeface=".VnAvant" panose="020B7200000000000000" pitchFamily="34" charset="0"/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altLang="en-US" b="1" smtClean="0">
                <a:solidFill>
                  <a:srgbClr val="FF0000"/>
                </a:solidFill>
                <a:latin typeface=".VnAvant" panose="020B7200000000000000" pitchFamily="34" charset="0"/>
              </a:rPr>
              <a:t>Kh¸c nhau</a:t>
            </a:r>
          </a:p>
        </p:txBody>
      </p:sp>
      <p:sp>
        <p:nvSpPr>
          <p:cNvPr id="17411" name="Rectangle 9"/>
          <p:cNvSpPr>
            <a:spLocks noChangeArrowheads="1"/>
          </p:cNvSpPr>
          <p:nvPr/>
        </p:nvSpPr>
        <p:spPr bwMode="auto">
          <a:xfrm>
            <a:off x="1295400" y="914400"/>
            <a:ext cx="272415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33000" b="1"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7412" name="Rectangle 10"/>
          <p:cNvSpPr>
            <a:spLocks noChangeArrowheads="1"/>
          </p:cNvSpPr>
          <p:nvPr/>
        </p:nvSpPr>
        <p:spPr bwMode="auto">
          <a:xfrm>
            <a:off x="4495800" y="990600"/>
            <a:ext cx="2724150" cy="517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33000" b="1">
                <a:latin typeface=".VnAvant" panose="020B7200000000000000" pitchFamily="34" charset="0"/>
              </a:rPr>
              <a:t>­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39236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6" descr="anim1690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WordArt 7"/>
          <p:cNvSpPr>
            <a:spLocks noChangeArrowheads="1" noChangeShapeType="1" noTextEdit="1"/>
          </p:cNvSpPr>
          <p:nvPr/>
        </p:nvSpPr>
        <p:spPr bwMode="auto">
          <a:xfrm>
            <a:off x="1447800" y="2286000"/>
            <a:ext cx="6705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fr-FR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.VnAvant" panose="020B7200000000000000" pitchFamily="34" charset="0"/>
              </a:rPr>
              <a:t>PhÇn thø 3: T¨ng tèc</a:t>
            </a:r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.VnAvant" panose="020B7200000000000000" pitchFamily="34" charset="0"/>
            </a:endParaRPr>
          </a:p>
        </p:txBody>
      </p:sp>
      <p:pic>
        <p:nvPicPr>
          <p:cNvPr id="8" name="Intro vòng thi Vượt Chướng Ngại Vật - Đường lên đỉnh olympia năm thứ 1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486400"/>
            <a:ext cx="1676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39236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 descr="anim1690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WordArt 7"/>
          <p:cNvSpPr>
            <a:spLocks noChangeArrowheads="1" noChangeShapeType="1" noTextEdit="1"/>
          </p:cNvSpPr>
          <p:nvPr/>
        </p:nvSpPr>
        <p:spPr bwMode="auto">
          <a:xfrm>
            <a:off x="1447800" y="2286000"/>
            <a:ext cx="6705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.VnAvant" panose="020B7200000000000000" pitchFamily="34" charset="0"/>
            </a:endParaRPr>
          </a:p>
        </p:txBody>
      </p:sp>
      <p:pic>
        <p:nvPicPr>
          <p:cNvPr id="10" name="nhà mình rất vui cắt. thành (2)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3276600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9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0"/>
            <a:ext cx="16446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6" descr="anim1690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172200"/>
            <a:ext cx="434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7" name="WordArt 7"/>
          <p:cNvSpPr>
            <a:spLocks noChangeArrowheads="1" noChangeShapeType="1" noTextEdit="1"/>
          </p:cNvSpPr>
          <p:nvPr/>
        </p:nvSpPr>
        <p:spPr bwMode="auto">
          <a:xfrm>
            <a:off x="1447800" y="2057400"/>
            <a:ext cx="66294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.VnAvant" panose="020B7200000000000000" pitchFamily="34" charset="0"/>
              </a:rPr>
              <a:t>PhÇn thø 4: VÒ ®Ých</a:t>
            </a:r>
          </a:p>
        </p:txBody>
      </p:sp>
      <p:pic>
        <p:nvPicPr>
          <p:cNvPr id="8" name="Intro vòng thi Vượt Chướng Ngại Vật - Đường lên đỉnh olympia năm thứ 1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562600"/>
            <a:ext cx="14478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 descr="Copy of gau nho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5105400"/>
            <a:ext cx="1219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5" name="Group 14"/>
          <p:cNvGrpSpPr>
            <a:grpSpLocks/>
          </p:cNvGrpSpPr>
          <p:nvPr/>
        </p:nvGrpSpPr>
        <p:grpSpPr bwMode="auto">
          <a:xfrm>
            <a:off x="304800" y="3124200"/>
            <a:ext cx="4648200" cy="3657600"/>
            <a:chOff x="192" y="1968"/>
            <a:chExt cx="2928" cy="2304"/>
          </a:xfrm>
        </p:grpSpPr>
        <p:pic>
          <p:nvPicPr>
            <p:cNvPr id="3095" name="Picture 15" descr="N7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4080"/>
              <a:ext cx="2928" cy="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96" name="Picture 16" descr="N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-792" y="3083"/>
              <a:ext cx="2304" cy="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3990" name="WordArt 22"/>
          <p:cNvSpPr>
            <a:spLocks noChangeArrowheads="1" noChangeShapeType="1" noTextEdit="1"/>
          </p:cNvSpPr>
          <p:nvPr/>
        </p:nvSpPr>
        <p:spPr bwMode="auto">
          <a:xfrm>
            <a:off x="228600" y="838200"/>
            <a:ext cx="8686800" cy="32004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21892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33CC"/>
                </a:solidFill>
                <a:round/>
                <a:headEnd/>
                <a:tailEnd/>
              </a:ln>
              <a:solidFill>
                <a:srgbClr val="990099"/>
              </a:solidFill>
              <a:latin typeface=".VnAvant" panose="020B7200000000000000" pitchFamily="34" charset="0"/>
            </a:endParaRPr>
          </a:p>
        </p:txBody>
      </p:sp>
      <p:pic>
        <p:nvPicPr>
          <p:cNvPr id="3077" name="Picture 34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8391525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35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062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36" descr="Picture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47528">
            <a:off x="7224713" y="5119687"/>
            <a:ext cx="1066800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37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347787" y="5214938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38" descr="878031oq6iuoirb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4324350"/>
            <a:ext cx="752475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39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015206" y="-1015206"/>
            <a:ext cx="741363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09" name="Picture 41" descr="Bluebird05-animated-chick_in_flight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590800"/>
            <a:ext cx="1047750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010" name="Picture 42" descr="comicbird-animated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419600" y="2667000"/>
            <a:ext cx="1828800" cy="887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43" descr="887822uivpqeloza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0925" y="-847725"/>
            <a:ext cx="619125" cy="231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5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705600"/>
            <a:ext cx="91440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8" name="Picture 13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2294" y="3369469"/>
            <a:ext cx="6858000" cy="119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9" name="Picture 10" descr="gachnga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9468" y="3369468"/>
            <a:ext cx="6858000" cy="11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28" name="WordArt 24"/>
          <p:cNvSpPr>
            <a:spLocks noChangeArrowheads="1" noChangeShapeType="1" noTextEdit="1"/>
          </p:cNvSpPr>
          <p:nvPr/>
        </p:nvSpPr>
        <p:spPr bwMode="auto">
          <a:xfrm>
            <a:off x="2438400" y="5410200"/>
            <a:ext cx="4191000" cy="4476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29" name="WordArt 25"/>
          <p:cNvSpPr>
            <a:spLocks noChangeArrowheads="1" noChangeShapeType="1" noTextEdit="1"/>
          </p:cNvSpPr>
          <p:nvPr/>
        </p:nvSpPr>
        <p:spPr bwMode="auto">
          <a:xfrm>
            <a:off x="1295400" y="2209800"/>
            <a:ext cx="6705600" cy="838200"/>
          </a:xfrm>
          <a:prstGeom prst="rect">
            <a:avLst/>
          </a:prstGeom>
        </p:spPr>
        <p:txBody>
          <a:bodyPr wrap="none" fromWordArt="1">
            <a:prstTxWarp prst="textDoubleWave1">
              <a:avLst>
                <a:gd name="adj1" fmla="val 6500"/>
                <a:gd name="adj2" fmla="val 0"/>
              </a:avLst>
            </a:prstTxWarp>
          </a:bodyPr>
          <a:lstStyle/>
          <a:p>
            <a:pPr algn="ctr"/>
            <a:endParaRPr lang="en-US" sz="3600" kern="10" spc="-360">
              <a:ln w="12700">
                <a:solidFill>
                  <a:srgbClr val="000099"/>
                </a:solidFill>
                <a:round/>
                <a:headEnd/>
                <a:tailEnd/>
              </a:ln>
              <a:effectLst>
                <a:outerShdw dist="125724" dir="18900000" algn="ctr" rotWithShape="0">
                  <a:srgbClr val="000099"/>
                </a:outerShdw>
              </a:effectLst>
              <a:latin typeface="Arial Unicode MS"/>
            </a:endParaRPr>
          </a:p>
        </p:txBody>
      </p:sp>
      <p:sp>
        <p:nvSpPr>
          <p:cNvPr id="21530" name="WordArt 26"/>
          <p:cNvSpPr>
            <a:spLocks noChangeArrowheads="1" noChangeShapeType="1" noTextEdit="1"/>
          </p:cNvSpPr>
          <p:nvPr/>
        </p:nvSpPr>
        <p:spPr bwMode="auto">
          <a:xfrm>
            <a:off x="1600200" y="3200400"/>
            <a:ext cx="6400800" cy="1066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93" name="Picture 59" descr="Picture15">
            <a:hlinkClick r:id="" action="ppaction://noaction">
              <a:snd r:embed="rId12" name="ca nha thuong nhau.wav"/>
            </a:hlinkClick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97">
            <a:off x="6400800" y="5694363"/>
            <a:ext cx="1371600" cy="116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Nhạc trao bằng khen, Trao giải thưởng cho buổi lễ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486400"/>
            <a:ext cx="1447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840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84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8400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84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39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3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1" dur="500"/>
                                        <p:tgtEl>
                                          <p:spTgt spid="21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1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235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05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350" y="0"/>
            <a:ext cx="16446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5105400"/>
            <a:ext cx="1752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anim1690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6172200"/>
            <a:ext cx="4343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1447800" y="2057400"/>
            <a:ext cx="66294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.VnAvant" panose="020B7200000000000000" pitchFamily="34" charset="0"/>
              </a:rPr>
              <a:t>PhÇn thø 4: VÒ ®Ých</a:t>
            </a:r>
          </a:p>
        </p:txBody>
      </p:sp>
      <p:pic>
        <p:nvPicPr>
          <p:cNvPr id="8" name="Marvellous Bright Ideas (Chicken Dance) - 27th April 202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905250"/>
            <a:ext cx="3810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39236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anim1690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447800" y="2286000"/>
            <a:ext cx="6705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.VnAvant" panose="020B7200000000000000" pitchFamily="34" charset="0"/>
            </a:endParaRPr>
          </a:p>
        </p:txBody>
      </p:sp>
      <p:pic>
        <p:nvPicPr>
          <p:cNvPr id="10" name="Marvellous Bright Ideas (Chicken Dance) - 27th April 202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114800"/>
            <a:ext cx="213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39236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6" descr="anim1690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WordArt 7"/>
          <p:cNvSpPr>
            <a:spLocks noChangeArrowheads="1" noChangeShapeType="1" noTextEdit="1"/>
          </p:cNvSpPr>
          <p:nvPr/>
        </p:nvSpPr>
        <p:spPr bwMode="auto">
          <a:xfrm>
            <a:off x="1447800" y="2286000"/>
            <a:ext cx="6705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.VnAvant" panose="020B7200000000000000" pitchFamily="34" charset="0"/>
            </a:endParaRPr>
          </a:p>
        </p:txBody>
      </p:sp>
      <p:pic>
        <p:nvPicPr>
          <p:cNvPr id="10" name="Marvellous Bright Ideas (Chicken Dance) - 27th April 202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953000"/>
            <a:ext cx="19050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39236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 descr="anim1690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3" name="WordArt 7"/>
          <p:cNvSpPr>
            <a:spLocks noChangeArrowheads="1" noChangeShapeType="1" noTextEdit="1"/>
          </p:cNvSpPr>
          <p:nvPr/>
        </p:nvSpPr>
        <p:spPr bwMode="auto">
          <a:xfrm>
            <a:off x="1447800" y="2286000"/>
            <a:ext cx="6705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.VnAvant" panose="020B7200000000000000" pitchFamily="34" charset="0"/>
            </a:endParaRPr>
          </a:p>
        </p:txBody>
      </p:sp>
      <p:pic>
        <p:nvPicPr>
          <p:cNvPr id="10" name="Marvellous Bright Ideas (Chicken Dance) - 27th April 202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724400"/>
            <a:ext cx="1828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39236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6" descr="anim1690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WordArt 7"/>
          <p:cNvSpPr>
            <a:spLocks noChangeArrowheads="1" noChangeShapeType="1" noTextEdit="1"/>
          </p:cNvSpPr>
          <p:nvPr/>
        </p:nvSpPr>
        <p:spPr bwMode="auto">
          <a:xfrm>
            <a:off x="1447800" y="2286000"/>
            <a:ext cx="6705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.VnAvant" panose="020B7200000000000000" pitchFamily="34" charset="0"/>
            </a:endParaRPr>
          </a:p>
        </p:txBody>
      </p:sp>
      <p:pic>
        <p:nvPicPr>
          <p:cNvPr id="10" name="Marvellous Bright Ideas (Chicken Dance) - 27th April 202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196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0574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0"/>
            <a:ext cx="2392363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648200"/>
            <a:ext cx="22098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6" descr="anim1690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WordArt 7"/>
          <p:cNvSpPr>
            <a:spLocks noChangeArrowheads="1" noChangeShapeType="1" noTextEdit="1"/>
          </p:cNvSpPr>
          <p:nvPr/>
        </p:nvSpPr>
        <p:spPr bwMode="auto">
          <a:xfrm>
            <a:off x="1447800" y="2286000"/>
            <a:ext cx="67056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latin typeface=".VnAvant" panose="020B7200000000000000" pitchFamily="34" charset="0"/>
            </a:endParaRPr>
          </a:p>
        </p:txBody>
      </p:sp>
      <p:pic>
        <p:nvPicPr>
          <p:cNvPr id="10" name="Nhạc trao bằng khen, Trao giải thưởng cho buổi lễ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3340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3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324b5dd73195ed8f3deb058342fbae43-619518297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 descr="hua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WordArt 4"/>
          <p:cNvSpPr>
            <a:spLocks noChangeArrowheads="1" noChangeShapeType="1" noTextEdit="1"/>
          </p:cNvSpPr>
          <p:nvPr/>
        </p:nvSpPr>
        <p:spPr bwMode="auto">
          <a:xfrm>
            <a:off x="1143000" y="1219200"/>
            <a:ext cx="6667500" cy="2841625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48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CooperH" panose="020B7200000000000000" pitchFamily="34" charset="0"/>
              </a:rPr>
              <a:t>xin ch©n thµnh c¶m ¬n.</a:t>
            </a:r>
          </a:p>
          <a:p>
            <a:pPr algn="ctr"/>
            <a:endParaRPr lang="en-US" sz="48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latin typeface=".VnCooperH" panose="020B7200000000000000" pitchFamily="34" charset="0"/>
            </a:endParaRPr>
          </a:p>
        </p:txBody>
      </p:sp>
      <p:sp>
        <p:nvSpPr>
          <p:cNvPr id="107525" name="WordArt 5"/>
          <p:cNvSpPr>
            <a:spLocks noChangeArrowheads="1" noChangeShapeType="1" noTextEdit="1"/>
          </p:cNvSpPr>
          <p:nvPr/>
        </p:nvSpPr>
        <p:spPr bwMode="auto">
          <a:xfrm rot="684613">
            <a:off x="685800" y="2133600"/>
            <a:ext cx="7467600" cy="3128963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latin typeface=".VnTifani HeavyH" panose="020B7200000000000000" pitchFamily="34" charset="0"/>
              </a:rPr>
              <a:t>KÝnh chóc  c¸c c« gi¸o </a:t>
            </a:r>
          </a:p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latin typeface=".VnTifani HeavyH" panose="020B7200000000000000" pitchFamily="34" charset="0"/>
              </a:rPr>
              <a:t>m¹nh khoÎ, h¹nh phóc.</a:t>
            </a:r>
          </a:p>
        </p:txBody>
      </p:sp>
      <p:sp>
        <p:nvSpPr>
          <p:cNvPr id="107526" name="WordArt 6"/>
          <p:cNvSpPr>
            <a:spLocks noChangeArrowheads="1" noChangeShapeType="1" noTextEdit="1"/>
          </p:cNvSpPr>
          <p:nvPr/>
        </p:nvSpPr>
        <p:spPr bwMode="auto">
          <a:xfrm rot="493141">
            <a:off x="1066800" y="4267200"/>
            <a:ext cx="6813550" cy="224155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VogueH" panose="020B7200000000000000" pitchFamily="34" charset="0"/>
              </a:rPr>
              <a:t>Chóc c¸c con ch¨m ngoan häc giái.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7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1075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75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713" y="0"/>
            <a:ext cx="172085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 descr="WhitecornerFlower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9" descr="anim1690[1][1]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6248400"/>
            <a:ext cx="4495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WordArt 12"/>
          <p:cNvSpPr>
            <a:spLocks noChangeArrowheads="1" noChangeShapeType="1" noTextEdit="1"/>
          </p:cNvSpPr>
          <p:nvPr/>
        </p:nvSpPr>
        <p:spPr bwMode="auto">
          <a:xfrm>
            <a:off x="1066800" y="2286000"/>
            <a:ext cx="7010400" cy="1981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.VnAvant" panose="020B7200000000000000" pitchFamily="34" charset="0"/>
              </a:rPr>
              <a:t>PhÇn thø nhÊt: Khëi ®éng</a:t>
            </a:r>
          </a:p>
        </p:txBody>
      </p:sp>
      <p:pic>
        <p:nvPicPr>
          <p:cNvPr id="8" name="[Karaoke] Nhà Mình Rất Vui - Nhạc Thiếu Nhi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562600"/>
            <a:ext cx="1371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WhitecornerFlow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WhitecornerFlow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0"/>
            <a:ext cx="11430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WhitecornerFlow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1816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anim1690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6019800"/>
            <a:ext cx="5638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WordArt 7"/>
          <p:cNvSpPr>
            <a:spLocks noChangeArrowheads="1" noChangeShapeType="1" noTextEdit="1"/>
          </p:cNvSpPr>
          <p:nvPr/>
        </p:nvSpPr>
        <p:spPr bwMode="auto">
          <a:xfrm>
            <a:off x="304800" y="2133600"/>
            <a:ext cx="83058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latin typeface=".VnAvant" panose="020B7200000000000000" pitchFamily="34" charset="0"/>
              </a:rPr>
              <a:t>PhÇn thø 2: V­ît ch­íng ng¹i vËt</a:t>
            </a:r>
          </a:p>
        </p:txBody>
      </p:sp>
      <p:pic>
        <p:nvPicPr>
          <p:cNvPr id="8" name="Intro vòng thi Vượt Chướng Ngại Vật - Đường lên đỉnh olympia năm thứ 16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5829300"/>
            <a:ext cx="12192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" descr="WhitecornerFlow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6858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4" descr="WhitecornerFlower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5" descr="WhitecornerFlow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0"/>
            <a:ext cx="609600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6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62484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7" descr="anim1690[1]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0"/>
            <a:ext cx="5638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481" name="Picture 17" descr="day-tre-nho-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8534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2" name="TextBox 9"/>
          <p:cNvSpPr txBox="1">
            <a:spLocks noChangeArrowheads="1"/>
          </p:cNvSpPr>
          <p:nvPr/>
        </p:nvSpPr>
        <p:spPr bwMode="auto">
          <a:xfrm>
            <a:off x="2590800" y="5534025"/>
            <a:ext cx="820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8000" b="1">
                <a:latin typeface=".VnAvant" panose="020B7200000000000000" pitchFamily="34" charset="0"/>
              </a:rPr>
              <a:t>Y</a:t>
            </a:r>
          </a:p>
        </p:txBody>
      </p:sp>
      <p:sp>
        <p:nvSpPr>
          <p:cNvPr id="6153" name="TextBox 11"/>
          <p:cNvSpPr txBox="1">
            <a:spLocks noChangeArrowheads="1"/>
          </p:cNvSpPr>
          <p:nvPr/>
        </p:nvSpPr>
        <p:spPr bwMode="auto">
          <a:xfrm>
            <a:off x="3200400" y="5534025"/>
            <a:ext cx="841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8000" b="1"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6154" name="TextBox 12"/>
          <p:cNvSpPr txBox="1">
            <a:spLocks noChangeArrowheads="1"/>
          </p:cNvSpPr>
          <p:nvPr/>
        </p:nvSpPr>
        <p:spPr bwMode="auto">
          <a:xfrm>
            <a:off x="3886200" y="5534025"/>
            <a:ext cx="8001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8000" b="1"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6155" name="TextBox 13"/>
          <p:cNvSpPr txBox="1">
            <a:spLocks noChangeArrowheads="1"/>
          </p:cNvSpPr>
          <p:nvPr/>
        </p:nvSpPr>
        <p:spPr bwMode="auto">
          <a:xfrm>
            <a:off x="4876800" y="5534025"/>
            <a:ext cx="11493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8000" b="1">
                <a:latin typeface=".VnAvant" panose="020B7200000000000000" pitchFamily="34" charset="0"/>
              </a:rPr>
              <a:t>m</a:t>
            </a:r>
          </a:p>
        </p:txBody>
      </p:sp>
      <p:sp>
        <p:nvSpPr>
          <p:cNvPr id="6156" name="TextBox 14"/>
          <p:cNvSpPr txBox="1">
            <a:spLocks noChangeArrowheads="1"/>
          </p:cNvSpPr>
          <p:nvPr/>
        </p:nvSpPr>
        <p:spPr bwMode="auto">
          <a:xfrm>
            <a:off x="5867400" y="5534025"/>
            <a:ext cx="841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8000" b="1">
                <a:latin typeface=".VnAvant" panose="020B7200000000000000" pitchFamily="34" charset="0"/>
              </a:rPr>
              <a:t>Ñ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200400" y="5534025"/>
            <a:ext cx="841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8000" b="1">
                <a:solidFill>
                  <a:srgbClr val="00CC00"/>
                </a:solidFill>
                <a:latin typeface=".VnAvant" panose="020B7200000000000000" pitchFamily="34" charset="0"/>
              </a:rPr>
              <a:t>ª</a:t>
            </a: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5867400" y="5534025"/>
            <a:ext cx="841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8000" b="1">
                <a:solidFill>
                  <a:srgbClr val="FF0000"/>
                </a:solidFill>
                <a:latin typeface=".VnAvant" panose="020B7200000000000000" pitchFamily="34" charset="0"/>
              </a:rPr>
              <a:t>Ñ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2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3"/>
          <p:cNvGrpSpPr>
            <a:grpSpLocks/>
          </p:cNvGrpSpPr>
          <p:nvPr/>
        </p:nvGrpSpPr>
        <p:grpSpPr bwMode="auto">
          <a:xfrm rot="-5400000">
            <a:off x="-886619" y="3532982"/>
            <a:ext cx="4211637" cy="2438400"/>
            <a:chOff x="0" y="-91"/>
            <a:chExt cx="3117" cy="2875"/>
          </a:xfrm>
        </p:grpSpPr>
        <p:pic>
          <p:nvPicPr>
            <p:cNvPr id="7181" name="Picture 4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2" name="Picture 5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421" y="-1179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1" name="Group 6"/>
          <p:cNvGrpSpPr>
            <a:grpSpLocks/>
          </p:cNvGrpSpPr>
          <p:nvPr/>
        </p:nvGrpSpPr>
        <p:grpSpPr bwMode="auto">
          <a:xfrm rot="5400000">
            <a:off x="6438900" y="114300"/>
            <a:ext cx="2895600" cy="2667000"/>
            <a:chOff x="0" y="-91"/>
            <a:chExt cx="3117" cy="2875"/>
          </a:xfrm>
        </p:grpSpPr>
        <p:pic>
          <p:nvPicPr>
            <p:cNvPr id="7179" name="Picture 7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80" name="Picture 8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421" y="-1179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2" name="Group 9"/>
          <p:cNvGrpSpPr>
            <a:grpSpLocks/>
          </p:cNvGrpSpPr>
          <p:nvPr/>
        </p:nvGrpSpPr>
        <p:grpSpPr bwMode="auto">
          <a:xfrm>
            <a:off x="0" y="0"/>
            <a:ext cx="2211388" cy="4779963"/>
            <a:chOff x="0" y="-47"/>
            <a:chExt cx="3230" cy="2784"/>
          </a:xfrm>
        </p:grpSpPr>
        <p:pic>
          <p:nvPicPr>
            <p:cNvPr id="7177" name="Picture 10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7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8" name="Picture 11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682" y="-1283"/>
              <a:ext cx="311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173" name="Group 12"/>
          <p:cNvGrpSpPr>
            <a:grpSpLocks/>
          </p:cNvGrpSpPr>
          <p:nvPr/>
        </p:nvGrpSpPr>
        <p:grpSpPr bwMode="auto">
          <a:xfrm rot="10800000">
            <a:off x="6858000" y="1920875"/>
            <a:ext cx="2286000" cy="4937125"/>
            <a:chOff x="0" y="-91"/>
            <a:chExt cx="3117" cy="2875"/>
          </a:xfrm>
        </p:grpSpPr>
        <p:pic>
          <p:nvPicPr>
            <p:cNvPr id="7175" name="Picture 13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6" name="Picture 14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525" y="-1283"/>
              <a:ext cx="399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174" name="WordArt 3"/>
          <p:cNvSpPr>
            <a:spLocks noChangeArrowheads="1" noChangeShapeType="1" noTextEdit="1"/>
          </p:cNvSpPr>
          <p:nvPr/>
        </p:nvSpPr>
        <p:spPr bwMode="auto">
          <a:xfrm>
            <a:off x="2743200" y="1219200"/>
            <a:ext cx="4038600" cy="3962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.VnAvant" panose="020B7200000000000000" pitchFamily="34" charset="0"/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Oval 8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algn="ctr" eaLnBrk="1" hangingPunct="1"/>
            <a:endParaRPr lang="vi-VN" altLang="en-US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8195" name="Group 7"/>
          <p:cNvGrpSpPr>
            <a:grpSpLocks/>
          </p:cNvGrpSpPr>
          <p:nvPr/>
        </p:nvGrpSpPr>
        <p:grpSpPr bwMode="auto">
          <a:xfrm rot="-5400000">
            <a:off x="-106362" y="4008437"/>
            <a:ext cx="2743200" cy="2955925"/>
            <a:chOff x="0" y="-91"/>
            <a:chExt cx="3117" cy="2875"/>
          </a:xfrm>
        </p:grpSpPr>
        <p:pic>
          <p:nvPicPr>
            <p:cNvPr id="8207" name="Picture 8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8" name="Picture 9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421" y="-1179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6" name="Group 10"/>
          <p:cNvGrpSpPr>
            <a:grpSpLocks/>
          </p:cNvGrpSpPr>
          <p:nvPr/>
        </p:nvGrpSpPr>
        <p:grpSpPr bwMode="auto">
          <a:xfrm rot="5400000">
            <a:off x="6400800" y="-381000"/>
            <a:ext cx="2438400" cy="3200400"/>
            <a:chOff x="0" y="-91"/>
            <a:chExt cx="3117" cy="2875"/>
          </a:xfrm>
        </p:grpSpPr>
        <p:pic>
          <p:nvPicPr>
            <p:cNvPr id="8205" name="Picture 11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6" name="Picture 12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421" y="-1179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7" name="Group 13"/>
          <p:cNvGrpSpPr>
            <a:grpSpLocks/>
          </p:cNvGrpSpPr>
          <p:nvPr/>
        </p:nvGrpSpPr>
        <p:grpSpPr bwMode="auto">
          <a:xfrm>
            <a:off x="0" y="-76200"/>
            <a:ext cx="2362200" cy="3733800"/>
            <a:chOff x="0" y="-91"/>
            <a:chExt cx="3117" cy="2875"/>
          </a:xfrm>
        </p:grpSpPr>
        <p:pic>
          <p:nvPicPr>
            <p:cNvPr id="8203" name="Picture 14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4" name="Picture 15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421" y="-1179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198" name="Group 16"/>
          <p:cNvGrpSpPr>
            <a:grpSpLocks/>
          </p:cNvGrpSpPr>
          <p:nvPr/>
        </p:nvGrpSpPr>
        <p:grpSpPr bwMode="auto">
          <a:xfrm rot="10800000">
            <a:off x="6705600" y="2819400"/>
            <a:ext cx="2438400" cy="4267200"/>
            <a:chOff x="0" y="-91"/>
            <a:chExt cx="3117" cy="2875"/>
          </a:xfrm>
        </p:grpSpPr>
        <p:pic>
          <p:nvPicPr>
            <p:cNvPr id="8201" name="Picture 17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02" name="Picture 18" descr="696927qx7ttrgj3j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1421" y="-1179"/>
              <a:ext cx="608" cy="2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91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2765425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295400"/>
            <a:ext cx="10668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2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15"/>
          <p:cNvSpPr txBox="1">
            <a:spLocks noChangeArrowheads="1"/>
          </p:cNvSpPr>
          <p:nvPr/>
        </p:nvSpPr>
        <p:spPr bwMode="auto">
          <a:xfrm>
            <a:off x="2209800" y="1752600"/>
            <a:ext cx="4343400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en-US" sz="8000">
              <a:latin typeface="Arial" panose="020B0604020202020204" pitchFamily="34" charset="0"/>
            </a:endParaRPr>
          </a:p>
        </p:txBody>
      </p:sp>
      <p:sp>
        <p:nvSpPr>
          <p:cNvPr id="8199" name="WordArt 3"/>
          <p:cNvSpPr>
            <a:spLocks noChangeArrowheads="1" noChangeShapeType="1" noTextEdit="1"/>
          </p:cNvSpPr>
          <p:nvPr/>
        </p:nvSpPr>
        <p:spPr bwMode="auto">
          <a:xfrm>
            <a:off x="3352800" y="2438400"/>
            <a:ext cx="2133600" cy="2438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.VnAvant" panose="020B7200000000000000" pitchFamily="34" charset="0"/>
              </a:rPr>
              <a:t>u</a:t>
            </a:r>
          </a:p>
        </p:txBody>
      </p:sp>
      <p:pic>
        <p:nvPicPr>
          <p:cNvPr id="8200" name="Picture 22" descr="u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514600"/>
            <a:ext cx="2895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WordArt 3"/>
          <p:cNvSpPr>
            <a:spLocks noChangeArrowheads="1" noChangeShapeType="1" noTextEdit="1"/>
          </p:cNvSpPr>
          <p:nvPr/>
        </p:nvSpPr>
        <p:spPr bwMode="auto">
          <a:xfrm>
            <a:off x="457200" y="2057400"/>
            <a:ext cx="2133600" cy="2819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66"/>
                </a:solidFill>
                <a:latin typeface=".VnAvantH" panose="020B7200000000000000" pitchFamily="34" charset="0"/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4" presetClass="entr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42" name="Group 2"/>
          <p:cNvGrpSpPr>
            <a:grpSpLocks/>
          </p:cNvGrpSpPr>
          <p:nvPr/>
        </p:nvGrpSpPr>
        <p:grpSpPr bwMode="auto">
          <a:xfrm rot="10800000">
            <a:off x="8458200" y="0"/>
            <a:ext cx="685800" cy="914400"/>
            <a:chOff x="0" y="2640"/>
            <a:chExt cx="1710" cy="1680"/>
          </a:xfrm>
        </p:grpSpPr>
        <p:pic>
          <p:nvPicPr>
            <p:cNvPr id="10259" name="Picture 3" descr="738563agt731ysnh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0" name="Picture 4" descr="738563agt731ysnh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243" name="Group 5"/>
          <p:cNvGrpSpPr>
            <a:grpSpLocks/>
          </p:cNvGrpSpPr>
          <p:nvPr/>
        </p:nvGrpSpPr>
        <p:grpSpPr bwMode="auto">
          <a:xfrm rot="5400000">
            <a:off x="-76200" y="76200"/>
            <a:ext cx="762000" cy="609600"/>
            <a:chOff x="0" y="2640"/>
            <a:chExt cx="1710" cy="1680"/>
          </a:xfrm>
        </p:grpSpPr>
        <p:pic>
          <p:nvPicPr>
            <p:cNvPr id="10257" name="Picture 6" descr="738563agt731ysnh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0"/>
              <a:ext cx="480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58" name="Picture 7" descr="738563agt731ysnh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V="1">
              <a:off x="663" y="3273"/>
              <a:ext cx="528" cy="1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244" name="Picture 10" descr="C:\Users\Administrator\Desktop\avatar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8305800" cy="518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5" name="TextBox 9"/>
          <p:cNvSpPr txBox="1">
            <a:spLocks noChangeArrowheads="1"/>
          </p:cNvSpPr>
          <p:nvPr/>
        </p:nvSpPr>
        <p:spPr bwMode="auto">
          <a:xfrm>
            <a:off x="1752600" y="5410200"/>
            <a:ext cx="5619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7000" b="1">
                <a:latin typeface=".VnAvant" panose="020B7200000000000000" pitchFamily="34" charset="0"/>
              </a:rPr>
              <a:t>T</a:t>
            </a:r>
          </a:p>
        </p:txBody>
      </p:sp>
      <p:sp>
        <p:nvSpPr>
          <p:cNvPr id="10246" name="TextBox 10"/>
          <p:cNvSpPr txBox="1">
            <a:spLocks noChangeArrowheads="1"/>
          </p:cNvSpPr>
          <p:nvPr/>
        </p:nvSpPr>
        <p:spPr bwMode="auto">
          <a:xfrm>
            <a:off x="2209800" y="5410200"/>
            <a:ext cx="7239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7000" b="1">
                <a:latin typeface=".VnAvant" panose="020B7200000000000000" pitchFamily="34" charset="0"/>
              </a:rPr>
              <a:t>h</a:t>
            </a:r>
          </a:p>
        </p:txBody>
      </p:sp>
      <p:sp>
        <p:nvSpPr>
          <p:cNvPr id="10247" name="TextBox 11"/>
          <p:cNvSpPr txBox="1">
            <a:spLocks noChangeArrowheads="1"/>
          </p:cNvSpPr>
          <p:nvPr/>
        </p:nvSpPr>
        <p:spPr bwMode="auto">
          <a:xfrm>
            <a:off x="2743200" y="5410200"/>
            <a:ext cx="7239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7000" b="1">
                <a:latin typeface=".VnAvant" panose="020B7200000000000000" pitchFamily="34" charset="0"/>
              </a:rPr>
              <a:t>­</a:t>
            </a:r>
          </a:p>
        </p:txBody>
      </p:sp>
      <p:sp>
        <p:nvSpPr>
          <p:cNvPr id="10248" name="TextBox 12"/>
          <p:cNvSpPr txBox="1">
            <a:spLocks noChangeArrowheads="1"/>
          </p:cNvSpPr>
          <p:nvPr/>
        </p:nvSpPr>
        <p:spPr bwMode="auto">
          <a:xfrm>
            <a:off x="3352800" y="5410200"/>
            <a:ext cx="7588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7000" b="1">
                <a:latin typeface=".VnAvant" panose="020B7200000000000000" pitchFamily="34" charset="0"/>
              </a:rPr>
              <a:t>ë</a:t>
            </a:r>
          </a:p>
        </p:txBody>
      </p:sp>
      <p:sp>
        <p:nvSpPr>
          <p:cNvPr id="10249" name="TextBox 13"/>
          <p:cNvSpPr txBox="1">
            <a:spLocks noChangeArrowheads="1"/>
          </p:cNvSpPr>
          <p:nvPr/>
        </p:nvSpPr>
        <p:spPr bwMode="auto">
          <a:xfrm>
            <a:off x="3962400" y="5410200"/>
            <a:ext cx="7239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7000" b="1">
                <a:latin typeface=".VnAvant" panose="020B7200000000000000" pitchFamily="34" charset="0"/>
              </a:rPr>
              <a:t>n</a:t>
            </a:r>
          </a:p>
        </p:txBody>
      </p:sp>
      <p:sp>
        <p:nvSpPr>
          <p:cNvPr id="10250" name="TextBox 14"/>
          <p:cNvSpPr txBox="1">
            <a:spLocks noChangeArrowheads="1"/>
          </p:cNvSpPr>
          <p:nvPr/>
        </p:nvSpPr>
        <p:spPr bwMode="auto">
          <a:xfrm>
            <a:off x="5410200" y="5410200"/>
            <a:ext cx="7778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7000" b="1">
                <a:latin typeface=".VnAvant" panose="020B7200000000000000" pitchFamily="34" charset="0"/>
              </a:rPr>
              <a:t>q</a:t>
            </a:r>
          </a:p>
        </p:txBody>
      </p:sp>
      <p:sp>
        <p:nvSpPr>
          <p:cNvPr id="10251" name="TextBox 15"/>
          <p:cNvSpPr txBox="1">
            <a:spLocks noChangeArrowheads="1"/>
          </p:cNvSpPr>
          <p:nvPr/>
        </p:nvSpPr>
        <p:spPr bwMode="auto">
          <a:xfrm>
            <a:off x="6019800" y="5410200"/>
            <a:ext cx="7239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7000" b="1">
                <a:latin typeface=".VnAvant" panose="020B7200000000000000" pitchFamily="34" charset="0"/>
              </a:rPr>
              <a:t>u</a:t>
            </a:r>
          </a:p>
        </p:txBody>
      </p:sp>
      <p:sp>
        <p:nvSpPr>
          <p:cNvPr id="10252" name="TextBox 16"/>
          <p:cNvSpPr txBox="1">
            <a:spLocks noChangeArrowheads="1"/>
          </p:cNvSpPr>
          <p:nvPr/>
        </p:nvSpPr>
        <p:spPr bwMode="auto">
          <a:xfrm>
            <a:off x="6629400" y="5410200"/>
            <a:ext cx="7778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7000" b="1">
                <a:latin typeface=".VnAvant" panose="020B7200000000000000" pitchFamily="34" charset="0"/>
              </a:rPr>
              <a:t>µ</a:t>
            </a:r>
          </a:p>
        </p:txBody>
      </p:sp>
      <p:sp>
        <p:nvSpPr>
          <p:cNvPr id="10253" name="TextBox 17"/>
          <p:cNvSpPr txBox="1">
            <a:spLocks noChangeArrowheads="1"/>
          </p:cNvSpPr>
          <p:nvPr/>
        </p:nvSpPr>
        <p:spPr bwMode="auto">
          <a:xfrm>
            <a:off x="4495800" y="5410200"/>
            <a:ext cx="7778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7000" b="1">
                <a:latin typeface=".VnAvant" panose="020B7200000000000000" pitchFamily="34" charset="0"/>
              </a:rPr>
              <a:t>g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352800" y="5410200"/>
            <a:ext cx="75882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7000" b="1">
                <a:solidFill>
                  <a:srgbClr val="00CC00"/>
                </a:solidFill>
                <a:latin typeface=".VnAvant" panose="020B7200000000000000" pitchFamily="34" charset="0"/>
              </a:rPr>
              <a:t>ë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6629400" y="5410200"/>
            <a:ext cx="777875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7000" b="1">
                <a:solidFill>
                  <a:srgbClr val="FF0000"/>
                </a:solidFill>
                <a:latin typeface=".VnAvant" panose="020B7200000000000000" pitchFamily="34" charset="0"/>
              </a:rPr>
              <a:t>µ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6019800" y="5410200"/>
            <a:ext cx="7239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1pPr>
            <a:lvl2pPr marL="742950" indent="-28575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2pPr>
            <a:lvl3pPr marL="11430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3pPr>
            <a:lvl4pPr marL="16002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4pPr>
            <a:lvl5pPr marL="2057400" indent="-228600" eaLnBrk="0" hangingPunct="0"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9600">
                <a:solidFill>
                  <a:srgbClr val="FF00FF"/>
                </a:solidFill>
                <a:latin typeface=".VnLinus" panose="020B7200000000000000" pitchFamily="34" charset="0"/>
              </a:defRPr>
            </a:lvl9pPr>
          </a:lstStyle>
          <a:p>
            <a:pPr eaLnBrk="1" hangingPunct="1"/>
            <a:r>
              <a:rPr lang="en-US" altLang="en-US" sz="7000" b="1">
                <a:solidFill>
                  <a:schemeClr val="tx1"/>
                </a:solidFill>
                <a:latin typeface=".VnAvant" panose="020B7200000000000000" pitchFamily="34" charset="0"/>
              </a:rPr>
              <a:t>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build="p"/>
      <p:bldP spid="21" grpId="0" build="p"/>
    </p:bld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3610</TotalTime>
  <Words>137</Words>
  <Application>Microsoft Office PowerPoint</Application>
  <PresentationFormat>On-screen Show (4:3)</PresentationFormat>
  <Paragraphs>51</Paragraphs>
  <Slides>26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.VnVogueH</vt:lpstr>
      <vt:lpstr>Wingdings 3</vt:lpstr>
      <vt:lpstr>.VnTifani HeavyH</vt:lpstr>
      <vt:lpstr>.VnLinus</vt:lpstr>
      <vt:lpstr>Arial Unicode MS</vt:lpstr>
      <vt:lpstr>.VnAvantH</vt:lpstr>
      <vt:lpstr>Trebuchet MS</vt:lpstr>
      <vt:lpstr>.VnCooperH</vt:lpstr>
      <vt:lpstr>Arial</vt:lpstr>
      <vt:lpstr>Times New Roman</vt:lpstr>
      <vt:lpstr>.VnAvant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Gièng nhau</vt:lpstr>
      <vt:lpstr>PowerPoint Presentation</vt:lpstr>
      <vt:lpstr>Kh¸c nhau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GIÁO DỤC VÀ ĐÀO TẠO TRƯỜNG MN ĐẠI QUANG</dc:title>
  <dc:creator>User</dc:creator>
  <cp:lastModifiedBy>AutoBVT</cp:lastModifiedBy>
  <cp:revision>196</cp:revision>
  <dcterms:created xsi:type="dcterms:W3CDTF">2009-11-18T03:17:20Z</dcterms:created>
  <dcterms:modified xsi:type="dcterms:W3CDTF">2021-05-08T04:08:39Z</dcterms:modified>
</cp:coreProperties>
</file>