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10" r:id="rId2"/>
    <p:sldId id="306" r:id="rId3"/>
    <p:sldId id="257" r:id="rId4"/>
    <p:sldId id="258" r:id="rId5"/>
    <p:sldId id="299" r:id="rId6"/>
    <p:sldId id="282" r:id="rId7"/>
    <p:sldId id="302" r:id="rId8"/>
    <p:sldId id="307" r:id="rId9"/>
    <p:sldId id="288" r:id="rId10"/>
    <p:sldId id="284" r:id="rId11"/>
    <p:sldId id="261" r:id="rId12"/>
    <p:sldId id="262" r:id="rId13"/>
    <p:sldId id="264" r:id="rId14"/>
    <p:sldId id="308" r:id="rId15"/>
    <p:sldId id="304" r:id="rId16"/>
    <p:sldId id="267" r:id="rId17"/>
    <p:sldId id="268" r:id="rId18"/>
    <p:sldId id="269" r:id="rId19"/>
    <p:sldId id="309" r:id="rId20"/>
    <p:sldId id="27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76" r:id="rId31"/>
    <p:sldId id="279" r:id="rId32"/>
    <p:sldId id="281" r:id="rId33"/>
    <p:sldId id="298" r:id="rId34"/>
    <p:sldId id="300" r:id="rId35"/>
    <p:sldId id="301" r:id="rId3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99"/>
    <a:srgbClr val="CCFFFF"/>
    <a:srgbClr val="FF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2" autoAdjust="0"/>
    <p:restoredTop sz="84807" autoAdjust="0"/>
  </p:normalViewPr>
  <p:slideViewPr>
    <p:cSldViewPr>
      <p:cViewPr varScale="1">
        <p:scale>
          <a:sx n="71" d="100"/>
          <a:sy n="71" d="100"/>
        </p:scale>
        <p:origin x="18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A98DD4-7467-4EFA-B2B4-5E2026DA5270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8DE2-132E-40BF-B51B-043EC2918E3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03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7898-CF17-428D-9953-6BF9F42D95F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40245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6C4BE2-5439-46E1-99B4-5B1431E2B25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986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A3AB-EDC9-4679-A66D-7B5E7E7BDCC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06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A5EB-4D25-4401-ABEC-7754E0EE93C1}" type="slidenum">
              <a:rPr lang="vi-VN" altLang="en-US" smtClean="0"/>
              <a:pPr/>
              <a:t>‹#›</a:t>
            </a:fld>
            <a:endParaRPr lang="vi-V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9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98E-7E53-4363-80D8-BFC61543430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117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15DE1-CE05-4AB6-88BD-A7DFEC41D1E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8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229-6374-40B2-BB72-277E438D87C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318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C25E-FEF8-4AB6-BC44-FD7665EA730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538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ED65-89DE-492D-B7F7-5EF98BBE2DE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763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47E-6E50-4265-904E-DCEBC765BDE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215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ECF876C-688B-4DEC-BCEB-9F6A9572E4C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235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I.13%20Co%20va%20me%20-%20Pham%20Tuye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~1\USER\LOCALS~1\Temp\bao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USER\LOCALS~1\Temp\gau.M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USER\LOCALS~1\Temp\khi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USER\LOCALS~1\Temp\nai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~1\USER\LOCALS~1\Temp\thien%20nga.M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-76200" y="23622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accent2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 smtClean="0">
                <a:solidFill>
                  <a:srgbClr val="339933"/>
                </a:solidFill>
                <a:latin typeface=".VnAvant" panose="020B7200000000000000" pitchFamily="34" charset="0"/>
              </a:rPr>
              <a:t>Lµm</a:t>
            </a:r>
            <a:r>
              <a:rPr lang="en-US" altLang="en-US" sz="4000" dirty="0" smtClean="0">
                <a:solidFill>
                  <a:srgbClr val="339933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339933"/>
                </a:solidFill>
                <a:latin typeface=".VnAvant" panose="020B7200000000000000" pitchFamily="34" charset="0"/>
              </a:rPr>
              <a:t>quen</a:t>
            </a:r>
            <a:r>
              <a:rPr lang="en-US" altLang="en-US" sz="4000" dirty="0">
                <a:solidFill>
                  <a:srgbClr val="339933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339933"/>
                </a:solidFill>
                <a:latin typeface=".VnAvant" panose="020B7200000000000000" pitchFamily="34" charset="0"/>
              </a:rPr>
              <a:t>ch</a:t>
            </a:r>
            <a:r>
              <a:rPr lang="en-US" altLang="en-US" sz="4000" dirty="0">
                <a:solidFill>
                  <a:srgbClr val="339933"/>
                </a:solidFill>
                <a:latin typeface=".VnAvant" panose="020B7200000000000000" pitchFamily="34" charset="0"/>
              </a:rPr>
              <a:t>÷ </a:t>
            </a:r>
            <a:r>
              <a:rPr lang="en-US" altLang="en-US" sz="4000" dirty="0" err="1">
                <a:solidFill>
                  <a:srgbClr val="339933"/>
                </a:solidFill>
                <a:latin typeface=".VnAvant" panose="020B7200000000000000" pitchFamily="34" charset="0"/>
              </a:rPr>
              <a:t>viÕt</a:t>
            </a:r>
            <a:r>
              <a:rPr lang="en-US" altLang="en-US" sz="4000" dirty="0">
                <a:solidFill>
                  <a:srgbClr val="339933"/>
                </a:solidFill>
                <a:latin typeface=".VnAvant" panose="020B7200000000000000" pitchFamily="34" charset="0"/>
              </a:rPr>
              <a:t>: </a:t>
            </a:r>
            <a:endParaRPr lang="en-US" altLang="en-US" sz="4000" b="1" dirty="0">
              <a:solidFill>
                <a:srgbClr val="339933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-76200" y="47758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 NON THẠCH CẦU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293554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H-K</a:t>
            </a:r>
            <a:endParaRPr lang="en-US" alt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I.13 Co va me - Pham Tuy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63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6200" y="423538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:MẪU GIÁO LỚN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16013" y="4800600"/>
            <a:ext cx="201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900" b="1">
                <a:solidFill>
                  <a:schemeClr val="accent2"/>
                </a:solidFill>
              </a:rPr>
              <a:t>c</a:t>
            </a:r>
            <a:endParaRPr lang="vi-VN" altLang="en-US" sz="12900" b="1">
              <a:solidFill>
                <a:schemeClr val="accent2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24075" y="4800600"/>
            <a:ext cx="201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900" b="1">
                <a:solidFill>
                  <a:schemeClr val="accent2"/>
                </a:solidFill>
              </a:rPr>
              <a:t>o</a:t>
            </a:r>
            <a:endParaRPr lang="vi-VN" altLang="en-US" sz="12900" b="1">
              <a:solidFill>
                <a:schemeClr val="accent2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132138" y="4800600"/>
            <a:ext cx="201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900" b="1">
                <a:solidFill>
                  <a:schemeClr val="accent2"/>
                </a:solidFill>
              </a:rPr>
              <a:t>n</a:t>
            </a:r>
            <a:endParaRPr lang="vi-VN" altLang="en-US" sz="12900" b="1">
              <a:solidFill>
                <a:schemeClr val="accent2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932363" y="4732338"/>
            <a:ext cx="201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900" b="1">
                <a:solidFill>
                  <a:schemeClr val="accent2"/>
                </a:solidFill>
              </a:rPr>
              <a:t>h</a:t>
            </a:r>
            <a:endParaRPr lang="vi-VN" altLang="en-US" sz="12900" b="1">
              <a:solidFill>
                <a:schemeClr val="accent2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940425" y="4760913"/>
            <a:ext cx="201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900" b="1">
                <a:solidFill>
                  <a:schemeClr val="accent2"/>
                </a:solidFill>
              </a:rPr>
              <a:t>«</a:t>
            </a:r>
            <a:endParaRPr lang="vi-VN" altLang="en-US" sz="12900" b="1">
              <a:solidFill>
                <a:schemeClr val="accent2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372225" y="4513263"/>
            <a:ext cx="2016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chemeClr val="accent2"/>
                </a:solidFill>
              </a:rPr>
              <a:t>?</a:t>
            </a:r>
            <a:endParaRPr lang="vi-VN" altLang="en-US" sz="6000" b="1">
              <a:solidFill>
                <a:schemeClr val="accent2"/>
              </a:solidFill>
            </a:endParaRPr>
          </a:p>
        </p:txBody>
      </p:sp>
      <p:pic>
        <p:nvPicPr>
          <p:cNvPr id="35850" name="Picture 10" descr="con H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770572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7328 L -0.08316 -0.3705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8183E-6 L -0.00434 -0.2866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4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8345 L 0.0507 -0.3647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2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7804E-6 L -0.07864 -0.3250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6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allAtOnce"/>
      <p:bldP spid="35844" grpId="0" build="allAtOnce"/>
      <p:bldP spid="35845" grpId="0"/>
      <p:bldP spid="35846" grpId="0" build="allAtOnce"/>
      <p:bldP spid="35847" grpId="0" build="allAtOnce"/>
      <p:bldP spid="358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51050" y="-576263"/>
            <a:ext cx="7092950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9300">
                <a:solidFill>
                  <a:schemeClr val="accent2"/>
                </a:solidFill>
              </a:rPr>
              <a:t>h</a:t>
            </a:r>
            <a:endParaRPr lang="vi-VN" altLang="en-US" sz="493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003800" y="1341438"/>
          <a:ext cx="2316163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 Image" r:id="rId3" imgW="1028844" imgH="1685714" progId="Paint.Picture">
                  <p:embed/>
                </p:oleObj>
              </mc:Choice>
              <mc:Fallback>
                <p:oleObj name="Bitmap Image" r:id="rId3" imgW="1028844" imgH="168571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341438"/>
                        <a:ext cx="2316163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 descr="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t="10867" r="74443" b="33322"/>
          <a:stretch>
            <a:fillRect/>
          </a:stretch>
        </p:blipFill>
        <p:spPr bwMode="auto">
          <a:xfrm>
            <a:off x="4427538" y="1125538"/>
            <a:ext cx="576262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7088" y="993775"/>
            <a:ext cx="252095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05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59338" y="908050"/>
            <a:ext cx="3455987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0500" b="1">
                <a:solidFill>
                  <a:schemeClr val="accent2"/>
                </a:solidFill>
                <a:latin typeface=".VnAvantH" panose="020B7200000000000000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6000" b="1">
                <a:solidFill>
                  <a:srgbClr val="FF0000"/>
                </a:solidFill>
                <a:latin typeface="AvantGarde Bk BT" pitchFamily="34" charset="0"/>
              </a:rPr>
              <a:t>L</a:t>
            </a:r>
            <a:r>
              <a:rPr lang="en-US" altLang="en-US" sz="6000" b="1">
                <a:solidFill>
                  <a:srgbClr val="FF0000"/>
                </a:solidFill>
              </a:rPr>
              <a:t>àm quen chữ 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39750" y="2708275"/>
          <a:ext cx="2089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Bitmap Image" r:id="rId3" imgW="5447619" imgH="2647619" progId="Paint.Picture">
                  <p:embed/>
                </p:oleObj>
              </mc:Choice>
              <mc:Fallback>
                <p:oleObj name="Bitmap Image" r:id="rId3" imgW="5447619" imgH="264761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8275"/>
                        <a:ext cx="20891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555875" y="2708275"/>
          <a:ext cx="2089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Bitmap Image" r:id="rId5" imgW="5447619" imgH="2647619" progId="Paint.Picture">
                  <p:embed/>
                </p:oleObj>
              </mc:Choice>
              <mc:Fallback>
                <p:oleObj name="Bitmap Image" r:id="rId5" imgW="5447619" imgH="26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8275"/>
                        <a:ext cx="20891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4643438" y="2708275"/>
          <a:ext cx="2089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Bitmap Image" r:id="rId6" imgW="5447619" imgH="2647619" progId="Paint.Picture">
                  <p:embed/>
                </p:oleObj>
              </mc:Choice>
              <mc:Fallback>
                <p:oleObj name="Bitmap Image" r:id="rId6" imgW="5447619" imgH="264761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08275"/>
                        <a:ext cx="20891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6659563" y="2708275"/>
          <a:ext cx="2089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Bitmap Image" r:id="rId7" imgW="5447619" imgH="2647619" progId="Paint.Picture">
                  <p:embed/>
                </p:oleObj>
              </mc:Choice>
              <mc:Fallback>
                <p:oleObj name="Bitmap Image" r:id="rId7" imgW="5447619" imgH="264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708275"/>
                        <a:ext cx="20891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403350" y="4508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843213" y="4487863"/>
            <a:ext cx="15843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4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011863" y="4557713"/>
            <a:ext cx="15843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4200" b="1">
                <a:solidFill>
                  <a:schemeClr val="accent2"/>
                </a:solidFill>
              </a:rPr>
              <a:t>ª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763713" y="4487863"/>
            <a:ext cx="15843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200" b="1">
                <a:solidFill>
                  <a:schemeClr val="accent2"/>
                </a:solidFill>
              </a:rPr>
              <a:t>a</a:t>
            </a:r>
            <a:endParaRPr lang="vi-VN" altLang="en-US" sz="14200" b="1">
              <a:solidFill>
                <a:schemeClr val="accent2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84213" y="4487863"/>
            <a:ext cx="15843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200" b="1">
                <a:solidFill>
                  <a:schemeClr val="accent2"/>
                </a:solidFill>
              </a:rPr>
              <a:t>®</a:t>
            </a:r>
            <a:endParaRPr lang="vi-VN" altLang="en-US" sz="14200" b="1">
              <a:solidFill>
                <a:schemeClr val="accent2"/>
              </a:solidFill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572000" y="4557713"/>
            <a:ext cx="15843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4200" b="1">
                <a:solidFill>
                  <a:schemeClr val="accent2"/>
                </a:solidFill>
              </a:rPr>
              <a:t>k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651500" y="4581525"/>
            <a:ext cx="158432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42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164388" y="4508500"/>
            <a:ext cx="158432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4200" b="1">
                <a:solidFill>
                  <a:schemeClr val="accent2"/>
                </a:solidFill>
                <a:latin typeface="Arial" panose="020B0604020202020204" pitchFamily="34" charset="0"/>
              </a:rPr>
              <a:t>n</a:t>
            </a:r>
          </a:p>
        </p:txBody>
      </p:sp>
      <p:pic>
        <p:nvPicPr>
          <p:cNvPr id="61454" name="Picture 14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26758" r="18663" b="61903"/>
          <a:stretch>
            <a:fillRect/>
          </a:stretch>
        </p:blipFill>
        <p:spPr bwMode="auto">
          <a:xfrm rot="2663665">
            <a:off x="7107238" y="4470400"/>
            <a:ext cx="1841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t="36615" r="79803" b="61617"/>
          <a:stretch>
            <a:fillRect/>
          </a:stretch>
        </p:blipFill>
        <p:spPr bwMode="auto">
          <a:xfrm rot="1672012">
            <a:off x="2195513" y="4797425"/>
            <a:ext cx="6096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6856E-6 L -0.14601 -0.5402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27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59518E-6 L 0.00573 -0.6378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31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47183E-7 L 0.11597 -0.6450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32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47183E-7 L -0.13802 -0.66589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33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  <p:bldP spid="61448" grpId="0" build="allAtOnce"/>
      <p:bldP spid="61449" grpId="0" build="allAtOnce"/>
      <p:bldP spid="61450" grpId="0"/>
      <p:bldP spid="61451" grpId="0" build="allAtOnce"/>
      <p:bldP spid="61452" grpId="0" build="allAtOnce"/>
      <p:bldP spid="614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771775" y="-387350"/>
            <a:ext cx="3101975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en-US" sz="448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t="10110" r="64720" b="42000"/>
          <a:stretch>
            <a:fillRect/>
          </a:stretch>
        </p:blipFill>
        <p:spPr bwMode="auto">
          <a:xfrm>
            <a:off x="5508625" y="1196975"/>
            <a:ext cx="7921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2" t="31911" r="24893" b="64854"/>
          <a:stretch>
            <a:fillRect/>
          </a:stretch>
        </p:blipFill>
        <p:spPr bwMode="auto">
          <a:xfrm rot="-23820635">
            <a:off x="5778500" y="2822575"/>
            <a:ext cx="240506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45326" r="32588" b="32849"/>
          <a:stretch>
            <a:fillRect/>
          </a:stretch>
        </p:blipFill>
        <p:spPr bwMode="auto">
          <a:xfrm rot="-2415607">
            <a:off x="6948488" y="3213100"/>
            <a:ext cx="4794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07582E-6 L -0.32674 1.0758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1908E-6 L -0.32448 0.014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2191E-6 L -0.3349 0.00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3438" y="1125538"/>
            <a:ext cx="66246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k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650" y="1311275"/>
            <a:ext cx="231775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36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8800" b="1">
                <a:solidFill>
                  <a:srgbClr val="FF0000"/>
                </a:solidFill>
              </a:rPr>
              <a:t>Thi đọc nhanh</a:t>
            </a:r>
            <a:r>
              <a:rPr lang="en-US" altLang="en-US" sz="4000" b="1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bao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352928" cy="626469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9" fill="hold"/>
                                        <p:tgtEl>
                                          <p:spTgt spid="63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04025" y="602138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235825" y="58769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67625" y="5876925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gau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43438" y="1125538"/>
            <a:ext cx="66246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k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55650" y="1158875"/>
            <a:ext cx="3098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h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24750" y="6021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96188" y="58769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885113" y="57340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43438" y="1125538"/>
            <a:ext cx="66246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k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5650" y="1158875"/>
            <a:ext cx="3098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h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96188" y="58769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643438" y="1125538"/>
            <a:ext cx="66246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k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55650" y="1158875"/>
            <a:ext cx="30988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3600">
                <a:solidFill>
                  <a:schemeClr val="accent2"/>
                </a:solidFill>
                <a:latin typeface=".VnAvantH" panose="020B7200000000000000" pitchFamily="34" charset="0"/>
              </a:rPr>
              <a:t>h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596188" y="58769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41767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003800" y="765175"/>
            <a:ext cx="4176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000">
                <a:solidFill>
                  <a:schemeClr val="accent2"/>
                </a:solidFill>
                <a:latin typeface="Arial" panose="020B0604020202020204" pitchFamily="34" charset="0"/>
              </a:rPr>
              <a:t>k</a:t>
            </a:r>
            <a:endParaRPr lang="vi-VN" altLang="en-US" sz="37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740650" y="5805488"/>
            <a:ext cx="5762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khi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4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3" name="nai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55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3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thien ng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ngu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351837" cy="58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4400">
              <a:solidFill>
                <a:srgbClr val="FF0000"/>
              </a:solidFill>
              <a:latin typeface=".VnMystical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6000" b="1">
                <a:solidFill>
                  <a:srgbClr val="FF0000"/>
                </a:solidFill>
                <a:latin typeface="AvantGarde Bk BT" pitchFamily="34" charset="0"/>
              </a:rPr>
              <a:t>L</a:t>
            </a:r>
            <a:r>
              <a:rPr lang="en-US" altLang="en-US" sz="6000" b="1">
                <a:solidFill>
                  <a:srgbClr val="FF0000"/>
                </a:solidFill>
              </a:rPr>
              <a:t>àm quen chữ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8893175" cy="62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449</TotalTime>
  <Words>106</Words>
  <Application>Microsoft Office PowerPoint</Application>
  <PresentationFormat>On-screen Show (4:3)</PresentationFormat>
  <Paragraphs>76</Paragraphs>
  <Slides>35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.VnAvant</vt:lpstr>
      <vt:lpstr>.VnAvantH</vt:lpstr>
      <vt:lpstr>.VnMystical</vt:lpstr>
      <vt:lpstr>Arial</vt:lpstr>
      <vt:lpstr>AvantGarde Bk BT</vt:lpstr>
      <vt:lpstr>Corbel</vt:lpstr>
      <vt:lpstr>Times New Roman</vt:lpstr>
      <vt:lpstr>Basis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quen chữ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quen chữ k</vt:lpstr>
      <vt:lpstr>PowerPoint Presentation</vt:lpstr>
      <vt:lpstr>PowerPoint Presentation</vt:lpstr>
      <vt:lpstr>PowerPoint Presentation</vt:lpstr>
      <vt:lpstr>PowerPoint Presentation</vt:lpstr>
      <vt:lpstr>Thi đọc nhanh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AutoBVT</cp:lastModifiedBy>
  <cp:revision>26</cp:revision>
  <dcterms:created xsi:type="dcterms:W3CDTF">2004-12-22T03:47:57Z</dcterms:created>
  <dcterms:modified xsi:type="dcterms:W3CDTF">2021-05-08T04:07:32Z</dcterms:modified>
</cp:coreProperties>
</file>