
<file path=[Content_Types].xml><?xml version="1.0" encoding="utf-8"?>
<Types xmlns="http://schemas.openxmlformats.org/package/2006/content-types">
  <Default Extension="png" ContentType="image/png"/>
  <Default Extension="wmf" ContentType="image/x-wmf"/>
  <Default Extension="jpeg" ContentType="image/jpeg"/>
  <Default Extension="rels" ContentType="application/vnd.openxmlformats-package.relationships+xml"/>
  <Default Extension="xml" ContentType="application/xml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5"/>
  </p:notesMasterIdLst>
  <p:sldIdLst>
    <p:sldId id="257" r:id="rId2"/>
    <p:sldId id="258" r:id="rId3"/>
    <p:sldId id="285" r:id="rId4"/>
    <p:sldId id="260" r:id="rId5"/>
    <p:sldId id="261" r:id="rId6"/>
    <p:sldId id="262" r:id="rId7"/>
    <p:sldId id="302" r:id="rId8"/>
    <p:sldId id="264" r:id="rId9"/>
    <p:sldId id="265" r:id="rId10"/>
    <p:sldId id="300" r:id="rId11"/>
    <p:sldId id="301" r:id="rId12"/>
    <p:sldId id="269" r:id="rId13"/>
    <p:sldId id="299" r:id="rId14"/>
  </p:sldIdLst>
  <p:sldSz cx="9144000" cy="6858000" type="screen4x3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FF"/>
    <a:srgbClr val="FFCC00"/>
    <a:srgbClr val="00FF00"/>
    <a:srgbClr val="FFFF99"/>
    <a:srgbClr val="FFCCFF"/>
    <a:srgbClr val="6666FF"/>
    <a:srgbClr val="660066"/>
    <a:srgbClr val="FF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84" d="100"/>
          <a:sy n="84" d="100"/>
        </p:scale>
        <p:origin x="1476" y="5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theme" Target="theme/theme1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>
              <a:defRPr/>
            </a:pPr>
            <a:fld id="{2E8C24B5-3AB4-4CF5-9131-5A260D2E1AE0}" type="datetimeFigureOut">
              <a:rPr lang="en-US"/>
              <a:pPr>
                <a:defRPr/>
              </a:pPr>
              <a:t>05/08/2021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en-US" noProof="0" smtClean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>
              <a:defRPr/>
            </a:pPr>
            <a:fld id="{B7856DC8-CACC-4F6C-AA18-5E444123F7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44554566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1DBC6E6-95C7-407F-A841-A179B0F0F34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4740822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B5B807C-8E76-432B-B145-A17AAD11F7C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5514084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5DB99D-D318-40F1-A852-E3344D786E6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4212320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314D770-7FEF-4825-9D58-1F5F18A7EF5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0770215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2D0F0AB-AE5F-428D-8BCE-0D91FDC56AB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1425836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FC22DA0-2B83-48CC-87E7-C64A5239EE9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3691305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271BC5-5803-4BA8-A523-8E1C9F2B464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3180725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79B3F3-24AA-4A55-8AF6-C77C7C15ACE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5968346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B9712F-8FD5-4952-822C-0936B98A5DE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2101619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DF590A0-A7AD-4CC0-A4A1-345F7B1AE1D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2770675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65F1338-3CED-4D74-B728-DDAC4106CDD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5764821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638FF31-9D2E-4475-AA72-369D3FA02D7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8389790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/>
            </a:lvl1pPr>
          </a:lstStyle>
          <a:p>
            <a:pPr>
              <a:defRPr/>
            </a:pPr>
            <a:fld id="{5E9BDE9C-F0F7-4214-9D71-0DEB11C09CF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slideLayout" Target="../slideLayouts/slideLayout1.xml"/><Relationship Id="rId1" Type="http://schemas.openxmlformats.org/officeDocument/2006/relationships/audio" Target="file:///D:\nhac%20bac%20ho\Em%20Mo%20Gap%20Bac%20Ho%20-%20Hop%20Ca.mp3" TargetMode="External"/><Relationship Id="rId6" Type="http://schemas.openxmlformats.org/officeDocument/2006/relationships/image" Target="../media/image4.png"/><Relationship Id="rId5" Type="http://schemas.openxmlformats.org/officeDocument/2006/relationships/image" Target="../media/image3.wmf"/><Relationship Id="rId4" Type="http://schemas.openxmlformats.org/officeDocument/2006/relationships/image" Target="../media/image2.gif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gif"/><Relationship Id="rId3" Type="http://schemas.openxmlformats.org/officeDocument/2006/relationships/image" Target="../media/image13.gif"/><Relationship Id="rId7" Type="http://schemas.openxmlformats.org/officeDocument/2006/relationships/image" Target="../media/image17.gif"/><Relationship Id="rId2" Type="http://schemas.openxmlformats.org/officeDocument/2006/relationships/slide" Target="slide1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6.gif"/><Relationship Id="rId5" Type="http://schemas.openxmlformats.org/officeDocument/2006/relationships/image" Target="../media/image15.gif"/><Relationship Id="rId4" Type="http://schemas.openxmlformats.org/officeDocument/2006/relationships/image" Target="../media/image14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gif"/><Relationship Id="rId3" Type="http://schemas.openxmlformats.org/officeDocument/2006/relationships/image" Target="../media/image13.gif"/><Relationship Id="rId7" Type="http://schemas.openxmlformats.org/officeDocument/2006/relationships/image" Target="../media/image17.gif"/><Relationship Id="rId2" Type="http://schemas.openxmlformats.org/officeDocument/2006/relationships/slide" Target="slide1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6.gif"/><Relationship Id="rId5" Type="http://schemas.openxmlformats.org/officeDocument/2006/relationships/image" Target="../media/image15.gif"/><Relationship Id="rId4" Type="http://schemas.openxmlformats.org/officeDocument/2006/relationships/image" Target="../media/image14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gif"/><Relationship Id="rId3" Type="http://schemas.openxmlformats.org/officeDocument/2006/relationships/image" Target="../media/image13.gif"/><Relationship Id="rId7" Type="http://schemas.openxmlformats.org/officeDocument/2006/relationships/image" Target="../media/image17.gif"/><Relationship Id="rId2" Type="http://schemas.openxmlformats.org/officeDocument/2006/relationships/slide" Target="slide1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6.gif"/><Relationship Id="rId5" Type="http://schemas.openxmlformats.org/officeDocument/2006/relationships/image" Target="../media/image15.gif"/><Relationship Id="rId4" Type="http://schemas.openxmlformats.org/officeDocument/2006/relationships/image" Target="../media/image14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l="-3000" r="-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WordArt 19"/>
          <p:cNvSpPr>
            <a:spLocks noChangeArrowheads="1" noChangeShapeType="1" noTextEdit="1"/>
          </p:cNvSpPr>
          <p:nvPr/>
        </p:nvSpPr>
        <p:spPr bwMode="auto">
          <a:xfrm>
            <a:off x="3352800" y="4906169"/>
            <a:ext cx="3408218" cy="46037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48233"/>
              </a:avLst>
            </a:prstTxWarp>
          </a:bodyPr>
          <a:lstStyle/>
          <a:p>
            <a:pPr algn="ctr"/>
            <a:r>
              <a:rPr lang="en-US" sz="3600" b="1" kern="10" dirty="0" err="1" smtClean="0">
                <a:ln w="317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Lứa</a:t>
            </a:r>
            <a:r>
              <a:rPr lang="en-US" sz="3600" b="1" kern="10" dirty="0" smtClean="0">
                <a:ln w="317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kern="10" dirty="0" err="1" smtClean="0">
                <a:ln w="317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tuổi:mẫu</a:t>
            </a:r>
            <a:r>
              <a:rPr lang="en-US" sz="3600" b="1" kern="10" dirty="0" smtClean="0">
                <a:ln w="317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kern="10" dirty="0" err="1" smtClean="0">
                <a:ln w="317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giáo</a:t>
            </a:r>
            <a:r>
              <a:rPr lang="en-US" sz="3600" b="1" kern="10" dirty="0" smtClean="0">
                <a:ln w="317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kern="10" dirty="0" err="1" smtClean="0">
                <a:ln w="317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lớn</a:t>
            </a:r>
            <a:endParaRPr lang="en-US" sz="3600" b="1" kern="10" dirty="0" smtClean="0">
              <a:ln w="3175">
                <a:solidFill>
                  <a:srgbClr val="FF0000"/>
                </a:solidFill>
                <a:round/>
                <a:headEnd/>
                <a:tailEnd/>
              </a:ln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074" name="Picture 4" descr="100023_241404448_pispxdfa">
            <a:hlinkClick r:id="" action="ppaction://noaction"/>
          </p:cNvPr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943600"/>
            <a:ext cx="838200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6" name="Picture 6" descr="100023_241404448_pispxdfa">
            <a:hlinkClick r:id="" action="ppaction://noaction"/>
          </p:cNvPr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5943600"/>
            <a:ext cx="838200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7" name="Picture 7" descr="100023_241404448_pispxdfa">
            <a:hlinkClick r:id="" action="ppaction://noaction"/>
          </p:cNvPr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0" y="5943600"/>
            <a:ext cx="838200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8" name="Picture 8" descr="100023_241404448_pispxdfa">
            <a:hlinkClick r:id="" action="ppaction://noaction"/>
          </p:cNvPr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4200" y="5943600"/>
            <a:ext cx="838200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9" name="Picture 9" descr="100023_241404448_pispxdfa">
            <a:hlinkClick r:id="" action="ppaction://noaction"/>
          </p:cNvPr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05800" y="5943600"/>
            <a:ext cx="838200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2" name="Picture 10" descr="Firewrk8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2057400"/>
            <a:ext cx="914400" cy="893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3" name="Picture 11" descr="Firewrk8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96200" y="2286000"/>
            <a:ext cx="914400" cy="893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88" name="WordArt 18"/>
          <p:cNvSpPr>
            <a:spLocks noChangeArrowheads="1" noChangeShapeType="1" noTextEdit="1"/>
          </p:cNvSpPr>
          <p:nvPr/>
        </p:nvSpPr>
        <p:spPr bwMode="auto">
          <a:xfrm>
            <a:off x="2417618" y="2564606"/>
            <a:ext cx="4572000" cy="5334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 dirty="0">
                <a:ln w="3175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FF0000"/>
                </a:solidFill>
                <a:cs typeface="Arial" panose="020B0604020202020204" pitchFamily="34" charset="0"/>
              </a:rPr>
              <a:t>LĨNH VỰC PHÁT TRIỂN NGÔN NGỮ</a:t>
            </a:r>
          </a:p>
        </p:txBody>
      </p:sp>
      <p:sp>
        <p:nvSpPr>
          <p:cNvPr id="3089" name="WordArt 19"/>
          <p:cNvSpPr>
            <a:spLocks noChangeArrowheads="1" noChangeShapeType="1" noTextEdit="1"/>
          </p:cNvSpPr>
          <p:nvPr/>
        </p:nvSpPr>
        <p:spPr bwMode="auto">
          <a:xfrm>
            <a:off x="1759526" y="3257551"/>
            <a:ext cx="6393873" cy="1267618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 dirty="0" err="1">
                <a:ln w="317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US" sz="3600" b="1" kern="10" dirty="0">
                <a:ln w="317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kern="10" dirty="0" err="1">
                <a:ln w="317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tài</a:t>
            </a:r>
            <a:r>
              <a:rPr lang="en-US" sz="3600" b="1" kern="10" dirty="0">
                <a:ln w="317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: </a:t>
            </a:r>
            <a:r>
              <a:rPr lang="en-US" sz="3600" b="1" kern="10" dirty="0" err="1">
                <a:ln w="317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3600" b="1" kern="10" dirty="0">
                <a:ln w="317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kern="10" dirty="0" err="1">
                <a:ln w="317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quen</a:t>
            </a:r>
            <a:r>
              <a:rPr lang="en-US" sz="3600" b="1" kern="10" dirty="0">
                <a:ln w="317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kern="10" dirty="0" err="1">
                <a:ln w="317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r>
              <a:rPr lang="en-US" sz="3600" b="1" kern="10" dirty="0">
                <a:ln w="317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kern="10" dirty="0" err="1" smtClean="0">
                <a:ln w="317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cái</a:t>
            </a:r>
            <a:r>
              <a:rPr lang="en-US" sz="3600" b="1" kern="10" dirty="0" smtClean="0">
                <a:ln w="317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v r </a:t>
            </a:r>
            <a:endParaRPr lang="en-US" sz="3600" b="1" kern="10" dirty="0">
              <a:ln w="3175">
                <a:solidFill>
                  <a:srgbClr val="FF0000"/>
                </a:solidFill>
                <a:round/>
                <a:headEnd/>
                <a:tailEnd/>
              </a:ln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099" name="Em Mo Gap Bac Ho - Hop Ca.mp3">
            <a:hlinkClick r:id="" action="ppaction://media"/>
          </p:cNvPr>
          <p:cNvPicPr>
            <a:picLocks noRot="1" noChangeAspect="1" noChangeArrowheads="1"/>
          </p:cNvPicPr>
          <p:nvPr>
            <a:audioFile r:link="rId1"/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6553200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" name="WordArt 18"/>
          <p:cNvSpPr>
            <a:spLocks noChangeArrowheads="1" noChangeShapeType="1" noTextEdit="1"/>
          </p:cNvSpPr>
          <p:nvPr/>
        </p:nvSpPr>
        <p:spPr bwMode="auto">
          <a:xfrm>
            <a:off x="2209800" y="685800"/>
            <a:ext cx="4572000" cy="5334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 dirty="0" err="1" smtClean="0">
                <a:ln w="3175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FF0000"/>
                </a:solidFill>
                <a:cs typeface="Arial" panose="020B0604020202020204" pitchFamily="34" charset="0"/>
              </a:rPr>
              <a:t>Phòng</a:t>
            </a:r>
            <a:r>
              <a:rPr lang="en-US" sz="3600" b="1" kern="10" dirty="0" smtClean="0">
                <a:ln w="3175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FF0000"/>
                </a:solidFill>
                <a:cs typeface="Arial" panose="020B0604020202020204" pitchFamily="34" charset="0"/>
              </a:rPr>
              <a:t> </a:t>
            </a:r>
            <a:r>
              <a:rPr lang="en-US" sz="3600" b="1" kern="10" dirty="0" err="1" smtClean="0">
                <a:ln w="3175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FF0000"/>
                </a:solidFill>
                <a:cs typeface="Arial" panose="020B0604020202020204" pitchFamily="34" charset="0"/>
              </a:rPr>
              <a:t>giáo</a:t>
            </a:r>
            <a:r>
              <a:rPr lang="en-US" sz="3600" b="1" kern="10" dirty="0" smtClean="0">
                <a:ln w="3175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FF0000"/>
                </a:solidFill>
                <a:cs typeface="Arial" panose="020B0604020202020204" pitchFamily="34" charset="0"/>
              </a:rPr>
              <a:t> </a:t>
            </a:r>
            <a:r>
              <a:rPr lang="en-US" sz="3600" b="1" kern="10" dirty="0" err="1" smtClean="0">
                <a:ln w="3175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FF0000"/>
                </a:solidFill>
                <a:cs typeface="Arial" panose="020B0604020202020204" pitchFamily="34" charset="0"/>
              </a:rPr>
              <a:t>dục</a:t>
            </a:r>
            <a:r>
              <a:rPr lang="en-US" sz="3600" b="1" kern="10" dirty="0" smtClean="0">
                <a:ln w="3175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FF0000"/>
                </a:solidFill>
                <a:cs typeface="Arial" panose="020B0604020202020204" pitchFamily="34" charset="0"/>
              </a:rPr>
              <a:t> </a:t>
            </a:r>
            <a:r>
              <a:rPr lang="en-US" sz="3600" b="1" kern="10" dirty="0" err="1" smtClean="0">
                <a:ln w="3175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FF0000"/>
                </a:solidFill>
                <a:cs typeface="Arial" panose="020B0604020202020204" pitchFamily="34" charset="0"/>
              </a:rPr>
              <a:t>và</a:t>
            </a:r>
            <a:r>
              <a:rPr lang="en-US" sz="3600" b="1" kern="10" dirty="0" smtClean="0">
                <a:ln w="3175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FF0000"/>
                </a:solidFill>
                <a:cs typeface="Arial" panose="020B0604020202020204" pitchFamily="34" charset="0"/>
              </a:rPr>
              <a:t> </a:t>
            </a:r>
            <a:r>
              <a:rPr lang="en-US" sz="3600" b="1" kern="10" dirty="0" err="1" smtClean="0">
                <a:ln w="3175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FF0000"/>
                </a:solidFill>
                <a:cs typeface="Arial" panose="020B0604020202020204" pitchFamily="34" charset="0"/>
              </a:rPr>
              <a:t>đào</a:t>
            </a:r>
            <a:r>
              <a:rPr lang="en-US" sz="3600" b="1" kern="10" dirty="0" smtClean="0">
                <a:ln w="3175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FF0000"/>
                </a:solidFill>
                <a:cs typeface="Arial" panose="020B0604020202020204" pitchFamily="34" charset="0"/>
              </a:rPr>
              <a:t> </a:t>
            </a:r>
            <a:r>
              <a:rPr lang="en-US" sz="3600" b="1" kern="10" dirty="0" err="1" smtClean="0">
                <a:ln w="3175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FF0000"/>
                </a:solidFill>
                <a:cs typeface="Arial" panose="020B0604020202020204" pitchFamily="34" charset="0"/>
              </a:rPr>
              <a:t>đạo</a:t>
            </a:r>
            <a:r>
              <a:rPr lang="en-US" sz="3600" b="1" kern="10" dirty="0" smtClean="0">
                <a:ln w="3175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FF0000"/>
                </a:solidFill>
                <a:cs typeface="Arial" panose="020B0604020202020204" pitchFamily="34" charset="0"/>
              </a:rPr>
              <a:t> </a:t>
            </a:r>
            <a:r>
              <a:rPr lang="en-US" sz="3600" b="1" kern="10" dirty="0" err="1" smtClean="0">
                <a:ln w="3175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FF0000"/>
                </a:solidFill>
                <a:cs typeface="Arial" panose="020B0604020202020204" pitchFamily="34" charset="0"/>
              </a:rPr>
              <a:t>quân</a:t>
            </a:r>
            <a:r>
              <a:rPr lang="en-US" sz="3600" b="1" kern="10" dirty="0" smtClean="0">
                <a:ln w="3175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FF0000"/>
                </a:solidFill>
                <a:cs typeface="Arial" panose="020B0604020202020204" pitchFamily="34" charset="0"/>
              </a:rPr>
              <a:t> Long </a:t>
            </a:r>
            <a:r>
              <a:rPr lang="en-US" sz="3600" b="1" kern="10" dirty="0" err="1" smtClean="0">
                <a:ln w="3175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FF0000"/>
                </a:solidFill>
                <a:cs typeface="Arial" panose="020B0604020202020204" pitchFamily="34" charset="0"/>
              </a:rPr>
              <a:t>Biên</a:t>
            </a:r>
            <a:endParaRPr lang="en-US" sz="3600" b="1" kern="10" dirty="0" smtClean="0">
              <a:ln w="3175">
                <a:solidFill>
                  <a:schemeClr val="tx1"/>
                </a:solidFill>
                <a:round/>
                <a:headEnd/>
                <a:tailEnd/>
              </a:ln>
              <a:solidFill>
                <a:srgbClr val="FF0000"/>
              </a:solidFill>
              <a:cs typeface="Arial" panose="020B0604020202020204" pitchFamily="34" charset="0"/>
            </a:endParaRPr>
          </a:p>
          <a:p>
            <a:pPr algn="ctr"/>
            <a:r>
              <a:rPr lang="en-US" sz="3600" b="1" kern="10" dirty="0" err="1" smtClean="0">
                <a:ln w="3175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FF0000"/>
                </a:solidFill>
                <a:cs typeface="Arial" panose="020B0604020202020204" pitchFamily="34" charset="0"/>
              </a:rPr>
              <a:t>trường</a:t>
            </a:r>
            <a:r>
              <a:rPr lang="en-US" sz="3600" b="1" kern="10" dirty="0" smtClean="0">
                <a:ln w="3175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FF0000"/>
                </a:solidFill>
                <a:cs typeface="Arial" panose="020B0604020202020204" pitchFamily="34" charset="0"/>
              </a:rPr>
              <a:t> </a:t>
            </a:r>
            <a:r>
              <a:rPr lang="en-US" sz="3600" b="1" kern="10" dirty="0" err="1" smtClean="0">
                <a:ln w="3175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FF0000"/>
                </a:solidFill>
                <a:cs typeface="Arial" panose="020B0604020202020204" pitchFamily="34" charset="0"/>
              </a:rPr>
              <a:t>mầm</a:t>
            </a:r>
            <a:r>
              <a:rPr lang="en-US" sz="3600" b="1" kern="10" dirty="0" smtClean="0">
                <a:ln w="3175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FF0000"/>
                </a:solidFill>
                <a:cs typeface="Arial" panose="020B0604020202020204" pitchFamily="34" charset="0"/>
              </a:rPr>
              <a:t> non </a:t>
            </a:r>
            <a:r>
              <a:rPr lang="en-US" sz="3600" b="1" kern="10" dirty="0" err="1" smtClean="0">
                <a:ln w="3175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FF0000"/>
                </a:solidFill>
                <a:cs typeface="Arial" panose="020B0604020202020204" pitchFamily="34" charset="0"/>
              </a:rPr>
              <a:t>Thạch</a:t>
            </a:r>
            <a:r>
              <a:rPr lang="en-US" sz="3600" b="1" kern="10" dirty="0" smtClean="0">
                <a:ln w="3175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FF0000"/>
                </a:solidFill>
                <a:cs typeface="Arial" panose="020B0604020202020204" pitchFamily="34" charset="0"/>
              </a:rPr>
              <a:t> </a:t>
            </a:r>
            <a:r>
              <a:rPr lang="en-US" sz="3600" b="1" kern="10" dirty="0" err="1" smtClean="0">
                <a:ln w="3175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FF0000"/>
                </a:solidFill>
                <a:cs typeface="Arial" panose="020B0604020202020204" pitchFamily="34" charset="0"/>
              </a:rPr>
              <a:t>Cầu</a:t>
            </a:r>
            <a:endParaRPr lang="en-US" sz="3600" b="1" kern="10" dirty="0">
              <a:ln w="3175">
                <a:solidFill>
                  <a:schemeClr val="tx1"/>
                </a:solidFill>
                <a:round/>
                <a:headEnd/>
                <a:tailEnd/>
              </a:ln>
              <a:solidFill>
                <a:srgbClr val="FF0000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repeatCount="indefinite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30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30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30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2000"/>
                                        <p:tgtEl>
                                          <p:spTgt spid="30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repeatCount="indefinite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30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000" fill="hold"/>
                                        <p:tgtEl>
                                          <p:spTgt spid="30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000" fill="hold"/>
                                        <p:tgtEl>
                                          <p:spTgt spid="30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2000"/>
                                        <p:tgtEl>
                                          <p:spTgt spid="30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8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9" dur="82662" fill="hold"/>
                                        <p:tgtEl>
                                          <p:spTgt spid="309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20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099"/>
                </p:tgtEl>
              </p:cMediaNode>
            </p:audi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2291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6000" b="1" smtClean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So sánh chữ cái</a:t>
            </a:r>
          </a:p>
        </p:txBody>
      </p:sp>
      <p:sp>
        <p:nvSpPr>
          <p:cNvPr id="12292" name="WordArt 4"/>
          <p:cNvSpPr>
            <a:spLocks noChangeArrowheads="1" noChangeShapeType="1" noTextEdit="1"/>
          </p:cNvSpPr>
          <p:nvPr/>
        </p:nvSpPr>
        <p:spPr bwMode="auto">
          <a:xfrm>
            <a:off x="5410200" y="1905000"/>
            <a:ext cx="2362200" cy="4525963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99FF33"/>
                </a:solidFill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12293" name="WordArt 5"/>
          <p:cNvSpPr>
            <a:spLocks noChangeArrowheads="1" noChangeShapeType="1" noTextEdit="1"/>
          </p:cNvSpPr>
          <p:nvPr/>
        </p:nvSpPr>
        <p:spPr bwMode="auto">
          <a:xfrm>
            <a:off x="533400" y="1981200"/>
            <a:ext cx="3886200" cy="4281488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>
                <a:ln w="9525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FF00FF"/>
                </a:solidFill>
                <a:latin typeface=".VnAvant" panose="020B7200000000000000" pitchFamily="34" charset="0"/>
              </a:rPr>
              <a:t>v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5" name="WordArt 3"/>
          <p:cNvSpPr>
            <a:spLocks noChangeArrowheads="1" noChangeShapeType="1" noTextEdit="1"/>
          </p:cNvSpPr>
          <p:nvPr/>
        </p:nvSpPr>
        <p:spPr bwMode="auto">
          <a:xfrm>
            <a:off x="1295400" y="1524000"/>
            <a:ext cx="6705600" cy="18288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vi-VN" sz="2400" b="1" kern="10">
                <a:ln w="12700">
                  <a:solidFill>
                    <a:srgbClr val="FF0066"/>
                  </a:solidFill>
                  <a:round/>
                  <a:headEnd/>
                  <a:tailEnd/>
                </a:ln>
                <a:solidFill>
                  <a:srgbClr val="FF0066"/>
                </a:solidFill>
                <a:effectLst>
                  <a:outerShdw dist="63500" dir="19387806" algn="ctr" rotWithShape="0">
                    <a:schemeClr val="tx1">
                      <a:alpha val="79999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Trò chơi 1: </a:t>
            </a:r>
          </a:p>
          <a:p>
            <a:pPr algn="ctr"/>
            <a:r>
              <a:rPr lang="vi-VN" sz="2400" b="1" kern="10">
                <a:ln w="12700">
                  <a:solidFill>
                    <a:srgbClr val="FF0066"/>
                  </a:solidFill>
                  <a:round/>
                  <a:headEnd/>
                  <a:tailEnd/>
                </a:ln>
                <a:solidFill>
                  <a:srgbClr val="FF0066"/>
                </a:solidFill>
                <a:effectLst>
                  <a:outerShdw dist="63500" dir="19387806" algn="ctr" rotWithShape="0">
                    <a:schemeClr val="tx1">
                      <a:alpha val="79999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Làm theo yêu cầu của cô</a:t>
            </a:r>
            <a:endParaRPr lang="en-US" sz="2400" b="1" kern="10">
              <a:ln w="12700">
                <a:solidFill>
                  <a:srgbClr val="FF0066"/>
                </a:solidFill>
                <a:round/>
                <a:headEnd/>
                <a:tailEnd/>
              </a:ln>
              <a:solidFill>
                <a:srgbClr val="FF0066"/>
              </a:solidFill>
              <a:effectLst>
                <a:outerShdw dist="63500" dir="19387806" algn="ctr" rotWithShape="0">
                  <a:schemeClr val="tx1">
                    <a:alpha val="79999"/>
                  </a:scheme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3315" name="Picture 4" descr="Picture7">
            <a:hlinkClick r:id="rId2" action="ppaction://hlinksldjump"/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04188" y="3429000"/>
            <a:ext cx="1039812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6" name="Picture 5" descr="Picture7">
            <a:hlinkClick r:id="rId2" action="ppaction://hlinksldjump"/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2400" y="4038600"/>
            <a:ext cx="1039813" cy="281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7" name="Picture 6" descr="Picture7">
            <a:hlinkClick r:id="rId2" action="ppaction://hlinksldjump"/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4176713"/>
            <a:ext cx="1039813" cy="2681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8" name="Picture 7" descr="hoa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3600" y="4267200"/>
            <a:ext cx="1536700" cy="259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9" name="Picture 7" descr="724608s7aonrbepf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762000" cy="2447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20" name="Picture 7" descr="724608s7aonrbepf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0" y="0"/>
            <a:ext cx="762000" cy="2447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21" name="Picture 8" descr="671260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4648200"/>
            <a:ext cx="1219200" cy="220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22" name="Picture 11" descr="465af308d6799"/>
          <p:cNvPicPr>
            <a:picLocks noChangeAspect="1" noChangeArrowheads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124200"/>
            <a:ext cx="1187450" cy="3733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23" name="Picture 49" descr="hoa12"/>
          <p:cNvPicPr>
            <a:picLocks noChangeAspect="1" noChangeArrowheads="1" noCrop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5600" y="4572000"/>
            <a:ext cx="3073400" cy="228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74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1" dur="5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2" dur="5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3" dur="5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14" dur="5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5" name="WordArt 3"/>
          <p:cNvSpPr>
            <a:spLocks noChangeArrowheads="1" noChangeShapeType="1" noTextEdit="1"/>
          </p:cNvSpPr>
          <p:nvPr/>
        </p:nvSpPr>
        <p:spPr bwMode="auto">
          <a:xfrm>
            <a:off x="762000" y="914400"/>
            <a:ext cx="7620000" cy="24384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vi-VN" sz="2400" b="1" kern="10">
                <a:ln w="12700">
                  <a:solidFill>
                    <a:srgbClr val="FF0066"/>
                  </a:solidFill>
                  <a:round/>
                  <a:headEnd/>
                  <a:tailEnd/>
                </a:ln>
                <a:solidFill>
                  <a:srgbClr val="FF0066"/>
                </a:solidFill>
                <a:effectLst>
                  <a:outerShdw dist="63500" dir="19387806" algn="ctr" rotWithShape="0">
                    <a:schemeClr val="tx1">
                      <a:alpha val="79999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Trò chơi 2: </a:t>
            </a:r>
          </a:p>
          <a:p>
            <a:pPr algn="ctr"/>
            <a:r>
              <a:rPr lang="vi-VN" sz="2400" b="1" kern="10">
                <a:ln w="12700">
                  <a:solidFill>
                    <a:srgbClr val="FF0066"/>
                  </a:solidFill>
                  <a:round/>
                  <a:headEnd/>
                  <a:tailEnd/>
                </a:ln>
                <a:solidFill>
                  <a:srgbClr val="FF0066"/>
                </a:solidFill>
                <a:effectLst>
                  <a:outerShdw dist="63500" dir="19387806" algn="ctr" rotWithShape="0">
                    <a:schemeClr val="tx1">
                      <a:alpha val="79999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Xếp chồng lớn đến bé</a:t>
            </a:r>
            <a:endParaRPr lang="en-US" sz="2400" b="1" kern="10">
              <a:ln w="12700">
                <a:solidFill>
                  <a:srgbClr val="FF0066"/>
                </a:solidFill>
                <a:round/>
                <a:headEnd/>
                <a:tailEnd/>
              </a:ln>
              <a:solidFill>
                <a:srgbClr val="FF0066"/>
              </a:solidFill>
              <a:effectLst>
                <a:outerShdw dist="63500" dir="19387806" algn="ctr" rotWithShape="0">
                  <a:schemeClr val="tx1">
                    <a:alpha val="79999"/>
                  </a:scheme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4339" name="Picture 4" descr="Picture7">
            <a:hlinkClick r:id="rId2" action="ppaction://hlinksldjump"/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04188" y="3429000"/>
            <a:ext cx="1039812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40" name="Picture 5" descr="Picture7">
            <a:hlinkClick r:id="rId2" action="ppaction://hlinksldjump"/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2400" y="4038600"/>
            <a:ext cx="1039813" cy="281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41" name="Picture 6" descr="Picture7">
            <a:hlinkClick r:id="rId2" action="ppaction://hlinksldjump"/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4176713"/>
            <a:ext cx="1039813" cy="2681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42" name="Picture 7" descr="hoa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3600" y="4267200"/>
            <a:ext cx="1536700" cy="259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43" name="Picture 7" descr="724608s7aonrbepf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762000" cy="2447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44" name="Picture 7" descr="724608s7aonrbepf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0" y="0"/>
            <a:ext cx="762000" cy="2447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45" name="Picture 8" descr="671260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4648200"/>
            <a:ext cx="1219200" cy="220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46" name="Picture 11" descr="465af308d6799"/>
          <p:cNvPicPr>
            <a:picLocks noChangeAspect="1" noChangeArrowheads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124200"/>
            <a:ext cx="1187450" cy="3733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47" name="Picture 49" descr="hoa12"/>
          <p:cNvPicPr>
            <a:picLocks noChangeAspect="1" noChangeArrowheads="1" noCrop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5600" y="4572000"/>
            <a:ext cx="3073400" cy="228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74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1" dur="5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2" dur="5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3" dur="5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14" dur="5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5" name="WordArt 3"/>
          <p:cNvSpPr>
            <a:spLocks noChangeArrowheads="1" noChangeShapeType="1" noTextEdit="1"/>
          </p:cNvSpPr>
          <p:nvPr/>
        </p:nvSpPr>
        <p:spPr bwMode="auto">
          <a:xfrm>
            <a:off x="1524000" y="1524000"/>
            <a:ext cx="6096000" cy="18288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vi-VN" sz="2400" b="1" kern="10">
                <a:ln w="12700">
                  <a:solidFill>
                    <a:srgbClr val="FF0066"/>
                  </a:solidFill>
                  <a:round/>
                  <a:headEnd/>
                  <a:tailEnd/>
                </a:ln>
                <a:solidFill>
                  <a:srgbClr val="FF0066"/>
                </a:solidFill>
                <a:effectLst>
                  <a:outerShdw dist="63500" dir="19387806" algn="ctr" rotWithShape="0">
                    <a:schemeClr val="tx1">
                      <a:alpha val="79999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Trò chơi 3: </a:t>
            </a:r>
          </a:p>
          <a:p>
            <a:pPr algn="ctr"/>
            <a:r>
              <a:rPr lang="vi-VN" sz="2400" b="1" kern="10">
                <a:ln w="12700">
                  <a:solidFill>
                    <a:srgbClr val="FF0066"/>
                  </a:solidFill>
                  <a:round/>
                  <a:headEnd/>
                  <a:tailEnd/>
                </a:ln>
                <a:solidFill>
                  <a:srgbClr val="FF0066"/>
                </a:solidFill>
                <a:effectLst>
                  <a:outerShdw dist="63500" dir="19387806" algn="ctr" rotWithShape="0">
                    <a:schemeClr val="tx1">
                      <a:alpha val="79999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Về đúng chữ</a:t>
            </a:r>
            <a:endParaRPr lang="en-US" sz="2400" b="1" kern="10">
              <a:ln w="12700">
                <a:solidFill>
                  <a:srgbClr val="FF0066"/>
                </a:solidFill>
                <a:round/>
                <a:headEnd/>
                <a:tailEnd/>
              </a:ln>
              <a:solidFill>
                <a:srgbClr val="FF0066"/>
              </a:solidFill>
              <a:effectLst>
                <a:outerShdw dist="63500" dir="19387806" algn="ctr" rotWithShape="0">
                  <a:schemeClr val="tx1">
                    <a:alpha val="79999"/>
                  </a:scheme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5363" name="Picture 4" descr="Picture7">
            <a:hlinkClick r:id="rId2" action="ppaction://hlinksldjump"/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04188" y="3429000"/>
            <a:ext cx="1039812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364" name="Picture 5" descr="Picture7">
            <a:hlinkClick r:id="rId2" action="ppaction://hlinksldjump"/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2400" y="4038600"/>
            <a:ext cx="1039813" cy="281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365" name="Picture 6" descr="Picture7">
            <a:hlinkClick r:id="rId2" action="ppaction://hlinksldjump"/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4176713"/>
            <a:ext cx="1039813" cy="2681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366" name="Picture 7" descr="hoa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3600" y="4267200"/>
            <a:ext cx="1536700" cy="259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367" name="Picture 7" descr="724608s7aonrbepf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762000" cy="2447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368" name="Picture 7" descr="724608s7aonrbepf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0" y="0"/>
            <a:ext cx="762000" cy="2447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369" name="Picture 8" descr="671260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4648200"/>
            <a:ext cx="1219200" cy="220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370" name="Picture 11" descr="465af308d6799"/>
          <p:cNvPicPr>
            <a:picLocks noChangeAspect="1" noChangeArrowheads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124200"/>
            <a:ext cx="1187450" cy="3733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371" name="Picture 49" descr="hoa12"/>
          <p:cNvPicPr>
            <a:picLocks noChangeAspect="1" noChangeArrowheads="1" noCrop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5600" y="4572000"/>
            <a:ext cx="3073400" cy="228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74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1" dur="5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2" dur="5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3" dur="5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14" dur="5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893888" y="5334000"/>
            <a:ext cx="4795837" cy="144621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eaLnBrk="1" hangingPunct="1">
              <a:defRPr/>
            </a:pPr>
            <a:r>
              <a:rPr lang="en-US" sz="8800" b="1">
                <a:ln w="0"/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Cầu </a:t>
            </a:r>
            <a:r>
              <a:rPr lang="en-US" sz="8800" b="1">
                <a:ln w="0"/>
                <a:solidFill>
                  <a:srgbClr val="FF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v</a:t>
            </a:r>
            <a:r>
              <a:rPr lang="en-US" sz="8800" b="1">
                <a:ln w="0"/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ồng</a:t>
            </a:r>
          </a:p>
        </p:txBody>
      </p:sp>
      <p:pic>
        <p:nvPicPr>
          <p:cNvPr id="4099" name="Picture 5" descr="Hình ảnh cầu vồng đẹp nhất thế giới dùng làm hình nền đẹp - Thư ...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518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/>
          <p:cNvSpPr>
            <a:spLocks noGrp="1" noChangeArrowheads="1"/>
          </p:cNvSpPr>
          <p:nvPr>
            <p:ph type="title"/>
          </p:nvPr>
        </p:nvSpPr>
        <p:spPr>
          <a:xfrm>
            <a:off x="-152400" y="0"/>
            <a:ext cx="9372600" cy="6858000"/>
          </a:xfrm>
          <a:solidFill>
            <a:srgbClr val="FFFF99"/>
          </a:solidFill>
        </p:spPr>
        <p:txBody>
          <a:bodyPr/>
          <a:lstStyle/>
          <a:p>
            <a:pPr eaLnBrk="1" hangingPunct="1"/>
            <a:endParaRPr lang="en-US" altLang="en-US" smtClean="0"/>
          </a:p>
        </p:txBody>
      </p:sp>
      <p:sp>
        <p:nvSpPr>
          <p:cNvPr id="32772" name="WordArt 4"/>
          <p:cNvSpPr>
            <a:spLocks noChangeArrowheads="1" noChangeShapeType="1" noTextEdit="1"/>
          </p:cNvSpPr>
          <p:nvPr/>
        </p:nvSpPr>
        <p:spPr bwMode="auto">
          <a:xfrm>
            <a:off x="2925763" y="1647825"/>
            <a:ext cx="3352800" cy="34290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 dirty="0">
                <a:ln w="952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.VnAvant" panose="020B7200000000000000" pitchFamily="34" charset="0"/>
              </a:rPr>
              <a:t>v</a:t>
            </a:r>
          </a:p>
        </p:txBody>
      </p:sp>
      <p:grpSp>
        <p:nvGrpSpPr>
          <p:cNvPr id="5124" name="Group 5"/>
          <p:cNvGrpSpPr>
            <a:grpSpLocks/>
          </p:cNvGrpSpPr>
          <p:nvPr/>
        </p:nvGrpSpPr>
        <p:grpSpPr bwMode="auto">
          <a:xfrm rot="5400000">
            <a:off x="-190500" y="4076700"/>
            <a:ext cx="2971800" cy="3048000"/>
            <a:chOff x="2640" y="432"/>
            <a:chExt cx="2208" cy="2024"/>
          </a:xfrm>
        </p:grpSpPr>
        <p:sp>
          <p:nvSpPr>
            <p:cNvPr id="5449" name="AutoShape 6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0" name="Freeform 7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59 h 123"/>
                <a:gd name="T2" fmla="*/ 4 w 310"/>
                <a:gd name="T3" fmla="*/ 62 h 123"/>
                <a:gd name="T4" fmla="*/ 7 w 310"/>
                <a:gd name="T5" fmla="*/ 64 h 123"/>
                <a:gd name="T6" fmla="*/ 14 w 310"/>
                <a:gd name="T7" fmla="*/ 65 h 123"/>
                <a:gd name="T8" fmla="*/ 23 w 310"/>
                <a:gd name="T9" fmla="*/ 66 h 123"/>
                <a:gd name="T10" fmla="*/ 36 w 310"/>
                <a:gd name="T11" fmla="*/ 66 h 123"/>
                <a:gd name="T12" fmla="*/ 49 w 310"/>
                <a:gd name="T13" fmla="*/ 66 h 123"/>
                <a:gd name="T14" fmla="*/ 65 w 310"/>
                <a:gd name="T15" fmla="*/ 67 h 123"/>
                <a:gd name="T16" fmla="*/ 80 w 310"/>
                <a:gd name="T17" fmla="*/ 67 h 123"/>
                <a:gd name="T18" fmla="*/ 97 w 310"/>
                <a:gd name="T19" fmla="*/ 67 h 123"/>
                <a:gd name="T20" fmla="*/ 113 w 310"/>
                <a:gd name="T21" fmla="*/ 66 h 123"/>
                <a:gd name="T22" fmla="*/ 125 w 310"/>
                <a:gd name="T23" fmla="*/ 66 h 123"/>
                <a:gd name="T24" fmla="*/ 138 w 310"/>
                <a:gd name="T25" fmla="*/ 66 h 123"/>
                <a:gd name="T26" fmla="*/ 147 w 310"/>
                <a:gd name="T27" fmla="*/ 65 h 123"/>
                <a:gd name="T28" fmla="*/ 154 w 310"/>
                <a:gd name="T29" fmla="*/ 64 h 123"/>
                <a:gd name="T30" fmla="*/ 160 w 310"/>
                <a:gd name="T31" fmla="*/ 62 h 123"/>
                <a:gd name="T32" fmla="*/ 161 w 310"/>
                <a:gd name="T33" fmla="*/ 59 h 123"/>
                <a:gd name="T34" fmla="*/ 147 w 310"/>
                <a:gd name="T35" fmla="*/ 58 h 123"/>
                <a:gd name="T36" fmla="*/ 134 w 310"/>
                <a:gd name="T37" fmla="*/ 52 h 123"/>
                <a:gd name="T38" fmla="*/ 124 w 310"/>
                <a:gd name="T39" fmla="*/ 45 h 123"/>
                <a:gd name="T40" fmla="*/ 116 w 310"/>
                <a:gd name="T41" fmla="*/ 35 h 123"/>
                <a:gd name="T42" fmla="*/ 109 w 310"/>
                <a:gd name="T43" fmla="*/ 24 h 123"/>
                <a:gd name="T44" fmla="*/ 102 w 310"/>
                <a:gd name="T45" fmla="*/ 14 h 123"/>
                <a:gd name="T46" fmla="*/ 98 w 310"/>
                <a:gd name="T47" fmla="*/ 6 h 123"/>
                <a:gd name="T48" fmla="*/ 97 w 310"/>
                <a:gd name="T49" fmla="*/ 0 h 123"/>
                <a:gd name="T50" fmla="*/ 66 w 310"/>
                <a:gd name="T51" fmla="*/ 0 h 123"/>
                <a:gd name="T52" fmla="*/ 62 w 310"/>
                <a:gd name="T53" fmla="*/ 6 h 123"/>
                <a:gd name="T54" fmla="*/ 59 w 310"/>
                <a:gd name="T55" fmla="*/ 14 h 123"/>
                <a:gd name="T56" fmla="*/ 54 w 310"/>
                <a:gd name="T57" fmla="*/ 24 h 123"/>
                <a:gd name="T58" fmla="*/ 47 w 310"/>
                <a:gd name="T59" fmla="*/ 35 h 123"/>
                <a:gd name="T60" fmla="*/ 37 w 310"/>
                <a:gd name="T61" fmla="*/ 45 h 123"/>
                <a:gd name="T62" fmla="*/ 27 w 310"/>
                <a:gd name="T63" fmla="*/ 52 h 123"/>
                <a:gd name="T64" fmla="*/ 15 w 310"/>
                <a:gd name="T65" fmla="*/ 58 h 123"/>
                <a:gd name="T66" fmla="*/ 0 w 310"/>
                <a:gd name="T67" fmla="*/ 59 h 1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1" name="Freeform 8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48 w 112"/>
                <a:gd name="T1" fmla="*/ 157 h 302"/>
                <a:gd name="T2" fmla="*/ 47 w 112"/>
                <a:gd name="T3" fmla="*/ 157 h 302"/>
                <a:gd name="T4" fmla="*/ 46 w 112"/>
                <a:gd name="T5" fmla="*/ 155 h 302"/>
                <a:gd name="T6" fmla="*/ 44 w 112"/>
                <a:gd name="T7" fmla="*/ 154 h 302"/>
                <a:gd name="T8" fmla="*/ 44 w 112"/>
                <a:gd name="T9" fmla="*/ 154 h 302"/>
                <a:gd name="T10" fmla="*/ 52 w 112"/>
                <a:gd name="T11" fmla="*/ 129 h 302"/>
                <a:gd name="T12" fmla="*/ 54 w 112"/>
                <a:gd name="T13" fmla="*/ 105 h 302"/>
                <a:gd name="T14" fmla="*/ 50 w 112"/>
                <a:gd name="T15" fmla="*/ 83 h 302"/>
                <a:gd name="T16" fmla="*/ 42 w 112"/>
                <a:gd name="T17" fmla="*/ 62 h 302"/>
                <a:gd name="T18" fmla="*/ 33 w 112"/>
                <a:gd name="T19" fmla="*/ 44 h 302"/>
                <a:gd name="T20" fmla="*/ 21 w 112"/>
                <a:gd name="T21" fmla="*/ 27 h 302"/>
                <a:gd name="T22" fmla="*/ 10 w 112"/>
                <a:gd name="T23" fmla="*/ 12 h 302"/>
                <a:gd name="T24" fmla="*/ 0 w 112"/>
                <a:gd name="T25" fmla="*/ 0 h 302"/>
                <a:gd name="T26" fmla="*/ 12 w 112"/>
                <a:gd name="T27" fmla="*/ 7 h 302"/>
                <a:gd name="T28" fmla="*/ 26 w 112"/>
                <a:gd name="T29" fmla="*/ 20 h 302"/>
                <a:gd name="T30" fmla="*/ 39 w 112"/>
                <a:gd name="T31" fmla="*/ 41 h 302"/>
                <a:gd name="T32" fmla="*/ 50 w 112"/>
                <a:gd name="T33" fmla="*/ 63 h 302"/>
                <a:gd name="T34" fmla="*/ 57 w 112"/>
                <a:gd name="T35" fmla="*/ 90 h 302"/>
                <a:gd name="T36" fmla="*/ 61 w 112"/>
                <a:gd name="T37" fmla="*/ 113 h 302"/>
                <a:gd name="T38" fmla="*/ 57 w 112"/>
                <a:gd name="T39" fmla="*/ 138 h 302"/>
                <a:gd name="T40" fmla="*/ 48 w 112"/>
                <a:gd name="T41" fmla="*/ 157 h 3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2" name="Freeform 9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3 w 101"/>
                <a:gd name="T3" fmla="*/ 0 h 23"/>
                <a:gd name="T4" fmla="*/ 6 w 101"/>
                <a:gd name="T5" fmla="*/ 0 h 23"/>
                <a:gd name="T6" fmla="*/ 12 w 101"/>
                <a:gd name="T7" fmla="*/ 0 h 23"/>
                <a:gd name="T8" fmla="*/ 20 w 101"/>
                <a:gd name="T9" fmla="*/ 1 h 23"/>
                <a:gd name="T10" fmla="*/ 28 w 101"/>
                <a:gd name="T11" fmla="*/ 3 h 23"/>
                <a:gd name="T12" fmla="*/ 34 w 101"/>
                <a:gd name="T13" fmla="*/ 3 h 23"/>
                <a:gd name="T14" fmla="*/ 42 w 101"/>
                <a:gd name="T15" fmla="*/ 8 h 23"/>
                <a:gd name="T16" fmla="*/ 48 w 101"/>
                <a:gd name="T17" fmla="*/ 11 h 23"/>
                <a:gd name="T18" fmla="*/ 42 w 101"/>
                <a:gd name="T19" fmla="*/ 10 h 23"/>
                <a:gd name="T20" fmla="*/ 35 w 101"/>
                <a:gd name="T21" fmla="*/ 9 h 23"/>
                <a:gd name="T22" fmla="*/ 28 w 101"/>
                <a:gd name="T23" fmla="*/ 8 h 23"/>
                <a:gd name="T24" fmla="*/ 20 w 101"/>
                <a:gd name="T25" fmla="*/ 7 h 23"/>
                <a:gd name="T26" fmla="*/ 12 w 101"/>
                <a:gd name="T27" fmla="*/ 6 h 23"/>
                <a:gd name="T28" fmla="*/ 6 w 101"/>
                <a:gd name="T29" fmla="*/ 3 h 23"/>
                <a:gd name="T30" fmla="*/ 3 w 101"/>
                <a:gd name="T31" fmla="*/ 3 h 23"/>
                <a:gd name="T32" fmla="*/ 0 w 101"/>
                <a:gd name="T33" fmla="*/ 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3" name="Freeform 10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4 w 120"/>
                <a:gd name="T3" fmla="*/ 1 h 31"/>
                <a:gd name="T4" fmla="*/ 8 w 120"/>
                <a:gd name="T5" fmla="*/ 0 h 31"/>
                <a:gd name="T6" fmla="*/ 16 w 120"/>
                <a:gd name="T7" fmla="*/ 1 h 31"/>
                <a:gd name="T8" fmla="*/ 26 w 120"/>
                <a:gd name="T9" fmla="*/ 3 h 31"/>
                <a:gd name="T10" fmla="*/ 35 w 120"/>
                <a:gd name="T11" fmla="*/ 4 h 31"/>
                <a:gd name="T12" fmla="*/ 46 w 120"/>
                <a:gd name="T13" fmla="*/ 7 h 31"/>
                <a:gd name="T14" fmla="*/ 55 w 120"/>
                <a:gd name="T15" fmla="*/ 9 h 31"/>
                <a:gd name="T16" fmla="*/ 62 w 120"/>
                <a:gd name="T17" fmla="*/ 13 h 31"/>
                <a:gd name="T18" fmla="*/ 57 w 120"/>
                <a:gd name="T19" fmla="*/ 11 h 31"/>
                <a:gd name="T20" fmla="*/ 48 w 120"/>
                <a:gd name="T21" fmla="*/ 11 h 31"/>
                <a:gd name="T22" fmla="*/ 39 w 120"/>
                <a:gd name="T23" fmla="*/ 9 h 31"/>
                <a:gd name="T24" fmla="*/ 28 w 120"/>
                <a:gd name="T25" fmla="*/ 8 h 31"/>
                <a:gd name="T26" fmla="*/ 17 w 120"/>
                <a:gd name="T27" fmla="*/ 7 h 31"/>
                <a:gd name="T28" fmla="*/ 9 w 120"/>
                <a:gd name="T29" fmla="*/ 5 h 31"/>
                <a:gd name="T30" fmla="*/ 4 w 120"/>
                <a:gd name="T31" fmla="*/ 3 h 31"/>
                <a:gd name="T32" fmla="*/ 0 w 120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4" name="Freeform 11"/>
            <p:cNvSpPr>
              <a:spLocks/>
            </p:cNvSpPr>
            <p:nvPr/>
          </p:nvSpPr>
          <p:spPr bwMode="auto">
            <a:xfrm>
              <a:off x="4327" y="1118"/>
              <a:ext cx="109" cy="21"/>
            </a:xfrm>
            <a:custGeom>
              <a:avLst/>
              <a:gdLst>
                <a:gd name="T0" fmla="*/ 0 w 124"/>
                <a:gd name="T1" fmla="*/ 3 h 25"/>
                <a:gd name="T2" fmla="*/ 4 w 124"/>
                <a:gd name="T3" fmla="*/ 2 h 25"/>
                <a:gd name="T4" fmla="*/ 9 w 124"/>
                <a:gd name="T5" fmla="*/ 0 h 25"/>
                <a:gd name="T6" fmla="*/ 18 w 124"/>
                <a:gd name="T7" fmla="*/ 0 h 25"/>
                <a:gd name="T8" fmla="*/ 29 w 124"/>
                <a:gd name="T9" fmla="*/ 3 h 25"/>
                <a:gd name="T10" fmla="*/ 40 w 124"/>
                <a:gd name="T11" fmla="*/ 3 h 25"/>
                <a:gd name="T12" fmla="*/ 51 w 124"/>
                <a:gd name="T13" fmla="*/ 5 h 25"/>
                <a:gd name="T14" fmla="*/ 59 w 124"/>
                <a:gd name="T15" fmla="*/ 7 h 25"/>
                <a:gd name="T16" fmla="*/ 65 w 124"/>
                <a:gd name="T17" fmla="*/ 11 h 25"/>
                <a:gd name="T18" fmla="*/ 61 w 124"/>
                <a:gd name="T19" fmla="*/ 9 h 25"/>
                <a:gd name="T20" fmla="*/ 52 w 124"/>
                <a:gd name="T21" fmla="*/ 9 h 25"/>
                <a:gd name="T22" fmla="*/ 41 w 124"/>
                <a:gd name="T23" fmla="*/ 8 h 25"/>
                <a:gd name="T24" fmla="*/ 29 w 124"/>
                <a:gd name="T25" fmla="*/ 8 h 25"/>
                <a:gd name="T26" fmla="*/ 19 w 124"/>
                <a:gd name="T27" fmla="*/ 6 h 25"/>
                <a:gd name="T28" fmla="*/ 9 w 124"/>
                <a:gd name="T29" fmla="*/ 5 h 25"/>
                <a:gd name="T30" fmla="*/ 4 w 124"/>
                <a:gd name="T31" fmla="*/ 3 h 25"/>
                <a:gd name="T32" fmla="*/ 0 w 124"/>
                <a:gd name="T33" fmla="*/ 3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5" name="Freeform 12"/>
            <p:cNvSpPr>
              <a:spLocks/>
            </p:cNvSpPr>
            <p:nvPr/>
          </p:nvSpPr>
          <p:spPr bwMode="auto">
            <a:xfrm>
              <a:off x="4345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8 w 112"/>
                <a:gd name="T5" fmla="*/ 0 h 19"/>
                <a:gd name="T6" fmla="*/ 17 w 112"/>
                <a:gd name="T7" fmla="*/ 0 h 19"/>
                <a:gd name="T8" fmla="*/ 26 w 112"/>
                <a:gd name="T9" fmla="*/ 2 h 19"/>
                <a:gd name="T10" fmla="*/ 36 w 112"/>
                <a:gd name="T11" fmla="*/ 4 h 19"/>
                <a:gd name="T12" fmla="*/ 46 w 112"/>
                <a:gd name="T13" fmla="*/ 8 h 19"/>
                <a:gd name="T14" fmla="*/ 53 w 112"/>
                <a:gd name="T15" fmla="*/ 9 h 19"/>
                <a:gd name="T16" fmla="*/ 58 w 112"/>
                <a:gd name="T17" fmla="*/ 14 h 19"/>
                <a:gd name="T18" fmla="*/ 53 w 112"/>
                <a:gd name="T19" fmla="*/ 13 h 19"/>
                <a:gd name="T20" fmla="*/ 46 w 112"/>
                <a:gd name="T21" fmla="*/ 12 h 19"/>
                <a:gd name="T22" fmla="*/ 35 w 112"/>
                <a:gd name="T23" fmla="*/ 11 h 19"/>
                <a:gd name="T24" fmla="*/ 25 w 112"/>
                <a:gd name="T25" fmla="*/ 10 h 19"/>
                <a:gd name="T26" fmla="*/ 16 w 112"/>
                <a:gd name="T27" fmla="*/ 9 h 19"/>
                <a:gd name="T28" fmla="*/ 8 w 112"/>
                <a:gd name="T29" fmla="*/ 9 h 19"/>
                <a:gd name="T30" fmla="*/ 4 w 112"/>
                <a:gd name="T31" fmla="*/ 8 h 19"/>
                <a:gd name="T32" fmla="*/ 0 w 112"/>
                <a:gd name="T33" fmla="*/ 3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6" name="Freeform 13"/>
            <p:cNvSpPr>
              <a:spLocks/>
            </p:cNvSpPr>
            <p:nvPr/>
          </p:nvSpPr>
          <p:spPr bwMode="auto">
            <a:xfrm>
              <a:off x="4366" y="1193"/>
              <a:ext cx="82" cy="13"/>
            </a:xfrm>
            <a:custGeom>
              <a:avLst/>
              <a:gdLst>
                <a:gd name="T0" fmla="*/ 0 w 94"/>
                <a:gd name="T1" fmla="*/ 4 h 15"/>
                <a:gd name="T2" fmla="*/ 3 w 94"/>
                <a:gd name="T3" fmla="*/ 3 h 15"/>
                <a:gd name="T4" fmla="*/ 6 w 94"/>
                <a:gd name="T5" fmla="*/ 3 h 15"/>
                <a:gd name="T6" fmla="*/ 12 w 94"/>
                <a:gd name="T7" fmla="*/ 1 h 15"/>
                <a:gd name="T8" fmla="*/ 19 w 94"/>
                <a:gd name="T9" fmla="*/ 0 h 15"/>
                <a:gd name="T10" fmla="*/ 27 w 94"/>
                <a:gd name="T11" fmla="*/ 1 h 15"/>
                <a:gd name="T12" fmla="*/ 34 w 94"/>
                <a:gd name="T13" fmla="*/ 3 h 15"/>
                <a:gd name="T14" fmla="*/ 42 w 94"/>
                <a:gd name="T15" fmla="*/ 3 h 15"/>
                <a:gd name="T16" fmla="*/ 48 w 94"/>
                <a:gd name="T17" fmla="*/ 8 h 15"/>
                <a:gd name="T18" fmla="*/ 44 w 94"/>
                <a:gd name="T19" fmla="*/ 7 h 15"/>
                <a:gd name="T20" fmla="*/ 36 w 94"/>
                <a:gd name="T21" fmla="*/ 7 h 15"/>
                <a:gd name="T22" fmla="*/ 28 w 94"/>
                <a:gd name="T23" fmla="*/ 7 h 15"/>
                <a:gd name="T24" fmla="*/ 20 w 94"/>
                <a:gd name="T25" fmla="*/ 7 h 15"/>
                <a:gd name="T26" fmla="*/ 12 w 94"/>
                <a:gd name="T27" fmla="*/ 7 h 15"/>
                <a:gd name="T28" fmla="*/ 6 w 94"/>
                <a:gd name="T29" fmla="*/ 7 h 15"/>
                <a:gd name="T30" fmla="*/ 3 w 94"/>
                <a:gd name="T31" fmla="*/ 6 h 15"/>
                <a:gd name="T32" fmla="*/ 0 w 94"/>
                <a:gd name="T33" fmla="*/ 4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7" name="Freeform 14"/>
            <p:cNvSpPr>
              <a:spLocks/>
            </p:cNvSpPr>
            <p:nvPr/>
          </p:nvSpPr>
          <p:spPr bwMode="auto">
            <a:xfrm>
              <a:off x="4397" y="1260"/>
              <a:ext cx="41" cy="16"/>
            </a:xfrm>
            <a:custGeom>
              <a:avLst/>
              <a:gdLst>
                <a:gd name="T0" fmla="*/ 0 w 46"/>
                <a:gd name="T1" fmla="*/ 9 h 18"/>
                <a:gd name="T2" fmla="*/ 1 w 46"/>
                <a:gd name="T3" fmla="*/ 7 h 18"/>
                <a:gd name="T4" fmla="*/ 4 w 46"/>
                <a:gd name="T5" fmla="*/ 4 h 18"/>
                <a:gd name="T6" fmla="*/ 7 w 46"/>
                <a:gd name="T7" fmla="*/ 4 h 18"/>
                <a:gd name="T8" fmla="*/ 11 w 46"/>
                <a:gd name="T9" fmla="*/ 3 h 18"/>
                <a:gd name="T10" fmla="*/ 16 w 46"/>
                <a:gd name="T11" fmla="*/ 1 h 18"/>
                <a:gd name="T12" fmla="*/ 21 w 46"/>
                <a:gd name="T13" fmla="*/ 0 h 18"/>
                <a:gd name="T14" fmla="*/ 23 w 46"/>
                <a:gd name="T15" fmla="*/ 2 h 18"/>
                <a:gd name="T16" fmla="*/ 26 w 46"/>
                <a:gd name="T17" fmla="*/ 4 h 18"/>
                <a:gd name="T18" fmla="*/ 22 w 46"/>
                <a:gd name="T19" fmla="*/ 4 h 18"/>
                <a:gd name="T20" fmla="*/ 19 w 46"/>
                <a:gd name="T21" fmla="*/ 4 h 18"/>
                <a:gd name="T22" fmla="*/ 14 w 46"/>
                <a:gd name="T23" fmla="*/ 4 h 18"/>
                <a:gd name="T24" fmla="*/ 9 w 46"/>
                <a:gd name="T25" fmla="*/ 7 h 18"/>
                <a:gd name="T26" fmla="*/ 6 w 46"/>
                <a:gd name="T27" fmla="*/ 9 h 18"/>
                <a:gd name="T28" fmla="*/ 4 w 46"/>
                <a:gd name="T29" fmla="*/ 10 h 18"/>
                <a:gd name="T30" fmla="*/ 1 w 46"/>
                <a:gd name="T31" fmla="*/ 10 h 18"/>
                <a:gd name="T32" fmla="*/ 0 w 46"/>
                <a:gd name="T33" fmla="*/ 9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8" name="Freeform 15"/>
            <p:cNvSpPr>
              <a:spLocks/>
            </p:cNvSpPr>
            <p:nvPr/>
          </p:nvSpPr>
          <p:spPr bwMode="auto">
            <a:xfrm>
              <a:off x="4311" y="1032"/>
              <a:ext cx="74" cy="19"/>
            </a:xfrm>
            <a:custGeom>
              <a:avLst/>
              <a:gdLst>
                <a:gd name="T0" fmla="*/ 0 w 86"/>
                <a:gd name="T1" fmla="*/ 2 h 23"/>
                <a:gd name="T2" fmla="*/ 3 w 86"/>
                <a:gd name="T3" fmla="*/ 1 h 23"/>
                <a:gd name="T4" fmla="*/ 5 w 86"/>
                <a:gd name="T5" fmla="*/ 0 h 23"/>
                <a:gd name="T6" fmla="*/ 9 w 86"/>
                <a:gd name="T7" fmla="*/ 0 h 23"/>
                <a:gd name="T8" fmla="*/ 16 w 86"/>
                <a:gd name="T9" fmla="*/ 1 h 23"/>
                <a:gd name="T10" fmla="*/ 23 w 86"/>
                <a:gd name="T11" fmla="*/ 2 h 23"/>
                <a:gd name="T12" fmla="*/ 29 w 86"/>
                <a:gd name="T13" fmla="*/ 3 h 23"/>
                <a:gd name="T14" fmla="*/ 35 w 86"/>
                <a:gd name="T15" fmla="*/ 6 h 23"/>
                <a:gd name="T16" fmla="*/ 40 w 86"/>
                <a:gd name="T17" fmla="*/ 9 h 23"/>
                <a:gd name="T18" fmla="*/ 35 w 86"/>
                <a:gd name="T19" fmla="*/ 8 h 23"/>
                <a:gd name="T20" fmla="*/ 29 w 86"/>
                <a:gd name="T21" fmla="*/ 7 h 23"/>
                <a:gd name="T22" fmla="*/ 23 w 86"/>
                <a:gd name="T23" fmla="*/ 6 h 23"/>
                <a:gd name="T24" fmla="*/ 16 w 86"/>
                <a:gd name="T25" fmla="*/ 5 h 23"/>
                <a:gd name="T26" fmla="*/ 9 w 86"/>
                <a:gd name="T27" fmla="*/ 4 h 23"/>
                <a:gd name="T28" fmla="*/ 5 w 86"/>
                <a:gd name="T29" fmla="*/ 3 h 23"/>
                <a:gd name="T30" fmla="*/ 3 w 86"/>
                <a:gd name="T31" fmla="*/ 2 h 23"/>
                <a:gd name="T32" fmla="*/ 0 w 86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9" name="Freeform 16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4 h 24"/>
                <a:gd name="T2" fmla="*/ 4 w 121"/>
                <a:gd name="T3" fmla="*/ 1 h 24"/>
                <a:gd name="T4" fmla="*/ 9 w 121"/>
                <a:gd name="T5" fmla="*/ 0 h 24"/>
                <a:gd name="T6" fmla="*/ 18 w 121"/>
                <a:gd name="T7" fmla="*/ 0 h 24"/>
                <a:gd name="T8" fmla="*/ 29 w 121"/>
                <a:gd name="T9" fmla="*/ 2 h 24"/>
                <a:gd name="T10" fmla="*/ 39 w 121"/>
                <a:gd name="T11" fmla="*/ 4 h 24"/>
                <a:gd name="T12" fmla="*/ 50 w 121"/>
                <a:gd name="T13" fmla="*/ 6 h 24"/>
                <a:gd name="T14" fmla="*/ 58 w 121"/>
                <a:gd name="T15" fmla="*/ 9 h 24"/>
                <a:gd name="T16" fmla="*/ 65 w 121"/>
                <a:gd name="T17" fmla="*/ 12 h 24"/>
                <a:gd name="T18" fmla="*/ 61 w 121"/>
                <a:gd name="T19" fmla="*/ 12 h 24"/>
                <a:gd name="T20" fmla="*/ 51 w 121"/>
                <a:gd name="T21" fmla="*/ 11 h 24"/>
                <a:gd name="T22" fmla="*/ 41 w 121"/>
                <a:gd name="T23" fmla="*/ 11 h 24"/>
                <a:gd name="T24" fmla="*/ 30 w 121"/>
                <a:gd name="T25" fmla="*/ 9 h 24"/>
                <a:gd name="T26" fmla="*/ 19 w 121"/>
                <a:gd name="T27" fmla="*/ 8 h 24"/>
                <a:gd name="T28" fmla="*/ 9 w 121"/>
                <a:gd name="T29" fmla="*/ 6 h 24"/>
                <a:gd name="T30" fmla="*/ 4 w 121"/>
                <a:gd name="T31" fmla="*/ 4 h 24"/>
                <a:gd name="T32" fmla="*/ 0 w 121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0" name="Freeform 17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4 h 14"/>
                <a:gd name="T2" fmla="*/ 3 w 110"/>
                <a:gd name="T3" fmla="*/ 3 h 14"/>
                <a:gd name="T4" fmla="*/ 7 w 110"/>
                <a:gd name="T5" fmla="*/ 3 h 14"/>
                <a:gd name="T6" fmla="*/ 15 w 110"/>
                <a:gd name="T7" fmla="*/ 1 h 14"/>
                <a:gd name="T8" fmla="*/ 24 w 110"/>
                <a:gd name="T9" fmla="*/ 0 h 14"/>
                <a:gd name="T10" fmla="*/ 33 w 110"/>
                <a:gd name="T11" fmla="*/ 0 h 14"/>
                <a:gd name="T12" fmla="*/ 42 w 110"/>
                <a:gd name="T13" fmla="*/ 2 h 14"/>
                <a:gd name="T14" fmla="*/ 50 w 110"/>
                <a:gd name="T15" fmla="*/ 3 h 14"/>
                <a:gd name="T16" fmla="*/ 56 w 110"/>
                <a:gd name="T17" fmla="*/ 7 h 14"/>
                <a:gd name="T18" fmla="*/ 50 w 110"/>
                <a:gd name="T19" fmla="*/ 6 h 14"/>
                <a:gd name="T20" fmla="*/ 43 w 110"/>
                <a:gd name="T21" fmla="*/ 6 h 14"/>
                <a:gd name="T22" fmla="*/ 34 w 110"/>
                <a:gd name="T23" fmla="*/ 7 h 14"/>
                <a:gd name="T24" fmla="*/ 24 w 110"/>
                <a:gd name="T25" fmla="*/ 7 h 14"/>
                <a:gd name="T26" fmla="*/ 15 w 110"/>
                <a:gd name="T27" fmla="*/ 7 h 14"/>
                <a:gd name="T28" fmla="*/ 7 w 110"/>
                <a:gd name="T29" fmla="*/ 7 h 14"/>
                <a:gd name="T30" fmla="*/ 3 w 110"/>
                <a:gd name="T31" fmla="*/ 5 h 14"/>
                <a:gd name="T32" fmla="*/ 0 w 110"/>
                <a:gd name="T33" fmla="*/ 4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1" name="Freeform 18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3 w 89"/>
                <a:gd name="T3" fmla="*/ 2 h 14"/>
                <a:gd name="T4" fmla="*/ 7 w 89"/>
                <a:gd name="T5" fmla="*/ 0 h 14"/>
                <a:gd name="T6" fmla="*/ 13 w 89"/>
                <a:gd name="T7" fmla="*/ 0 h 14"/>
                <a:gd name="T8" fmla="*/ 21 w 89"/>
                <a:gd name="T9" fmla="*/ 1 h 14"/>
                <a:gd name="T10" fmla="*/ 28 w 89"/>
                <a:gd name="T11" fmla="*/ 3 h 14"/>
                <a:gd name="T12" fmla="*/ 36 w 89"/>
                <a:gd name="T13" fmla="*/ 6 h 14"/>
                <a:gd name="T14" fmla="*/ 41 w 89"/>
                <a:gd name="T15" fmla="*/ 7 h 14"/>
                <a:gd name="T16" fmla="*/ 43 w 89"/>
                <a:gd name="T17" fmla="*/ 9 h 14"/>
                <a:gd name="T18" fmla="*/ 40 w 89"/>
                <a:gd name="T19" fmla="*/ 8 h 14"/>
                <a:gd name="T20" fmla="*/ 34 w 89"/>
                <a:gd name="T21" fmla="*/ 8 h 14"/>
                <a:gd name="T22" fmla="*/ 27 w 89"/>
                <a:gd name="T23" fmla="*/ 7 h 14"/>
                <a:gd name="T24" fmla="*/ 19 w 89"/>
                <a:gd name="T25" fmla="*/ 7 h 14"/>
                <a:gd name="T26" fmla="*/ 13 w 89"/>
                <a:gd name="T27" fmla="*/ 7 h 14"/>
                <a:gd name="T28" fmla="*/ 7 w 89"/>
                <a:gd name="T29" fmla="*/ 7 h 14"/>
                <a:gd name="T30" fmla="*/ 3 w 89"/>
                <a:gd name="T31" fmla="*/ 7 h 14"/>
                <a:gd name="T32" fmla="*/ 0 w 89"/>
                <a:gd name="T33" fmla="*/ 4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2" name="Freeform 19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5 h 14"/>
                <a:gd name="T2" fmla="*/ 2 w 55"/>
                <a:gd name="T3" fmla="*/ 4 h 14"/>
                <a:gd name="T4" fmla="*/ 3 w 55"/>
                <a:gd name="T5" fmla="*/ 3 h 14"/>
                <a:gd name="T6" fmla="*/ 8 w 55"/>
                <a:gd name="T7" fmla="*/ 3 h 14"/>
                <a:gd name="T8" fmla="*/ 12 w 55"/>
                <a:gd name="T9" fmla="*/ 1 h 14"/>
                <a:gd name="T10" fmla="*/ 18 w 55"/>
                <a:gd name="T11" fmla="*/ 0 h 14"/>
                <a:gd name="T12" fmla="*/ 22 w 55"/>
                <a:gd name="T13" fmla="*/ 1 h 14"/>
                <a:gd name="T14" fmla="*/ 26 w 55"/>
                <a:gd name="T15" fmla="*/ 2 h 14"/>
                <a:gd name="T16" fmla="*/ 28 w 55"/>
                <a:gd name="T17" fmla="*/ 3 h 14"/>
                <a:gd name="T18" fmla="*/ 24 w 55"/>
                <a:gd name="T19" fmla="*/ 3 h 14"/>
                <a:gd name="T20" fmla="*/ 20 w 55"/>
                <a:gd name="T21" fmla="*/ 3 h 14"/>
                <a:gd name="T22" fmla="*/ 15 w 55"/>
                <a:gd name="T23" fmla="*/ 3 h 14"/>
                <a:gd name="T24" fmla="*/ 10 w 55"/>
                <a:gd name="T25" fmla="*/ 5 h 14"/>
                <a:gd name="T26" fmla="*/ 7 w 55"/>
                <a:gd name="T27" fmla="*/ 6 h 14"/>
                <a:gd name="T28" fmla="*/ 3 w 55"/>
                <a:gd name="T29" fmla="*/ 7 h 14"/>
                <a:gd name="T30" fmla="*/ 1 w 55"/>
                <a:gd name="T31" fmla="*/ 7 h 14"/>
                <a:gd name="T32" fmla="*/ 0 w 55"/>
                <a:gd name="T33" fmla="*/ 5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3" name="Freeform 20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27 w 54"/>
                <a:gd name="T1" fmla="*/ 9 h 23"/>
                <a:gd name="T2" fmla="*/ 25 w 54"/>
                <a:gd name="T3" fmla="*/ 8 h 23"/>
                <a:gd name="T4" fmla="*/ 21 w 54"/>
                <a:gd name="T5" fmla="*/ 8 h 23"/>
                <a:gd name="T6" fmla="*/ 17 w 54"/>
                <a:gd name="T7" fmla="*/ 8 h 23"/>
                <a:gd name="T8" fmla="*/ 11 w 54"/>
                <a:gd name="T9" fmla="*/ 7 h 23"/>
                <a:gd name="T10" fmla="*/ 7 w 54"/>
                <a:gd name="T11" fmla="*/ 6 h 23"/>
                <a:gd name="T12" fmla="*/ 3 w 54"/>
                <a:gd name="T13" fmla="*/ 5 h 23"/>
                <a:gd name="T14" fmla="*/ 0 w 54"/>
                <a:gd name="T15" fmla="*/ 3 h 23"/>
                <a:gd name="T16" fmla="*/ 0 w 54"/>
                <a:gd name="T17" fmla="*/ 2 h 23"/>
                <a:gd name="T18" fmla="*/ 3 w 54"/>
                <a:gd name="T19" fmla="*/ 0 h 23"/>
                <a:gd name="T20" fmla="*/ 5 w 54"/>
                <a:gd name="T21" fmla="*/ 0 h 23"/>
                <a:gd name="T22" fmla="*/ 8 w 54"/>
                <a:gd name="T23" fmla="*/ 2 h 23"/>
                <a:gd name="T24" fmla="*/ 13 w 54"/>
                <a:gd name="T25" fmla="*/ 2 h 23"/>
                <a:gd name="T26" fmla="*/ 17 w 54"/>
                <a:gd name="T27" fmla="*/ 5 h 23"/>
                <a:gd name="T28" fmla="*/ 21 w 54"/>
                <a:gd name="T29" fmla="*/ 6 h 23"/>
                <a:gd name="T30" fmla="*/ 25 w 54"/>
                <a:gd name="T31" fmla="*/ 8 h 23"/>
                <a:gd name="T32" fmla="*/ 27 w 54"/>
                <a:gd name="T33" fmla="*/ 9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4" name="Freeform 21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2 w 10"/>
                <a:gd name="T1" fmla="*/ 28 h 52"/>
                <a:gd name="T2" fmla="*/ 2 w 10"/>
                <a:gd name="T3" fmla="*/ 22 h 52"/>
                <a:gd name="T4" fmla="*/ 3 w 10"/>
                <a:gd name="T5" fmla="*/ 13 h 52"/>
                <a:gd name="T6" fmla="*/ 3 w 10"/>
                <a:gd name="T7" fmla="*/ 4 h 52"/>
                <a:gd name="T8" fmla="*/ 2 w 10"/>
                <a:gd name="T9" fmla="*/ 0 h 52"/>
                <a:gd name="T10" fmla="*/ 0 w 10"/>
                <a:gd name="T11" fmla="*/ 4 h 52"/>
                <a:gd name="T12" fmla="*/ 1 w 10"/>
                <a:gd name="T13" fmla="*/ 11 h 52"/>
                <a:gd name="T14" fmla="*/ 2 w 10"/>
                <a:gd name="T15" fmla="*/ 21 h 52"/>
                <a:gd name="T16" fmla="*/ 2 w 10"/>
                <a:gd name="T17" fmla="*/ 28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5" name="Freeform 22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19 w 31"/>
                <a:gd name="T1" fmla="*/ 31 h 44"/>
                <a:gd name="T2" fmla="*/ 16 w 31"/>
                <a:gd name="T3" fmla="*/ 25 h 44"/>
                <a:gd name="T4" fmla="*/ 12 w 31"/>
                <a:gd name="T5" fmla="*/ 13 h 44"/>
                <a:gd name="T6" fmla="*/ 6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7 h 44"/>
                <a:gd name="T14" fmla="*/ 5 w 31"/>
                <a:gd name="T15" fmla="*/ 8 h 44"/>
                <a:gd name="T16" fmla="*/ 5 w 31"/>
                <a:gd name="T17" fmla="*/ 15 h 44"/>
                <a:gd name="T18" fmla="*/ 10 w 31"/>
                <a:gd name="T19" fmla="*/ 20 h 44"/>
                <a:gd name="T20" fmla="*/ 13 w 31"/>
                <a:gd name="T21" fmla="*/ 25 h 44"/>
                <a:gd name="T22" fmla="*/ 17 w 31"/>
                <a:gd name="T23" fmla="*/ 28 h 44"/>
                <a:gd name="T24" fmla="*/ 19 w 31"/>
                <a:gd name="T25" fmla="*/ 31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6" name="Freeform 23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7 h 15"/>
                <a:gd name="T2" fmla="*/ 4 w 69"/>
                <a:gd name="T3" fmla="*/ 6 h 15"/>
                <a:gd name="T4" fmla="*/ 9 w 69"/>
                <a:gd name="T5" fmla="*/ 4 h 15"/>
                <a:gd name="T6" fmla="*/ 15 w 69"/>
                <a:gd name="T7" fmla="*/ 1 h 15"/>
                <a:gd name="T8" fmla="*/ 21 w 69"/>
                <a:gd name="T9" fmla="*/ 0 h 15"/>
                <a:gd name="T10" fmla="*/ 27 w 69"/>
                <a:gd name="T11" fmla="*/ 0 h 15"/>
                <a:gd name="T12" fmla="*/ 31 w 69"/>
                <a:gd name="T13" fmla="*/ 2 h 15"/>
                <a:gd name="T14" fmla="*/ 34 w 69"/>
                <a:gd name="T15" fmla="*/ 5 h 15"/>
                <a:gd name="T16" fmla="*/ 37 w 69"/>
                <a:gd name="T17" fmla="*/ 7 h 15"/>
                <a:gd name="T18" fmla="*/ 36 w 69"/>
                <a:gd name="T19" fmla="*/ 8 h 15"/>
                <a:gd name="T20" fmla="*/ 34 w 69"/>
                <a:gd name="T21" fmla="*/ 10 h 15"/>
                <a:gd name="T22" fmla="*/ 29 w 69"/>
                <a:gd name="T23" fmla="*/ 10 h 15"/>
                <a:gd name="T24" fmla="*/ 22 w 69"/>
                <a:gd name="T25" fmla="*/ 10 h 15"/>
                <a:gd name="T26" fmla="*/ 16 w 69"/>
                <a:gd name="T27" fmla="*/ 8 h 15"/>
                <a:gd name="T28" fmla="*/ 10 w 69"/>
                <a:gd name="T29" fmla="*/ 7 h 15"/>
                <a:gd name="T30" fmla="*/ 4 w 69"/>
                <a:gd name="T31" fmla="*/ 7 h 15"/>
                <a:gd name="T32" fmla="*/ 0 w 69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7" name="Freeform 24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3 w 63"/>
                <a:gd name="T3" fmla="*/ 1 h 28"/>
                <a:gd name="T4" fmla="*/ 7 w 63"/>
                <a:gd name="T5" fmla="*/ 2 h 28"/>
                <a:gd name="T6" fmla="*/ 11 w 63"/>
                <a:gd name="T7" fmla="*/ 3 h 28"/>
                <a:gd name="T8" fmla="*/ 17 w 63"/>
                <a:gd name="T9" fmla="*/ 3 h 28"/>
                <a:gd name="T10" fmla="*/ 21 w 63"/>
                <a:gd name="T11" fmla="*/ 6 h 28"/>
                <a:gd name="T12" fmla="*/ 25 w 63"/>
                <a:gd name="T13" fmla="*/ 8 h 28"/>
                <a:gd name="T14" fmla="*/ 28 w 63"/>
                <a:gd name="T15" fmla="*/ 9 h 28"/>
                <a:gd name="T16" fmla="*/ 28 w 63"/>
                <a:gd name="T17" fmla="*/ 11 h 28"/>
                <a:gd name="T18" fmla="*/ 28 w 63"/>
                <a:gd name="T19" fmla="*/ 13 h 28"/>
                <a:gd name="T20" fmla="*/ 25 w 63"/>
                <a:gd name="T21" fmla="*/ 13 h 28"/>
                <a:gd name="T22" fmla="*/ 21 w 63"/>
                <a:gd name="T23" fmla="*/ 11 h 28"/>
                <a:gd name="T24" fmla="*/ 16 w 63"/>
                <a:gd name="T25" fmla="*/ 9 h 28"/>
                <a:gd name="T26" fmla="*/ 11 w 63"/>
                <a:gd name="T27" fmla="*/ 7 h 28"/>
                <a:gd name="T28" fmla="*/ 6 w 63"/>
                <a:gd name="T29" fmla="*/ 3 h 28"/>
                <a:gd name="T30" fmla="*/ 3 w 63"/>
                <a:gd name="T31" fmla="*/ 3 h 28"/>
                <a:gd name="T32" fmla="*/ 0 w 63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8" name="Freeform 25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10 h 15"/>
                <a:gd name="T2" fmla="*/ 3 w 64"/>
                <a:gd name="T3" fmla="*/ 7 h 15"/>
                <a:gd name="T4" fmla="*/ 4 w 64"/>
                <a:gd name="T5" fmla="*/ 5 h 15"/>
                <a:gd name="T6" fmla="*/ 8 w 64"/>
                <a:gd name="T7" fmla="*/ 2 h 15"/>
                <a:gd name="T8" fmla="*/ 12 w 64"/>
                <a:gd name="T9" fmla="*/ 0 h 15"/>
                <a:gd name="T10" fmla="*/ 18 w 64"/>
                <a:gd name="T11" fmla="*/ 0 h 15"/>
                <a:gd name="T12" fmla="*/ 21 w 64"/>
                <a:gd name="T13" fmla="*/ 1 h 15"/>
                <a:gd name="T14" fmla="*/ 25 w 64"/>
                <a:gd name="T15" fmla="*/ 3 h 15"/>
                <a:gd name="T16" fmla="*/ 28 w 64"/>
                <a:gd name="T17" fmla="*/ 7 h 15"/>
                <a:gd name="T18" fmla="*/ 28 w 64"/>
                <a:gd name="T19" fmla="*/ 7 h 15"/>
                <a:gd name="T20" fmla="*/ 25 w 64"/>
                <a:gd name="T21" fmla="*/ 7 h 15"/>
                <a:gd name="T22" fmla="*/ 22 w 64"/>
                <a:gd name="T23" fmla="*/ 9 h 15"/>
                <a:gd name="T24" fmla="*/ 18 w 64"/>
                <a:gd name="T25" fmla="*/ 9 h 15"/>
                <a:gd name="T26" fmla="*/ 13 w 64"/>
                <a:gd name="T27" fmla="*/ 9 h 15"/>
                <a:gd name="T28" fmla="*/ 8 w 64"/>
                <a:gd name="T29" fmla="*/ 9 h 15"/>
                <a:gd name="T30" fmla="*/ 4 w 64"/>
                <a:gd name="T31" fmla="*/ 9 h 15"/>
                <a:gd name="T32" fmla="*/ 0 w 64"/>
                <a:gd name="T33" fmla="*/ 10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69" name="Freeform 26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6 h 20"/>
                <a:gd name="T2" fmla="*/ 4 w 66"/>
                <a:gd name="T3" fmla="*/ 5 h 20"/>
                <a:gd name="T4" fmla="*/ 6 w 66"/>
                <a:gd name="T5" fmla="*/ 3 h 20"/>
                <a:gd name="T6" fmla="*/ 12 w 66"/>
                <a:gd name="T7" fmla="*/ 2 h 20"/>
                <a:gd name="T8" fmla="*/ 19 w 66"/>
                <a:gd name="T9" fmla="*/ 2 h 20"/>
                <a:gd name="T10" fmla="*/ 24 w 66"/>
                <a:gd name="T11" fmla="*/ 0 h 20"/>
                <a:gd name="T12" fmla="*/ 30 w 66"/>
                <a:gd name="T13" fmla="*/ 0 h 20"/>
                <a:gd name="T14" fmla="*/ 35 w 66"/>
                <a:gd name="T15" fmla="*/ 1 h 20"/>
                <a:gd name="T16" fmla="*/ 38 w 66"/>
                <a:gd name="T17" fmla="*/ 2 h 20"/>
                <a:gd name="T18" fmla="*/ 38 w 66"/>
                <a:gd name="T19" fmla="*/ 2 h 20"/>
                <a:gd name="T20" fmla="*/ 35 w 66"/>
                <a:gd name="T21" fmla="*/ 3 h 20"/>
                <a:gd name="T22" fmla="*/ 31 w 66"/>
                <a:gd name="T23" fmla="*/ 4 h 20"/>
                <a:gd name="T24" fmla="*/ 26 w 66"/>
                <a:gd name="T25" fmla="*/ 4 h 20"/>
                <a:gd name="T26" fmla="*/ 19 w 66"/>
                <a:gd name="T27" fmla="*/ 5 h 20"/>
                <a:gd name="T28" fmla="*/ 12 w 66"/>
                <a:gd name="T29" fmla="*/ 5 h 20"/>
                <a:gd name="T30" fmla="*/ 4 w 66"/>
                <a:gd name="T31" fmla="*/ 6 h 20"/>
                <a:gd name="T32" fmla="*/ 0 w 66"/>
                <a:gd name="T33" fmla="*/ 6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0" name="Freeform 27"/>
            <p:cNvSpPr>
              <a:spLocks/>
            </p:cNvSpPr>
            <p:nvPr/>
          </p:nvSpPr>
          <p:spPr bwMode="auto">
            <a:xfrm>
              <a:off x="4443" y="1165"/>
              <a:ext cx="56" cy="25"/>
            </a:xfrm>
            <a:custGeom>
              <a:avLst/>
              <a:gdLst>
                <a:gd name="T0" fmla="*/ 0 w 65"/>
                <a:gd name="T1" fmla="*/ 21 h 26"/>
                <a:gd name="T2" fmla="*/ 3 w 65"/>
                <a:gd name="T3" fmla="*/ 14 h 26"/>
                <a:gd name="T4" fmla="*/ 7 w 65"/>
                <a:gd name="T5" fmla="*/ 13 h 26"/>
                <a:gd name="T6" fmla="*/ 12 w 65"/>
                <a:gd name="T7" fmla="*/ 8 h 26"/>
                <a:gd name="T8" fmla="*/ 16 w 65"/>
                <a:gd name="T9" fmla="*/ 4 h 26"/>
                <a:gd name="T10" fmla="*/ 22 w 65"/>
                <a:gd name="T11" fmla="*/ 1 h 26"/>
                <a:gd name="T12" fmla="*/ 25 w 65"/>
                <a:gd name="T13" fmla="*/ 0 h 26"/>
                <a:gd name="T14" fmla="*/ 29 w 65"/>
                <a:gd name="T15" fmla="*/ 1 h 26"/>
                <a:gd name="T16" fmla="*/ 30 w 65"/>
                <a:gd name="T17" fmla="*/ 3 h 26"/>
                <a:gd name="T18" fmla="*/ 29 w 65"/>
                <a:gd name="T19" fmla="*/ 6 h 26"/>
                <a:gd name="T20" fmla="*/ 28 w 65"/>
                <a:gd name="T21" fmla="*/ 10 h 26"/>
                <a:gd name="T22" fmla="*/ 24 w 65"/>
                <a:gd name="T23" fmla="*/ 13 h 26"/>
                <a:gd name="T24" fmla="*/ 19 w 65"/>
                <a:gd name="T25" fmla="*/ 13 h 26"/>
                <a:gd name="T26" fmla="*/ 14 w 65"/>
                <a:gd name="T27" fmla="*/ 13 h 26"/>
                <a:gd name="T28" fmla="*/ 9 w 65"/>
                <a:gd name="T29" fmla="*/ 15 h 26"/>
                <a:gd name="T30" fmla="*/ 3 w 65"/>
                <a:gd name="T31" fmla="*/ 18 h 26"/>
                <a:gd name="T32" fmla="*/ 0 w 65"/>
                <a:gd name="T33" fmla="*/ 2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1" name="Freeform 28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21 h 40"/>
                <a:gd name="T2" fmla="*/ 4 w 66"/>
                <a:gd name="T3" fmla="*/ 17 h 40"/>
                <a:gd name="T4" fmla="*/ 9 w 66"/>
                <a:gd name="T5" fmla="*/ 14 h 40"/>
                <a:gd name="T6" fmla="*/ 13 w 66"/>
                <a:gd name="T7" fmla="*/ 10 h 40"/>
                <a:gd name="T8" fmla="*/ 19 w 66"/>
                <a:gd name="T9" fmla="*/ 6 h 40"/>
                <a:gd name="T10" fmla="*/ 24 w 66"/>
                <a:gd name="T11" fmla="*/ 4 h 40"/>
                <a:gd name="T12" fmla="*/ 29 w 66"/>
                <a:gd name="T13" fmla="*/ 1 h 40"/>
                <a:gd name="T14" fmla="*/ 32 w 66"/>
                <a:gd name="T15" fmla="*/ 0 h 40"/>
                <a:gd name="T16" fmla="*/ 35 w 66"/>
                <a:gd name="T17" fmla="*/ 3 h 40"/>
                <a:gd name="T18" fmla="*/ 35 w 66"/>
                <a:gd name="T19" fmla="*/ 4 h 40"/>
                <a:gd name="T20" fmla="*/ 32 w 66"/>
                <a:gd name="T21" fmla="*/ 7 h 40"/>
                <a:gd name="T22" fmla="*/ 27 w 66"/>
                <a:gd name="T23" fmla="*/ 10 h 40"/>
                <a:gd name="T24" fmla="*/ 21 w 66"/>
                <a:gd name="T25" fmla="*/ 12 h 40"/>
                <a:gd name="T26" fmla="*/ 15 w 66"/>
                <a:gd name="T27" fmla="*/ 14 h 40"/>
                <a:gd name="T28" fmla="*/ 9 w 66"/>
                <a:gd name="T29" fmla="*/ 17 h 40"/>
                <a:gd name="T30" fmla="*/ 4 w 66"/>
                <a:gd name="T31" fmla="*/ 19 h 40"/>
                <a:gd name="T32" fmla="*/ 0 w 66"/>
                <a:gd name="T33" fmla="*/ 2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2" name="Freeform 29"/>
            <p:cNvSpPr>
              <a:spLocks/>
            </p:cNvSpPr>
            <p:nvPr/>
          </p:nvSpPr>
          <p:spPr bwMode="auto">
            <a:xfrm>
              <a:off x="4431" y="1097"/>
              <a:ext cx="57" cy="47"/>
            </a:xfrm>
            <a:custGeom>
              <a:avLst/>
              <a:gdLst>
                <a:gd name="T0" fmla="*/ 0 w 67"/>
                <a:gd name="T1" fmla="*/ 27 h 54"/>
                <a:gd name="T2" fmla="*/ 3 w 67"/>
                <a:gd name="T3" fmla="*/ 24 h 54"/>
                <a:gd name="T4" fmla="*/ 7 w 67"/>
                <a:gd name="T5" fmla="*/ 19 h 54"/>
                <a:gd name="T6" fmla="*/ 11 w 67"/>
                <a:gd name="T7" fmla="*/ 14 h 54"/>
                <a:gd name="T8" fmla="*/ 16 w 67"/>
                <a:gd name="T9" fmla="*/ 9 h 54"/>
                <a:gd name="T10" fmla="*/ 20 w 67"/>
                <a:gd name="T11" fmla="*/ 4 h 54"/>
                <a:gd name="T12" fmla="*/ 26 w 67"/>
                <a:gd name="T13" fmla="*/ 2 h 54"/>
                <a:gd name="T14" fmla="*/ 28 w 67"/>
                <a:gd name="T15" fmla="*/ 0 h 54"/>
                <a:gd name="T16" fmla="*/ 30 w 67"/>
                <a:gd name="T17" fmla="*/ 2 h 54"/>
                <a:gd name="T18" fmla="*/ 30 w 67"/>
                <a:gd name="T19" fmla="*/ 3 h 54"/>
                <a:gd name="T20" fmla="*/ 26 w 67"/>
                <a:gd name="T21" fmla="*/ 8 h 54"/>
                <a:gd name="T22" fmla="*/ 22 w 67"/>
                <a:gd name="T23" fmla="*/ 11 h 54"/>
                <a:gd name="T24" fmla="*/ 17 w 67"/>
                <a:gd name="T25" fmla="*/ 16 h 54"/>
                <a:gd name="T26" fmla="*/ 12 w 67"/>
                <a:gd name="T27" fmla="*/ 19 h 54"/>
                <a:gd name="T28" fmla="*/ 7 w 67"/>
                <a:gd name="T29" fmla="*/ 23 h 54"/>
                <a:gd name="T30" fmla="*/ 3 w 67"/>
                <a:gd name="T31" fmla="*/ 25 h 54"/>
                <a:gd name="T32" fmla="*/ 0 w 67"/>
                <a:gd name="T33" fmla="*/ 27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3" name="Freeform 30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33 h 61"/>
                <a:gd name="T2" fmla="*/ 4 w 69"/>
                <a:gd name="T3" fmla="*/ 29 h 61"/>
                <a:gd name="T4" fmla="*/ 7 w 69"/>
                <a:gd name="T5" fmla="*/ 24 h 61"/>
                <a:gd name="T6" fmla="*/ 12 w 69"/>
                <a:gd name="T7" fmla="*/ 17 h 61"/>
                <a:gd name="T8" fmla="*/ 18 w 69"/>
                <a:gd name="T9" fmla="*/ 11 h 61"/>
                <a:gd name="T10" fmla="*/ 24 w 69"/>
                <a:gd name="T11" fmla="*/ 5 h 61"/>
                <a:gd name="T12" fmla="*/ 30 w 69"/>
                <a:gd name="T13" fmla="*/ 3 h 61"/>
                <a:gd name="T14" fmla="*/ 34 w 69"/>
                <a:gd name="T15" fmla="*/ 0 h 61"/>
                <a:gd name="T16" fmla="*/ 37 w 69"/>
                <a:gd name="T17" fmla="*/ 2 h 61"/>
                <a:gd name="T18" fmla="*/ 37 w 69"/>
                <a:gd name="T19" fmla="*/ 4 h 61"/>
                <a:gd name="T20" fmla="*/ 34 w 69"/>
                <a:gd name="T21" fmla="*/ 9 h 61"/>
                <a:gd name="T22" fmla="*/ 29 w 69"/>
                <a:gd name="T23" fmla="*/ 12 h 61"/>
                <a:gd name="T24" fmla="*/ 22 w 69"/>
                <a:gd name="T25" fmla="*/ 17 h 61"/>
                <a:gd name="T26" fmla="*/ 16 w 69"/>
                <a:gd name="T27" fmla="*/ 21 h 61"/>
                <a:gd name="T28" fmla="*/ 9 w 69"/>
                <a:gd name="T29" fmla="*/ 26 h 61"/>
                <a:gd name="T30" fmla="*/ 4 w 69"/>
                <a:gd name="T31" fmla="*/ 30 h 61"/>
                <a:gd name="T32" fmla="*/ 0 w 69"/>
                <a:gd name="T33" fmla="*/ 33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4" name="Freeform 31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35 h 73"/>
                <a:gd name="T2" fmla="*/ 4 w 65"/>
                <a:gd name="T3" fmla="*/ 30 h 73"/>
                <a:gd name="T4" fmla="*/ 4 w 65"/>
                <a:gd name="T5" fmla="*/ 25 h 73"/>
                <a:gd name="T6" fmla="*/ 9 w 65"/>
                <a:gd name="T7" fmla="*/ 19 h 73"/>
                <a:gd name="T8" fmla="*/ 12 w 65"/>
                <a:gd name="T9" fmla="*/ 14 h 73"/>
                <a:gd name="T10" fmla="*/ 18 w 65"/>
                <a:gd name="T11" fmla="*/ 8 h 73"/>
                <a:gd name="T12" fmla="*/ 23 w 65"/>
                <a:gd name="T13" fmla="*/ 3 h 73"/>
                <a:gd name="T14" fmla="*/ 27 w 65"/>
                <a:gd name="T15" fmla="*/ 2 h 73"/>
                <a:gd name="T16" fmla="*/ 32 w 65"/>
                <a:gd name="T17" fmla="*/ 0 h 73"/>
                <a:gd name="T18" fmla="*/ 34 w 65"/>
                <a:gd name="T19" fmla="*/ 3 h 73"/>
                <a:gd name="T20" fmla="*/ 31 w 65"/>
                <a:gd name="T21" fmla="*/ 5 h 73"/>
                <a:gd name="T22" fmla="*/ 27 w 65"/>
                <a:gd name="T23" fmla="*/ 10 h 73"/>
                <a:gd name="T24" fmla="*/ 22 w 65"/>
                <a:gd name="T25" fmla="*/ 16 h 73"/>
                <a:gd name="T26" fmla="*/ 15 w 65"/>
                <a:gd name="T27" fmla="*/ 22 h 73"/>
                <a:gd name="T28" fmla="*/ 9 w 65"/>
                <a:gd name="T29" fmla="*/ 27 h 73"/>
                <a:gd name="T30" fmla="*/ 4 w 65"/>
                <a:gd name="T31" fmla="*/ 32 h 73"/>
                <a:gd name="T32" fmla="*/ 0 w 65"/>
                <a:gd name="T33" fmla="*/ 35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5" name="Freeform 32"/>
            <p:cNvSpPr>
              <a:spLocks/>
            </p:cNvSpPr>
            <p:nvPr/>
          </p:nvSpPr>
          <p:spPr bwMode="auto">
            <a:xfrm>
              <a:off x="4402" y="1007"/>
              <a:ext cx="29" cy="71"/>
            </a:xfrm>
            <a:custGeom>
              <a:avLst/>
              <a:gdLst>
                <a:gd name="T0" fmla="*/ 20 w 32"/>
                <a:gd name="T1" fmla="*/ 1 h 79"/>
                <a:gd name="T2" fmla="*/ 20 w 32"/>
                <a:gd name="T3" fmla="*/ 4 h 79"/>
                <a:gd name="T4" fmla="*/ 18 w 32"/>
                <a:gd name="T5" fmla="*/ 7 h 79"/>
                <a:gd name="T6" fmla="*/ 16 w 32"/>
                <a:gd name="T7" fmla="*/ 14 h 79"/>
                <a:gd name="T8" fmla="*/ 13 w 32"/>
                <a:gd name="T9" fmla="*/ 20 h 79"/>
                <a:gd name="T10" fmla="*/ 10 w 32"/>
                <a:gd name="T11" fmla="*/ 28 h 79"/>
                <a:gd name="T12" fmla="*/ 5 w 32"/>
                <a:gd name="T13" fmla="*/ 36 h 79"/>
                <a:gd name="T14" fmla="*/ 5 w 32"/>
                <a:gd name="T15" fmla="*/ 42 h 79"/>
                <a:gd name="T16" fmla="*/ 3 w 32"/>
                <a:gd name="T17" fmla="*/ 47 h 79"/>
                <a:gd name="T18" fmla="*/ 0 w 32"/>
                <a:gd name="T19" fmla="*/ 40 h 79"/>
                <a:gd name="T20" fmla="*/ 1 w 32"/>
                <a:gd name="T21" fmla="*/ 32 h 79"/>
                <a:gd name="T22" fmla="*/ 4 w 32"/>
                <a:gd name="T23" fmla="*/ 24 h 79"/>
                <a:gd name="T24" fmla="*/ 5 w 32"/>
                <a:gd name="T25" fmla="*/ 16 h 79"/>
                <a:gd name="T26" fmla="*/ 8 w 32"/>
                <a:gd name="T27" fmla="*/ 9 h 79"/>
                <a:gd name="T28" fmla="*/ 12 w 32"/>
                <a:gd name="T29" fmla="*/ 4 h 79"/>
                <a:gd name="T30" fmla="*/ 16 w 32"/>
                <a:gd name="T31" fmla="*/ 0 h 79"/>
                <a:gd name="T32" fmla="*/ 20 w 32"/>
                <a:gd name="T33" fmla="*/ 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6" name="Freeform 33"/>
            <p:cNvSpPr>
              <a:spLocks/>
            </p:cNvSpPr>
            <p:nvPr/>
          </p:nvSpPr>
          <p:spPr bwMode="auto">
            <a:xfrm>
              <a:off x="4383" y="985"/>
              <a:ext cx="28" cy="68"/>
            </a:xfrm>
            <a:custGeom>
              <a:avLst/>
              <a:gdLst>
                <a:gd name="T0" fmla="*/ 19 w 31"/>
                <a:gd name="T1" fmla="*/ 0 h 79"/>
                <a:gd name="T2" fmla="*/ 19 w 31"/>
                <a:gd name="T3" fmla="*/ 3 h 79"/>
                <a:gd name="T4" fmla="*/ 17 w 31"/>
                <a:gd name="T5" fmla="*/ 6 h 79"/>
                <a:gd name="T6" fmla="*/ 15 w 31"/>
                <a:gd name="T7" fmla="*/ 11 h 79"/>
                <a:gd name="T8" fmla="*/ 12 w 31"/>
                <a:gd name="T9" fmla="*/ 17 h 79"/>
                <a:gd name="T10" fmla="*/ 9 w 31"/>
                <a:gd name="T11" fmla="*/ 24 h 79"/>
                <a:gd name="T12" fmla="*/ 5 w 31"/>
                <a:gd name="T13" fmla="*/ 29 h 79"/>
                <a:gd name="T14" fmla="*/ 5 w 31"/>
                <a:gd name="T15" fmla="*/ 34 h 79"/>
                <a:gd name="T16" fmla="*/ 2 w 31"/>
                <a:gd name="T17" fmla="*/ 38 h 79"/>
                <a:gd name="T18" fmla="*/ 0 w 31"/>
                <a:gd name="T19" fmla="*/ 32 h 79"/>
                <a:gd name="T20" fmla="*/ 0 w 31"/>
                <a:gd name="T21" fmla="*/ 25 h 79"/>
                <a:gd name="T22" fmla="*/ 3 w 31"/>
                <a:gd name="T23" fmla="*/ 19 h 79"/>
                <a:gd name="T24" fmla="*/ 5 w 31"/>
                <a:gd name="T25" fmla="*/ 13 h 79"/>
                <a:gd name="T26" fmla="*/ 7 w 31"/>
                <a:gd name="T27" fmla="*/ 7 h 79"/>
                <a:gd name="T28" fmla="*/ 11 w 31"/>
                <a:gd name="T29" fmla="*/ 3 h 79"/>
                <a:gd name="T30" fmla="*/ 15 w 31"/>
                <a:gd name="T31" fmla="*/ 0 h 79"/>
                <a:gd name="T32" fmla="*/ 19 w 31"/>
                <a:gd name="T33" fmla="*/ 0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7" name="Freeform 34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33 w 81"/>
                <a:gd name="T1" fmla="*/ 201 h 395"/>
                <a:gd name="T2" fmla="*/ 35 w 81"/>
                <a:gd name="T3" fmla="*/ 201 h 395"/>
                <a:gd name="T4" fmla="*/ 35 w 81"/>
                <a:gd name="T5" fmla="*/ 202 h 395"/>
                <a:gd name="T6" fmla="*/ 37 w 81"/>
                <a:gd name="T7" fmla="*/ 203 h 395"/>
                <a:gd name="T8" fmla="*/ 39 w 81"/>
                <a:gd name="T9" fmla="*/ 203 h 395"/>
                <a:gd name="T10" fmla="*/ 26 w 81"/>
                <a:gd name="T11" fmla="*/ 173 h 395"/>
                <a:gd name="T12" fmla="*/ 16 w 81"/>
                <a:gd name="T13" fmla="*/ 145 h 395"/>
                <a:gd name="T14" fmla="*/ 10 w 81"/>
                <a:gd name="T15" fmla="*/ 117 h 395"/>
                <a:gd name="T16" fmla="*/ 7 w 81"/>
                <a:gd name="T17" fmla="*/ 89 h 395"/>
                <a:gd name="T18" fmla="*/ 6 w 81"/>
                <a:gd name="T19" fmla="*/ 64 h 395"/>
                <a:gd name="T20" fmla="*/ 6 w 81"/>
                <a:gd name="T21" fmla="*/ 40 h 395"/>
                <a:gd name="T22" fmla="*/ 7 w 81"/>
                <a:gd name="T23" fmla="*/ 19 h 395"/>
                <a:gd name="T24" fmla="*/ 7 w 81"/>
                <a:gd name="T25" fmla="*/ 0 h 395"/>
                <a:gd name="T26" fmla="*/ 3 w 81"/>
                <a:gd name="T27" fmla="*/ 15 h 395"/>
                <a:gd name="T28" fmla="*/ 2 w 81"/>
                <a:gd name="T29" fmla="*/ 36 h 395"/>
                <a:gd name="T30" fmla="*/ 0 w 81"/>
                <a:gd name="T31" fmla="*/ 63 h 395"/>
                <a:gd name="T32" fmla="*/ 3 w 81"/>
                <a:gd name="T33" fmla="*/ 93 h 395"/>
                <a:gd name="T34" fmla="*/ 6 w 81"/>
                <a:gd name="T35" fmla="*/ 124 h 395"/>
                <a:gd name="T36" fmla="*/ 11 w 81"/>
                <a:gd name="T37" fmla="*/ 154 h 395"/>
                <a:gd name="T38" fmla="*/ 20 w 81"/>
                <a:gd name="T39" fmla="*/ 180 h 395"/>
                <a:gd name="T40" fmla="*/ 33 w 81"/>
                <a:gd name="T41" fmla="*/ 201 h 3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8" name="Freeform 35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33 w 60"/>
                <a:gd name="T1" fmla="*/ 1 h 54"/>
                <a:gd name="T2" fmla="*/ 30 w 60"/>
                <a:gd name="T3" fmla="*/ 0 h 54"/>
                <a:gd name="T4" fmla="*/ 27 w 60"/>
                <a:gd name="T5" fmla="*/ 1 h 54"/>
                <a:gd name="T6" fmla="*/ 23 w 60"/>
                <a:gd name="T7" fmla="*/ 4 h 54"/>
                <a:gd name="T8" fmla="*/ 17 w 60"/>
                <a:gd name="T9" fmla="*/ 5 h 54"/>
                <a:gd name="T10" fmla="*/ 11 w 60"/>
                <a:gd name="T11" fmla="*/ 11 h 54"/>
                <a:gd name="T12" fmla="*/ 7 w 60"/>
                <a:gd name="T13" fmla="*/ 16 h 54"/>
                <a:gd name="T14" fmla="*/ 4 w 60"/>
                <a:gd name="T15" fmla="*/ 22 h 54"/>
                <a:gd name="T16" fmla="*/ 0 w 60"/>
                <a:gd name="T17" fmla="*/ 30 h 54"/>
                <a:gd name="T18" fmla="*/ 4 w 60"/>
                <a:gd name="T19" fmla="*/ 27 h 54"/>
                <a:gd name="T20" fmla="*/ 8 w 60"/>
                <a:gd name="T21" fmla="*/ 22 h 54"/>
                <a:gd name="T22" fmla="*/ 13 w 60"/>
                <a:gd name="T23" fmla="*/ 18 h 54"/>
                <a:gd name="T24" fmla="*/ 19 w 60"/>
                <a:gd name="T25" fmla="*/ 14 h 54"/>
                <a:gd name="T26" fmla="*/ 25 w 60"/>
                <a:gd name="T27" fmla="*/ 10 h 54"/>
                <a:gd name="T28" fmla="*/ 29 w 60"/>
                <a:gd name="T29" fmla="*/ 5 h 54"/>
                <a:gd name="T30" fmla="*/ 32 w 60"/>
                <a:gd name="T31" fmla="*/ 4 h 54"/>
                <a:gd name="T32" fmla="*/ 33 w 60"/>
                <a:gd name="T33" fmla="*/ 1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9" name="Freeform 36"/>
            <p:cNvSpPr>
              <a:spLocks/>
            </p:cNvSpPr>
            <p:nvPr/>
          </p:nvSpPr>
          <p:spPr bwMode="auto">
            <a:xfrm>
              <a:off x="4445" y="848"/>
              <a:ext cx="59" cy="63"/>
            </a:xfrm>
            <a:custGeom>
              <a:avLst/>
              <a:gdLst>
                <a:gd name="T0" fmla="*/ 30 w 70"/>
                <a:gd name="T1" fmla="*/ 2 h 71"/>
                <a:gd name="T2" fmla="*/ 29 w 70"/>
                <a:gd name="T3" fmla="*/ 0 h 71"/>
                <a:gd name="T4" fmla="*/ 25 w 70"/>
                <a:gd name="T5" fmla="*/ 2 h 71"/>
                <a:gd name="T6" fmla="*/ 20 w 70"/>
                <a:gd name="T7" fmla="*/ 4 h 71"/>
                <a:gd name="T8" fmla="*/ 16 w 70"/>
                <a:gd name="T9" fmla="*/ 10 h 71"/>
                <a:gd name="T10" fmla="*/ 11 w 70"/>
                <a:gd name="T11" fmla="*/ 17 h 71"/>
                <a:gd name="T12" fmla="*/ 6 w 70"/>
                <a:gd name="T13" fmla="*/ 25 h 71"/>
                <a:gd name="T14" fmla="*/ 3 w 70"/>
                <a:gd name="T15" fmla="*/ 31 h 71"/>
                <a:gd name="T16" fmla="*/ 0 w 70"/>
                <a:gd name="T17" fmla="*/ 39 h 71"/>
                <a:gd name="T18" fmla="*/ 3 w 70"/>
                <a:gd name="T19" fmla="*/ 35 h 71"/>
                <a:gd name="T20" fmla="*/ 7 w 70"/>
                <a:gd name="T21" fmla="*/ 31 h 71"/>
                <a:gd name="T22" fmla="*/ 11 w 70"/>
                <a:gd name="T23" fmla="*/ 27 h 71"/>
                <a:gd name="T24" fmla="*/ 18 w 70"/>
                <a:gd name="T25" fmla="*/ 21 h 71"/>
                <a:gd name="T26" fmla="*/ 22 w 70"/>
                <a:gd name="T27" fmla="*/ 14 h 71"/>
                <a:gd name="T28" fmla="*/ 27 w 70"/>
                <a:gd name="T29" fmla="*/ 10 h 71"/>
                <a:gd name="T30" fmla="*/ 29 w 70"/>
                <a:gd name="T31" fmla="*/ 4 h 71"/>
                <a:gd name="T32" fmla="*/ 30 w 70"/>
                <a:gd name="T33" fmla="*/ 2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0" name="Freeform 37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42 w 77"/>
                <a:gd name="T1" fmla="*/ 2 h 62"/>
                <a:gd name="T2" fmla="*/ 39 w 77"/>
                <a:gd name="T3" fmla="*/ 0 h 62"/>
                <a:gd name="T4" fmla="*/ 34 w 77"/>
                <a:gd name="T5" fmla="*/ 1 h 62"/>
                <a:gd name="T6" fmla="*/ 28 w 77"/>
                <a:gd name="T7" fmla="*/ 3 h 62"/>
                <a:gd name="T8" fmla="*/ 20 w 77"/>
                <a:gd name="T9" fmla="*/ 8 h 62"/>
                <a:gd name="T10" fmla="*/ 13 w 77"/>
                <a:gd name="T11" fmla="*/ 13 h 62"/>
                <a:gd name="T12" fmla="*/ 8 w 77"/>
                <a:gd name="T13" fmla="*/ 18 h 62"/>
                <a:gd name="T14" fmla="*/ 4 w 77"/>
                <a:gd name="T15" fmla="*/ 24 h 62"/>
                <a:gd name="T16" fmla="*/ 0 w 77"/>
                <a:gd name="T17" fmla="*/ 31 h 62"/>
                <a:gd name="T18" fmla="*/ 4 w 77"/>
                <a:gd name="T19" fmla="*/ 29 h 62"/>
                <a:gd name="T20" fmla="*/ 9 w 77"/>
                <a:gd name="T21" fmla="*/ 26 h 62"/>
                <a:gd name="T22" fmla="*/ 16 w 77"/>
                <a:gd name="T23" fmla="*/ 21 h 62"/>
                <a:gd name="T24" fmla="*/ 23 w 77"/>
                <a:gd name="T25" fmla="*/ 17 h 62"/>
                <a:gd name="T26" fmla="*/ 30 w 77"/>
                <a:gd name="T27" fmla="*/ 12 h 62"/>
                <a:gd name="T28" fmla="*/ 37 w 77"/>
                <a:gd name="T29" fmla="*/ 8 h 62"/>
                <a:gd name="T30" fmla="*/ 40 w 77"/>
                <a:gd name="T31" fmla="*/ 3 h 62"/>
                <a:gd name="T32" fmla="*/ 42 w 77"/>
                <a:gd name="T33" fmla="*/ 2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1" name="Freeform 38"/>
            <p:cNvSpPr>
              <a:spLocks/>
            </p:cNvSpPr>
            <p:nvPr/>
          </p:nvSpPr>
          <p:spPr bwMode="auto">
            <a:xfrm>
              <a:off x="4453" y="953"/>
              <a:ext cx="63" cy="47"/>
            </a:xfrm>
            <a:custGeom>
              <a:avLst/>
              <a:gdLst>
                <a:gd name="T0" fmla="*/ 39 w 71"/>
                <a:gd name="T1" fmla="*/ 2 h 54"/>
                <a:gd name="T2" fmla="*/ 37 w 71"/>
                <a:gd name="T3" fmla="*/ 0 h 54"/>
                <a:gd name="T4" fmla="*/ 32 w 71"/>
                <a:gd name="T5" fmla="*/ 2 h 54"/>
                <a:gd name="T6" fmla="*/ 27 w 71"/>
                <a:gd name="T7" fmla="*/ 3 h 54"/>
                <a:gd name="T8" fmla="*/ 20 w 71"/>
                <a:gd name="T9" fmla="*/ 8 h 54"/>
                <a:gd name="T10" fmla="*/ 12 w 71"/>
                <a:gd name="T11" fmla="*/ 12 h 54"/>
                <a:gd name="T12" fmla="*/ 8 w 71"/>
                <a:gd name="T13" fmla="*/ 17 h 54"/>
                <a:gd name="T14" fmla="*/ 3 w 71"/>
                <a:gd name="T15" fmla="*/ 21 h 54"/>
                <a:gd name="T16" fmla="*/ 0 w 71"/>
                <a:gd name="T17" fmla="*/ 27 h 54"/>
                <a:gd name="T18" fmla="*/ 4 w 71"/>
                <a:gd name="T19" fmla="*/ 24 h 54"/>
                <a:gd name="T20" fmla="*/ 10 w 71"/>
                <a:gd name="T21" fmla="*/ 23 h 54"/>
                <a:gd name="T22" fmla="*/ 17 w 71"/>
                <a:gd name="T23" fmla="*/ 19 h 54"/>
                <a:gd name="T24" fmla="*/ 24 w 71"/>
                <a:gd name="T25" fmla="*/ 16 h 54"/>
                <a:gd name="T26" fmla="*/ 30 w 71"/>
                <a:gd name="T27" fmla="*/ 11 h 54"/>
                <a:gd name="T28" fmla="*/ 35 w 71"/>
                <a:gd name="T29" fmla="*/ 8 h 54"/>
                <a:gd name="T30" fmla="*/ 38 w 71"/>
                <a:gd name="T31" fmla="*/ 4 h 54"/>
                <a:gd name="T32" fmla="*/ 39 w 71"/>
                <a:gd name="T33" fmla="*/ 2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2" name="Freeform 39"/>
            <p:cNvSpPr>
              <a:spLocks/>
            </p:cNvSpPr>
            <p:nvPr/>
          </p:nvSpPr>
          <p:spPr bwMode="auto">
            <a:xfrm>
              <a:off x="4462" y="992"/>
              <a:ext cx="56" cy="33"/>
            </a:xfrm>
            <a:custGeom>
              <a:avLst/>
              <a:gdLst>
                <a:gd name="T0" fmla="*/ 33 w 64"/>
                <a:gd name="T1" fmla="*/ 3 h 38"/>
                <a:gd name="T2" fmla="*/ 31 w 64"/>
                <a:gd name="T3" fmla="*/ 0 h 38"/>
                <a:gd name="T4" fmla="*/ 27 w 64"/>
                <a:gd name="T5" fmla="*/ 0 h 38"/>
                <a:gd name="T6" fmla="*/ 23 w 64"/>
                <a:gd name="T7" fmla="*/ 2 h 38"/>
                <a:gd name="T8" fmla="*/ 18 w 64"/>
                <a:gd name="T9" fmla="*/ 3 h 38"/>
                <a:gd name="T10" fmla="*/ 11 w 64"/>
                <a:gd name="T11" fmla="*/ 5 h 38"/>
                <a:gd name="T12" fmla="*/ 7 w 64"/>
                <a:gd name="T13" fmla="*/ 8 h 38"/>
                <a:gd name="T14" fmla="*/ 4 w 64"/>
                <a:gd name="T15" fmla="*/ 13 h 38"/>
                <a:gd name="T16" fmla="*/ 0 w 64"/>
                <a:gd name="T17" fmla="*/ 19 h 38"/>
                <a:gd name="T18" fmla="*/ 4 w 64"/>
                <a:gd name="T19" fmla="*/ 17 h 38"/>
                <a:gd name="T20" fmla="*/ 9 w 64"/>
                <a:gd name="T21" fmla="*/ 15 h 38"/>
                <a:gd name="T22" fmla="*/ 14 w 64"/>
                <a:gd name="T23" fmla="*/ 13 h 38"/>
                <a:gd name="T24" fmla="*/ 19 w 64"/>
                <a:gd name="T25" fmla="*/ 11 h 38"/>
                <a:gd name="T26" fmla="*/ 25 w 64"/>
                <a:gd name="T27" fmla="*/ 9 h 38"/>
                <a:gd name="T28" fmla="*/ 30 w 64"/>
                <a:gd name="T29" fmla="*/ 7 h 38"/>
                <a:gd name="T30" fmla="*/ 32 w 64"/>
                <a:gd name="T31" fmla="*/ 3 h 38"/>
                <a:gd name="T32" fmla="*/ 33 w 64"/>
                <a:gd name="T33" fmla="*/ 3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3" name="Freeform 40"/>
            <p:cNvSpPr>
              <a:spLocks/>
            </p:cNvSpPr>
            <p:nvPr/>
          </p:nvSpPr>
          <p:spPr bwMode="auto">
            <a:xfrm>
              <a:off x="4483" y="1053"/>
              <a:ext cx="42" cy="26"/>
            </a:xfrm>
            <a:custGeom>
              <a:avLst/>
              <a:gdLst>
                <a:gd name="T0" fmla="*/ 23 w 49"/>
                <a:gd name="T1" fmla="*/ 2 h 28"/>
                <a:gd name="T2" fmla="*/ 21 w 49"/>
                <a:gd name="T3" fmla="*/ 0 h 28"/>
                <a:gd name="T4" fmla="*/ 18 w 49"/>
                <a:gd name="T5" fmla="*/ 0 h 28"/>
                <a:gd name="T6" fmla="*/ 15 w 49"/>
                <a:gd name="T7" fmla="*/ 1 h 28"/>
                <a:gd name="T8" fmla="*/ 11 w 49"/>
                <a:gd name="T9" fmla="*/ 5 h 28"/>
                <a:gd name="T10" fmla="*/ 7 w 49"/>
                <a:gd name="T11" fmla="*/ 7 h 28"/>
                <a:gd name="T12" fmla="*/ 3 w 49"/>
                <a:gd name="T13" fmla="*/ 12 h 28"/>
                <a:gd name="T14" fmla="*/ 1 w 49"/>
                <a:gd name="T15" fmla="*/ 17 h 28"/>
                <a:gd name="T16" fmla="*/ 0 w 49"/>
                <a:gd name="T17" fmla="*/ 19 h 28"/>
                <a:gd name="T18" fmla="*/ 3 w 49"/>
                <a:gd name="T19" fmla="*/ 18 h 28"/>
                <a:gd name="T20" fmla="*/ 6 w 49"/>
                <a:gd name="T21" fmla="*/ 17 h 28"/>
                <a:gd name="T22" fmla="*/ 9 w 49"/>
                <a:gd name="T23" fmla="*/ 15 h 28"/>
                <a:gd name="T24" fmla="*/ 13 w 49"/>
                <a:gd name="T25" fmla="*/ 12 h 28"/>
                <a:gd name="T26" fmla="*/ 17 w 49"/>
                <a:gd name="T27" fmla="*/ 8 h 28"/>
                <a:gd name="T28" fmla="*/ 20 w 49"/>
                <a:gd name="T29" fmla="*/ 7 h 28"/>
                <a:gd name="T30" fmla="*/ 21 w 49"/>
                <a:gd name="T31" fmla="*/ 5 h 28"/>
                <a:gd name="T32" fmla="*/ 23 w 49"/>
                <a:gd name="T33" fmla="*/ 2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4" name="Freeform 41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14 w 33"/>
                <a:gd name="T1" fmla="*/ 1 h 22"/>
                <a:gd name="T2" fmla="*/ 12 w 33"/>
                <a:gd name="T3" fmla="*/ 0 h 22"/>
                <a:gd name="T4" fmla="*/ 10 w 33"/>
                <a:gd name="T5" fmla="*/ 0 h 22"/>
                <a:gd name="T6" fmla="*/ 7 w 33"/>
                <a:gd name="T7" fmla="*/ 1 h 22"/>
                <a:gd name="T8" fmla="*/ 4 w 33"/>
                <a:gd name="T9" fmla="*/ 3 h 22"/>
                <a:gd name="T10" fmla="*/ 3 w 33"/>
                <a:gd name="T11" fmla="*/ 3 h 22"/>
                <a:gd name="T12" fmla="*/ 1 w 33"/>
                <a:gd name="T13" fmla="*/ 6 h 22"/>
                <a:gd name="T14" fmla="*/ 0 w 33"/>
                <a:gd name="T15" fmla="*/ 8 h 22"/>
                <a:gd name="T16" fmla="*/ 2 w 33"/>
                <a:gd name="T17" fmla="*/ 10 h 22"/>
                <a:gd name="T18" fmla="*/ 3 w 33"/>
                <a:gd name="T19" fmla="*/ 8 h 22"/>
                <a:gd name="T20" fmla="*/ 3 w 33"/>
                <a:gd name="T21" fmla="*/ 7 h 22"/>
                <a:gd name="T22" fmla="*/ 7 w 33"/>
                <a:gd name="T23" fmla="*/ 6 h 22"/>
                <a:gd name="T24" fmla="*/ 9 w 33"/>
                <a:gd name="T25" fmla="*/ 4 h 22"/>
                <a:gd name="T26" fmla="*/ 12 w 33"/>
                <a:gd name="T27" fmla="*/ 3 h 22"/>
                <a:gd name="T28" fmla="*/ 14 w 33"/>
                <a:gd name="T29" fmla="*/ 3 h 22"/>
                <a:gd name="T30" fmla="*/ 14 w 33"/>
                <a:gd name="T31" fmla="*/ 3 h 22"/>
                <a:gd name="T32" fmla="*/ 14 w 33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5" name="Freeform 42"/>
            <p:cNvSpPr>
              <a:spLocks/>
            </p:cNvSpPr>
            <p:nvPr/>
          </p:nvSpPr>
          <p:spPr bwMode="auto">
            <a:xfrm>
              <a:off x="4445" y="827"/>
              <a:ext cx="57" cy="54"/>
            </a:xfrm>
            <a:custGeom>
              <a:avLst/>
              <a:gdLst>
                <a:gd name="T0" fmla="*/ 34 w 65"/>
                <a:gd name="T1" fmla="*/ 3 h 64"/>
                <a:gd name="T2" fmla="*/ 32 w 65"/>
                <a:gd name="T3" fmla="*/ 0 h 64"/>
                <a:gd name="T4" fmla="*/ 28 w 65"/>
                <a:gd name="T5" fmla="*/ 2 h 64"/>
                <a:gd name="T6" fmla="*/ 23 w 65"/>
                <a:gd name="T7" fmla="*/ 3 h 64"/>
                <a:gd name="T8" fmla="*/ 18 w 65"/>
                <a:gd name="T9" fmla="*/ 6 h 64"/>
                <a:gd name="T10" fmla="*/ 12 w 65"/>
                <a:gd name="T11" fmla="*/ 11 h 64"/>
                <a:gd name="T12" fmla="*/ 7 w 65"/>
                <a:gd name="T13" fmla="*/ 16 h 64"/>
                <a:gd name="T14" fmla="*/ 4 w 65"/>
                <a:gd name="T15" fmla="*/ 21 h 64"/>
                <a:gd name="T16" fmla="*/ 0 w 65"/>
                <a:gd name="T17" fmla="*/ 28 h 64"/>
                <a:gd name="T18" fmla="*/ 4 w 65"/>
                <a:gd name="T19" fmla="*/ 25 h 64"/>
                <a:gd name="T20" fmla="*/ 7 w 65"/>
                <a:gd name="T21" fmla="*/ 21 h 64"/>
                <a:gd name="T22" fmla="*/ 13 w 65"/>
                <a:gd name="T23" fmla="*/ 18 h 64"/>
                <a:gd name="T24" fmla="*/ 19 w 65"/>
                <a:gd name="T25" fmla="*/ 14 h 64"/>
                <a:gd name="T26" fmla="*/ 25 w 65"/>
                <a:gd name="T27" fmla="*/ 11 h 64"/>
                <a:gd name="T28" fmla="*/ 30 w 65"/>
                <a:gd name="T29" fmla="*/ 7 h 64"/>
                <a:gd name="T30" fmla="*/ 33 w 65"/>
                <a:gd name="T31" fmla="*/ 3 h 64"/>
                <a:gd name="T32" fmla="*/ 34 w 65"/>
                <a:gd name="T33" fmla="*/ 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6" name="Freeform 43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28 w 52"/>
                <a:gd name="T1" fmla="*/ 2 h 50"/>
                <a:gd name="T2" fmla="*/ 27 w 52"/>
                <a:gd name="T3" fmla="*/ 0 h 50"/>
                <a:gd name="T4" fmla="*/ 24 w 52"/>
                <a:gd name="T5" fmla="*/ 1 h 50"/>
                <a:gd name="T6" fmla="*/ 20 w 52"/>
                <a:gd name="T7" fmla="*/ 4 h 50"/>
                <a:gd name="T8" fmla="*/ 15 w 52"/>
                <a:gd name="T9" fmla="*/ 4 h 50"/>
                <a:gd name="T10" fmla="*/ 11 w 52"/>
                <a:gd name="T11" fmla="*/ 9 h 50"/>
                <a:gd name="T12" fmla="*/ 7 w 52"/>
                <a:gd name="T13" fmla="*/ 14 h 50"/>
                <a:gd name="T14" fmla="*/ 4 w 52"/>
                <a:gd name="T15" fmla="*/ 20 h 50"/>
                <a:gd name="T16" fmla="*/ 0 w 52"/>
                <a:gd name="T17" fmla="*/ 26 h 50"/>
                <a:gd name="T18" fmla="*/ 4 w 52"/>
                <a:gd name="T19" fmla="*/ 23 h 50"/>
                <a:gd name="T20" fmla="*/ 9 w 52"/>
                <a:gd name="T21" fmla="*/ 20 h 50"/>
                <a:gd name="T22" fmla="*/ 12 w 52"/>
                <a:gd name="T23" fmla="*/ 16 h 50"/>
                <a:gd name="T24" fmla="*/ 17 w 52"/>
                <a:gd name="T25" fmla="*/ 12 h 50"/>
                <a:gd name="T26" fmla="*/ 21 w 52"/>
                <a:gd name="T27" fmla="*/ 9 h 50"/>
                <a:gd name="T28" fmla="*/ 26 w 52"/>
                <a:gd name="T29" fmla="*/ 6 h 50"/>
                <a:gd name="T30" fmla="*/ 27 w 52"/>
                <a:gd name="T31" fmla="*/ 4 h 50"/>
                <a:gd name="T32" fmla="*/ 28 w 52"/>
                <a:gd name="T33" fmla="*/ 2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7" name="Freeform 44"/>
            <p:cNvSpPr>
              <a:spLocks/>
            </p:cNvSpPr>
            <p:nvPr/>
          </p:nvSpPr>
          <p:spPr bwMode="auto">
            <a:xfrm>
              <a:off x="4448" y="928"/>
              <a:ext cx="63" cy="48"/>
            </a:xfrm>
            <a:custGeom>
              <a:avLst/>
              <a:gdLst>
                <a:gd name="T0" fmla="*/ 39 w 71"/>
                <a:gd name="T1" fmla="*/ 1 h 53"/>
                <a:gd name="T2" fmla="*/ 37 w 71"/>
                <a:gd name="T3" fmla="*/ 0 h 53"/>
                <a:gd name="T4" fmla="*/ 32 w 71"/>
                <a:gd name="T5" fmla="*/ 2 h 53"/>
                <a:gd name="T6" fmla="*/ 27 w 71"/>
                <a:gd name="T7" fmla="*/ 5 h 53"/>
                <a:gd name="T8" fmla="*/ 20 w 71"/>
                <a:gd name="T9" fmla="*/ 10 h 53"/>
                <a:gd name="T10" fmla="*/ 12 w 71"/>
                <a:gd name="T11" fmla="*/ 14 h 53"/>
                <a:gd name="T12" fmla="*/ 8 w 71"/>
                <a:gd name="T13" fmla="*/ 20 h 53"/>
                <a:gd name="T14" fmla="*/ 4 w 71"/>
                <a:gd name="T15" fmla="*/ 27 h 53"/>
                <a:gd name="T16" fmla="*/ 0 w 71"/>
                <a:gd name="T17" fmla="*/ 32 h 53"/>
                <a:gd name="T18" fmla="*/ 4 w 71"/>
                <a:gd name="T19" fmla="*/ 30 h 53"/>
                <a:gd name="T20" fmla="*/ 10 w 71"/>
                <a:gd name="T21" fmla="*/ 27 h 53"/>
                <a:gd name="T22" fmla="*/ 17 w 71"/>
                <a:gd name="T23" fmla="*/ 23 h 53"/>
                <a:gd name="T24" fmla="*/ 24 w 71"/>
                <a:gd name="T25" fmla="*/ 18 h 53"/>
                <a:gd name="T26" fmla="*/ 30 w 71"/>
                <a:gd name="T27" fmla="*/ 14 h 53"/>
                <a:gd name="T28" fmla="*/ 35 w 71"/>
                <a:gd name="T29" fmla="*/ 10 h 53"/>
                <a:gd name="T30" fmla="*/ 38 w 71"/>
                <a:gd name="T31" fmla="*/ 5 h 53"/>
                <a:gd name="T32" fmla="*/ 39 w 7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8" name="Freeform 45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33 w 60"/>
                <a:gd name="T1" fmla="*/ 3 h 41"/>
                <a:gd name="T2" fmla="*/ 30 w 60"/>
                <a:gd name="T3" fmla="*/ 0 h 41"/>
                <a:gd name="T4" fmla="*/ 27 w 60"/>
                <a:gd name="T5" fmla="*/ 1 h 41"/>
                <a:gd name="T6" fmla="*/ 21 w 60"/>
                <a:gd name="T7" fmla="*/ 3 h 41"/>
                <a:gd name="T8" fmla="*/ 16 w 60"/>
                <a:gd name="T9" fmla="*/ 5 h 41"/>
                <a:gd name="T10" fmla="*/ 10 w 60"/>
                <a:gd name="T11" fmla="*/ 9 h 41"/>
                <a:gd name="T12" fmla="*/ 4 w 60"/>
                <a:gd name="T13" fmla="*/ 13 h 41"/>
                <a:gd name="T14" fmla="*/ 3 w 60"/>
                <a:gd name="T15" fmla="*/ 15 h 41"/>
                <a:gd name="T16" fmla="*/ 0 w 60"/>
                <a:gd name="T17" fmla="*/ 19 h 41"/>
                <a:gd name="T18" fmla="*/ 4 w 60"/>
                <a:gd name="T19" fmla="*/ 17 h 41"/>
                <a:gd name="T20" fmla="*/ 8 w 60"/>
                <a:gd name="T21" fmla="*/ 15 h 41"/>
                <a:gd name="T22" fmla="*/ 12 w 60"/>
                <a:gd name="T23" fmla="*/ 13 h 41"/>
                <a:gd name="T24" fmla="*/ 19 w 60"/>
                <a:gd name="T25" fmla="*/ 11 h 41"/>
                <a:gd name="T26" fmla="*/ 24 w 60"/>
                <a:gd name="T27" fmla="*/ 8 h 41"/>
                <a:gd name="T28" fmla="*/ 27 w 60"/>
                <a:gd name="T29" fmla="*/ 6 h 41"/>
                <a:gd name="T30" fmla="*/ 31 w 60"/>
                <a:gd name="T31" fmla="*/ 3 h 41"/>
                <a:gd name="T32" fmla="*/ 33 w 60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89" name="Freeform 46"/>
            <p:cNvSpPr>
              <a:spLocks/>
            </p:cNvSpPr>
            <p:nvPr/>
          </p:nvSpPr>
          <p:spPr bwMode="auto">
            <a:xfrm>
              <a:off x="4450" y="744"/>
              <a:ext cx="7" cy="55"/>
            </a:xfrm>
            <a:custGeom>
              <a:avLst/>
              <a:gdLst>
                <a:gd name="T0" fmla="*/ 4 w 8"/>
                <a:gd name="T1" fmla="*/ 37 h 61"/>
                <a:gd name="T2" fmla="*/ 3 w 8"/>
                <a:gd name="T3" fmla="*/ 29 h 61"/>
                <a:gd name="T4" fmla="*/ 0 w 8"/>
                <a:gd name="T5" fmla="*/ 16 h 61"/>
                <a:gd name="T6" fmla="*/ 0 w 8"/>
                <a:gd name="T7" fmla="*/ 5 h 61"/>
                <a:gd name="T8" fmla="*/ 4 w 8"/>
                <a:gd name="T9" fmla="*/ 0 h 61"/>
                <a:gd name="T10" fmla="*/ 4 w 8"/>
                <a:gd name="T11" fmla="*/ 5 h 61"/>
                <a:gd name="T12" fmla="*/ 4 w 8"/>
                <a:gd name="T13" fmla="*/ 16 h 61"/>
                <a:gd name="T14" fmla="*/ 4 w 8"/>
                <a:gd name="T15" fmla="*/ 27 h 61"/>
                <a:gd name="T16" fmla="*/ 4 w 8"/>
                <a:gd name="T17" fmla="*/ 37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0" name="Freeform 47"/>
            <p:cNvSpPr>
              <a:spLocks/>
            </p:cNvSpPr>
            <p:nvPr/>
          </p:nvSpPr>
          <p:spPr bwMode="auto">
            <a:xfrm>
              <a:off x="4390" y="783"/>
              <a:ext cx="56" cy="75"/>
            </a:xfrm>
            <a:custGeom>
              <a:avLst/>
              <a:gdLst>
                <a:gd name="T0" fmla="*/ 30 w 65"/>
                <a:gd name="T1" fmla="*/ 45 h 85"/>
                <a:gd name="T2" fmla="*/ 29 w 65"/>
                <a:gd name="T3" fmla="*/ 40 h 85"/>
                <a:gd name="T4" fmla="*/ 25 w 65"/>
                <a:gd name="T5" fmla="*/ 34 h 85"/>
                <a:gd name="T6" fmla="*/ 21 w 65"/>
                <a:gd name="T7" fmla="*/ 25 h 85"/>
                <a:gd name="T8" fmla="*/ 16 w 65"/>
                <a:gd name="T9" fmla="*/ 17 h 85"/>
                <a:gd name="T10" fmla="*/ 11 w 65"/>
                <a:gd name="T11" fmla="*/ 9 h 85"/>
                <a:gd name="T12" fmla="*/ 7 w 65"/>
                <a:gd name="T13" fmla="*/ 4 h 85"/>
                <a:gd name="T14" fmla="*/ 3 w 65"/>
                <a:gd name="T15" fmla="*/ 0 h 85"/>
                <a:gd name="T16" fmla="*/ 1 w 65"/>
                <a:gd name="T17" fmla="*/ 1 h 85"/>
                <a:gd name="T18" fmla="*/ 0 w 65"/>
                <a:gd name="T19" fmla="*/ 4 h 85"/>
                <a:gd name="T20" fmla="*/ 3 w 65"/>
                <a:gd name="T21" fmla="*/ 9 h 85"/>
                <a:gd name="T22" fmla="*/ 7 w 65"/>
                <a:gd name="T23" fmla="*/ 16 h 85"/>
                <a:gd name="T24" fmla="*/ 13 w 65"/>
                <a:gd name="T25" fmla="*/ 22 h 85"/>
                <a:gd name="T26" fmla="*/ 18 w 65"/>
                <a:gd name="T27" fmla="*/ 29 h 85"/>
                <a:gd name="T28" fmla="*/ 24 w 65"/>
                <a:gd name="T29" fmla="*/ 35 h 85"/>
                <a:gd name="T30" fmla="*/ 28 w 65"/>
                <a:gd name="T31" fmla="*/ 41 h 85"/>
                <a:gd name="T32" fmla="*/ 30 w 65"/>
                <a:gd name="T33" fmla="*/ 4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1" name="Freeform 48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33 w 68"/>
                <a:gd name="T1" fmla="*/ 38 h 77"/>
                <a:gd name="T2" fmla="*/ 31 w 68"/>
                <a:gd name="T3" fmla="*/ 33 h 77"/>
                <a:gd name="T4" fmla="*/ 26 w 68"/>
                <a:gd name="T5" fmla="*/ 28 h 77"/>
                <a:gd name="T6" fmla="*/ 21 w 68"/>
                <a:gd name="T7" fmla="*/ 20 h 77"/>
                <a:gd name="T8" fmla="*/ 15 w 68"/>
                <a:gd name="T9" fmla="*/ 13 h 77"/>
                <a:gd name="T10" fmla="*/ 10 w 68"/>
                <a:gd name="T11" fmla="*/ 7 h 77"/>
                <a:gd name="T12" fmla="*/ 5 w 68"/>
                <a:gd name="T13" fmla="*/ 3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4 h 77"/>
                <a:gd name="T20" fmla="*/ 3 w 68"/>
                <a:gd name="T21" fmla="*/ 10 h 77"/>
                <a:gd name="T22" fmla="*/ 9 w 68"/>
                <a:gd name="T23" fmla="*/ 15 h 77"/>
                <a:gd name="T24" fmla="*/ 15 w 68"/>
                <a:gd name="T25" fmla="*/ 20 h 77"/>
                <a:gd name="T26" fmla="*/ 21 w 68"/>
                <a:gd name="T27" fmla="*/ 26 h 77"/>
                <a:gd name="T28" fmla="*/ 27 w 68"/>
                <a:gd name="T29" fmla="*/ 32 h 77"/>
                <a:gd name="T30" fmla="*/ 31 w 68"/>
                <a:gd name="T31" fmla="*/ 36 h 77"/>
                <a:gd name="T32" fmla="*/ 33 w 68"/>
                <a:gd name="T33" fmla="*/ 38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2" name="Freeform 49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35 w 73"/>
                <a:gd name="T1" fmla="*/ 38 h 70"/>
                <a:gd name="T2" fmla="*/ 31 w 73"/>
                <a:gd name="T3" fmla="*/ 33 h 70"/>
                <a:gd name="T4" fmla="*/ 27 w 73"/>
                <a:gd name="T5" fmla="*/ 26 h 70"/>
                <a:gd name="T6" fmla="*/ 22 w 73"/>
                <a:gd name="T7" fmla="*/ 18 h 70"/>
                <a:gd name="T8" fmla="*/ 16 w 73"/>
                <a:gd name="T9" fmla="*/ 12 h 70"/>
                <a:gd name="T10" fmla="*/ 10 w 73"/>
                <a:gd name="T11" fmla="*/ 7 h 70"/>
                <a:gd name="T12" fmla="*/ 5 w 73"/>
                <a:gd name="T13" fmla="*/ 3 h 70"/>
                <a:gd name="T14" fmla="*/ 3 w 73"/>
                <a:gd name="T15" fmla="*/ 0 h 70"/>
                <a:gd name="T16" fmla="*/ 0 w 73"/>
                <a:gd name="T17" fmla="*/ 2 h 70"/>
                <a:gd name="T18" fmla="*/ 3 w 73"/>
                <a:gd name="T19" fmla="*/ 4 h 70"/>
                <a:gd name="T20" fmla="*/ 5 w 73"/>
                <a:gd name="T21" fmla="*/ 9 h 70"/>
                <a:gd name="T22" fmla="*/ 9 w 73"/>
                <a:gd name="T23" fmla="*/ 13 h 70"/>
                <a:gd name="T24" fmla="*/ 16 w 73"/>
                <a:gd name="T25" fmla="*/ 19 h 70"/>
                <a:gd name="T26" fmla="*/ 22 w 73"/>
                <a:gd name="T27" fmla="*/ 24 h 70"/>
                <a:gd name="T28" fmla="*/ 28 w 73"/>
                <a:gd name="T29" fmla="*/ 30 h 70"/>
                <a:gd name="T30" fmla="*/ 32 w 73"/>
                <a:gd name="T31" fmla="*/ 35 h 70"/>
                <a:gd name="T32" fmla="*/ 35 w 73"/>
                <a:gd name="T33" fmla="*/ 3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3" name="Freeform 50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34 w 69"/>
                <a:gd name="T1" fmla="*/ 26 h 53"/>
                <a:gd name="T2" fmla="*/ 31 w 69"/>
                <a:gd name="T3" fmla="*/ 23 h 53"/>
                <a:gd name="T4" fmla="*/ 26 w 69"/>
                <a:gd name="T5" fmla="*/ 17 h 53"/>
                <a:gd name="T6" fmla="*/ 20 w 69"/>
                <a:gd name="T7" fmla="*/ 12 h 53"/>
                <a:gd name="T8" fmla="*/ 15 w 69"/>
                <a:gd name="T9" fmla="*/ 8 h 53"/>
                <a:gd name="T10" fmla="*/ 10 w 69"/>
                <a:gd name="T11" fmla="*/ 3 h 53"/>
                <a:gd name="T12" fmla="*/ 4 w 69"/>
                <a:gd name="T13" fmla="*/ 1 h 53"/>
                <a:gd name="T14" fmla="*/ 2 w 69"/>
                <a:gd name="T15" fmla="*/ 0 h 53"/>
                <a:gd name="T16" fmla="*/ 0 w 69"/>
                <a:gd name="T17" fmla="*/ 3 h 53"/>
                <a:gd name="T18" fmla="*/ 2 w 69"/>
                <a:gd name="T19" fmla="*/ 6 h 53"/>
                <a:gd name="T20" fmla="*/ 3 w 69"/>
                <a:gd name="T21" fmla="*/ 9 h 53"/>
                <a:gd name="T22" fmla="*/ 9 w 69"/>
                <a:gd name="T23" fmla="*/ 12 h 53"/>
                <a:gd name="T24" fmla="*/ 15 w 69"/>
                <a:gd name="T25" fmla="*/ 15 h 53"/>
                <a:gd name="T26" fmla="*/ 20 w 69"/>
                <a:gd name="T27" fmla="*/ 17 h 53"/>
                <a:gd name="T28" fmla="*/ 26 w 69"/>
                <a:gd name="T29" fmla="*/ 20 h 53"/>
                <a:gd name="T30" fmla="*/ 31 w 69"/>
                <a:gd name="T31" fmla="*/ 23 h 53"/>
                <a:gd name="T32" fmla="*/ 34 w 69"/>
                <a:gd name="T33" fmla="*/ 26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4" name="Freeform 51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32 w 67"/>
                <a:gd name="T1" fmla="*/ 23 h 49"/>
                <a:gd name="T2" fmla="*/ 30 w 67"/>
                <a:gd name="T3" fmla="*/ 20 h 49"/>
                <a:gd name="T4" fmla="*/ 25 w 67"/>
                <a:gd name="T5" fmla="*/ 15 h 49"/>
                <a:gd name="T6" fmla="*/ 19 w 67"/>
                <a:gd name="T7" fmla="*/ 11 h 49"/>
                <a:gd name="T8" fmla="*/ 14 w 67"/>
                <a:gd name="T9" fmla="*/ 7 h 49"/>
                <a:gd name="T10" fmla="*/ 8 w 67"/>
                <a:gd name="T11" fmla="*/ 3 h 49"/>
                <a:gd name="T12" fmla="*/ 3 w 67"/>
                <a:gd name="T13" fmla="*/ 2 h 49"/>
                <a:gd name="T14" fmla="*/ 1 w 67"/>
                <a:gd name="T15" fmla="*/ 0 h 49"/>
                <a:gd name="T16" fmla="*/ 0 w 67"/>
                <a:gd name="T17" fmla="*/ 3 h 49"/>
                <a:gd name="T18" fmla="*/ 3 w 67"/>
                <a:gd name="T19" fmla="*/ 6 h 49"/>
                <a:gd name="T20" fmla="*/ 6 w 67"/>
                <a:gd name="T21" fmla="*/ 9 h 49"/>
                <a:gd name="T22" fmla="*/ 10 w 67"/>
                <a:gd name="T23" fmla="*/ 12 h 49"/>
                <a:gd name="T24" fmla="*/ 15 w 67"/>
                <a:gd name="T25" fmla="*/ 15 h 49"/>
                <a:gd name="T26" fmla="*/ 21 w 67"/>
                <a:gd name="T27" fmla="*/ 17 h 49"/>
                <a:gd name="T28" fmla="*/ 26 w 67"/>
                <a:gd name="T29" fmla="*/ 20 h 49"/>
                <a:gd name="T30" fmla="*/ 30 w 67"/>
                <a:gd name="T31" fmla="*/ 21 h 49"/>
                <a:gd name="T32" fmla="*/ 32 w 67"/>
                <a:gd name="T33" fmla="*/ 23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5" name="Freeform 52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29 w 59"/>
                <a:gd name="T1" fmla="*/ 16 h 25"/>
                <a:gd name="T2" fmla="*/ 25 w 59"/>
                <a:gd name="T3" fmla="*/ 14 h 25"/>
                <a:gd name="T4" fmla="*/ 21 w 59"/>
                <a:gd name="T5" fmla="*/ 9 h 25"/>
                <a:gd name="T6" fmla="*/ 16 w 59"/>
                <a:gd name="T7" fmla="*/ 6 h 25"/>
                <a:gd name="T8" fmla="*/ 11 w 59"/>
                <a:gd name="T9" fmla="*/ 3 h 25"/>
                <a:gd name="T10" fmla="*/ 7 w 59"/>
                <a:gd name="T11" fmla="*/ 0 h 25"/>
                <a:gd name="T12" fmla="*/ 3 w 59"/>
                <a:gd name="T13" fmla="*/ 0 h 25"/>
                <a:gd name="T14" fmla="*/ 1 w 59"/>
                <a:gd name="T15" fmla="*/ 1 h 25"/>
                <a:gd name="T16" fmla="*/ 0 w 59"/>
                <a:gd name="T17" fmla="*/ 6 h 25"/>
                <a:gd name="T18" fmla="*/ 2 w 59"/>
                <a:gd name="T19" fmla="*/ 8 h 25"/>
                <a:gd name="T20" fmla="*/ 3 w 59"/>
                <a:gd name="T21" fmla="*/ 12 h 25"/>
                <a:gd name="T22" fmla="*/ 8 w 59"/>
                <a:gd name="T23" fmla="*/ 14 h 25"/>
                <a:gd name="T24" fmla="*/ 12 w 59"/>
                <a:gd name="T25" fmla="*/ 14 h 25"/>
                <a:gd name="T26" fmla="*/ 16 w 59"/>
                <a:gd name="T27" fmla="*/ 14 h 25"/>
                <a:gd name="T28" fmla="*/ 22 w 59"/>
                <a:gd name="T29" fmla="*/ 15 h 25"/>
                <a:gd name="T30" fmla="*/ 26 w 59"/>
                <a:gd name="T31" fmla="*/ 15 h 25"/>
                <a:gd name="T32" fmla="*/ 29 w 59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6" name="Freeform 53"/>
            <p:cNvSpPr>
              <a:spLocks/>
            </p:cNvSpPr>
            <p:nvPr/>
          </p:nvSpPr>
          <p:spPr bwMode="auto">
            <a:xfrm>
              <a:off x="4420" y="1018"/>
              <a:ext cx="46" cy="10"/>
            </a:xfrm>
            <a:custGeom>
              <a:avLst/>
              <a:gdLst>
                <a:gd name="T0" fmla="*/ 28 w 52"/>
                <a:gd name="T1" fmla="*/ 4 h 13"/>
                <a:gd name="T2" fmla="*/ 25 w 52"/>
                <a:gd name="T3" fmla="*/ 3 h 13"/>
                <a:gd name="T4" fmla="*/ 21 w 52"/>
                <a:gd name="T5" fmla="*/ 2 h 13"/>
                <a:gd name="T6" fmla="*/ 17 w 52"/>
                <a:gd name="T7" fmla="*/ 2 h 13"/>
                <a:gd name="T8" fmla="*/ 12 w 52"/>
                <a:gd name="T9" fmla="*/ 1 h 13"/>
                <a:gd name="T10" fmla="*/ 7 w 52"/>
                <a:gd name="T11" fmla="*/ 0 h 13"/>
                <a:gd name="T12" fmla="*/ 4 w 52"/>
                <a:gd name="T13" fmla="*/ 0 h 13"/>
                <a:gd name="T14" fmla="*/ 1 w 52"/>
                <a:gd name="T15" fmla="*/ 1 h 13"/>
                <a:gd name="T16" fmla="*/ 0 w 52"/>
                <a:gd name="T17" fmla="*/ 2 h 13"/>
                <a:gd name="T18" fmla="*/ 2 w 52"/>
                <a:gd name="T19" fmla="*/ 3 h 13"/>
                <a:gd name="T20" fmla="*/ 4 w 52"/>
                <a:gd name="T21" fmla="*/ 3 h 13"/>
                <a:gd name="T22" fmla="*/ 7 w 52"/>
                <a:gd name="T23" fmla="*/ 4 h 13"/>
                <a:gd name="T24" fmla="*/ 12 w 52"/>
                <a:gd name="T25" fmla="*/ 4 h 13"/>
                <a:gd name="T26" fmla="*/ 16 w 52"/>
                <a:gd name="T27" fmla="*/ 3 h 13"/>
                <a:gd name="T28" fmla="*/ 20 w 52"/>
                <a:gd name="T29" fmla="*/ 3 h 13"/>
                <a:gd name="T30" fmla="*/ 24 w 52"/>
                <a:gd name="T31" fmla="*/ 3 h 13"/>
                <a:gd name="T32" fmla="*/ 28 w 52"/>
                <a:gd name="T33" fmla="*/ 4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7" name="Freeform 54"/>
            <p:cNvSpPr>
              <a:spLocks/>
            </p:cNvSpPr>
            <p:nvPr/>
          </p:nvSpPr>
          <p:spPr bwMode="auto">
            <a:xfrm>
              <a:off x="4427" y="1046"/>
              <a:ext cx="44" cy="12"/>
            </a:xfrm>
            <a:custGeom>
              <a:avLst/>
              <a:gdLst>
                <a:gd name="T0" fmla="*/ 24 w 51"/>
                <a:gd name="T1" fmla="*/ 3 h 14"/>
                <a:gd name="T2" fmla="*/ 22 w 51"/>
                <a:gd name="T3" fmla="*/ 3 h 14"/>
                <a:gd name="T4" fmla="*/ 19 w 51"/>
                <a:gd name="T5" fmla="*/ 3 h 14"/>
                <a:gd name="T6" fmla="*/ 15 w 51"/>
                <a:gd name="T7" fmla="*/ 2 h 14"/>
                <a:gd name="T8" fmla="*/ 10 w 51"/>
                <a:gd name="T9" fmla="*/ 0 h 14"/>
                <a:gd name="T10" fmla="*/ 7 w 51"/>
                <a:gd name="T11" fmla="*/ 0 h 14"/>
                <a:gd name="T12" fmla="*/ 3 w 51"/>
                <a:gd name="T13" fmla="*/ 2 h 14"/>
                <a:gd name="T14" fmla="*/ 2 w 51"/>
                <a:gd name="T15" fmla="*/ 3 h 14"/>
                <a:gd name="T16" fmla="*/ 0 w 51"/>
                <a:gd name="T17" fmla="*/ 5 h 14"/>
                <a:gd name="T18" fmla="*/ 1 w 51"/>
                <a:gd name="T19" fmla="*/ 6 h 14"/>
                <a:gd name="T20" fmla="*/ 3 w 51"/>
                <a:gd name="T21" fmla="*/ 7 h 14"/>
                <a:gd name="T22" fmla="*/ 5 w 51"/>
                <a:gd name="T23" fmla="*/ 7 h 14"/>
                <a:gd name="T24" fmla="*/ 8 w 51"/>
                <a:gd name="T25" fmla="*/ 6 h 14"/>
                <a:gd name="T26" fmla="*/ 12 w 51"/>
                <a:gd name="T27" fmla="*/ 5 h 14"/>
                <a:gd name="T28" fmla="*/ 16 w 51"/>
                <a:gd name="T29" fmla="*/ 3 h 14"/>
                <a:gd name="T30" fmla="*/ 20 w 51"/>
                <a:gd name="T31" fmla="*/ 3 h 14"/>
                <a:gd name="T32" fmla="*/ 24 w 51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8" name="Freeform 55"/>
            <p:cNvSpPr>
              <a:spLocks/>
            </p:cNvSpPr>
            <p:nvPr/>
          </p:nvSpPr>
          <p:spPr bwMode="auto">
            <a:xfrm>
              <a:off x="4441" y="1067"/>
              <a:ext cx="44" cy="14"/>
            </a:xfrm>
            <a:custGeom>
              <a:avLst/>
              <a:gdLst>
                <a:gd name="T0" fmla="*/ 26 w 50"/>
                <a:gd name="T1" fmla="*/ 9 h 16"/>
                <a:gd name="T2" fmla="*/ 25 w 50"/>
                <a:gd name="T3" fmla="*/ 6 h 16"/>
                <a:gd name="T4" fmla="*/ 23 w 50"/>
                <a:gd name="T5" fmla="*/ 4 h 16"/>
                <a:gd name="T6" fmla="*/ 19 w 50"/>
                <a:gd name="T7" fmla="*/ 4 h 16"/>
                <a:gd name="T8" fmla="*/ 15 w 50"/>
                <a:gd name="T9" fmla="*/ 1 h 16"/>
                <a:gd name="T10" fmla="*/ 10 w 50"/>
                <a:gd name="T11" fmla="*/ 0 h 16"/>
                <a:gd name="T12" fmla="*/ 5 w 50"/>
                <a:gd name="T13" fmla="*/ 0 h 16"/>
                <a:gd name="T14" fmla="*/ 4 w 50"/>
                <a:gd name="T15" fmla="*/ 2 h 16"/>
                <a:gd name="T16" fmla="*/ 0 w 50"/>
                <a:gd name="T17" fmla="*/ 4 h 16"/>
                <a:gd name="T18" fmla="*/ 0 w 50"/>
                <a:gd name="T19" fmla="*/ 6 h 16"/>
                <a:gd name="T20" fmla="*/ 3 w 50"/>
                <a:gd name="T21" fmla="*/ 8 h 16"/>
                <a:gd name="T22" fmla="*/ 4 w 50"/>
                <a:gd name="T23" fmla="*/ 9 h 16"/>
                <a:gd name="T24" fmla="*/ 9 w 50"/>
                <a:gd name="T25" fmla="*/ 9 h 16"/>
                <a:gd name="T26" fmla="*/ 14 w 50"/>
                <a:gd name="T27" fmla="*/ 8 h 16"/>
                <a:gd name="T28" fmla="*/ 18 w 50"/>
                <a:gd name="T29" fmla="*/ 8 h 16"/>
                <a:gd name="T30" fmla="*/ 23 w 50"/>
                <a:gd name="T31" fmla="*/ 8 h 16"/>
                <a:gd name="T32" fmla="*/ 26 w 50"/>
                <a:gd name="T33" fmla="*/ 9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99" name="Freeform 56"/>
            <p:cNvSpPr>
              <a:spLocks/>
            </p:cNvSpPr>
            <p:nvPr/>
          </p:nvSpPr>
          <p:spPr bwMode="auto">
            <a:xfrm>
              <a:off x="4445" y="1085"/>
              <a:ext cx="47" cy="14"/>
            </a:xfrm>
            <a:custGeom>
              <a:avLst/>
              <a:gdLst>
                <a:gd name="T0" fmla="*/ 24 w 56"/>
                <a:gd name="T1" fmla="*/ 8 h 15"/>
                <a:gd name="T2" fmla="*/ 21 w 56"/>
                <a:gd name="T3" fmla="*/ 7 h 15"/>
                <a:gd name="T4" fmla="*/ 18 w 56"/>
                <a:gd name="T5" fmla="*/ 7 h 15"/>
                <a:gd name="T6" fmla="*/ 15 w 56"/>
                <a:gd name="T7" fmla="*/ 5 h 15"/>
                <a:gd name="T8" fmla="*/ 12 w 56"/>
                <a:gd name="T9" fmla="*/ 3 h 15"/>
                <a:gd name="T10" fmla="*/ 8 w 56"/>
                <a:gd name="T11" fmla="*/ 0 h 15"/>
                <a:gd name="T12" fmla="*/ 6 w 56"/>
                <a:gd name="T13" fmla="*/ 0 h 15"/>
                <a:gd name="T14" fmla="*/ 3 w 56"/>
                <a:gd name="T15" fmla="*/ 2 h 15"/>
                <a:gd name="T16" fmla="*/ 2 w 56"/>
                <a:gd name="T17" fmla="*/ 6 h 15"/>
                <a:gd name="T18" fmla="*/ 0 w 56"/>
                <a:gd name="T19" fmla="*/ 7 h 15"/>
                <a:gd name="T20" fmla="*/ 3 w 56"/>
                <a:gd name="T21" fmla="*/ 8 h 15"/>
                <a:gd name="T22" fmla="*/ 5 w 56"/>
                <a:gd name="T23" fmla="*/ 10 h 15"/>
                <a:gd name="T24" fmla="*/ 9 w 56"/>
                <a:gd name="T25" fmla="*/ 10 h 15"/>
                <a:gd name="T26" fmla="*/ 14 w 56"/>
                <a:gd name="T27" fmla="*/ 10 h 15"/>
                <a:gd name="T28" fmla="*/ 17 w 56"/>
                <a:gd name="T29" fmla="*/ 10 h 15"/>
                <a:gd name="T30" fmla="*/ 21 w 56"/>
                <a:gd name="T31" fmla="*/ 9 h 15"/>
                <a:gd name="T32" fmla="*/ 24 w 56"/>
                <a:gd name="T33" fmla="*/ 8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0" name="Freeform 57"/>
            <p:cNvSpPr>
              <a:spLocks/>
            </p:cNvSpPr>
            <p:nvPr/>
          </p:nvSpPr>
          <p:spPr bwMode="auto">
            <a:xfrm>
              <a:off x="4402" y="753"/>
              <a:ext cx="46" cy="75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3 h 86"/>
                <a:gd name="T4" fmla="*/ 4 w 52"/>
                <a:gd name="T5" fmla="*/ 8 h 86"/>
                <a:gd name="T6" fmla="*/ 9 w 52"/>
                <a:gd name="T7" fmla="*/ 13 h 86"/>
                <a:gd name="T8" fmla="*/ 13 w 52"/>
                <a:gd name="T9" fmla="*/ 18 h 86"/>
                <a:gd name="T10" fmla="*/ 19 w 52"/>
                <a:gd name="T11" fmla="*/ 25 h 86"/>
                <a:gd name="T12" fmla="*/ 24 w 52"/>
                <a:gd name="T13" fmla="*/ 32 h 86"/>
                <a:gd name="T14" fmla="*/ 27 w 52"/>
                <a:gd name="T15" fmla="*/ 38 h 86"/>
                <a:gd name="T16" fmla="*/ 28 w 52"/>
                <a:gd name="T17" fmla="*/ 44 h 86"/>
                <a:gd name="T18" fmla="*/ 27 w 52"/>
                <a:gd name="T19" fmla="*/ 37 h 86"/>
                <a:gd name="T20" fmla="*/ 24 w 52"/>
                <a:gd name="T21" fmla="*/ 29 h 86"/>
                <a:gd name="T22" fmla="*/ 19 w 52"/>
                <a:gd name="T23" fmla="*/ 21 h 86"/>
                <a:gd name="T24" fmla="*/ 15 w 52"/>
                <a:gd name="T25" fmla="*/ 13 h 86"/>
                <a:gd name="T26" fmla="*/ 11 w 52"/>
                <a:gd name="T27" fmla="*/ 7 h 86"/>
                <a:gd name="T28" fmla="*/ 7 w 52"/>
                <a:gd name="T29" fmla="*/ 3 h 86"/>
                <a:gd name="T30" fmla="*/ 4 w 52"/>
                <a:gd name="T31" fmla="*/ 0 h 86"/>
                <a:gd name="T32" fmla="*/ 0 w 52"/>
                <a:gd name="T33" fmla="*/ 3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1" name="Freeform 58"/>
            <p:cNvSpPr>
              <a:spLocks/>
            </p:cNvSpPr>
            <p:nvPr/>
          </p:nvSpPr>
          <p:spPr bwMode="auto">
            <a:xfrm>
              <a:off x="4424" y="743"/>
              <a:ext cx="29" cy="54"/>
            </a:xfrm>
            <a:custGeom>
              <a:avLst/>
              <a:gdLst>
                <a:gd name="T0" fmla="*/ 15 w 34"/>
                <a:gd name="T1" fmla="*/ 31 h 62"/>
                <a:gd name="T2" fmla="*/ 13 w 34"/>
                <a:gd name="T3" fmla="*/ 21 h 62"/>
                <a:gd name="T4" fmla="*/ 8 w 34"/>
                <a:gd name="T5" fmla="*/ 10 h 62"/>
                <a:gd name="T6" fmla="*/ 3 w 34"/>
                <a:gd name="T7" fmla="*/ 3 h 62"/>
                <a:gd name="T8" fmla="*/ 0 w 34"/>
                <a:gd name="T9" fmla="*/ 0 h 62"/>
                <a:gd name="T10" fmla="*/ 0 w 34"/>
                <a:gd name="T11" fmla="*/ 3 h 62"/>
                <a:gd name="T12" fmla="*/ 3 w 34"/>
                <a:gd name="T13" fmla="*/ 6 h 62"/>
                <a:gd name="T14" fmla="*/ 3 w 34"/>
                <a:gd name="T15" fmla="*/ 10 h 62"/>
                <a:gd name="T16" fmla="*/ 7 w 34"/>
                <a:gd name="T17" fmla="*/ 15 h 62"/>
                <a:gd name="T18" fmla="*/ 9 w 34"/>
                <a:gd name="T19" fmla="*/ 20 h 62"/>
                <a:gd name="T20" fmla="*/ 12 w 34"/>
                <a:gd name="T21" fmla="*/ 24 h 62"/>
                <a:gd name="T22" fmla="*/ 14 w 34"/>
                <a:gd name="T23" fmla="*/ 28 h 62"/>
                <a:gd name="T24" fmla="*/ 15 w 34"/>
                <a:gd name="T25" fmla="*/ 31 h 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2" name="Freeform 59"/>
            <p:cNvSpPr>
              <a:spLocks/>
            </p:cNvSpPr>
            <p:nvPr/>
          </p:nvSpPr>
          <p:spPr bwMode="auto">
            <a:xfrm>
              <a:off x="4580" y="948"/>
              <a:ext cx="84" cy="289"/>
            </a:xfrm>
            <a:custGeom>
              <a:avLst/>
              <a:gdLst>
                <a:gd name="T0" fmla="*/ 8 w 95"/>
                <a:gd name="T1" fmla="*/ 170 h 330"/>
                <a:gd name="T2" fmla="*/ 5 w 95"/>
                <a:gd name="T3" fmla="*/ 170 h 330"/>
                <a:gd name="T4" fmla="*/ 4 w 95"/>
                <a:gd name="T5" fmla="*/ 170 h 330"/>
                <a:gd name="T6" fmla="*/ 3 w 95"/>
                <a:gd name="T7" fmla="*/ 169 h 330"/>
                <a:gd name="T8" fmla="*/ 0 w 95"/>
                <a:gd name="T9" fmla="*/ 169 h 330"/>
                <a:gd name="T10" fmla="*/ 19 w 95"/>
                <a:gd name="T11" fmla="*/ 149 h 330"/>
                <a:gd name="T12" fmla="*/ 33 w 95"/>
                <a:gd name="T13" fmla="*/ 127 h 330"/>
                <a:gd name="T14" fmla="*/ 41 w 95"/>
                <a:gd name="T15" fmla="*/ 102 h 330"/>
                <a:gd name="T16" fmla="*/ 44 w 95"/>
                <a:gd name="T17" fmla="*/ 79 h 330"/>
                <a:gd name="T18" fmla="*/ 45 w 95"/>
                <a:gd name="T19" fmla="*/ 57 h 330"/>
                <a:gd name="T20" fmla="*/ 44 w 95"/>
                <a:gd name="T21" fmla="*/ 35 h 330"/>
                <a:gd name="T22" fmla="*/ 43 w 95"/>
                <a:gd name="T23" fmla="*/ 17 h 330"/>
                <a:gd name="T24" fmla="*/ 40 w 95"/>
                <a:gd name="T25" fmla="*/ 0 h 330"/>
                <a:gd name="T26" fmla="*/ 46 w 95"/>
                <a:gd name="T27" fmla="*/ 13 h 330"/>
                <a:gd name="T28" fmla="*/ 50 w 95"/>
                <a:gd name="T29" fmla="*/ 33 h 330"/>
                <a:gd name="T30" fmla="*/ 50 w 95"/>
                <a:gd name="T31" fmla="*/ 57 h 330"/>
                <a:gd name="T32" fmla="*/ 50 w 95"/>
                <a:gd name="T33" fmla="*/ 83 h 330"/>
                <a:gd name="T34" fmla="*/ 44 w 95"/>
                <a:gd name="T35" fmla="*/ 110 h 330"/>
                <a:gd name="T36" fmla="*/ 36 w 95"/>
                <a:gd name="T37" fmla="*/ 135 h 330"/>
                <a:gd name="T38" fmla="*/ 24 w 95"/>
                <a:gd name="T39" fmla="*/ 155 h 330"/>
                <a:gd name="T40" fmla="*/ 8 w 95"/>
                <a:gd name="T41" fmla="*/ 170 h 3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3" name="Freeform 60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40 w 64"/>
                <a:gd name="T1" fmla="*/ 23 h 46"/>
                <a:gd name="T2" fmla="*/ 36 w 64"/>
                <a:gd name="T3" fmla="*/ 18 h 46"/>
                <a:gd name="T4" fmla="*/ 30 w 64"/>
                <a:gd name="T5" fmla="*/ 13 h 46"/>
                <a:gd name="T6" fmla="*/ 24 w 64"/>
                <a:gd name="T7" fmla="*/ 10 h 46"/>
                <a:gd name="T8" fmla="*/ 18 w 64"/>
                <a:gd name="T9" fmla="*/ 6 h 46"/>
                <a:gd name="T10" fmla="*/ 12 w 64"/>
                <a:gd name="T11" fmla="*/ 3 h 46"/>
                <a:gd name="T12" fmla="*/ 5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3 h 46"/>
                <a:gd name="T20" fmla="*/ 4 w 64"/>
                <a:gd name="T21" fmla="*/ 4 h 46"/>
                <a:gd name="T22" fmla="*/ 7 w 64"/>
                <a:gd name="T23" fmla="*/ 7 h 46"/>
                <a:gd name="T24" fmla="*/ 14 w 64"/>
                <a:gd name="T25" fmla="*/ 10 h 46"/>
                <a:gd name="T26" fmla="*/ 20 w 64"/>
                <a:gd name="T27" fmla="*/ 13 h 46"/>
                <a:gd name="T28" fmla="*/ 28 w 64"/>
                <a:gd name="T29" fmla="*/ 15 h 46"/>
                <a:gd name="T30" fmla="*/ 34 w 64"/>
                <a:gd name="T31" fmla="*/ 19 h 46"/>
                <a:gd name="T32" fmla="*/ 40 w 64"/>
                <a:gd name="T33" fmla="*/ 2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4" name="Freeform 61"/>
            <p:cNvSpPr>
              <a:spLocks/>
            </p:cNvSpPr>
            <p:nvPr/>
          </p:nvSpPr>
          <p:spPr bwMode="auto">
            <a:xfrm>
              <a:off x="4590" y="964"/>
              <a:ext cx="69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8 w 78"/>
                <a:gd name="T5" fmla="*/ 3 h 68"/>
                <a:gd name="T6" fmla="*/ 12 w 78"/>
                <a:gd name="T7" fmla="*/ 4 h 68"/>
                <a:gd name="T8" fmla="*/ 20 w 78"/>
                <a:gd name="T9" fmla="*/ 9 h 68"/>
                <a:gd name="T10" fmla="*/ 27 w 78"/>
                <a:gd name="T11" fmla="*/ 14 h 68"/>
                <a:gd name="T12" fmla="*/ 35 w 78"/>
                <a:gd name="T13" fmla="*/ 20 h 68"/>
                <a:gd name="T14" fmla="*/ 39 w 78"/>
                <a:gd name="T15" fmla="*/ 27 h 68"/>
                <a:gd name="T16" fmla="*/ 42 w 78"/>
                <a:gd name="T17" fmla="*/ 33 h 68"/>
                <a:gd name="T18" fmla="*/ 37 w 78"/>
                <a:gd name="T19" fmla="*/ 30 h 68"/>
                <a:gd name="T20" fmla="*/ 31 w 78"/>
                <a:gd name="T21" fmla="*/ 25 h 68"/>
                <a:gd name="T22" fmla="*/ 24 w 78"/>
                <a:gd name="T23" fmla="*/ 20 h 68"/>
                <a:gd name="T24" fmla="*/ 17 w 78"/>
                <a:gd name="T25" fmla="*/ 15 h 68"/>
                <a:gd name="T26" fmla="*/ 10 w 78"/>
                <a:gd name="T27" fmla="*/ 10 h 68"/>
                <a:gd name="T28" fmla="*/ 4 w 78"/>
                <a:gd name="T29" fmla="*/ 6 h 68"/>
                <a:gd name="T30" fmla="*/ 2 w 78"/>
                <a:gd name="T31" fmla="*/ 3 h 68"/>
                <a:gd name="T32" fmla="*/ 0 w 78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5" name="Freeform 62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3 w 91"/>
                <a:gd name="T3" fmla="*/ 0 h 85"/>
                <a:gd name="T4" fmla="*/ 8 w 91"/>
                <a:gd name="T5" fmla="*/ 4 h 85"/>
                <a:gd name="T6" fmla="*/ 14 w 91"/>
                <a:gd name="T7" fmla="*/ 9 h 85"/>
                <a:gd name="T8" fmla="*/ 21 w 91"/>
                <a:gd name="T9" fmla="*/ 15 h 85"/>
                <a:gd name="T10" fmla="*/ 28 w 91"/>
                <a:gd name="T11" fmla="*/ 23 h 85"/>
                <a:gd name="T12" fmla="*/ 36 w 91"/>
                <a:gd name="T13" fmla="*/ 32 h 85"/>
                <a:gd name="T14" fmla="*/ 42 w 91"/>
                <a:gd name="T15" fmla="*/ 40 h 85"/>
                <a:gd name="T16" fmla="*/ 45 w 91"/>
                <a:gd name="T17" fmla="*/ 49 h 85"/>
                <a:gd name="T18" fmla="*/ 42 w 91"/>
                <a:gd name="T19" fmla="*/ 45 h 85"/>
                <a:gd name="T20" fmla="*/ 36 w 91"/>
                <a:gd name="T21" fmla="*/ 39 h 85"/>
                <a:gd name="T22" fmla="*/ 28 w 91"/>
                <a:gd name="T23" fmla="*/ 32 h 85"/>
                <a:gd name="T24" fmla="*/ 20 w 91"/>
                <a:gd name="T25" fmla="*/ 24 h 85"/>
                <a:gd name="T26" fmla="*/ 11 w 91"/>
                <a:gd name="T27" fmla="*/ 17 h 85"/>
                <a:gd name="T28" fmla="*/ 5 w 91"/>
                <a:gd name="T29" fmla="*/ 10 h 85"/>
                <a:gd name="T30" fmla="*/ 2 w 91"/>
                <a:gd name="T31" fmla="*/ 4 h 85"/>
                <a:gd name="T32" fmla="*/ 0 w 91"/>
                <a:gd name="T33" fmla="*/ 0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6" name="Freeform 63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3 w 101"/>
                <a:gd name="T3" fmla="*/ 0 h 78"/>
                <a:gd name="T4" fmla="*/ 10 w 101"/>
                <a:gd name="T5" fmla="*/ 4 h 78"/>
                <a:gd name="T6" fmla="*/ 17 w 101"/>
                <a:gd name="T7" fmla="*/ 7 h 78"/>
                <a:gd name="T8" fmla="*/ 25 w 101"/>
                <a:gd name="T9" fmla="*/ 14 h 78"/>
                <a:gd name="T10" fmla="*/ 33 w 101"/>
                <a:gd name="T11" fmla="*/ 22 h 78"/>
                <a:gd name="T12" fmla="*/ 41 w 101"/>
                <a:gd name="T13" fmla="*/ 31 h 78"/>
                <a:gd name="T14" fmla="*/ 48 w 101"/>
                <a:gd name="T15" fmla="*/ 38 h 78"/>
                <a:gd name="T16" fmla="*/ 51 w 101"/>
                <a:gd name="T17" fmla="*/ 46 h 78"/>
                <a:gd name="T18" fmla="*/ 47 w 101"/>
                <a:gd name="T19" fmla="*/ 43 h 78"/>
                <a:gd name="T20" fmla="*/ 40 w 101"/>
                <a:gd name="T21" fmla="*/ 37 h 78"/>
                <a:gd name="T22" fmla="*/ 32 w 101"/>
                <a:gd name="T23" fmla="*/ 31 h 78"/>
                <a:gd name="T24" fmla="*/ 22 w 101"/>
                <a:gd name="T25" fmla="*/ 22 h 78"/>
                <a:gd name="T26" fmla="*/ 14 w 101"/>
                <a:gd name="T27" fmla="*/ 15 h 78"/>
                <a:gd name="T28" fmla="*/ 7 w 101"/>
                <a:gd name="T29" fmla="*/ 9 h 78"/>
                <a:gd name="T30" fmla="*/ 3 w 101"/>
                <a:gd name="T31" fmla="*/ 4 h 78"/>
                <a:gd name="T32" fmla="*/ 0 w 101"/>
                <a:gd name="T33" fmla="*/ 1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7" name="Freeform 64"/>
            <p:cNvSpPr>
              <a:spLocks/>
            </p:cNvSpPr>
            <p:nvPr/>
          </p:nvSpPr>
          <p:spPr bwMode="auto">
            <a:xfrm>
              <a:off x="4562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3 w 91"/>
                <a:gd name="T3" fmla="*/ 0 h 69"/>
                <a:gd name="T4" fmla="*/ 8 w 91"/>
                <a:gd name="T5" fmla="*/ 4 h 69"/>
                <a:gd name="T6" fmla="*/ 15 w 91"/>
                <a:gd name="T7" fmla="*/ 7 h 69"/>
                <a:gd name="T8" fmla="*/ 23 w 91"/>
                <a:gd name="T9" fmla="*/ 12 h 69"/>
                <a:gd name="T10" fmla="*/ 30 w 91"/>
                <a:gd name="T11" fmla="*/ 19 h 69"/>
                <a:gd name="T12" fmla="*/ 37 w 91"/>
                <a:gd name="T13" fmla="*/ 26 h 69"/>
                <a:gd name="T14" fmla="*/ 43 w 91"/>
                <a:gd name="T15" fmla="*/ 32 h 69"/>
                <a:gd name="T16" fmla="*/ 45 w 91"/>
                <a:gd name="T17" fmla="*/ 37 h 69"/>
                <a:gd name="T18" fmla="*/ 42 w 91"/>
                <a:gd name="T19" fmla="*/ 34 h 69"/>
                <a:gd name="T20" fmla="*/ 34 w 91"/>
                <a:gd name="T21" fmla="*/ 30 h 69"/>
                <a:gd name="T22" fmla="*/ 26 w 91"/>
                <a:gd name="T23" fmla="*/ 25 h 69"/>
                <a:gd name="T24" fmla="*/ 18 w 91"/>
                <a:gd name="T25" fmla="*/ 19 h 69"/>
                <a:gd name="T26" fmla="*/ 10 w 91"/>
                <a:gd name="T27" fmla="*/ 13 h 69"/>
                <a:gd name="T28" fmla="*/ 4 w 91"/>
                <a:gd name="T29" fmla="*/ 8 h 69"/>
                <a:gd name="T30" fmla="*/ 1 w 91"/>
                <a:gd name="T31" fmla="*/ 4 h 69"/>
                <a:gd name="T32" fmla="*/ 0 w 91"/>
                <a:gd name="T33" fmla="*/ 1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8" name="Freeform 65"/>
            <p:cNvSpPr>
              <a:spLocks/>
            </p:cNvSpPr>
            <p:nvPr/>
          </p:nvSpPr>
          <p:spPr bwMode="auto">
            <a:xfrm>
              <a:off x="4562" y="1141"/>
              <a:ext cx="67" cy="51"/>
            </a:xfrm>
            <a:custGeom>
              <a:avLst/>
              <a:gdLst>
                <a:gd name="T0" fmla="*/ 0 w 75"/>
                <a:gd name="T1" fmla="*/ 1 h 58"/>
                <a:gd name="T2" fmla="*/ 4 w 75"/>
                <a:gd name="T3" fmla="*/ 0 h 58"/>
                <a:gd name="T4" fmla="*/ 8 w 75"/>
                <a:gd name="T5" fmla="*/ 1 h 58"/>
                <a:gd name="T6" fmla="*/ 13 w 75"/>
                <a:gd name="T7" fmla="*/ 4 h 58"/>
                <a:gd name="T8" fmla="*/ 21 w 75"/>
                <a:gd name="T9" fmla="*/ 7 h 58"/>
                <a:gd name="T10" fmla="*/ 29 w 75"/>
                <a:gd name="T11" fmla="*/ 11 h 58"/>
                <a:gd name="T12" fmla="*/ 34 w 75"/>
                <a:gd name="T13" fmla="*/ 18 h 58"/>
                <a:gd name="T14" fmla="*/ 40 w 75"/>
                <a:gd name="T15" fmla="*/ 24 h 58"/>
                <a:gd name="T16" fmla="*/ 43 w 75"/>
                <a:gd name="T17" fmla="*/ 31 h 58"/>
                <a:gd name="T18" fmla="*/ 38 w 75"/>
                <a:gd name="T19" fmla="*/ 27 h 58"/>
                <a:gd name="T20" fmla="*/ 33 w 75"/>
                <a:gd name="T21" fmla="*/ 23 h 58"/>
                <a:gd name="T22" fmla="*/ 24 w 75"/>
                <a:gd name="T23" fmla="*/ 19 h 58"/>
                <a:gd name="T24" fmla="*/ 17 w 75"/>
                <a:gd name="T25" fmla="*/ 15 h 58"/>
                <a:gd name="T26" fmla="*/ 10 w 75"/>
                <a:gd name="T27" fmla="*/ 10 h 58"/>
                <a:gd name="T28" fmla="*/ 4 w 75"/>
                <a:gd name="T29" fmla="*/ 6 h 58"/>
                <a:gd name="T30" fmla="*/ 1 w 75"/>
                <a:gd name="T31" fmla="*/ 4 h 58"/>
                <a:gd name="T32" fmla="*/ 0 w 75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09" name="Freeform 66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4 w 46"/>
                <a:gd name="T5" fmla="*/ 0 h 15"/>
                <a:gd name="T6" fmla="*/ 9 w 46"/>
                <a:gd name="T7" fmla="*/ 0 h 15"/>
                <a:gd name="T8" fmla="*/ 13 w 46"/>
                <a:gd name="T9" fmla="*/ 0 h 15"/>
                <a:gd name="T10" fmla="*/ 19 w 46"/>
                <a:gd name="T11" fmla="*/ 2 h 15"/>
                <a:gd name="T12" fmla="*/ 22 w 46"/>
                <a:gd name="T13" fmla="*/ 4 h 15"/>
                <a:gd name="T14" fmla="*/ 25 w 46"/>
                <a:gd name="T15" fmla="*/ 7 h 15"/>
                <a:gd name="T16" fmla="*/ 26 w 46"/>
                <a:gd name="T17" fmla="*/ 10 h 15"/>
                <a:gd name="T18" fmla="*/ 23 w 46"/>
                <a:gd name="T19" fmla="*/ 7 h 15"/>
                <a:gd name="T20" fmla="*/ 19 w 46"/>
                <a:gd name="T21" fmla="*/ 7 h 15"/>
                <a:gd name="T22" fmla="*/ 13 w 46"/>
                <a:gd name="T23" fmla="*/ 7 h 15"/>
                <a:gd name="T24" fmla="*/ 9 w 46"/>
                <a:gd name="T25" fmla="*/ 7 h 15"/>
                <a:gd name="T26" fmla="*/ 4 w 46"/>
                <a:gd name="T27" fmla="*/ 7 h 15"/>
                <a:gd name="T28" fmla="*/ 2 w 46"/>
                <a:gd name="T29" fmla="*/ 7 h 15"/>
                <a:gd name="T30" fmla="*/ 0 w 46"/>
                <a:gd name="T31" fmla="*/ 7 h 15"/>
                <a:gd name="T32" fmla="*/ 0 w 46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0" name="Freeform 67"/>
            <p:cNvSpPr>
              <a:spLocks/>
            </p:cNvSpPr>
            <p:nvPr/>
          </p:nvSpPr>
          <p:spPr bwMode="auto">
            <a:xfrm>
              <a:off x="4587" y="986"/>
              <a:ext cx="73" cy="67"/>
            </a:xfrm>
            <a:custGeom>
              <a:avLst/>
              <a:gdLst>
                <a:gd name="T0" fmla="*/ 0 w 84"/>
                <a:gd name="T1" fmla="*/ 2 h 76"/>
                <a:gd name="T2" fmla="*/ 3 w 84"/>
                <a:gd name="T3" fmla="*/ 0 h 76"/>
                <a:gd name="T4" fmla="*/ 8 w 84"/>
                <a:gd name="T5" fmla="*/ 4 h 76"/>
                <a:gd name="T6" fmla="*/ 13 w 84"/>
                <a:gd name="T7" fmla="*/ 7 h 76"/>
                <a:gd name="T8" fmla="*/ 20 w 84"/>
                <a:gd name="T9" fmla="*/ 11 h 76"/>
                <a:gd name="T10" fmla="*/ 27 w 84"/>
                <a:gd name="T11" fmla="*/ 19 h 76"/>
                <a:gd name="T12" fmla="*/ 32 w 84"/>
                <a:gd name="T13" fmla="*/ 26 h 76"/>
                <a:gd name="T14" fmla="*/ 37 w 84"/>
                <a:gd name="T15" fmla="*/ 34 h 76"/>
                <a:gd name="T16" fmla="*/ 42 w 84"/>
                <a:gd name="T17" fmla="*/ 41 h 76"/>
                <a:gd name="T18" fmla="*/ 37 w 84"/>
                <a:gd name="T19" fmla="*/ 38 h 76"/>
                <a:gd name="T20" fmla="*/ 32 w 84"/>
                <a:gd name="T21" fmla="*/ 33 h 76"/>
                <a:gd name="T22" fmla="*/ 26 w 84"/>
                <a:gd name="T23" fmla="*/ 26 h 76"/>
                <a:gd name="T24" fmla="*/ 18 w 84"/>
                <a:gd name="T25" fmla="*/ 20 h 76"/>
                <a:gd name="T26" fmla="*/ 11 w 84"/>
                <a:gd name="T27" fmla="*/ 15 h 76"/>
                <a:gd name="T28" fmla="*/ 4 w 84"/>
                <a:gd name="T29" fmla="*/ 9 h 76"/>
                <a:gd name="T30" fmla="*/ 1 w 84"/>
                <a:gd name="T31" fmla="*/ 4 h 76"/>
                <a:gd name="T32" fmla="*/ 0 w 84"/>
                <a:gd name="T33" fmla="*/ 2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1" name="Freeform 68"/>
            <p:cNvSpPr>
              <a:spLocks/>
            </p:cNvSpPr>
            <p:nvPr/>
          </p:nvSpPr>
          <p:spPr bwMode="auto">
            <a:xfrm>
              <a:off x="4573" y="1034"/>
              <a:ext cx="84" cy="68"/>
            </a:xfrm>
            <a:custGeom>
              <a:avLst/>
              <a:gdLst>
                <a:gd name="T0" fmla="*/ 0 w 96"/>
                <a:gd name="T1" fmla="*/ 1 h 77"/>
                <a:gd name="T2" fmla="*/ 4 w 96"/>
                <a:gd name="T3" fmla="*/ 0 h 77"/>
                <a:gd name="T4" fmla="*/ 9 w 96"/>
                <a:gd name="T5" fmla="*/ 4 h 77"/>
                <a:gd name="T6" fmla="*/ 17 w 96"/>
                <a:gd name="T7" fmla="*/ 7 h 77"/>
                <a:gd name="T8" fmla="*/ 25 w 96"/>
                <a:gd name="T9" fmla="*/ 12 h 77"/>
                <a:gd name="T10" fmla="*/ 33 w 96"/>
                <a:gd name="T11" fmla="*/ 20 h 77"/>
                <a:gd name="T12" fmla="*/ 40 w 96"/>
                <a:gd name="T13" fmla="*/ 26 h 77"/>
                <a:gd name="T14" fmla="*/ 46 w 96"/>
                <a:gd name="T15" fmla="*/ 34 h 77"/>
                <a:gd name="T16" fmla="*/ 50 w 96"/>
                <a:gd name="T17" fmla="*/ 42 h 77"/>
                <a:gd name="T18" fmla="*/ 46 w 96"/>
                <a:gd name="T19" fmla="*/ 39 h 77"/>
                <a:gd name="T20" fmla="*/ 40 w 96"/>
                <a:gd name="T21" fmla="*/ 34 h 77"/>
                <a:gd name="T22" fmla="*/ 31 w 96"/>
                <a:gd name="T23" fmla="*/ 28 h 77"/>
                <a:gd name="T24" fmla="*/ 22 w 96"/>
                <a:gd name="T25" fmla="*/ 20 h 77"/>
                <a:gd name="T26" fmla="*/ 13 w 96"/>
                <a:gd name="T27" fmla="*/ 14 h 77"/>
                <a:gd name="T28" fmla="*/ 6 w 96"/>
                <a:gd name="T29" fmla="*/ 8 h 77"/>
                <a:gd name="T30" fmla="*/ 2 w 96"/>
                <a:gd name="T31" fmla="*/ 4 h 77"/>
                <a:gd name="T32" fmla="*/ 0 w 96"/>
                <a:gd name="T33" fmla="*/ 1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2" name="Freeform 69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3 w 93"/>
                <a:gd name="T3" fmla="*/ 0 h 57"/>
                <a:gd name="T4" fmla="*/ 7 w 93"/>
                <a:gd name="T5" fmla="*/ 2 h 57"/>
                <a:gd name="T6" fmla="*/ 13 w 93"/>
                <a:gd name="T7" fmla="*/ 4 h 57"/>
                <a:gd name="T8" fmla="*/ 21 w 93"/>
                <a:gd name="T9" fmla="*/ 9 h 57"/>
                <a:gd name="T10" fmla="*/ 28 w 93"/>
                <a:gd name="T11" fmla="*/ 13 h 57"/>
                <a:gd name="T12" fmla="*/ 34 w 93"/>
                <a:gd name="T13" fmla="*/ 19 h 57"/>
                <a:gd name="T14" fmla="*/ 40 w 93"/>
                <a:gd name="T15" fmla="*/ 26 h 57"/>
                <a:gd name="T16" fmla="*/ 44 w 93"/>
                <a:gd name="T17" fmla="*/ 33 h 57"/>
                <a:gd name="T18" fmla="*/ 40 w 93"/>
                <a:gd name="T19" fmla="*/ 30 h 57"/>
                <a:gd name="T20" fmla="*/ 34 w 93"/>
                <a:gd name="T21" fmla="*/ 26 h 57"/>
                <a:gd name="T22" fmla="*/ 25 w 93"/>
                <a:gd name="T23" fmla="*/ 21 h 57"/>
                <a:gd name="T24" fmla="*/ 18 w 93"/>
                <a:gd name="T25" fmla="*/ 16 h 57"/>
                <a:gd name="T26" fmla="*/ 11 w 93"/>
                <a:gd name="T27" fmla="*/ 11 h 57"/>
                <a:gd name="T28" fmla="*/ 5 w 93"/>
                <a:gd name="T29" fmla="*/ 6 h 57"/>
                <a:gd name="T30" fmla="*/ 1 w 93"/>
                <a:gd name="T31" fmla="*/ 4 h 57"/>
                <a:gd name="T32" fmla="*/ 0 w 93"/>
                <a:gd name="T33" fmla="*/ 1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3" name="Freeform 70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3 w 68"/>
                <a:gd name="T3" fmla="*/ 0 h 58"/>
                <a:gd name="T4" fmla="*/ 7 w 68"/>
                <a:gd name="T5" fmla="*/ 3 h 58"/>
                <a:gd name="T6" fmla="*/ 12 w 68"/>
                <a:gd name="T7" fmla="*/ 6 h 58"/>
                <a:gd name="T8" fmla="*/ 18 w 68"/>
                <a:gd name="T9" fmla="*/ 10 h 58"/>
                <a:gd name="T10" fmla="*/ 24 w 68"/>
                <a:gd name="T11" fmla="*/ 15 h 58"/>
                <a:gd name="T12" fmla="*/ 29 w 68"/>
                <a:gd name="T13" fmla="*/ 21 h 58"/>
                <a:gd name="T14" fmla="*/ 32 w 68"/>
                <a:gd name="T15" fmla="*/ 24 h 58"/>
                <a:gd name="T16" fmla="*/ 33 w 68"/>
                <a:gd name="T17" fmla="*/ 28 h 58"/>
                <a:gd name="T18" fmla="*/ 31 w 68"/>
                <a:gd name="T19" fmla="*/ 25 h 58"/>
                <a:gd name="T20" fmla="*/ 26 w 68"/>
                <a:gd name="T21" fmla="*/ 22 h 58"/>
                <a:gd name="T22" fmla="*/ 20 w 68"/>
                <a:gd name="T23" fmla="*/ 18 h 58"/>
                <a:gd name="T24" fmla="*/ 15 w 68"/>
                <a:gd name="T25" fmla="*/ 14 h 58"/>
                <a:gd name="T26" fmla="*/ 9 w 68"/>
                <a:gd name="T27" fmla="*/ 10 h 58"/>
                <a:gd name="T28" fmla="*/ 5 w 68"/>
                <a:gd name="T29" fmla="*/ 6 h 58"/>
                <a:gd name="T30" fmla="*/ 3 w 68"/>
                <a:gd name="T31" fmla="*/ 3 h 58"/>
                <a:gd name="T32" fmla="*/ 0 w 68"/>
                <a:gd name="T33" fmla="*/ 0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4" name="Freeform 71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5 w 51"/>
                <a:gd name="T5" fmla="*/ 0 h 23"/>
                <a:gd name="T6" fmla="*/ 10 w 51"/>
                <a:gd name="T7" fmla="*/ 1 h 23"/>
                <a:gd name="T8" fmla="*/ 15 w 51"/>
                <a:gd name="T9" fmla="*/ 3 h 23"/>
                <a:gd name="T10" fmla="*/ 19 w 51"/>
                <a:gd name="T11" fmla="*/ 5 h 23"/>
                <a:gd name="T12" fmla="*/ 23 w 51"/>
                <a:gd name="T13" fmla="*/ 6 h 23"/>
                <a:gd name="T14" fmla="*/ 26 w 51"/>
                <a:gd name="T15" fmla="*/ 12 h 23"/>
                <a:gd name="T16" fmla="*/ 27 w 51"/>
                <a:gd name="T17" fmla="*/ 15 h 23"/>
                <a:gd name="T18" fmla="*/ 24 w 51"/>
                <a:gd name="T19" fmla="*/ 12 h 23"/>
                <a:gd name="T20" fmla="*/ 20 w 51"/>
                <a:gd name="T21" fmla="*/ 10 h 23"/>
                <a:gd name="T22" fmla="*/ 15 w 51"/>
                <a:gd name="T23" fmla="*/ 8 h 23"/>
                <a:gd name="T24" fmla="*/ 10 w 51"/>
                <a:gd name="T25" fmla="*/ 5 h 23"/>
                <a:gd name="T26" fmla="*/ 5 w 51"/>
                <a:gd name="T27" fmla="*/ 5 h 23"/>
                <a:gd name="T28" fmla="*/ 4 w 51"/>
                <a:gd name="T29" fmla="*/ 5 h 23"/>
                <a:gd name="T30" fmla="*/ 0 w 51"/>
                <a:gd name="T31" fmla="*/ 5 h 23"/>
                <a:gd name="T32" fmla="*/ 0 w 51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5" name="Freeform 72"/>
            <p:cNvSpPr>
              <a:spLocks/>
            </p:cNvSpPr>
            <p:nvPr/>
          </p:nvSpPr>
          <p:spPr bwMode="auto">
            <a:xfrm>
              <a:off x="4615" y="932"/>
              <a:ext cx="35" cy="40"/>
            </a:xfrm>
            <a:custGeom>
              <a:avLst/>
              <a:gdLst>
                <a:gd name="T0" fmla="*/ 21 w 40"/>
                <a:gd name="T1" fmla="*/ 23 h 46"/>
                <a:gd name="T2" fmla="*/ 19 w 40"/>
                <a:gd name="T3" fmla="*/ 22 h 46"/>
                <a:gd name="T4" fmla="*/ 16 w 40"/>
                <a:gd name="T5" fmla="*/ 19 h 46"/>
                <a:gd name="T6" fmla="*/ 12 w 40"/>
                <a:gd name="T7" fmla="*/ 16 h 46"/>
                <a:gd name="T8" fmla="*/ 8 w 40"/>
                <a:gd name="T9" fmla="*/ 13 h 46"/>
                <a:gd name="T10" fmla="*/ 4 w 40"/>
                <a:gd name="T11" fmla="*/ 10 h 46"/>
                <a:gd name="T12" fmla="*/ 2 w 40"/>
                <a:gd name="T13" fmla="*/ 6 h 46"/>
                <a:gd name="T14" fmla="*/ 0 w 40"/>
                <a:gd name="T15" fmla="*/ 3 h 46"/>
                <a:gd name="T16" fmla="*/ 2 w 40"/>
                <a:gd name="T17" fmla="*/ 1 h 46"/>
                <a:gd name="T18" fmla="*/ 4 w 40"/>
                <a:gd name="T19" fmla="*/ 0 h 46"/>
                <a:gd name="T20" fmla="*/ 7 w 40"/>
                <a:gd name="T21" fmla="*/ 3 h 46"/>
                <a:gd name="T22" fmla="*/ 9 w 40"/>
                <a:gd name="T23" fmla="*/ 4 h 46"/>
                <a:gd name="T24" fmla="*/ 12 w 40"/>
                <a:gd name="T25" fmla="*/ 8 h 46"/>
                <a:gd name="T26" fmla="*/ 15 w 40"/>
                <a:gd name="T27" fmla="*/ 13 h 46"/>
                <a:gd name="T28" fmla="*/ 17 w 40"/>
                <a:gd name="T29" fmla="*/ 17 h 46"/>
                <a:gd name="T30" fmla="*/ 19 w 40"/>
                <a:gd name="T31" fmla="*/ 21 h 46"/>
                <a:gd name="T32" fmla="*/ 21 w 40"/>
                <a:gd name="T33" fmla="*/ 2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6" name="Freeform 73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2 w 11"/>
                <a:gd name="T1" fmla="*/ 30 h 54"/>
                <a:gd name="T2" fmla="*/ 3 w 11"/>
                <a:gd name="T3" fmla="*/ 25 h 54"/>
                <a:gd name="T4" fmla="*/ 4 w 11"/>
                <a:gd name="T5" fmla="*/ 14 h 54"/>
                <a:gd name="T6" fmla="*/ 4 w 11"/>
                <a:gd name="T7" fmla="*/ 4 h 54"/>
                <a:gd name="T8" fmla="*/ 2 w 11"/>
                <a:gd name="T9" fmla="*/ 0 h 54"/>
                <a:gd name="T10" fmla="*/ 0 w 11"/>
                <a:gd name="T11" fmla="*/ 4 h 54"/>
                <a:gd name="T12" fmla="*/ 1 w 11"/>
                <a:gd name="T13" fmla="*/ 12 h 54"/>
                <a:gd name="T14" fmla="*/ 2 w 11"/>
                <a:gd name="T15" fmla="*/ 22 h 54"/>
                <a:gd name="T16" fmla="*/ 2 w 11"/>
                <a:gd name="T17" fmla="*/ 3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7" name="Freeform 74"/>
            <p:cNvSpPr>
              <a:spLocks/>
            </p:cNvSpPr>
            <p:nvPr/>
          </p:nvSpPr>
          <p:spPr bwMode="auto">
            <a:xfrm>
              <a:off x="4650" y="928"/>
              <a:ext cx="40" cy="44"/>
            </a:xfrm>
            <a:custGeom>
              <a:avLst/>
              <a:gdLst>
                <a:gd name="T0" fmla="*/ 0 w 46"/>
                <a:gd name="T1" fmla="*/ 26 h 50"/>
                <a:gd name="T2" fmla="*/ 3 w 46"/>
                <a:gd name="T3" fmla="*/ 23 h 50"/>
                <a:gd name="T4" fmla="*/ 6 w 46"/>
                <a:gd name="T5" fmla="*/ 18 h 50"/>
                <a:gd name="T6" fmla="*/ 9 w 46"/>
                <a:gd name="T7" fmla="*/ 14 h 50"/>
                <a:gd name="T8" fmla="*/ 12 w 46"/>
                <a:gd name="T9" fmla="*/ 9 h 50"/>
                <a:gd name="T10" fmla="*/ 15 w 46"/>
                <a:gd name="T11" fmla="*/ 4 h 50"/>
                <a:gd name="T12" fmla="*/ 19 w 46"/>
                <a:gd name="T13" fmla="*/ 3 h 50"/>
                <a:gd name="T14" fmla="*/ 21 w 46"/>
                <a:gd name="T15" fmla="*/ 0 h 50"/>
                <a:gd name="T16" fmla="*/ 23 w 46"/>
                <a:gd name="T17" fmla="*/ 1 h 50"/>
                <a:gd name="T18" fmla="*/ 23 w 46"/>
                <a:gd name="T19" fmla="*/ 4 h 50"/>
                <a:gd name="T20" fmla="*/ 21 w 46"/>
                <a:gd name="T21" fmla="*/ 6 h 50"/>
                <a:gd name="T22" fmla="*/ 17 w 46"/>
                <a:gd name="T23" fmla="*/ 10 h 50"/>
                <a:gd name="T24" fmla="*/ 15 w 46"/>
                <a:gd name="T25" fmla="*/ 14 h 50"/>
                <a:gd name="T26" fmla="*/ 10 w 46"/>
                <a:gd name="T27" fmla="*/ 18 h 50"/>
                <a:gd name="T28" fmla="*/ 6 w 46"/>
                <a:gd name="T29" fmla="*/ 21 h 50"/>
                <a:gd name="T30" fmla="*/ 3 w 46"/>
                <a:gd name="T31" fmla="*/ 24 h 50"/>
                <a:gd name="T32" fmla="*/ 0 w 46"/>
                <a:gd name="T33" fmla="*/ 26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8" name="Freeform 75"/>
            <p:cNvSpPr>
              <a:spLocks/>
            </p:cNvSpPr>
            <p:nvPr/>
          </p:nvSpPr>
          <p:spPr bwMode="auto">
            <a:xfrm>
              <a:off x="4616" y="1204"/>
              <a:ext cx="58" cy="14"/>
            </a:xfrm>
            <a:custGeom>
              <a:avLst/>
              <a:gdLst>
                <a:gd name="T0" fmla="*/ 0 w 67"/>
                <a:gd name="T1" fmla="*/ 2 h 16"/>
                <a:gd name="T2" fmla="*/ 3 w 67"/>
                <a:gd name="T3" fmla="*/ 1 h 16"/>
                <a:gd name="T4" fmla="*/ 9 w 67"/>
                <a:gd name="T5" fmla="*/ 1 h 16"/>
                <a:gd name="T6" fmla="*/ 14 w 67"/>
                <a:gd name="T7" fmla="*/ 0 h 16"/>
                <a:gd name="T8" fmla="*/ 19 w 67"/>
                <a:gd name="T9" fmla="*/ 0 h 16"/>
                <a:gd name="T10" fmla="*/ 24 w 67"/>
                <a:gd name="T11" fmla="*/ 0 h 16"/>
                <a:gd name="T12" fmla="*/ 29 w 67"/>
                <a:gd name="T13" fmla="*/ 2 h 16"/>
                <a:gd name="T14" fmla="*/ 31 w 67"/>
                <a:gd name="T15" fmla="*/ 4 h 16"/>
                <a:gd name="T16" fmla="*/ 32 w 67"/>
                <a:gd name="T17" fmla="*/ 6 h 16"/>
                <a:gd name="T18" fmla="*/ 31 w 67"/>
                <a:gd name="T19" fmla="*/ 8 h 16"/>
                <a:gd name="T20" fmla="*/ 29 w 67"/>
                <a:gd name="T21" fmla="*/ 9 h 16"/>
                <a:gd name="T22" fmla="*/ 25 w 67"/>
                <a:gd name="T23" fmla="*/ 8 h 16"/>
                <a:gd name="T24" fmla="*/ 20 w 67"/>
                <a:gd name="T25" fmla="*/ 7 h 16"/>
                <a:gd name="T26" fmla="*/ 14 w 67"/>
                <a:gd name="T27" fmla="*/ 6 h 16"/>
                <a:gd name="T28" fmla="*/ 9 w 67"/>
                <a:gd name="T29" fmla="*/ 4 h 16"/>
                <a:gd name="T30" fmla="*/ 3 w 67"/>
                <a:gd name="T31" fmla="*/ 4 h 16"/>
                <a:gd name="T32" fmla="*/ 0 w 67"/>
                <a:gd name="T33" fmla="*/ 2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19" name="Freeform 76"/>
            <p:cNvSpPr>
              <a:spLocks/>
            </p:cNvSpPr>
            <p:nvPr/>
          </p:nvSpPr>
          <p:spPr bwMode="auto">
            <a:xfrm>
              <a:off x="4604" y="1216"/>
              <a:ext cx="58" cy="28"/>
            </a:xfrm>
            <a:custGeom>
              <a:avLst/>
              <a:gdLst>
                <a:gd name="T0" fmla="*/ 0 w 64"/>
                <a:gd name="T1" fmla="*/ 0 h 32"/>
                <a:gd name="T2" fmla="*/ 5 w 64"/>
                <a:gd name="T3" fmla="*/ 1 h 32"/>
                <a:gd name="T4" fmla="*/ 11 w 64"/>
                <a:gd name="T5" fmla="*/ 2 h 32"/>
                <a:gd name="T6" fmla="*/ 16 w 64"/>
                <a:gd name="T7" fmla="*/ 4 h 32"/>
                <a:gd name="T8" fmla="*/ 22 w 64"/>
                <a:gd name="T9" fmla="*/ 4 h 32"/>
                <a:gd name="T10" fmla="*/ 29 w 64"/>
                <a:gd name="T11" fmla="*/ 8 h 32"/>
                <a:gd name="T12" fmla="*/ 34 w 64"/>
                <a:gd name="T13" fmla="*/ 10 h 32"/>
                <a:gd name="T14" fmla="*/ 38 w 64"/>
                <a:gd name="T15" fmla="*/ 12 h 32"/>
                <a:gd name="T16" fmla="*/ 40 w 64"/>
                <a:gd name="T17" fmla="*/ 15 h 32"/>
                <a:gd name="T18" fmla="*/ 38 w 64"/>
                <a:gd name="T19" fmla="*/ 17 h 32"/>
                <a:gd name="T20" fmla="*/ 34 w 64"/>
                <a:gd name="T21" fmla="*/ 16 h 32"/>
                <a:gd name="T22" fmla="*/ 28 w 64"/>
                <a:gd name="T23" fmla="*/ 15 h 32"/>
                <a:gd name="T24" fmla="*/ 22 w 64"/>
                <a:gd name="T25" fmla="*/ 11 h 32"/>
                <a:gd name="T26" fmla="*/ 15 w 64"/>
                <a:gd name="T27" fmla="*/ 9 h 32"/>
                <a:gd name="T28" fmla="*/ 8 w 64"/>
                <a:gd name="T29" fmla="*/ 4 h 32"/>
                <a:gd name="T30" fmla="*/ 4 w 64"/>
                <a:gd name="T31" fmla="*/ 3 h 32"/>
                <a:gd name="T32" fmla="*/ 0 w 6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0" name="Freeform 77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4 h 16"/>
                <a:gd name="T2" fmla="*/ 3 w 64"/>
                <a:gd name="T3" fmla="*/ 4 h 16"/>
                <a:gd name="T4" fmla="*/ 5 w 64"/>
                <a:gd name="T5" fmla="*/ 2 h 16"/>
                <a:gd name="T6" fmla="*/ 12 w 64"/>
                <a:gd name="T7" fmla="*/ 1 h 16"/>
                <a:gd name="T8" fmla="*/ 19 w 64"/>
                <a:gd name="T9" fmla="*/ 0 h 16"/>
                <a:gd name="T10" fmla="*/ 25 w 64"/>
                <a:gd name="T11" fmla="*/ 0 h 16"/>
                <a:gd name="T12" fmla="*/ 31 w 64"/>
                <a:gd name="T13" fmla="*/ 2 h 16"/>
                <a:gd name="T14" fmla="*/ 36 w 64"/>
                <a:gd name="T15" fmla="*/ 4 h 16"/>
                <a:gd name="T16" fmla="*/ 40 w 64"/>
                <a:gd name="T17" fmla="*/ 5 h 16"/>
                <a:gd name="T18" fmla="*/ 40 w 64"/>
                <a:gd name="T19" fmla="*/ 8 h 16"/>
                <a:gd name="T20" fmla="*/ 36 w 64"/>
                <a:gd name="T21" fmla="*/ 9 h 16"/>
                <a:gd name="T22" fmla="*/ 31 w 64"/>
                <a:gd name="T23" fmla="*/ 9 h 16"/>
                <a:gd name="T24" fmla="*/ 25 w 64"/>
                <a:gd name="T25" fmla="*/ 7 h 16"/>
                <a:gd name="T26" fmla="*/ 18 w 64"/>
                <a:gd name="T27" fmla="*/ 7 h 16"/>
                <a:gd name="T28" fmla="*/ 12 w 64"/>
                <a:gd name="T29" fmla="*/ 5 h 16"/>
                <a:gd name="T30" fmla="*/ 5 w 64"/>
                <a:gd name="T31" fmla="*/ 4 h 16"/>
                <a:gd name="T32" fmla="*/ 0 w 64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1" name="Freeform 78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6 h 12"/>
                <a:gd name="T2" fmla="*/ 3 w 68"/>
                <a:gd name="T3" fmla="*/ 6 h 12"/>
                <a:gd name="T4" fmla="*/ 7 w 68"/>
                <a:gd name="T5" fmla="*/ 5 h 12"/>
                <a:gd name="T6" fmla="*/ 12 w 68"/>
                <a:gd name="T7" fmla="*/ 3 h 12"/>
                <a:gd name="T8" fmla="*/ 17 w 68"/>
                <a:gd name="T9" fmla="*/ 2 h 12"/>
                <a:gd name="T10" fmla="*/ 23 w 68"/>
                <a:gd name="T11" fmla="*/ 0 h 12"/>
                <a:gd name="T12" fmla="*/ 28 w 68"/>
                <a:gd name="T13" fmla="*/ 0 h 12"/>
                <a:gd name="T14" fmla="*/ 32 w 68"/>
                <a:gd name="T15" fmla="*/ 3 h 12"/>
                <a:gd name="T16" fmla="*/ 33 w 68"/>
                <a:gd name="T17" fmla="*/ 6 h 12"/>
                <a:gd name="T18" fmla="*/ 33 w 68"/>
                <a:gd name="T19" fmla="*/ 6 h 12"/>
                <a:gd name="T20" fmla="*/ 32 w 68"/>
                <a:gd name="T21" fmla="*/ 6 h 12"/>
                <a:gd name="T22" fmla="*/ 28 w 68"/>
                <a:gd name="T23" fmla="*/ 7 h 12"/>
                <a:gd name="T24" fmla="*/ 23 w 68"/>
                <a:gd name="T25" fmla="*/ 7 h 12"/>
                <a:gd name="T26" fmla="*/ 17 w 68"/>
                <a:gd name="T27" fmla="*/ 6 h 12"/>
                <a:gd name="T28" fmla="*/ 10 w 68"/>
                <a:gd name="T29" fmla="*/ 6 h 12"/>
                <a:gd name="T30" fmla="*/ 6 w 68"/>
                <a:gd name="T31" fmla="*/ 6 h 12"/>
                <a:gd name="T32" fmla="*/ 0 w 6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2" name="Freeform 79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6 h 13"/>
                <a:gd name="T2" fmla="*/ 3 w 68"/>
                <a:gd name="T3" fmla="*/ 5 h 13"/>
                <a:gd name="T4" fmla="*/ 8 w 68"/>
                <a:gd name="T5" fmla="*/ 3 h 13"/>
                <a:gd name="T6" fmla="*/ 14 w 68"/>
                <a:gd name="T7" fmla="*/ 3 h 13"/>
                <a:gd name="T8" fmla="*/ 20 w 68"/>
                <a:gd name="T9" fmla="*/ 2 h 13"/>
                <a:gd name="T10" fmla="*/ 24 w 68"/>
                <a:gd name="T11" fmla="*/ 0 h 13"/>
                <a:gd name="T12" fmla="*/ 29 w 68"/>
                <a:gd name="T13" fmla="*/ 0 h 13"/>
                <a:gd name="T14" fmla="*/ 32 w 68"/>
                <a:gd name="T15" fmla="*/ 1 h 13"/>
                <a:gd name="T16" fmla="*/ 33 w 68"/>
                <a:gd name="T17" fmla="*/ 3 h 13"/>
                <a:gd name="T18" fmla="*/ 32 w 68"/>
                <a:gd name="T19" fmla="*/ 3 h 13"/>
                <a:gd name="T20" fmla="*/ 30 w 68"/>
                <a:gd name="T21" fmla="*/ 5 h 13"/>
                <a:gd name="T22" fmla="*/ 26 w 68"/>
                <a:gd name="T23" fmla="*/ 5 h 13"/>
                <a:gd name="T24" fmla="*/ 20 w 68"/>
                <a:gd name="T25" fmla="*/ 5 h 13"/>
                <a:gd name="T26" fmla="*/ 15 w 68"/>
                <a:gd name="T27" fmla="*/ 5 h 13"/>
                <a:gd name="T28" fmla="*/ 9 w 68"/>
                <a:gd name="T29" fmla="*/ 5 h 13"/>
                <a:gd name="T30" fmla="*/ 3 w 68"/>
                <a:gd name="T31" fmla="*/ 5 h 13"/>
                <a:gd name="T32" fmla="*/ 0 w 68"/>
                <a:gd name="T33" fmla="*/ 6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3" name="Freeform 80"/>
            <p:cNvSpPr>
              <a:spLocks/>
            </p:cNvSpPr>
            <p:nvPr/>
          </p:nvSpPr>
          <p:spPr bwMode="auto">
            <a:xfrm>
              <a:off x="4646" y="1113"/>
              <a:ext cx="69" cy="14"/>
            </a:xfrm>
            <a:custGeom>
              <a:avLst/>
              <a:gdLst>
                <a:gd name="T0" fmla="*/ 0 w 77"/>
                <a:gd name="T1" fmla="*/ 7 h 17"/>
                <a:gd name="T2" fmla="*/ 4 w 77"/>
                <a:gd name="T3" fmla="*/ 5 h 17"/>
                <a:gd name="T4" fmla="*/ 12 w 77"/>
                <a:gd name="T5" fmla="*/ 3 h 17"/>
                <a:gd name="T6" fmla="*/ 19 w 77"/>
                <a:gd name="T7" fmla="*/ 2 h 17"/>
                <a:gd name="T8" fmla="*/ 27 w 77"/>
                <a:gd name="T9" fmla="*/ 2 h 17"/>
                <a:gd name="T10" fmla="*/ 33 w 77"/>
                <a:gd name="T11" fmla="*/ 0 h 17"/>
                <a:gd name="T12" fmla="*/ 39 w 77"/>
                <a:gd name="T13" fmla="*/ 0 h 17"/>
                <a:gd name="T14" fmla="*/ 43 w 77"/>
                <a:gd name="T15" fmla="*/ 2 h 17"/>
                <a:gd name="T16" fmla="*/ 45 w 77"/>
                <a:gd name="T17" fmla="*/ 2 h 17"/>
                <a:gd name="T18" fmla="*/ 43 w 77"/>
                <a:gd name="T19" fmla="*/ 5 h 17"/>
                <a:gd name="T20" fmla="*/ 39 w 77"/>
                <a:gd name="T21" fmla="*/ 6 h 17"/>
                <a:gd name="T22" fmla="*/ 33 w 77"/>
                <a:gd name="T23" fmla="*/ 7 h 17"/>
                <a:gd name="T24" fmla="*/ 26 w 77"/>
                <a:gd name="T25" fmla="*/ 7 h 17"/>
                <a:gd name="T26" fmla="*/ 19 w 77"/>
                <a:gd name="T27" fmla="*/ 6 h 17"/>
                <a:gd name="T28" fmla="*/ 11 w 77"/>
                <a:gd name="T29" fmla="*/ 6 h 17"/>
                <a:gd name="T30" fmla="*/ 4 w 77"/>
                <a:gd name="T31" fmla="*/ 6 h 17"/>
                <a:gd name="T32" fmla="*/ 0 w 77"/>
                <a:gd name="T33" fmla="*/ 7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4" name="Freeform 81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12 h 24"/>
                <a:gd name="T2" fmla="*/ 3 w 84"/>
                <a:gd name="T3" fmla="*/ 11 h 24"/>
                <a:gd name="T4" fmla="*/ 10 w 84"/>
                <a:gd name="T5" fmla="*/ 9 h 24"/>
                <a:gd name="T6" fmla="*/ 17 w 84"/>
                <a:gd name="T7" fmla="*/ 5 h 24"/>
                <a:gd name="T8" fmla="*/ 24 w 84"/>
                <a:gd name="T9" fmla="*/ 4 h 24"/>
                <a:gd name="T10" fmla="*/ 32 w 84"/>
                <a:gd name="T11" fmla="*/ 2 h 24"/>
                <a:gd name="T12" fmla="*/ 37 w 84"/>
                <a:gd name="T13" fmla="*/ 0 h 24"/>
                <a:gd name="T14" fmla="*/ 42 w 84"/>
                <a:gd name="T15" fmla="*/ 0 h 24"/>
                <a:gd name="T16" fmla="*/ 42 w 84"/>
                <a:gd name="T17" fmla="*/ 4 h 24"/>
                <a:gd name="T18" fmla="*/ 39 w 84"/>
                <a:gd name="T19" fmla="*/ 5 h 24"/>
                <a:gd name="T20" fmla="*/ 36 w 84"/>
                <a:gd name="T21" fmla="*/ 8 h 24"/>
                <a:gd name="T22" fmla="*/ 28 w 84"/>
                <a:gd name="T23" fmla="*/ 9 h 24"/>
                <a:gd name="T24" fmla="*/ 23 w 84"/>
                <a:gd name="T25" fmla="*/ 10 h 24"/>
                <a:gd name="T26" fmla="*/ 15 w 84"/>
                <a:gd name="T27" fmla="*/ 11 h 24"/>
                <a:gd name="T28" fmla="*/ 9 w 84"/>
                <a:gd name="T29" fmla="*/ 11 h 24"/>
                <a:gd name="T30" fmla="*/ 3 w 84"/>
                <a:gd name="T31" fmla="*/ 12 h 24"/>
                <a:gd name="T32" fmla="*/ 0 w 84"/>
                <a:gd name="T33" fmla="*/ 12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5" name="Freeform 82"/>
            <p:cNvSpPr>
              <a:spLocks/>
            </p:cNvSpPr>
            <p:nvPr/>
          </p:nvSpPr>
          <p:spPr bwMode="auto">
            <a:xfrm>
              <a:off x="4653" y="1055"/>
              <a:ext cx="81" cy="30"/>
            </a:xfrm>
            <a:custGeom>
              <a:avLst/>
              <a:gdLst>
                <a:gd name="T0" fmla="*/ 0 w 92"/>
                <a:gd name="T1" fmla="*/ 21 h 33"/>
                <a:gd name="T2" fmla="*/ 4 w 92"/>
                <a:gd name="T3" fmla="*/ 15 h 33"/>
                <a:gd name="T4" fmla="*/ 11 w 92"/>
                <a:gd name="T5" fmla="*/ 12 h 33"/>
                <a:gd name="T6" fmla="*/ 18 w 92"/>
                <a:gd name="T7" fmla="*/ 6 h 33"/>
                <a:gd name="T8" fmla="*/ 28 w 92"/>
                <a:gd name="T9" fmla="*/ 5 h 33"/>
                <a:gd name="T10" fmla="*/ 36 w 92"/>
                <a:gd name="T11" fmla="*/ 1 h 33"/>
                <a:gd name="T12" fmla="*/ 42 w 92"/>
                <a:gd name="T13" fmla="*/ 0 h 33"/>
                <a:gd name="T14" fmla="*/ 47 w 92"/>
                <a:gd name="T15" fmla="*/ 2 h 33"/>
                <a:gd name="T16" fmla="*/ 48 w 92"/>
                <a:gd name="T17" fmla="*/ 5 h 33"/>
                <a:gd name="T18" fmla="*/ 48 w 92"/>
                <a:gd name="T19" fmla="*/ 7 h 33"/>
                <a:gd name="T20" fmla="*/ 42 w 92"/>
                <a:gd name="T21" fmla="*/ 12 h 33"/>
                <a:gd name="T22" fmla="*/ 37 w 92"/>
                <a:gd name="T23" fmla="*/ 14 h 33"/>
                <a:gd name="T24" fmla="*/ 29 w 92"/>
                <a:gd name="T25" fmla="*/ 15 h 33"/>
                <a:gd name="T26" fmla="*/ 20 w 92"/>
                <a:gd name="T27" fmla="*/ 18 h 33"/>
                <a:gd name="T28" fmla="*/ 12 w 92"/>
                <a:gd name="T29" fmla="*/ 19 h 33"/>
                <a:gd name="T30" fmla="*/ 5 w 92"/>
                <a:gd name="T31" fmla="*/ 20 h 33"/>
                <a:gd name="T32" fmla="*/ 0 w 92"/>
                <a:gd name="T33" fmla="*/ 2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6" name="Freeform 83"/>
            <p:cNvSpPr>
              <a:spLocks/>
            </p:cNvSpPr>
            <p:nvPr/>
          </p:nvSpPr>
          <p:spPr bwMode="auto">
            <a:xfrm>
              <a:off x="4653" y="1006"/>
              <a:ext cx="74" cy="47"/>
            </a:xfrm>
            <a:custGeom>
              <a:avLst/>
              <a:gdLst>
                <a:gd name="T0" fmla="*/ 0 w 85"/>
                <a:gd name="T1" fmla="*/ 25 h 55"/>
                <a:gd name="T2" fmla="*/ 3 w 85"/>
                <a:gd name="T3" fmla="*/ 21 h 55"/>
                <a:gd name="T4" fmla="*/ 9 w 85"/>
                <a:gd name="T5" fmla="*/ 16 h 55"/>
                <a:gd name="T6" fmla="*/ 16 w 85"/>
                <a:gd name="T7" fmla="*/ 12 h 55"/>
                <a:gd name="T8" fmla="*/ 23 w 85"/>
                <a:gd name="T9" fmla="*/ 8 h 55"/>
                <a:gd name="T10" fmla="*/ 30 w 85"/>
                <a:gd name="T11" fmla="*/ 4 h 55"/>
                <a:gd name="T12" fmla="*/ 36 w 85"/>
                <a:gd name="T13" fmla="*/ 3 h 55"/>
                <a:gd name="T14" fmla="*/ 40 w 85"/>
                <a:gd name="T15" fmla="*/ 0 h 55"/>
                <a:gd name="T16" fmla="*/ 43 w 85"/>
                <a:gd name="T17" fmla="*/ 3 h 55"/>
                <a:gd name="T18" fmla="*/ 43 w 85"/>
                <a:gd name="T19" fmla="*/ 4 h 55"/>
                <a:gd name="T20" fmla="*/ 38 w 85"/>
                <a:gd name="T21" fmla="*/ 7 h 55"/>
                <a:gd name="T22" fmla="*/ 34 w 85"/>
                <a:gd name="T23" fmla="*/ 11 h 55"/>
                <a:gd name="T24" fmla="*/ 28 w 85"/>
                <a:gd name="T25" fmla="*/ 15 h 55"/>
                <a:gd name="T26" fmla="*/ 21 w 85"/>
                <a:gd name="T27" fmla="*/ 18 h 55"/>
                <a:gd name="T28" fmla="*/ 13 w 85"/>
                <a:gd name="T29" fmla="*/ 21 h 55"/>
                <a:gd name="T30" fmla="*/ 6 w 85"/>
                <a:gd name="T31" fmla="*/ 23 h 55"/>
                <a:gd name="T32" fmla="*/ 0 w 85"/>
                <a:gd name="T33" fmla="*/ 25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7" name="Freeform 84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34 h 69"/>
                <a:gd name="T2" fmla="*/ 4 w 72"/>
                <a:gd name="T3" fmla="*/ 30 h 69"/>
                <a:gd name="T4" fmla="*/ 8 w 72"/>
                <a:gd name="T5" fmla="*/ 24 h 69"/>
                <a:gd name="T6" fmla="*/ 13 w 72"/>
                <a:gd name="T7" fmla="*/ 18 h 69"/>
                <a:gd name="T8" fmla="*/ 19 w 72"/>
                <a:gd name="T9" fmla="*/ 12 h 69"/>
                <a:gd name="T10" fmla="*/ 25 w 72"/>
                <a:gd name="T11" fmla="*/ 7 h 69"/>
                <a:gd name="T12" fmla="*/ 31 w 72"/>
                <a:gd name="T13" fmla="*/ 3 h 69"/>
                <a:gd name="T14" fmla="*/ 35 w 72"/>
                <a:gd name="T15" fmla="*/ 0 h 69"/>
                <a:gd name="T16" fmla="*/ 37 w 72"/>
                <a:gd name="T17" fmla="*/ 1 h 69"/>
                <a:gd name="T18" fmla="*/ 37 w 72"/>
                <a:gd name="T19" fmla="*/ 3 h 69"/>
                <a:gd name="T20" fmla="*/ 35 w 72"/>
                <a:gd name="T21" fmla="*/ 9 h 69"/>
                <a:gd name="T22" fmla="*/ 29 w 72"/>
                <a:gd name="T23" fmla="*/ 15 h 69"/>
                <a:gd name="T24" fmla="*/ 23 w 72"/>
                <a:gd name="T25" fmla="*/ 20 h 69"/>
                <a:gd name="T26" fmla="*/ 16 w 72"/>
                <a:gd name="T27" fmla="*/ 26 h 69"/>
                <a:gd name="T28" fmla="*/ 10 w 72"/>
                <a:gd name="T29" fmla="*/ 30 h 69"/>
                <a:gd name="T30" fmla="*/ 4 w 72"/>
                <a:gd name="T31" fmla="*/ 32 h 69"/>
                <a:gd name="T32" fmla="*/ 0 w 72"/>
                <a:gd name="T33" fmla="*/ 34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8" name="Freeform 85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30 w 67"/>
                <a:gd name="T1" fmla="*/ 4 h 62"/>
                <a:gd name="T2" fmla="*/ 30 w 67"/>
                <a:gd name="T3" fmla="*/ 4 h 62"/>
                <a:gd name="T4" fmla="*/ 26 w 67"/>
                <a:gd name="T5" fmla="*/ 8 h 62"/>
                <a:gd name="T6" fmla="*/ 22 w 67"/>
                <a:gd name="T7" fmla="*/ 11 h 62"/>
                <a:gd name="T8" fmla="*/ 18 w 67"/>
                <a:gd name="T9" fmla="*/ 16 h 62"/>
                <a:gd name="T10" fmla="*/ 12 w 67"/>
                <a:gd name="T11" fmla="*/ 20 h 62"/>
                <a:gd name="T12" fmla="*/ 8 w 67"/>
                <a:gd name="T13" fmla="*/ 25 h 62"/>
                <a:gd name="T14" fmla="*/ 3 w 67"/>
                <a:gd name="T15" fmla="*/ 30 h 62"/>
                <a:gd name="T16" fmla="*/ 0 w 67"/>
                <a:gd name="T17" fmla="*/ 34 h 62"/>
                <a:gd name="T18" fmla="*/ 3 w 67"/>
                <a:gd name="T19" fmla="*/ 28 h 62"/>
                <a:gd name="T20" fmla="*/ 6 w 67"/>
                <a:gd name="T21" fmla="*/ 22 h 62"/>
                <a:gd name="T22" fmla="*/ 9 w 67"/>
                <a:gd name="T23" fmla="*/ 15 h 62"/>
                <a:gd name="T24" fmla="*/ 14 w 67"/>
                <a:gd name="T25" fmla="*/ 9 h 62"/>
                <a:gd name="T26" fmla="*/ 19 w 67"/>
                <a:gd name="T27" fmla="*/ 4 h 62"/>
                <a:gd name="T28" fmla="*/ 22 w 67"/>
                <a:gd name="T29" fmla="*/ 1 h 62"/>
                <a:gd name="T30" fmla="*/ 27 w 67"/>
                <a:gd name="T31" fmla="*/ 0 h 62"/>
                <a:gd name="T32" fmla="*/ 30 w 67"/>
                <a:gd name="T33" fmla="*/ 4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29" name="Freeform 86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4 w 79"/>
                <a:gd name="T1" fmla="*/ 159 h 311"/>
                <a:gd name="T2" fmla="*/ 4 w 79"/>
                <a:gd name="T3" fmla="*/ 159 h 311"/>
                <a:gd name="T4" fmla="*/ 2 w 79"/>
                <a:gd name="T5" fmla="*/ 157 h 311"/>
                <a:gd name="T6" fmla="*/ 1 w 79"/>
                <a:gd name="T7" fmla="*/ 157 h 311"/>
                <a:gd name="T8" fmla="*/ 0 w 79"/>
                <a:gd name="T9" fmla="*/ 156 h 311"/>
                <a:gd name="T10" fmla="*/ 17 w 79"/>
                <a:gd name="T11" fmla="*/ 136 h 311"/>
                <a:gd name="T12" fmla="*/ 27 w 79"/>
                <a:gd name="T13" fmla="*/ 115 h 311"/>
                <a:gd name="T14" fmla="*/ 35 w 79"/>
                <a:gd name="T15" fmla="*/ 94 h 311"/>
                <a:gd name="T16" fmla="*/ 35 w 79"/>
                <a:gd name="T17" fmla="*/ 72 h 311"/>
                <a:gd name="T18" fmla="*/ 35 w 79"/>
                <a:gd name="T19" fmla="*/ 52 h 311"/>
                <a:gd name="T20" fmla="*/ 31 w 79"/>
                <a:gd name="T21" fmla="*/ 32 h 311"/>
                <a:gd name="T22" fmla="*/ 27 w 79"/>
                <a:gd name="T23" fmla="*/ 15 h 311"/>
                <a:gd name="T24" fmla="*/ 24 w 79"/>
                <a:gd name="T25" fmla="*/ 0 h 311"/>
                <a:gd name="T26" fmla="*/ 34 w 79"/>
                <a:gd name="T27" fmla="*/ 10 h 311"/>
                <a:gd name="T28" fmla="*/ 40 w 79"/>
                <a:gd name="T29" fmla="*/ 27 h 311"/>
                <a:gd name="T30" fmla="*/ 43 w 79"/>
                <a:gd name="T31" fmla="*/ 50 h 311"/>
                <a:gd name="T32" fmla="*/ 43 w 79"/>
                <a:gd name="T33" fmla="*/ 75 h 311"/>
                <a:gd name="T34" fmla="*/ 40 w 79"/>
                <a:gd name="T35" fmla="*/ 101 h 311"/>
                <a:gd name="T36" fmla="*/ 32 w 79"/>
                <a:gd name="T37" fmla="*/ 125 h 311"/>
                <a:gd name="T38" fmla="*/ 21 w 79"/>
                <a:gd name="T39" fmla="*/ 145 h 311"/>
                <a:gd name="T40" fmla="*/ 4 w 79"/>
                <a:gd name="T41" fmla="*/ 159 h 3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" name="Freeform 87"/>
            <p:cNvSpPr>
              <a:spLocks/>
            </p:cNvSpPr>
            <p:nvPr/>
          </p:nvSpPr>
          <p:spPr bwMode="auto">
            <a:xfrm>
              <a:off x="4531" y="667"/>
              <a:ext cx="57" cy="35"/>
            </a:xfrm>
            <a:custGeom>
              <a:avLst/>
              <a:gdLst>
                <a:gd name="T0" fmla="*/ 30 w 67"/>
                <a:gd name="T1" fmla="*/ 19 h 41"/>
                <a:gd name="T2" fmla="*/ 26 w 67"/>
                <a:gd name="T3" fmla="*/ 15 h 41"/>
                <a:gd name="T4" fmla="*/ 22 w 67"/>
                <a:gd name="T5" fmla="*/ 11 h 41"/>
                <a:gd name="T6" fmla="*/ 19 w 67"/>
                <a:gd name="T7" fmla="*/ 8 h 41"/>
                <a:gd name="T8" fmla="*/ 14 w 67"/>
                <a:gd name="T9" fmla="*/ 5 h 41"/>
                <a:gd name="T10" fmla="*/ 9 w 67"/>
                <a:gd name="T11" fmla="*/ 3 h 41"/>
                <a:gd name="T12" fmla="*/ 5 w 67"/>
                <a:gd name="T13" fmla="*/ 2 h 41"/>
                <a:gd name="T14" fmla="*/ 3 w 67"/>
                <a:gd name="T15" fmla="*/ 0 h 41"/>
                <a:gd name="T16" fmla="*/ 0 w 67"/>
                <a:gd name="T17" fmla="*/ 3 h 41"/>
                <a:gd name="T18" fmla="*/ 1 w 67"/>
                <a:gd name="T19" fmla="*/ 3 h 41"/>
                <a:gd name="T20" fmla="*/ 3 w 67"/>
                <a:gd name="T21" fmla="*/ 5 h 41"/>
                <a:gd name="T22" fmla="*/ 7 w 67"/>
                <a:gd name="T23" fmla="*/ 6 h 41"/>
                <a:gd name="T24" fmla="*/ 10 w 67"/>
                <a:gd name="T25" fmla="*/ 8 h 41"/>
                <a:gd name="T26" fmla="*/ 16 w 67"/>
                <a:gd name="T27" fmla="*/ 10 h 41"/>
                <a:gd name="T28" fmla="*/ 20 w 67"/>
                <a:gd name="T29" fmla="*/ 13 h 41"/>
                <a:gd name="T30" fmla="*/ 26 w 67"/>
                <a:gd name="T31" fmla="*/ 15 h 41"/>
                <a:gd name="T32" fmla="*/ 30 w 67"/>
                <a:gd name="T33" fmla="*/ 19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" name="Freeform 88"/>
            <p:cNvSpPr>
              <a:spLocks/>
            </p:cNvSpPr>
            <p:nvPr/>
          </p:nvSpPr>
          <p:spPr bwMode="auto">
            <a:xfrm>
              <a:off x="4529" y="686"/>
              <a:ext cx="65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6 w 74"/>
                <a:gd name="T5" fmla="*/ 1 h 46"/>
                <a:gd name="T6" fmla="*/ 11 w 74"/>
                <a:gd name="T7" fmla="*/ 4 h 46"/>
                <a:gd name="T8" fmla="*/ 16 w 74"/>
                <a:gd name="T9" fmla="*/ 6 h 46"/>
                <a:gd name="T10" fmla="*/ 23 w 74"/>
                <a:gd name="T11" fmla="*/ 10 h 46"/>
                <a:gd name="T12" fmla="*/ 29 w 74"/>
                <a:gd name="T13" fmla="*/ 15 h 46"/>
                <a:gd name="T14" fmla="*/ 35 w 74"/>
                <a:gd name="T15" fmla="*/ 21 h 46"/>
                <a:gd name="T16" fmla="*/ 39 w 74"/>
                <a:gd name="T17" fmla="*/ 26 h 46"/>
                <a:gd name="T18" fmla="*/ 34 w 74"/>
                <a:gd name="T19" fmla="*/ 23 h 46"/>
                <a:gd name="T20" fmla="*/ 28 w 74"/>
                <a:gd name="T21" fmla="*/ 20 h 46"/>
                <a:gd name="T22" fmla="*/ 21 w 74"/>
                <a:gd name="T23" fmla="*/ 16 h 46"/>
                <a:gd name="T24" fmla="*/ 15 w 74"/>
                <a:gd name="T25" fmla="*/ 12 h 46"/>
                <a:gd name="T26" fmla="*/ 9 w 74"/>
                <a:gd name="T27" fmla="*/ 9 h 46"/>
                <a:gd name="T28" fmla="*/ 4 w 74"/>
                <a:gd name="T29" fmla="*/ 4 h 46"/>
                <a:gd name="T30" fmla="*/ 1 w 74"/>
                <a:gd name="T31" fmla="*/ 4 h 46"/>
                <a:gd name="T32" fmla="*/ 0 w 74"/>
                <a:gd name="T33" fmla="*/ 1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" name="Freeform 89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4 w 96"/>
                <a:gd name="T3" fmla="*/ 0 h 64"/>
                <a:gd name="T4" fmla="*/ 8 w 96"/>
                <a:gd name="T5" fmla="*/ 3 h 64"/>
                <a:gd name="T6" fmla="*/ 15 w 96"/>
                <a:gd name="T7" fmla="*/ 3 h 64"/>
                <a:gd name="T8" fmla="*/ 23 w 96"/>
                <a:gd name="T9" fmla="*/ 7 h 64"/>
                <a:gd name="T10" fmla="*/ 31 w 96"/>
                <a:gd name="T11" fmla="*/ 12 h 64"/>
                <a:gd name="T12" fmla="*/ 39 w 96"/>
                <a:gd name="T13" fmla="*/ 17 h 64"/>
                <a:gd name="T14" fmla="*/ 46 w 96"/>
                <a:gd name="T15" fmla="*/ 21 h 64"/>
                <a:gd name="T16" fmla="*/ 50 w 96"/>
                <a:gd name="T17" fmla="*/ 28 h 64"/>
                <a:gd name="T18" fmla="*/ 46 w 96"/>
                <a:gd name="T19" fmla="*/ 25 h 64"/>
                <a:gd name="T20" fmla="*/ 39 w 96"/>
                <a:gd name="T21" fmla="*/ 21 h 64"/>
                <a:gd name="T22" fmla="*/ 31 w 96"/>
                <a:gd name="T23" fmla="*/ 18 h 64"/>
                <a:gd name="T24" fmla="*/ 22 w 96"/>
                <a:gd name="T25" fmla="*/ 14 h 64"/>
                <a:gd name="T26" fmla="*/ 12 w 96"/>
                <a:gd name="T27" fmla="*/ 10 h 64"/>
                <a:gd name="T28" fmla="*/ 5 w 96"/>
                <a:gd name="T29" fmla="*/ 6 h 64"/>
                <a:gd name="T30" fmla="*/ 2 w 96"/>
                <a:gd name="T31" fmla="*/ 3 h 64"/>
                <a:gd name="T32" fmla="*/ 0 w 96"/>
                <a:gd name="T33" fmla="*/ 1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" name="Freeform 90"/>
            <p:cNvSpPr>
              <a:spLocks/>
            </p:cNvSpPr>
            <p:nvPr/>
          </p:nvSpPr>
          <p:spPr bwMode="auto">
            <a:xfrm>
              <a:off x="4502" y="772"/>
              <a:ext cx="92" cy="60"/>
            </a:xfrm>
            <a:custGeom>
              <a:avLst/>
              <a:gdLst>
                <a:gd name="T0" fmla="*/ 0 w 105"/>
                <a:gd name="T1" fmla="*/ 1 h 68"/>
                <a:gd name="T2" fmla="*/ 4 w 105"/>
                <a:gd name="T3" fmla="*/ 0 h 68"/>
                <a:gd name="T4" fmla="*/ 9 w 105"/>
                <a:gd name="T5" fmla="*/ 4 h 68"/>
                <a:gd name="T6" fmla="*/ 17 w 105"/>
                <a:gd name="T7" fmla="*/ 6 h 68"/>
                <a:gd name="T8" fmla="*/ 26 w 105"/>
                <a:gd name="T9" fmla="*/ 11 h 68"/>
                <a:gd name="T10" fmla="*/ 35 w 105"/>
                <a:gd name="T11" fmla="*/ 17 h 68"/>
                <a:gd name="T12" fmla="*/ 44 w 105"/>
                <a:gd name="T13" fmla="*/ 24 h 68"/>
                <a:gd name="T14" fmla="*/ 51 w 105"/>
                <a:gd name="T15" fmla="*/ 30 h 68"/>
                <a:gd name="T16" fmla="*/ 54 w 105"/>
                <a:gd name="T17" fmla="*/ 36 h 68"/>
                <a:gd name="T18" fmla="*/ 50 w 105"/>
                <a:gd name="T19" fmla="*/ 34 h 68"/>
                <a:gd name="T20" fmla="*/ 43 w 105"/>
                <a:gd name="T21" fmla="*/ 30 h 68"/>
                <a:gd name="T22" fmla="*/ 34 w 105"/>
                <a:gd name="T23" fmla="*/ 25 h 68"/>
                <a:gd name="T24" fmla="*/ 24 w 105"/>
                <a:gd name="T25" fmla="*/ 19 h 68"/>
                <a:gd name="T26" fmla="*/ 15 w 105"/>
                <a:gd name="T27" fmla="*/ 13 h 68"/>
                <a:gd name="T28" fmla="*/ 7 w 105"/>
                <a:gd name="T29" fmla="*/ 8 h 68"/>
                <a:gd name="T30" fmla="*/ 4 w 105"/>
                <a:gd name="T31" fmla="*/ 4 h 68"/>
                <a:gd name="T32" fmla="*/ 0 w 105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" name="Freeform 91"/>
            <p:cNvSpPr>
              <a:spLocks/>
            </p:cNvSpPr>
            <p:nvPr/>
          </p:nvSpPr>
          <p:spPr bwMode="auto">
            <a:xfrm>
              <a:off x="4509" y="800"/>
              <a:ext cx="76" cy="65"/>
            </a:xfrm>
            <a:custGeom>
              <a:avLst/>
              <a:gdLst>
                <a:gd name="T0" fmla="*/ 0 w 85"/>
                <a:gd name="T1" fmla="*/ 0 h 72"/>
                <a:gd name="T2" fmla="*/ 4 w 85"/>
                <a:gd name="T3" fmla="*/ 0 h 72"/>
                <a:gd name="T4" fmla="*/ 9 w 85"/>
                <a:gd name="T5" fmla="*/ 5 h 72"/>
                <a:gd name="T6" fmla="*/ 16 w 85"/>
                <a:gd name="T7" fmla="*/ 10 h 72"/>
                <a:gd name="T8" fmla="*/ 24 w 85"/>
                <a:gd name="T9" fmla="*/ 15 h 72"/>
                <a:gd name="T10" fmla="*/ 33 w 85"/>
                <a:gd name="T11" fmla="*/ 23 h 72"/>
                <a:gd name="T12" fmla="*/ 41 w 85"/>
                <a:gd name="T13" fmla="*/ 31 h 72"/>
                <a:gd name="T14" fmla="*/ 46 w 85"/>
                <a:gd name="T15" fmla="*/ 38 h 72"/>
                <a:gd name="T16" fmla="*/ 49 w 85"/>
                <a:gd name="T17" fmla="*/ 43 h 72"/>
                <a:gd name="T18" fmla="*/ 44 w 85"/>
                <a:gd name="T19" fmla="*/ 40 h 72"/>
                <a:gd name="T20" fmla="*/ 37 w 85"/>
                <a:gd name="T21" fmla="*/ 34 h 72"/>
                <a:gd name="T22" fmla="*/ 29 w 85"/>
                <a:gd name="T23" fmla="*/ 28 h 72"/>
                <a:gd name="T24" fmla="*/ 20 w 85"/>
                <a:gd name="T25" fmla="*/ 21 h 72"/>
                <a:gd name="T26" fmla="*/ 12 w 85"/>
                <a:gd name="T27" fmla="*/ 14 h 72"/>
                <a:gd name="T28" fmla="*/ 4 w 85"/>
                <a:gd name="T29" fmla="*/ 8 h 72"/>
                <a:gd name="T30" fmla="*/ 1 w 85"/>
                <a:gd name="T31" fmla="*/ 5 h 72"/>
                <a:gd name="T32" fmla="*/ 0 w 85"/>
                <a:gd name="T33" fmla="*/ 0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" name="Freeform 92"/>
            <p:cNvSpPr>
              <a:spLocks/>
            </p:cNvSpPr>
            <p:nvPr/>
          </p:nvSpPr>
          <p:spPr bwMode="auto">
            <a:xfrm>
              <a:off x="4511" y="835"/>
              <a:ext cx="62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7 w 70"/>
                <a:gd name="T5" fmla="*/ 2 h 62"/>
                <a:gd name="T6" fmla="*/ 13 w 70"/>
                <a:gd name="T7" fmla="*/ 4 h 62"/>
                <a:gd name="T8" fmla="*/ 19 w 70"/>
                <a:gd name="T9" fmla="*/ 10 h 62"/>
                <a:gd name="T10" fmla="*/ 26 w 70"/>
                <a:gd name="T11" fmla="*/ 14 h 62"/>
                <a:gd name="T12" fmla="*/ 31 w 70"/>
                <a:gd name="T13" fmla="*/ 21 h 62"/>
                <a:gd name="T14" fmla="*/ 35 w 70"/>
                <a:gd name="T15" fmla="*/ 27 h 62"/>
                <a:gd name="T16" fmla="*/ 38 w 70"/>
                <a:gd name="T17" fmla="*/ 34 h 62"/>
                <a:gd name="T18" fmla="*/ 35 w 70"/>
                <a:gd name="T19" fmla="*/ 30 h 62"/>
                <a:gd name="T20" fmla="*/ 29 w 70"/>
                <a:gd name="T21" fmla="*/ 26 h 62"/>
                <a:gd name="T22" fmla="*/ 21 w 70"/>
                <a:gd name="T23" fmla="*/ 21 h 62"/>
                <a:gd name="T24" fmla="*/ 15 w 70"/>
                <a:gd name="T25" fmla="*/ 15 h 62"/>
                <a:gd name="T26" fmla="*/ 9 w 70"/>
                <a:gd name="T27" fmla="*/ 10 h 62"/>
                <a:gd name="T28" fmla="*/ 4 w 70"/>
                <a:gd name="T29" fmla="*/ 5 h 62"/>
                <a:gd name="T30" fmla="*/ 1 w 70"/>
                <a:gd name="T31" fmla="*/ 4 h 62"/>
                <a:gd name="T32" fmla="*/ 0 w 70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6" name="Freeform 93"/>
            <p:cNvSpPr>
              <a:spLocks/>
            </p:cNvSpPr>
            <p:nvPr/>
          </p:nvSpPr>
          <p:spPr bwMode="auto">
            <a:xfrm>
              <a:off x="4511" y="869"/>
              <a:ext cx="44" cy="45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5 w 49"/>
                <a:gd name="T5" fmla="*/ 3 h 53"/>
                <a:gd name="T6" fmla="*/ 11 w 49"/>
                <a:gd name="T7" fmla="*/ 4 h 53"/>
                <a:gd name="T8" fmla="*/ 16 w 49"/>
                <a:gd name="T9" fmla="*/ 8 h 53"/>
                <a:gd name="T10" fmla="*/ 21 w 49"/>
                <a:gd name="T11" fmla="*/ 13 h 53"/>
                <a:gd name="T12" fmla="*/ 25 w 49"/>
                <a:gd name="T13" fmla="*/ 17 h 53"/>
                <a:gd name="T14" fmla="*/ 28 w 49"/>
                <a:gd name="T15" fmla="*/ 21 h 53"/>
                <a:gd name="T16" fmla="*/ 29 w 49"/>
                <a:gd name="T17" fmla="*/ 23 h 53"/>
                <a:gd name="T18" fmla="*/ 26 w 49"/>
                <a:gd name="T19" fmla="*/ 21 h 53"/>
                <a:gd name="T20" fmla="*/ 21 w 49"/>
                <a:gd name="T21" fmla="*/ 18 h 53"/>
                <a:gd name="T22" fmla="*/ 16 w 49"/>
                <a:gd name="T23" fmla="*/ 14 h 53"/>
                <a:gd name="T24" fmla="*/ 12 w 49"/>
                <a:gd name="T25" fmla="*/ 11 h 53"/>
                <a:gd name="T26" fmla="*/ 7 w 49"/>
                <a:gd name="T27" fmla="*/ 7 h 53"/>
                <a:gd name="T28" fmla="*/ 4 w 49"/>
                <a:gd name="T29" fmla="*/ 4 h 53"/>
                <a:gd name="T30" fmla="*/ 1 w 49"/>
                <a:gd name="T31" fmla="*/ 3 h 53"/>
                <a:gd name="T32" fmla="*/ 0 w 4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7" name="Freeform 94"/>
            <p:cNvSpPr>
              <a:spLocks/>
            </p:cNvSpPr>
            <p:nvPr/>
          </p:nvSpPr>
          <p:spPr bwMode="auto">
            <a:xfrm>
              <a:off x="4515" y="899"/>
              <a:ext cx="30" cy="31"/>
            </a:xfrm>
            <a:custGeom>
              <a:avLst/>
              <a:gdLst>
                <a:gd name="T0" fmla="*/ 2 w 35"/>
                <a:gd name="T1" fmla="*/ 0 h 36"/>
                <a:gd name="T2" fmla="*/ 3 w 35"/>
                <a:gd name="T3" fmla="*/ 0 h 36"/>
                <a:gd name="T4" fmla="*/ 5 w 35"/>
                <a:gd name="T5" fmla="*/ 3 h 36"/>
                <a:gd name="T6" fmla="*/ 8 w 35"/>
                <a:gd name="T7" fmla="*/ 3 h 36"/>
                <a:gd name="T8" fmla="*/ 11 w 35"/>
                <a:gd name="T9" fmla="*/ 6 h 36"/>
                <a:gd name="T10" fmla="*/ 13 w 35"/>
                <a:gd name="T11" fmla="*/ 9 h 36"/>
                <a:gd name="T12" fmla="*/ 15 w 35"/>
                <a:gd name="T13" fmla="*/ 12 h 36"/>
                <a:gd name="T14" fmla="*/ 16 w 35"/>
                <a:gd name="T15" fmla="*/ 14 h 36"/>
                <a:gd name="T16" fmla="*/ 15 w 35"/>
                <a:gd name="T17" fmla="*/ 17 h 36"/>
                <a:gd name="T18" fmla="*/ 15 w 35"/>
                <a:gd name="T19" fmla="*/ 14 h 36"/>
                <a:gd name="T20" fmla="*/ 13 w 35"/>
                <a:gd name="T21" fmla="*/ 11 h 36"/>
                <a:gd name="T22" fmla="*/ 9 w 35"/>
                <a:gd name="T23" fmla="*/ 9 h 36"/>
                <a:gd name="T24" fmla="*/ 6 w 35"/>
                <a:gd name="T25" fmla="*/ 6 h 36"/>
                <a:gd name="T26" fmla="*/ 3 w 35"/>
                <a:gd name="T27" fmla="*/ 5 h 36"/>
                <a:gd name="T28" fmla="*/ 2 w 35"/>
                <a:gd name="T29" fmla="*/ 3 h 36"/>
                <a:gd name="T30" fmla="*/ 0 w 35"/>
                <a:gd name="T31" fmla="*/ 3 h 36"/>
                <a:gd name="T32" fmla="*/ 2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8" name="Freeform 95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21 w 43"/>
                <a:gd name="T1" fmla="*/ 21 h 40"/>
                <a:gd name="T2" fmla="*/ 19 w 43"/>
                <a:gd name="T3" fmla="*/ 19 h 40"/>
                <a:gd name="T4" fmla="*/ 15 w 43"/>
                <a:gd name="T5" fmla="*/ 18 h 40"/>
                <a:gd name="T6" fmla="*/ 11 w 43"/>
                <a:gd name="T7" fmla="*/ 15 h 40"/>
                <a:gd name="T8" fmla="*/ 8 w 43"/>
                <a:gd name="T9" fmla="*/ 12 h 40"/>
                <a:gd name="T10" fmla="*/ 3 w 43"/>
                <a:gd name="T11" fmla="*/ 9 h 40"/>
                <a:gd name="T12" fmla="*/ 2 w 43"/>
                <a:gd name="T13" fmla="*/ 5 h 40"/>
                <a:gd name="T14" fmla="*/ 0 w 43"/>
                <a:gd name="T15" fmla="*/ 4 h 40"/>
                <a:gd name="T16" fmla="*/ 1 w 43"/>
                <a:gd name="T17" fmla="*/ 1 h 40"/>
                <a:gd name="T18" fmla="*/ 3 w 43"/>
                <a:gd name="T19" fmla="*/ 0 h 40"/>
                <a:gd name="T20" fmla="*/ 5 w 43"/>
                <a:gd name="T21" fmla="*/ 2 h 40"/>
                <a:gd name="T22" fmla="*/ 8 w 43"/>
                <a:gd name="T23" fmla="*/ 4 h 40"/>
                <a:gd name="T24" fmla="*/ 11 w 43"/>
                <a:gd name="T25" fmla="*/ 8 h 40"/>
                <a:gd name="T26" fmla="*/ 14 w 43"/>
                <a:gd name="T27" fmla="*/ 11 h 40"/>
                <a:gd name="T28" fmla="*/ 16 w 43"/>
                <a:gd name="T29" fmla="*/ 16 h 40"/>
                <a:gd name="T30" fmla="*/ 19 w 43"/>
                <a:gd name="T31" fmla="*/ 19 h 40"/>
                <a:gd name="T32" fmla="*/ 21 w 43"/>
                <a:gd name="T33" fmla="*/ 2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9" name="Freeform 96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23 h 46"/>
                <a:gd name="T2" fmla="*/ 3 w 22"/>
                <a:gd name="T3" fmla="*/ 18 h 46"/>
                <a:gd name="T4" fmla="*/ 8 w 22"/>
                <a:gd name="T5" fmla="*/ 11 h 46"/>
                <a:gd name="T6" fmla="*/ 10 w 22"/>
                <a:gd name="T7" fmla="*/ 4 h 46"/>
                <a:gd name="T8" fmla="*/ 10 w 22"/>
                <a:gd name="T9" fmla="*/ 0 h 46"/>
                <a:gd name="T10" fmla="*/ 7 w 22"/>
                <a:gd name="T11" fmla="*/ 2 h 46"/>
                <a:gd name="T12" fmla="*/ 3 w 22"/>
                <a:gd name="T13" fmla="*/ 8 h 46"/>
                <a:gd name="T14" fmla="*/ 3 w 22"/>
                <a:gd name="T15" fmla="*/ 17 h 46"/>
                <a:gd name="T16" fmla="*/ 0 w 22"/>
                <a:gd name="T17" fmla="*/ 2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0" name="Freeform 97"/>
            <p:cNvSpPr>
              <a:spLocks/>
            </p:cNvSpPr>
            <p:nvPr/>
          </p:nvSpPr>
          <p:spPr bwMode="auto">
            <a:xfrm>
              <a:off x="4566" y="627"/>
              <a:ext cx="10" cy="47"/>
            </a:xfrm>
            <a:custGeom>
              <a:avLst/>
              <a:gdLst>
                <a:gd name="T0" fmla="*/ 5 w 12"/>
                <a:gd name="T1" fmla="*/ 29 h 53"/>
                <a:gd name="T2" fmla="*/ 5 w 12"/>
                <a:gd name="T3" fmla="*/ 24 h 53"/>
                <a:gd name="T4" fmla="*/ 5 w 12"/>
                <a:gd name="T5" fmla="*/ 14 h 53"/>
                <a:gd name="T6" fmla="*/ 4 w 12"/>
                <a:gd name="T7" fmla="*/ 4 h 53"/>
                <a:gd name="T8" fmla="*/ 3 w 12"/>
                <a:gd name="T9" fmla="*/ 0 h 53"/>
                <a:gd name="T10" fmla="*/ 0 w 12"/>
                <a:gd name="T11" fmla="*/ 4 h 53"/>
                <a:gd name="T12" fmla="*/ 3 w 12"/>
                <a:gd name="T13" fmla="*/ 12 h 53"/>
                <a:gd name="T14" fmla="*/ 3 w 12"/>
                <a:gd name="T15" fmla="*/ 22 h 53"/>
                <a:gd name="T16" fmla="*/ 5 w 12"/>
                <a:gd name="T17" fmla="*/ 29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1" name="Freeform 98"/>
            <p:cNvSpPr>
              <a:spLocks/>
            </p:cNvSpPr>
            <p:nvPr/>
          </p:nvSpPr>
          <p:spPr bwMode="auto">
            <a:xfrm>
              <a:off x="4585" y="655"/>
              <a:ext cx="37" cy="42"/>
            </a:xfrm>
            <a:custGeom>
              <a:avLst/>
              <a:gdLst>
                <a:gd name="T0" fmla="*/ 0 w 41"/>
                <a:gd name="T1" fmla="*/ 27 h 47"/>
                <a:gd name="T2" fmla="*/ 3 w 41"/>
                <a:gd name="T3" fmla="*/ 23 h 47"/>
                <a:gd name="T4" fmla="*/ 5 w 41"/>
                <a:gd name="T5" fmla="*/ 19 h 47"/>
                <a:gd name="T6" fmla="*/ 10 w 41"/>
                <a:gd name="T7" fmla="*/ 13 h 47"/>
                <a:gd name="T8" fmla="*/ 12 w 41"/>
                <a:gd name="T9" fmla="*/ 10 h 47"/>
                <a:gd name="T10" fmla="*/ 16 w 41"/>
                <a:gd name="T11" fmla="*/ 4 h 47"/>
                <a:gd name="T12" fmla="*/ 20 w 41"/>
                <a:gd name="T13" fmla="*/ 3 h 47"/>
                <a:gd name="T14" fmla="*/ 23 w 41"/>
                <a:gd name="T15" fmla="*/ 0 h 47"/>
                <a:gd name="T16" fmla="*/ 24 w 41"/>
                <a:gd name="T17" fmla="*/ 1 h 47"/>
                <a:gd name="T18" fmla="*/ 24 w 41"/>
                <a:gd name="T19" fmla="*/ 4 h 47"/>
                <a:gd name="T20" fmla="*/ 23 w 41"/>
                <a:gd name="T21" fmla="*/ 5 h 47"/>
                <a:gd name="T22" fmla="*/ 19 w 41"/>
                <a:gd name="T23" fmla="*/ 10 h 47"/>
                <a:gd name="T24" fmla="*/ 15 w 41"/>
                <a:gd name="T25" fmla="*/ 13 h 47"/>
                <a:gd name="T26" fmla="*/ 11 w 41"/>
                <a:gd name="T27" fmla="*/ 19 h 47"/>
                <a:gd name="T28" fmla="*/ 5 w 41"/>
                <a:gd name="T29" fmla="*/ 21 h 47"/>
                <a:gd name="T30" fmla="*/ 3 w 41"/>
                <a:gd name="T31" fmla="*/ 24 h 47"/>
                <a:gd name="T32" fmla="*/ 0 w 41"/>
                <a:gd name="T33" fmla="*/ 27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2" name="Freeform 99"/>
            <p:cNvSpPr>
              <a:spLocks/>
            </p:cNvSpPr>
            <p:nvPr/>
          </p:nvSpPr>
          <p:spPr bwMode="auto">
            <a:xfrm>
              <a:off x="4552" y="911"/>
              <a:ext cx="59" cy="12"/>
            </a:xfrm>
            <a:custGeom>
              <a:avLst/>
              <a:gdLst>
                <a:gd name="T0" fmla="*/ 0 w 68"/>
                <a:gd name="T1" fmla="*/ 2 h 15"/>
                <a:gd name="T2" fmla="*/ 3 w 68"/>
                <a:gd name="T3" fmla="*/ 1 h 15"/>
                <a:gd name="T4" fmla="*/ 9 w 68"/>
                <a:gd name="T5" fmla="*/ 1 h 15"/>
                <a:gd name="T6" fmla="*/ 14 w 68"/>
                <a:gd name="T7" fmla="*/ 0 h 15"/>
                <a:gd name="T8" fmla="*/ 20 w 68"/>
                <a:gd name="T9" fmla="*/ 0 h 15"/>
                <a:gd name="T10" fmla="*/ 24 w 68"/>
                <a:gd name="T11" fmla="*/ 1 h 15"/>
                <a:gd name="T12" fmla="*/ 28 w 68"/>
                <a:gd name="T13" fmla="*/ 2 h 15"/>
                <a:gd name="T14" fmla="*/ 32 w 68"/>
                <a:gd name="T15" fmla="*/ 2 h 15"/>
                <a:gd name="T16" fmla="*/ 33 w 68"/>
                <a:gd name="T17" fmla="*/ 3 h 15"/>
                <a:gd name="T18" fmla="*/ 32 w 68"/>
                <a:gd name="T19" fmla="*/ 5 h 15"/>
                <a:gd name="T20" fmla="*/ 30 w 68"/>
                <a:gd name="T21" fmla="*/ 5 h 15"/>
                <a:gd name="T22" fmla="*/ 25 w 68"/>
                <a:gd name="T23" fmla="*/ 5 h 15"/>
                <a:gd name="T24" fmla="*/ 20 w 68"/>
                <a:gd name="T25" fmla="*/ 4 h 15"/>
                <a:gd name="T26" fmla="*/ 15 w 68"/>
                <a:gd name="T27" fmla="*/ 2 h 15"/>
                <a:gd name="T28" fmla="*/ 9 w 68"/>
                <a:gd name="T29" fmla="*/ 2 h 15"/>
                <a:gd name="T30" fmla="*/ 3 w 68"/>
                <a:gd name="T31" fmla="*/ 2 h 15"/>
                <a:gd name="T32" fmla="*/ 0 w 68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3" name="Freeform 100"/>
            <p:cNvSpPr>
              <a:spLocks/>
            </p:cNvSpPr>
            <p:nvPr/>
          </p:nvSpPr>
          <p:spPr bwMode="auto">
            <a:xfrm>
              <a:off x="4545" y="925"/>
              <a:ext cx="56" cy="21"/>
            </a:xfrm>
            <a:custGeom>
              <a:avLst/>
              <a:gdLst>
                <a:gd name="T0" fmla="*/ 0 w 65"/>
                <a:gd name="T1" fmla="*/ 0 h 25"/>
                <a:gd name="T2" fmla="*/ 3 w 65"/>
                <a:gd name="T3" fmla="*/ 0 h 25"/>
                <a:gd name="T4" fmla="*/ 7 w 65"/>
                <a:gd name="T5" fmla="*/ 1 h 25"/>
                <a:gd name="T6" fmla="*/ 12 w 65"/>
                <a:gd name="T7" fmla="*/ 3 h 25"/>
                <a:gd name="T8" fmla="*/ 18 w 65"/>
                <a:gd name="T9" fmla="*/ 3 h 25"/>
                <a:gd name="T10" fmla="*/ 22 w 65"/>
                <a:gd name="T11" fmla="*/ 3 h 25"/>
                <a:gd name="T12" fmla="*/ 26 w 65"/>
                <a:gd name="T13" fmla="*/ 6 h 25"/>
                <a:gd name="T14" fmla="*/ 29 w 65"/>
                <a:gd name="T15" fmla="*/ 7 h 25"/>
                <a:gd name="T16" fmla="*/ 30 w 65"/>
                <a:gd name="T17" fmla="*/ 9 h 25"/>
                <a:gd name="T18" fmla="*/ 29 w 65"/>
                <a:gd name="T19" fmla="*/ 11 h 25"/>
                <a:gd name="T20" fmla="*/ 27 w 65"/>
                <a:gd name="T21" fmla="*/ 11 h 25"/>
                <a:gd name="T22" fmla="*/ 22 w 65"/>
                <a:gd name="T23" fmla="*/ 9 h 25"/>
                <a:gd name="T24" fmla="*/ 17 w 65"/>
                <a:gd name="T25" fmla="*/ 8 h 25"/>
                <a:gd name="T26" fmla="*/ 12 w 65"/>
                <a:gd name="T27" fmla="*/ 6 h 25"/>
                <a:gd name="T28" fmla="*/ 7 w 65"/>
                <a:gd name="T29" fmla="*/ 3 h 25"/>
                <a:gd name="T30" fmla="*/ 3 w 65"/>
                <a:gd name="T31" fmla="*/ 3 h 25"/>
                <a:gd name="T32" fmla="*/ 0 w 65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4" name="Freeform 101"/>
            <p:cNvSpPr>
              <a:spLocks/>
            </p:cNvSpPr>
            <p:nvPr/>
          </p:nvSpPr>
          <p:spPr bwMode="auto">
            <a:xfrm>
              <a:off x="4573" y="881"/>
              <a:ext cx="56" cy="12"/>
            </a:xfrm>
            <a:custGeom>
              <a:avLst/>
              <a:gdLst>
                <a:gd name="T0" fmla="*/ 0 w 63"/>
                <a:gd name="T1" fmla="*/ 2 h 15"/>
                <a:gd name="T2" fmla="*/ 2 w 63"/>
                <a:gd name="T3" fmla="*/ 2 h 15"/>
                <a:gd name="T4" fmla="*/ 4 w 63"/>
                <a:gd name="T5" fmla="*/ 2 h 15"/>
                <a:gd name="T6" fmla="*/ 10 w 63"/>
                <a:gd name="T7" fmla="*/ 1 h 15"/>
                <a:gd name="T8" fmla="*/ 17 w 63"/>
                <a:gd name="T9" fmla="*/ 0 h 15"/>
                <a:gd name="T10" fmla="*/ 22 w 63"/>
                <a:gd name="T11" fmla="*/ 1 h 15"/>
                <a:gd name="T12" fmla="*/ 28 w 63"/>
                <a:gd name="T13" fmla="*/ 2 h 15"/>
                <a:gd name="T14" fmla="*/ 32 w 63"/>
                <a:gd name="T15" fmla="*/ 2 h 15"/>
                <a:gd name="T16" fmla="*/ 35 w 63"/>
                <a:gd name="T17" fmla="*/ 3 h 15"/>
                <a:gd name="T18" fmla="*/ 35 w 63"/>
                <a:gd name="T19" fmla="*/ 4 h 15"/>
                <a:gd name="T20" fmla="*/ 32 w 63"/>
                <a:gd name="T21" fmla="*/ 5 h 15"/>
                <a:gd name="T22" fmla="*/ 28 w 63"/>
                <a:gd name="T23" fmla="*/ 4 h 15"/>
                <a:gd name="T24" fmla="*/ 22 w 63"/>
                <a:gd name="T25" fmla="*/ 4 h 15"/>
                <a:gd name="T26" fmla="*/ 17 w 63"/>
                <a:gd name="T27" fmla="*/ 3 h 15"/>
                <a:gd name="T28" fmla="*/ 10 w 63"/>
                <a:gd name="T29" fmla="*/ 3 h 15"/>
                <a:gd name="T30" fmla="*/ 4 w 63"/>
                <a:gd name="T31" fmla="*/ 2 h 15"/>
                <a:gd name="T32" fmla="*/ 0 w 63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5" name="Freeform 102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9 h 20"/>
                <a:gd name="T2" fmla="*/ 3 w 75"/>
                <a:gd name="T3" fmla="*/ 8 h 20"/>
                <a:gd name="T4" fmla="*/ 9 w 75"/>
                <a:gd name="T5" fmla="*/ 5 h 20"/>
                <a:gd name="T6" fmla="*/ 15 w 75"/>
                <a:gd name="T7" fmla="*/ 3 h 20"/>
                <a:gd name="T8" fmla="*/ 20 w 75"/>
                <a:gd name="T9" fmla="*/ 3 h 20"/>
                <a:gd name="T10" fmla="*/ 27 w 75"/>
                <a:gd name="T11" fmla="*/ 1 h 20"/>
                <a:gd name="T12" fmla="*/ 31 w 75"/>
                <a:gd name="T13" fmla="*/ 0 h 20"/>
                <a:gd name="T14" fmla="*/ 36 w 75"/>
                <a:gd name="T15" fmla="*/ 1 h 20"/>
                <a:gd name="T16" fmla="*/ 36 w 75"/>
                <a:gd name="T17" fmla="*/ 3 h 20"/>
                <a:gd name="T18" fmla="*/ 36 w 75"/>
                <a:gd name="T19" fmla="*/ 5 h 20"/>
                <a:gd name="T20" fmla="*/ 32 w 75"/>
                <a:gd name="T21" fmla="*/ 6 h 20"/>
                <a:gd name="T22" fmla="*/ 27 w 75"/>
                <a:gd name="T23" fmla="*/ 8 h 20"/>
                <a:gd name="T24" fmla="*/ 21 w 75"/>
                <a:gd name="T25" fmla="*/ 8 h 20"/>
                <a:gd name="T26" fmla="*/ 15 w 75"/>
                <a:gd name="T27" fmla="*/ 8 h 20"/>
                <a:gd name="T28" fmla="*/ 9 w 75"/>
                <a:gd name="T29" fmla="*/ 8 h 20"/>
                <a:gd name="T30" fmla="*/ 3 w 75"/>
                <a:gd name="T31" fmla="*/ 9 h 20"/>
                <a:gd name="T32" fmla="*/ 0 w 75"/>
                <a:gd name="T33" fmla="*/ 9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6" name="Freeform 103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12 h 24"/>
                <a:gd name="T2" fmla="*/ 4 w 82"/>
                <a:gd name="T3" fmla="*/ 11 h 24"/>
                <a:gd name="T4" fmla="*/ 11 w 82"/>
                <a:gd name="T5" fmla="*/ 9 h 24"/>
                <a:gd name="T6" fmla="*/ 18 w 82"/>
                <a:gd name="T7" fmla="*/ 5 h 24"/>
                <a:gd name="T8" fmla="*/ 25 w 82"/>
                <a:gd name="T9" fmla="*/ 4 h 24"/>
                <a:gd name="T10" fmla="*/ 32 w 82"/>
                <a:gd name="T11" fmla="*/ 2 h 24"/>
                <a:gd name="T12" fmla="*/ 38 w 82"/>
                <a:gd name="T13" fmla="*/ 0 h 24"/>
                <a:gd name="T14" fmla="*/ 41 w 82"/>
                <a:gd name="T15" fmla="*/ 1 h 24"/>
                <a:gd name="T16" fmla="*/ 42 w 82"/>
                <a:gd name="T17" fmla="*/ 4 h 24"/>
                <a:gd name="T18" fmla="*/ 41 w 82"/>
                <a:gd name="T19" fmla="*/ 5 h 24"/>
                <a:gd name="T20" fmla="*/ 36 w 82"/>
                <a:gd name="T21" fmla="*/ 8 h 24"/>
                <a:gd name="T22" fmla="*/ 31 w 82"/>
                <a:gd name="T23" fmla="*/ 9 h 24"/>
                <a:gd name="T24" fmla="*/ 23 w 82"/>
                <a:gd name="T25" fmla="*/ 10 h 24"/>
                <a:gd name="T26" fmla="*/ 15 w 82"/>
                <a:gd name="T27" fmla="*/ 11 h 24"/>
                <a:gd name="T28" fmla="*/ 9 w 82"/>
                <a:gd name="T29" fmla="*/ 11 h 24"/>
                <a:gd name="T30" fmla="*/ 4 w 82"/>
                <a:gd name="T31" fmla="*/ 12 h 24"/>
                <a:gd name="T32" fmla="*/ 0 w 82"/>
                <a:gd name="T33" fmla="*/ 12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7" name="Freeform 104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17 h 42"/>
                <a:gd name="T2" fmla="*/ 4 w 86"/>
                <a:gd name="T3" fmla="*/ 14 h 42"/>
                <a:gd name="T4" fmla="*/ 11 w 86"/>
                <a:gd name="T5" fmla="*/ 11 h 42"/>
                <a:gd name="T6" fmla="*/ 19 w 86"/>
                <a:gd name="T7" fmla="*/ 8 h 42"/>
                <a:gd name="T8" fmla="*/ 27 w 86"/>
                <a:gd name="T9" fmla="*/ 5 h 42"/>
                <a:gd name="T10" fmla="*/ 35 w 86"/>
                <a:gd name="T11" fmla="*/ 3 h 42"/>
                <a:gd name="T12" fmla="*/ 41 w 86"/>
                <a:gd name="T13" fmla="*/ 1 h 42"/>
                <a:gd name="T14" fmla="*/ 47 w 86"/>
                <a:gd name="T15" fmla="*/ 0 h 42"/>
                <a:gd name="T16" fmla="*/ 50 w 86"/>
                <a:gd name="T17" fmla="*/ 3 h 42"/>
                <a:gd name="T18" fmla="*/ 49 w 86"/>
                <a:gd name="T19" fmla="*/ 3 h 42"/>
                <a:gd name="T20" fmla="*/ 44 w 86"/>
                <a:gd name="T21" fmla="*/ 5 h 42"/>
                <a:gd name="T22" fmla="*/ 36 w 86"/>
                <a:gd name="T23" fmla="*/ 7 h 42"/>
                <a:gd name="T24" fmla="*/ 28 w 86"/>
                <a:gd name="T25" fmla="*/ 9 h 42"/>
                <a:gd name="T26" fmla="*/ 19 w 86"/>
                <a:gd name="T27" fmla="*/ 11 h 42"/>
                <a:gd name="T28" fmla="*/ 10 w 86"/>
                <a:gd name="T29" fmla="*/ 13 h 42"/>
                <a:gd name="T30" fmla="*/ 4 w 86"/>
                <a:gd name="T31" fmla="*/ 15 h 42"/>
                <a:gd name="T32" fmla="*/ 0 w 86"/>
                <a:gd name="T33" fmla="*/ 17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8" name="Freeform 105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20 h 50"/>
                <a:gd name="T2" fmla="*/ 4 w 80"/>
                <a:gd name="T3" fmla="*/ 18 h 50"/>
                <a:gd name="T4" fmla="*/ 9 w 80"/>
                <a:gd name="T5" fmla="*/ 14 h 50"/>
                <a:gd name="T6" fmla="*/ 16 w 80"/>
                <a:gd name="T7" fmla="*/ 11 h 50"/>
                <a:gd name="T8" fmla="*/ 22 w 80"/>
                <a:gd name="T9" fmla="*/ 7 h 50"/>
                <a:gd name="T10" fmla="*/ 29 w 80"/>
                <a:gd name="T11" fmla="*/ 3 h 50"/>
                <a:gd name="T12" fmla="*/ 35 w 80"/>
                <a:gd name="T13" fmla="*/ 2 h 50"/>
                <a:gd name="T14" fmla="*/ 40 w 80"/>
                <a:gd name="T15" fmla="*/ 0 h 50"/>
                <a:gd name="T16" fmla="*/ 40 w 80"/>
                <a:gd name="T17" fmla="*/ 2 h 50"/>
                <a:gd name="T18" fmla="*/ 40 w 80"/>
                <a:gd name="T19" fmla="*/ 3 h 50"/>
                <a:gd name="T20" fmla="*/ 36 w 80"/>
                <a:gd name="T21" fmla="*/ 6 h 50"/>
                <a:gd name="T22" fmla="*/ 31 w 80"/>
                <a:gd name="T23" fmla="*/ 9 h 50"/>
                <a:gd name="T24" fmla="*/ 24 w 80"/>
                <a:gd name="T25" fmla="*/ 12 h 50"/>
                <a:gd name="T26" fmla="*/ 16 w 80"/>
                <a:gd name="T27" fmla="*/ 14 h 50"/>
                <a:gd name="T28" fmla="*/ 9 w 80"/>
                <a:gd name="T29" fmla="*/ 17 h 50"/>
                <a:gd name="T30" fmla="*/ 4 w 80"/>
                <a:gd name="T31" fmla="*/ 19 h 50"/>
                <a:gd name="T32" fmla="*/ 0 w 80"/>
                <a:gd name="T33" fmla="*/ 2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9" name="Freeform 106"/>
            <p:cNvSpPr>
              <a:spLocks/>
            </p:cNvSpPr>
            <p:nvPr/>
          </p:nvSpPr>
          <p:spPr bwMode="auto">
            <a:xfrm>
              <a:off x="4595" y="772"/>
              <a:ext cx="64" cy="37"/>
            </a:xfrm>
            <a:custGeom>
              <a:avLst/>
              <a:gdLst>
                <a:gd name="T0" fmla="*/ 0 w 74"/>
                <a:gd name="T1" fmla="*/ 21 h 43"/>
                <a:gd name="T2" fmla="*/ 3 w 74"/>
                <a:gd name="T3" fmla="*/ 18 h 43"/>
                <a:gd name="T4" fmla="*/ 8 w 74"/>
                <a:gd name="T5" fmla="*/ 14 h 43"/>
                <a:gd name="T6" fmla="*/ 14 w 74"/>
                <a:gd name="T7" fmla="*/ 9 h 43"/>
                <a:gd name="T8" fmla="*/ 19 w 74"/>
                <a:gd name="T9" fmla="*/ 6 h 43"/>
                <a:gd name="T10" fmla="*/ 26 w 74"/>
                <a:gd name="T11" fmla="*/ 3 h 43"/>
                <a:gd name="T12" fmla="*/ 30 w 74"/>
                <a:gd name="T13" fmla="*/ 1 h 43"/>
                <a:gd name="T14" fmla="*/ 35 w 74"/>
                <a:gd name="T15" fmla="*/ 0 h 43"/>
                <a:gd name="T16" fmla="*/ 36 w 74"/>
                <a:gd name="T17" fmla="*/ 3 h 43"/>
                <a:gd name="T18" fmla="*/ 35 w 74"/>
                <a:gd name="T19" fmla="*/ 5 h 43"/>
                <a:gd name="T20" fmla="*/ 30 w 74"/>
                <a:gd name="T21" fmla="*/ 7 h 43"/>
                <a:gd name="T22" fmla="*/ 26 w 74"/>
                <a:gd name="T23" fmla="*/ 9 h 43"/>
                <a:gd name="T24" fmla="*/ 19 w 74"/>
                <a:gd name="T25" fmla="*/ 13 h 43"/>
                <a:gd name="T26" fmla="*/ 14 w 74"/>
                <a:gd name="T27" fmla="*/ 15 h 43"/>
                <a:gd name="T28" fmla="*/ 8 w 74"/>
                <a:gd name="T29" fmla="*/ 17 h 43"/>
                <a:gd name="T30" fmla="*/ 3 w 74"/>
                <a:gd name="T31" fmla="*/ 19 h 43"/>
                <a:gd name="T32" fmla="*/ 0 w 74"/>
                <a:gd name="T33" fmla="*/ 21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0" name="Freeform 107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4 w 104"/>
                <a:gd name="T3" fmla="*/ 0 h 68"/>
                <a:gd name="T4" fmla="*/ 9 w 104"/>
                <a:gd name="T5" fmla="*/ 4 h 68"/>
                <a:gd name="T6" fmla="*/ 17 w 104"/>
                <a:gd name="T7" fmla="*/ 6 h 68"/>
                <a:gd name="T8" fmla="*/ 26 w 104"/>
                <a:gd name="T9" fmla="*/ 11 h 68"/>
                <a:gd name="T10" fmla="*/ 35 w 104"/>
                <a:gd name="T11" fmla="*/ 18 h 68"/>
                <a:gd name="T12" fmla="*/ 44 w 104"/>
                <a:gd name="T13" fmla="*/ 24 h 68"/>
                <a:gd name="T14" fmla="*/ 50 w 104"/>
                <a:gd name="T15" fmla="*/ 30 h 68"/>
                <a:gd name="T16" fmla="*/ 53 w 104"/>
                <a:gd name="T17" fmla="*/ 36 h 68"/>
                <a:gd name="T18" fmla="*/ 50 w 104"/>
                <a:gd name="T19" fmla="*/ 34 h 68"/>
                <a:gd name="T20" fmla="*/ 42 w 104"/>
                <a:gd name="T21" fmla="*/ 30 h 68"/>
                <a:gd name="T22" fmla="*/ 33 w 104"/>
                <a:gd name="T23" fmla="*/ 25 h 68"/>
                <a:gd name="T24" fmla="*/ 24 w 104"/>
                <a:gd name="T25" fmla="*/ 19 h 68"/>
                <a:gd name="T26" fmla="*/ 15 w 104"/>
                <a:gd name="T27" fmla="*/ 13 h 68"/>
                <a:gd name="T28" fmla="*/ 7 w 104"/>
                <a:gd name="T29" fmla="*/ 8 h 68"/>
                <a:gd name="T30" fmla="*/ 3 w 104"/>
                <a:gd name="T31" fmla="*/ 4 h 68"/>
                <a:gd name="T32" fmla="*/ 0 w 104"/>
                <a:gd name="T33" fmla="*/ 2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1" name="Freeform 108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6 w 81"/>
                <a:gd name="T5" fmla="*/ 3 h 59"/>
                <a:gd name="T6" fmla="*/ 12 w 81"/>
                <a:gd name="T7" fmla="*/ 3 h 59"/>
                <a:gd name="T8" fmla="*/ 20 w 81"/>
                <a:gd name="T9" fmla="*/ 8 h 59"/>
                <a:gd name="T10" fmla="*/ 28 w 81"/>
                <a:gd name="T11" fmla="*/ 12 h 59"/>
                <a:gd name="T12" fmla="*/ 36 w 81"/>
                <a:gd name="T13" fmla="*/ 16 h 59"/>
                <a:gd name="T14" fmla="*/ 41 w 81"/>
                <a:gd name="T15" fmla="*/ 22 h 59"/>
                <a:gd name="T16" fmla="*/ 45 w 81"/>
                <a:gd name="T17" fmla="*/ 29 h 59"/>
                <a:gd name="T18" fmla="*/ 40 w 81"/>
                <a:gd name="T19" fmla="*/ 25 h 59"/>
                <a:gd name="T20" fmla="*/ 34 w 81"/>
                <a:gd name="T21" fmla="*/ 22 h 59"/>
                <a:gd name="T22" fmla="*/ 26 w 81"/>
                <a:gd name="T23" fmla="*/ 16 h 59"/>
                <a:gd name="T24" fmla="*/ 18 w 81"/>
                <a:gd name="T25" fmla="*/ 12 h 59"/>
                <a:gd name="T26" fmla="*/ 11 w 81"/>
                <a:gd name="T27" fmla="*/ 9 h 59"/>
                <a:gd name="T28" fmla="*/ 4 w 81"/>
                <a:gd name="T29" fmla="*/ 5 h 59"/>
                <a:gd name="T30" fmla="*/ 2 w 81"/>
                <a:gd name="T31" fmla="*/ 3 h 59"/>
                <a:gd name="T32" fmla="*/ 0 w 81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2" name="Freeform 109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29 h 49"/>
                <a:gd name="T2" fmla="*/ 4 w 80"/>
                <a:gd name="T3" fmla="*/ 25 h 49"/>
                <a:gd name="T4" fmla="*/ 9 w 80"/>
                <a:gd name="T5" fmla="*/ 20 h 49"/>
                <a:gd name="T6" fmla="*/ 15 w 80"/>
                <a:gd name="T7" fmla="*/ 14 h 49"/>
                <a:gd name="T8" fmla="*/ 22 w 80"/>
                <a:gd name="T9" fmla="*/ 10 h 49"/>
                <a:gd name="T10" fmla="*/ 28 w 80"/>
                <a:gd name="T11" fmla="*/ 4 h 49"/>
                <a:gd name="T12" fmla="*/ 34 w 80"/>
                <a:gd name="T13" fmla="*/ 2 h 49"/>
                <a:gd name="T14" fmla="*/ 40 w 80"/>
                <a:gd name="T15" fmla="*/ 0 h 49"/>
                <a:gd name="T16" fmla="*/ 40 w 80"/>
                <a:gd name="T17" fmla="*/ 2 h 49"/>
                <a:gd name="T18" fmla="*/ 40 w 80"/>
                <a:gd name="T19" fmla="*/ 4 h 49"/>
                <a:gd name="T20" fmla="*/ 36 w 80"/>
                <a:gd name="T21" fmla="*/ 9 h 49"/>
                <a:gd name="T22" fmla="*/ 30 w 80"/>
                <a:gd name="T23" fmla="*/ 12 h 49"/>
                <a:gd name="T24" fmla="*/ 23 w 80"/>
                <a:gd name="T25" fmla="*/ 16 h 49"/>
                <a:gd name="T26" fmla="*/ 15 w 80"/>
                <a:gd name="T27" fmla="*/ 20 h 49"/>
                <a:gd name="T28" fmla="*/ 9 w 80"/>
                <a:gd name="T29" fmla="*/ 23 h 49"/>
                <a:gd name="T30" fmla="*/ 4 w 80"/>
                <a:gd name="T31" fmla="*/ 27 h 49"/>
                <a:gd name="T32" fmla="*/ 0 w 80"/>
                <a:gd name="T33" fmla="*/ 2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3" name="Freeform 110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3 w 68"/>
                <a:gd name="T1" fmla="*/ 133 h 265"/>
                <a:gd name="T2" fmla="*/ 3 w 68"/>
                <a:gd name="T3" fmla="*/ 133 h 265"/>
                <a:gd name="T4" fmla="*/ 2 w 68"/>
                <a:gd name="T5" fmla="*/ 132 h 265"/>
                <a:gd name="T6" fmla="*/ 1 w 68"/>
                <a:gd name="T7" fmla="*/ 132 h 265"/>
                <a:gd name="T8" fmla="*/ 0 w 68"/>
                <a:gd name="T9" fmla="*/ 130 h 265"/>
                <a:gd name="T10" fmla="*/ 13 w 68"/>
                <a:gd name="T11" fmla="*/ 114 h 265"/>
                <a:gd name="T12" fmla="*/ 21 w 68"/>
                <a:gd name="T13" fmla="*/ 96 h 265"/>
                <a:gd name="T14" fmla="*/ 27 w 68"/>
                <a:gd name="T15" fmla="*/ 79 h 265"/>
                <a:gd name="T16" fmla="*/ 28 w 68"/>
                <a:gd name="T17" fmla="*/ 61 h 265"/>
                <a:gd name="T18" fmla="*/ 27 w 68"/>
                <a:gd name="T19" fmla="*/ 44 h 265"/>
                <a:gd name="T20" fmla="*/ 24 w 68"/>
                <a:gd name="T21" fmla="*/ 27 h 265"/>
                <a:gd name="T22" fmla="*/ 21 w 68"/>
                <a:gd name="T23" fmla="*/ 13 h 265"/>
                <a:gd name="T24" fmla="*/ 19 w 68"/>
                <a:gd name="T25" fmla="*/ 0 h 265"/>
                <a:gd name="T26" fmla="*/ 25 w 68"/>
                <a:gd name="T27" fmla="*/ 9 h 265"/>
                <a:gd name="T28" fmla="*/ 31 w 68"/>
                <a:gd name="T29" fmla="*/ 23 h 265"/>
                <a:gd name="T30" fmla="*/ 33 w 68"/>
                <a:gd name="T31" fmla="*/ 42 h 265"/>
                <a:gd name="T32" fmla="*/ 33 w 68"/>
                <a:gd name="T33" fmla="*/ 62 h 265"/>
                <a:gd name="T34" fmla="*/ 31 w 68"/>
                <a:gd name="T35" fmla="*/ 85 h 265"/>
                <a:gd name="T36" fmla="*/ 25 w 68"/>
                <a:gd name="T37" fmla="*/ 104 h 265"/>
                <a:gd name="T38" fmla="*/ 16 w 68"/>
                <a:gd name="T39" fmla="*/ 121 h 265"/>
                <a:gd name="T40" fmla="*/ 3 w 68"/>
                <a:gd name="T41" fmla="*/ 133 h 2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4" name="Freeform 111"/>
            <p:cNvSpPr>
              <a:spLocks/>
            </p:cNvSpPr>
            <p:nvPr/>
          </p:nvSpPr>
          <p:spPr bwMode="auto">
            <a:xfrm>
              <a:off x="4445" y="467"/>
              <a:ext cx="49" cy="28"/>
            </a:xfrm>
            <a:custGeom>
              <a:avLst/>
              <a:gdLst>
                <a:gd name="T0" fmla="*/ 27 w 57"/>
                <a:gd name="T1" fmla="*/ 13 h 34"/>
                <a:gd name="T2" fmla="*/ 24 w 57"/>
                <a:gd name="T3" fmla="*/ 10 h 34"/>
                <a:gd name="T4" fmla="*/ 21 w 57"/>
                <a:gd name="T5" fmla="*/ 7 h 34"/>
                <a:gd name="T6" fmla="*/ 15 w 57"/>
                <a:gd name="T7" fmla="*/ 6 h 34"/>
                <a:gd name="T8" fmla="*/ 12 w 57"/>
                <a:gd name="T9" fmla="*/ 3 h 34"/>
                <a:gd name="T10" fmla="*/ 8 w 57"/>
                <a:gd name="T11" fmla="*/ 2 h 34"/>
                <a:gd name="T12" fmla="*/ 4 w 57"/>
                <a:gd name="T13" fmla="*/ 1 h 34"/>
                <a:gd name="T14" fmla="*/ 3 w 57"/>
                <a:gd name="T15" fmla="*/ 0 h 34"/>
                <a:gd name="T16" fmla="*/ 0 w 57"/>
                <a:gd name="T17" fmla="*/ 1 h 34"/>
                <a:gd name="T18" fmla="*/ 0 w 57"/>
                <a:gd name="T19" fmla="*/ 2 h 34"/>
                <a:gd name="T20" fmla="*/ 3 w 57"/>
                <a:gd name="T21" fmla="*/ 2 h 34"/>
                <a:gd name="T22" fmla="*/ 6 w 57"/>
                <a:gd name="T23" fmla="*/ 4 h 34"/>
                <a:gd name="T24" fmla="*/ 9 w 57"/>
                <a:gd name="T25" fmla="*/ 6 h 34"/>
                <a:gd name="T26" fmla="*/ 13 w 57"/>
                <a:gd name="T27" fmla="*/ 7 h 34"/>
                <a:gd name="T28" fmla="*/ 18 w 57"/>
                <a:gd name="T29" fmla="*/ 9 h 34"/>
                <a:gd name="T30" fmla="*/ 23 w 57"/>
                <a:gd name="T31" fmla="*/ 11 h 34"/>
                <a:gd name="T32" fmla="*/ 27 w 57"/>
                <a:gd name="T33" fmla="*/ 13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5" name="Freeform 112"/>
            <p:cNvSpPr>
              <a:spLocks/>
            </p:cNvSpPr>
            <p:nvPr/>
          </p:nvSpPr>
          <p:spPr bwMode="auto">
            <a:xfrm>
              <a:off x="4443" y="481"/>
              <a:ext cx="54" cy="35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3 w 62"/>
                <a:gd name="T5" fmla="*/ 2 h 40"/>
                <a:gd name="T6" fmla="*/ 9 w 62"/>
                <a:gd name="T7" fmla="*/ 4 h 40"/>
                <a:gd name="T8" fmla="*/ 14 w 62"/>
                <a:gd name="T9" fmla="*/ 5 h 40"/>
                <a:gd name="T10" fmla="*/ 18 w 62"/>
                <a:gd name="T11" fmla="*/ 8 h 40"/>
                <a:gd name="T12" fmla="*/ 23 w 62"/>
                <a:gd name="T13" fmla="*/ 11 h 40"/>
                <a:gd name="T14" fmla="*/ 28 w 62"/>
                <a:gd name="T15" fmla="*/ 16 h 40"/>
                <a:gd name="T16" fmla="*/ 31 w 62"/>
                <a:gd name="T17" fmla="*/ 21 h 40"/>
                <a:gd name="T18" fmla="*/ 27 w 62"/>
                <a:gd name="T19" fmla="*/ 18 h 40"/>
                <a:gd name="T20" fmla="*/ 23 w 62"/>
                <a:gd name="T21" fmla="*/ 16 h 40"/>
                <a:gd name="T22" fmla="*/ 17 w 62"/>
                <a:gd name="T23" fmla="*/ 13 h 40"/>
                <a:gd name="T24" fmla="*/ 12 w 62"/>
                <a:gd name="T25" fmla="*/ 10 h 40"/>
                <a:gd name="T26" fmla="*/ 7 w 62"/>
                <a:gd name="T27" fmla="*/ 7 h 40"/>
                <a:gd name="T28" fmla="*/ 3 w 62"/>
                <a:gd name="T29" fmla="*/ 4 h 40"/>
                <a:gd name="T30" fmla="*/ 1 w 62"/>
                <a:gd name="T31" fmla="*/ 4 h 40"/>
                <a:gd name="T32" fmla="*/ 0 w 62"/>
                <a:gd name="T33" fmla="*/ 2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6" name="Freeform 113"/>
            <p:cNvSpPr>
              <a:spLocks/>
            </p:cNvSpPr>
            <p:nvPr/>
          </p:nvSpPr>
          <p:spPr bwMode="auto">
            <a:xfrm>
              <a:off x="4431" y="516"/>
              <a:ext cx="71" cy="46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7 w 81"/>
                <a:gd name="T5" fmla="*/ 2 h 53"/>
                <a:gd name="T6" fmla="*/ 13 w 81"/>
                <a:gd name="T7" fmla="*/ 3 h 53"/>
                <a:gd name="T8" fmla="*/ 19 w 81"/>
                <a:gd name="T9" fmla="*/ 7 h 53"/>
                <a:gd name="T10" fmla="*/ 26 w 81"/>
                <a:gd name="T11" fmla="*/ 11 h 53"/>
                <a:gd name="T12" fmla="*/ 33 w 81"/>
                <a:gd name="T13" fmla="*/ 16 h 53"/>
                <a:gd name="T14" fmla="*/ 39 w 81"/>
                <a:gd name="T15" fmla="*/ 20 h 53"/>
                <a:gd name="T16" fmla="*/ 41 w 81"/>
                <a:gd name="T17" fmla="*/ 26 h 53"/>
                <a:gd name="T18" fmla="*/ 39 w 81"/>
                <a:gd name="T19" fmla="*/ 23 h 53"/>
                <a:gd name="T20" fmla="*/ 33 w 81"/>
                <a:gd name="T21" fmla="*/ 20 h 53"/>
                <a:gd name="T22" fmla="*/ 26 w 81"/>
                <a:gd name="T23" fmla="*/ 17 h 53"/>
                <a:gd name="T24" fmla="*/ 19 w 81"/>
                <a:gd name="T25" fmla="*/ 13 h 53"/>
                <a:gd name="T26" fmla="*/ 11 w 81"/>
                <a:gd name="T27" fmla="*/ 9 h 53"/>
                <a:gd name="T28" fmla="*/ 5 w 81"/>
                <a:gd name="T29" fmla="*/ 6 h 53"/>
                <a:gd name="T30" fmla="*/ 3 w 81"/>
                <a:gd name="T31" fmla="*/ 3 h 53"/>
                <a:gd name="T32" fmla="*/ 0 w 8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7" name="Freeform 114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8 w 88"/>
                <a:gd name="T5" fmla="*/ 3 h 59"/>
                <a:gd name="T6" fmla="*/ 14 w 88"/>
                <a:gd name="T7" fmla="*/ 5 h 59"/>
                <a:gd name="T8" fmla="*/ 22 w 88"/>
                <a:gd name="T9" fmla="*/ 9 h 59"/>
                <a:gd name="T10" fmla="*/ 30 w 88"/>
                <a:gd name="T11" fmla="*/ 14 h 59"/>
                <a:gd name="T12" fmla="*/ 36 w 88"/>
                <a:gd name="T13" fmla="*/ 19 h 59"/>
                <a:gd name="T14" fmla="*/ 43 w 88"/>
                <a:gd name="T15" fmla="*/ 23 h 59"/>
                <a:gd name="T16" fmla="*/ 46 w 88"/>
                <a:gd name="T17" fmla="*/ 29 h 59"/>
                <a:gd name="T18" fmla="*/ 42 w 88"/>
                <a:gd name="T19" fmla="*/ 26 h 59"/>
                <a:gd name="T20" fmla="*/ 35 w 88"/>
                <a:gd name="T21" fmla="*/ 23 h 59"/>
                <a:gd name="T22" fmla="*/ 28 w 88"/>
                <a:gd name="T23" fmla="*/ 19 h 59"/>
                <a:gd name="T24" fmla="*/ 20 w 88"/>
                <a:gd name="T25" fmla="*/ 14 h 59"/>
                <a:gd name="T26" fmla="*/ 12 w 88"/>
                <a:gd name="T27" fmla="*/ 10 h 59"/>
                <a:gd name="T28" fmla="*/ 6 w 88"/>
                <a:gd name="T29" fmla="*/ 6 h 59"/>
                <a:gd name="T30" fmla="*/ 2 w 88"/>
                <a:gd name="T31" fmla="*/ 3 h 59"/>
                <a:gd name="T32" fmla="*/ 0 w 88"/>
                <a:gd name="T33" fmla="*/ 2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8" name="Freeform 115"/>
            <p:cNvSpPr>
              <a:spLocks/>
            </p:cNvSpPr>
            <p:nvPr/>
          </p:nvSpPr>
          <p:spPr bwMode="auto">
            <a:xfrm>
              <a:off x="4427" y="579"/>
              <a:ext cx="63" cy="55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6 w 71"/>
                <a:gd name="T5" fmla="*/ 4 h 62"/>
                <a:gd name="T6" fmla="*/ 12 w 71"/>
                <a:gd name="T7" fmla="*/ 8 h 62"/>
                <a:gd name="T8" fmla="*/ 20 w 71"/>
                <a:gd name="T9" fmla="*/ 12 h 62"/>
                <a:gd name="T10" fmla="*/ 27 w 71"/>
                <a:gd name="T11" fmla="*/ 19 h 62"/>
                <a:gd name="T12" fmla="*/ 33 w 71"/>
                <a:gd name="T13" fmla="*/ 25 h 62"/>
                <a:gd name="T14" fmla="*/ 37 w 71"/>
                <a:gd name="T15" fmla="*/ 30 h 62"/>
                <a:gd name="T16" fmla="*/ 39 w 71"/>
                <a:gd name="T17" fmla="*/ 34 h 62"/>
                <a:gd name="T18" fmla="*/ 35 w 71"/>
                <a:gd name="T19" fmla="*/ 31 h 62"/>
                <a:gd name="T20" fmla="*/ 30 w 71"/>
                <a:gd name="T21" fmla="*/ 28 h 62"/>
                <a:gd name="T22" fmla="*/ 22 w 71"/>
                <a:gd name="T23" fmla="*/ 22 h 62"/>
                <a:gd name="T24" fmla="*/ 16 w 71"/>
                <a:gd name="T25" fmla="*/ 18 h 62"/>
                <a:gd name="T26" fmla="*/ 9 w 71"/>
                <a:gd name="T27" fmla="*/ 12 h 62"/>
                <a:gd name="T28" fmla="*/ 4 w 71"/>
                <a:gd name="T29" fmla="*/ 8 h 62"/>
                <a:gd name="T30" fmla="*/ 1 w 71"/>
                <a:gd name="T31" fmla="*/ 4 h 62"/>
                <a:gd name="T32" fmla="*/ 0 w 71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9" name="Freeform 116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3 w 59"/>
                <a:gd name="T3" fmla="*/ 0 h 53"/>
                <a:gd name="T4" fmla="*/ 6 w 59"/>
                <a:gd name="T5" fmla="*/ 2 h 53"/>
                <a:gd name="T6" fmla="*/ 10 w 59"/>
                <a:gd name="T7" fmla="*/ 3 h 53"/>
                <a:gd name="T8" fmla="*/ 14 w 59"/>
                <a:gd name="T9" fmla="*/ 7 h 53"/>
                <a:gd name="T10" fmla="*/ 19 w 59"/>
                <a:gd name="T11" fmla="*/ 11 h 53"/>
                <a:gd name="T12" fmla="*/ 23 w 59"/>
                <a:gd name="T13" fmla="*/ 16 h 53"/>
                <a:gd name="T14" fmla="*/ 26 w 59"/>
                <a:gd name="T15" fmla="*/ 20 h 53"/>
                <a:gd name="T16" fmla="*/ 29 w 59"/>
                <a:gd name="T17" fmla="*/ 26 h 53"/>
                <a:gd name="T18" fmla="*/ 26 w 59"/>
                <a:gd name="T19" fmla="*/ 23 h 53"/>
                <a:gd name="T20" fmla="*/ 22 w 59"/>
                <a:gd name="T21" fmla="*/ 20 h 53"/>
                <a:gd name="T22" fmla="*/ 16 w 59"/>
                <a:gd name="T23" fmla="*/ 16 h 53"/>
                <a:gd name="T24" fmla="*/ 11 w 59"/>
                <a:gd name="T25" fmla="*/ 12 h 53"/>
                <a:gd name="T26" fmla="*/ 7 w 59"/>
                <a:gd name="T27" fmla="*/ 8 h 53"/>
                <a:gd name="T28" fmla="*/ 3 w 59"/>
                <a:gd name="T29" fmla="*/ 4 h 53"/>
                <a:gd name="T30" fmla="*/ 0 w 59"/>
                <a:gd name="T31" fmla="*/ 3 h 53"/>
                <a:gd name="T32" fmla="*/ 0 w 5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0" name="Freeform 117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4 w 43"/>
                <a:gd name="T5" fmla="*/ 2 h 45"/>
                <a:gd name="T6" fmla="*/ 8 w 43"/>
                <a:gd name="T7" fmla="*/ 3 h 45"/>
                <a:gd name="T8" fmla="*/ 11 w 43"/>
                <a:gd name="T9" fmla="*/ 8 h 45"/>
                <a:gd name="T10" fmla="*/ 15 w 43"/>
                <a:gd name="T11" fmla="*/ 12 h 45"/>
                <a:gd name="T12" fmla="*/ 18 w 43"/>
                <a:gd name="T13" fmla="*/ 16 h 45"/>
                <a:gd name="T14" fmla="*/ 19 w 43"/>
                <a:gd name="T15" fmla="*/ 19 h 45"/>
                <a:gd name="T16" fmla="*/ 21 w 43"/>
                <a:gd name="T17" fmla="*/ 22 h 45"/>
                <a:gd name="T18" fmla="*/ 18 w 43"/>
                <a:gd name="T19" fmla="*/ 20 h 45"/>
                <a:gd name="T20" fmla="*/ 15 w 43"/>
                <a:gd name="T21" fmla="*/ 16 h 45"/>
                <a:gd name="T22" fmla="*/ 12 w 43"/>
                <a:gd name="T23" fmla="*/ 14 h 45"/>
                <a:gd name="T24" fmla="*/ 8 w 43"/>
                <a:gd name="T25" fmla="*/ 10 h 45"/>
                <a:gd name="T26" fmla="*/ 6 w 43"/>
                <a:gd name="T27" fmla="*/ 8 h 45"/>
                <a:gd name="T28" fmla="*/ 3 w 43"/>
                <a:gd name="T29" fmla="*/ 4 h 45"/>
                <a:gd name="T30" fmla="*/ 1 w 43"/>
                <a:gd name="T31" fmla="*/ 3 h 45"/>
                <a:gd name="T32" fmla="*/ 0 w 43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1" name="Freeform 118"/>
            <p:cNvSpPr>
              <a:spLocks/>
            </p:cNvSpPr>
            <p:nvPr/>
          </p:nvSpPr>
          <p:spPr bwMode="auto">
            <a:xfrm>
              <a:off x="4431" y="662"/>
              <a:ext cx="26" cy="28"/>
            </a:xfrm>
            <a:custGeom>
              <a:avLst/>
              <a:gdLst>
                <a:gd name="T0" fmla="*/ 3 w 29"/>
                <a:gd name="T1" fmla="*/ 0 h 31"/>
                <a:gd name="T2" fmla="*/ 5 w 29"/>
                <a:gd name="T3" fmla="*/ 1 h 31"/>
                <a:gd name="T4" fmla="*/ 12 w 29"/>
                <a:gd name="T5" fmla="*/ 5 h 31"/>
                <a:gd name="T6" fmla="*/ 17 w 29"/>
                <a:gd name="T7" fmla="*/ 12 h 31"/>
                <a:gd name="T8" fmla="*/ 17 w 29"/>
                <a:gd name="T9" fmla="*/ 19 h 31"/>
                <a:gd name="T10" fmla="*/ 16 w 29"/>
                <a:gd name="T11" fmla="*/ 15 h 31"/>
                <a:gd name="T12" fmla="*/ 14 w 29"/>
                <a:gd name="T13" fmla="*/ 12 h 31"/>
                <a:gd name="T14" fmla="*/ 11 w 29"/>
                <a:gd name="T15" fmla="*/ 10 h 31"/>
                <a:gd name="T16" fmla="*/ 7 w 29"/>
                <a:gd name="T17" fmla="*/ 6 h 31"/>
                <a:gd name="T18" fmla="*/ 4 w 29"/>
                <a:gd name="T19" fmla="*/ 5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2" name="Freeform 119"/>
            <p:cNvSpPr>
              <a:spLocks/>
            </p:cNvSpPr>
            <p:nvPr/>
          </p:nvSpPr>
          <p:spPr bwMode="auto">
            <a:xfrm>
              <a:off x="4452" y="448"/>
              <a:ext cx="33" cy="30"/>
            </a:xfrm>
            <a:custGeom>
              <a:avLst/>
              <a:gdLst>
                <a:gd name="T0" fmla="*/ 21 w 37"/>
                <a:gd name="T1" fmla="*/ 16 h 35"/>
                <a:gd name="T2" fmla="*/ 19 w 37"/>
                <a:gd name="T3" fmla="*/ 15 h 35"/>
                <a:gd name="T4" fmla="*/ 16 w 37"/>
                <a:gd name="T5" fmla="*/ 13 h 35"/>
                <a:gd name="T6" fmla="*/ 12 w 37"/>
                <a:gd name="T7" fmla="*/ 11 h 35"/>
                <a:gd name="T8" fmla="*/ 9 w 37"/>
                <a:gd name="T9" fmla="*/ 9 h 35"/>
                <a:gd name="T10" fmla="*/ 4 w 37"/>
                <a:gd name="T11" fmla="*/ 7 h 35"/>
                <a:gd name="T12" fmla="*/ 2 w 37"/>
                <a:gd name="T13" fmla="*/ 5 h 35"/>
                <a:gd name="T14" fmla="*/ 0 w 37"/>
                <a:gd name="T15" fmla="*/ 3 h 35"/>
                <a:gd name="T16" fmla="*/ 1 w 37"/>
                <a:gd name="T17" fmla="*/ 1 h 35"/>
                <a:gd name="T18" fmla="*/ 4 w 37"/>
                <a:gd name="T19" fmla="*/ 0 h 35"/>
                <a:gd name="T20" fmla="*/ 5 w 37"/>
                <a:gd name="T21" fmla="*/ 3 h 35"/>
                <a:gd name="T22" fmla="*/ 9 w 37"/>
                <a:gd name="T23" fmla="*/ 3 h 35"/>
                <a:gd name="T24" fmla="*/ 11 w 37"/>
                <a:gd name="T25" fmla="*/ 6 h 35"/>
                <a:gd name="T26" fmla="*/ 14 w 37"/>
                <a:gd name="T27" fmla="*/ 9 h 35"/>
                <a:gd name="T28" fmla="*/ 17 w 37"/>
                <a:gd name="T29" fmla="*/ 12 h 35"/>
                <a:gd name="T30" fmla="*/ 19 w 37"/>
                <a:gd name="T31" fmla="*/ 15 h 35"/>
                <a:gd name="T32" fmla="*/ 21 w 37"/>
                <a:gd name="T33" fmla="*/ 16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3" name="Freeform 120"/>
            <p:cNvSpPr>
              <a:spLocks/>
            </p:cNvSpPr>
            <p:nvPr/>
          </p:nvSpPr>
          <p:spPr bwMode="auto">
            <a:xfrm>
              <a:off x="4487" y="444"/>
              <a:ext cx="15" cy="35"/>
            </a:xfrm>
            <a:custGeom>
              <a:avLst/>
              <a:gdLst>
                <a:gd name="T0" fmla="*/ 0 w 18"/>
                <a:gd name="T1" fmla="*/ 21 h 40"/>
                <a:gd name="T2" fmla="*/ 3 w 18"/>
                <a:gd name="T3" fmla="*/ 17 h 40"/>
                <a:gd name="T4" fmla="*/ 5 w 18"/>
                <a:gd name="T5" fmla="*/ 11 h 40"/>
                <a:gd name="T6" fmla="*/ 8 w 18"/>
                <a:gd name="T7" fmla="*/ 4 h 40"/>
                <a:gd name="T8" fmla="*/ 7 w 18"/>
                <a:gd name="T9" fmla="*/ 0 h 40"/>
                <a:gd name="T10" fmla="*/ 5 w 18"/>
                <a:gd name="T11" fmla="*/ 2 h 40"/>
                <a:gd name="T12" fmla="*/ 3 w 18"/>
                <a:gd name="T13" fmla="*/ 8 h 40"/>
                <a:gd name="T14" fmla="*/ 2 w 18"/>
                <a:gd name="T15" fmla="*/ 15 h 40"/>
                <a:gd name="T16" fmla="*/ 0 w 18"/>
                <a:gd name="T17" fmla="*/ 21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4" name="Freeform 121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5 w 10"/>
                <a:gd name="T1" fmla="*/ 22 h 45"/>
                <a:gd name="T2" fmla="*/ 5 w 10"/>
                <a:gd name="T3" fmla="*/ 17 h 45"/>
                <a:gd name="T4" fmla="*/ 5 w 10"/>
                <a:gd name="T5" fmla="*/ 10 h 45"/>
                <a:gd name="T6" fmla="*/ 5 w 10"/>
                <a:gd name="T7" fmla="*/ 3 h 45"/>
                <a:gd name="T8" fmla="*/ 3 w 10"/>
                <a:gd name="T9" fmla="*/ 0 h 45"/>
                <a:gd name="T10" fmla="*/ 0 w 10"/>
                <a:gd name="T11" fmla="*/ 3 h 45"/>
                <a:gd name="T12" fmla="*/ 2 w 10"/>
                <a:gd name="T13" fmla="*/ 9 h 45"/>
                <a:gd name="T14" fmla="*/ 5 w 10"/>
                <a:gd name="T15" fmla="*/ 17 h 45"/>
                <a:gd name="T16" fmla="*/ 5 w 10"/>
                <a:gd name="T17" fmla="*/ 22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5" name="Freeform 122"/>
            <p:cNvSpPr>
              <a:spLocks/>
            </p:cNvSpPr>
            <p:nvPr/>
          </p:nvSpPr>
          <p:spPr bwMode="auto">
            <a:xfrm>
              <a:off x="4492" y="455"/>
              <a:ext cx="30" cy="35"/>
            </a:xfrm>
            <a:custGeom>
              <a:avLst/>
              <a:gdLst>
                <a:gd name="T0" fmla="*/ 0 w 34"/>
                <a:gd name="T1" fmla="*/ 21 h 40"/>
                <a:gd name="T2" fmla="*/ 3 w 34"/>
                <a:gd name="T3" fmla="*/ 18 h 40"/>
                <a:gd name="T4" fmla="*/ 4 w 34"/>
                <a:gd name="T5" fmla="*/ 15 h 40"/>
                <a:gd name="T6" fmla="*/ 6 w 34"/>
                <a:gd name="T7" fmla="*/ 11 h 40"/>
                <a:gd name="T8" fmla="*/ 9 w 34"/>
                <a:gd name="T9" fmla="*/ 7 h 40"/>
                <a:gd name="T10" fmla="*/ 12 w 34"/>
                <a:gd name="T11" fmla="*/ 4 h 40"/>
                <a:gd name="T12" fmla="*/ 15 w 34"/>
                <a:gd name="T13" fmla="*/ 2 h 40"/>
                <a:gd name="T14" fmla="*/ 17 w 34"/>
                <a:gd name="T15" fmla="*/ 0 h 40"/>
                <a:gd name="T16" fmla="*/ 18 w 34"/>
                <a:gd name="T17" fmla="*/ 1 h 40"/>
                <a:gd name="T18" fmla="*/ 18 w 34"/>
                <a:gd name="T19" fmla="*/ 4 h 40"/>
                <a:gd name="T20" fmla="*/ 17 w 34"/>
                <a:gd name="T21" fmla="*/ 4 h 40"/>
                <a:gd name="T22" fmla="*/ 15 w 34"/>
                <a:gd name="T23" fmla="*/ 8 h 40"/>
                <a:gd name="T24" fmla="*/ 11 w 34"/>
                <a:gd name="T25" fmla="*/ 11 h 40"/>
                <a:gd name="T26" fmla="*/ 8 w 34"/>
                <a:gd name="T27" fmla="*/ 14 h 40"/>
                <a:gd name="T28" fmla="*/ 4 w 34"/>
                <a:gd name="T29" fmla="*/ 17 h 40"/>
                <a:gd name="T30" fmla="*/ 3 w 34"/>
                <a:gd name="T31" fmla="*/ 19 h 40"/>
                <a:gd name="T32" fmla="*/ 0 w 34"/>
                <a:gd name="T33" fmla="*/ 2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6" name="Freeform 123"/>
            <p:cNvSpPr>
              <a:spLocks/>
            </p:cNvSpPr>
            <p:nvPr/>
          </p:nvSpPr>
          <p:spPr bwMode="auto">
            <a:xfrm>
              <a:off x="4464" y="672"/>
              <a:ext cx="49" cy="11"/>
            </a:xfrm>
            <a:custGeom>
              <a:avLst/>
              <a:gdLst>
                <a:gd name="T0" fmla="*/ 0 w 57"/>
                <a:gd name="T1" fmla="*/ 1 h 13"/>
                <a:gd name="T2" fmla="*/ 3 w 57"/>
                <a:gd name="T3" fmla="*/ 1 h 13"/>
                <a:gd name="T4" fmla="*/ 7 w 57"/>
                <a:gd name="T5" fmla="*/ 0 h 13"/>
                <a:gd name="T6" fmla="*/ 11 w 57"/>
                <a:gd name="T7" fmla="*/ 0 h 13"/>
                <a:gd name="T8" fmla="*/ 15 w 57"/>
                <a:gd name="T9" fmla="*/ 0 h 13"/>
                <a:gd name="T10" fmla="*/ 20 w 57"/>
                <a:gd name="T11" fmla="*/ 0 h 13"/>
                <a:gd name="T12" fmla="*/ 24 w 57"/>
                <a:gd name="T13" fmla="*/ 3 h 13"/>
                <a:gd name="T14" fmla="*/ 25 w 57"/>
                <a:gd name="T15" fmla="*/ 3 h 13"/>
                <a:gd name="T16" fmla="*/ 27 w 57"/>
                <a:gd name="T17" fmla="*/ 3 h 13"/>
                <a:gd name="T18" fmla="*/ 26 w 57"/>
                <a:gd name="T19" fmla="*/ 5 h 13"/>
                <a:gd name="T20" fmla="*/ 24 w 57"/>
                <a:gd name="T21" fmla="*/ 6 h 13"/>
                <a:gd name="T22" fmla="*/ 21 w 57"/>
                <a:gd name="T23" fmla="*/ 5 h 13"/>
                <a:gd name="T24" fmla="*/ 15 w 57"/>
                <a:gd name="T25" fmla="*/ 4 h 13"/>
                <a:gd name="T26" fmla="*/ 11 w 57"/>
                <a:gd name="T27" fmla="*/ 3 h 13"/>
                <a:gd name="T28" fmla="*/ 7 w 57"/>
                <a:gd name="T29" fmla="*/ 3 h 13"/>
                <a:gd name="T30" fmla="*/ 3 w 57"/>
                <a:gd name="T31" fmla="*/ 3 h 13"/>
                <a:gd name="T32" fmla="*/ 0 w 57"/>
                <a:gd name="T33" fmla="*/ 1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7" name="Freeform 124"/>
            <p:cNvSpPr>
              <a:spLocks/>
            </p:cNvSpPr>
            <p:nvPr/>
          </p:nvSpPr>
          <p:spPr bwMode="auto">
            <a:xfrm>
              <a:off x="4455" y="686"/>
              <a:ext cx="49" cy="16"/>
            </a:xfrm>
            <a:custGeom>
              <a:avLst/>
              <a:gdLst>
                <a:gd name="T0" fmla="*/ 0 w 55"/>
                <a:gd name="T1" fmla="*/ 0 h 20"/>
                <a:gd name="T2" fmla="*/ 4 w 55"/>
                <a:gd name="T3" fmla="*/ 0 h 20"/>
                <a:gd name="T4" fmla="*/ 8 w 55"/>
                <a:gd name="T5" fmla="*/ 1 h 20"/>
                <a:gd name="T6" fmla="*/ 12 w 55"/>
                <a:gd name="T7" fmla="*/ 2 h 20"/>
                <a:gd name="T8" fmla="*/ 18 w 55"/>
                <a:gd name="T9" fmla="*/ 2 h 20"/>
                <a:gd name="T10" fmla="*/ 23 w 55"/>
                <a:gd name="T11" fmla="*/ 2 h 20"/>
                <a:gd name="T12" fmla="*/ 26 w 55"/>
                <a:gd name="T13" fmla="*/ 3 h 20"/>
                <a:gd name="T14" fmla="*/ 29 w 55"/>
                <a:gd name="T15" fmla="*/ 4 h 20"/>
                <a:gd name="T16" fmla="*/ 31 w 55"/>
                <a:gd name="T17" fmla="*/ 6 h 20"/>
                <a:gd name="T18" fmla="*/ 29 w 55"/>
                <a:gd name="T19" fmla="*/ 6 h 20"/>
                <a:gd name="T20" fmla="*/ 27 w 55"/>
                <a:gd name="T21" fmla="*/ 6 h 20"/>
                <a:gd name="T22" fmla="*/ 23 w 55"/>
                <a:gd name="T23" fmla="*/ 6 h 20"/>
                <a:gd name="T24" fmla="*/ 18 w 55"/>
                <a:gd name="T25" fmla="*/ 5 h 20"/>
                <a:gd name="T26" fmla="*/ 12 w 55"/>
                <a:gd name="T27" fmla="*/ 4 h 20"/>
                <a:gd name="T28" fmla="*/ 7 w 55"/>
                <a:gd name="T29" fmla="*/ 2 h 20"/>
                <a:gd name="T30" fmla="*/ 4 w 55"/>
                <a:gd name="T31" fmla="*/ 2 h 20"/>
                <a:gd name="T32" fmla="*/ 0 w 55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8" name="Freeform 125"/>
            <p:cNvSpPr>
              <a:spLocks/>
            </p:cNvSpPr>
            <p:nvPr/>
          </p:nvSpPr>
          <p:spPr bwMode="auto">
            <a:xfrm>
              <a:off x="4480" y="648"/>
              <a:ext cx="47" cy="10"/>
            </a:xfrm>
            <a:custGeom>
              <a:avLst/>
              <a:gdLst>
                <a:gd name="T0" fmla="*/ 0 w 54"/>
                <a:gd name="T1" fmla="*/ 2 h 13"/>
                <a:gd name="T2" fmla="*/ 2 w 54"/>
                <a:gd name="T3" fmla="*/ 2 h 13"/>
                <a:gd name="T4" fmla="*/ 3 w 54"/>
                <a:gd name="T5" fmla="*/ 2 h 13"/>
                <a:gd name="T6" fmla="*/ 8 w 54"/>
                <a:gd name="T7" fmla="*/ 2 h 13"/>
                <a:gd name="T8" fmla="*/ 13 w 54"/>
                <a:gd name="T9" fmla="*/ 0 h 13"/>
                <a:gd name="T10" fmla="*/ 17 w 54"/>
                <a:gd name="T11" fmla="*/ 2 h 13"/>
                <a:gd name="T12" fmla="*/ 22 w 54"/>
                <a:gd name="T13" fmla="*/ 2 h 13"/>
                <a:gd name="T14" fmla="*/ 25 w 54"/>
                <a:gd name="T15" fmla="*/ 2 h 13"/>
                <a:gd name="T16" fmla="*/ 27 w 54"/>
                <a:gd name="T17" fmla="*/ 2 h 13"/>
                <a:gd name="T18" fmla="*/ 27 w 54"/>
                <a:gd name="T19" fmla="*/ 3 h 13"/>
                <a:gd name="T20" fmla="*/ 25 w 54"/>
                <a:gd name="T21" fmla="*/ 4 h 13"/>
                <a:gd name="T22" fmla="*/ 22 w 54"/>
                <a:gd name="T23" fmla="*/ 4 h 13"/>
                <a:gd name="T24" fmla="*/ 17 w 54"/>
                <a:gd name="T25" fmla="*/ 3 h 13"/>
                <a:gd name="T26" fmla="*/ 13 w 54"/>
                <a:gd name="T27" fmla="*/ 3 h 13"/>
                <a:gd name="T28" fmla="*/ 8 w 54"/>
                <a:gd name="T29" fmla="*/ 2 h 13"/>
                <a:gd name="T30" fmla="*/ 3 w 54"/>
                <a:gd name="T31" fmla="*/ 2 h 13"/>
                <a:gd name="T32" fmla="*/ 0 w 54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9" name="Freeform 126"/>
            <p:cNvSpPr>
              <a:spLocks/>
            </p:cNvSpPr>
            <p:nvPr/>
          </p:nvSpPr>
          <p:spPr bwMode="auto">
            <a:xfrm>
              <a:off x="4485" y="620"/>
              <a:ext cx="56" cy="14"/>
            </a:xfrm>
            <a:custGeom>
              <a:avLst/>
              <a:gdLst>
                <a:gd name="T0" fmla="*/ 0 w 63"/>
                <a:gd name="T1" fmla="*/ 7 h 17"/>
                <a:gd name="T2" fmla="*/ 4 w 63"/>
                <a:gd name="T3" fmla="*/ 6 h 17"/>
                <a:gd name="T4" fmla="*/ 9 w 63"/>
                <a:gd name="T5" fmla="*/ 3 h 17"/>
                <a:gd name="T6" fmla="*/ 14 w 63"/>
                <a:gd name="T7" fmla="*/ 2 h 17"/>
                <a:gd name="T8" fmla="*/ 20 w 63"/>
                <a:gd name="T9" fmla="*/ 2 h 17"/>
                <a:gd name="T10" fmla="*/ 25 w 63"/>
                <a:gd name="T11" fmla="*/ 1 h 17"/>
                <a:gd name="T12" fmla="*/ 30 w 63"/>
                <a:gd name="T13" fmla="*/ 0 h 17"/>
                <a:gd name="T14" fmla="*/ 34 w 63"/>
                <a:gd name="T15" fmla="*/ 1 h 17"/>
                <a:gd name="T16" fmla="*/ 35 w 63"/>
                <a:gd name="T17" fmla="*/ 2 h 17"/>
                <a:gd name="T18" fmla="*/ 35 w 63"/>
                <a:gd name="T19" fmla="*/ 3 h 17"/>
                <a:gd name="T20" fmla="*/ 31 w 63"/>
                <a:gd name="T21" fmla="*/ 5 h 17"/>
                <a:gd name="T22" fmla="*/ 27 w 63"/>
                <a:gd name="T23" fmla="*/ 5 h 17"/>
                <a:gd name="T24" fmla="*/ 21 w 63"/>
                <a:gd name="T25" fmla="*/ 6 h 17"/>
                <a:gd name="T26" fmla="*/ 14 w 63"/>
                <a:gd name="T27" fmla="*/ 6 h 17"/>
                <a:gd name="T28" fmla="*/ 9 w 63"/>
                <a:gd name="T29" fmla="*/ 6 h 17"/>
                <a:gd name="T30" fmla="*/ 4 w 63"/>
                <a:gd name="T31" fmla="*/ 6 h 17"/>
                <a:gd name="T32" fmla="*/ 0 w 63"/>
                <a:gd name="T33" fmla="*/ 7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0" name="Freeform 127"/>
            <p:cNvSpPr>
              <a:spLocks/>
            </p:cNvSpPr>
            <p:nvPr/>
          </p:nvSpPr>
          <p:spPr bwMode="auto">
            <a:xfrm>
              <a:off x="4495" y="592"/>
              <a:ext cx="62" cy="17"/>
            </a:xfrm>
            <a:custGeom>
              <a:avLst/>
              <a:gdLst>
                <a:gd name="T0" fmla="*/ 0 w 69"/>
                <a:gd name="T1" fmla="*/ 9 h 20"/>
                <a:gd name="T2" fmla="*/ 4 w 69"/>
                <a:gd name="T3" fmla="*/ 8 h 20"/>
                <a:gd name="T4" fmla="*/ 10 w 69"/>
                <a:gd name="T5" fmla="*/ 6 h 20"/>
                <a:gd name="T6" fmla="*/ 16 w 69"/>
                <a:gd name="T7" fmla="*/ 3 h 20"/>
                <a:gd name="T8" fmla="*/ 22 w 69"/>
                <a:gd name="T9" fmla="*/ 3 h 20"/>
                <a:gd name="T10" fmla="*/ 30 w 69"/>
                <a:gd name="T11" fmla="*/ 1 h 20"/>
                <a:gd name="T12" fmla="*/ 36 w 69"/>
                <a:gd name="T13" fmla="*/ 0 h 20"/>
                <a:gd name="T14" fmla="*/ 40 w 69"/>
                <a:gd name="T15" fmla="*/ 0 h 20"/>
                <a:gd name="T16" fmla="*/ 40 w 69"/>
                <a:gd name="T17" fmla="*/ 3 h 20"/>
                <a:gd name="T18" fmla="*/ 39 w 69"/>
                <a:gd name="T19" fmla="*/ 3 h 20"/>
                <a:gd name="T20" fmla="*/ 35 w 69"/>
                <a:gd name="T21" fmla="*/ 6 h 20"/>
                <a:gd name="T22" fmla="*/ 29 w 69"/>
                <a:gd name="T23" fmla="*/ 7 h 20"/>
                <a:gd name="T24" fmla="*/ 22 w 69"/>
                <a:gd name="T25" fmla="*/ 8 h 20"/>
                <a:gd name="T26" fmla="*/ 15 w 69"/>
                <a:gd name="T27" fmla="*/ 8 h 20"/>
                <a:gd name="T28" fmla="*/ 9 w 69"/>
                <a:gd name="T29" fmla="*/ 8 h 20"/>
                <a:gd name="T30" fmla="*/ 4 w 69"/>
                <a:gd name="T31" fmla="*/ 8 h 20"/>
                <a:gd name="T32" fmla="*/ 0 w 69"/>
                <a:gd name="T33" fmla="*/ 9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1" name="Freeform 128"/>
            <p:cNvSpPr>
              <a:spLocks/>
            </p:cNvSpPr>
            <p:nvPr/>
          </p:nvSpPr>
          <p:spPr bwMode="auto">
            <a:xfrm>
              <a:off x="4497" y="532"/>
              <a:ext cx="65" cy="32"/>
            </a:xfrm>
            <a:custGeom>
              <a:avLst/>
              <a:gdLst>
                <a:gd name="T0" fmla="*/ 0 w 74"/>
                <a:gd name="T1" fmla="*/ 20 h 36"/>
                <a:gd name="T2" fmla="*/ 4 w 74"/>
                <a:gd name="T3" fmla="*/ 17 h 36"/>
                <a:gd name="T4" fmla="*/ 10 w 74"/>
                <a:gd name="T5" fmla="*/ 12 h 36"/>
                <a:gd name="T6" fmla="*/ 15 w 74"/>
                <a:gd name="T7" fmla="*/ 9 h 36"/>
                <a:gd name="T8" fmla="*/ 22 w 74"/>
                <a:gd name="T9" fmla="*/ 4 h 36"/>
                <a:gd name="T10" fmla="*/ 27 w 74"/>
                <a:gd name="T11" fmla="*/ 4 h 36"/>
                <a:gd name="T12" fmla="*/ 33 w 74"/>
                <a:gd name="T13" fmla="*/ 1 h 36"/>
                <a:gd name="T14" fmla="*/ 36 w 74"/>
                <a:gd name="T15" fmla="*/ 0 h 36"/>
                <a:gd name="T16" fmla="*/ 39 w 74"/>
                <a:gd name="T17" fmla="*/ 2 h 36"/>
                <a:gd name="T18" fmla="*/ 38 w 74"/>
                <a:gd name="T19" fmla="*/ 4 h 36"/>
                <a:gd name="T20" fmla="*/ 35 w 74"/>
                <a:gd name="T21" fmla="*/ 5 h 36"/>
                <a:gd name="T22" fmla="*/ 28 w 74"/>
                <a:gd name="T23" fmla="*/ 9 h 36"/>
                <a:gd name="T24" fmla="*/ 22 w 74"/>
                <a:gd name="T25" fmla="*/ 11 h 36"/>
                <a:gd name="T26" fmla="*/ 15 w 74"/>
                <a:gd name="T27" fmla="*/ 12 h 36"/>
                <a:gd name="T28" fmla="*/ 8 w 74"/>
                <a:gd name="T29" fmla="*/ 16 h 36"/>
                <a:gd name="T30" fmla="*/ 4 w 74"/>
                <a:gd name="T31" fmla="*/ 18 h 36"/>
                <a:gd name="T32" fmla="*/ 0 w 74"/>
                <a:gd name="T33" fmla="*/ 2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2" name="Freeform 129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26 h 43"/>
                <a:gd name="T2" fmla="*/ 4 w 68"/>
                <a:gd name="T3" fmla="*/ 23 h 43"/>
                <a:gd name="T4" fmla="*/ 8 w 68"/>
                <a:gd name="T5" fmla="*/ 18 h 43"/>
                <a:gd name="T6" fmla="*/ 13 w 68"/>
                <a:gd name="T7" fmla="*/ 14 h 43"/>
                <a:gd name="T8" fmla="*/ 19 w 68"/>
                <a:gd name="T9" fmla="*/ 9 h 43"/>
                <a:gd name="T10" fmla="*/ 25 w 68"/>
                <a:gd name="T11" fmla="*/ 5 h 43"/>
                <a:gd name="T12" fmla="*/ 30 w 68"/>
                <a:gd name="T13" fmla="*/ 3 h 43"/>
                <a:gd name="T14" fmla="*/ 34 w 68"/>
                <a:gd name="T15" fmla="*/ 0 h 43"/>
                <a:gd name="T16" fmla="*/ 36 w 68"/>
                <a:gd name="T17" fmla="*/ 3 h 43"/>
                <a:gd name="T18" fmla="*/ 36 w 68"/>
                <a:gd name="T19" fmla="*/ 5 h 43"/>
                <a:gd name="T20" fmla="*/ 32 w 68"/>
                <a:gd name="T21" fmla="*/ 8 h 43"/>
                <a:gd name="T22" fmla="*/ 26 w 68"/>
                <a:gd name="T23" fmla="*/ 12 h 43"/>
                <a:gd name="T24" fmla="*/ 20 w 68"/>
                <a:gd name="T25" fmla="*/ 15 h 43"/>
                <a:gd name="T26" fmla="*/ 13 w 68"/>
                <a:gd name="T27" fmla="*/ 18 h 43"/>
                <a:gd name="T28" fmla="*/ 8 w 68"/>
                <a:gd name="T29" fmla="*/ 22 h 43"/>
                <a:gd name="T30" fmla="*/ 4 w 68"/>
                <a:gd name="T31" fmla="*/ 24 h 43"/>
                <a:gd name="T32" fmla="*/ 0 w 68"/>
                <a:gd name="T33" fmla="*/ 26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3" name="Freeform 130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19 h 35"/>
                <a:gd name="T2" fmla="*/ 3 w 62"/>
                <a:gd name="T3" fmla="*/ 17 h 35"/>
                <a:gd name="T4" fmla="*/ 7 w 62"/>
                <a:gd name="T5" fmla="*/ 13 h 35"/>
                <a:gd name="T6" fmla="*/ 12 w 62"/>
                <a:gd name="T7" fmla="*/ 10 h 35"/>
                <a:gd name="T8" fmla="*/ 17 w 62"/>
                <a:gd name="T9" fmla="*/ 5 h 35"/>
                <a:gd name="T10" fmla="*/ 23 w 62"/>
                <a:gd name="T11" fmla="*/ 4 h 35"/>
                <a:gd name="T12" fmla="*/ 26 w 62"/>
                <a:gd name="T13" fmla="*/ 1 h 35"/>
                <a:gd name="T14" fmla="*/ 30 w 62"/>
                <a:gd name="T15" fmla="*/ 0 h 35"/>
                <a:gd name="T16" fmla="*/ 31 w 62"/>
                <a:gd name="T17" fmla="*/ 2 h 35"/>
                <a:gd name="T18" fmla="*/ 30 w 62"/>
                <a:gd name="T19" fmla="*/ 4 h 35"/>
                <a:gd name="T20" fmla="*/ 27 w 62"/>
                <a:gd name="T21" fmla="*/ 7 h 35"/>
                <a:gd name="T22" fmla="*/ 23 w 62"/>
                <a:gd name="T23" fmla="*/ 10 h 35"/>
                <a:gd name="T24" fmla="*/ 17 w 62"/>
                <a:gd name="T25" fmla="*/ 12 h 35"/>
                <a:gd name="T26" fmla="*/ 11 w 62"/>
                <a:gd name="T27" fmla="*/ 14 h 35"/>
                <a:gd name="T28" fmla="*/ 6 w 62"/>
                <a:gd name="T29" fmla="*/ 17 h 35"/>
                <a:gd name="T30" fmla="*/ 3 w 62"/>
                <a:gd name="T31" fmla="*/ 18 h 35"/>
                <a:gd name="T32" fmla="*/ 0 w 62"/>
                <a:gd name="T33" fmla="*/ 19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4" name="Freeform 131"/>
            <p:cNvSpPr>
              <a:spLocks/>
            </p:cNvSpPr>
            <p:nvPr/>
          </p:nvSpPr>
          <p:spPr bwMode="auto">
            <a:xfrm>
              <a:off x="4425" y="534"/>
              <a:ext cx="77" cy="49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8 w 88"/>
                <a:gd name="T5" fmla="*/ 3 h 58"/>
                <a:gd name="T6" fmla="*/ 14 w 88"/>
                <a:gd name="T7" fmla="*/ 3 h 58"/>
                <a:gd name="T8" fmla="*/ 22 w 88"/>
                <a:gd name="T9" fmla="*/ 8 h 58"/>
                <a:gd name="T10" fmla="*/ 30 w 88"/>
                <a:gd name="T11" fmla="*/ 12 h 58"/>
                <a:gd name="T12" fmla="*/ 36 w 88"/>
                <a:gd name="T13" fmla="*/ 16 h 58"/>
                <a:gd name="T14" fmla="*/ 42 w 88"/>
                <a:gd name="T15" fmla="*/ 21 h 58"/>
                <a:gd name="T16" fmla="*/ 46 w 88"/>
                <a:gd name="T17" fmla="*/ 25 h 58"/>
                <a:gd name="T18" fmla="*/ 41 w 88"/>
                <a:gd name="T19" fmla="*/ 24 h 58"/>
                <a:gd name="T20" fmla="*/ 35 w 88"/>
                <a:gd name="T21" fmla="*/ 21 h 58"/>
                <a:gd name="T22" fmla="*/ 28 w 88"/>
                <a:gd name="T23" fmla="*/ 17 h 58"/>
                <a:gd name="T24" fmla="*/ 20 w 88"/>
                <a:gd name="T25" fmla="*/ 13 h 58"/>
                <a:gd name="T26" fmla="*/ 12 w 88"/>
                <a:gd name="T27" fmla="*/ 9 h 58"/>
                <a:gd name="T28" fmla="*/ 6 w 88"/>
                <a:gd name="T29" fmla="*/ 5 h 58"/>
                <a:gd name="T30" fmla="*/ 2 w 88"/>
                <a:gd name="T31" fmla="*/ 3 h 58"/>
                <a:gd name="T32" fmla="*/ 0 w 88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5" name="Freeform 132"/>
            <p:cNvSpPr>
              <a:spLocks/>
            </p:cNvSpPr>
            <p:nvPr/>
          </p:nvSpPr>
          <p:spPr bwMode="auto">
            <a:xfrm>
              <a:off x="4439" y="500"/>
              <a:ext cx="60" cy="43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5 w 69"/>
                <a:gd name="T5" fmla="*/ 3 h 50"/>
                <a:gd name="T6" fmla="*/ 10 w 69"/>
                <a:gd name="T7" fmla="*/ 3 h 50"/>
                <a:gd name="T8" fmla="*/ 16 w 69"/>
                <a:gd name="T9" fmla="*/ 6 h 50"/>
                <a:gd name="T10" fmla="*/ 21 w 69"/>
                <a:gd name="T11" fmla="*/ 9 h 50"/>
                <a:gd name="T12" fmla="*/ 27 w 69"/>
                <a:gd name="T13" fmla="*/ 14 h 50"/>
                <a:gd name="T14" fmla="*/ 32 w 69"/>
                <a:gd name="T15" fmla="*/ 19 h 50"/>
                <a:gd name="T16" fmla="*/ 34 w 69"/>
                <a:gd name="T17" fmla="*/ 24 h 50"/>
                <a:gd name="T18" fmla="*/ 31 w 69"/>
                <a:gd name="T19" fmla="*/ 21 h 50"/>
                <a:gd name="T20" fmla="*/ 26 w 69"/>
                <a:gd name="T21" fmla="*/ 18 h 50"/>
                <a:gd name="T22" fmla="*/ 20 w 69"/>
                <a:gd name="T23" fmla="*/ 14 h 50"/>
                <a:gd name="T24" fmla="*/ 13 w 69"/>
                <a:gd name="T25" fmla="*/ 9 h 50"/>
                <a:gd name="T26" fmla="*/ 9 w 69"/>
                <a:gd name="T27" fmla="*/ 7 h 50"/>
                <a:gd name="T28" fmla="*/ 3 w 69"/>
                <a:gd name="T29" fmla="*/ 3 h 50"/>
                <a:gd name="T30" fmla="*/ 1 w 69"/>
                <a:gd name="T31" fmla="*/ 3 h 50"/>
                <a:gd name="T32" fmla="*/ 0 w 6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6" name="Freeform 133"/>
            <p:cNvSpPr>
              <a:spLocks/>
            </p:cNvSpPr>
            <p:nvPr/>
          </p:nvSpPr>
          <p:spPr bwMode="auto">
            <a:xfrm>
              <a:off x="4495" y="500"/>
              <a:ext cx="62" cy="37"/>
            </a:xfrm>
            <a:custGeom>
              <a:avLst/>
              <a:gdLst>
                <a:gd name="T0" fmla="*/ 0 w 69"/>
                <a:gd name="T1" fmla="*/ 21 h 43"/>
                <a:gd name="T2" fmla="*/ 4 w 69"/>
                <a:gd name="T3" fmla="*/ 18 h 43"/>
                <a:gd name="T4" fmla="*/ 9 w 69"/>
                <a:gd name="T5" fmla="*/ 14 h 43"/>
                <a:gd name="T6" fmla="*/ 15 w 69"/>
                <a:gd name="T7" fmla="*/ 10 h 43"/>
                <a:gd name="T8" fmla="*/ 22 w 69"/>
                <a:gd name="T9" fmla="*/ 7 h 43"/>
                <a:gd name="T10" fmla="*/ 28 w 69"/>
                <a:gd name="T11" fmla="*/ 3 h 43"/>
                <a:gd name="T12" fmla="*/ 34 w 69"/>
                <a:gd name="T13" fmla="*/ 3 h 43"/>
                <a:gd name="T14" fmla="*/ 38 w 69"/>
                <a:gd name="T15" fmla="*/ 0 h 43"/>
                <a:gd name="T16" fmla="*/ 40 w 69"/>
                <a:gd name="T17" fmla="*/ 3 h 43"/>
                <a:gd name="T18" fmla="*/ 40 w 69"/>
                <a:gd name="T19" fmla="*/ 3 h 43"/>
                <a:gd name="T20" fmla="*/ 36 w 69"/>
                <a:gd name="T21" fmla="*/ 6 h 43"/>
                <a:gd name="T22" fmla="*/ 30 w 69"/>
                <a:gd name="T23" fmla="*/ 9 h 43"/>
                <a:gd name="T24" fmla="*/ 22 w 69"/>
                <a:gd name="T25" fmla="*/ 12 h 43"/>
                <a:gd name="T26" fmla="*/ 15 w 69"/>
                <a:gd name="T27" fmla="*/ 14 h 43"/>
                <a:gd name="T28" fmla="*/ 9 w 69"/>
                <a:gd name="T29" fmla="*/ 16 h 43"/>
                <a:gd name="T30" fmla="*/ 4 w 69"/>
                <a:gd name="T31" fmla="*/ 19 h 43"/>
                <a:gd name="T32" fmla="*/ 0 w 69"/>
                <a:gd name="T33" fmla="*/ 21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7" name="Freeform 134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154 w 301"/>
                <a:gd name="T1" fmla="*/ 11 h 116"/>
                <a:gd name="T2" fmla="*/ 154 w 301"/>
                <a:gd name="T3" fmla="*/ 11 h 116"/>
                <a:gd name="T4" fmla="*/ 151 w 301"/>
                <a:gd name="T5" fmla="*/ 12 h 116"/>
                <a:gd name="T6" fmla="*/ 150 w 301"/>
                <a:gd name="T7" fmla="*/ 13 h 116"/>
                <a:gd name="T8" fmla="*/ 150 w 301"/>
                <a:gd name="T9" fmla="*/ 15 h 116"/>
                <a:gd name="T10" fmla="*/ 137 w 301"/>
                <a:gd name="T11" fmla="*/ 11 h 116"/>
                <a:gd name="T12" fmla="*/ 125 w 301"/>
                <a:gd name="T13" fmla="*/ 8 h 116"/>
                <a:gd name="T14" fmla="*/ 114 w 301"/>
                <a:gd name="T15" fmla="*/ 8 h 116"/>
                <a:gd name="T16" fmla="*/ 102 w 301"/>
                <a:gd name="T17" fmla="*/ 8 h 116"/>
                <a:gd name="T18" fmla="*/ 92 w 301"/>
                <a:gd name="T19" fmla="*/ 9 h 116"/>
                <a:gd name="T20" fmla="*/ 81 w 301"/>
                <a:gd name="T21" fmla="*/ 11 h 116"/>
                <a:gd name="T22" fmla="*/ 71 w 301"/>
                <a:gd name="T23" fmla="*/ 16 h 116"/>
                <a:gd name="T24" fmla="*/ 61 w 301"/>
                <a:gd name="T25" fmla="*/ 20 h 116"/>
                <a:gd name="T26" fmla="*/ 52 w 301"/>
                <a:gd name="T27" fmla="*/ 24 h 116"/>
                <a:gd name="T28" fmla="*/ 43 w 301"/>
                <a:gd name="T29" fmla="*/ 29 h 116"/>
                <a:gd name="T30" fmla="*/ 34 w 301"/>
                <a:gd name="T31" fmla="*/ 35 h 116"/>
                <a:gd name="T32" fmla="*/ 26 w 301"/>
                <a:gd name="T33" fmla="*/ 41 h 116"/>
                <a:gd name="T34" fmla="*/ 18 w 301"/>
                <a:gd name="T35" fmla="*/ 47 h 116"/>
                <a:gd name="T36" fmla="*/ 11 w 301"/>
                <a:gd name="T37" fmla="*/ 52 h 116"/>
                <a:gd name="T38" fmla="*/ 6 w 301"/>
                <a:gd name="T39" fmla="*/ 56 h 116"/>
                <a:gd name="T40" fmla="*/ 0 w 301"/>
                <a:gd name="T41" fmla="*/ 61 h 116"/>
                <a:gd name="T42" fmla="*/ 3 w 301"/>
                <a:gd name="T43" fmla="*/ 55 h 116"/>
                <a:gd name="T44" fmla="*/ 7 w 301"/>
                <a:gd name="T45" fmla="*/ 48 h 116"/>
                <a:gd name="T46" fmla="*/ 12 w 301"/>
                <a:gd name="T47" fmla="*/ 42 h 116"/>
                <a:gd name="T48" fmla="*/ 20 w 301"/>
                <a:gd name="T49" fmla="*/ 36 h 116"/>
                <a:gd name="T50" fmla="*/ 29 w 301"/>
                <a:gd name="T51" fmla="*/ 29 h 116"/>
                <a:gd name="T52" fmla="*/ 39 w 301"/>
                <a:gd name="T53" fmla="*/ 23 h 116"/>
                <a:gd name="T54" fmla="*/ 51 w 301"/>
                <a:gd name="T55" fmla="*/ 17 h 116"/>
                <a:gd name="T56" fmla="*/ 62 w 301"/>
                <a:gd name="T57" fmla="*/ 12 h 116"/>
                <a:gd name="T58" fmla="*/ 74 w 301"/>
                <a:gd name="T59" fmla="*/ 8 h 116"/>
                <a:gd name="T60" fmla="*/ 87 w 301"/>
                <a:gd name="T61" fmla="*/ 4 h 116"/>
                <a:gd name="T62" fmla="*/ 100 w 301"/>
                <a:gd name="T63" fmla="*/ 2 h 116"/>
                <a:gd name="T64" fmla="*/ 111 w 301"/>
                <a:gd name="T65" fmla="*/ 0 h 116"/>
                <a:gd name="T66" fmla="*/ 123 w 301"/>
                <a:gd name="T67" fmla="*/ 0 h 116"/>
                <a:gd name="T68" fmla="*/ 135 w 301"/>
                <a:gd name="T69" fmla="*/ 3 h 116"/>
                <a:gd name="T70" fmla="*/ 143 w 301"/>
                <a:gd name="T71" fmla="*/ 5 h 116"/>
                <a:gd name="T72" fmla="*/ 154 w 301"/>
                <a:gd name="T73" fmla="*/ 11 h 11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8" name="Freeform 135"/>
            <p:cNvSpPr>
              <a:spLocks/>
            </p:cNvSpPr>
            <p:nvPr/>
          </p:nvSpPr>
          <p:spPr bwMode="auto">
            <a:xfrm>
              <a:off x="3268" y="2288"/>
              <a:ext cx="17" cy="88"/>
            </a:xfrm>
            <a:custGeom>
              <a:avLst/>
              <a:gdLst>
                <a:gd name="T0" fmla="*/ 2 w 21"/>
                <a:gd name="T1" fmla="*/ 53 h 100"/>
                <a:gd name="T2" fmla="*/ 0 w 21"/>
                <a:gd name="T3" fmla="*/ 47 h 100"/>
                <a:gd name="T4" fmla="*/ 0 w 21"/>
                <a:gd name="T5" fmla="*/ 31 h 100"/>
                <a:gd name="T6" fmla="*/ 2 w 21"/>
                <a:gd name="T7" fmla="*/ 14 h 100"/>
                <a:gd name="T8" fmla="*/ 7 w 21"/>
                <a:gd name="T9" fmla="*/ 0 h 100"/>
                <a:gd name="T10" fmla="*/ 6 w 21"/>
                <a:gd name="T11" fmla="*/ 13 h 100"/>
                <a:gd name="T12" fmla="*/ 4 w 21"/>
                <a:gd name="T13" fmla="*/ 31 h 100"/>
                <a:gd name="T14" fmla="*/ 2 w 21"/>
                <a:gd name="T15" fmla="*/ 47 h 100"/>
                <a:gd name="T16" fmla="*/ 2 w 21"/>
                <a:gd name="T17" fmla="*/ 53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9" name="Freeform 136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62 h 120"/>
                <a:gd name="T2" fmla="*/ 1 w 28"/>
                <a:gd name="T3" fmla="*/ 60 h 120"/>
                <a:gd name="T4" fmla="*/ 0 w 28"/>
                <a:gd name="T5" fmla="*/ 54 h 120"/>
                <a:gd name="T6" fmla="*/ 1 w 28"/>
                <a:gd name="T7" fmla="*/ 46 h 120"/>
                <a:gd name="T8" fmla="*/ 3 w 28"/>
                <a:gd name="T9" fmla="*/ 35 h 120"/>
                <a:gd name="T10" fmla="*/ 8 w 28"/>
                <a:gd name="T11" fmla="*/ 26 h 120"/>
                <a:gd name="T12" fmla="*/ 13 w 28"/>
                <a:gd name="T13" fmla="*/ 16 h 120"/>
                <a:gd name="T14" fmla="*/ 15 w 28"/>
                <a:gd name="T15" fmla="*/ 7 h 120"/>
                <a:gd name="T16" fmla="*/ 23 w 28"/>
                <a:gd name="T17" fmla="*/ 0 h 120"/>
                <a:gd name="T18" fmla="*/ 19 w 28"/>
                <a:gd name="T19" fmla="*/ 14 h 120"/>
                <a:gd name="T20" fmla="*/ 14 w 28"/>
                <a:gd name="T21" fmla="*/ 34 h 120"/>
                <a:gd name="T22" fmla="*/ 12 w 28"/>
                <a:gd name="T23" fmla="*/ 53 h 120"/>
                <a:gd name="T24" fmla="*/ 4 w 28"/>
                <a:gd name="T25" fmla="*/ 62 h 1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0" name="Freeform 137"/>
            <p:cNvSpPr>
              <a:spLocks/>
            </p:cNvSpPr>
            <p:nvPr/>
          </p:nvSpPr>
          <p:spPr bwMode="auto">
            <a:xfrm>
              <a:off x="3327" y="2255"/>
              <a:ext cx="19" cy="110"/>
            </a:xfrm>
            <a:custGeom>
              <a:avLst/>
              <a:gdLst>
                <a:gd name="T0" fmla="*/ 3 w 22"/>
                <a:gd name="T1" fmla="*/ 66 h 125"/>
                <a:gd name="T2" fmla="*/ 0 w 22"/>
                <a:gd name="T3" fmla="*/ 57 h 125"/>
                <a:gd name="T4" fmla="*/ 2 w 22"/>
                <a:gd name="T5" fmla="*/ 37 h 125"/>
                <a:gd name="T6" fmla="*/ 4 w 22"/>
                <a:gd name="T7" fmla="*/ 15 h 125"/>
                <a:gd name="T8" fmla="*/ 10 w 22"/>
                <a:gd name="T9" fmla="*/ 0 h 125"/>
                <a:gd name="T10" fmla="*/ 10 w 22"/>
                <a:gd name="T11" fmla="*/ 13 h 125"/>
                <a:gd name="T12" fmla="*/ 8 w 22"/>
                <a:gd name="T13" fmla="*/ 36 h 125"/>
                <a:gd name="T14" fmla="*/ 6 w 22"/>
                <a:gd name="T15" fmla="*/ 57 h 125"/>
                <a:gd name="T16" fmla="*/ 3 w 22"/>
                <a:gd name="T17" fmla="*/ 66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1" name="Freeform 138"/>
            <p:cNvSpPr>
              <a:spLocks/>
            </p:cNvSpPr>
            <p:nvPr/>
          </p:nvSpPr>
          <p:spPr bwMode="auto">
            <a:xfrm>
              <a:off x="3355" y="2248"/>
              <a:ext cx="16" cy="98"/>
            </a:xfrm>
            <a:custGeom>
              <a:avLst/>
              <a:gdLst>
                <a:gd name="T0" fmla="*/ 4 w 18"/>
                <a:gd name="T1" fmla="*/ 60 h 111"/>
                <a:gd name="T2" fmla="*/ 0 w 18"/>
                <a:gd name="T3" fmla="*/ 51 h 111"/>
                <a:gd name="T4" fmla="*/ 1 w 18"/>
                <a:gd name="T5" fmla="*/ 33 h 111"/>
                <a:gd name="T6" fmla="*/ 4 w 18"/>
                <a:gd name="T7" fmla="*/ 12 h 111"/>
                <a:gd name="T8" fmla="*/ 10 w 18"/>
                <a:gd name="T9" fmla="*/ 0 h 111"/>
                <a:gd name="T10" fmla="*/ 9 w 18"/>
                <a:gd name="T11" fmla="*/ 13 h 111"/>
                <a:gd name="T12" fmla="*/ 9 w 18"/>
                <a:gd name="T13" fmla="*/ 34 h 111"/>
                <a:gd name="T14" fmla="*/ 7 w 18"/>
                <a:gd name="T15" fmla="*/ 53 h 111"/>
                <a:gd name="T16" fmla="*/ 4 w 18"/>
                <a:gd name="T17" fmla="*/ 60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2" name="Freeform 139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7 w 15"/>
                <a:gd name="T1" fmla="*/ 54 h 94"/>
                <a:gd name="T2" fmla="*/ 4 w 15"/>
                <a:gd name="T3" fmla="*/ 47 h 94"/>
                <a:gd name="T4" fmla="*/ 0 w 15"/>
                <a:gd name="T5" fmla="*/ 32 h 94"/>
                <a:gd name="T6" fmla="*/ 2 w 15"/>
                <a:gd name="T7" fmla="*/ 14 h 94"/>
                <a:gd name="T8" fmla="*/ 9 w 15"/>
                <a:gd name="T9" fmla="*/ 0 h 94"/>
                <a:gd name="T10" fmla="*/ 9 w 15"/>
                <a:gd name="T11" fmla="*/ 13 h 94"/>
                <a:gd name="T12" fmla="*/ 10 w 15"/>
                <a:gd name="T13" fmla="*/ 30 h 94"/>
                <a:gd name="T14" fmla="*/ 10 w 15"/>
                <a:gd name="T15" fmla="*/ 47 h 94"/>
                <a:gd name="T16" fmla="*/ 7 w 15"/>
                <a:gd name="T17" fmla="*/ 54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3" name="Freeform 140"/>
            <p:cNvSpPr>
              <a:spLocks/>
            </p:cNvSpPr>
            <p:nvPr/>
          </p:nvSpPr>
          <p:spPr bwMode="auto">
            <a:xfrm>
              <a:off x="3469" y="2249"/>
              <a:ext cx="14" cy="43"/>
            </a:xfrm>
            <a:custGeom>
              <a:avLst/>
              <a:gdLst>
                <a:gd name="T0" fmla="*/ 4 w 18"/>
                <a:gd name="T1" fmla="*/ 33 h 46"/>
                <a:gd name="T2" fmla="*/ 2 w 18"/>
                <a:gd name="T3" fmla="*/ 29 h 46"/>
                <a:gd name="T4" fmla="*/ 2 w 18"/>
                <a:gd name="T5" fmla="*/ 19 h 46"/>
                <a:gd name="T6" fmla="*/ 0 w 18"/>
                <a:gd name="T7" fmla="*/ 7 h 46"/>
                <a:gd name="T8" fmla="*/ 2 w 18"/>
                <a:gd name="T9" fmla="*/ 0 h 46"/>
                <a:gd name="T10" fmla="*/ 2 w 18"/>
                <a:gd name="T11" fmla="*/ 10 h 46"/>
                <a:gd name="T12" fmla="*/ 3 w 18"/>
                <a:gd name="T13" fmla="*/ 21 h 46"/>
                <a:gd name="T14" fmla="*/ 5 w 18"/>
                <a:gd name="T15" fmla="*/ 30 h 46"/>
                <a:gd name="T16" fmla="*/ 4 w 18"/>
                <a:gd name="T17" fmla="*/ 3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4" name="Freeform 141"/>
            <p:cNvSpPr>
              <a:spLocks/>
            </p:cNvSpPr>
            <p:nvPr/>
          </p:nvSpPr>
          <p:spPr bwMode="auto">
            <a:xfrm>
              <a:off x="3243" y="2307"/>
              <a:ext cx="17" cy="74"/>
            </a:xfrm>
            <a:custGeom>
              <a:avLst/>
              <a:gdLst>
                <a:gd name="T0" fmla="*/ 2 w 21"/>
                <a:gd name="T1" fmla="*/ 40 h 86"/>
                <a:gd name="T2" fmla="*/ 0 w 21"/>
                <a:gd name="T3" fmla="*/ 36 h 86"/>
                <a:gd name="T4" fmla="*/ 0 w 21"/>
                <a:gd name="T5" fmla="*/ 25 h 86"/>
                <a:gd name="T6" fmla="*/ 2 w 21"/>
                <a:gd name="T7" fmla="*/ 12 h 86"/>
                <a:gd name="T8" fmla="*/ 7 w 21"/>
                <a:gd name="T9" fmla="*/ 0 h 86"/>
                <a:gd name="T10" fmla="*/ 6 w 21"/>
                <a:gd name="T11" fmla="*/ 12 h 86"/>
                <a:gd name="T12" fmla="*/ 4 w 21"/>
                <a:gd name="T13" fmla="*/ 25 h 86"/>
                <a:gd name="T14" fmla="*/ 2 w 21"/>
                <a:gd name="T15" fmla="*/ 36 h 86"/>
                <a:gd name="T16" fmla="*/ 2 w 21"/>
                <a:gd name="T17" fmla="*/ 40 h 8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5" name="Freeform 142"/>
            <p:cNvSpPr>
              <a:spLocks/>
            </p:cNvSpPr>
            <p:nvPr/>
          </p:nvSpPr>
          <p:spPr bwMode="auto">
            <a:xfrm>
              <a:off x="3306" y="2265"/>
              <a:ext cx="19" cy="105"/>
            </a:xfrm>
            <a:custGeom>
              <a:avLst/>
              <a:gdLst>
                <a:gd name="T0" fmla="*/ 2 w 23"/>
                <a:gd name="T1" fmla="*/ 60 h 121"/>
                <a:gd name="T2" fmla="*/ 0 w 23"/>
                <a:gd name="T3" fmla="*/ 52 h 121"/>
                <a:gd name="T4" fmla="*/ 2 w 23"/>
                <a:gd name="T5" fmla="*/ 33 h 121"/>
                <a:gd name="T6" fmla="*/ 3 w 23"/>
                <a:gd name="T7" fmla="*/ 14 h 121"/>
                <a:gd name="T8" fmla="*/ 9 w 23"/>
                <a:gd name="T9" fmla="*/ 0 h 121"/>
                <a:gd name="T10" fmla="*/ 8 w 23"/>
                <a:gd name="T11" fmla="*/ 12 h 121"/>
                <a:gd name="T12" fmla="*/ 7 w 23"/>
                <a:gd name="T13" fmla="*/ 32 h 121"/>
                <a:gd name="T14" fmla="*/ 4 w 23"/>
                <a:gd name="T15" fmla="*/ 52 h 121"/>
                <a:gd name="T16" fmla="*/ 2 w 23"/>
                <a:gd name="T17" fmla="*/ 60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6" name="Freeform 143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5 w 14"/>
                <a:gd name="T1" fmla="*/ 61 h 109"/>
                <a:gd name="T2" fmla="*/ 3 w 14"/>
                <a:gd name="T3" fmla="*/ 54 h 109"/>
                <a:gd name="T4" fmla="*/ 0 w 14"/>
                <a:gd name="T5" fmla="*/ 35 h 109"/>
                <a:gd name="T6" fmla="*/ 3 w 14"/>
                <a:gd name="T7" fmla="*/ 16 h 109"/>
                <a:gd name="T8" fmla="*/ 6 w 14"/>
                <a:gd name="T9" fmla="*/ 0 h 109"/>
                <a:gd name="T10" fmla="*/ 6 w 14"/>
                <a:gd name="T11" fmla="*/ 14 h 109"/>
                <a:gd name="T12" fmla="*/ 7 w 14"/>
                <a:gd name="T13" fmla="*/ 35 h 109"/>
                <a:gd name="T14" fmla="*/ 7 w 14"/>
                <a:gd name="T15" fmla="*/ 54 h 109"/>
                <a:gd name="T16" fmla="*/ 5 w 14"/>
                <a:gd name="T17" fmla="*/ 61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7" name="Freeform 144"/>
            <p:cNvSpPr>
              <a:spLocks/>
            </p:cNvSpPr>
            <p:nvPr/>
          </p:nvSpPr>
          <p:spPr bwMode="auto">
            <a:xfrm>
              <a:off x="3424" y="2242"/>
              <a:ext cx="8" cy="78"/>
            </a:xfrm>
            <a:custGeom>
              <a:avLst/>
              <a:gdLst>
                <a:gd name="T0" fmla="*/ 1 w 12"/>
                <a:gd name="T1" fmla="*/ 48 h 88"/>
                <a:gd name="T2" fmla="*/ 0 w 12"/>
                <a:gd name="T3" fmla="*/ 41 h 88"/>
                <a:gd name="T4" fmla="*/ 0 w 12"/>
                <a:gd name="T5" fmla="*/ 26 h 88"/>
                <a:gd name="T6" fmla="*/ 1 w 12"/>
                <a:gd name="T7" fmla="*/ 9 h 88"/>
                <a:gd name="T8" fmla="*/ 1 w 12"/>
                <a:gd name="T9" fmla="*/ 0 h 88"/>
                <a:gd name="T10" fmla="*/ 1 w 12"/>
                <a:gd name="T11" fmla="*/ 11 h 88"/>
                <a:gd name="T12" fmla="*/ 1 w 12"/>
                <a:gd name="T13" fmla="*/ 27 h 88"/>
                <a:gd name="T14" fmla="*/ 1 w 12"/>
                <a:gd name="T15" fmla="*/ 41 h 88"/>
                <a:gd name="T16" fmla="*/ 1 w 12"/>
                <a:gd name="T17" fmla="*/ 48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8" name="Freeform 145"/>
            <p:cNvSpPr>
              <a:spLocks/>
            </p:cNvSpPr>
            <p:nvPr/>
          </p:nvSpPr>
          <p:spPr bwMode="auto">
            <a:xfrm>
              <a:off x="3446" y="2246"/>
              <a:ext cx="13" cy="47"/>
            </a:xfrm>
            <a:custGeom>
              <a:avLst/>
              <a:gdLst>
                <a:gd name="T0" fmla="*/ 6 w 15"/>
                <a:gd name="T1" fmla="*/ 27 h 54"/>
                <a:gd name="T2" fmla="*/ 3 w 15"/>
                <a:gd name="T3" fmla="*/ 24 h 54"/>
                <a:gd name="T4" fmla="*/ 1 w 15"/>
                <a:gd name="T5" fmla="*/ 15 h 54"/>
                <a:gd name="T6" fmla="*/ 0 w 15"/>
                <a:gd name="T7" fmla="*/ 6 h 54"/>
                <a:gd name="T8" fmla="*/ 3 w 15"/>
                <a:gd name="T9" fmla="*/ 0 h 54"/>
                <a:gd name="T10" fmla="*/ 3 w 15"/>
                <a:gd name="T11" fmla="*/ 8 h 54"/>
                <a:gd name="T12" fmla="*/ 5 w 15"/>
                <a:gd name="T13" fmla="*/ 17 h 54"/>
                <a:gd name="T14" fmla="*/ 8 w 15"/>
                <a:gd name="T15" fmla="*/ 24 h 54"/>
                <a:gd name="T16" fmla="*/ 6 w 15"/>
                <a:gd name="T17" fmla="*/ 27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9" name="Freeform 146"/>
            <p:cNvSpPr>
              <a:spLocks/>
            </p:cNvSpPr>
            <p:nvPr/>
          </p:nvSpPr>
          <p:spPr bwMode="auto">
            <a:xfrm>
              <a:off x="3220" y="2323"/>
              <a:ext cx="19" cy="47"/>
            </a:xfrm>
            <a:custGeom>
              <a:avLst/>
              <a:gdLst>
                <a:gd name="T0" fmla="*/ 10 w 22"/>
                <a:gd name="T1" fmla="*/ 0 h 54"/>
                <a:gd name="T2" fmla="*/ 10 w 22"/>
                <a:gd name="T3" fmla="*/ 6 h 54"/>
                <a:gd name="T4" fmla="*/ 9 w 22"/>
                <a:gd name="T5" fmla="*/ 16 h 54"/>
                <a:gd name="T6" fmla="*/ 6 w 22"/>
                <a:gd name="T7" fmla="*/ 24 h 54"/>
                <a:gd name="T8" fmla="*/ 3 w 22"/>
                <a:gd name="T9" fmla="*/ 27 h 54"/>
                <a:gd name="T10" fmla="*/ 0 w 22"/>
                <a:gd name="T11" fmla="*/ 23 h 54"/>
                <a:gd name="T12" fmla="*/ 3 w 22"/>
                <a:gd name="T13" fmla="*/ 15 h 54"/>
                <a:gd name="T14" fmla="*/ 8 w 22"/>
                <a:gd name="T15" fmla="*/ 7 h 54"/>
                <a:gd name="T16" fmla="*/ 10 w 22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0" name="Freeform 147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30 w 51"/>
                <a:gd name="T1" fmla="*/ 1 h 11"/>
                <a:gd name="T2" fmla="*/ 29 w 51"/>
                <a:gd name="T3" fmla="*/ 1 h 11"/>
                <a:gd name="T4" fmla="*/ 24 w 51"/>
                <a:gd name="T5" fmla="*/ 1 h 11"/>
                <a:gd name="T6" fmla="*/ 20 w 51"/>
                <a:gd name="T7" fmla="*/ 1 h 11"/>
                <a:gd name="T8" fmla="*/ 14 w 51"/>
                <a:gd name="T9" fmla="*/ 0 h 11"/>
                <a:gd name="T10" fmla="*/ 10 w 51"/>
                <a:gd name="T11" fmla="*/ 0 h 11"/>
                <a:gd name="T12" fmla="*/ 5 w 51"/>
                <a:gd name="T13" fmla="*/ 0 h 11"/>
                <a:gd name="T14" fmla="*/ 2 w 51"/>
                <a:gd name="T15" fmla="*/ 1 h 11"/>
                <a:gd name="T16" fmla="*/ 0 w 51"/>
                <a:gd name="T17" fmla="*/ 1 h 11"/>
                <a:gd name="T18" fmla="*/ 1 w 51"/>
                <a:gd name="T19" fmla="*/ 2 h 11"/>
                <a:gd name="T20" fmla="*/ 5 w 51"/>
                <a:gd name="T21" fmla="*/ 2 h 11"/>
                <a:gd name="T22" fmla="*/ 7 w 51"/>
                <a:gd name="T23" fmla="*/ 2 h 11"/>
                <a:gd name="T24" fmla="*/ 12 w 51"/>
                <a:gd name="T25" fmla="*/ 2 h 11"/>
                <a:gd name="T26" fmla="*/ 17 w 51"/>
                <a:gd name="T27" fmla="*/ 1 h 11"/>
                <a:gd name="T28" fmla="*/ 23 w 51"/>
                <a:gd name="T29" fmla="*/ 1 h 11"/>
                <a:gd name="T30" fmla="*/ 27 w 51"/>
                <a:gd name="T31" fmla="*/ 1 h 11"/>
                <a:gd name="T32" fmla="*/ 30 w 51"/>
                <a:gd name="T33" fmla="*/ 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1" name="Freeform 148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24 w 44"/>
                <a:gd name="T1" fmla="*/ 0 h 32"/>
                <a:gd name="T2" fmla="*/ 22 w 44"/>
                <a:gd name="T3" fmla="*/ 2 h 32"/>
                <a:gd name="T4" fmla="*/ 19 w 44"/>
                <a:gd name="T5" fmla="*/ 4 h 32"/>
                <a:gd name="T6" fmla="*/ 16 w 44"/>
                <a:gd name="T7" fmla="*/ 4 h 32"/>
                <a:gd name="T8" fmla="*/ 11 w 44"/>
                <a:gd name="T9" fmla="*/ 7 h 32"/>
                <a:gd name="T10" fmla="*/ 6 w 44"/>
                <a:gd name="T11" fmla="*/ 9 h 32"/>
                <a:gd name="T12" fmla="*/ 4 w 44"/>
                <a:gd name="T13" fmla="*/ 11 h 32"/>
                <a:gd name="T14" fmla="*/ 0 w 44"/>
                <a:gd name="T15" fmla="*/ 13 h 32"/>
                <a:gd name="T16" fmla="*/ 0 w 44"/>
                <a:gd name="T17" fmla="*/ 16 h 32"/>
                <a:gd name="T18" fmla="*/ 3 w 44"/>
                <a:gd name="T19" fmla="*/ 17 h 32"/>
                <a:gd name="T20" fmla="*/ 4 w 44"/>
                <a:gd name="T21" fmla="*/ 16 h 32"/>
                <a:gd name="T22" fmla="*/ 8 w 44"/>
                <a:gd name="T23" fmla="*/ 15 h 32"/>
                <a:gd name="T24" fmla="*/ 12 w 44"/>
                <a:gd name="T25" fmla="*/ 11 h 32"/>
                <a:gd name="T26" fmla="*/ 16 w 44"/>
                <a:gd name="T27" fmla="*/ 9 h 32"/>
                <a:gd name="T28" fmla="*/ 19 w 44"/>
                <a:gd name="T29" fmla="*/ 4 h 32"/>
                <a:gd name="T30" fmla="*/ 22 w 44"/>
                <a:gd name="T31" fmla="*/ 4 h 32"/>
                <a:gd name="T32" fmla="*/ 24 w 4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2" name="Freeform 149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6 w 14"/>
                <a:gd name="T1" fmla="*/ 33 h 68"/>
                <a:gd name="T2" fmla="*/ 3 w 14"/>
                <a:gd name="T3" fmla="*/ 26 h 68"/>
                <a:gd name="T4" fmla="*/ 0 w 14"/>
                <a:gd name="T5" fmla="*/ 15 h 68"/>
                <a:gd name="T6" fmla="*/ 1 w 14"/>
                <a:gd name="T7" fmla="*/ 5 h 68"/>
                <a:gd name="T8" fmla="*/ 3 w 14"/>
                <a:gd name="T9" fmla="*/ 0 h 68"/>
                <a:gd name="T10" fmla="*/ 7 w 14"/>
                <a:gd name="T11" fmla="*/ 3 h 68"/>
                <a:gd name="T12" fmla="*/ 7 w 14"/>
                <a:gd name="T13" fmla="*/ 13 h 68"/>
                <a:gd name="T14" fmla="*/ 6 w 14"/>
                <a:gd name="T15" fmla="*/ 24 h 68"/>
                <a:gd name="T16" fmla="*/ 6 w 14"/>
                <a:gd name="T17" fmla="*/ 33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3" name="Freeform 150"/>
            <p:cNvSpPr>
              <a:spLocks/>
            </p:cNvSpPr>
            <p:nvPr/>
          </p:nvSpPr>
          <p:spPr bwMode="auto">
            <a:xfrm>
              <a:off x="3476" y="2202"/>
              <a:ext cx="23" cy="58"/>
            </a:xfrm>
            <a:custGeom>
              <a:avLst/>
              <a:gdLst>
                <a:gd name="T0" fmla="*/ 0 w 28"/>
                <a:gd name="T1" fmla="*/ 40 h 64"/>
                <a:gd name="T2" fmla="*/ 2 w 28"/>
                <a:gd name="T3" fmla="*/ 30 h 64"/>
                <a:gd name="T4" fmla="*/ 3 w 28"/>
                <a:gd name="T5" fmla="*/ 16 h 64"/>
                <a:gd name="T6" fmla="*/ 6 w 28"/>
                <a:gd name="T7" fmla="*/ 5 h 64"/>
                <a:gd name="T8" fmla="*/ 9 w 28"/>
                <a:gd name="T9" fmla="*/ 0 h 64"/>
                <a:gd name="T10" fmla="*/ 11 w 28"/>
                <a:gd name="T11" fmla="*/ 2 h 64"/>
                <a:gd name="T12" fmla="*/ 10 w 28"/>
                <a:gd name="T13" fmla="*/ 5 h 64"/>
                <a:gd name="T14" fmla="*/ 9 w 28"/>
                <a:gd name="T15" fmla="*/ 12 h 64"/>
                <a:gd name="T16" fmla="*/ 7 w 28"/>
                <a:gd name="T17" fmla="*/ 18 h 64"/>
                <a:gd name="T18" fmla="*/ 6 w 28"/>
                <a:gd name="T19" fmla="*/ 25 h 64"/>
                <a:gd name="T20" fmla="*/ 3 w 28"/>
                <a:gd name="T21" fmla="*/ 32 h 64"/>
                <a:gd name="T22" fmla="*/ 2 w 28"/>
                <a:gd name="T23" fmla="*/ 36 h 64"/>
                <a:gd name="T24" fmla="*/ 0 w 28"/>
                <a:gd name="T25" fmla="*/ 40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4" name="Freeform 151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5 w 15"/>
                <a:gd name="T1" fmla="*/ 31 h 62"/>
                <a:gd name="T2" fmla="*/ 2 w 15"/>
                <a:gd name="T3" fmla="*/ 27 h 62"/>
                <a:gd name="T4" fmla="*/ 0 w 15"/>
                <a:gd name="T5" fmla="*/ 17 h 62"/>
                <a:gd name="T6" fmla="*/ 0 w 15"/>
                <a:gd name="T7" fmla="*/ 6 h 62"/>
                <a:gd name="T8" fmla="*/ 2 w 15"/>
                <a:gd name="T9" fmla="*/ 0 h 62"/>
                <a:gd name="T10" fmla="*/ 4 w 15"/>
                <a:gd name="T11" fmla="*/ 3 h 62"/>
                <a:gd name="T12" fmla="*/ 5 w 15"/>
                <a:gd name="T13" fmla="*/ 10 h 62"/>
                <a:gd name="T14" fmla="*/ 5 w 15"/>
                <a:gd name="T15" fmla="*/ 22 h 62"/>
                <a:gd name="T16" fmla="*/ 5 w 15"/>
                <a:gd name="T17" fmla="*/ 31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" name="Freeform 152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9 w 20"/>
                <a:gd name="T1" fmla="*/ 32 h 67"/>
                <a:gd name="T2" fmla="*/ 5 w 20"/>
                <a:gd name="T3" fmla="*/ 26 h 67"/>
                <a:gd name="T4" fmla="*/ 3 w 20"/>
                <a:gd name="T5" fmla="*/ 16 h 67"/>
                <a:gd name="T6" fmla="*/ 0 w 20"/>
                <a:gd name="T7" fmla="*/ 7 h 67"/>
                <a:gd name="T8" fmla="*/ 3 w 20"/>
                <a:gd name="T9" fmla="*/ 0 h 67"/>
                <a:gd name="T10" fmla="*/ 5 w 20"/>
                <a:gd name="T11" fmla="*/ 3 h 67"/>
                <a:gd name="T12" fmla="*/ 6 w 20"/>
                <a:gd name="T13" fmla="*/ 10 h 67"/>
                <a:gd name="T14" fmla="*/ 7 w 20"/>
                <a:gd name="T15" fmla="*/ 22 h 67"/>
                <a:gd name="T16" fmla="*/ 9 w 20"/>
                <a:gd name="T17" fmla="*/ 32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6" name="Freeform 153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18 w 27"/>
                <a:gd name="T1" fmla="*/ 33 h 64"/>
                <a:gd name="T2" fmla="*/ 15 w 27"/>
                <a:gd name="T3" fmla="*/ 31 h 64"/>
                <a:gd name="T4" fmla="*/ 10 w 27"/>
                <a:gd name="T5" fmla="*/ 26 h 64"/>
                <a:gd name="T6" fmla="*/ 6 w 27"/>
                <a:gd name="T7" fmla="*/ 21 h 64"/>
                <a:gd name="T8" fmla="*/ 5 w 27"/>
                <a:gd name="T9" fmla="*/ 16 h 64"/>
                <a:gd name="T10" fmla="*/ 2 w 27"/>
                <a:gd name="T11" fmla="*/ 10 h 64"/>
                <a:gd name="T12" fmla="*/ 0 w 27"/>
                <a:gd name="T13" fmla="*/ 5 h 64"/>
                <a:gd name="T14" fmla="*/ 1 w 27"/>
                <a:gd name="T15" fmla="*/ 3 h 64"/>
                <a:gd name="T16" fmla="*/ 3 w 27"/>
                <a:gd name="T17" fmla="*/ 0 h 64"/>
                <a:gd name="T18" fmla="*/ 6 w 27"/>
                <a:gd name="T19" fmla="*/ 4 h 64"/>
                <a:gd name="T20" fmla="*/ 11 w 27"/>
                <a:gd name="T21" fmla="*/ 12 h 64"/>
                <a:gd name="T22" fmla="*/ 16 w 27"/>
                <a:gd name="T23" fmla="*/ 24 h 64"/>
                <a:gd name="T24" fmla="*/ 18 w 27"/>
                <a:gd name="T25" fmla="*/ 33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7" name="Freeform 154"/>
            <p:cNvSpPr>
              <a:spLocks/>
            </p:cNvSpPr>
            <p:nvPr/>
          </p:nvSpPr>
          <p:spPr bwMode="auto">
            <a:xfrm>
              <a:off x="3339" y="2193"/>
              <a:ext cx="36" cy="56"/>
            </a:xfrm>
            <a:custGeom>
              <a:avLst/>
              <a:gdLst>
                <a:gd name="T0" fmla="*/ 23 w 40"/>
                <a:gd name="T1" fmla="*/ 30 h 66"/>
                <a:gd name="T2" fmla="*/ 20 w 40"/>
                <a:gd name="T3" fmla="*/ 26 h 66"/>
                <a:gd name="T4" fmla="*/ 15 w 40"/>
                <a:gd name="T5" fmla="*/ 22 h 66"/>
                <a:gd name="T6" fmla="*/ 11 w 40"/>
                <a:gd name="T7" fmla="*/ 18 h 66"/>
                <a:gd name="T8" fmla="*/ 6 w 40"/>
                <a:gd name="T9" fmla="*/ 13 h 66"/>
                <a:gd name="T10" fmla="*/ 4 w 40"/>
                <a:gd name="T11" fmla="*/ 9 h 66"/>
                <a:gd name="T12" fmla="*/ 1 w 40"/>
                <a:gd name="T13" fmla="*/ 5 h 66"/>
                <a:gd name="T14" fmla="*/ 0 w 40"/>
                <a:gd name="T15" fmla="*/ 3 h 66"/>
                <a:gd name="T16" fmla="*/ 3 w 40"/>
                <a:gd name="T17" fmla="*/ 0 h 66"/>
                <a:gd name="T18" fmla="*/ 5 w 40"/>
                <a:gd name="T19" fmla="*/ 0 h 66"/>
                <a:gd name="T20" fmla="*/ 9 w 40"/>
                <a:gd name="T21" fmla="*/ 3 h 66"/>
                <a:gd name="T22" fmla="*/ 11 w 40"/>
                <a:gd name="T23" fmla="*/ 7 h 66"/>
                <a:gd name="T24" fmla="*/ 14 w 40"/>
                <a:gd name="T25" fmla="*/ 12 h 66"/>
                <a:gd name="T26" fmla="*/ 17 w 40"/>
                <a:gd name="T27" fmla="*/ 17 h 66"/>
                <a:gd name="T28" fmla="*/ 19 w 40"/>
                <a:gd name="T29" fmla="*/ 22 h 66"/>
                <a:gd name="T30" fmla="*/ 22 w 40"/>
                <a:gd name="T31" fmla="*/ 26 h 66"/>
                <a:gd name="T32" fmla="*/ 23 w 40"/>
                <a:gd name="T33" fmla="*/ 30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8" name="Freeform 155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24 w 56"/>
                <a:gd name="T1" fmla="*/ 37 h 65"/>
                <a:gd name="T2" fmla="*/ 20 w 56"/>
                <a:gd name="T3" fmla="*/ 34 h 65"/>
                <a:gd name="T4" fmla="*/ 17 w 56"/>
                <a:gd name="T5" fmla="*/ 29 h 65"/>
                <a:gd name="T6" fmla="*/ 12 w 56"/>
                <a:gd name="T7" fmla="*/ 23 h 65"/>
                <a:gd name="T8" fmla="*/ 8 w 56"/>
                <a:gd name="T9" fmla="*/ 18 h 65"/>
                <a:gd name="T10" fmla="*/ 4 w 56"/>
                <a:gd name="T11" fmla="*/ 11 h 65"/>
                <a:gd name="T12" fmla="*/ 3 w 56"/>
                <a:gd name="T13" fmla="*/ 5 h 65"/>
                <a:gd name="T14" fmla="*/ 0 w 56"/>
                <a:gd name="T15" fmla="*/ 3 h 65"/>
                <a:gd name="T16" fmla="*/ 3 w 56"/>
                <a:gd name="T17" fmla="*/ 0 h 65"/>
                <a:gd name="T18" fmla="*/ 3 w 56"/>
                <a:gd name="T19" fmla="*/ 1 h 65"/>
                <a:gd name="T20" fmla="*/ 7 w 56"/>
                <a:gd name="T21" fmla="*/ 4 h 65"/>
                <a:gd name="T22" fmla="*/ 10 w 56"/>
                <a:gd name="T23" fmla="*/ 10 h 65"/>
                <a:gd name="T24" fmla="*/ 14 w 56"/>
                <a:gd name="T25" fmla="*/ 17 h 65"/>
                <a:gd name="T26" fmla="*/ 17 w 56"/>
                <a:gd name="T27" fmla="*/ 23 h 65"/>
                <a:gd name="T28" fmla="*/ 20 w 56"/>
                <a:gd name="T29" fmla="*/ 29 h 65"/>
                <a:gd name="T30" fmla="*/ 22 w 56"/>
                <a:gd name="T31" fmla="*/ 34 h 65"/>
                <a:gd name="T32" fmla="*/ 24 w 56"/>
                <a:gd name="T33" fmla="*/ 37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9" name="Freeform 156"/>
            <p:cNvSpPr>
              <a:spLocks/>
            </p:cNvSpPr>
            <p:nvPr/>
          </p:nvSpPr>
          <p:spPr bwMode="auto">
            <a:xfrm>
              <a:off x="3266" y="2211"/>
              <a:ext cx="56" cy="59"/>
            </a:xfrm>
            <a:custGeom>
              <a:avLst/>
              <a:gdLst>
                <a:gd name="T0" fmla="*/ 35 w 63"/>
                <a:gd name="T1" fmla="*/ 33 h 68"/>
                <a:gd name="T2" fmla="*/ 31 w 63"/>
                <a:gd name="T3" fmla="*/ 31 h 68"/>
                <a:gd name="T4" fmla="*/ 25 w 63"/>
                <a:gd name="T5" fmla="*/ 27 h 68"/>
                <a:gd name="T6" fmla="*/ 18 w 63"/>
                <a:gd name="T7" fmla="*/ 23 h 68"/>
                <a:gd name="T8" fmla="*/ 12 w 63"/>
                <a:gd name="T9" fmla="*/ 17 h 68"/>
                <a:gd name="T10" fmla="*/ 7 w 63"/>
                <a:gd name="T11" fmla="*/ 12 h 68"/>
                <a:gd name="T12" fmla="*/ 3 w 63"/>
                <a:gd name="T13" fmla="*/ 7 h 68"/>
                <a:gd name="T14" fmla="*/ 0 w 63"/>
                <a:gd name="T15" fmla="*/ 3 h 68"/>
                <a:gd name="T16" fmla="*/ 2 w 63"/>
                <a:gd name="T17" fmla="*/ 0 h 68"/>
                <a:gd name="T18" fmla="*/ 4 w 63"/>
                <a:gd name="T19" fmla="*/ 0 h 68"/>
                <a:gd name="T20" fmla="*/ 9 w 63"/>
                <a:gd name="T21" fmla="*/ 3 h 68"/>
                <a:gd name="T22" fmla="*/ 13 w 63"/>
                <a:gd name="T23" fmla="*/ 8 h 68"/>
                <a:gd name="T24" fmla="*/ 18 w 63"/>
                <a:gd name="T25" fmla="*/ 13 h 68"/>
                <a:gd name="T26" fmla="*/ 22 w 63"/>
                <a:gd name="T27" fmla="*/ 20 h 68"/>
                <a:gd name="T28" fmla="*/ 28 w 63"/>
                <a:gd name="T29" fmla="*/ 26 h 68"/>
                <a:gd name="T30" fmla="*/ 32 w 63"/>
                <a:gd name="T31" fmla="*/ 31 h 68"/>
                <a:gd name="T32" fmla="*/ 35 w 63"/>
                <a:gd name="T33" fmla="*/ 33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00" name="Freeform 157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41 w 73"/>
                <a:gd name="T1" fmla="*/ 33 h 64"/>
                <a:gd name="T2" fmla="*/ 36 w 73"/>
                <a:gd name="T3" fmla="*/ 31 h 64"/>
                <a:gd name="T4" fmla="*/ 29 w 73"/>
                <a:gd name="T5" fmla="*/ 28 h 64"/>
                <a:gd name="T6" fmla="*/ 22 w 73"/>
                <a:gd name="T7" fmla="*/ 25 h 64"/>
                <a:gd name="T8" fmla="*/ 16 w 73"/>
                <a:gd name="T9" fmla="*/ 22 h 64"/>
                <a:gd name="T10" fmla="*/ 10 w 73"/>
                <a:gd name="T11" fmla="*/ 17 h 64"/>
                <a:gd name="T12" fmla="*/ 4 w 73"/>
                <a:gd name="T13" fmla="*/ 11 h 64"/>
                <a:gd name="T14" fmla="*/ 2 w 73"/>
                <a:gd name="T15" fmla="*/ 7 h 64"/>
                <a:gd name="T16" fmla="*/ 0 w 73"/>
                <a:gd name="T17" fmla="*/ 3 h 64"/>
                <a:gd name="T18" fmla="*/ 2 w 73"/>
                <a:gd name="T19" fmla="*/ 0 h 64"/>
                <a:gd name="T20" fmla="*/ 5 w 73"/>
                <a:gd name="T21" fmla="*/ 4 h 64"/>
                <a:gd name="T22" fmla="*/ 11 w 73"/>
                <a:gd name="T23" fmla="*/ 7 h 64"/>
                <a:gd name="T24" fmla="*/ 18 w 73"/>
                <a:gd name="T25" fmla="*/ 12 h 64"/>
                <a:gd name="T26" fmla="*/ 26 w 73"/>
                <a:gd name="T27" fmla="*/ 19 h 64"/>
                <a:gd name="T28" fmla="*/ 32 w 73"/>
                <a:gd name="T29" fmla="*/ 25 h 64"/>
                <a:gd name="T30" fmla="*/ 38 w 73"/>
                <a:gd name="T31" fmla="*/ 30 h 64"/>
                <a:gd name="T32" fmla="*/ 41 w 73"/>
                <a:gd name="T33" fmla="*/ 3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01" name="Freeform 158"/>
            <p:cNvSpPr>
              <a:spLocks/>
            </p:cNvSpPr>
            <p:nvPr/>
          </p:nvSpPr>
          <p:spPr bwMode="auto">
            <a:xfrm>
              <a:off x="3215" y="2262"/>
              <a:ext cx="70" cy="28"/>
            </a:xfrm>
            <a:custGeom>
              <a:avLst/>
              <a:gdLst>
                <a:gd name="T0" fmla="*/ 0 w 81"/>
                <a:gd name="T1" fmla="*/ 1 h 31"/>
                <a:gd name="T2" fmla="*/ 3 w 81"/>
                <a:gd name="T3" fmla="*/ 0 h 31"/>
                <a:gd name="T4" fmla="*/ 7 w 81"/>
                <a:gd name="T5" fmla="*/ 2 h 31"/>
                <a:gd name="T6" fmla="*/ 11 w 81"/>
                <a:gd name="T7" fmla="*/ 5 h 31"/>
                <a:gd name="T8" fmla="*/ 17 w 81"/>
                <a:gd name="T9" fmla="*/ 6 h 31"/>
                <a:gd name="T10" fmla="*/ 23 w 81"/>
                <a:gd name="T11" fmla="*/ 10 h 31"/>
                <a:gd name="T12" fmla="*/ 30 w 81"/>
                <a:gd name="T13" fmla="*/ 13 h 31"/>
                <a:gd name="T14" fmla="*/ 35 w 81"/>
                <a:gd name="T15" fmla="*/ 15 h 31"/>
                <a:gd name="T16" fmla="*/ 39 w 81"/>
                <a:gd name="T17" fmla="*/ 17 h 31"/>
                <a:gd name="T18" fmla="*/ 34 w 81"/>
                <a:gd name="T19" fmla="*/ 19 h 31"/>
                <a:gd name="T20" fmla="*/ 27 w 81"/>
                <a:gd name="T21" fmla="*/ 18 h 31"/>
                <a:gd name="T22" fmla="*/ 20 w 81"/>
                <a:gd name="T23" fmla="*/ 16 h 31"/>
                <a:gd name="T24" fmla="*/ 14 w 81"/>
                <a:gd name="T25" fmla="*/ 14 h 31"/>
                <a:gd name="T26" fmla="*/ 8 w 81"/>
                <a:gd name="T27" fmla="*/ 12 h 31"/>
                <a:gd name="T28" fmla="*/ 3 w 81"/>
                <a:gd name="T29" fmla="*/ 9 h 31"/>
                <a:gd name="T30" fmla="*/ 0 w 81"/>
                <a:gd name="T31" fmla="*/ 5 h 31"/>
                <a:gd name="T32" fmla="*/ 0 w 81"/>
                <a:gd name="T33" fmla="*/ 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02" name="Freeform 159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4 w 78"/>
                <a:gd name="T3" fmla="*/ 0 h 30"/>
                <a:gd name="T4" fmla="*/ 8 w 78"/>
                <a:gd name="T5" fmla="*/ 1 h 30"/>
                <a:gd name="T6" fmla="*/ 13 w 78"/>
                <a:gd name="T7" fmla="*/ 3 h 30"/>
                <a:gd name="T8" fmla="*/ 21 w 78"/>
                <a:gd name="T9" fmla="*/ 5 h 30"/>
                <a:gd name="T10" fmla="*/ 28 w 78"/>
                <a:gd name="T11" fmla="*/ 8 h 30"/>
                <a:gd name="T12" fmla="*/ 35 w 78"/>
                <a:gd name="T13" fmla="*/ 10 h 30"/>
                <a:gd name="T14" fmla="*/ 41 w 78"/>
                <a:gd name="T15" fmla="*/ 12 h 30"/>
                <a:gd name="T16" fmla="*/ 46 w 78"/>
                <a:gd name="T17" fmla="*/ 14 h 30"/>
                <a:gd name="T18" fmla="*/ 39 w 78"/>
                <a:gd name="T19" fmla="*/ 15 h 30"/>
                <a:gd name="T20" fmla="*/ 31 w 78"/>
                <a:gd name="T21" fmla="*/ 14 h 30"/>
                <a:gd name="T22" fmla="*/ 23 w 78"/>
                <a:gd name="T23" fmla="*/ 14 h 30"/>
                <a:gd name="T24" fmla="*/ 16 w 78"/>
                <a:gd name="T25" fmla="*/ 12 h 30"/>
                <a:gd name="T26" fmla="*/ 9 w 78"/>
                <a:gd name="T27" fmla="*/ 9 h 30"/>
                <a:gd name="T28" fmla="*/ 4 w 78"/>
                <a:gd name="T29" fmla="*/ 7 h 30"/>
                <a:gd name="T30" fmla="*/ 0 w 78"/>
                <a:gd name="T31" fmla="*/ 3 h 30"/>
                <a:gd name="T32" fmla="*/ 0 w 7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03" name="Freeform 160"/>
            <p:cNvSpPr>
              <a:spLocks/>
            </p:cNvSpPr>
            <p:nvPr/>
          </p:nvSpPr>
          <p:spPr bwMode="auto">
            <a:xfrm>
              <a:off x="2985" y="2178"/>
              <a:ext cx="346" cy="77"/>
            </a:xfrm>
            <a:custGeom>
              <a:avLst/>
              <a:gdLst>
                <a:gd name="T0" fmla="*/ 203 w 394"/>
                <a:gd name="T1" fmla="*/ 7 h 88"/>
                <a:gd name="T2" fmla="*/ 203 w 394"/>
                <a:gd name="T3" fmla="*/ 5 h 88"/>
                <a:gd name="T4" fmla="*/ 204 w 394"/>
                <a:gd name="T5" fmla="*/ 4 h 88"/>
                <a:gd name="T6" fmla="*/ 205 w 394"/>
                <a:gd name="T7" fmla="*/ 3 h 88"/>
                <a:gd name="T8" fmla="*/ 205 w 394"/>
                <a:gd name="T9" fmla="*/ 0 h 88"/>
                <a:gd name="T10" fmla="*/ 191 w 394"/>
                <a:gd name="T11" fmla="*/ 9 h 88"/>
                <a:gd name="T12" fmla="*/ 175 w 394"/>
                <a:gd name="T13" fmla="*/ 16 h 88"/>
                <a:gd name="T14" fmla="*/ 161 w 394"/>
                <a:gd name="T15" fmla="*/ 22 h 88"/>
                <a:gd name="T16" fmla="*/ 146 w 394"/>
                <a:gd name="T17" fmla="*/ 26 h 88"/>
                <a:gd name="T18" fmla="*/ 130 w 394"/>
                <a:gd name="T19" fmla="*/ 31 h 88"/>
                <a:gd name="T20" fmla="*/ 117 w 394"/>
                <a:gd name="T21" fmla="*/ 34 h 88"/>
                <a:gd name="T22" fmla="*/ 104 w 394"/>
                <a:gd name="T23" fmla="*/ 35 h 88"/>
                <a:gd name="T24" fmla="*/ 90 w 394"/>
                <a:gd name="T25" fmla="*/ 38 h 88"/>
                <a:gd name="T26" fmla="*/ 77 w 394"/>
                <a:gd name="T27" fmla="*/ 39 h 88"/>
                <a:gd name="T28" fmla="*/ 65 w 394"/>
                <a:gd name="T29" fmla="*/ 40 h 88"/>
                <a:gd name="T30" fmla="*/ 53 w 394"/>
                <a:gd name="T31" fmla="*/ 40 h 88"/>
                <a:gd name="T32" fmla="*/ 41 w 394"/>
                <a:gd name="T33" fmla="*/ 40 h 88"/>
                <a:gd name="T34" fmla="*/ 30 w 394"/>
                <a:gd name="T35" fmla="*/ 40 h 88"/>
                <a:gd name="T36" fmla="*/ 19 w 394"/>
                <a:gd name="T37" fmla="*/ 40 h 88"/>
                <a:gd name="T38" fmla="*/ 10 w 394"/>
                <a:gd name="T39" fmla="*/ 40 h 88"/>
                <a:gd name="T40" fmla="*/ 0 w 394"/>
                <a:gd name="T41" fmla="*/ 40 h 88"/>
                <a:gd name="T42" fmla="*/ 7 w 394"/>
                <a:gd name="T43" fmla="*/ 40 h 88"/>
                <a:gd name="T44" fmla="*/ 15 w 394"/>
                <a:gd name="T45" fmla="*/ 43 h 88"/>
                <a:gd name="T46" fmla="*/ 25 w 394"/>
                <a:gd name="T47" fmla="*/ 44 h 88"/>
                <a:gd name="T48" fmla="*/ 36 w 394"/>
                <a:gd name="T49" fmla="*/ 45 h 88"/>
                <a:gd name="T50" fmla="*/ 49 w 394"/>
                <a:gd name="T51" fmla="*/ 46 h 88"/>
                <a:gd name="T52" fmla="*/ 64 w 394"/>
                <a:gd name="T53" fmla="*/ 46 h 88"/>
                <a:gd name="T54" fmla="*/ 79 w 394"/>
                <a:gd name="T55" fmla="*/ 44 h 88"/>
                <a:gd name="T56" fmla="*/ 95 w 394"/>
                <a:gd name="T57" fmla="*/ 43 h 88"/>
                <a:gd name="T58" fmla="*/ 110 w 394"/>
                <a:gd name="T59" fmla="*/ 40 h 88"/>
                <a:gd name="T60" fmla="*/ 125 w 394"/>
                <a:gd name="T61" fmla="*/ 39 h 88"/>
                <a:gd name="T62" fmla="*/ 141 w 394"/>
                <a:gd name="T63" fmla="*/ 35 h 88"/>
                <a:gd name="T64" fmla="*/ 155 w 394"/>
                <a:gd name="T65" fmla="*/ 31 h 88"/>
                <a:gd name="T66" fmla="*/ 169 w 394"/>
                <a:gd name="T67" fmla="*/ 26 h 88"/>
                <a:gd name="T68" fmla="*/ 182 w 394"/>
                <a:gd name="T69" fmla="*/ 21 h 88"/>
                <a:gd name="T70" fmla="*/ 193 w 394"/>
                <a:gd name="T71" fmla="*/ 15 h 88"/>
                <a:gd name="T72" fmla="*/ 203 w 394"/>
                <a:gd name="T73" fmla="*/ 7 h 8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04" name="Freeform 161"/>
            <p:cNvSpPr>
              <a:spLocks/>
            </p:cNvSpPr>
            <p:nvPr/>
          </p:nvSpPr>
          <p:spPr bwMode="auto">
            <a:xfrm>
              <a:off x="3008" y="2199"/>
              <a:ext cx="49" cy="50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4 h 59"/>
                <a:gd name="T6" fmla="*/ 3 w 57"/>
                <a:gd name="T7" fmla="*/ 7 h 59"/>
                <a:gd name="T8" fmla="*/ 6 w 57"/>
                <a:gd name="T9" fmla="*/ 12 h 59"/>
                <a:gd name="T10" fmla="*/ 9 w 57"/>
                <a:gd name="T11" fmla="*/ 16 h 59"/>
                <a:gd name="T12" fmla="*/ 15 w 57"/>
                <a:gd name="T13" fmla="*/ 21 h 59"/>
                <a:gd name="T14" fmla="*/ 21 w 57"/>
                <a:gd name="T15" fmla="*/ 24 h 59"/>
                <a:gd name="T16" fmla="*/ 27 w 57"/>
                <a:gd name="T17" fmla="*/ 26 h 59"/>
                <a:gd name="T18" fmla="*/ 24 w 57"/>
                <a:gd name="T19" fmla="*/ 23 h 59"/>
                <a:gd name="T20" fmla="*/ 21 w 57"/>
                <a:gd name="T21" fmla="*/ 19 h 59"/>
                <a:gd name="T22" fmla="*/ 16 w 57"/>
                <a:gd name="T23" fmla="*/ 14 h 59"/>
                <a:gd name="T24" fmla="*/ 12 w 57"/>
                <a:gd name="T25" fmla="*/ 10 h 59"/>
                <a:gd name="T26" fmla="*/ 9 w 57"/>
                <a:gd name="T27" fmla="*/ 6 h 59"/>
                <a:gd name="T28" fmla="*/ 5 w 57"/>
                <a:gd name="T29" fmla="*/ 3 h 59"/>
                <a:gd name="T30" fmla="*/ 3 w 57"/>
                <a:gd name="T31" fmla="*/ 1 h 59"/>
                <a:gd name="T32" fmla="*/ 1 w 57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05" name="Freeform 162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3 h 68"/>
                <a:gd name="T4" fmla="*/ 3 w 73"/>
                <a:gd name="T5" fmla="*/ 6 h 68"/>
                <a:gd name="T6" fmla="*/ 4 w 73"/>
                <a:gd name="T7" fmla="*/ 10 h 68"/>
                <a:gd name="T8" fmla="*/ 9 w 73"/>
                <a:gd name="T9" fmla="*/ 17 h 68"/>
                <a:gd name="T10" fmla="*/ 15 w 73"/>
                <a:gd name="T11" fmla="*/ 23 h 68"/>
                <a:gd name="T12" fmla="*/ 21 w 73"/>
                <a:gd name="T13" fmla="*/ 27 h 68"/>
                <a:gd name="T14" fmla="*/ 28 w 73"/>
                <a:gd name="T15" fmla="*/ 31 h 68"/>
                <a:gd name="T16" fmla="*/ 35 w 73"/>
                <a:gd name="T17" fmla="*/ 33 h 68"/>
                <a:gd name="T18" fmla="*/ 32 w 73"/>
                <a:gd name="T19" fmla="*/ 31 h 68"/>
                <a:gd name="T20" fmla="*/ 28 w 73"/>
                <a:gd name="T21" fmla="*/ 27 h 68"/>
                <a:gd name="T22" fmla="*/ 24 w 73"/>
                <a:gd name="T23" fmla="*/ 21 h 68"/>
                <a:gd name="T24" fmla="*/ 18 w 73"/>
                <a:gd name="T25" fmla="*/ 15 h 68"/>
                <a:gd name="T26" fmla="*/ 14 w 73"/>
                <a:gd name="T27" fmla="*/ 9 h 68"/>
                <a:gd name="T28" fmla="*/ 8 w 73"/>
                <a:gd name="T29" fmla="*/ 3 h 68"/>
                <a:gd name="T30" fmla="*/ 3 w 73"/>
                <a:gd name="T31" fmla="*/ 1 h 68"/>
                <a:gd name="T32" fmla="*/ 3 w 73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06" name="Freeform 163"/>
            <p:cNvSpPr>
              <a:spLocks/>
            </p:cNvSpPr>
            <p:nvPr/>
          </p:nvSpPr>
          <p:spPr bwMode="auto">
            <a:xfrm>
              <a:off x="3094" y="2181"/>
              <a:ext cx="56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4 h 76"/>
                <a:gd name="T4" fmla="*/ 1 w 63"/>
                <a:gd name="T5" fmla="*/ 8 h 76"/>
                <a:gd name="T6" fmla="*/ 4 w 63"/>
                <a:gd name="T7" fmla="*/ 14 h 76"/>
                <a:gd name="T8" fmla="*/ 9 w 63"/>
                <a:gd name="T9" fmla="*/ 20 h 76"/>
                <a:gd name="T10" fmla="*/ 15 w 63"/>
                <a:gd name="T11" fmla="*/ 27 h 76"/>
                <a:gd name="T12" fmla="*/ 21 w 63"/>
                <a:gd name="T13" fmla="*/ 34 h 76"/>
                <a:gd name="T14" fmla="*/ 28 w 63"/>
                <a:gd name="T15" fmla="*/ 38 h 76"/>
                <a:gd name="T16" fmla="*/ 35 w 63"/>
                <a:gd name="T17" fmla="*/ 41 h 76"/>
                <a:gd name="T18" fmla="*/ 33 w 63"/>
                <a:gd name="T19" fmla="*/ 38 h 76"/>
                <a:gd name="T20" fmla="*/ 29 w 63"/>
                <a:gd name="T21" fmla="*/ 32 h 76"/>
                <a:gd name="T22" fmla="*/ 25 w 63"/>
                <a:gd name="T23" fmla="*/ 26 h 76"/>
                <a:gd name="T24" fmla="*/ 20 w 63"/>
                <a:gd name="T25" fmla="*/ 18 h 76"/>
                <a:gd name="T26" fmla="*/ 13 w 63"/>
                <a:gd name="T27" fmla="*/ 11 h 76"/>
                <a:gd name="T28" fmla="*/ 9 w 63"/>
                <a:gd name="T29" fmla="*/ 4 h 76"/>
                <a:gd name="T30" fmla="*/ 4 w 63"/>
                <a:gd name="T31" fmla="*/ 2 h 76"/>
                <a:gd name="T32" fmla="*/ 2 w 63"/>
                <a:gd name="T33" fmla="*/ 0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07" name="Freeform 164"/>
            <p:cNvSpPr>
              <a:spLocks/>
            </p:cNvSpPr>
            <p:nvPr/>
          </p:nvSpPr>
          <p:spPr bwMode="auto">
            <a:xfrm>
              <a:off x="3159" y="2178"/>
              <a:ext cx="49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7 h 70"/>
                <a:gd name="T6" fmla="*/ 4 w 55"/>
                <a:gd name="T7" fmla="*/ 11 h 70"/>
                <a:gd name="T8" fmla="*/ 9 w 55"/>
                <a:gd name="T9" fmla="*/ 18 h 70"/>
                <a:gd name="T10" fmla="*/ 13 w 55"/>
                <a:gd name="T11" fmla="*/ 24 h 70"/>
                <a:gd name="T12" fmla="*/ 19 w 55"/>
                <a:gd name="T13" fmla="*/ 29 h 70"/>
                <a:gd name="T14" fmla="*/ 26 w 55"/>
                <a:gd name="T15" fmla="*/ 33 h 70"/>
                <a:gd name="T16" fmla="*/ 31 w 55"/>
                <a:gd name="T17" fmla="*/ 35 h 70"/>
                <a:gd name="T18" fmla="*/ 29 w 55"/>
                <a:gd name="T19" fmla="*/ 32 h 70"/>
                <a:gd name="T20" fmla="*/ 26 w 55"/>
                <a:gd name="T21" fmla="*/ 27 h 70"/>
                <a:gd name="T22" fmla="*/ 21 w 55"/>
                <a:gd name="T23" fmla="*/ 21 h 70"/>
                <a:gd name="T24" fmla="*/ 18 w 55"/>
                <a:gd name="T25" fmla="*/ 15 h 70"/>
                <a:gd name="T26" fmla="*/ 12 w 55"/>
                <a:gd name="T27" fmla="*/ 8 h 70"/>
                <a:gd name="T28" fmla="*/ 9 w 55"/>
                <a:gd name="T29" fmla="*/ 3 h 70"/>
                <a:gd name="T30" fmla="*/ 4 w 55"/>
                <a:gd name="T31" fmla="*/ 1 h 70"/>
                <a:gd name="T32" fmla="*/ 1 w 55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08" name="Freeform 165"/>
            <p:cNvSpPr>
              <a:spLocks/>
            </p:cNvSpPr>
            <p:nvPr/>
          </p:nvSpPr>
          <p:spPr bwMode="auto">
            <a:xfrm>
              <a:off x="3197" y="2176"/>
              <a:ext cx="35" cy="56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5 h 63"/>
                <a:gd name="T6" fmla="*/ 1 w 39"/>
                <a:gd name="T7" fmla="*/ 11 h 63"/>
                <a:gd name="T8" fmla="*/ 4 w 39"/>
                <a:gd name="T9" fmla="*/ 17 h 63"/>
                <a:gd name="T10" fmla="*/ 5 w 39"/>
                <a:gd name="T11" fmla="*/ 22 h 63"/>
                <a:gd name="T12" fmla="*/ 10 w 39"/>
                <a:gd name="T13" fmla="*/ 28 h 63"/>
                <a:gd name="T14" fmla="*/ 16 w 39"/>
                <a:gd name="T15" fmla="*/ 32 h 63"/>
                <a:gd name="T16" fmla="*/ 22 w 39"/>
                <a:gd name="T17" fmla="*/ 35 h 63"/>
                <a:gd name="T18" fmla="*/ 20 w 39"/>
                <a:gd name="T19" fmla="*/ 31 h 63"/>
                <a:gd name="T20" fmla="*/ 18 w 39"/>
                <a:gd name="T21" fmla="*/ 26 h 63"/>
                <a:gd name="T22" fmla="*/ 15 w 39"/>
                <a:gd name="T23" fmla="*/ 20 h 63"/>
                <a:gd name="T24" fmla="*/ 13 w 39"/>
                <a:gd name="T25" fmla="*/ 14 h 63"/>
                <a:gd name="T26" fmla="*/ 10 w 39"/>
                <a:gd name="T27" fmla="*/ 9 h 63"/>
                <a:gd name="T28" fmla="*/ 7 w 39"/>
                <a:gd name="T29" fmla="*/ 4 h 63"/>
                <a:gd name="T30" fmla="*/ 4 w 39"/>
                <a:gd name="T31" fmla="*/ 1 h 63"/>
                <a:gd name="T32" fmla="*/ 3 w 39"/>
                <a:gd name="T33" fmla="*/ 0 h 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09" name="Freeform 166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3 h 49"/>
                <a:gd name="T4" fmla="*/ 0 w 30"/>
                <a:gd name="T5" fmla="*/ 5 h 49"/>
                <a:gd name="T6" fmla="*/ 2 w 30"/>
                <a:gd name="T7" fmla="*/ 8 h 49"/>
                <a:gd name="T8" fmla="*/ 3 w 30"/>
                <a:gd name="T9" fmla="*/ 12 h 49"/>
                <a:gd name="T10" fmla="*/ 6 w 30"/>
                <a:gd name="T11" fmla="*/ 16 h 49"/>
                <a:gd name="T12" fmla="*/ 9 w 30"/>
                <a:gd name="T13" fmla="*/ 20 h 49"/>
                <a:gd name="T14" fmla="*/ 12 w 30"/>
                <a:gd name="T15" fmla="*/ 21 h 49"/>
                <a:gd name="T16" fmla="*/ 15 w 30"/>
                <a:gd name="T17" fmla="*/ 23 h 49"/>
                <a:gd name="T18" fmla="*/ 12 w 30"/>
                <a:gd name="T19" fmla="*/ 17 h 49"/>
                <a:gd name="T20" fmla="*/ 9 w 30"/>
                <a:gd name="T21" fmla="*/ 9 h 49"/>
                <a:gd name="T22" fmla="*/ 5 w 30"/>
                <a:gd name="T23" fmla="*/ 3 h 49"/>
                <a:gd name="T24" fmla="*/ 2 w 30"/>
                <a:gd name="T25" fmla="*/ 0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0" name="Freeform 167"/>
            <p:cNvSpPr>
              <a:spLocks/>
            </p:cNvSpPr>
            <p:nvPr/>
          </p:nvSpPr>
          <p:spPr bwMode="auto">
            <a:xfrm>
              <a:off x="3290" y="2172"/>
              <a:ext cx="20" cy="27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5 h 31"/>
                <a:gd name="T4" fmla="*/ 4 w 22"/>
                <a:gd name="T5" fmla="*/ 11 h 31"/>
                <a:gd name="T6" fmla="*/ 7 w 22"/>
                <a:gd name="T7" fmla="*/ 16 h 31"/>
                <a:gd name="T8" fmla="*/ 14 w 22"/>
                <a:gd name="T9" fmla="*/ 15 h 31"/>
                <a:gd name="T10" fmla="*/ 8 w 22"/>
                <a:gd name="T11" fmla="*/ 12 h 31"/>
                <a:gd name="T12" fmla="*/ 5 w 22"/>
                <a:gd name="T13" fmla="*/ 5 h 31"/>
                <a:gd name="T14" fmla="*/ 5 w 22"/>
                <a:gd name="T15" fmla="*/ 0 h 31"/>
                <a:gd name="T16" fmla="*/ 2 w 22"/>
                <a:gd name="T17" fmla="*/ 1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1" name="Freeform 168"/>
            <p:cNvSpPr>
              <a:spLocks/>
            </p:cNvSpPr>
            <p:nvPr/>
          </p:nvSpPr>
          <p:spPr bwMode="auto">
            <a:xfrm>
              <a:off x="3032" y="2195"/>
              <a:ext cx="57" cy="56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6 h 64"/>
                <a:gd name="T6" fmla="*/ 4 w 64"/>
                <a:gd name="T7" fmla="*/ 11 h 64"/>
                <a:gd name="T8" fmla="*/ 9 w 64"/>
                <a:gd name="T9" fmla="*/ 16 h 64"/>
                <a:gd name="T10" fmla="*/ 14 w 64"/>
                <a:gd name="T11" fmla="*/ 22 h 64"/>
                <a:gd name="T12" fmla="*/ 21 w 64"/>
                <a:gd name="T13" fmla="*/ 26 h 64"/>
                <a:gd name="T14" fmla="*/ 29 w 64"/>
                <a:gd name="T15" fmla="*/ 31 h 64"/>
                <a:gd name="T16" fmla="*/ 36 w 64"/>
                <a:gd name="T17" fmla="*/ 33 h 64"/>
                <a:gd name="T18" fmla="*/ 33 w 64"/>
                <a:gd name="T19" fmla="*/ 30 h 64"/>
                <a:gd name="T20" fmla="*/ 29 w 64"/>
                <a:gd name="T21" fmla="*/ 26 h 64"/>
                <a:gd name="T22" fmla="*/ 25 w 64"/>
                <a:gd name="T23" fmla="*/ 20 h 64"/>
                <a:gd name="T24" fmla="*/ 19 w 64"/>
                <a:gd name="T25" fmla="*/ 14 h 64"/>
                <a:gd name="T26" fmla="*/ 14 w 64"/>
                <a:gd name="T27" fmla="*/ 9 h 64"/>
                <a:gd name="T28" fmla="*/ 9 w 64"/>
                <a:gd name="T29" fmla="*/ 4 h 64"/>
                <a:gd name="T30" fmla="*/ 4 w 64"/>
                <a:gd name="T31" fmla="*/ 1 h 64"/>
                <a:gd name="T32" fmla="*/ 2 w 64"/>
                <a:gd name="T33" fmla="*/ 0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2" name="Freeform 169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3 h 51"/>
                <a:gd name="T4" fmla="*/ 1 w 52"/>
                <a:gd name="T5" fmla="*/ 3 h 51"/>
                <a:gd name="T6" fmla="*/ 3 w 52"/>
                <a:gd name="T7" fmla="*/ 7 h 51"/>
                <a:gd name="T8" fmla="*/ 6 w 52"/>
                <a:gd name="T9" fmla="*/ 10 h 51"/>
                <a:gd name="T10" fmla="*/ 9 w 52"/>
                <a:gd name="T11" fmla="*/ 13 h 51"/>
                <a:gd name="T12" fmla="*/ 13 w 52"/>
                <a:gd name="T13" fmla="*/ 17 h 51"/>
                <a:gd name="T14" fmla="*/ 19 w 52"/>
                <a:gd name="T15" fmla="*/ 20 h 51"/>
                <a:gd name="T16" fmla="*/ 25 w 52"/>
                <a:gd name="T17" fmla="*/ 21 h 51"/>
                <a:gd name="T18" fmla="*/ 22 w 52"/>
                <a:gd name="T19" fmla="*/ 19 h 51"/>
                <a:gd name="T20" fmla="*/ 19 w 52"/>
                <a:gd name="T21" fmla="*/ 16 h 51"/>
                <a:gd name="T22" fmla="*/ 15 w 52"/>
                <a:gd name="T23" fmla="*/ 12 h 51"/>
                <a:gd name="T24" fmla="*/ 12 w 52"/>
                <a:gd name="T25" fmla="*/ 8 h 51"/>
                <a:gd name="T26" fmla="*/ 9 w 52"/>
                <a:gd name="T27" fmla="*/ 5 h 51"/>
                <a:gd name="T28" fmla="*/ 6 w 52"/>
                <a:gd name="T29" fmla="*/ 3 h 51"/>
                <a:gd name="T30" fmla="*/ 3 w 52"/>
                <a:gd name="T31" fmla="*/ 1 h 51"/>
                <a:gd name="T32" fmla="*/ 3 w 52"/>
                <a:gd name="T33" fmla="*/ 0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3" name="Freeform 170"/>
            <p:cNvSpPr>
              <a:spLocks/>
            </p:cNvSpPr>
            <p:nvPr/>
          </p:nvSpPr>
          <p:spPr bwMode="auto">
            <a:xfrm>
              <a:off x="3136" y="2185"/>
              <a:ext cx="47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7 h 69"/>
                <a:gd name="T6" fmla="*/ 3 w 56"/>
                <a:gd name="T7" fmla="*/ 12 h 69"/>
                <a:gd name="T8" fmla="*/ 7 w 56"/>
                <a:gd name="T9" fmla="*/ 19 h 69"/>
                <a:gd name="T10" fmla="*/ 10 w 56"/>
                <a:gd name="T11" fmla="*/ 26 h 69"/>
                <a:gd name="T12" fmla="*/ 14 w 56"/>
                <a:gd name="T13" fmla="*/ 32 h 69"/>
                <a:gd name="T14" fmla="*/ 19 w 56"/>
                <a:gd name="T15" fmla="*/ 35 h 69"/>
                <a:gd name="T16" fmla="*/ 24 w 56"/>
                <a:gd name="T17" fmla="*/ 37 h 69"/>
                <a:gd name="T18" fmla="*/ 21 w 56"/>
                <a:gd name="T19" fmla="*/ 34 h 69"/>
                <a:gd name="T20" fmla="*/ 19 w 56"/>
                <a:gd name="T21" fmla="*/ 29 h 69"/>
                <a:gd name="T22" fmla="*/ 16 w 56"/>
                <a:gd name="T23" fmla="*/ 21 h 69"/>
                <a:gd name="T24" fmla="*/ 13 w 56"/>
                <a:gd name="T25" fmla="*/ 15 h 69"/>
                <a:gd name="T26" fmla="*/ 9 w 56"/>
                <a:gd name="T27" fmla="*/ 9 h 69"/>
                <a:gd name="T28" fmla="*/ 7 w 56"/>
                <a:gd name="T29" fmla="*/ 4 h 69"/>
                <a:gd name="T30" fmla="*/ 3 w 56"/>
                <a:gd name="T31" fmla="*/ 0 h 69"/>
                <a:gd name="T32" fmla="*/ 1 w 56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4" name="Freeform 171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3 h 59"/>
                <a:gd name="T4" fmla="*/ 1 w 40"/>
                <a:gd name="T5" fmla="*/ 5 h 59"/>
                <a:gd name="T6" fmla="*/ 4 w 40"/>
                <a:gd name="T7" fmla="*/ 10 h 59"/>
                <a:gd name="T8" fmla="*/ 6 w 40"/>
                <a:gd name="T9" fmla="*/ 15 h 59"/>
                <a:gd name="T10" fmla="*/ 10 w 40"/>
                <a:gd name="T11" fmla="*/ 20 h 59"/>
                <a:gd name="T12" fmla="*/ 14 w 40"/>
                <a:gd name="T13" fmla="*/ 24 h 59"/>
                <a:gd name="T14" fmla="*/ 17 w 40"/>
                <a:gd name="T15" fmla="*/ 27 h 59"/>
                <a:gd name="T16" fmla="*/ 21 w 40"/>
                <a:gd name="T17" fmla="*/ 29 h 59"/>
                <a:gd name="T18" fmla="*/ 19 w 40"/>
                <a:gd name="T19" fmla="*/ 26 h 59"/>
                <a:gd name="T20" fmla="*/ 17 w 40"/>
                <a:gd name="T21" fmla="*/ 22 h 59"/>
                <a:gd name="T22" fmla="*/ 15 w 40"/>
                <a:gd name="T23" fmla="*/ 17 h 59"/>
                <a:gd name="T24" fmla="*/ 12 w 40"/>
                <a:gd name="T25" fmla="*/ 12 h 59"/>
                <a:gd name="T26" fmla="*/ 9 w 40"/>
                <a:gd name="T27" fmla="*/ 8 h 59"/>
                <a:gd name="T28" fmla="*/ 6 w 40"/>
                <a:gd name="T29" fmla="*/ 3 h 59"/>
                <a:gd name="T30" fmla="*/ 4 w 40"/>
                <a:gd name="T31" fmla="*/ 2 h 59"/>
                <a:gd name="T32" fmla="*/ 2 w 40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5" name="Freeform 172"/>
            <p:cNvSpPr>
              <a:spLocks/>
            </p:cNvSpPr>
            <p:nvPr/>
          </p:nvSpPr>
          <p:spPr bwMode="auto">
            <a:xfrm>
              <a:off x="2952" y="2241"/>
              <a:ext cx="52" cy="8"/>
            </a:xfrm>
            <a:custGeom>
              <a:avLst/>
              <a:gdLst>
                <a:gd name="T0" fmla="*/ 27 w 61"/>
                <a:gd name="T1" fmla="*/ 4 h 9"/>
                <a:gd name="T2" fmla="*/ 26 w 61"/>
                <a:gd name="T3" fmla="*/ 4 h 9"/>
                <a:gd name="T4" fmla="*/ 22 w 61"/>
                <a:gd name="T5" fmla="*/ 4 h 9"/>
                <a:gd name="T6" fmla="*/ 17 w 61"/>
                <a:gd name="T7" fmla="*/ 4 h 9"/>
                <a:gd name="T8" fmla="*/ 12 w 61"/>
                <a:gd name="T9" fmla="*/ 4 h 9"/>
                <a:gd name="T10" fmla="*/ 8 w 61"/>
                <a:gd name="T11" fmla="*/ 4 h 9"/>
                <a:gd name="T12" fmla="*/ 3 w 61"/>
                <a:gd name="T13" fmla="*/ 4 h 9"/>
                <a:gd name="T14" fmla="*/ 2 w 61"/>
                <a:gd name="T15" fmla="*/ 4 h 9"/>
                <a:gd name="T16" fmla="*/ 0 w 61"/>
                <a:gd name="T17" fmla="*/ 4 h 9"/>
                <a:gd name="T18" fmla="*/ 2 w 61"/>
                <a:gd name="T19" fmla="*/ 2 h 9"/>
                <a:gd name="T20" fmla="*/ 4 w 61"/>
                <a:gd name="T21" fmla="*/ 1 h 9"/>
                <a:gd name="T22" fmla="*/ 8 w 61"/>
                <a:gd name="T23" fmla="*/ 0 h 9"/>
                <a:gd name="T24" fmla="*/ 12 w 61"/>
                <a:gd name="T25" fmla="*/ 0 h 9"/>
                <a:gd name="T26" fmla="*/ 17 w 61"/>
                <a:gd name="T27" fmla="*/ 1 h 9"/>
                <a:gd name="T28" fmla="*/ 20 w 61"/>
                <a:gd name="T29" fmla="*/ 2 h 9"/>
                <a:gd name="T30" fmla="*/ 25 w 61"/>
                <a:gd name="T31" fmla="*/ 3 h 9"/>
                <a:gd name="T32" fmla="*/ 27 w 61"/>
                <a:gd name="T33" fmla="*/ 4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6" name="Freeform 173"/>
            <p:cNvSpPr>
              <a:spLocks/>
            </p:cNvSpPr>
            <p:nvPr/>
          </p:nvSpPr>
          <p:spPr bwMode="auto">
            <a:xfrm>
              <a:off x="2990" y="2251"/>
              <a:ext cx="74" cy="58"/>
            </a:xfrm>
            <a:custGeom>
              <a:avLst/>
              <a:gdLst>
                <a:gd name="T0" fmla="*/ 44 w 84"/>
                <a:gd name="T1" fmla="*/ 0 h 66"/>
                <a:gd name="T2" fmla="*/ 40 w 84"/>
                <a:gd name="T3" fmla="*/ 4 h 66"/>
                <a:gd name="T4" fmla="*/ 33 w 84"/>
                <a:gd name="T5" fmla="*/ 7 h 66"/>
                <a:gd name="T6" fmla="*/ 25 w 84"/>
                <a:gd name="T7" fmla="*/ 11 h 66"/>
                <a:gd name="T8" fmla="*/ 16 w 84"/>
                <a:gd name="T9" fmla="*/ 16 h 66"/>
                <a:gd name="T10" fmla="*/ 9 w 84"/>
                <a:gd name="T11" fmla="*/ 22 h 66"/>
                <a:gd name="T12" fmla="*/ 4 w 84"/>
                <a:gd name="T13" fmla="*/ 27 h 66"/>
                <a:gd name="T14" fmla="*/ 0 w 84"/>
                <a:gd name="T15" fmla="*/ 32 h 66"/>
                <a:gd name="T16" fmla="*/ 1 w 84"/>
                <a:gd name="T17" fmla="*/ 35 h 66"/>
                <a:gd name="T18" fmla="*/ 4 w 84"/>
                <a:gd name="T19" fmla="*/ 35 h 66"/>
                <a:gd name="T20" fmla="*/ 9 w 84"/>
                <a:gd name="T21" fmla="*/ 32 h 66"/>
                <a:gd name="T22" fmla="*/ 15 w 84"/>
                <a:gd name="T23" fmla="*/ 27 h 66"/>
                <a:gd name="T24" fmla="*/ 22 w 84"/>
                <a:gd name="T25" fmla="*/ 20 h 66"/>
                <a:gd name="T26" fmla="*/ 28 w 84"/>
                <a:gd name="T27" fmla="*/ 14 h 66"/>
                <a:gd name="T28" fmla="*/ 34 w 84"/>
                <a:gd name="T29" fmla="*/ 8 h 66"/>
                <a:gd name="T30" fmla="*/ 41 w 84"/>
                <a:gd name="T31" fmla="*/ 4 h 66"/>
                <a:gd name="T32" fmla="*/ 44 w 84"/>
                <a:gd name="T33" fmla="*/ 0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7" name="Freeform 174"/>
            <p:cNvSpPr>
              <a:spLocks/>
            </p:cNvSpPr>
            <p:nvPr/>
          </p:nvSpPr>
          <p:spPr bwMode="auto">
            <a:xfrm>
              <a:off x="3024" y="2249"/>
              <a:ext cx="66" cy="62"/>
            </a:xfrm>
            <a:custGeom>
              <a:avLst/>
              <a:gdLst>
                <a:gd name="T0" fmla="*/ 37 w 76"/>
                <a:gd name="T1" fmla="*/ 0 h 70"/>
                <a:gd name="T2" fmla="*/ 32 w 76"/>
                <a:gd name="T3" fmla="*/ 4 h 70"/>
                <a:gd name="T4" fmla="*/ 27 w 76"/>
                <a:gd name="T5" fmla="*/ 9 h 70"/>
                <a:gd name="T6" fmla="*/ 20 w 76"/>
                <a:gd name="T7" fmla="*/ 13 h 70"/>
                <a:gd name="T8" fmla="*/ 13 w 76"/>
                <a:gd name="T9" fmla="*/ 21 h 70"/>
                <a:gd name="T10" fmla="*/ 7 w 76"/>
                <a:gd name="T11" fmla="*/ 27 h 70"/>
                <a:gd name="T12" fmla="*/ 3 w 76"/>
                <a:gd name="T13" fmla="*/ 32 h 70"/>
                <a:gd name="T14" fmla="*/ 0 w 76"/>
                <a:gd name="T15" fmla="*/ 36 h 70"/>
                <a:gd name="T16" fmla="*/ 2 w 76"/>
                <a:gd name="T17" fmla="*/ 38 h 70"/>
                <a:gd name="T18" fmla="*/ 4 w 76"/>
                <a:gd name="T19" fmla="*/ 37 h 70"/>
                <a:gd name="T20" fmla="*/ 9 w 76"/>
                <a:gd name="T21" fmla="*/ 34 h 70"/>
                <a:gd name="T22" fmla="*/ 15 w 76"/>
                <a:gd name="T23" fmla="*/ 27 h 70"/>
                <a:gd name="T24" fmla="*/ 20 w 76"/>
                <a:gd name="T25" fmla="*/ 21 h 70"/>
                <a:gd name="T26" fmla="*/ 25 w 76"/>
                <a:gd name="T27" fmla="*/ 13 h 70"/>
                <a:gd name="T28" fmla="*/ 30 w 76"/>
                <a:gd name="T29" fmla="*/ 8 h 70"/>
                <a:gd name="T30" fmla="*/ 35 w 76"/>
                <a:gd name="T31" fmla="*/ 4 h 70"/>
                <a:gd name="T32" fmla="*/ 37 w 76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8" name="Freeform 175"/>
            <p:cNvSpPr>
              <a:spLocks/>
            </p:cNvSpPr>
            <p:nvPr/>
          </p:nvSpPr>
          <p:spPr bwMode="auto">
            <a:xfrm>
              <a:off x="3059" y="2248"/>
              <a:ext cx="59" cy="66"/>
            </a:xfrm>
            <a:custGeom>
              <a:avLst/>
              <a:gdLst>
                <a:gd name="T0" fmla="*/ 33 w 68"/>
                <a:gd name="T1" fmla="*/ 0 h 75"/>
                <a:gd name="T2" fmla="*/ 28 w 68"/>
                <a:gd name="T3" fmla="*/ 4 h 75"/>
                <a:gd name="T4" fmla="*/ 23 w 68"/>
                <a:gd name="T5" fmla="*/ 9 h 75"/>
                <a:gd name="T6" fmla="*/ 16 w 68"/>
                <a:gd name="T7" fmla="*/ 15 h 75"/>
                <a:gd name="T8" fmla="*/ 10 w 68"/>
                <a:gd name="T9" fmla="*/ 22 h 75"/>
                <a:gd name="T10" fmla="*/ 5 w 68"/>
                <a:gd name="T11" fmla="*/ 29 h 75"/>
                <a:gd name="T12" fmla="*/ 3 w 68"/>
                <a:gd name="T13" fmla="*/ 33 h 75"/>
                <a:gd name="T14" fmla="*/ 0 w 68"/>
                <a:gd name="T15" fmla="*/ 37 h 75"/>
                <a:gd name="T16" fmla="*/ 2 w 68"/>
                <a:gd name="T17" fmla="*/ 40 h 75"/>
                <a:gd name="T18" fmla="*/ 3 w 68"/>
                <a:gd name="T19" fmla="*/ 37 h 75"/>
                <a:gd name="T20" fmla="*/ 8 w 68"/>
                <a:gd name="T21" fmla="*/ 34 h 75"/>
                <a:gd name="T22" fmla="*/ 12 w 68"/>
                <a:gd name="T23" fmla="*/ 29 h 75"/>
                <a:gd name="T24" fmla="*/ 17 w 68"/>
                <a:gd name="T25" fmla="*/ 22 h 75"/>
                <a:gd name="T26" fmla="*/ 22 w 68"/>
                <a:gd name="T27" fmla="*/ 14 h 75"/>
                <a:gd name="T28" fmla="*/ 26 w 68"/>
                <a:gd name="T29" fmla="*/ 8 h 75"/>
                <a:gd name="T30" fmla="*/ 30 w 68"/>
                <a:gd name="T31" fmla="*/ 4 h 75"/>
                <a:gd name="T32" fmla="*/ 33 w 68"/>
                <a:gd name="T33" fmla="*/ 0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9" name="Freeform 176"/>
            <p:cNvSpPr>
              <a:spLocks/>
            </p:cNvSpPr>
            <p:nvPr/>
          </p:nvSpPr>
          <p:spPr bwMode="auto">
            <a:xfrm>
              <a:off x="3103" y="2242"/>
              <a:ext cx="45" cy="64"/>
            </a:xfrm>
            <a:custGeom>
              <a:avLst/>
              <a:gdLst>
                <a:gd name="T0" fmla="*/ 25 w 52"/>
                <a:gd name="T1" fmla="*/ 0 h 70"/>
                <a:gd name="T2" fmla="*/ 22 w 52"/>
                <a:gd name="T3" fmla="*/ 5 h 70"/>
                <a:gd name="T4" fmla="*/ 17 w 52"/>
                <a:gd name="T5" fmla="*/ 11 h 70"/>
                <a:gd name="T6" fmla="*/ 12 w 52"/>
                <a:gd name="T7" fmla="*/ 18 h 70"/>
                <a:gd name="T8" fmla="*/ 8 w 52"/>
                <a:gd name="T9" fmla="*/ 25 h 70"/>
                <a:gd name="T10" fmla="*/ 3 w 52"/>
                <a:gd name="T11" fmla="*/ 33 h 70"/>
                <a:gd name="T12" fmla="*/ 2 w 52"/>
                <a:gd name="T13" fmla="*/ 39 h 70"/>
                <a:gd name="T14" fmla="*/ 0 w 52"/>
                <a:gd name="T15" fmla="*/ 44 h 70"/>
                <a:gd name="T16" fmla="*/ 3 w 52"/>
                <a:gd name="T17" fmla="*/ 45 h 70"/>
                <a:gd name="T18" fmla="*/ 6 w 52"/>
                <a:gd name="T19" fmla="*/ 44 h 70"/>
                <a:gd name="T20" fmla="*/ 9 w 52"/>
                <a:gd name="T21" fmla="*/ 39 h 70"/>
                <a:gd name="T22" fmla="*/ 13 w 52"/>
                <a:gd name="T23" fmla="*/ 34 h 70"/>
                <a:gd name="T24" fmla="*/ 16 w 52"/>
                <a:gd name="T25" fmla="*/ 26 h 70"/>
                <a:gd name="T26" fmla="*/ 18 w 52"/>
                <a:gd name="T27" fmla="*/ 18 h 70"/>
                <a:gd name="T28" fmla="*/ 20 w 52"/>
                <a:gd name="T29" fmla="*/ 11 h 70"/>
                <a:gd name="T30" fmla="*/ 23 w 52"/>
                <a:gd name="T31" fmla="*/ 5 h 70"/>
                <a:gd name="T32" fmla="*/ 25 w 52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0" name="Freeform 177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24 w 47"/>
                <a:gd name="T1" fmla="*/ 0 h 69"/>
                <a:gd name="T2" fmla="*/ 21 w 47"/>
                <a:gd name="T3" fmla="*/ 4 h 69"/>
                <a:gd name="T4" fmla="*/ 16 w 47"/>
                <a:gd name="T5" fmla="*/ 9 h 69"/>
                <a:gd name="T6" fmla="*/ 11 w 47"/>
                <a:gd name="T7" fmla="*/ 16 h 69"/>
                <a:gd name="T8" fmla="*/ 7 w 47"/>
                <a:gd name="T9" fmla="*/ 22 h 69"/>
                <a:gd name="T10" fmla="*/ 3 w 47"/>
                <a:gd name="T11" fmla="*/ 28 h 69"/>
                <a:gd name="T12" fmla="*/ 1 w 47"/>
                <a:gd name="T13" fmla="*/ 33 h 69"/>
                <a:gd name="T14" fmla="*/ 0 w 47"/>
                <a:gd name="T15" fmla="*/ 37 h 69"/>
                <a:gd name="T16" fmla="*/ 3 w 47"/>
                <a:gd name="T17" fmla="*/ 37 h 69"/>
                <a:gd name="T18" fmla="*/ 6 w 47"/>
                <a:gd name="T19" fmla="*/ 35 h 69"/>
                <a:gd name="T20" fmla="*/ 9 w 47"/>
                <a:gd name="T21" fmla="*/ 31 h 69"/>
                <a:gd name="T22" fmla="*/ 13 w 47"/>
                <a:gd name="T23" fmla="*/ 27 h 69"/>
                <a:gd name="T24" fmla="*/ 16 w 47"/>
                <a:gd name="T25" fmla="*/ 19 h 69"/>
                <a:gd name="T26" fmla="*/ 18 w 47"/>
                <a:gd name="T27" fmla="*/ 13 h 69"/>
                <a:gd name="T28" fmla="*/ 21 w 47"/>
                <a:gd name="T29" fmla="*/ 8 h 69"/>
                <a:gd name="T30" fmla="*/ 22 w 47"/>
                <a:gd name="T31" fmla="*/ 4 h 69"/>
                <a:gd name="T32" fmla="*/ 24 w 47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1" name="Freeform 178"/>
            <p:cNvSpPr>
              <a:spLocks/>
            </p:cNvSpPr>
            <p:nvPr/>
          </p:nvSpPr>
          <p:spPr bwMode="auto">
            <a:xfrm>
              <a:off x="3190" y="2234"/>
              <a:ext cx="21" cy="52"/>
            </a:xfrm>
            <a:custGeom>
              <a:avLst/>
              <a:gdLst>
                <a:gd name="T0" fmla="*/ 9 w 26"/>
                <a:gd name="T1" fmla="*/ 0 h 59"/>
                <a:gd name="T2" fmla="*/ 7 w 26"/>
                <a:gd name="T3" fmla="*/ 4 h 59"/>
                <a:gd name="T4" fmla="*/ 5 w 26"/>
                <a:gd name="T5" fmla="*/ 9 h 59"/>
                <a:gd name="T6" fmla="*/ 3 w 26"/>
                <a:gd name="T7" fmla="*/ 14 h 59"/>
                <a:gd name="T8" fmla="*/ 2 w 26"/>
                <a:gd name="T9" fmla="*/ 19 h 59"/>
                <a:gd name="T10" fmla="*/ 2 w 26"/>
                <a:gd name="T11" fmla="*/ 25 h 59"/>
                <a:gd name="T12" fmla="*/ 0 w 26"/>
                <a:gd name="T13" fmla="*/ 28 h 59"/>
                <a:gd name="T14" fmla="*/ 2 w 26"/>
                <a:gd name="T15" fmla="*/ 31 h 59"/>
                <a:gd name="T16" fmla="*/ 3 w 26"/>
                <a:gd name="T17" fmla="*/ 32 h 59"/>
                <a:gd name="T18" fmla="*/ 6 w 26"/>
                <a:gd name="T19" fmla="*/ 27 h 59"/>
                <a:gd name="T20" fmla="*/ 7 w 26"/>
                <a:gd name="T21" fmla="*/ 18 h 59"/>
                <a:gd name="T22" fmla="*/ 8 w 26"/>
                <a:gd name="T23" fmla="*/ 7 h 59"/>
                <a:gd name="T24" fmla="*/ 9 w 26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2" name="Freeform 179"/>
            <p:cNvSpPr>
              <a:spLocks/>
            </p:cNvSpPr>
            <p:nvPr/>
          </p:nvSpPr>
          <p:spPr bwMode="auto">
            <a:xfrm>
              <a:off x="3225" y="2228"/>
              <a:ext cx="11" cy="46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7 h 51"/>
                <a:gd name="T4" fmla="*/ 1 w 11"/>
                <a:gd name="T5" fmla="*/ 19 h 51"/>
                <a:gd name="T6" fmla="*/ 0 w 11"/>
                <a:gd name="T7" fmla="*/ 27 h 51"/>
                <a:gd name="T8" fmla="*/ 6 w 11"/>
                <a:gd name="T9" fmla="*/ 30 h 51"/>
                <a:gd name="T10" fmla="*/ 11 w 11"/>
                <a:gd name="T11" fmla="*/ 27 h 51"/>
                <a:gd name="T12" fmla="*/ 11 w 11"/>
                <a:gd name="T13" fmla="*/ 19 h 51"/>
                <a:gd name="T14" fmla="*/ 10 w 11"/>
                <a:gd name="T15" fmla="*/ 10 h 51"/>
                <a:gd name="T16" fmla="*/ 11 w 11"/>
                <a:gd name="T17" fmla="*/ 0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3" name="Freeform 180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6 h 50"/>
                <a:gd name="T4" fmla="*/ 0 w 15"/>
                <a:gd name="T5" fmla="*/ 15 h 50"/>
                <a:gd name="T6" fmla="*/ 2 w 15"/>
                <a:gd name="T7" fmla="*/ 23 h 50"/>
                <a:gd name="T8" fmla="*/ 7 w 15"/>
                <a:gd name="T9" fmla="*/ 26 h 50"/>
                <a:gd name="T10" fmla="*/ 10 w 15"/>
                <a:gd name="T11" fmla="*/ 24 h 50"/>
                <a:gd name="T12" fmla="*/ 8 w 15"/>
                <a:gd name="T13" fmla="*/ 18 h 50"/>
                <a:gd name="T14" fmla="*/ 7 w 15"/>
                <a:gd name="T15" fmla="*/ 9 h 50"/>
                <a:gd name="T16" fmla="*/ 7 w 15"/>
                <a:gd name="T17" fmla="*/ 0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4" name="Freeform 181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8 w 16"/>
                <a:gd name="T1" fmla="*/ 0 h 49"/>
                <a:gd name="T2" fmla="*/ 4 w 16"/>
                <a:gd name="T3" fmla="*/ 4 h 49"/>
                <a:gd name="T4" fmla="*/ 1 w 16"/>
                <a:gd name="T5" fmla="*/ 12 h 49"/>
                <a:gd name="T6" fmla="*/ 0 w 16"/>
                <a:gd name="T7" fmla="*/ 22 h 49"/>
                <a:gd name="T8" fmla="*/ 4 w 16"/>
                <a:gd name="T9" fmla="*/ 29 h 49"/>
                <a:gd name="T10" fmla="*/ 8 w 16"/>
                <a:gd name="T11" fmla="*/ 27 h 49"/>
                <a:gd name="T12" fmla="*/ 9 w 16"/>
                <a:gd name="T13" fmla="*/ 19 h 49"/>
                <a:gd name="T14" fmla="*/ 8 w 16"/>
                <a:gd name="T15" fmla="*/ 8 h 49"/>
                <a:gd name="T16" fmla="*/ 8 w 16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5" name="Freeform 182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4 w 15"/>
                <a:gd name="T1" fmla="*/ 0 h 54"/>
                <a:gd name="T2" fmla="*/ 2 w 15"/>
                <a:gd name="T3" fmla="*/ 6 h 54"/>
                <a:gd name="T4" fmla="*/ 2 w 15"/>
                <a:gd name="T5" fmla="*/ 14 h 54"/>
                <a:gd name="T6" fmla="*/ 0 w 15"/>
                <a:gd name="T7" fmla="*/ 21 h 54"/>
                <a:gd name="T8" fmla="*/ 2 w 15"/>
                <a:gd name="T9" fmla="*/ 27 h 54"/>
                <a:gd name="T10" fmla="*/ 4 w 15"/>
                <a:gd name="T11" fmla="*/ 25 h 54"/>
                <a:gd name="T12" fmla="*/ 5 w 15"/>
                <a:gd name="T13" fmla="*/ 17 h 54"/>
                <a:gd name="T14" fmla="*/ 5 w 15"/>
                <a:gd name="T15" fmla="*/ 7 h 54"/>
                <a:gd name="T16" fmla="*/ 4 w 15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6" name="Freeform 183"/>
            <p:cNvSpPr>
              <a:spLocks/>
            </p:cNvSpPr>
            <p:nvPr/>
          </p:nvSpPr>
          <p:spPr bwMode="auto">
            <a:xfrm>
              <a:off x="2962" y="2249"/>
              <a:ext cx="74" cy="48"/>
            </a:xfrm>
            <a:custGeom>
              <a:avLst/>
              <a:gdLst>
                <a:gd name="T0" fmla="*/ 3 w 85"/>
                <a:gd name="T1" fmla="*/ 30 h 54"/>
                <a:gd name="T2" fmla="*/ 3 w 85"/>
                <a:gd name="T3" fmla="*/ 28 h 54"/>
                <a:gd name="T4" fmla="*/ 8 w 85"/>
                <a:gd name="T5" fmla="*/ 25 h 54"/>
                <a:gd name="T6" fmla="*/ 12 w 85"/>
                <a:gd name="T7" fmla="*/ 21 h 54"/>
                <a:gd name="T8" fmla="*/ 18 w 85"/>
                <a:gd name="T9" fmla="*/ 16 h 54"/>
                <a:gd name="T10" fmla="*/ 25 w 85"/>
                <a:gd name="T11" fmla="*/ 10 h 54"/>
                <a:gd name="T12" fmla="*/ 31 w 85"/>
                <a:gd name="T13" fmla="*/ 4 h 54"/>
                <a:gd name="T14" fmla="*/ 38 w 85"/>
                <a:gd name="T15" fmla="*/ 3 h 54"/>
                <a:gd name="T16" fmla="*/ 43 w 85"/>
                <a:gd name="T17" fmla="*/ 0 h 54"/>
                <a:gd name="T18" fmla="*/ 37 w 85"/>
                <a:gd name="T19" fmla="*/ 3 h 54"/>
                <a:gd name="T20" fmla="*/ 29 w 85"/>
                <a:gd name="T21" fmla="*/ 4 h 54"/>
                <a:gd name="T22" fmla="*/ 21 w 85"/>
                <a:gd name="T23" fmla="*/ 10 h 54"/>
                <a:gd name="T24" fmla="*/ 13 w 85"/>
                <a:gd name="T25" fmla="*/ 14 h 54"/>
                <a:gd name="T26" fmla="*/ 7 w 85"/>
                <a:gd name="T27" fmla="*/ 19 h 54"/>
                <a:gd name="T28" fmla="*/ 3 w 85"/>
                <a:gd name="T29" fmla="*/ 23 h 54"/>
                <a:gd name="T30" fmla="*/ 0 w 85"/>
                <a:gd name="T31" fmla="*/ 28 h 54"/>
                <a:gd name="T32" fmla="*/ 3 w 85"/>
                <a:gd name="T33" fmla="*/ 3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7" name="Freeform 184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28 w 63"/>
                <a:gd name="T1" fmla="*/ 0 h 35"/>
                <a:gd name="T2" fmla="*/ 25 w 63"/>
                <a:gd name="T3" fmla="*/ 3 h 35"/>
                <a:gd name="T4" fmla="*/ 21 w 63"/>
                <a:gd name="T5" fmla="*/ 3 h 35"/>
                <a:gd name="T6" fmla="*/ 15 w 63"/>
                <a:gd name="T7" fmla="*/ 7 h 35"/>
                <a:gd name="T8" fmla="*/ 10 w 63"/>
                <a:gd name="T9" fmla="*/ 9 h 35"/>
                <a:gd name="T10" fmla="*/ 6 w 63"/>
                <a:gd name="T11" fmla="*/ 11 h 35"/>
                <a:gd name="T12" fmla="*/ 3 w 63"/>
                <a:gd name="T13" fmla="*/ 13 h 35"/>
                <a:gd name="T14" fmla="*/ 0 w 63"/>
                <a:gd name="T15" fmla="*/ 15 h 35"/>
                <a:gd name="T16" fmla="*/ 2 w 63"/>
                <a:gd name="T17" fmla="*/ 16 h 35"/>
                <a:gd name="T18" fmla="*/ 3 w 63"/>
                <a:gd name="T19" fmla="*/ 16 h 35"/>
                <a:gd name="T20" fmla="*/ 6 w 63"/>
                <a:gd name="T21" fmla="*/ 15 h 35"/>
                <a:gd name="T22" fmla="*/ 10 w 63"/>
                <a:gd name="T23" fmla="*/ 13 h 35"/>
                <a:gd name="T24" fmla="*/ 15 w 63"/>
                <a:gd name="T25" fmla="*/ 9 h 35"/>
                <a:gd name="T26" fmla="*/ 20 w 63"/>
                <a:gd name="T27" fmla="*/ 7 h 35"/>
                <a:gd name="T28" fmla="*/ 23 w 63"/>
                <a:gd name="T29" fmla="*/ 3 h 35"/>
                <a:gd name="T30" fmla="*/ 27 w 63"/>
                <a:gd name="T31" fmla="*/ 3 h 35"/>
                <a:gd name="T32" fmla="*/ 28 w 63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8" name="Freeform 185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173 w 331"/>
                <a:gd name="T1" fmla="*/ 43 h 91"/>
                <a:gd name="T2" fmla="*/ 174 w 331"/>
                <a:gd name="T3" fmla="*/ 45 h 91"/>
                <a:gd name="T4" fmla="*/ 173 w 331"/>
                <a:gd name="T5" fmla="*/ 47 h 91"/>
                <a:gd name="T6" fmla="*/ 172 w 331"/>
                <a:gd name="T7" fmla="*/ 48 h 91"/>
                <a:gd name="T8" fmla="*/ 172 w 331"/>
                <a:gd name="T9" fmla="*/ 51 h 91"/>
                <a:gd name="T10" fmla="*/ 163 w 331"/>
                <a:gd name="T11" fmla="*/ 40 h 91"/>
                <a:gd name="T12" fmla="*/ 151 w 331"/>
                <a:gd name="T13" fmla="*/ 32 h 91"/>
                <a:gd name="T14" fmla="*/ 141 w 331"/>
                <a:gd name="T15" fmla="*/ 23 h 91"/>
                <a:gd name="T16" fmla="*/ 128 w 331"/>
                <a:gd name="T17" fmla="*/ 18 h 91"/>
                <a:gd name="T18" fmla="*/ 116 w 331"/>
                <a:gd name="T19" fmla="*/ 13 h 91"/>
                <a:gd name="T20" fmla="*/ 105 w 331"/>
                <a:gd name="T21" fmla="*/ 10 h 91"/>
                <a:gd name="T22" fmla="*/ 92 w 331"/>
                <a:gd name="T23" fmla="*/ 8 h 91"/>
                <a:gd name="T24" fmla="*/ 81 w 331"/>
                <a:gd name="T25" fmla="*/ 6 h 91"/>
                <a:gd name="T26" fmla="*/ 69 w 331"/>
                <a:gd name="T27" fmla="*/ 5 h 91"/>
                <a:gd name="T28" fmla="*/ 58 w 331"/>
                <a:gd name="T29" fmla="*/ 5 h 91"/>
                <a:gd name="T30" fmla="*/ 47 w 331"/>
                <a:gd name="T31" fmla="*/ 6 h 91"/>
                <a:gd name="T32" fmla="*/ 36 w 331"/>
                <a:gd name="T33" fmla="*/ 8 h 91"/>
                <a:gd name="T34" fmla="*/ 25 w 331"/>
                <a:gd name="T35" fmla="*/ 9 h 91"/>
                <a:gd name="T36" fmla="*/ 17 w 331"/>
                <a:gd name="T37" fmla="*/ 10 h 91"/>
                <a:gd name="T38" fmla="*/ 8 w 331"/>
                <a:gd name="T39" fmla="*/ 11 h 91"/>
                <a:gd name="T40" fmla="*/ 0 w 331"/>
                <a:gd name="T41" fmla="*/ 12 h 91"/>
                <a:gd name="T42" fmla="*/ 5 w 331"/>
                <a:gd name="T43" fmla="*/ 9 h 91"/>
                <a:gd name="T44" fmla="*/ 13 w 331"/>
                <a:gd name="T45" fmla="*/ 5 h 91"/>
                <a:gd name="T46" fmla="*/ 22 w 331"/>
                <a:gd name="T47" fmla="*/ 4 h 91"/>
                <a:gd name="T48" fmla="*/ 33 w 331"/>
                <a:gd name="T49" fmla="*/ 3 h 91"/>
                <a:gd name="T50" fmla="*/ 46 w 331"/>
                <a:gd name="T51" fmla="*/ 1 h 91"/>
                <a:gd name="T52" fmla="*/ 58 w 331"/>
                <a:gd name="T53" fmla="*/ 0 h 91"/>
                <a:gd name="T54" fmla="*/ 71 w 331"/>
                <a:gd name="T55" fmla="*/ 1 h 91"/>
                <a:gd name="T56" fmla="*/ 85 w 331"/>
                <a:gd name="T57" fmla="*/ 2 h 91"/>
                <a:gd name="T58" fmla="*/ 98 w 331"/>
                <a:gd name="T59" fmla="*/ 4 h 91"/>
                <a:gd name="T60" fmla="*/ 112 w 331"/>
                <a:gd name="T61" fmla="*/ 6 h 91"/>
                <a:gd name="T62" fmla="*/ 125 w 331"/>
                <a:gd name="T63" fmla="*/ 10 h 91"/>
                <a:gd name="T64" fmla="*/ 137 w 331"/>
                <a:gd name="T65" fmla="*/ 14 h 91"/>
                <a:gd name="T66" fmla="*/ 149 w 331"/>
                <a:gd name="T67" fmla="*/ 20 h 91"/>
                <a:gd name="T68" fmla="*/ 159 w 331"/>
                <a:gd name="T69" fmla="*/ 27 h 91"/>
                <a:gd name="T70" fmla="*/ 166 w 331"/>
                <a:gd name="T71" fmla="*/ 34 h 91"/>
                <a:gd name="T72" fmla="*/ 173 w 331"/>
                <a:gd name="T73" fmla="*/ 43 h 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9" name="Freeform 186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22 w 44"/>
                <a:gd name="T1" fmla="*/ 0 h 67"/>
                <a:gd name="T2" fmla="*/ 16 w 44"/>
                <a:gd name="T3" fmla="*/ 3 h 67"/>
                <a:gd name="T4" fmla="*/ 12 w 44"/>
                <a:gd name="T5" fmla="*/ 8 h 67"/>
                <a:gd name="T6" fmla="*/ 9 w 44"/>
                <a:gd name="T7" fmla="*/ 12 h 67"/>
                <a:gd name="T8" fmla="*/ 5 w 44"/>
                <a:gd name="T9" fmla="*/ 18 h 67"/>
                <a:gd name="T10" fmla="*/ 3 w 44"/>
                <a:gd name="T11" fmla="*/ 23 h 67"/>
                <a:gd name="T12" fmla="*/ 1 w 44"/>
                <a:gd name="T13" fmla="*/ 27 h 67"/>
                <a:gd name="T14" fmla="*/ 0 w 44"/>
                <a:gd name="T15" fmla="*/ 31 h 67"/>
                <a:gd name="T16" fmla="*/ 1 w 44"/>
                <a:gd name="T17" fmla="*/ 32 h 67"/>
                <a:gd name="T18" fmla="*/ 3 w 44"/>
                <a:gd name="T19" fmla="*/ 31 h 67"/>
                <a:gd name="T20" fmla="*/ 4 w 44"/>
                <a:gd name="T21" fmla="*/ 30 h 67"/>
                <a:gd name="T22" fmla="*/ 7 w 44"/>
                <a:gd name="T23" fmla="*/ 26 h 67"/>
                <a:gd name="T24" fmla="*/ 9 w 44"/>
                <a:gd name="T25" fmla="*/ 22 h 67"/>
                <a:gd name="T26" fmla="*/ 12 w 44"/>
                <a:gd name="T27" fmla="*/ 16 h 67"/>
                <a:gd name="T28" fmla="*/ 14 w 44"/>
                <a:gd name="T29" fmla="*/ 10 h 67"/>
                <a:gd name="T30" fmla="*/ 18 w 44"/>
                <a:gd name="T31" fmla="*/ 4 h 67"/>
                <a:gd name="T32" fmla="*/ 22 w 44"/>
                <a:gd name="T33" fmla="*/ 0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0" name="Freeform 187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42 h 78"/>
                <a:gd name="T2" fmla="*/ 0 w 66"/>
                <a:gd name="T3" fmla="*/ 40 h 78"/>
                <a:gd name="T4" fmla="*/ 3 w 66"/>
                <a:gd name="T5" fmla="*/ 35 h 78"/>
                <a:gd name="T6" fmla="*/ 4 w 66"/>
                <a:gd name="T7" fmla="*/ 30 h 78"/>
                <a:gd name="T8" fmla="*/ 9 w 66"/>
                <a:gd name="T9" fmla="*/ 22 h 78"/>
                <a:gd name="T10" fmla="*/ 14 w 66"/>
                <a:gd name="T11" fmla="*/ 15 h 78"/>
                <a:gd name="T12" fmla="*/ 19 w 66"/>
                <a:gd name="T13" fmla="*/ 9 h 78"/>
                <a:gd name="T14" fmla="*/ 25 w 66"/>
                <a:gd name="T15" fmla="*/ 4 h 78"/>
                <a:gd name="T16" fmla="*/ 31 w 66"/>
                <a:gd name="T17" fmla="*/ 0 h 78"/>
                <a:gd name="T18" fmla="*/ 28 w 66"/>
                <a:gd name="T19" fmla="*/ 4 h 78"/>
                <a:gd name="T20" fmla="*/ 24 w 66"/>
                <a:gd name="T21" fmla="*/ 11 h 78"/>
                <a:gd name="T22" fmla="*/ 19 w 66"/>
                <a:gd name="T23" fmla="*/ 18 h 78"/>
                <a:gd name="T24" fmla="*/ 14 w 66"/>
                <a:gd name="T25" fmla="*/ 26 h 78"/>
                <a:gd name="T26" fmla="*/ 10 w 66"/>
                <a:gd name="T27" fmla="*/ 32 h 78"/>
                <a:gd name="T28" fmla="*/ 6 w 66"/>
                <a:gd name="T29" fmla="*/ 38 h 78"/>
                <a:gd name="T30" fmla="*/ 3 w 66"/>
                <a:gd name="T31" fmla="*/ 42 h 78"/>
                <a:gd name="T32" fmla="*/ 1 w 66"/>
                <a:gd name="T33" fmla="*/ 42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1" name="Freeform 188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46 h 92"/>
                <a:gd name="T2" fmla="*/ 0 w 84"/>
                <a:gd name="T3" fmla="*/ 43 h 92"/>
                <a:gd name="T4" fmla="*/ 4 w 84"/>
                <a:gd name="T5" fmla="*/ 37 h 92"/>
                <a:gd name="T6" fmla="*/ 8 w 84"/>
                <a:gd name="T7" fmla="*/ 32 h 92"/>
                <a:gd name="T8" fmla="*/ 13 w 84"/>
                <a:gd name="T9" fmla="*/ 24 h 92"/>
                <a:gd name="T10" fmla="*/ 20 w 84"/>
                <a:gd name="T11" fmla="*/ 16 h 92"/>
                <a:gd name="T12" fmla="*/ 29 w 84"/>
                <a:gd name="T13" fmla="*/ 10 h 92"/>
                <a:gd name="T14" fmla="*/ 37 w 84"/>
                <a:gd name="T15" fmla="*/ 3 h 92"/>
                <a:gd name="T16" fmla="*/ 44 w 84"/>
                <a:gd name="T17" fmla="*/ 0 h 92"/>
                <a:gd name="T18" fmla="*/ 41 w 84"/>
                <a:gd name="T19" fmla="*/ 3 h 92"/>
                <a:gd name="T20" fmla="*/ 36 w 84"/>
                <a:gd name="T21" fmla="*/ 10 h 92"/>
                <a:gd name="T22" fmla="*/ 29 w 84"/>
                <a:gd name="T23" fmla="*/ 17 h 92"/>
                <a:gd name="T24" fmla="*/ 22 w 84"/>
                <a:gd name="T25" fmla="*/ 26 h 92"/>
                <a:gd name="T26" fmla="*/ 16 w 84"/>
                <a:gd name="T27" fmla="*/ 33 h 92"/>
                <a:gd name="T28" fmla="*/ 9 w 84"/>
                <a:gd name="T29" fmla="*/ 41 h 92"/>
                <a:gd name="T30" fmla="*/ 4 w 84"/>
                <a:gd name="T31" fmla="*/ 44 h 92"/>
                <a:gd name="T32" fmla="*/ 1 w 84"/>
                <a:gd name="T33" fmla="*/ 46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2" name="Freeform 189"/>
            <p:cNvSpPr>
              <a:spLocks/>
            </p:cNvSpPr>
            <p:nvPr/>
          </p:nvSpPr>
          <p:spPr bwMode="auto">
            <a:xfrm>
              <a:off x="3264" y="2039"/>
              <a:ext cx="68" cy="89"/>
            </a:xfrm>
            <a:custGeom>
              <a:avLst/>
              <a:gdLst>
                <a:gd name="T0" fmla="*/ 1 w 77"/>
                <a:gd name="T1" fmla="*/ 51 h 102"/>
                <a:gd name="T2" fmla="*/ 0 w 77"/>
                <a:gd name="T3" fmla="*/ 48 h 102"/>
                <a:gd name="T4" fmla="*/ 4 w 77"/>
                <a:gd name="T5" fmla="*/ 42 h 102"/>
                <a:gd name="T6" fmla="*/ 7 w 77"/>
                <a:gd name="T7" fmla="*/ 34 h 102"/>
                <a:gd name="T8" fmla="*/ 13 w 77"/>
                <a:gd name="T9" fmla="*/ 26 h 102"/>
                <a:gd name="T10" fmla="*/ 20 w 77"/>
                <a:gd name="T11" fmla="*/ 17 h 102"/>
                <a:gd name="T12" fmla="*/ 26 w 77"/>
                <a:gd name="T13" fmla="*/ 10 h 102"/>
                <a:gd name="T14" fmla="*/ 34 w 77"/>
                <a:gd name="T15" fmla="*/ 3 h 102"/>
                <a:gd name="T16" fmla="*/ 42 w 77"/>
                <a:gd name="T17" fmla="*/ 0 h 102"/>
                <a:gd name="T18" fmla="*/ 39 w 77"/>
                <a:gd name="T19" fmla="*/ 3 h 102"/>
                <a:gd name="T20" fmla="*/ 34 w 77"/>
                <a:gd name="T21" fmla="*/ 10 h 102"/>
                <a:gd name="T22" fmla="*/ 27 w 77"/>
                <a:gd name="T23" fmla="*/ 19 h 102"/>
                <a:gd name="T24" fmla="*/ 20 w 77"/>
                <a:gd name="T25" fmla="*/ 29 h 102"/>
                <a:gd name="T26" fmla="*/ 14 w 77"/>
                <a:gd name="T27" fmla="*/ 38 h 102"/>
                <a:gd name="T28" fmla="*/ 8 w 77"/>
                <a:gd name="T29" fmla="*/ 45 h 102"/>
                <a:gd name="T30" fmla="*/ 4 w 77"/>
                <a:gd name="T31" fmla="*/ 50 h 102"/>
                <a:gd name="T32" fmla="*/ 1 w 77"/>
                <a:gd name="T33" fmla="*/ 51 h 1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" name="Freeform 190"/>
            <p:cNvSpPr>
              <a:spLocks/>
            </p:cNvSpPr>
            <p:nvPr/>
          </p:nvSpPr>
          <p:spPr bwMode="auto">
            <a:xfrm>
              <a:off x="3296" y="2049"/>
              <a:ext cx="57" cy="81"/>
            </a:xfrm>
            <a:custGeom>
              <a:avLst/>
              <a:gdLst>
                <a:gd name="T0" fmla="*/ 0 w 67"/>
                <a:gd name="T1" fmla="*/ 48 h 92"/>
                <a:gd name="T2" fmla="*/ 0 w 67"/>
                <a:gd name="T3" fmla="*/ 47 h 92"/>
                <a:gd name="T4" fmla="*/ 3 w 67"/>
                <a:gd name="T5" fmla="*/ 41 h 92"/>
                <a:gd name="T6" fmla="*/ 6 w 67"/>
                <a:gd name="T7" fmla="*/ 33 h 92"/>
                <a:gd name="T8" fmla="*/ 10 w 67"/>
                <a:gd name="T9" fmla="*/ 25 h 92"/>
                <a:gd name="T10" fmla="*/ 15 w 67"/>
                <a:gd name="T11" fmla="*/ 16 h 92"/>
                <a:gd name="T12" fmla="*/ 20 w 67"/>
                <a:gd name="T13" fmla="*/ 8 h 92"/>
                <a:gd name="T14" fmla="*/ 26 w 67"/>
                <a:gd name="T15" fmla="*/ 4 h 92"/>
                <a:gd name="T16" fmla="*/ 30 w 67"/>
                <a:gd name="T17" fmla="*/ 0 h 92"/>
                <a:gd name="T18" fmla="*/ 26 w 67"/>
                <a:gd name="T19" fmla="*/ 4 h 92"/>
                <a:gd name="T20" fmla="*/ 23 w 67"/>
                <a:gd name="T21" fmla="*/ 11 h 92"/>
                <a:gd name="T22" fmla="*/ 19 w 67"/>
                <a:gd name="T23" fmla="*/ 20 h 92"/>
                <a:gd name="T24" fmla="*/ 15 w 67"/>
                <a:gd name="T25" fmla="*/ 29 h 92"/>
                <a:gd name="T26" fmla="*/ 10 w 67"/>
                <a:gd name="T27" fmla="*/ 37 h 92"/>
                <a:gd name="T28" fmla="*/ 7 w 67"/>
                <a:gd name="T29" fmla="*/ 43 h 92"/>
                <a:gd name="T30" fmla="*/ 3 w 67"/>
                <a:gd name="T31" fmla="*/ 48 h 92"/>
                <a:gd name="T32" fmla="*/ 0 w 67"/>
                <a:gd name="T33" fmla="*/ 48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4" name="Freeform 191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36 h 77"/>
                <a:gd name="T2" fmla="*/ 0 w 56"/>
                <a:gd name="T3" fmla="*/ 33 h 77"/>
                <a:gd name="T4" fmla="*/ 1 w 56"/>
                <a:gd name="T5" fmla="*/ 29 h 77"/>
                <a:gd name="T6" fmla="*/ 5 w 56"/>
                <a:gd name="T7" fmla="*/ 24 h 77"/>
                <a:gd name="T8" fmla="*/ 9 w 56"/>
                <a:gd name="T9" fmla="*/ 18 h 77"/>
                <a:gd name="T10" fmla="*/ 14 w 56"/>
                <a:gd name="T11" fmla="*/ 13 h 77"/>
                <a:gd name="T12" fmla="*/ 20 w 56"/>
                <a:gd name="T13" fmla="*/ 7 h 77"/>
                <a:gd name="T14" fmla="*/ 27 w 56"/>
                <a:gd name="T15" fmla="*/ 3 h 77"/>
                <a:gd name="T16" fmla="*/ 35 w 56"/>
                <a:gd name="T17" fmla="*/ 0 h 77"/>
                <a:gd name="T18" fmla="*/ 32 w 56"/>
                <a:gd name="T19" fmla="*/ 4 h 77"/>
                <a:gd name="T20" fmla="*/ 27 w 56"/>
                <a:gd name="T21" fmla="*/ 9 h 77"/>
                <a:gd name="T22" fmla="*/ 22 w 56"/>
                <a:gd name="T23" fmla="*/ 15 h 77"/>
                <a:gd name="T24" fmla="*/ 17 w 56"/>
                <a:gd name="T25" fmla="*/ 21 h 77"/>
                <a:gd name="T26" fmla="*/ 12 w 56"/>
                <a:gd name="T27" fmla="*/ 28 h 77"/>
                <a:gd name="T28" fmla="*/ 6 w 56"/>
                <a:gd name="T29" fmla="*/ 33 h 77"/>
                <a:gd name="T30" fmla="*/ 5 w 56"/>
                <a:gd name="T31" fmla="*/ 34 h 77"/>
                <a:gd name="T32" fmla="*/ 1 w 56"/>
                <a:gd name="T33" fmla="*/ 36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5" name="Freeform 192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26 h 46"/>
                <a:gd name="T2" fmla="*/ 0 w 15"/>
                <a:gd name="T3" fmla="*/ 21 h 46"/>
                <a:gd name="T4" fmla="*/ 0 w 15"/>
                <a:gd name="T5" fmla="*/ 13 h 46"/>
                <a:gd name="T6" fmla="*/ 4 w 15"/>
                <a:gd name="T7" fmla="*/ 4 h 46"/>
                <a:gd name="T8" fmla="*/ 10 w 15"/>
                <a:gd name="T9" fmla="*/ 0 h 46"/>
                <a:gd name="T10" fmla="*/ 7 w 15"/>
                <a:gd name="T11" fmla="*/ 8 h 46"/>
                <a:gd name="T12" fmla="*/ 7 w 15"/>
                <a:gd name="T13" fmla="*/ 17 h 46"/>
                <a:gd name="T14" fmla="*/ 7 w 15"/>
                <a:gd name="T15" fmla="*/ 25 h 46"/>
                <a:gd name="T16" fmla="*/ 4 w 15"/>
                <a:gd name="T17" fmla="*/ 26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6" name="Freeform 193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45 h 85"/>
                <a:gd name="T2" fmla="*/ 0 w 75"/>
                <a:gd name="T3" fmla="*/ 43 h 85"/>
                <a:gd name="T4" fmla="*/ 3 w 75"/>
                <a:gd name="T5" fmla="*/ 38 h 85"/>
                <a:gd name="T6" fmla="*/ 6 w 75"/>
                <a:gd name="T7" fmla="*/ 32 h 85"/>
                <a:gd name="T8" fmla="*/ 10 w 75"/>
                <a:gd name="T9" fmla="*/ 24 h 85"/>
                <a:gd name="T10" fmla="*/ 16 w 75"/>
                <a:gd name="T11" fmla="*/ 16 h 85"/>
                <a:gd name="T12" fmla="*/ 23 w 75"/>
                <a:gd name="T13" fmla="*/ 9 h 85"/>
                <a:gd name="T14" fmla="*/ 31 w 75"/>
                <a:gd name="T15" fmla="*/ 4 h 85"/>
                <a:gd name="T16" fmla="*/ 36 w 75"/>
                <a:gd name="T17" fmla="*/ 0 h 85"/>
                <a:gd name="T18" fmla="*/ 35 w 75"/>
                <a:gd name="T19" fmla="*/ 4 h 85"/>
                <a:gd name="T20" fmla="*/ 29 w 75"/>
                <a:gd name="T21" fmla="*/ 10 h 85"/>
                <a:gd name="T22" fmla="*/ 24 w 75"/>
                <a:gd name="T23" fmla="*/ 18 h 85"/>
                <a:gd name="T24" fmla="*/ 19 w 75"/>
                <a:gd name="T25" fmla="*/ 26 h 85"/>
                <a:gd name="T26" fmla="*/ 13 w 75"/>
                <a:gd name="T27" fmla="*/ 34 h 85"/>
                <a:gd name="T28" fmla="*/ 8 w 75"/>
                <a:gd name="T29" fmla="*/ 41 h 85"/>
                <a:gd name="T30" fmla="*/ 3 w 75"/>
                <a:gd name="T31" fmla="*/ 44 h 85"/>
                <a:gd name="T32" fmla="*/ 2 w 75"/>
                <a:gd name="T33" fmla="*/ 4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7" name="Freeform 194"/>
            <p:cNvSpPr>
              <a:spLocks/>
            </p:cNvSpPr>
            <p:nvPr/>
          </p:nvSpPr>
          <p:spPr bwMode="auto">
            <a:xfrm>
              <a:off x="3239" y="2034"/>
              <a:ext cx="65" cy="87"/>
            </a:xfrm>
            <a:custGeom>
              <a:avLst/>
              <a:gdLst>
                <a:gd name="T0" fmla="*/ 1 w 74"/>
                <a:gd name="T1" fmla="*/ 52 h 99"/>
                <a:gd name="T2" fmla="*/ 0 w 74"/>
                <a:gd name="T3" fmla="*/ 49 h 99"/>
                <a:gd name="T4" fmla="*/ 3 w 74"/>
                <a:gd name="T5" fmla="*/ 42 h 99"/>
                <a:gd name="T6" fmla="*/ 6 w 74"/>
                <a:gd name="T7" fmla="*/ 35 h 99"/>
                <a:gd name="T8" fmla="*/ 11 w 74"/>
                <a:gd name="T9" fmla="*/ 26 h 99"/>
                <a:gd name="T10" fmla="*/ 18 w 74"/>
                <a:gd name="T11" fmla="*/ 17 h 99"/>
                <a:gd name="T12" fmla="*/ 25 w 74"/>
                <a:gd name="T13" fmla="*/ 10 h 99"/>
                <a:gd name="T14" fmla="*/ 32 w 74"/>
                <a:gd name="T15" fmla="*/ 4 h 99"/>
                <a:gd name="T16" fmla="*/ 39 w 74"/>
                <a:gd name="T17" fmla="*/ 0 h 99"/>
                <a:gd name="T18" fmla="*/ 36 w 74"/>
                <a:gd name="T19" fmla="*/ 4 h 99"/>
                <a:gd name="T20" fmla="*/ 32 w 74"/>
                <a:gd name="T21" fmla="*/ 11 h 99"/>
                <a:gd name="T22" fmla="*/ 25 w 74"/>
                <a:gd name="T23" fmla="*/ 19 h 99"/>
                <a:gd name="T24" fmla="*/ 19 w 74"/>
                <a:gd name="T25" fmla="*/ 29 h 99"/>
                <a:gd name="T26" fmla="*/ 13 w 74"/>
                <a:gd name="T27" fmla="*/ 38 h 99"/>
                <a:gd name="T28" fmla="*/ 8 w 74"/>
                <a:gd name="T29" fmla="*/ 47 h 99"/>
                <a:gd name="T30" fmla="*/ 4 w 74"/>
                <a:gd name="T31" fmla="*/ 51 h 99"/>
                <a:gd name="T32" fmla="*/ 1 w 74"/>
                <a:gd name="T33" fmla="*/ 52 h 9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8" name="Freeform 195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55 h 95"/>
                <a:gd name="T2" fmla="*/ 0 w 55"/>
                <a:gd name="T3" fmla="*/ 51 h 95"/>
                <a:gd name="T4" fmla="*/ 1 w 55"/>
                <a:gd name="T5" fmla="*/ 46 h 95"/>
                <a:gd name="T6" fmla="*/ 5 w 55"/>
                <a:gd name="T7" fmla="*/ 38 h 95"/>
                <a:gd name="T8" fmla="*/ 8 w 55"/>
                <a:gd name="T9" fmla="*/ 28 h 95"/>
                <a:gd name="T10" fmla="*/ 13 w 55"/>
                <a:gd name="T11" fmla="*/ 19 h 95"/>
                <a:gd name="T12" fmla="*/ 19 w 55"/>
                <a:gd name="T13" fmla="*/ 11 h 95"/>
                <a:gd name="T14" fmla="*/ 26 w 55"/>
                <a:gd name="T15" fmla="*/ 4 h 95"/>
                <a:gd name="T16" fmla="*/ 34 w 55"/>
                <a:gd name="T17" fmla="*/ 0 h 95"/>
                <a:gd name="T18" fmla="*/ 31 w 55"/>
                <a:gd name="T19" fmla="*/ 4 h 95"/>
                <a:gd name="T20" fmla="*/ 26 w 55"/>
                <a:gd name="T21" fmla="*/ 13 h 95"/>
                <a:gd name="T22" fmla="*/ 21 w 55"/>
                <a:gd name="T23" fmla="*/ 21 h 95"/>
                <a:gd name="T24" fmla="*/ 16 w 55"/>
                <a:gd name="T25" fmla="*/ 31 h 95"/>
                <a:gd name="T26" fmla="*/ 12 w 55"/>
                <a:gd name="T27" fmla="*/ 41 h 95"/>
                <a:gd name="T28" fmla="*/ 6 w 55"/>
                <a:gd name="T29" fmla="*/ 49 h 95"/>
                <a:gd name="T30" fmla="*/ 5 w 55"/>
                <a:gd name="T31" fmla="*/ 53 h 95"/>
                <a:gd name="T32" fmla="*/ 1 w 55"/>
                <a:gd name="T33" fmla="*/ 55 h 9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9" name="Freeform 196"/>
            <p:cNvSpPr>
              <a:spLocks/>
            </p:cNvSpPr>
            <p:nvPr/>
          </p:nvSpPr>
          <p:spPr bwMode="auto">
            <a:xfrm>
              <a:off x="3361" y="2070"/>
              <a:ext cx="51" cy="63"/>
            </a:xfrm>
            <a:custGeom>
              <a:avLst/>
              <a:gdLst>
                <a:gd name="T0" fmla="*/ 1 w 58"/>
                <a:gd name="T1" fmla="*/ 41 h 70"/>
                <a:gd name="T2" fmla="*/ 0 w 58"/>
                <a:gd name="T3" fmla="*/ 39 h 70"/>
                <a:gd name="T4" fmla="*/ 4 w 58"/>
                <a:gd name="T5" fmla="*/ 33 h 70"/>
                <a:gd name="T6" fmla="*/ 7 w 58"/>
                <a:gd name="T7" fmla="*/ 27 h 70"/>
                <a:gd name="T8" fmla="*/ 11 w 58"/>
                <a:gd name="T9" fmla="*/ 19 h 70"/>
                <a:gd name="T10" fmla="*/ 16 w 58"/>
                <a:gd name="T11" fmla="*/ 13 h 70"/>
                <a:gd name="T12" fmla="*/ 23 w 58"/>
                <a:gd name="T13" fmla="*/ 5 h 70"/>
                <a:gd name="T14" fmla="*/ 27 w 58"/>
                <a:gd name="T15" fmla="*/ 2 h 70"/>
                <a:gd name="T16" fmla="*/ 31 w 58"/>
                <a:gd name="T17" fmla="*/ 0 h 70"/>
                <a:gd name="T18" fmla="*/ 28 w 58"/>
                <a:gd name="T19" fmla="*/ 5 h 70"/>
                <a:gd name="T20" fmla="*/ 24 w 58"/>
                <a:gd name="T21" fmla="*/ 10 h 70"/>
                <a:gd name="T22" fmla="*/ 20 w 58"/>
                <a:gd name="T23" fmla="*/ 17 h 70"/>
                <a:gd name="T24" fmla="*/ 16 w 58"/>
                <a:gd name="T25" fmla="*/ 23 h 70"/>
                <a:gd name="T26" fmla="*/ 11 w 58"/>
                <a:gd name="T27" fmla="*/ 30 h 70"/>
                <a:gd name="T28" fmla="*/ 7 w 58"/>
                <a:gd name="T29" fmla="*/ 37 h 70"/>
                <a:gd name="T30" fmla="*/ 4 w 58"/>
                <a:gd name="T31" fmla="*/ 41 h 70"/>
                <a:gd name="T32" fmla="*/ 1 w 58"/>
                <a:gd name="T33" fmla="*/ 41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0" name="Freeform 197"/>
            <p:cNvSpPr>
              <a:spLocks/>
            </p:cNvSpPr>
            <p:nvPr/>
          </p:nvSpPr>
          <p:spPr bwMode="auto">
            <a:xfrm>
              <a:off x="3399" y="2079"/>
              <a:ext cx="20" cy="46"/>
            </a:xfrm>
            <a:custGeom>
              <a:avLst/>
              <a:gdLst>
                <a:gd name="T0" fmla="*/ 2 w 22"/>
                <a:gd name="T1" fmla="*/ 28 h 52"/>
                <a:gd name="T2" fmla="*/ 0 w 22"/>
                <a:gd name="T3" fmla="*/ 24 h 52"/>
                <a:gd name="T4" fmla="*/ 3 w 22"/>
                <a:gd name="T5" fmla="*/ 14 h 52"/>
                <a:gd name="T6" fmla="*/ 5 w 22"/>
                <a:gd name="T7" fmla="*/ 4 h 52"/>
                <a:gd name="T8" fmla="*/ 14 w 22"/>
                <a:gd name="T9" fmla="*/ 0 h 52"/>
                <a:gd name="T10" fmla="*/ 9 w 22"/>
                <a:gd name="T11" fmla="*/ 8 h 52"/>
                <a:gd name="T12" fmla="*/ 6 w 22"/>
                <a:gd name="T13" fmla="*/ 17 h 52"/>
                <a:gd name="T14" fmla="*/ 5 w 22"/>
                <a:gd name="T15" fmla="*/ 27 h 52"/>
                <a:gd name="T16" fmla="*/ 2 w 22"/>
                <a:gd name="T17" fmla="*/ 28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1" name="Freeform 198"/>
            <p:cNvSpPr>
              <a:spLocks/>
            </p:cNvSpPr>
            <p:nvPr/>
          </p:nvSpPr>
          <p:spPr bwMode="auto">
            <a:xfrm>
              <a:off x="3136" y="2044"/>
              <a:ext cx="39" cy="35"/>
            </a:xfrm>
            <a:custGeom>
              <a:avLst/>
              <a:gdLst>
                <a:gd name="T0" fmla="*/ 22 w 45"/>
                <a:gd name="T1" fmla="*/ 0 h 40"/>
                <a:gd name="T2" fmla="*/ 20 w 45"/>
                <a:gd name="T3" fmla="*/ 3 h 40"/>
                <a:gd name="T4" fmla="*/ 18 w 45"/>
                <a:gd name="T5" fmla="*/ 4 h 40"/>
                <a:gd name="T6" fmla="*/ 15 w 45"/>
                <a:gd name="T7" fmla="*/ 9 h 40"/>
                <a:gd name="T8" fmla="*/ 13 w 45"/>
                <a:gd name="T9" fmla="*/ 13 h 40"/>
                <a:gd name="T10" fmla="*/ 9 w 45"/>
                <a:gd name="T11" fmla="*/ 17 h 40"/>
                <a:gd name="T12" fmla="*/ 6 w 45"/>
                <a:gd name="T13" fmla="*/ 19 h 40"/>
                <a:gd name="T14" fmla="*/ 3 w 45"/>
                <a:gd name="T15" fmla="*/ 21 h 40"/>
                <a:gd name="T16" fmla="*/ 1 w 45"/>
                <a:gd name="T17" fmla="*/ 20 h 40"/>
                <a:gd name="T18" fmla="*/ 0 w 45"/>
                <a:gd name="T19" fmla="*/ 18 h 40"/>
                <a:gd name="T20" fmla="*/ 3 w 45"/>
                <a:gd name="T21" fmla="*/ 16 h 40"/>
                <a:gd name="T22" fmla="*/ 3 w 45"/>
                <a:gd name="T23" fmla="*/ 12 h 40"/>
                <a:gd name="T24" fmla="*/ 8 w 45"/>
                <a:gd name="T25" fmla="*/ 10 h 40"/>
                <a:gd name="T26" fmla="*/ 12 w 45"/>
                <a:gd name="T27" fmla="*/ 7 h 40"/>
                <a:gd name="T28" fmla="*/ 16 w 45"/>
                <a:gd name="T29" fmla="*/ 4 h 40"/>
                <a:gd name="T30" fmla="*/ 19 w 45"/>
                <a:gd name="T31" fmla="*/ 3 h 40"/>
                <a:gd name="T32" fmla="*/ 22 w 45"/>
                <a:gd name="T33" fmla="*/ 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2" name="Freeform 199"/>
            <p:cNvSpPr>
              <a:spLocks/>
            </p:cNvSpPr>
            <p:nvPr/>
          </p:nvSpPr>
          <p:spPr bwMode="auto">
            <a:xfrm>
              <a:off x="3119" y="2042"/>
              <a:ext cx="49" cy="11"/>
            </a:xfrm>
            <a:custGeom>
              <a:avLst/>
              <a:gdLst>
                <a:gd name="T0" fmla="*/ 33 w 54"/>
                <a:gd name="T1" fmla="*/ 3 h 11"/>
                <a:gd name="T2" fmla="*/ 31 w 54"/>
                <a:gd name="T3" fmla="*/ 3 h 11"/>
                <a:gd name="T4" fmla="*/ 27 w 54"/>
                <a:gd name="T5" fmla="*/ 2 h 11"/>
                <a:gd name="T6" fmla="*/ 21 w 54"/>
                <a:gd name="T7" fmla="*/ 1 h 11"/>
                <a:gd name="T8" fmla="*/ 15 w 54"/>
                <a:gd name="T9" fmla="*/ 1 h 11"/>
                <a:gd name="T10" fmla="*/ 11 w 54"/>
                <a:gd name="T11" fmla="*/ 0 h 11"/>
                <a:gd name="T12" fmla="*/ 5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5 w 54"/>
                <a:gd name="T21" fmla="*/ 11 h 11"/>
                <a:gd name="T22" fmla="*/ 9 w 54"/>
                <a:gd name="T23" fmla="*/ 11 h 11"/>
                <a:gd name="T24" fmla="*/ 14 w 54"/>
                <a:gd name="T25" fmla="*/ 10 h 11"/>
                <a:gd name="T26" fmla="*/ 19 w 54"/>
                <a:gd name="T27" fmla="*/ 9 h 11"/>
                <a:gd name="T28" fmla="*/ 25 w 54"/>
                <a:gd name="T29" fmla="*/ 6 h 11"/>
                <a:gd name="T30" fmla="*/ 30 w 54"/>
                <a:gd name="T31" fmla="*/ 4 h 11"/>
                <a:gd name="T32" fmla="*/ 33 w 54"/>
                <a:gd name="T33" fmla="*/ 3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3" name="Freeform 200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30 w 51"/>
                <a:gd name="T1" fmla="*/ 28 h 45"/>
                <a:gd name="T2" fmla="*/ 26 w 51"/>
                <a:gd name="T3" fmla="*/ 25 h 45"/>
                <a:gd name="T4" fmla="*/ 21 w 51"/>
                <a:gd name="T5" fmla="*/ 22 h 45"/>
                <a:gd name="T6" fmla="*/ 15 w 51"/>
                <a:gd name="T7" fmla="*/ 18 h 45"/>
                <a:gd name="T8" fmla="*/ 11 w 51"/>
                <a:gd name="T9" fmla="*/ 13 h 45"/>
                <a:gd name="T10" fmla="*/ 5 w 51"/>
                <a:gd name="T11" fmla="*/ 9 h 45"/>
                <a:gd name="T12" fmla="*/ 3 w 51"/>
                <a:gd name="T13" fmla="*/ 5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6 w 51"/>
                <a:gd name="T21" fmla="*/ 4 h 45"/>
                <a:gd name="T22" fmla="*/ 11 w 51"/>
                <a:gd name="T23" fmla="*/ 5 h 45"/>
                <a:gd name="T24" fmla="*/ 15 w 51"/>
                <a:gd name="T25" fmla="*/ 11 h 45"/>
                <a:gd name="T26" fmla="*/ 21 w 51"/>
                <a:gd name="T27" fmla="*/ 15 h 45"/>
                <a:gd name="T28" fmla="*/ 24 w 51"/>
                <a:gd name="T29" fmla="*/ 22 h 45"/>
                <a:gd name="T30" fmla="*/ 28 w 51"/>
                <a:gd name="T31" fmla="*/ 25 h 45"/>
                <a:gd name="T32" fmla="*/ 30 w 51"/>
                <a:gd name="T33" fmla="*/ 28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4" name="Freeform 201"/>
            <p:cNvSpPr>
              <a:spLocks/>
            </p:cNvSpPr>
            <p:nvPr/>
          </p:nvSpPr>
          <p:spPr bwMode="auto">
            <a:xfrm>
              <a:off x="3406" y="2014"/>
              <a:ext cx="13" cy="60"/>
            </a:xfrm>
            <a:custGeom>
              <a:avLst/>
              <a:gdLst>
                <a:gd name="T0" fmla="*/ 3 w 15"/>
                <a:gd name="T1" fmla="*/ 36 h 68"/>
                <a:gd name="T2" fmla="*/ 1 w 15"/>
                <a:gd name="T3" fmla="*/ 27 h 68"/>
                <a:gd name="T4" fmla="*/ 0 w 15"/>
                <a:gd name="T5" fmla="*/ 15 h 68"/>
                <a:gd name="T6" fmla="*/ 1 w 15"/>
                <a:gd name="T7" fmla="*/ 5 h 68"/>
                <a:gd name="T8" fmla="*/ 4 w 15"/>
                <a:gd name="T9" fmla="*/ 0 h 68"/>
                <a:gd name="T10" fmla="*/ 8 w 15"/>
                <a:gd name="T11" fmla="*/ 4 h 68"/>
                <a:gd name="T12" fmla="*/ 7 w 15"/>
                <a:gd name="T13" fmla="*/ 15 h 68"/>
                <a:gd name="T14" fmla="*/ 3 w 15"/>
                <a:gd name="T15" fmla="*/ 26 h 68"/>
                <a:gd name="T16" fmla="*/ 3 w 15"/>
                <a:gd name="T17" fmla="*/ 3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5" name="Freeform 202"/>
            <p:cNvSpPr>
              <a:spLocks/>
            </p:cNvSpPr>
            <p:nvPr/>
          </p:nvSpPr>
          <p:spPr bwMode="auto">
            <a:xfrm>
              <a:off x="3419" y="2026"/>
              <a:ext cx="26" cy="56"/>
            </a:xfrm>
            <a:custGeom>
              <a:avLst/>
              <a:gdLst>
                <a:gd name="T0" fmla="*/ 0 w 30"/>
                <a:gd name="T1" fmla="*/ 30 h 65"/>
                <a:gd name="T2" fmla="*/ 2 w 30"/>
                <a:gd name="T3" fmla="*/ 23 h 65"/>
                <a:gd name="T4" fmla="*/ 3 w 30"/>
                <a:gd name="T5" fmla="*/ 14 h 65"/>
                <a:gd name="T6" fmla="*/ 8 w 30"/>
                <a:gd name="T7" fmla="*/ 3 h 65"/>
                <a:gd name="T8" fmla="*/ 13 w 30"/>
                <a:gd name="T9" fmla="*/ 0 h 65"/>
                <a:gd name="T10" fmla="*/ 15 w 30"/>
                <a:gd name="T11" fmla="*/ 3 h 65"/>
                <a:gd name="T12" fmla="*/ 14 w 30"/>
                <a:gd name="T13" fmla="*/ 3 h 65"/>
                <a:gd name="T14" fmla="*/ 12 w 30"/>
                <a:gd name="T15" fmla="*/ 9 h 65"/>
                <a:gd name="T16" fmla="*/ 10 w 30"/>
                <a:gd name="T17" fmla="*/ 14 h 65"/>
                <a:gd name="T18" fmla="*/ 7 w 30"/>
                <a:gd name="T19" fmla="*/ 19 h 65"/>
                <a:gd name="T20" fmla="*/ 3 w 30"/>
                <a:gd name="T21" fmla="*/ 24 h 65"/>
                <a:gd name="T22" fmla="*/ 3 w 30"/>
                <a:gd name="T23" fmla="*/ 29 h 65"/>
                <a:gd name="T24" fmla="*/ 0 w 30"/>
                <a:gd name="T25" fmla="*/ 30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6" name="Freeform 203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7 w 15"/>
                <a:gd name="T1" fmla="*/ 30 h 65"/>
                <a:gd name="T2" fmla="*/ 3 w 15"/>
                <a:gd name="T3" fmla="*/ 25 h 65"/>
                <a:gd name="T4" fmla="*/ 0 w 15"/>
                <a:gd name="T5" fmla="*/ 16 h 65"/>
                <a:gd name="T6" fmla="*/ 1 w 15"/>
                <a:gd name="T7" fmla="*/ 6 h 65"/>
                <a:gd name="T8" fmla="*/ 7 w 15"/>
                <a:gd name="T9" fmla="*/ 0 h 65"/>
                <a:gd name="T10" fmla="*/ 10 w 15"/>
                <a:gd name="T11" fmla="*/ 3 h 65"/>
                <a:gd name="T12" fmla="*/ 9 w 15"/>
                <a:gd name="T13" fmla="*/ 11 h 65"/>
                <a:gd name="T14" fmla="*/ 7 w 15"/>
                <a:gd name="T15" fmla="*/ 22 h 65"/>
                <a:gd name="T16" fmla="*/ 7 w 15"/>
                <a:gd name="T17" fmla="*/ 30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7" name="Freeform 204"/>
            <p:cNvSpPr>
              <a:spLocks/>
            </p:cNvSpPr>
            <p:nvPr/>
          </p:nvSpPr>
          <p:spPr bwMode="auto">
            <a:xfrm>
              <a:off x="3361" y="1998"/>
              <a:ext cx="10" cy="62"/>
            </a:xfrm>
            <a:custGeom>
              <a:avLst/>
              <a:gdLst>
                <a:gd name="T0" fmla="*/ 5 w 12"/>
                <a:gd name="T1" fmla="*/ 40 h 69"/>
                <a:gd name="T2" fmla="*/ 3 w 12"/>
                <a:gd name="T3" fmla="*/ 32 h 69"/>
                <a:gd name="T4" fmla="*/ 1 w 12"/>
                <a:gd name="T5" fmla="*/ 20 h 69"/>
                <a:gd name="T6" fmla="*/ 0 w 12"/>
                <a:gd name="T7" fmla="*/ 7 h 69"/>
                <a:gd name="T8" fmla="*/ 3 w 12"/>
                <a:gd name="T9" fmla="*/ 0 h 69"/>
                <a:gd name="T10" fmla="*/ 4 w 12"/>
                <a:gd name="T11" fmla="*/ 4 h 69"/>
                <a:gd name="T12" fmla="*/ 5 w 12"/>
                <a:gd name="T13" fmla="*/ 13 h 69"/>
                <a:gd name="T14" fmla="*/ 4 w 12"/>
                <a:gd name="T15" fmla="*/ 28 h 69"/>
                <a:gd name="T16" fmla="*/ 5 w 12"/>
                <a:gd name="T17" fmla="*/ 40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8" name="Freeform 205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5 w 15"/>
                <a:gd name="T1" fmla="*/ 33 h 68"/>
                <a:gd name="T2" fmla="*/ 3 w 15"/>
                <a:gd name="T3" fmla="*/ 26 h 68"/>
                <a:gd name="T4" fmla="*/ 2 w 15"/>
                <a:gd name="T5" fmla="*/ 14 h 68"/>
                <a:gd name="T6" fmla="*/ 0 w 15"/>
                <a:gd name="T7" fmla="*/ 5 h 68"/>
                <a:gd name="T8" fmla="*/ 2 w 15"/>
                <a:gd name="T9" fmla="*/ 0 h 68"/>
                <a:gd name="T10" fmla="*/ 3 w 15"/>
                <a:gd name="T11" fmla="*/ 4 h 68"/>
                <a:gd name="T12" fmla="*/ 4 w 15"/>
                <a:gd name="T13" fmla="*/ 13 h 68"/>
                <a:gd name="T14" fmla="*/ 4 w 15"/>
                <a:gd name="T15" fmla="*/ 24 h 68"/>
                <a:gd name="T16" fmla="*/ 5 w 15"/>
                <a:gd name="T17" fmla="*/ 33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9" name="Freeform 206"/>
            <p:cNvSpPr>
              <a:spLocks/>
            </p:cNvSpPr>
            <p:nvPr/>
          </p:nvSpPr>
          <p:spPr bwMode="auto">
            <a:xfrm>
              <a:off x="3313" y="1975"/>
              <a:ext cx="16" cy="67"/>
            </a:xfrm>
            <a:custGeom>
              <a:avLst/>
              <a:gdLst>
                <a:gd name="T0" fmla="*/ 10 w 18"/>
                <a:gd name="T1" fmla="*/ 41 h 76"/>
                <a:gd name="T2" fmla="*/ 5 w 18"/>
                <a:gd name="T3" fmla="*/ 30 h 76"/>
                <a:gd name="T4" fmla="*/ 2 w 18"/>
                <a:gd name="T5" fmla="*/ 17 h 76"/>
                <a:gd name="T6" fmla="*/ 0 w 18"/>
                <a:gd name="T7" fmla="*/ 4 h 76"/>
                <a:gd name="T8" fmla="*/ 4 w 18"/>
                <a:gd name="T9" fmla="*/ 0 h 76"/>
                <a:gd name="T10" fmla="*/ 9 w 18"/>
                <a:gd name="T11" fmla="*/ 4 h 76"/>
                <a:gd name="T12" fmla="*/ 10 w 18"/>
                <a:gd name="T13" fmla="*/ 17 h 76"/>
                <a:gd name="T14" fmla="*/ 9 w 18"/>
                <a:gd name="T15" fmla="*/ 30 h 76"/>
                <a:gd name="T16" fmla="*/ 10 w 18"/>
                <a:gd name="T17" fmla="*/ 41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50" name="Freeform 207"/>
            <p:cNvSpPr>
              <a:spLocks/>
            </p:cNvSpPr>
            <p:nvPr/>
          </p:nvSpPr>
          <p:spPr bwMode="auto">
            <a:xfrm>
              <a:off x="3282" y="1965"/>
              <a:ext cx="23" cy="74"/>
            </a:xfrm>
            <a:custGeom>
              <a:avLst/>
              <a:gdLst>
                <a:gd name="T0" fmla="*/ 12 w 27"/>
                <a:gd name="T1" fmla="*/ 44 h 84"/>
                <a:gd name="T2" fmla="*/ 10 w 27"/>
                <a:gd name="T3" fmla="*/ 41 h 84"/>
                <a:gd name="T4" fmla="*/ 8 w 27"/>
                <a:gd name="T5" fmla="*/ 33 h 84"/>
                <a:gd name="T6" fmla="*/ 6 w 27"/>
                <a:gd name="T7" fmla="*/ 26 h 84"/>
                <a:gd name="T8" fmla="*/ 3 w 27"/>
                <a:gd name="T9" fmla="*/ 19 h 84"/>
                <a:gd name="T10" fmla="*/ 3 w 27"/>
                <a:gd name="T11" fmla="*/ 11 h 84"/>
                <a:gd name="T12" fmla="*/ 0 w 27"/>
                <a:gd name="T13" fmla="*/ 4 h 84"/>
                <a:gd name="T14" fmla="*/ 1 w 27"/>
                <a:gd name="T15" fmla="*/ 2 h 84"/>
                <a:gd name="T16" fmla="*/ 3 w 27"/>
                <a:gd name="T17" fmla="*/ 0 h 84"/>
                <a:gd name="T18" fmla="*/ 7 w 27"/>
                <a:gd name="T19" fmla="*/ 7 h 84"/>
                <a:gd name="T20" fmla="*/ 9 w 27"/>
                <a:gd name="T21" fmla="*/ 20 h 84"/>
                <a:gd name="T22" fmla="*/ 10 w 27"/>
                <a:gd name="T23" fmla="*/ 36 h 84"/>
                <a:gd name="T24" fmla="*/ 12 w 27"/>
                <a:gd name="T25" fmla="*/ 44 h 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51" name="Freeform 208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14 w 35"/>
                <a:gd name="T1" fmla="*/ 45 h 91"/>
                <a:gd name="T2" fmla="*/ 10 w 35"/>
                <a:gd name="T3" fmla="*/ 42 h 91"/>
                <a:gd name="T4" fmla="*/ 7 w 35"/>
                <a:gd name="T5" fmla="*/ 35 h 91"/>
                <a:gd name="T6" fmla="*/ 5 w 35"/>
                <a:gd name="T7" fmla="*/ 28 h 91"/>
                <a:gd name="T8" fmla="*/ 2 w 35"/>
                <a:gd name="T9" fmla="*/ 20 h 91"/>
                <a:gd name="T10" fmla="*/ 1 w 35"/>
                <a:gd name="T11" fmla="*/ 12 h 91"/>
                <a:gd name="T12" fmla="*/ 0 w 35"/>
                <a:gd name="T13" fmla="*/ 7 h 91"/>
                <a:gd name="T14" fmla="*/ 1 w 35"/>
                <a:gd name="T15" fmla="*/ 3 h 91"/>
                <a:gd name="T16" fmla="*/ 2 w 35"/>
                <a:gd name="T17" fmla="*/ 0 h 91"/>
                <a:gd name="T18" fmla="*/ 7 w 35"/>
                <a:gd name="T19" fmla="*/ 5 h 91"/>
                <a:gd name="T20" fmla="*/ 10 w 35"/>
                <a:gd name="T21" fmla="*/ 18 h 91"/>
                <a:gd name="T22" fmla="*/ 12 w 35"/>
                <a:gd name="T23" fmla="*/ 33 h 91"/>
                <a:gd name="T24" fmla="*/ 14 w 35"/>
                <a:gd name="T25" fmla="*/ 45 h 9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52" name="Freeform 209"/>
            <p:cNvSpPr>
              <a:spLocks/>
            </p:cNvSpPr>
            <p:nvPr/>
          </p:nvSpPr>
          <p:spPr bwMode="auto">
            <a:xfrm>
              <a:off x="3208" y="1965"/>
              <a:ext cx="49" cy="75"/>
            </a:xfrm>
            <a:custGeom>
              <a:avLst/>
              <a:gdLst>
                <a:gd name="T0" fmla="*/ 29 w 56"/>
                <a:gd name="T1" fmla="*/ 45 h 85"/>
                <a:gd name="T2" fmla="*/ 25 w 56"/>
                <a:gd name="T3" fmla="*/ 41 h 85"/>
                <a:gd name="T4" fmla="*/ 19 w 56"/>
                <a:gd name="T5" fmla="*/ 36 h 85"/>
                <a:gd name="T6" fmla="*/ 14 w 56"/>
                <a:gd name="T7" fmla="*/ 28 h 85"/>
                <a:gd name="T8" fmla="*/ 9 w 56"/>
                <a:gd name="T9" fmla="*/ 20 h 85"/>
                <a:gd name="T10" fmla="*/ 4 w 56"/>
                <a:gd name="T11" fmla="*/ 13 h 85"/>
                <a:gd name="T12" fmla="*/ 2 w 56"/>
                <a:gd name="T13" fmla="*/ 8 h 85"/>
                <a:gd name="T14" fmla="*/ 0 w 56"/>
                <a:gd name="T15" fmla="*/ 4 h 85"/>
                <a:gd name="T16" fmla="*/ 2 w 56"/>
                <a:gd name="T17" fmla="*/ 0 h 85"/>
                <a:gd name="T18" fmla="*/ 4 w 56"/>
                <a:gd name="T19" fmla="*/ 0 h 85"/>
                <a:gd name="T20" fmla="*/ 8 w 56"/>
                <a:gd name="T21" fmla="*/ 4 h 85"/>
                <a:gd name="T22" fmla="*/ 12 w 56"/>
                <a:gd name="T23" fmla="*/ 9 h 85"/>
                <a:gd name="T24" fmla="*/ 17 w 56"/>
                <a:gd name="T25" fmla="*/ 16 h 85"/>
                <a:gd name="T26" fmla="*/ 21 w 56"/>
                <a:gd name="T27" fmla="*/ 23 h 85"/>
                <a:gd name="T28" fmla="*/ 25 w 56"/>
                <a:gd name="T29" fmla="*/ 32 h 85"/>
                <a:gd name="T30" fmla="*/ 27 w 56"/>
                <a:gd name="T31" fmla="*/ 38 h 85"/>
                <a:gd name="T32" fmla="*/ 29 w 56"/>
                <a:gd name="T33" fmla="*/ 4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53" name="Freeform 210"/>
            <p:cNvSpPr>
              <a:spLocks/>
            </p:cNvSpPr>
            <p:nvPr/>
          </p:nvSpPr>
          <p:spPr bwMode="auto">
            <a:xfrm>
              <a:off x="3166" y="1977"/>
              <a:ext cx="63" cy="62"/>
            </a:xfrm>
            <a:custGeom>
              <a:avLst/>
              <a:gdLst>
                <a:gd name="T0" fmla="*/ 39 w 71"/>
                <a:gd name="T1" fmla="*/ 38 h 70"/>
                <a:gd name="T2" fmla="*/ 35 w 71"/>
                <a:gd name="T3" fmla="*/ 35 h 70"/>
                <a:gd name="T4" fmla="*/ 28 w 71"/>
                <a:gd name="T5" fmla="*/ 31 h 70"/>
                <a:gd name="T6" fmla="*/ 21 w 71"/>
                <a:gd name="T7" fmla="*/ 25 h 70"/>
                <a:gd name="T8" fmla="*/ 13 w 71"/>
                <a:gd name="T9" fmla="*/ 19 h 70"/>
                <a:gd name="T10" fmla="*/ 8 w 71"/>
                <a:gd name="T11" fmla="*/ 12 h 70"/>
                <a:gd name="T12" fmla="*/ 3 w 71"/>
                <a:gd name="T13" fmla="*/ 7 h 70"/>
                <a:gd name="T14" fmla="*/ 0 w 71"/>
                <a:gd name="T15" fmla="*/ 4 h 70"/>
                <a:gd name="T16" fmla="*/ 1 w 71"/>
                <a:gd name="T17" fmla="*/ 0 h 70"/>
                <a:gd name="T18" fmla="*/ 4 w 71"/>
                <a:gd name="T19" fmla="*/ 0 h 70"/>
                <a:gd name="T20" fmla="*/ 10 w 71"/>
                <a:gd name="T21" fmla="*/ 4 h 70"/>
                <a:gd name="T22" fmla="*/ 17 w 71"/>
                <a:gd name="T23" fmla="*/ 9 h 70"/>
                <a:gd name="T24" fmla="*/ 22 w 71"/>
                <a:gd name="T25" fmla="*/ 14 h 70"/>
                <a:gd name="T26" fmla="*/ 29 w 71"/>
                <a:gd name="T27" fmla="*/ 21 h 70"/>
                <a:gd name="T28" fmla="*/ 34 w 71"/>
                <a:gd name="T29" fmla="*/ 28 h 70"/>
                <a:gd name="T30" fmla="*/ 38 w 71"/>
                <a:gd name="T31" fmla="*/ 35 h 70"/>
                <a:gd name="T32" fmla="*/ 39 w 71"/>
                <a:gd name="T33" fmla="*/ 3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54" name="Freeform 211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5 w 64"/>
                <a:gd name="T3" fmla="*/ 1 h 65"/>
                <a:gd name="T4" fmla="*/ 7 w 64"/>
                <a:gd name="T5" fmla="*/ 3 h 65"/>
                <a:gd name="T6" fmla="*/ 13 w 64"/>
                <a:gd name="T7" fmla="*/ 8 h 65"/>
                <a:gd name="T8" fmla="*/ 18 w 64"/>
                <a:gd name="T9" fmla="*/ 13 h 65"/>
                <a:gd name="T10" fmla="*/ 23 w 64"/>
                <a:gd name="T11" fmla="*/ 18 h 65"/>
                <a:gd name="T12" fmla="*/ 29 w 64"/>
                <a:gd name="T13" fmla="*/ 22 h 65"/>
                <a:gd name="T14" fmla="*/ 34 w 64"/>
                <a:gd name="T15" fmla="*/ 28 h 65"/>
                <a:gd name="T16" fmla="*/ 40 w 64"/>
                <a:gd name="T17" fmla="*/ 30 h 65"/>
                <a:gd name="T18" fmla="*/ 33 w 64"/>
                <a:gd name="T19" fmla="*/ 29 h 65"/>
                <a:gd name="T20" fmla="*/ 24 w 64"/>
                <a:gd name="T21" fmla="*/ 25 h 65"/>
                <a:gd name="T22" fmla="*/ 18 w 64"/>
                <a:gd name="T23" fmla="*/ 21 h 65"/>
                <a:gd name="T24" fmla="*/ 11 w 64"/>
                <a:gd name="T25" fmla="*/ 16 h 65"/>
                <a:gd name="T26" fmla="*/ 5 w 64"/>
                <a:gd name="T27" fmla="*/ 11 h 65"/>
                <a:gd name="T28" fmla="*/ 2 w 64"/>
                <a:gd name="T29" fmla="*/ 7 h 65"/>
                <a:gd name="T30" fmla="*/ 0 w 64"/>
                <a:gd name="T31" fmla="*/ 3 h 65"/>
                <a:gd name="T32" fmla="*/ 3 w 64"/>
                <a:gd name="T33" fmla="*/ 0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55" name="Freeform 212"/>
            <p:cNvSpPr>
              <a:spLocks/>
            </p:cNvSpPr>
            <p:nvPr/>
          </p:nvSpPr>
          <p:spPr bwMode="auto">
            <a:xfrm>
              <a:off x="2870" y="2096"/>
              <a:ext cx="273" cy="67"/>
            </a:xfrm>
            <a:custGeom>
              <a:avLst/>
              <a:gdLst>
                <a:gd name="T0" fmla="*/ 158 w 312"/>
                <a:gd name="T1" fmla="*/ 36 h 76"/>
                <a:gd name="T2" fmla="*/ 160 w 312"/>
                <a:gd name="T3" fmla="*/ 37 h 76"/>
                <a:gd name="T4" fmla="*/ 158 w 312"/>
                <a:gd name="T5" fmla="*/ 38 h 76"/>
                <a:gd name="T6" fmla="*/ 158 w 312"/>
                <a:gd name="T7" fmla="*/ 40 h 76"/>
                <a:gd name="T8" fmla="*/ 156 w 312"/>
                <a:gd name="T9" fmla="*/ 41 h 76"/>
                <a:gd name="T10" fmla="*/ 146 w 312"/>
                <a:gd name="T11" fmla="*/ 32 h 76"/>
                <a:gd name="T12" fmla="*/ 136 w 312"/>
                <a:gd name="T13" fmla="*/ 24 h 76"/>
                <a:gd name="T14" fmla="*/ 126 w 312"/>
                <a:gd name="T15" fmla="*/ 18 h 76"/>
                <a:gd name="T16" fmla="*/ 116 w 312"/>
                <a:gd name="T17" fmla="*/ 13 h 76"/>
                <a:gd name="T18" fmla="*/ 105 w 312"/>
                <a:gd name="T19" fmla="*/ 10 h 76"/>
                <a:gd name="T20" fmla="*/ 93 w 312"/>
                <a:gd name="T21" fmla="*/ 9 h 76"/>
                <a:gd name="T22" fmla="*/ 83 w 312"/>
                <a:gd name="T23" fmla="*/ 8 h 76"/>
                <a:gd name="T24" fmla="*/ 73 w 312"/>
                <a:gd name="T25" fmla="*/ 7 h 76"/>
                <a:gd name="T26" fmla="*/ 62 w 312"/>
                <a:gd name="T27" fmla="*/ 8 h 76"/>
                <a:gd name="T28" fmla="*/ 52 w 312"/>
                <a:gd name="T29" fmla="*/ 9 h 76"/>
                <a:gd name="T30" fmla="*/ 40 w 312"/>
                <a:gd name="T31" fmla="*/ 10 h 76"/>
                <a:gd name="T32" fmla="*/ 32 w 312"/>
                <a:gd name="T33" fmla="*/ 11 h 76"/>
                <a:gd name="T34" fmla="*/ 23 w 312"/>
                <a:gd name="T35" fmla="*/ 14 h 76"/>
                <a:gd name="T36" fmla="*/ 15 w 312"/>
                <a:gd name="T37" fmla="*/ 16 h 76"/>
                <a:gd name="T38" fmla="*/ 7 w 312"/>
                <a:gd name="T39" fmla="*/ 18 h 76"/>
                <a:gd name="T40" fmla="*/ 0 w 312"/>
                <a:gd name="T41" fmla="*/ 20 h 76"/>
                <a:gd name="T42" fmla="*/ 4 w 312"/>
                <a:gd name="T43" fmla="*/ 16 h 76"/>
                <a:gd name="T44" fmla="*/ 10 w 312"/>
                <a:gd name="T45" fmla="*/ 11 h 76"/>
                <a:gd name="T46" fmla="*/ 18 w 312"/>
                <a:gd name="T47" fmla="*/ 8 h 76"/>
                <a:gd name="T48" fmla="*/ 26 w 312"/>
                <a:gd name="T49" fmla="*/ 4 h 76"/>
                <a:gd name="T50" fmla="*/ 37 w 312"/>
                <a:gd name="T51" fmla="*/ 4 h 76"/>
                <a:gd name="T52" fmla="*/ 49 w 312"/>
                <a:gd name="T53" fmla="*/ 1 h 76"/>
                <a:gd name="T54" fmla="*/ 61 w 312"/>
                <a:gd name="T55" fmla="*/ 0 h 76"/>
                <a:gd name="T56" fmla="*/ 74 w 312"/>
                <a:gd name="T57" fmla="*/ 0 h 76"/>
                <a:gd name="T58" fmla="*/ 88 w 312"/>
                <a:gd name="T59" fmla="*/ 1 h 76"/>
                <a:gd name="T60" fmla="*/ 100 w 312"/>
                <a:gd name="T61" fmla="*/ 4 h 76"/>
                <a:gd name="T62" fmla="*/ 112 w 312"/>
                <a:gd name="T63" fmla="*/ 5 h 76"/>
                <a:gd name="T64" fmla="*/ 125 w 312"/>
                <a:gd name="T65" fmla="*/ 9 h 76"/>
                <a:gd name="T66" fmla="*/ 135 w 312"/>
                <a:gd name="T67" fmla="*/ 14 h 76"/>
                <a:gd name="T68" fmla="*/ 144 w 312"/>
                <a:gd name="T69" fmla="*/ 20 h 76"/>
                <a:gd name="T70" fmla="*/ 153 w 312"/>
                <a:gd name="T71" fmla="*/ 28 h 76"/>
                <a:gd name="T72" fmla="*/ 158 w 312"/>
                <a:gd name="T73" fmla="*/ 36 h 7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56" name="Freeform 213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19 w 38"/>
                <a:gd name="T1" fmla="*/ 0 h 68"/>
                <a:gd name="T2" fmla="*/ 15 w 38"/>
                <a:gd name="T3" fmla="*/ 4 h 68"/>
                <a:gd name="T4" fmla="*/ 11 w 38"/>
                <a:gd name="T5" fmla="*/ 9 h 68"/>
                <a:gd name="T6" fmla="*/ 8 w 38"/>
                <a:gd name="T7" fmla="*/ 15 h 68"/>
                <a:gd name="T8" fmla="*/ 4 w 38"/>
                <a:gd name="T9" fmla="*/ 20 h 68"/>
                <a:gd name="T10" fmla="*/ 3 w 38"/>
                <a:gd name="T11" fmla="*/ 26 h 68"/>
                <a:gd name="T12" fmla="*/ 1 w 38"/>
                <a:gd name="T13" fmla="*/ 31 h 68"/>
                <a:gd name="T14" fmla="*/ 0 w 38"/>
                <a:gd name="T15" fmla="*/ 34 h 68"/>
                <a:gd name="T16" fmla="*/ 1 w 38"/>
                <a:gd name="T17" fmla="*/ 36 h 68"/>
                <a:gd name="T18" fmla="*/ 3 w 38"/>
                <a:gd name="T19" fmla="*/ 36 h 68"/>
                <a:gd name="T20" fmla="*/ 3 w 38"/>
                <a:gd name="T21" fmla="*/ 34 h 68"/>
                <a:gd name="T22" fmla="*/ 6 w 38"/>
                <a:gd name="T23" fmla="*/ 29 h 68"/>
                <a:gd name="T24" fmla="*/ 8 w 38"/>
                <a:gd name="T25" fmla="*/ 23 h 68"/>
                <a:gd name="T26" fmla="*/ 10 w 38"/>
                <a:gd name="T27" fmla="*/ 17 h 68"/>
                <a:gd name="T28" fmla="*/ 13 w 38"/>
                <a:gd name="T29" fmla="*/ 11 h 68"/>
                <a:gd name="T30" fmla="*/ 16 w 38"/>
                <a:gd name="T31" fmla="*/ 4 h 68"/>
                <a:gd name="T32" fmla="*/ 19 w 38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57" name="Freeform 214"/>
            <p:cNvSpPr>
              <a:spLocks/>
            </p:cNvSpPr>
            <p:nvPr/>
          </p:nvSpPr>
          <p:spPr bwMode="auto">
            <a:xfrm>
              <a:off x="2893" y="2105"/>
              <a:ext cx="38" cy="67"/>
            </a:xfrm>
            <a:custGeom>
              <a:avLst/>
              <a:gdLst>
                <a:gd name="T0" fmla="*/ 1 w 45"/>
                <a:gd name="T1" fmla="*/ 43 h 75"/>
                <a:gd name="T2" fmla="*/ 0 w 45"/>
                <a:gd name="T3" fmla="*/ 41 h 75"/>
                <a:gd name="T4" fmla="*/ 1 w 45"/>
                <a:gd name="T5" fmla="*/ 37 h 75"/>
                <a:gd name="T6" fmla="*/ 3 w 45"/>
                <a:gd name="T7" fmla="*/ 31 h 75"/>
                <a:gd name="T8" fmla="*/ 4 w 45"/>
                <a:gd name="T9" fmla="*/ 25 h 75"/>
                <a:gd name="T10" fmla="*/ 7 w 45"/>
                <a:gd name="T11" fmla="*/ 18 h 75"/>
                <a:gd name="T12" fmla="*/ 10 w 45"/>
                <a:gd name="T13" fmla="*/ 12 h 75"/>
                <a:gd name="T14" fmla="*/ 14 w 45"/>
                <a:gd name="T15" fmla="*/ 4 h 75"/>
                <a:gd name="T16" fmla="*/ 19 w 45"/>
                <a:gd name="T17" fmla="*/ 0 h 75"/>
                <a:gd name="T18" fmla="*/ 17 w 45"/>
                <a:gd name="T19" fmla="*/ 4 h 75"/>
                <a:gd name="T20" fmla="*/ 14 w 45"/>
                <a:gd name="T21" fmla="*/ 12 h 75"/>
                <a:gd name="T22" fmla="*/ 12 w 45"/>
                <a:gd name="T23" fmla="*/ 19 h 75"/>
                <a:gd name="T24" fmla="*/ 9 w 45"/>
                <a:gd name="T25" fmla="*/ 26 h 75"/>
                <a:gd name="T26" fmla="*/ 6 w 45"/>
                <a:gd name="T27" fmla="*/ 33 h 75"/>
                <a:gd name="T28" fmla="*/ 4 w 45"/>
                <a:gd name="T29" fmla="*/ 38 h 75"/>
                <a:gd name="T30" fmla="*/ 3 w 45"/>
                <a:gd name="T31" fmla="*/ 42 h 75"/>
                <a:gd name="T32" fmla="*/ 1 w 45"/>
                <a:gd name="T33" fmla="*/ 43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58" name="Freeform 215"/>
            <p:cNvSpPr>
              <a:spLocks/>
            </p:cNvSpPr>
            <p:nvPr/>
          </p:nvSpPr>
          <p:spPr bwMode="auto">
            <a:xfrm>
              <a:off x="2933" y="2100"/>
              <a:ext cx="52" cy="86"/>
            </a:xfrm>
            <a:custGeom>
              <a:avLst/>
              <a:gdLst>
                <a:gd name="T0" fmla="*/ 1 w 60"/>
                <a:gd name="T1" fmla="*/ 51 h 98"/>
                <a:gd name="T2" fmla="*/ 0 w 60"/>
                <a:gd name="T3" fmla="*/ 47 h 98"/>
                <a:gd name="T4" fmla="*/ 2 w 60"/>
                <a:gd name="T5" fmla="*/ 42 h 98"/>
                <a:gd name="T6" fmla="*/ 3 w 60"/>
                <a:gd name="T7" fmla="*/ 36 h 98"/>
                <a:gd name="T8" fmla="*/ 8 w 60"/>
                <a:gd name="T9" fmla="*/ 27 h 98"/>
                <a:gd name="T10" fmla="*/ 12 w 60"/>
                <a:gd name="T11" fmla="*/ 19 h 98"/>
                <a:gd name="T12" fmla="*/ 18 w 60"/>
                <a:gd name="T13" fmla="*/ 11 h 98"/>
                <a:gd name="T14" fmla="*/ 23 w 60"/>
                <a:gd name="T15" fmla="*/ 4 h 98"/>
                <a:gd name="T16" fmla="*/ 29 w 60"/>
                <a:gd name="T17" fmla="*/ 0 h 98"/>
                <a:gd name="T18" fmla="*/ 27 w 60"/>
                <a:gd name="T19" fmla="*/ 4 h 98"/>
                <a:gd name="T20" fmla="*/ 23 w 60"/>
                <a:gd name="T21" fmla="*/ 11 h 98"/>
                <a:gd name="T22" fmla="*/ 20 w 60"/>
                <a:gd name="T23" fmla="*/ 19 h 98"/>
                <a:gd name="T24" fmla="*/ 15 w 60"/>
                <a:gd name="T25" fmla="*/ 29 h 98"/>
                <a:gd name="T26" fmla="*/ 10 w 60"/>
                <a:gd name="T27" fmla="*/ 37 h 98"/>
                <a:gd name="T28" fmla="*/ 7 w 60"/>
                <a:gd name="T29" fmla="*/ 46 h 98"/>
                <a:gd name="T30" fmla="*/ 3 w 60"/>
                <a:gd name="T31" fmla="*/ 50 h 98"/>
                <a:gd name="T32" fmla="*/ 1 w 60"/>
                <a:gd name="T33" fmla="*/ 51 h 9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59" name="Freeform 216"/>
            <p:cNvSpPr>
              <a:spLocks/>
            </p:cNvSpPr>
            <p:nvPr/>
          </p:nvSpPr>
          <p:spPr bwMode="auto">
            <a:xfrm>
              <a:off x="2978" y="2105"/>
              <a:ext cx="58" cy="91"/>
            </a:xfrm>
            <a:custGeom>
              <a:avLst/>
              <a:gdLst>
                <a:gd name="T0" fmla="*/ 1 w 65"/>
                <a:gd name="T1" fmla="*/ 51 h 105"/>
                <a:gd name="T2" fmla="*/ 0 w 65"/>
                <a:gd name="T3" fmla="*/ 49 h 105"/>
                <a:gd name="T4" fmla="*/ 3 w 65"/>
                <a:gd name="T5" fmla="*/ 42 h 105"/>
                <a:gd name="T6" fmla="*/ 4 w 65"/>
                <a:gd name="T7" fmla="*/ 36 h 105"/>
                <a:gd name="T8" fmla="*/ 11 w 65"/>
                <a:gd name="T9" fmla="*/ 27 h 105"/>
                <a:gd name="T10" fmla="*/ 17 w 65"/>
                <a:gd name="T11" fmla="*/ 17 h 105"/>
                <a:gd name="T12" fmla="*/ 23 w 65"/>
                <a:gd name="T13" fmla="*/ 10 h 105"/>
                <a:gd name="T14" fmla="*/ 30 w 65"/>
                <a:gd name="T15" fmla="*/ 3 h 105"/>
                <a:gd name="T16" fmla="*/ 37 w 65"/>
                <a:gd name="T17" fmla="*/ 0 h 105"/>
                <a:gd name="T18" fmla="*/ 34 w 65"/>
                <a:gd name="T19" fmla="*/ 3 h 105"/>
                <a:gd name="T20" fmla="*/ 30 w 65"/>
                <a:gd name="T21" fmla="*/ 10 h 105"/>
                <a:gd name="T22" fmla="*/ 26 w 65"/>
                <a:gd name="T23" fmla="*/ 19 h 105"/>
                <a:gd name="T24" fmla="*/ 19 w 65"/>
                <a:gd name="T25" fmla="*/ 28 h 105"/>
                <a:gd name="T26" fmla="*/ 13 w 65"/>
                <a:gd name="T27" fmla="*/ 36 h 105"/>
                <a:gd name="T28" fmla="*/ 8 w 65"/>
                <a:gd name="T29" fmla="*/ 44 h 105"/>
                <a:gd name="T30" fmla="*/ 4 w 65"/>
                <a:gd name="T31" fmla="*/ 49 h 105"/>
                <a:gd name="T32" fmla="*/ 1 w 65"/>
                <a:gd name="T33" fmla="*/ 51 h 1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0" name="Freeform 217"/>
            <p:cNvSpPr>
              <a:spLocks/>
            </p:cNvSpPr>
            <p:nvPr/>
          </p:nvSpPr>
          <p:spPr bwMode="auto">
            <a:xfrm>
              <a:off x="3008" y="2112"/>
              <a:ext cx="62" cy="76"/>
            </a:xfrm>
            <a:custGeom>
              <a:avLst/>
              <a:gdLst>
                <a:gd name="T0" fmla="*/ 0 w 71"/>
                <a:gd name="T1" fmla="*/ 45 h 87"/>
                <a:gd name="T2" fmla="*/ 0 w 71"/>
                <a:gd name="T3" fmla="*/ 42 h 87"/>
                <a:gd name="T4" fmla="*/ 3 w 71"/>
                <a:gd name="T5" fmla="*/ 37 h 87"/>
                <a:gd name="T6" fmla="*/ 7 w 71"/>
                <a:gd name="T7" fmla="*/ 30 h 87"/>
                <a:gd name="T8" fmla="*/ 13 w 71"/>
                <a:gd name="T9" fmla="*/ 22 h 87"/>
                <a:gd name="T10" fmla="*/ 18 w 71"/>
                <a:gd name="T11" fmla="*/ 14 h 87"/>
                <a:gd name="T12" fmla="*/ 25 w 71"/>
                <a:gd name="T13" fmla="*/ 7 h 87"/>
                <a:gd name="T14" fmla="*/ 31 w 71"/>
                <a:gd name="T15" fmla="*/ 3 h 87"/>
                <a:gd name="T16" fmla="*/ 36 w 71"/>
                <a:gd name="T17" fmla="*/ 0 h 87"/>
                <a:gd name="T18" fmla="*/ 34 w 71"/>
                <a:gd name="T19" fmla="*/ 3 h 87"/>
                <a:gd name="T20" fmla="*/ 29 w 71"/>
                <a:gd name="T21" fmla="*/ 10 h 87"/>
                <a:gd name="T22" fmla="*/ 24 w 71"/>
                <a:gd name="T23" fmla="*/ 18 h 87"/>
                <a:gd name="T24" fmla="*/ 18 w 71"/>
                <a:gd name="T25" fmla="*/ 26 h 87"/>
                <a:gd name="T26" fmla="*/ 12 w 71"/>
                <a:gd name="T27" fmla="*/ 34 h 87"/>
                <a:gd name="T28" fmla="*/ 7 w 71"/>
                <a:gd name="T29" fmla="*/ 39 h 87"/>
                <a:gd name="T30" fmla="*/ 3 w 71"/>
                <a:gd name="T31" fmla="*/ 44 h 87"/>
                <a:gd name="T32" fmla="*/ 0 w 71"/>
                <a:gd name="T33" fmla="*/ 45 h 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1" name="Freeform 218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39 h 71"/>
                <a:gd name="T2" fmla="*/ 0 w 61"/>
                <a:gd name="T3" fmla="*/ 36 h 71"/>
                <a:gd name="T4" fmla="*/ 3 w 61"/>
                <a:gd name="T5" fmla="*/ 32 h 71"/>
                <a:gd name="T6" fmla="*/ 3 w 61"/>
                <a:gd name="T7" fmla="*/ 26 h 71"/>
                <a:gd name="T8" fmla="*/ 8 w 61"/>
                <a:gd name="T9" fmla="*/ 20 h 71"/>
                <a:gd name="T10" fmla="*/ 12 w 61"/>
                <a:gd name="T11" fmla="*/ 13 h 71"/>
                <a:gd name="T12" fmla="*/ 17 w 61"/>
                <a:gd name="T13" fmla="*/ 7 h 71"/>
                <a:gd name="T14" fmla="*/ 22 w 61"/>
                <a:gd name="T15" fmla="*/ 4 h 71"/>
                <a:gd name="T16" fmla="*/ 27 w 61"/>
                <a:gd name="T17" fmla="*/ 0 h 71"/>
                <a:gd name="T18" fmla="*/ 25 w 61"/>
                <a:gd name="T19" fmla="*/ 4 h 71"/>
                <a:gd name="T20" fmla="*/ 21 w 61"/>
                <a:gd name="T21" fmla="*/ 10 h 71"/>
                <a:gd name="T22" fmla="*/ 17 w 61"/>
                <a:gd name="T23" fmla="*/ 17 h 71"/>
                <a:gd name="T24" fmla="*/ 13 w 61"/>
                <a:gd name="T25" fmla="*/ 23 h 71"/>
                <a:gd name="T26" fmla="*/ 9 w 61"/>
                <a:gd name="T27" fmla="*/ 30 h 71"/>
                <a:gd name="T28" fmla="*/ 6 w 61"/>
                <a:gd name="T29" fmla="*/ 35 h 71"/>
                <a:gd name="T30" fmla="*/ 3 w 61"/>
                <a:gd name="T31" fmla="*/ 38 h 71"/>
                <a:gd name="T32" fmla="*/ 1 w 61"/>
                <a:gd name="T33" fmla="*/ 39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2" name="Freeform 219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24 h 51"/>
                <a:gd name="T2" fmla="*/ 0 w 53"/>
                <a:gd name="T3" fmla="*/ 22 h 51"/>
                <a:gd name="T4" fmla="*/ 3 w 53"/>
                <a:gd name="T5" fmla="*/ 19 h 51"/>
                <a:gd name="T6" fmla="*/ 5 w 53"/>
                <a:gd name="T7" fmla="*/ 15 h 51"/>
                <a:gd name="T8" fmla="*/ 10 w 53"/>
                <a:gd name="T9" fmla="*/ 10 h 51"/>
                <a:gd name="T10" fmla="*/ 14 w 53"/>
                <a:gd name="T11" fmla="*/ 7 h 51"/>
                <a:gd name="T12" fmla="*/ 19 w 53"/>
                <a:gd name="T13" fmla="*/ 3 h 51"/>
                <a:gd name="T14" fmla="*/ 23 w 53"/>
                <a:gd name="T15" fmla="*/ 1 h 51"/>
                <a:gd name="T16" fmla="*/ 26 w 53"/>
                <a:gd name="T17" fmla="*/ 0 h 51"/>
                <a:gd name="T18" fmla="*/ 23 w 53"/>
                <a:gd name="T19" fmla="*/ 3 h 51"/>
                <a:gd name="T20" fmla="*/ 20 w 53"/>
                <a:gd name="T21" fmla="*/ 6 h 51"/>
                <a:gd name="T22" fmla="*/ 16 w 53"/>
                <a:gd name="T23" fmla="*/ 10 h 51"/>
                <a:gd name="T24" fmla="*/ 12 w 53"/>
                <a:gd name="T25" fmla="*/ 14 h 51"/>
                <a:gd name="T26" fmla="*/ 9 w 53"/>
                <a:gd name="T27" fmla="*/ 18 h 51"/>
                <a:gd name="T28" fmla="*/ 5 w 53"/>
                <a:gd name="T29" fmla="*/ 22 h 51"/>
                <a:gd name="T30" fmla="*/ 3 w 53"/>
                <a:gd name="T31" fmla="*/ 24 h 51"/>
                <a:gd name="T32" fmla="*/ 0 w 53"/>
                <a:gd name="T33" fmla="*/ 24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" name="Freeform 220"/>
            <p:cNvSpPr>
              <a:spLocks/>
            </p:cNvSpPr>
            <p:nvPr/>
          </p:nvSpPr>
          <p:spPr bwMode="auto">
            <a:xfrm>
              <a:off x="3105" y="2149"/>
              <a:ext cx="31" cy="32"/>
            </a:xfrm>
            <a:custGeom>
              <a:avLst/>
              <a:gdLst>
                <a:gd name="T0" fmla="*/ 0 w 34"/>
                <a:gd name="T1" fmla="*/ 23 h 34"/>
                <a:gd name="T2" fmla="*/ 0 w 34"/>
                <a:gd name="T3" fmla="*/ 22 h 34"/>
                <a:gd name="T4" fmla="*/ 1 w 34"/>
                <a:gd name="T5" fmla="*/ 19 h 34"/>
                <a:gd name="T6" fmla="*/ 5 w 34"/>
                <a:gd name="T7" fmla="*/ 13 h 34"/>
                <a:gd name="T8" fmla="*/ 5 w 34"/>
                <a:gd name="T9" fmla="*/ 8 h 34"/>
                <a:gd name="T10" fmla="*/ 11 w 34"/>
                <a:gd name="T11" fmla="*/ 6 h 34"/>
                <a:gd name="T12" fmla="*/ 15 w 34"/>
                <a:gd name="T13" fmla="*/ 2 h 34"/>
                <a:gd name="T14" fmla="*/ 18 w 34"/>
                <a:gd name="T15" fmla="*/ 0 h 34"/>
                <a:gd name="T16" fmla="*/ 22 w 34"/>
                <a:gd name="T17" fmla="*/ 1 h 34"/>
                <a:gd name="T18" fmla="*/ 17 w 34"/>
                <a:gd name="T19" fmla="*/ 3 h 34"/>
                <a:gd name="T20" fmla="*/ 14 w 34"/>
                <a:gd name="T21" fmla="*/ 8 h 34"/>
                <a:gd name="T22" fmla="*/ 12 w 34"/>
                <a:gd name="T23" fmla="*/ 10 h 34"/>
                <a:gd name="T24" fmla="*/ 7 w 34"/>
                <a:gd name="T25" fmla="*/ 17 h 34"/>
                <a:gd name="T26" fmla="*/ 5 w 34"/>
                <a:gd name="T27" fmla="*/ 22 h 34"/>
                <a:gd name="T28" fmla="*/ 5 w 34"/>
                <a:gd name="T29" fmla="*/ 24 h 34"/>
                <a:gd name="T30" fmla="*/ 2 w 34"/>
                <a:gd name="T31" fmla="*/ 24 h 34"/>
                <a:gd name="T32" fmla="*/ 0 w 34"/>
                <a:gd name="T33" fmla="*/ 23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4" name="Freeform 221"/>
            <p:cNvSpPr>
              <a:spLocks/>
            </p:cNvSpPr>
            <p:nvPr/>
          </p:nvSpPr>
          <p:spPr bwMode="auto">
            <a:xfrm>
              <a:off x="2850" y="2123"/>
              <a:ext cx="36" cy="38"/>
            </a:xfrm>
            <a:custGeom>
              <a:avLst/>
              <a:gdLst>
                <a:gd name="T0" fmla="*/ 23 w 40"/>
                <a:gd name="T1" fmla="*/ 0 h 44"/>
                <a:gd name="T2" fmla="*/ 23 w 40"/>
                <a:gd name="T3" fmla="*/ 3 h 44"/>
                <a:gd name="T4" fmla="*/ 20 w 40"/>
                <a:gd name="T5" fmla="*/ 5 h 44"/>
                <a:gd name="T6" fmla="*/ 17 w 40"/>
                <a:gd name="T7" fmla="*/ 9 h 44"/>
                <a:gd name="T8" fmla="*/ 14 w 40"/>
                <a:gd name="T9" fmla="*/ 12 h 44"/>
                <a:gd name="T10" fmla="*/ 11 w 40"/>
                <a:gd name="T11" fmla="*/ 16 h 44"/>
                <a:gd name="T12" fmla="*/ 6 w 40"/>
                <a:gd name="T13" fmla="*/ 19 h 44"/>
                <a:gd name="T14" fmla="*/ 5 w 40"/>
                <a:gd name="T15" fmla="*/ 22 h 44"/>
                <a:gd name="T16" fmla="*/ 1 w 40"/>
                <a:gd name="T17" fmla="*/ 20 h 44"/>
                <a:gd name="T18" fmla="*/ 0 w 40"/>
                <a:gd name="T19" fmla="*/ 19 h 44"/>
                <a:gd name="T20" fmla="*/ 2 w 40"/>
                <a:gd name="T21" fmla="*/ 16 h 44"/>
                <a:gd name="T22" fmla="*/ 5 w 40"/>
                <a:gd name="T23" fmla="*/ 12 h 44"/>
                <a:gd name="T24" fmla="*/ 8 w 40"/>
                <a:gd name="T25" fmla="*/ 9 h 44"/>
                <a:gd name="T26" fmla="*/ 13 w 40"/>
                <a:gd name="T27" fmla="*/ 7 h 44"/>
                <a:gd name="T28" fmla="*/ 18 w 40"/>
                <a:gd name="T29" fmla="*/ 3 h 44"/>
                <a:gd name="T30" fmla="*/ 21 w 40"/>
                <a:gd name="T31" fmla="*/ 3 h 44"/>
                <a:gd name="T32" fmla="*/ 23 w 40"/>
                <a:gd name="T33" fmla="*/ 0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5" name="Freeform 222"/>
            <p:cNvSpPr>
              <a:spLocks/>
            </p:cNvSpPr>
            <p:nvPr/>
          </p:nvSpPr>
          <p:spPr bwMode="auto">
            <a:xfrm>
              <a:off x="2845" y="2102"/>
              <a:ext cx="42" cy="19"/>
            </a:xfrm>
            <a:custGeom>
              <a:avLst/>
              <a:gdLst>
                <a:gd name="T0" fmla="*/ 27 w 47"/>
                <a:gd name="T1" fmla="*/ 13 h 21"/>
                <a:gd name="T2" fmla="*/ 25 w 47"/>
                <a:gd name="T3" fmla="*/ 12 h 21"/>
                <a:gd name="T4" fmla="*/ 22 w 47"/>
                <a:gd name="T5" fmla="*/ 11 h 21"/>
                <a:gd name="T6" fmla="*/ 19 w 47"/>
                <a:gd name="T7" fmla="*/ 7 h 21"/>
                <a:gd name="T8" fmla="*/ 13 w 47"/>
                <a:gd name="T9" fmla="*/ 5 h 21"/>
                <a:gd name="T10" fmla="*/ 10 w 47"/>
                <a:gd name="T11" fmla="*/ 4 h 21"/>
                <a:gd name="T12" fmla="*/ 4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5 h 21"/>
                <a:gd name="T22" fmla="*/ 4 w 47"/>
                <a:gd name="T23" fmla="*/ 7 h 21"/>
                <a:gd name="T24" fmla="*/ 10 w 47"/>
                <a:gd name="T25" fmla="*/ 10 h 21"/>
                <a:gd name="T26" fmla="*/ 15 w 47"/>
                <a:gd name="T27" fmla="*/ 11 h 21"/>
                <a:gd name="T28" fmla="*/ 19 w 47"/>
                <a:gd name="T29" fmla="*/ 12 h 21"/>
                <a:gd name="T30" fmla="*/ 23 w 47"/>
                <a:gd name="T31" fmla="*/ 12 h 21"/>
                <a:gd name="T32" fmla="*/ 27 w 47"/>
                <a:gd name="T33" fmla="*/ 13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6" name="Freeform 223"/>
            <p:cNvSpPr>
              <a:spLocks/>
            </p:cNvSpPr>
            <p:nvPr/>
          </p:nvSpPr>
          <p:spPr bwMode="auto">
            <a:xfrm>
              <a:off x="2833" y="2125"/>
              <a:ext cx="46" cy="10"/>
            </a:xfrm>
            <a:custGeom>
              <a:avLst/>
              <a:gdLst>
                <a:gd name="T0" fmla="*/ 26 w 53"/>
                <a:gd name="T1" fmla="*/ 0 h 13"/>
                <a:gd name="T2" fmla="*/ 24 w 53"/>
                <a:gd name="T3" fmla="*/ 0 h 13"/>
                <a:gd name="T4" fmla="*/ 21 w 53"/>
                <a:gd name="T5" fmla="*/ 0 h 13"/>
                <a:gd name="T6" fmla="*/ 16 w 53"/>
                <a:gd name="T7" fmla="*/ 0 h 13"/>
                <a:gd name="T8" fmla="*/ 12 w 53"/>
                <a:gd name="T9" fmla="*/ 0 h 13"/>
                <a:gd name="T10" fmla="*/ 8 w 53"/>
                <a:gd name="T11" fmla="*/ 1 h 13"/>
                <a:gd name="T12" fmla="*/ 3 w 53"/>
                <a:gd name="T13" fmla="*/ 2 h 13"/>
                <a:gd name="T14" fmla="*/ 2 w 53"/>
                <a:gd name="T15" fmla="*/ 2 h 13"/>
                <a:gd name="T16" fmla="*/ 0 w 53"/>
                <a:gd name="T17" fmla="*/ 2 h 13"/>
                <a:gd name="T18" fmla="*/ 2 w 53"/>
                <a:gd name="T19" fmla="*/ 3 h 13"/>
                <a:gd name="T20" fmla="*/ 3 w 53"/>
                <a:gd name="T21" fmla="*/ 4 h 13"/>
                <a:gd name="T22" fmla="*/ 7 w 53"/>
                <a:gd name="T23" fmla="*/ 3 h 13"/>
                <a:gd name="T24" fmla="*/ 11 w 53"/>
                <a:gd name="T25" fmla="*/ 3 h 13"/>
                <a:gd name="T26" fmla="*/ 15 w 53"/>
                <a:gd name="T27" fmla="*/ 2 h 13"/>
                <a:gd name="T28" fmla="*/ 20 w 53"/>
                <a:gd name="T29" fmla="*/ 2 h 13"/>
                <a:gd name="T30" fmla="*/ 23 w 53"/>
                <a:gd name="T31" fmla="*/ 2 h 13"/>
                <a:gd name="T32" fmla="*/ 26 w 53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7" name="Freeform 224"/>
            <p:cNvSpPr>
              <a:spLocks/>
            </p:cNvSpPr>
            <p:nvPr/>
          </p:nvSpPr>
          <p:spPr bwMode="auto">
            <a:xfrm>
              <a:off x="2859" y="2079"/>
              <a:ext cx="42" cy="35"/>
            </a:xfrm>
            <a:custGeom>
              <a:avLst/>
              <a:gdLst>
                <a:gd name="T0" fmla="*/ 25 w 48"/>
                <a:gd name="T1" fmla="*/ 19 h 41"/>
                <a:gd name="T2" fmla="*/ 22 w 48"/>
                <a:gd name="T3" fmla="*/ 17 h 41"/>
                <a:gd name="T4" fmla="*/ 18 w 48"/>
                <a:gd name="T5" fmla="*/ 14 h 41"/>
                <a:gd name="T6" fmla="*/ 13 w 48"/>
                <a:gd name="T7" fmla="*/ 12 h 41"/>
                <a:gd name="T8" fmla="*/ 9 w 48"/>
                <a:gd name="T9" fmla="*/ 9 h 41"/>
                <a:gd name="T10" fmla="*/ 4 w 48"/>
                <a:gd name="T11" fmla="*/ 7 h 41"/>
                <a:gd name="T12" fmla="*/ 3 w 48"/>
                <a:gd name="T13" fmla="*/ 3 h 41"/>
                <a:gd name="T14" fmla="*/ 0 w 48"/>
                <a:gd name="T15" fmla="*/ 3 h 41"/>
                <a:gd name="T16" fmla="*/ 1 w 48"/>
                <a:gd name="T17" fmla="*/ 1 h 41"/>
                <a:gd name="T18" fmla="*/ 4 w 48"/>
                <a:gd name="T19" fmla="*/ 0 h 41"/>
                <a:gd name="T20" fmla="*/ 6 w 48"/>
                <a:gd name="T21" fmla="*/ 3 h 41"/>
                <a:gd name="T22" fmla="*/ 9 w 48"/>
                <a:gd name="T23" fmla="*/ 4 h 41"/>
                <a:gd name="T24" fmla="*/ 13 w 48"/>
                <a:gd name="T25" fmla="*/ 7 h 41"/>
                <a:gd name="T26" fmla="*/ 17 w 48"/>
                <a:gd name="T27" fmla="*/ 11 h 41"/>
                <a:gd name="T28" fmla="*/ 20 w 48"/>
                <a:gd name="T29" fmla="*/ 14 h 41"/>
                <a:gd name="T30" fmla="*/ 23 w 48"/>
                <a:gd name="T31" fmla="*/ 17 h 41"/>
                <a:gd name="T32" fmla="*/ 25 w 48"/>
                <a:gd name="T33" fmla="*/ 19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8" name="Freeform 225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36 h 68"/>
                <a:gd name="T2" fmla="*/ 0 w 14"/>
                <a:gd name="T3" fmla="*/ 27 h 68"/>
                <a:gd name="T4" fmla="*/ 0 w 14"/>
                <a:gd name="T5" fmla="*/ 16 h 68"/>
                <a:gd name="T6" fmla="*/ 3 w 14"/>
                <a:gd name="T7" fmla="*/ 4 h 68"/>
                <a:gd name="T8" fmla="*/ 7 w 14"/>
                <a:gd name="T9" fmla="*/ 0 h 68"/>
                <a:gd name="T10" fmla="*/ 9 w 14"/>
                <a:gd name="T11" fmla="*/ 4 h 68"/>
                <a:gd name="T12" fmla="*/ 7 w 14"/>
                <a:gd name="T13" fmla="*/ 14 h 68"/>
                <a:gd name="T14" fmla="*/ 6 w 14"/>
                <a:gd name="T15" fmla="*/ 26 h 68"/>
                <a:gd name="T16" fmla="*/ 3 w 14"/>
                <a:gd name="T17" fmla="*/ 3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9" name="Freeform 226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35 h 66"/>
                <a:gd name="T2" fmla="*/ 1 w 23"/>
                <a:gd name="T3" fmla="*/ 27 h 66"/>
                <a:gd name="T4" fmla="*/ 2 w 23"/>
                <a:gd name="T5" fmla="*/ 15 h 66"/>
                <a:gd name="T6" fmla="*/ 4 w 23"/>
                <a:gd name="T7" fmla="*/ 5 h 66"/>
                <a:gd name="T8" fmla="*/ 7 w 23"/>
                <a:gd name="T9" fmla="*/ 0 h 66"/>
                <a:gd name="T10" fmla="*/ 9 w 23"/>
                <a:gd name="T11" fmla="*/ 4 h 66"/>
                <a:gd name="T12" fmla="*/ 7 w 23"/>
                <a:gd name="T13" fmla="*/ 15 h 66"/>
                <a:gd name="T14" fmla="*/ 2 w 23"/>
                <a:gd name="T15" fmla="*/ 27 h 66"/>
                <a:gd name="T16" fmla="*/ 0 w 23"/>
                <a:gd name="T17" fmla="*/ 35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0" name="Freeform 227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7 w 14"/>
                <a:gd name="T1" fmla="*/ 32 h 63"/>
                <a:gd name="T2" fmla="*/ 2 w 14"/>
                <a:gd name="T3" fmla="*/ 27 h 63"/>
                <a:gd name="T4" fmla="*/ 0 w 14"/>
                <a:gd name="T5" fmla="*/ 17 h 63"/>
                <a:gd name="T6" fmla="*/ 1 w 14"/>
                <a:gd name="T7" fmla="*/ 6 h 63"/>
                <a:gd name="T8" fmla="*/ 7 w 14"/>
                <a:gd name="T9" fmla="*/ 0 h 63"/>
                <a:gd name="T10" fmla="*/ 9 w 14"/>
                <a:gd name="T11" fmla="*/ 3 h 63"/>
                <a:gd name="T12" fmla="*/ 7 w 14"/>
                <a:gd name="T13" fmla="*/ 11 h 63"/>
                <a:gd name="T14" fmla="*/ 7 w 14"/>
                <a:gd name="T15" fmla="*/ 22 h 63"/>
                <a:gd name="T16" fmla="*/ 7 w 14"/>
                <a:gd name="T17" fmla="*/ 32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1" name="Freeform 228"/>
            <p:cNvSpPr>
              <a:spLocks/>
            </p:cNvSpPr>
            <p:nvPr/>
          </p:nvSpPr>
          <p:spPr bwMode="auto">
            <a:xfrm>
              <a:off x="3050" y="2053"/>
              <a:ext cx="20" cy="64"/>
            </a:xfrm>
            <a:custGeom>
              <a:avLst/>
              <a:gdLst>
                <a:gd name="T0" fmla="*/ 16 w 21"/>
                <a:gd name="T1" fmla="*/ 34 h 75"/>
                <a:gd name="T2" fmla="*/ 10 w 21"/>
                <a:gd name="T3" fmla="*/ 26 h 75"/>
                <a:gd name="T4" fmla="*/ 3 w 21"/>
                <a:gd name="T5" fmla="*/ 15 h 75"/>
                <a:gd name="T6" fmla="*/ 0 w 21"/>
                <a:gd name="T7" fmla="*/ 5 h 75"/>
                <a:gd name="T8" fmla="*/ 4 w 21"/>
                <a:gd name="T9" fmla="*/ 0 h 75"/>
                <a:gd name="T10" fmla="*/ 10 w 21"/>
                <a:gd name="T11" fmla="*/ 3 h 75"/>
                <a:gd name="T12" fmla="*/ 12 w 21"/>
                <a:gd name="T13" fmla="*/ 14 h 75"/>
                <a:gd name="T14" fmla="*/ 14 w 21"/>
                <a:gd name="T15" fmla="*/ 26 h 75"/>
                <a:gd name="T16" fmla="*/ 16 w 21"/>
                <a:gd name="T17" fmla="*/ 34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2" name="Freeform 229"/>
            <p:cNvSpPr>
              <a:spLocks/>
            </p:cNvSpPr>
            <p:nvPr/>
          </p:nvSpPr>
          <p:spPr bwMode="auto">
            <a:xfrm>
              <a:off x="3019" y="2035"/>
              <a:ext cx="23" cy="72"/>
            </a:xfrm>
            <a:custGeom>
              <a:avLst/>
              <a:gdLst>
                <a:gd name="T0" fmla="*/ 16 w 25"/>
                <a:gd name="T1" fmla="*/ 48 h 80"/>
                <a:gd name="T2" fmla="*/ 15 w 25"/>
                <a:gd name="T3" fmla="*/ 43 h 80"/>
                <a:gd name="T4" fmla="*/ 11 w 25"/>
                <a:gd name="T5" fmla="*/ 37 h 80"/>
                <a:gd name="T6" fmla="*/ 6 w 25"/>
                <a:gd name="T7" fmla="*/ 29 h 80"/>
                <a:gd name="T8" fmla="*/ 6 w 25"/>
                <a:gd name="T9" fmla="*/ 21 h 80"/>
                <a:gd name="T10" fmla="*/ 2 w 25"/>
                <a:gd name="T11" fmla="*/ 12 h 80"/>
                <a:gd name="T12" fmla="*/ 0 w 25"/>
                <a:gd name="T13" fmla="*/ 5 h 80"/>
                <a:gd name="T14" fmla="*/ 0 w 25"/>
                <a:gd name="T15" fmla="*/ 2 h 80"/>
                <a:gd name="T16" fmla="*/ 4 w 25"/>
                <a:gd name="T17" fmla="*/ 0 h 80"/>
                <a:gd name="T18" fmla="*/ 9 w 25"/>
                <a:gd name="T19" fmla="*/ 7 h 80"/>
                <a:gd name="T20" fmla="*/ 13 w 25"/>
                <a:gd name="T21" fmla="*/ 23 h 80"/>
                <a:gd name="T22" fmla="*/ 15 w 25"/>
                <a:gd name="T23" fmla="*/ 38 h 80"/>
                <a:gd name="T24" fmla="*/ 16 w 25"/>
                <a:gd name="T25" fmla="*/ 48 h 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3" name="Freeform 230"/>
            <p:cNvSpPr>
              <a:spLocks/>
            </p:cNvSpPr>
            <p:nvPr/>
          </p:nvSpPr>
          <p:spPr bwMode="auto">
            <a:xfrm>
              <a:off x="2949" y="2030"/>
              <a:ext cx="36" cy="77"/>
            </a:xfrm>
            <a:custGeom>
              <a:avLst/>
              <a:gdLst>
                <a:gd name="T0" fmla="*/ 16 w 44"/>
                <a:gd name="T1" fmla="*/ 50 h 86"/>
                <a:gd name="T2" fmla="*/ 13 w 44"/>
                <a:gd name="T3" fmla="*/ 45 h 86"/>
                <a:gd name="T4" fmla="*/ 11 w 44"/>
                <a:gd name="T5" fmla="*/ 39 h 86"/>
                <a:gd name="T6" fmla="*/ 7 w 44"/>
                <a:gd name="T7" fmla="*/ 30 h 86"/>
                <a:gd name="T8" fmla="*/ 5 w 44"/>
                <a:gd name="T9" fmla="*/ 22 h 86"/>
                <a:gd name="T10" fmla="*/ 2 w 44"/>
                <a:gd name="T11" fmla="*/ 14 h 86"/>
                <a:gd name="T12" fmla="*/ 1 w 44"/>
                <a:gd name="T13" fmla="*/ 9 h 86"/>
                <a:gd name="T14" fmla="*/ 0 w 44"/>
                <a:gd name="T15" fmla="*/ 4 h 86"/>
                <a:gd name="T16" fmla="*/ 2 w 44"/>
                <a:gd name="T17" fmla="*/ 0 h 86"/>
                <a:gd name="T18" fmla="*/ 2 w 44"/>
                <a:gd name="T19" fmla="*/ 1 h 86"/>
                <a:gd name="T20" fmla="*/ 5 w 44"/>
                <a:gd name="T21" fmla="*/ 5 h 86"/>
                <a:gd name="T22" fmla="*/ 7 w 44"/>
                <a:gd name="T23" fmla="*/ 13 h 86"/>
                <a:gd name="T24" fmla="*/ 9 w 44"/>
                <a:gd name="T25" fmla="*/ 21 h 86"/>
                <a:gd name="T26" fmla="*/ 11 w 44"/>
                <a:gd name="T27" fmla="*/ 31 h 86"/>
                <a:gd name="T28" fmla="*/ 13 w 44"/>
                <a:gd name="T29" fmla="*/ 40 h 86"/>
                <a:gd name="T30" fmla="*/ 14 w 44"/>
                <a:gd name="T31" fmla="*/ 47 h 86"/>
                <a:gd name="T32" fmla="*/ 16 w 44"/>
                <a:gd name="T33" fmla="*/ 50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4" name="Freeform 231"/>
            <p:cNvSpPr>
              <a:spLocks/>
            </p:cNvSpPr>
            <p:nvPr/>
          </p:nvSpPr>
          <p:spPr bwMode="auto">
            <a:xfrm>
              <a:off x="2882" y="2042"/>
              <a:ext cx="44" cy="70"/>
            </a:xfrm>
            <a:custGeom>
              <a:avLst/>
              <a:gdLst>
                <a:gd name="T0" fmla="*/ 22 w 52"/>
                <a:gd name="T1" fmla="*/ 43 h 79"/>
                <a:gd name="T2" fmla="*/ 19 w 52"/>
                <a:gd name="T3" fmla="*/ 40 h 79"/>
                <a:gd name="T4" fmla="*/ 16 w 52"/>
                <a:gd name="T5" fmla="*/ 35 h 79"/>
                <a:gd name="T6" fmla="*/ 12 w 52"/>
                <a:gd name="T7" fmla="*/ 27 h 79"/>
                <a:gd name="T8" fmla="*/ 7 w 52"/>
                <a:gd name="T9" fmla="*/ 21 h 79"/>
                <a:gd name="T10" fmla="*/ 3 w 52"/>
                <a:gd name="T11" fmla="*/ 13 h 79"/>
                <a:gd name="T12" fmla="*/ 2 w 52"/>
                <a:gd name="T13" fmla="*/ 8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7 w 52"/>
                <a:gd name="T21" fmla="*/ 4 h 79"/>
                <a:gd name="T22" fmla="*/ 10 w 52"/>
                <a:gd name="T23" fmla="*/ 11 h 79"/>
                <a:gd name="T24" fmla="*/ 13 w 52"/>
                <a:gd name="T25" fmla="*/ 19 h 79"/>
                <a:gd name="T26" fmla="*/ 15 w 52"/>
                <a:gd name="T27" fmla="*/ 27 h 79"/>
                <a:gd name="T28" fmla="*/ 18 w 52"/>
                <a:gd name="T29" fmla="*/ 35 h 79"/>
                <a:gd name="T30" fmla="*/ 21 w 52"/>
                <a:gd name="T31" fmla="*/ 40 h 79"/>
                <a:gd name="T32" fmla="*/ 22 w 52"/>
                <a:gd name="T33" fmla="*/ 43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5" name="Freeform 232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25 w 45"/>
                <a:gd name="T1" fmla="*/ 35 h 73"/>
                <a:gd name="T2" fmla="*/ 22 w 45"/>
                <a:gd name="T3" fmla="*/ 31 h 73"/>
                <a:gd name="T4" fmla="*/ 18 w 45"/>
                <a:gd name="T5" fmla="*/ 27 h 73"/>
                <a:gd name="T6" fmla="*/ 12 w 45"/>
                <a:gd name="T7" fmla="*/ 22 h 73"/>
                <a:gd name="T8" fmla="*/ 8 w 45"/>
                <a:gd name="T9" fmla="*/ 16 h 73"/>
                <a:gd name="T10" fmla="*/ 4 w 45"/>
                <a:gd name="T11" fmla="*/ 10 h 73"/>
                <a:gd name="T12" fmla="*/ 3 w 45"/>
                <a:gd name="T13" fmla="*/ 5 h 73"/>
                <a:gd name="T14" fmla="*/ 0 w 45"/>
                <a:gd name="T15" fmla="*/ 3 h 73"/>
                <a:gd name="T16" fmla="*/ 4 w 45"/>
                <a:gd name="T17" fmla="*/ 0 h 73"/>
                <a:gd name="T18" fmla="*/ 4 w 45"/>
                <a:gd name="T19" fmla="*/ 3 h 73"/>
                <a:gd name="T20" fmla="*/ 9 w 45"/>
                <a:gd name="T21" fmla="*/ 4 h 73"/>
                <a:gd name="T22" fmla="*/ 12 w 45"/>
                <a:gd name="T23" fmla="*/ 9 h 73"/>
                <a:gd name="T24" fmla="*/ 16 w 45"/>
                <a:gd name="T25" fmla="*/ 16 h 73"/>
                <a:gd name="T26" fmla="*/ 18 w 45"/>
                <a:gd name="T27" fmla="*/ 22 h 73"/>
                <a:gd name="T28" fmla="*/ 21 w 45"/>
                <a:gd name="T29" fmla="*/ 28 h 73"/>
                <a:gd name="T30" fmla="*/ 23 w 45"/>
                <a:gd name="T31" fmla="*/ 32 h 73"/>
                <a:gd name="T32" fmla="*/ 25 w 45"/>
                <a:gd name="T33" fmla="*/ 35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6" name="Freeform 233"/>
            <p:cNvSpPr>
              <a:spLocks/>
            </p:cNvSpPr>
            <p:nvPr/>
          </p:nvSpPr>
          <p:spPr bwMode="auto">
            <a:xfrm>
              <a:off x="2952" y="2098"/>
              <a:ext cx="58" cy="93"/>
            </a:xfrm>
            <a:custGeom>
              <a:avLst/>
              <a:gdLst>
                <a:gd name="T0" fmla="*/ 1 w 67"/>
                <a:gd name="T1" fmla="*/ 55 h 106"/>
                <a:gd name="T2" fmla="*/ 0 w 67"/>
                <a:gd name="T3" fmla="*/ 53 h 106"/>
                <a:gd name="T4" fmla="*/ 3 w 67"/>
                <a:gd name="T5" fmla="*/ 47 h 106"/>
                <a:gd name="T6" fmla="*/ 5 w 67"/>
                <a:gd name="T7" fmla="*/ 38 h 106"/>
                <a:gd name="T8" fmla="*/ 10 w 67"/>
                <a:gd name="T9" fmla="*/ 28 h 106"/>
                <a:gd name="T10" fmla="*/ 15 w 67"/>
                <a:gd name="T11" fmla="*/ 19 h 106"/>
                <a:gd name="T12" fmla="*/ 22 w 67"/>
                <a:gd name="T13" fmla="*/ 11 h 106"/>
                <a:gd name="T14" fmla="*/ 27 w 67"/>
                <a:gd name="T15" fmla="*/ 4 h 106"/>
                <a:gd name="T16" fmla="*/ 32 w 67"/>
                <a:gd name="T17" fmla="*/ 0 h 106"/>
                <a:gd name="T18" fmla="*/ 30 w 67"/>
                <a:gd name="T19" fmla="*/ 4 h 106"/>
                <a:gd name="T20" fmla="*/ 27 w 67"/>
                <a:gd name="T21" fmla="*/ 11 h 106"/>
                <a:gd name="T22" fmla="*/ 23 w 67"/>
                <a:gd name="T23" fmla="*/ 21 h 106"/>
                <a:gd name="T24" fmla="*/ 16 w 67"/>
                <a:gd name="T25" fmla="*/ 31 h 106"/>
                <a:gd name="T26" fmla="*/ 12 w 67"/>
                <a:gd name="T27" fmla="*/ 41 h 106"/>
                <a:gd name="T28" fmla="*/ 7 w 67"/>
                <a:gd name="T29" fmla="*/ 47 h 106"/>
                <a:gd name="T30" fmla="*/ 3 w 67"/>
                <a:gd name="T31" fmla="*/ 54 h 106"/>
                <a:gd name="T32" fmla="*/ 1 w 67"/>
                <a:gd name="T33" fmla="*/ 55 h 1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7" name="Freeform 234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43 h 83"/>
                <a:gd name="T2" fmla="*/ 0 w 57"/>
                <a:gd name="T3" fmla="*/ 41 h 83"/>
                <a:gd name="T4" fmla="*/ 2 w 57"/>
                <a:gd name="T5" fmla="*/ 37 h 83"/>
                <a:gd name="T6" fmla="*/ 4 w 57"/>
                <a:gd name="T7" fmla="*/ 32 h 83"/>
                <a:gd name="T8" fmla="*/ 9 w 57"/>
                <a:gd name="T9" fmla="*/ 24 h 83"/>
                <a:gd name="T10" fmla="*/ 13 w 57"/>
                <a:gd name="T11" fmla="*/ 17 h 83"/>
                <a:gd name="T12" fmla="*/ 19 w 57"/>
                <a:gd name="T13" fmla="*/ 10 h 83"/>
                <a:gd name="T14" fmla="*/ 27 w 57"/>
                <a:gd name="T15" fmla="*/ 4 h 83"/>
                <a:gd name="T16" fmla="*/ 33 w 57"/>
                <a:gd name="T17" fmla="*/ 0 h 83"/>
                <a:gd name="T18" fmla="*/ 30 w 57"/>
                <a:gd name="T19" fmla="*/ 4 h 83"/>
                <a:gd name="T20" fmla="*/ 24 w 57"/>
                <a:gd name="T21" fmla="*/ 11 h 83"/>
                <a:gd name="T22" fmla="*/ 19 w 57"/>
                <a:gd name="T23" fmla="*/ 18 h 83"/>
                <a:gd name="T24" fmla="*/ 14 w 57"/>
                <a:gd name="T25" fmla="*/ 26 h 83"/>
                <a:gd name="T26" fmla="*/ 10 w 57"/>
                <a:gd name="T27" fmla="*/ 33 h 83"/>
                <a:gd name="T28" fmla="*/ 4 w 57"/>
                <a:gd name="T29" fmla="*/ 38 h 83"/>
                <a:gd name="T30" fmla="*/ 3 w 57"/>
                <a:gd name="T31" fmla="*/ 42 h 83"/>
                <a:gd name="T32" fmla="*/ 0 w 57"/>
                <a:gd name="T33" fmla="*/ 43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8" name="Freeform 235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25 w 52"/>
                <a:gd name="T1" fmla="*/ 43 h 79"/>
                <a:gd name="T2" fmla="*/ 22 w 52"/>
                <a:gd name="T3" fmla="*/ 40 h 79"/>
                <a:gd name="T4" fmla="*/ 18 w 52"/>
                <a:gd name="T5" fmla="*/ 35 h 79"/>
                <a:gd name="T6" fmla="*/ 13 w 52"/>
                <a:gd name="T7" fmla="*/ 27 h 79"/>
                <a:gd name="T8" fmla="*/ 9 w 52"/>
                <a:gd name="T9" fmla="*/ 21 h 79"/>
                <a:gd name="T10" fmla="*/ 3 w 52"/>
                <a:gd name="T11" fmla="*/ 13 h 79"/>
                <a:gd name="T12" fmla="*/ 2 w 52"/>
                <a:gd name="T13" fmla="*/ 8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8 w 52"/>
                <a:gd name="T21" fmla="*/ 4 h 79"/>
                <a:gd name="T22" fmla="*/ 10 w 52"/>
                <a:gd name="T23" fmla="*/ 12 h 79"/>
                <a:gd name="T24" fmla="*/ 14 w 52"/>
                <a:gd name="T25" fmla="*/ 19 h 79"/>
                <a:gd name="T26" fmla="*/ 17 w 52"/>
                <a:gd name="T27" fmla="*/ 27 h 79"/>
                <a:gd name="T28" fmla="*/ 20 w 52"/>
                <a:gd name="T29" fmla="*/ 35 h 79"/>
                <a:gd name="T30" fmla="*/ 23 w 52"/>
                <a:gd name="T31" fmla="*/ 40 h 79"/>
                <a:gd name="T32" fmla="*/ 25 w 52"/>
                <a:gd name="T33" fmla="*/ 43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9" name="Freeform 236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133 w 265"/>
                <a:gd name="T1" fmla="*/ 28 h 65"/>
                <a:gd name="T2" fmla="*/ 133 w 265"/>
                <a:gd name="T3" fmla="*/ 29 h 65"/>
                <a:gd name="T4" fmla="*/ 132 w 265"/>
                <a:gd name="T5" fmla="*/ 29 h 65"/>
                <a:gd name="T6" fmla="*/ 132 w 265"/>
                <a:gd name="T7" fmla="*/ 29 h 65"/>
                <a:gd name="T8" fmla="*/ 130 w 265"/>
                <a:gd name="T9" fmla="*/ 30 h 65"/>
                <a:gd name="T10" fmla="*/ 121 w 265"/>
                <a:gd name="T11" fmla="*/ 24 h 65"/>
                <a:gd name="T12" fmla="*/ 113 w 265"/>
                <a:gd name="T13" fmla="*/ 18 h 65"/>
                <a:gd name="T14" fmla="*/ 105 w 265"/>
                <a:gd name="T15" fmla="*/ 14 h 65"/>
                <a:gd name="T16" fmla="*/ 96 w 265"/>
                <a:gd name="T17" fmla="*/ 10 h 65"/>
                <a:gd name="T18" fmla="*/ 86 w 265"/>
                <a:gd name="T19" fmla="*/ 8 h 65"/>
                <a:gd name="T20" fmla="*/ 78 w 265"/>
                <a:gd name="T21" fmla="*/ 7 h 65"/>
                <a:gd name="T22" fmla="*/ 69 w 265"/>
                <a:gd name="T23" fmla="*/ 6 h 65"/>
                <a:gd name="T24" fmla="*/ 60 w 265"/>
                <a:gd name="T25" fmla="*/ 6 h 65"/>
                <a:gd name="T26" fmla="*/ 51 w 265"/>
                <a:gd name="T27" fmla="*/ 6 h 65"/>
                <a:gd name="T28" fmla="*/ 44 w 265"/>
                <a:gd name="T29" fmla="*/ 7 h 65"/>
                <a:gd name="T30" fmla="*/ 34 w 265"/>
                <a:gd name="T31" fmla="*/ 8 h 65"/>
                <a:gd name="T32" fmla="*/ 27 w 265"/>
                <a:gd name="T33" fmla="*/ 9 h 65"/>
                <a:gd name="T34" fmla="*/ 19 w 265"/>
                <a:gd name="T35" fmla="*/ 11 h 65"/>
                <a:gd name="T36" fmla="*/ 12 w 265"/>
                <a:gd name="T37" fmla="*/ 12 h 65"/>
                <a:gd name="T38" fmla="*/ 6 w 265"/>
                <a:gd name="T39" fmla="*/ 14 h 65"/>
                <a:gd name="T40" fmla="*/ 0 w 265"/>
                <a:gd name="T41" fmla="*/ 16 h 65"/>
                <a:gd name="T42" fmla="*/ 3 w 265"/>
                <a:gd name="T43" fmla="*/ 12 h 65"/>
                <a:gd name="T44" fmla="*/ 8 w 265"/>
                <a:gd name="T45" fmla="*/ 9 h 65"/>
                <a:gd name="T46" fmla="*/ 14 w 265"/>
                <a:gd name="T47" fmla="*/ 6 h 65"/>
                <a:gd name="T48" fmla="*/ 23 w 265"/>
                <a:gd name="T49" fmla="*/ 3 h 65"/>
                <a:gd name="T50" fmla="*/ 31 w 265"/>
                <a:gd name="T51" fmla="*/ 3 h 65"/>
                <a:gd name="T52" fmla="*/ 41 w 265"/>
                <a:gd name="T53" fmla="*/ 1 h 65"/>
                <a:gd name="T54" fmla="*/ 51 w 265"/>
                <a:gd name="T55" fmla="*/ 0 h 65"/>
                <a:gd name="T56" fmla="*/ 62 w 265"/>
                <a:gd name="T57" fmla="*/ 0 h 65"/>
                <a:gd name="T58" fmla="*/ 73 w 265"/>
                <a:gd name="T59" fmla="*/ 1 h 65"/>
                <a:gd name="T60" fmla="*/ 84 w 265"/>
                <a:gd name="T61" fmla="*/ 3 h 65"/>
                <a:gd name="T62" fmla="*/ 93 w 265"/>
                <a:gd name="T63" fmla="*/ 4 h 65"/>
                <a:gd name="T64" fmla="*/ 104 w 265"/>
                <a:gd name="T65" fmla="*/ 7 h 65"/>
                <a:gd name="T66" fmla="*/ 112 w 265"/>
                <a:gd name="T67" fmla="*/ 11 h 65"/>
                <a:gd name="T68" fmla="*/ 121 w 265"/>
                <a:gd name="T69" fmla="*/ 16 h 65"/>
                <a:gd name="T70" fmla="*/ 127 w 265"/>
                <a:gd name="T71" fmla="*/ 21 h 65"/>
                <a:gd name="T72" fmla="*/ 133 w 265"/>
                <a:gd name="T73" fmla="*/ 28 h 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0" name="Freeform 237"/>
            <p:cNvSpPr>
              <a:spLocks/>
            </p:cNvSpPr>
            <p:nvPr/>
          </p:nvSpPr>
          <p:spPr bwMode="auto">
            <a:xfrm>
              <a:off x="2675" y="2212"/>
              <a:ext cx="28" cy="49"/>
            </a:xfrm>
            <a:custGeom>
              <a:avLst/>
              <a:gdLst>
                <a:gd name="T0" fmla="*/ 14 w 33"/>
                <a:gd name="T1" fmla="*/ 0 h 58"/>
                <a:gd name="T2" fmla="*/ 12 w 33"/>
                <a:gd name="T3" fmla="*/ 3 h 58"/>
                <a:gd name="T4" fmla="*/ 8 w 33"/>
                <a:gd name="T5" fmla="*/ 6 h 58"/>
                <a:gd name="T6" fmla="*/ 6 w 33"/>
                <a:gd name="T7" fmla="*/ 10 h 58"/>
                <a:gd name="T8" fmla="*/ 3 w 33"/>
                <a:gd name="T9" fmla="*/ 14 h 58"/>
                <a:gd name="T10" fmla="*/ 3 w 33"/>
                <a:gd name="T11" fmla="*/ 18 h 58"/>
                <a:gd name="T12" fmla="*/ 1 w 33"/>
                <a:gd name="T13" fmla="*/ 21 h 58"/>
                <a:gd name="T14" fmla="*/ 0 w 33"/>
                <a:gd name="T15" fmla="*/ 24 h 58"/>
                <a:gd name="T16" fmla="*/ 1 w 33"/>
                <a:gd name="T17" fmla="*/ 25 h 58"/>
                <a:gd name="T18" fmla="*/ 3 w 33"/>
                <a:gd name="T19" fmla="*/ 23 h 58"/>
                <a:gd name="T20" fmla="*/ 6 w 33"/>
                <a:gd name="T21" fmla="*/ 16 h 58"/>
                <a:gd name="T22" fmla="*/ 10 w 33"/>
                <a:gd name="T23" fmla="*/ 7 h 58"/>
                <a:gd name="T24" fmla="*/ 14 w 3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1" name="Freeform 238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28 h 64"/>
                <a:gd name="T2" fmla="*/ 0 w 38"/>
                <a:gd name="T3" fmla="*/ 25 h 64"/>
                <a:gd name="T4" fmla="*/ 1 w 38"/>
                <a:gd name="T5" fmla="*/ 24 h 64"/>
                <a:gd name="T6" fmla="*/ 3 w 38"/>
                <a:gd name="T7" fmla="*/ 20 h 64"/>
                <a:gd name="T8" fmla="*/ 3 w 38"/>
                <a:gd name="T9" fmla="*/ 16 h 64"/>
                <a:gd name="T10" fmla="*/ 7 w 38"/>
                <a:gd name="T11" fmla="*/ 12 h 64"/>
                <a:gd name="T12" fmla="*/ 10 w 38"/>
                <a:gd name="T13" fmla="*/ 7 h 64"/>
                <a:gd name="T14" fmla="*/ 14 w 38"/>
                <a:gd name="T15" fmla="*/ 3 h 64"/>
                <a:gd name="T16" fmla="*/ 19 w 38"/>
                <a:gd name="T17" fmla="*/ 0 h 64"/>
                <a:gd name="T18" fmla="*/ 17 w 38"/>
                <a:gd name="T19" fmla="*/ 3 h 64"/>
                <a:gd name="T20" fmla="*/ 14 w 38"/>
                <a:gd name="T21" fmla="*/ 8 h 64"/>
                <a:gd name="T22" fmla="*/ 11 w 38"/>
                <a:gd name="T23" fmla="*/ 12 h 64"/>
                <a:gd name="T24" fmla="*/ 9 w 38"/>
                <a:gd name="T25" fmla="*/ 16 h 64"/>
                <a:gd name="T26" fmla="*/ 6 w 38"/>
                <a:gd name="T27" fmla="*/ 21 h 64"/>
                <a:gd name="T28" fmla="*/ 3 w 38"/>
                <a:gd name="T29" fmla="*/ 25 h 64"/>
                <a:gd name="T30" fmla="*/ 3 w 38"/>
                <a:gd name="T31" fmla="*/ 27 h 64"/>
                <a:gd name="T32" fmla="*/ 1 w 38"/>
                <a:gd name="T33" fmla="*/ 28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2" name="Freeform 239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41 h 83"/>
                <a:gd name="T2" fmla="*/ 0 w 52"/>
                <a:gd name="T3" fmla="*/ 38 h 83"/>
                <a:gd name="T4" fmla="*/ 2 w 52"/>
                <a:gd name="T5" fmla="*/ 35 h 83"/>
                <a:gd name="T6" fmla="*/ 4 w 52"/>
                <a:gd name="T7" fmla="*/ 28 h 83"/>
                <a:gd name="T8" fmla="*/ 7 w 52"/>
                <a:gd name="T9" fmla="*/ 22 h 83"/>
                <a:gd name="T10" fmla="*/ 12 w 52"/>
                <a:gd name="T11" fmla="*/ 15 h 83"/>
                <a:gd name="T12" fmla="*/ 17 w 52"/>
                <a:gd name="T13" fmla="*/ 9 h 83"/>
                <a:gd name="T14" fmla="*/ 22 w 52"/>
                <a:gd name="T15" fmla="*/ 3 h 83"/>
                <a:gd name="T16" fmla="*/ 28 w 52"/>
                <a:gd name="T17" fmla="*/ 0 h 83"/>
                <a:gd name="T18" fmla="*/ 26 w 52"/>
                <a:gd name="T19" fmla="*/ 3 h 83"/>
                <a:gd name="T20" fmla="*/ 22 w 52"/>
                <a:gd name="T21" fmla="*/ 9 h 83"/>
                <a:gd name="T22" fmla="*/ 18 w 52"/>
                <a:gd name="T23" fmla="*/ 15 h 83"/>
                <a:gd name="T24" fmla="*/ 14 w 52"/>
                <a:gd name="T25" fmla="*/ 23 h 83"/>
                <a:gd name="T26" fmla="*/ 10 w 52"/>
                <a:gd name="T27" fmla="*/ 30 h 83"/>
                <a:gd name="T28" fmla="*/ 6 w 52"/>
                <a:gd name="T29" fmla="*/ 36 h 83"/>
                <a:gd name="T30" fmla="*/ 4 w 52"/>
                <a:gd name="T31" fmla="*/ 39 h 83"/>
                <a:gd name="T32" fmla="*/ 1 w 52"/>
                <a:gd name="T33" fmla="*/ 41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3" name="Freeform 240"/>
            <p:cNvSpPr>
              <a:spLocks/>
            </p:cNvSpPr>
            <p:nvPr/>
          </p:nvSpPr>
          <p:spPr bwMode="auto">
            <a:xfrm>
              <a:off x="2763" y="2205"/>
              <a:ext cx="49" cy="77"/>
            </a:xfrm>
            <a:custGeom>
              <a:avLst/>
              <a:gdLst>
                <a:gd name="T0" fmla="*/ 2 w 57"/>
                <a:gd name="T1" fmla="*/ 41 h 90"/>
                <a:gd name="T2" fmla="*/ 0 w 57"/>
                <a:gd name="T3" fmla="*/ 39 h 90"/>
                <a:gd name="T4" fmla="*/ 3 w 57"/>
                <a:gd name="T5" fmla="*/ 34 h 90"/>
                <a:gd name="T6" fmla="*/ 4 w 57"/>
                <a:gd name="T7" fmla="*/ 28 h 90"/>
                <a:gd name="T8" fmla="*/ 8 w 57"/>
                <a:gd name="T9" fmla="*/ 21 h 90"/>
                <a:gd name="T10" fmla="*/ 12 w 57"/>
                <a:gd name="T11" fmla="*/ 15 h 90"/>
                <a:gd name="T12" fmla="*/ 18 w 57"/>
                <a:gd name="T13" fmla="*/ 8 h 90"/>
                <a:gd name="T14" fmla="*/ 22 w 57"/>
                <a:gd name="T15" fmla="*/ 3 h 90"/>
                <a:gd name="T16" fmla="*/ 27 w 57"/>
                <a:gd name="T17" fmla="*/ 0 h 90"/>
                <a:gd name="T18" fmla="*/ 25 w 57"/>
                <a:gd name="T19" fmla="*/ 3 h 90"/>
                <a:gd name="T20" fmla="*/ 21 w 57"/>
                <a:gd name="T21" fmla="*/ 9 h 90"/>
                <a:gd name="T22" fmla="*/ 18 w 57"/>
                <a:gd name="T23" fmla="*/ 15 h 90"/>
                <a:gd name="T24" fmla="*/ 13 w 57"/>
                <a:gd name="T25" fmla="*/ 23 h 90"/>
                <a:gd name="T26" fmla="*/ 9 w 57"/>
                <a:gd name="T27" fmla="*/ 30 h 90"/>
                <a:gd name="T28" fmla="*/ 6 w 57"/>
                <a:gd name="T29" fmla="*/ 36 h 90"/>
                <a:gd name="T30" fmla="*/ 3 w 57"/>
                <a:gd name="T31" fmla="*/ 40 h 90"/>
                <a:gd name="T32" fmla="*/ 2 w 57"/>
                <a:gd name="T33" fmla="*/ 41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4" name="Freeform 241"/>
            <p:cNvSpPr>
              <a:spLocks/>
            </p:cNvSpPr>
            <p:nvPr/>
          </p:nvSpPr>
          <p:spPr bwMode="auto">
            <a:xfrm>
              <a:off x="2789" y="2212"/>
              <a:ext cx="53" cy="63"/>
            </a:xfrm>
            <a:custGeom>
              <a:avLst/>
              <a:gdLst>
                <a:gd name="T0" fmla="*/ 0 w 60"/>
                <a:gd name="T1" fmla="*/ 33 h 74"/>
                <a:gd name="T2" fmla="*/ 0 w 60"/>
                <a:gd name="T3" fmla="*/ 32 h 74"/>
                <a:gd name="T4" fmla="*/ 4 w 60"/>
                <a:gd name="T5" fmla="*/ 27 h 74"/>
                <a:gd name="T6" fmla="*/ 7 w 60"/>
                <a:gd name="T7" fmla="*/ 23 h 74"/>
                <a:gd name="T8" fmla="*/ 11 w 60"/>
                <a:gd name="T9" fmla="*/ 17 h 74"/>
                <a:gd name="T10" fmla="*/ 17 w 60"/>
                <a:gd name="T11" fmla="*/ 10 h 74"/>
                <a:gd name="T12" fmla="*/ 23 w 60"/>
                <a:gd name="T13" fmla="*/ 6 h 74"/>
                <a:gd name="T14" fmla="*/ 28 w 60"/>
                <a:gd name="T15" fmla="*/ 3 h 74"/>
                <a:gd name="T16" fmla="*/ 33 w 60"/>
                <a:gd name="T17" fmla="*/ 0 h 74"/>
                <a:gd name="T18" fmla="*/ 30 w 60"/>
                <a:gd name="T19" fmla="*/ 3 h 74"/>
                <a:gd name="T20" fmla="*/ 26 w 60"/>
                <a:gd name="T21" fmla="*/ 8 h 74"/>
                <a:gd name="T22" fmla="*/ 21 w 60"/>
                <a:gd name="T23" fmla="*/ 14 h 74"/>
                <a:gd name="T24" fmla="*/ 17 w 60"/>
                <a:gd name="T25" fmla="*/ 20 h 74"/>
                <a:gd name="T26" fmla="*/ 11 w 60"/>
                <a:gd name="T27" fmla="*/ 26 h 74"/>
                <a:gd name="T28" fmla="*/ 7 w 60"/>
                <a:gd name="T29" fmla="*/ 31 h 74"/>
                <a:gd name="T30" fmla="*/ 4 w 60"/>
                <a:gd name="T31" fmla="*/ 32 h 74"/>
                <a:gd name="T32" fmla="*/ 0 w 60"/>
                <a:gd name="T33" fmla="*/ 33 h 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5" name="Freeform 242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30 h 61"/>
                <a:gd name="T2" fmla="*/ 0 w 52"/>
                <a:gd name="T3" fmla="*/ 28 h 61"/>
                <a:gd name="T4" fmla="*/ 3 w 52"/>
                <a:gd name="T5" fmla="*/ 24 h 61"/>
                <a:gd name="T6" fmla="*/ 4 w 52"/>
                <a:gd name="T7" fmla="*/ 20 h 61"/>
                <a:gd name="T8" fmla="*/ 8 w 52"/>
                <a:gd name="T9" fmla="*/ 15 h 61"/>
                <a:gd name="T10" fmla="*/ 12 w 52"/>
                <a:gd name="T11" fmla="*/ 10 h 61"/>
                <a:gd name="T12" fmla="*/ 17 w 52"/>
                <a:gd name="T13" fmla="*/ 6 h 61"/>
                <a:gd name="T14" fmla="*/ 23 w 52"/>
                <a:gd name="T15" fmla="*/ 3 h 61"/>
                <a:gd name="T16" fmla="*/ 28 w 52"/>
                <a:gd name="T17" fmla="*/ 0 h 61"/>
                <a:gd name="T18" fmla="*/ 26 w 52"/>
                <a:gd name="T19" fmla="*/ 3 h 61"/>
                <a:gd name="T20" fmla="*/ 22 w 52"/>
                <a:gd name="T21" fmla="*/ 8 h 61"/>
                <a:gd name="T22" fmla="*/ 18 w 52"/>
                <a:gd name="T23" fmla="*/ 13 h 61"/>
                <a:gd name="T24" fmla="*/ 13 w 52"/>
                <a:gd name="T25" fmla="*/ 17 h 61"/>
                <a:gd name="T26" fmla="*/ 10 w 52"/>
                <a:gd name="T27" fmla="*/ 23 h 61"/>
                <a:gd name="T28" fmla="*/ 6 w 52"/>
                <a:gd name="T29" fmla="*/ 27 h 61"/>
                <a:gd name="T30" fmla="*/ 4 w 52"/>
                <a:gd name="T31" fmla="*/ 29 h 61"/>
                <a:gd name="T32" fmla="*/ 2 w 52"/>
                <a:gd name="T33" fmla="*/ 30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6" name="Freeform 243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29 h 42"/>
                <a:gd name="T2" fmla="*/ 0 w 45"/>
                <a:gd name="T3" fmla="*/ 27 h 42"/>
                <a:gd name="T4" fmla="*/ 3 w 45"/>
                <a:gd name="T5" fmla="*/ 23 h 42"/>
                <a:gd name="T6" fmla="*/ 4 w 45"/>
                <a:gd name="T7" fmla="*/ 18 h 42"/>
                <a:gd name="T8" fmla="*/ 8 w 45"/>
                <a:gd name="T9" fmla="*/ 13 h 42"/>
                <a:gd name="T10" fmla="*/ 12 w 45"/>
                <a:gd name="T11" fmla="*/ 7 h 42"/>
                <a:gd name="T12" fmla="*/ 16 w 45"/>
                <a:gd name="T13" fmla="*/ 4 h 42"/>
                <a:gd name="T14" fmla="*/ 20 w 45"/>
                <a:gd name="T15" fmla="*/ 1 h 42"/>
                <a:gd name="T16" fmla="*/ 22 w 45"/>
                <a:gd name="T17" fmla="*/ 0 h 42"/>
                <a:gd name="T18" fmla="*/ 20 w 45"/>
                <a:gd name="T19" fmla="*/ 4 h 42"/>
                <a:gd name="T20" fmla="*/ 16 w 45"/>
                <a:gd name="T21" fmla="*/ 7 h 42"/>
                <a:gd name="T22" fmla="*/ 14 w 45"/>
                <a:gd name="T23" fmla="*/ 12 h 42"/>
                <a:gd name="T24" fmla="*/ 10 w 45"/>
                <a:gd name="T25" fmla="*/ 17 h 42"/>
                <a:gd name="T26" fmla="*/ 8 w 45"/>
                <a:gd name="T27" fmla="*/ 21 h 42"/>
                <a:gd name="T28" fmla="*/ 4 w 45"/>
                <a:gd name="T29" fmla="*/ 26 h 42"/>
                <a:gd name="T30" fmla="*/ 3 w 45"/>
                <a:gd name="T31" fmla="*/ 29 h 42"/>
                <a:gd name="T32" fmla="*/ 0 w 45"/>
                <a:gd name="T33" fmla="*/ 29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7" name="Freeform 244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10 h 27"/>
                <a:gd name="T2" fmla="*/ 1 w 30"/>
                <a:gd name="T3" fmla="*/ 7 h 27"/>
                <a:gd name="T4" fmla="*/ 5 w 30"/>
                <a:gd name="T5" fmla="*/ 3 h 27"/>
                <a:gd name="T6" fmla="*/ 12 w 30"/>
                <a:gd name="T7" fmla="*/ 0 h 27"/>
                <a:gd name="T8" fmla="*/ 18 w 30"/>
                <a:gd name="T9" fmla="*/ 0 h 27"/>
                <a:gd name="T10" fmla="*/ 12 w 30"/>
                <a:gd name="T11" fmla="*/ 2 h 27"/>
                <a:gd name="T12" fmla="*/ 5 w 30"/>
                <a:gd name="T13" fmla="*/ 6 h 27"/>
                <a:gd name="T14" fmla="*/ 4 w 30"/>
                <a:gd name="T15" fmla="*/ 10 h 27"/>
                <a:gd name="T16" fmla="*/ 0 w 30"/>
                <a:gd name="T17" fmla="*/ 10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8" name="Freeform 245"/>
            <p:cNvSpPr>
              <a:spLocks/>
            </p:cNvSpPr>
            <p:nvPr/>
          </p:nvSpPr>
          <p:spPr bwMode="auto">
            <a:xfrm>
              <a:off x="2656" y="2221"/>
              <a:ext cx="30" cy="32"/>
            </a:xfrm>
            <a:custGeom>
              <a:avLst/>
              <a:gdLst>
                <a:gd name="T0" fmla="*/ 16 w 35"/>
                <a:gd name="T1" fmla="*/ 0 h 35"/>
                <a:gd name="T2" fmla="*/ 13 w 35"/>
                <a:gd name="T3" fmla="*/ 5 h 35"/>
                <a:gd name="T4" fmla="*/ 9 w 35"/>
                <a:gd name="T5" fmla="*/ 15 h 35"/>
                <a:gd name="T6" fmla="*/ 4 w 35"/>
                <a:gd name="T7" fmla="*/ 22 h 35"/>
                <a:gd name="T8" fmla="*/ 1 w 35"/>
                <a:gd name="T9" fmla="*/ 23 h 35"/>
                <a:gd name="T10" fmla="*/ 0 w 35"/>
                <a:gd name="T11" fmla="*/ 21 h 35"/>
                <a:gd name="T12" fmla="*/ 3 w 35"/>
                <a:gd name="T13" fmla="*/ 17 h 35"/>
                <a:gd name="T14" fmla="*/ 3 w 35"/>
                <a:gd name="T15" fmla="*/ 14 h 35"/>
                <a:gd name="T16" fmla="*/ 6 w 35"/>
                <a:gd name="T17" fmla="*/ 12 h 35"/>
                <a:gd name="T18" fmla="*/ 9 w 35"/>
                <a:gd name="T19" fmla="*/ 6 h 35"/>
                <a:gd name="T20" fmla="*/ 12 w 35"/>
                <a:gd name="T21" fmla="*/ 5 h 35"/>
                <a:gd name="T22" fmla="*/ 15 w 35"/>
                <a:gd name="T23" fmla="*/ 2 h 35"/>
                <a:gd name="T24" fmla="*/ 16 w 35"/>
                <a:gd name="T25" fmla="*/ 0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89" name="Freeform 246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21 w 40"/>
                <a:gd name="T1" fmla="*/ 12 h 17"/>
                <a:gd name="T2" fmla="*/ 19 w 40"/>
                <a:gd name="T3" fmla="*/ 11 h 17"/>
                <a:gd name="T4" fmla="*/ 17 w 40"/>
                <a:gd name="T5" fmla="*/ 8 h 17"/>
                <a:gd name="T6" fmla="*/ 14 w 40"/>
                <a:gd name="T7" fmla="*/ 8 h 17"/>
                <a:gd name="T8" fmla="*/ 11 w 40"/>
                <a:gd name="T9" fmla="*/ 6 h 17"/>
                <a:gd name="T10" fmla="*/ 7 w 40"/>
                <a:gd name="T11" fmla="*/ 2 h 17"/>
                <a:gd name="T12" fmla="*/ 4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4 w 40"/>
                <a:gd name="T23" fmla="*/ 8 h 17"/>
                <a:gd name="T24" fmla="*/ 8 w 40"/>
                <a:gd name="T25" fmla="*/ 8 h 17"/>
                <a:gd name="T26" fmla="*/ 11 w 40"/>
                <a:gd name="T27" fmla="*/ 9 h 17"/>
                <a:gd name="T28" fmla="*/ 15 w 40"/>
                <a:gd name="T29" fmla="*/ 10 h 17"/>
                <a:gd name="T30" fmla="*/ 18 w 40"/>
                <a:gd name="T31" fmla="*/ 11 h 17"/>
                <a:gd name="T32" fmla="*/ 21 w 40"/>
                <a:gd name="T33" fmla="*/ 1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0" name="Freeform 247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22 w 45"/>
                <a:gd name="T1" fmla="*/ 0 h 10"/>
                <a:gd name="T2" fmla="*/ 20 w 45"/>
                <a:gd name="T3" fmla="*/ 0 h 10"/>
                <a:gd name="T4" fmla="*/ 17 w 45"/>
                <a:gd name="T5" fmla="*/ 0 h 10"/>
                <a:gd name="T6" fmla="*/ 14 w 45"/>
                <a:gd name="T7" fmla="*/ 0 h 10"/>
                <a:gd name="T8" fmla="*/ 10 w 45"/>
                <a:gd name="T9" fmla="*/ 0 h 10"/>
                <a:gd name="T10" fmla="*/ 7 w 45"/>
                <a:gd name="T11" fmla="*/ 0 h 10"/>
                <a:gd name="T12" fmla="*/ 3 w 45"/>
                <a:gd name="T13" fmla="*/ 1 h 10"/>
                <a:gd name="T14" fmla="*/ 2 w 45"/>
                <a:gd name="T15" fmla="*/ 3 h 10"/>
                <a:gd name="T16" fmla="*/ 0 w 45"/>
                <a:gd name="T17" fmla="*/ 5 h 10"/>
                <a:gd name="T18" fmla="*/ 1 w 45"/>
                <a:gd name="T19" fmla="*/ 5 h 10"/>
                <a:gd name="T20" fmla="*/ 3 w 45"/>
                <a:gd name="T21" fmla="*/ 5 h 10"/>
                <a:gd name="T22" fmla="*/ 6 w 45"/>
                <a:gd name="T23" fmla="*/ 5 h 10"/>
                <a:gd name="T24" fmla="*/ 10 w 45"/>
                <a:gd name="T25" fmla="*/ 5 h 10"/>
                <a:gd name="T26" fmla="*/ 13 w 45"/>
                <a:gd name="T27" fmla="*/ 5 h 10"/>
                <a:gd name="T28" fmla="*/ 17 w 45"/>
                <a:gd name="T29" fmla="*/ 3 h 10"/>
                <a:gd name="T30" fmla="*/ 20 w 45"/>
                <a:gd name="T31" fmla="*/ 1 h 10"/>
                <a:gd name="T32" fmla="*/ 22 w 45"/>
                <a:gd name="T33" fmla="*/ 0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1" name="Freeform 248"/>
            <p:cNvSpPr>
              <a:spLocks/>
            </p:cNvSpPr>
            <p:nvPr/>
          </p:nvSpPr>
          <p:spPr bwMode="auto">
            <a:xfrm>
              <a:off x="2663" y="2184"/>
              <a:ext cx="35" cy="30"/>
            </a:xfrm>
            <a:custGeom>
              <a:avLst/>
              <a:gdLst>
                <a:gd name="T0" fmla="*/ 17 w 42"/>
                <a:gd name="T1" fmla="*/ 21 h 33"/>
                <a:gd name="T2" fmla="*/ 15 w 42"/>
                <a:gd name="T3" fmla="*/ 19 h 33"/>
                <a:gd name="T4" fmla="*/ 12 w 42"/>
                <a:gd name="T5" fmla="*/ 17 h 33"/>
                <a:gd name="T6" fmla="*/ 9 w 42"/>
                <a:gd name="T7" fmla="*/ 14 h 33"/>
                <a:gd name="T8" fmla="*/ 6 w 42"/>
                <a:gd name="T9" fmla="*/ 11 h 33"/>
                <a:gd name="T10" fmla="*/ 3 w 42"/>
                <a:gd name="T11" fmla="*/ 7 h 33"/>
                <a:gd name="T12" fmla="*/ 3 w 42"/>
                <a:gd name="T13" fmla="*/ 5 h 33"/>
                <a:gd name="T14" fmla="*/ 0 w 42"/>
                <a:gd name="T15" fmla="*/ 2 h 33"/>
                <a:gd name="T16" fmla="*/ 1 w 42"/>
                <a:gd name="T17" fmla="*/ 0 h 33"/>
                <a:gd name="T18" fmla="*/ 3 w 42"/>
                <a:gd name="T19" fmla="*/ 0 h 33"/>
                <a:gd name="T20" fmla="*/ 4 w 42"/>
                <a:gd name="T21" fmla="*/ 2 h 33"/>
                <a:gd name="T22" fmla="*/ 7 w 42"/>
                <a:gd name="T23" fmla="*/ 5 h 33"/>
                <a:gd name="T24" fmla="*/ 9 w 42"/>
                <a:gd name="T25" fmla="*/ 8 h 33"/>
                <a:gd name="T26" fmla="*/ 11 w 42"/>
                <a:gd name="T27" fmla="*/ 12 h 33"/>
                <a:gd name="T28" fmla="*/ 13 w 42"/>
                <a:gd name="T29" fmla="*/ 15 h 33"/>
                <a:gd name="T30" fmla="*/ 16 w 42"/>
                <a:gd name="T31" fmla="*/ 19 h 33"/>
                <a:gd name="T32" fmla="*/ 17 w 42"/>
                <a:gd name="T33" fmla="*/ 2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2" name="Freeform 249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31 h 58"/>
                <a:gd name="T2" fmla="*/ 1 w 13"/>
                <a:gd name="T3" fmla="*/ 23 h 58"/>
                <a:gd name="T4" fmla="*/ 0 w 13"/>
                <a:gd name="T5" fmla="*/ 13 h 58"/>
                <a:gd name="T6" fmla="*/ 2 w 13"/>
                <a:gd name="T7" fmla="*/ 4 h 58"/>
                <a:gd name="T8" fmla="*/ 6 w 13"/>
                <a:gd name="T9" fmla="*/ 0 h 58"/>
                <a:gd name="T10" fmla="*/ 8 w 13"/>
                <a:gd name="T11" fmla="*/ 4 h 58"/>
                <a:gd name="T12" fmla="*/ 6 w 13"/>
                <a:gd name="T13" fmla="*/ 12 h 58"/>
                <a:gd name="T14" fmla="*/ 6 w 13"/>
                <a:gd name="T15" fmla="*/ 23 h 58"/>
                <a:gd name="T16" fmla="*/ 2 w 13"/>
                <a:gd name="T17" fmla="*/ 31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3" name="Freeform 250"/>
            <p:cNvSpPr>
              <a:spLocks/>
            </p:cNvSpPr>
            <p:nvPr/>
          </p:nvSpPr>
          <p:spPr bwMode="auto">
            <a:xfrm>
              <a:off x="2893" y="2196"/>
              <a:ext cx="17" cy="50"/>
            </a:xfrm>
            <a:custGeom>
              <a:avLst/>
              <a:gdLst>
                <a:gd name="T0" fmla="*/ 0 w 18"/>
                <a:gd name="T1" fmla="*/ 34 h 55"/>
                <a:gd name="T2" fmla="*/ 1 w 18"/>
                <a:gd name="T3" fmla="*/ 25 h 55"/>
                <a:gd name="T4" fmla="*/ 3 w 18"/>
                <a:gd name="T5" fmla="*/ 15 h 55"/>
                <a:gd name="T6" fmla="*/ 9 w 18"/>
                <a:gd name="T7" fmla="*/ 5 h 55"/>
                <a:gd name="T8" fmla="*/ 11 w 18"/>
                <a:gd name="T9" fmla="*/ 0 h 55"/>
                <a:gd name="T10" fmla="*/ 13 w 18"/>
                <a:gd name="T11" fmla="*/ 5 h 55"/>
                <a:gd name="T12" fmla="*/ 9 w 18"/>
                <a:gd name="T13" fmla="*/ 15 h 55"/>
                <a:gd name="T14" fmla="*/ 6 w 18"/>
                <a:gd name="T15" fmla="*/ 27 h 55"/>
                <a:gd name="T16" fmla="*/ 0 w 18"/>
                <a:gd name="T17" fmla="*/ 34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4" name="Freeform 251"/>
            <p:cNvSpPr>
              <a:spLocks/>
            </p:cNvSpPr>
            <p:nvPr/>
          </p:nvSpPr>
          <p:spPr bwMode="auto">
            <a:xfrm>
              <a:off x="2854" y="2174"/>
              <a:ext cx="10" cy="47"/>
            </a:xfrm>
            <a:custGeom>
              <a:avLst/>
              <a:gdLst>
                <a:gd name="T0" fmla="*/ 3 w 12"/>
                <a:gd name="T1" fmla="*/ 27 h 54"/>
                <a:gd name="T2" fmla="*/ 2 w 12"/>
                <a:gd name="T3" fmla="*/ 23 h 54"/>
                <a:gd name="T4" fmla="*/ 0 w 12"/>
                <a:gd name="T5" fmla="*/ 14 h 54"/>
                <a:gd name="T6" fmla="*/ 1 w 12"/>
                <a:gd name="T7" fmla="*/ 5 h 54"/>
                <a:gd name="T8" fmla="*/ 3 w 12"/>
                <a:gd name="T9" fmla="*/ 0 h 54"/>
                <a:gd name="T10" fmla="*/ 5 w 12"/>
                <a:gd name="T11" fmla="*/ 3 h 54"/>
                <a:gd name="T12" fmla="*/ 4 w 12"/>
                <a:gd name="T13" fmla="*/ 10 h 54"/>
                <a:gd name="T14" fmla="*/ 3 w 12"/>
                <a:gd name="T15" fmla="*/ 19 h 54"/>
                <a:gd name="T16" fmla="*/ 3 w 12"/>
                <a:gd name="T17" fmla="*/ 27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5" name="Freeform 252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14 w 19"/>
                <a:gd name="T1" fmla="*/ 34 h 62"/>
                <a:gd name="T2" fmla="*/ 9 w 19"/>
                <a:gd name="T3" fmla="*/ 25 h 62"/>
                <a:gd name="T4" fmla="*/ 3 w 19"/>
                <a:gd name="T5" fmla="*/ 14 h 62"/>
                <a:gd name="T6" fmla="*/ 0 w 19"/>
                <a:gd name="T7" fmla="*/ 4 h 62"/>
                <a:gd name="T8" fmla="*/ 4 w 19"/>
                <a:gd name="T9" fmla="*/ 0 h 62"/>
                <a:gd name="T10" fmla="*/ 9 w 19"/>
                <a:gd name="T11" fmla="*/ 4 h 62"/>
                <a:gd name="T12" fmla="*/ 10 w 19"/>
                <a:gd name="T13" fmla="*/ 14 h 62"/>
                <a:gd name="T14" fmla="*/ 11 w 19"/>
                <a:gd name="T15" fmla="*/ 26 h 62"/>
                <a:gd name="T16" fmla="*/ 14 w 19"/>
                <a:gd name="T17" fmla="*/ 34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6" name="Freeform 253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13 w 21"/>
                <a:gd name="T1" fmla="*/ 33 h 70"/>
                <a:gd name="T2" fmla="*/ 8 w 21"/>
                <a:gd name="T3" fmla="*/ 24 h 70"/>
                <a:gd name="T4" fmla="*/ 5 w 21"/>
                <a:gd name="T5" fmla="*/ 13 h 70"/>
                <a:gd name="T6" fmla="*/ 0 w 21"/>
                <a:gd name="T7" fmla="*/ 3 h 70"/>
                <a:gd name="T8" fmla="*/ 3 w 21"/>
                <a:gd name="T9" fmla="*/ 0 h 70"/>
                <a:gd name="T10" fmla="*/ 6 w 21"/>
                <a:gd name="T11" fmla="*/ 5 h 70"/>
                <a:gd name="T12" fmla="*/ 10 w 21"/>
                <a:gd name="T13" fmla="*/ 15 h 70"/>
                <a:gd name="T14" fmla="*/ 12 w 21"/>
                <a:gd name="T15" fmla="*/ 25 h 70"/>
                <a:gd name="T16" fmla="*/ 13 w 21"/>
                <a:gd name="T17" fmla="*/ 33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7" name="Freeform 254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18 w 37"/>
                <a:gd name="T1" fmla="*/ 43 h 72"/>
                <a:gd name="T2" fmla="*/ 15 w 37"/>
                <a:gd name="T3" fmla="*/ 39 h 72"/>
                <a:gd name="T4" fmla="*/ 12 w 37"/>
                <a:gd name="T5" fmla="*/ 34 h 72"/>
                <a:gd name="T6" fmla="*/ 8 w 37"/>
                <a:gd name="T7" fmla="*/ 27 h 72"/>
                <a:gd name="T8" fmla="*/ 5 w 37"/>
                <a:gd name="T9" fmla="*/ 20 h 72"/>
                <a:gd name="T10" fmla="*/ 3 w 37"/>
                <a:gd name="T11" fmla="*/ 13 h 72"/>
                <a:gd name="T12" fmla="*/ 1 w 37"/>
                <a:gd name="T13" fmla="*/ 6 h 72"/>
                <a:gd name="T14" fmla="*/ 0 w 37"/>
                <a:gd name="T15" fmla="*/ 3 h 72"/>
                <a:gd name="T16" fmla="*/ 2 w 37"/>
                <a:gd name="T17" fmla="*/ 0 h 72"/>
                <a:gd name="T18" fmla="*/ 3 w 37"/>
                <a:gd name="T19" fmla="*/ 1 h 72"/>
                <a:gd name="T20" fmla="*/ 5 w 37"/>
                <a:gd name="T21" fmla="*/ 5 h 72"/>
                <a:gd name="T22" fmla="*/ 8 w 37"/>
                <a:gd name="T23" fmla="*/ 11 h 72"/>
                <a:gd name="T24" fmla="*/ 9 w 37"/>
                <a:gd name="T25" fmla="*/ 19 h 72"/>
                <a:gd name="T26" fmla="*/ 12 w 37"/>
                <a:gd name="T27" fmla="*/ 27 h 72"/>
                <a:gd name="T28" fmla="*/ 14 w 37"/>
                <a:gd name="T29" fmla="*/ 34 h 72"/>
                <a:gd name="T30" fmla="*/ 16 w 37"/>
                <a:gd name="T31" fmla="*/ 40 h 72"/>
                <a:gd name="T32" fmla="*/ 18 w 37"/>
                <a:gd name="T33" fmla="*/ 43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8" name="Freeform 255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19 w 44"/>
                <a:gd name="T1" fmla="*/ 33 h 68"/>
                <a:gd name="T2" fmla="*/ 16 w 44"/>
                <a:gd name="T3" fmla="*/ 31 h 68"/>
                <a:gd name="T4" fmla="*/ 13 w 44"/>
                <a:gd name="T5" fmla="*/ 27 h 68"/>
                <a:gd name="T6" fmla="*/ 9 w 44"/>
                <a:gd name="T7" fmla="*/ 22 h 68"/>
                <a:gd name="T8" fmla="*/ 6 w 44"/>
                <a:gd name="T9" fmla="*/ 16 h 68"/>
                <a:gd name="T10" fmla="*/ 3 w 44"/>
                <a:gd name="T11" fmla="*/ 10 h 68"/>
                <a:gd name="T12" fmla="*/ 3 w 44"/>
                <a:gd name="T13" fmla="*/ 6 h 68"/>
                <a:gd name="T14" fmla="*/ 0 w 44"/>
                <a:gd name="T15" fmla="*/ 3 h 68"/>
                <a:gd name="T16" fmla="*/ 3 w 44"/>
                <a:gd name="T17" fmla="*/ 0 h 68"/>
                <a:gd name="T18" fmla="*/ 3 w 44"/>
                <a:gd name="T19" fmla="*/ 1 h 68"/>
                <a:gd name="T20" fmla="*/ 6 w 44"/>
                <a:gd name="T21" fmla="*/ 3 h 68"/>
                <a:gd name="T22" fmla="*/ 8 w 44"/>
                <a:gd name="T23" fmla="*/ 9 h 68"/>
                <a:gd name="T24" fmla="*/ 10 w 44"/>
                <a:gd name="T25" fmla="*/ 15 h 68"/>
                <a:gd name="T26" fmla="*/ 13 w 44"/>
                <a:gd name="T27" fmla="*/ 21 h 68"/>
                <a:gd name="T28" fmla="*/ 15 w 44"/>
                <a:gd name="T29" fmla="*/ 27 h 68"/>
                <a:gd name="T30" fmla="*/ 17 w 44"/>
                <a:gd name="T31" fmla="*/ 32 h 68"/>
                <a:gd name="T32" fmla="*/ 19 w 44"/>
                <a:gd name="T33" fmla="*/ 33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99" name="Freeform 256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21 w 37"/>
                <a:gd name="T1" fmla="*/ 38 h 62"/>
                <a:gd name="T2" fmla="*/ 19 w 37"/>
                <a:gd name="T3" fmla="*/ 34 h 62"/>
                <a:gd name="T4" fmla="*/ 14 w 37"/>
                <a:gd name="T5" fmla="*/ 29 h 62"/>
                <a:gd name="T6" fmla="*/ 11 w 37"/>
                <a:gd name="T7" fmla="*/ 23 h 62"/>
                <a:gd name="T8" fmla="*/ 7 w 37"/>
                <a:gd name="T9" fmla="*/ 17 h 62"/>
                <a:gd name="T10" fmla="*/ 4 w 37"/>
                <a:gd name="T11" fmla="*/ 11 h 62"/>
                <a:gd name="T12" fmla="*/ 1 w 37"/>
                <a:gd name="T13" fmla="*/ 5 h 62"/>
                <a:gd name="T14" fmla="*/ 0 w 37"/>
                <a:gd name="T15" fmla="*/ 3 h 62"/>
                <a:gd name="T16" fmla="*/ 2 w 37"/>
                <a:gd name="T17" fmla="*/ 0 h 62"/>
                <a:gd name="T18" fmla="*/ 4 w 37"/>
                <a:gd name="T19" fmla="*/ 2 h 62"/>
                <a:gd name="T20" fmla="*/ 8 w 37"/>
                <a:gd name="T21" fmla="*/ 5 h 62"/>
                <a:gd name="T22" fmla="*/ 11 w 37"/>
                <a:gd name="T23" fmla="*/ 11 h 62"/>
                <a:gd name="T24" fmla="*/ 13 w 37"/>
                <a:gd name="T25" fmla="*/ 17 h 62"/>
                <a:gd name="T26" fmla="*/ 16 w 37"/>
                <a:gd name="T27" fmla="*/ 23 h 62"/>
                <a:gd name="T28" fmla="*/ 18 w 37"/>
                <a:gd name="T29" fmla="*/ 30 h 62"/>
                <a:gd name="T30" fmla="*/ 20 w 37"/>
                <a:gd name="T31" fmla="*/ 34 h 62"/>
                <a:gd name="T32" fmla="*/ 21 w 37"/>
                <a:gd name="T33" fmla="*/ 38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0" name="Freeform 257"/>
            <p:cNvSpPr>
              <a:spLocks/>
            </p:cNvSpPr>
            <p:nvPr/>
          </p:nvSpPr>
          <p:spPr bwMode="auto">
            <a:xfrm>
              <a:off x="2742" y="2200"/>
              <a:ext cx="49" cy="79"/>
            </a:xfrm>
            <a:custGeom>
              <a:avLst/>
              <a:gdLst>
                <a:gd name="T0" fmla="*/ 1 w 58"/>
                <a:gd name="T1" fmla="*/ 47 h 90"/>
                <a:gd name="T2" fmla="*/ 0 w 58"/>
                <a:gd name="T3" fmla="*/ 45 h 90"/>
                <a:gd name="T4" fmla="*/ 3 w 58"/>
                <a:gd name="T5" fmla="*/ 40 h 90"/>
                <a:gd name="T6" fmla="*/ 4 w 58"/>
                <a:gd name="T7" fmla="*/ 32 h 90"/>
                <a:gd name="T8" fmla="*/ 7 w 58"/>
                <a:gd name="T9" fmla="*/ 25 h 90"/>
                <a:gd name="T10" fmla="*/ 12 w 58"/>
                <a:gd name="T11" fmla="*/ 17 h 90"/>
                <a:gd name="T12" fmla="*/ 16 w 58"/>
                <a:gd name="T13" fmla="*/ 10 h 90"/>
                <a:gd name="T14" fmla="*/ 21 w 58"/>
                <a:gd name="T15" fmla="*/ 4 h 90"/>
                <a:gd name="T16" fmla="*/ 25 w 58"/>
                <a:gd name="T17" fmla="*/ 0 h 90"/>
                <a:gd name="T18" fmla="*/ 24 w 58"/>
                <a:gd name="T19" fmla="*/ 4 h 90"/>
                <a:gd name="T20" fmla="*/ 21 w 58"/>
                <a:gd name="T21" fmla="*/ 10 h 90"/>
                <a:gd name="T22" fmla="*/ 17 w 58"/>
                <a:gd name="T23" fmla="*/ 18 h 90"/>
                <a:gd name="T24" fmla="*/ 13 w 58"/>
                <a:gd name="T25" fmla="*/ 26 h 90"/>
                <a:gd name="T26" fmla="*/ 9 w 58"/>
                <a:gd name="T27" fmla="*/ 35 h 90"/>
                <a:gd name="T28" fmla="*/ 5 w 58"/>
                <a:gd name="T29" fmla="*/ 41 h 90"/>
                <a:gd name="T30" fmla="*/ 3 w 58"/>
                <a:gd name="T31" fmla="*/ 47 h 90"/>
                <a:gd name="T32" fmla="*/ 1 w 58"/>
                <a:gd name="T33" fmla="*/ 47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1" name="Freeform 258"/>
            <p:cNvSpPr>
              <a:spLocks/>
            </p:cNvSpPr>
            <p:nvPr/>
          </p:nvSpPr>
          <p:spPr bwMode="auto">
            <a:xfrm>
              <a:off x="2708" y="2203"/>
              <a:ext cx="42" cy="62"/>
            </a:xfrm>
            <a:custGeom>
              <a:avLst/>
              <a:gdLst>
                <a:gd name="T0" fmla="*/ 0 w 48"/>
                <a:gd name="T1" fmla="*/ 38 h 70"/>
                <a:gd name="T2" fmla="*/ 0 w 48"/>
                <a:gd name="T3" fmla="*/ 36 h 70"/>
                <a:gd name="T4" fmla="*/ 2 w 48"/>
                <a:gd name="T5" fmla="*/ 33 h 70"/>
                <a:gd name="T6" fmla="*/ 4 w 48"/>
                <a:gd name="T7" fmla="*/ 27 h 70"/>
                <a:gd name="T8" fmla="*/ 7 w 48"/>
                <a:gd name="T9" fmla="*/ 21 h 70"/>
                <a:gd name="T10" fmla="*/ 11 w 48"/>
                <a:gd name="T11" fmla="*/ 14 h 70"/>
                <a:gd name="T12" fmla="*/ 15 w 48"/>
                <a:gd name="T13" fmla="*/ 9 h 70"/>
                <a:gd name="T14" fmla="*/ 19 w 48"/>
                <a:gd name="T15" fmla="*/ 4 h 70"/>
                <a:gd name="T16" fmla="*/ 25 w 48"/>
                <a:gd name="T17" fmla="*/ 0 h 70"/>
                <a:gd name="T18" fmla="*/ 22 w 48"/>
                <a:gd name="T19" fmla="*/ 4 h 70"/>
                <a:gd name="T20" fmla="*/ 19 w 48"/>
                <a:gd name="T21" fmla="*/ 10 h 70"/>
                <a:gd name="T22" fmla="*/ 15 w 48"/>
                <a:gd name="T23" fmla="*/ 17 h 70"/>
                <a:gd name="T24" fmla="*/ 11 w 48"/>
                <a:gd name="T25" fmla="*/ 24 h 70"/>
                <a:gd name="T26" fmla="*/ 8 w 48"/>
                <a:gd name="T27" fmla="*/ 30 h 70"/>
                <a:gd name="T28" fmla="*/ 4 w 48"/>
                <a:gd name="T29" fmla="*/ 35 h 70"/>
                <a:gd name="T30" fmla="*/ 4 w 48"/>
                <a:gd name="T31" fmla="*/ 38 h 70"/>
                <a:gd name="T32" fmla="*/ 0 w 48"/>
                <a:gd name="T33" fmla="*/ 3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2" name="Freeform 259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22 w 44"/>
                <a:gd name="T1" fmla="*/ 36 h 68"/>
                <a:gd name="T2" fmla="*/ 19 w 44"/>
                <a:gd name="T3" fmla="*/ 34 h 68"/>
                <a:gd name="T4" fmla="*/ 15 w 44"/>
                <a:gd name="T5" fmla="*/ 29 h 68"/>
                <a:gd name="T6" fmla="*/ 11 w 44"/>
                <a:gd name="T7" fmla="*/ 23 h 68"/>
                <a:gd name="T8" fmla="*/ 8 w 44"/>
                <a:gd name="T9" fmla="*/ 17 h 68"/>
                <a:gd name="T10" fmla="*/ 3 w 44"/>
                <a:gd name="T11" fmla="*/ 11 h 68"/>
                <a:gd name="T12" fmla="*/ 2 w 44"/>
                <a:gd name="T13" fmla="*/ 6 h 68"/>
                <a:gd name="T14" fmla="*/ 0 w 44"/>
                <a:gd name="T15" fmla="*/ 3 h 68"/>
                <a:gd name="T16" fmla="*/ 2 w 44"/>
                <a:gd name="T17" fmla="*/ 0 h 68"/>
                <a:gd name="T18" fmla="*/ 3 w 44"/>
                <a:gd name="T19" fmla="*/ 1 h 68"/>
                <a:gd name="T20" fmla="*/ 7 w 44"/>
                <a:gd name="T21" fmla="*/ 4 h 68"/>
                <a:gd name="T22" fmla="*/ 9 w 44"/>
                <a:gd name="T23" fmla="*/ 9 h 68"/>
                <a:gd name="T24" fmla="*/ 12 w 44"/>
                <a:gd name="T25" fmla="*/ 16 h 68"/>
                <a:gd name="T26" fmla="*/ 15 w 44"/>
                <a:gd name="T27" fmla="*/ 23 h 68"/>
                <a:gd name="T28" fmla="*/ 17 w 44"/>
                <a:gd name="T29" fmla="*/ 29 h 68"/>
                <a:gd name="T30" fmla="*/ 19 w 44"/>
                <a:gd name="T31" fmla="*/ 34 h 68"/>
                <a:gd name="T32" fmla="*/ 22 w 44"/>
                <a:gd name="T33" fmla="*/ 36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3" name="Freeform 260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16 w 173"/>
                <a:gd name="T1" fmla="*/ 22 h 178"/>
                <a:gd name="T2" fmla="*/ 8 w 173"/>
                <a:gd name="T3" fmla="*/ 30 h 178"/>
                <a:gd name="T4" fmla="*/ 11 w 173"/>
                <a:gd name="T5" fmla="*/ 43 h 178"/>
                <a:gd name="T6" fmla="*/ 21 w 173"/>
                <a:gd name="T7" fmla="*/ 44 h 178"/>
                <a:gd name="T8" fmla="*/ 26 w 173"/>
                <a:gd name="T9" fmla="*/ 46 h 178"/>
                <a:gd name="T10" fmla="*/ 31 w 173"/>
                <a:gd name="T11" fmla="*/ 53 h 178"/>
                <a:gd name="T12" fmla="*/ 26 w 173"/>
                <a:gd name="T13" fmla="*/ 53 h 178"/>
                <a:gd name="T14" fmla="*/ 19 w 173"/>
                <a:gd name="T15" fmla="*/ 52 h 178"/>
                <a:gd name="T16" fmla="*/ 15 w 173"/>
                <a:gd name="T17" fmla="*/ 46 h 178"/>
                <a:gd name="T18" fmla="*/ 3 w 173"/>
                <a:gd name="T19" fmla="*/ 49 h 178"/>
                <a:gd name="T20" fmla="*/ 0 w 173"/>
                <a:gd name="T21" fmla="*/ 60 h 178"/>
                <a:gd name="T22" fmla="*/ 3 w 173"/>
                <a:gd name="T23" fmla="*/ 67 h 178"/>
                <a:gd name="T24" fmla="*/ 8 w 173"/>
                <a:gd name="T25" fmla="*/ 71 h 178"/>
                <a:gd name="T26" fmla="*/ 16 w 173"/>
                <a:gd name="T27" fmla="*/ 71 h 178"/>
                <a:gd name="T28" fmla="*/ 21 w 173"/>
                <a:gd name="T29" fmla="*/ 68 h 178"/>
                <a:gd name="T30" fmla="*/ 29 w 173"/>
                <a:gd name="T31" fmla="*/ 67 h 178"/>
                <a:gd name="T32" fmla="*/ 21 w 173"/>
                <a:gd name="T33" fmla="*/ 78 h 178"/>
                <a:gd name="T34" fmla="*/ 23 w 173"/>
                <a:gd name="T35" fmla="*/ 90 h 178"/>
                <a:gd name="T36" fmla="*/ 30 w 173"/>
                <a:gd name="T37" fmla="*/ 91 h 178"/>
                <a:gd name="T38" fmla="*/ 38 w 173"/>
                <a:gd name="T39" fmla="*/ 89 h 178"/>
                <a:gd name="T40" fmla="*/ 41 w 173"/>
                <a:gd name="T41" fmla="*/ 78 h 178"/>
                <a:gd name="T42" fmla="*/ 38 w 173"/>
                <a:gd name="T43" fmla="*/ 68 h 178"/>
                <a:gd name="T44" fmla="*/ 39 w 173"/>
                <a:gd name="T45" fmla="*/ 65 h 178"/>
                <a:gd name="T46" fmla="*/ 43 w 173"/>
                <a:gd name="T47" fmla="*/ 69 h 178"/>
                <a:gd name="T48" fmla="*/ 46 w 173"/>
                <a:gd name="T49" fmla="*/ 78 h 178"/>
                <a:gd name="T50" fmla="*/ 60 w 173"/>
                <a:gd name="T51" fmla="*/ 78 h 178"/>
                <a:gd name="T52" fmla="*/ 71 w 173"/>
                <a:gd name="T53" fmla="*/ 82 h 178"/>
                <a:gd name="T54" fmla="*/ 80 w 173"/>
                <a:gd name="T55" fmla="*/ 74 h 178"/>
                <a:gd name="T56" fmla="*/ 82 w 173"/>
                <a:gd name="T57" fmla="*/ 68 h 178"/>
                <a:gd name="T58" fmla="*/ 81 w 173"/>
                <a:gd name="T59" fmla="*/ 65 h 178"/>
                <a:gd name="T60" fmla="*/ 69 w 173"/>
                <a:gd name="T61" fmla="*/ 59 h 178"/>
                <a:gd name="T62" fmla="*/ 61 w 173"/>
                <a:gd name="T63" fmla="*/ 57 h 178"/>
                <a:gd name="T64" fmla="*/ 65 w 173"/>
                <a:gd name="T65" fmla="*/ 48 h 178"/>
                <a:gd name="T66" fmla="*/ 75 w 173"/>
                <a:gd name="T67" fmla="*/ 44 h 178"/>
                <a:gd name="T68" fmla="*/ 86 w 173"/>
                <a:gd name="T69" fmla="*/ 38 h 178"/>
                <a:gd name="T70" fmla="*/ 86 w 173"/>
                <a:gd name="T71" fmla="*/ 27 h 178"/>
                <a:gd name="T72" fmla="*/ 76 w 173"/>
                <a:gd name="T73" fmla="*/ 20 h 178"/>
                <a:gd name="T74" fmla="*/ 65 w 173"/>
                <a:gd name="T75" fmla="*/ 26 h 178"/>
                <a:gd name="T76" fmla="*/ 65 w 173"/>
                <a:gd name="T77" fmla="*/ 33 h 178"/>
                <a:gd name="T78" fmla="*/ 57 w 173"/>
                <a:gd name="T79" fmla="*/ 41 h 178"/>
                <a:gd name="T80" fmla="*/ 52 w 173"/>
                <a:gd name="T81" fmla="*/ 40 h 178"/>
                <a:gd name="T82" fmla="*/ 51 w 173"/>
                <a:gd name="T83" fmla="*/ 35 h 178"/>
                <a:gd name="T84" fmla="*/ 53 w 173"/>
                <a:gd name="T85" fmla="*/ 25 h 178"/>
                <a:gd name="T86" fmla="*/ 62 w 173"/>
                <a:gd name="T87" fmla="*/ 14 h 178"/>
                <a:gd name="T88" fmla="*/ 57 w 173"/>
                <a:gd name="T89" fmla="*/ 4 h 178"/>
                <a:gd name="T90" fmla="*/ 45 w 173"/>
                <a:gd name="T91" fmla="*/ 1 h 178"/>
                <a:gd name="T92" fmla="*/ 38 w 173"/>
                <a:gd name="T93" fmla="*/ 7 h 178"/>
                <a:gd name="T94" fmla="*/ 34 w 173"/>
                <a:gd name="T95" fmla="*/ 11 h 178"/>
                <a:gd name="T96" fmla="*/ 38 w 173"/>
                <a:gd name="T97" fmla="*/ 20 h 178"/>
                <a:gd name="T98" fmla="*/ 43 w 173"/>
                <a:gd name="T99" fmla="*/ 28 h 178"/>
                <a:gd name="T100" fmla="*/ 42 w 173"/>
                <a:gd name="T101" fmla="*/ 36 h 178"/>
                <a:gd name="T102" fmla="*/ 38 w 173"/>
                <a:gd name="T103" fmla="*/ 39 h 178"/>
                <a:gd name="T104" fmla="*/ 32 w 173"/>
                <a:gd name="T105" fmla="*/ 28 h 1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4" name="Freeform 261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89 w 179"/>
                <a:gd name="T1" fmla="*/ 0 h 309"/>
                <a:gd name="T2" fmla="*/ 81 w 179"/>
                <a:gd name="T3" fmla="*/ 10 h 309"/>
                <a:gd name="T4" fmla="*/ 74 w 179"/>
                <a:gd name="T5" fmla="*/ 18 h 309"/>
                <a:gd name="T6" fmla="*/ 64 w 179"/>
                <a:gd name="T7" fmla="*/ 26 h 309"/>
                <a:gd name="T8" fmla="*/ 55 w 179"/>
                <a:gd name="T9" fmla="*/ 31 h 309"/>
                <a:gd name="T10" fmla="*/ 44 w 179"/>
                <a:gd name="T11" fmla="*/ 34 h 309"/>
                <a:gd name="T12" fmla="*/ 35 w 179"/>
                <a:gd name="T13" fmla="*/ 39 h 309"/>
                <a:gd name="T14" fmla="*/ 25 w 179"/>
                <a:gd name="T15" fmla="*/ 39 h 309"/>
                <a:gd name="T16" fmla="*/ 17 w 179"/>
                <a:gd name="T17" fmla="*/ 39 h 309"/>
                <a:gd name="T18" fmla="*/ 17 w 179"/>
                <a:gd name="T19" fmla="*/ 43 h 309"/>
                <a:gd name="T20" fmla="*/ 17 w 179"/>
                <a:gd name="T21" fmla="*/ 46 h 309"/>
                <a:gd name="T22" fmla="*/ 17 w 179"/>
                <a:gd name="T23" fmla="*/ 51 h 309"/>
                <a:gd name="T24" fmla="*/ 15 w 179"/>
                <a:gd name="T25" fmla="*/ 56 h 309"/>
                <a:gd name="T26" fmla="*/ 13 w 179"/>
                <a:gd name="T27" fmla="*/ 61 h 309"/>
                <a:gd name="T28" fmla="*/ 10 w 179"/>
                <a:gd name="T29" fmla="*/ 66 h 309"/>
                <a:gd name="T30" fmla="*/ 6 w 179"/>
                <a:gd name="T31" fmla="*/ 69 h 309"/>
                <a:gd name="T32" fmla="*/ 0 w 179"/>
                <a:gd name="T33" fmla="*/ 72 h 309"/>
                <a:gd name="T34" fmla="*/ 6 w 179"/>
                <a:gd name="T35" fmla="*/ 81 h 309"/>
                <a:gd name="T36" fmla="*/ 10 w 179"/>
                <a:gd name="T37" fmla="*/ 94 h 309"/>
                <a:gd name="T38" fmla="*/ 10 w 179"/>
                <a:gd name="T39" fmla="*/ 107 h 309"/>
                <a:gd name="T40" fmla="*/ 6 w 179"/>
                <a:gd name="T41" fmla="*/ 118 h 309"/>
                <a:gd name="T42" fmla="*/ 10 w 179"/>
                <a:gd name="T43" fmla="*/ 119 h 309"/>
                <a:gd name="T44" fmla="*/ 15 w 179"/>
                <a:gd name="T45" fmla="*/ 122 h 309"/>
                <a:gd name="T46" fmla="*/ 21 w 179"/>
                <a:gd name="T47" fmla="*/ 125 h 309"/>
                <a:gd name="T48" fmla="*/ 25 w 179"/>
                <a:gd name="T49" fmla="*/ 128 h 309"/>
                <a:gd name="T50" fmla="*/ 31 w 179"/>
                <a:gd name="T51" fmla="*/ 135 h 309"/>
                <a:gd name="T52" fmla="*/ 37 w 179"/>
                <a:gd name="T53" fmla="*/ 141 h 309"/>
                <a:gd name="T54" fmla="*/ 40 w 179"/>
                <a:gd name="T55" fmla="*/ 148 h 309"/>
                <a:gd name="T56" fmla="*/ 44 w 179"/>
                <a:gd name="T57" fmla="*/ 157 h 309"/>
                <a:gd name="T58" fmla="*/ 44 w 179"/>
                <a:gd name="T59" fmla="*/ 152 h 309"/>
                <a:gd name="T60" fmla="*/ 49 w 179"/>
                <a:gd name="T61" fmla="*/ 145 h 309"/>
                <a:gd name="T62" fmla="*/ 52 w 179"/>
                <a:gd name="T63" fmla="*/ 140 h 309"/>
                <a:gd name="T64" fmla="*/ 56 w 179"/>
                <a:gd name="T65" fmla="*/ 135 h 309"/>
                <a:gd name="T66" fmla="*/ 62 w 179"/>
                <a:gd name="T67" fmla="*/ 130 h 309"/>
                <a:gd name="T68" fmla="*/ 68 w 179"/>
                <a:gd name="T69" fmla="*/ 126 h 309"/>
                <a:gd name="T70" fmla="*/ 74 w 179"/>
                <a:gd name="T71" fmla="*/ 123 h 309"/>
                <a:gd name="T72" fmla="*/ 80 w 179"/>
                <a:gd name="T73" fmla="*/ 122 h 309"/>
                <a:gd name="T74" fmla="*/ 78 w 179"/>
                <a:gd name="T75" fmla="*/ 114 h 309"/>
                <a:gd name="T76" fmla="*/ 75 w 179"/>
                <a:gd name="T77" fmla="*/ 106 h 309"/>
                <a:gd name="T78" fmla="*/ 76 w 179"/>
                <a:gd name="T79" fmla="*/ 95 h 309"/>
                <a:gd name="T80" fmla="*/ 83 w 179"/>
                <a:gd name="T81" fmla="*/ 86 h 309"/>
                <a:gd name="T82" fmla="*/ 78 w 179"/>
                <a:gd name="T83" fmla="*/ 69 h 309"/>
                <a:gd name="T84" fmla="*/ 75 w 179"/>
                <a:gd name="T85" fmla="*/ 52 h 309"/>
                <a:gd name="T86" fmla="*/ 76 w 179"/>
                <a:gd name="T87" fmla="*/ 38 h 309"/>
                <a:gd name="T88" fmla="*/ 79 w 179"/>
                <a:gd name="T89" fmla="*/ 26 h 309"/>
                <a:gd name="T90" fmla="*/ 80 w 179"/>
                <a:gd name="T91" fmla="*/ 20 h 309"/>
                <a:gd name="T92" fmla="*/ 84 w 179"/>
                <a:gd name="T93" fmla="*/ 14 h 309"/>
                <a:gd name="T94" fmla="*/ 86 w 179"/>
                <a:gd name="T95" fmla="*/ 8 h 309"/>
                <a:gd name="T96" fmla="*/ 89 w 179"/>
                <a:gd name="T97" fmla="*/ 4 h 309"/>
                <a:gd name="T98" fmla="*/ 91 w 179"/>
                <a:gd name="T99" fmla="*/ 3 h 309"/>
                <a:gd name="T100" fmla="*/ 91 w 179"/>
                <a:gd name="T101" fmla="*/ 3 h 309"/>
                <a:gd name="T102" fmla="*/ 90 w 179"/>
                <a:gd name="T103" fmla="*/ 3 h 309"/>
                <a:gd name="T104" fmla="*/ 89 w 179"/>
                <a:gd name="T105" fmla="*/ 2 h 309"/>
                <a:gd name="T106" fmla="*/ 89 w 179"/>
                <a:gd name="T107" fmla="*/ 0 h 30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5" name="Freeform 262"/>
            <p:cNvSpPr>
              <a:spLocks/>
            </p:cNvSpPr>
            <p:nvPr/>
          </p:nvSpPr>
          <p:spPr bwMode="auto">
            <a:xfrm>
              <a:off x="4555" y="1419"/>
              <a:ext cx="293" cy="225"/>
            </a:xfrm>
            <a:custGeom>
              <a:avLst/>
              <a:gdLst>
                <a:gd name="T0" fmla="*/ 79 w 334"/>
                <a:gd name="T1" fmla="*/ 0 h 256"/>
                <a:gd name="T2" fmla="*/ 74 w 334"/>
                <a:gd name="T3" fmla="*/ 3 h 256"/>
                <a:gd name="T4" fmla="*/ 66 w 334"/>
                <a:gd name="T5" fmla="*/ 4 h 256"/>
                <a:gd name="T6" fmla="*/ 56 w 334"/>
                <a:gd name="T7" fmla="*/ 8 h 256"/>
                <a:gd name="T8" fmla="*/ 47 w 334"/>
                <a:gd name="T9" fmla="*/ 11 h 256"/>
                <a:gd name="T10" fmla="*/ 36 w 334"/>
                <a:gd name="T11" fmla="*/ 14 h 256"/>
                <a:gd name="T12" fmla="*/ 28 w 334"/>
                <a:gd name="T13" fmla="*/ 16 h 256"/>
                <a:gd name="T14" fmla="*/ 19 w 334"/>
                <a:gd name="T15" fmla="*/ 18 h 256"/>
                <a:gd name="T16" fmla="*/ 11 w 334"/>
                <a:gd name="T17" fmla="*/ 18 h 256"/>
                <a:gd name="T18" fmla="*/ 8 w 334"/>
                <a:gd name="T19" fmla="*/ 18 h 256"/>
                <a:gd name="T20" fmla="*/ 4 w 334"/>
                <a:gd name="T21" fmla="*/ 17 h 256"/>
                <a:gd name="T22" fmla="*/ 4 w 334"/>
                <a:gd name="T23" fmla="*/ 17 h 256"/>
                <a:gd name="T24" fmla="*/ 0 w 334"/>
                <a:gd name="T25" fmla="*/ 17 h 256"/>
                <a:gd name="T26" fmla="*/ 9 w 334"/>
                <a:gd name="T27" fmla="*/ 23 h 256"/>
                <a:gd name="T28" fmla="*/ 18 w 334"/>
                <a:gd name="T29" fmla="*/ 31 h 256"/>
                <a:gd name="T30" fmla="*/ 25 w 334"/>
                <a:gd name="T31" fmla="*/ 40 h 256"/>
                <a:gd name="T32" fmla="*/ 32 w 334"/>
                <a:gd name="T33" fmla="*/ 51 h 256"/>
                <a:gd name="T34" fmla="*/ 38 w 334"/>
                <a:gd name="T35" fmla="*/ 62 h 256"/>
                <a:gd name="T36" fmla="*/ 42 w 334"/>
                <a:gd name="T37" fmla="*/ 74 h 256"/>
                <a:gd name="T38" fmla="*/ 46 w 334"/>
                <a:gd name="T39" fmla="*/ 87 h 256"/>
                <a:gd name="T40" fmla="*/ 48 w 334"/>
                <a:gd name="T41" fmla="*/ 100 h 256"/>
                <a:gd name="T42" fmla="*/ 53 w 334"/>
                <a:gd name="T43" fmla="*/ 100 h 256"/>
                <a:gd name="T44" fmla="*/ 59 w 334"/>
                <a:gd name="T45" fmla="*/ 102 h 256"/>
                <a:gd name="T46" fmla="*/ 65 w 334"/>
                <a:gd name="T47" fmla="*/ 105 h 256"/>
                <a:gd name="T48" fmla="*/ 72 w 334"/>
                <a:gd name="T49" fmla="*/ 109 h 256"/>
                <a:gd name="T50" fmla="*/ 78 w 334"/>
                <a:gd name="T51" fmla="*/ 113 h 256"/>
                <a:gd name="T52" fmla="*/ 84 w 334"/>
                <a:gd name="T53" fmla="*/ 120 h 256"/>
                <a:gd name="T54" fmla="*/ 90 w 334"/>
                <a:gd name="T55" fmla="*/ 126 h 256"/>
                <a:gd name="T56" fmla="*/ 94 w 334"/>
                <a:gd name="T57" fmla="*/ 134 h 256"/>
                <a:gd name="T58" fmla="*/ 99 w 334"/>
                <a:gd name="T59" fmla="*/ 131 h 256"/>
                <a:gd name="T60" fmla="*/ 106 w 334"/>
                <a:gd name="T61" fmla="*/ 126 h 256"/>
                <a:gd name="T62" fmla="*/ 114 w 334"/>
                <a:gd name="T63" fmla="*/ 123 h 256"/>
                <a:gd name="T64" fmla="*/ 124 w 334"/>
                <a:gd name="T65" fmla="*/ 120 h 256"/>
                <a:gd name="T66" fmla="*/ 135 w 334"/>
                <a:gd name="T67" fmla="*/ 120 h 256"/>
                <a:gd name="T68" fmla="*/ 147 w 334"/>
                <a:gd name="T69" fmla="*/ 120 h 256"/>
                <a:gd name="T70" fmla="*/ 160 w 334"/>
                <a:gd name="T71" fmla="*/ 124 h 256"/>
                <a:gd name="T72" fmla="*/ 173 w 334"/>
                <a:gd name="T73" fmla="*/ 129 h 256"/>
                <a:gd name="T74" fmla="*/ 169 w 334"/>
                <a:gd name="T75" fmla="*/ 125 h 256"/>
                <a:gd name="T76" fmla="*/ 166 w 334"/>
                <a:gd name="T77" fmla="*/ 119 h 256"/>
                <a:gd name="T78" fmla="*/ 161 w 334"/>
                <a:gd name="T79" fmla="*/ 111 h 256"/>
                <a:gd name="T80" fmla="*/ 159 w 334"/>
                <a:gd name="T81" fmla="*/ 103 h 256"/>
                <a:gd name="T82" fmla="*/ 157 w 334"/>
                <a:gd name="T83" fmla="*/ 92 h 256"/>
                <a:gd name="T84" fmla="*/ 158 w 334"/>
                <a:gd name="T85" fmla="*/ 83 h 256"/>
                <a:gd name="T86" fmla="*/ 161 w 334"/>
                <a:gd name="T87" fmla="*/ 71 h 256"/>
                <a:gd name="T88" fmla="*/ 167 w 334"/>
                <a:gd name="T89" fmla="*/ 57 h 256"/>
                <a:gd name="T90" fmla="*/ 159 w 334"/>
                <a:gd name="T91" fmla="*/ 55 h 256"/>
                <a:gd name="T92" fmla="*/ 151 w 334"/>
                <a:gd name="T93" fmla="*/ 54 h 256"/>
                <a:gd name="T94" fmla="*/ 142 w 334"/>
                <a:gd name="T95" fmla="*/ 49 h 256"/>
                <a:gd name="T96" fmla="*/ 135 w 334"/>
                <a:gd name="T97" fmla="*/ 46 h 256"/>
                <a:gd name="T98" fmla="*/ 129 w 334"/>
                <a:gd name="T99" fmla="*/ 39 h 256"/>
                <a:gd name="T100" fmla="*/ 124 w 334"/>
                <a:gd name="T101" fmla="*/ 31 h 256"/>
                <a:gd name="T102" fmla="*/ 122 w 334"/>
                <a:gd name="T103" fmla="*/ 20 h 256"/>
                <a:gd name="T104" fmla="*/ 121 w 334"/>
                <a:gd name="T105" fmla="*/ 9 h 256"/>
                <a:gd name="T106" fmla="*/ 116 w 334"/>
                <a:gd name="T107" fmla="*/ 10 h 256"/>
                <a:gd name="T108" fmla="*/ 112 w 334"/>
                <a:gd name="T109" fmla="*/ 10 h 256"/>
                <a:gd name="T110" fmla="*/ 107 w 334"/>
                <a:gd name="T111" fmla="*/ 11 h 256"/>
                <a:gd name="T112" fmla="*/ 102 w 334"/>
                <a:gd name="T113" fmla="*/ 10 h 256"/>
                <a:gd name="T114" fmla="*/ 96 w 334"/>
                <a:gd name="T115" fmla="*/ 9 h 256"/>
                <a:gd name="T116" fmla="*/ 91 w 334"/>
                <a:gd name="T117" fmla="*/ 8 h 256"/>
                <a:gd name="T118" fmla="*/ 85 w 334"/>
                <a:gd name="T119" fmla="*/ 4 h 256"/>
                <a:gd name="T120" fmla="*/ 79 w 334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6" name="Freeform 263"/>
            <p:cNvSpPr>
              <a:spLocks/>
            </p:cNvSpPr>
            <p:nvPr/>
          </p:nvSpPr>
          <p:spPr bwMode="auto">
            <a:xfrm>
              <a:off x="4404" y="1084"/>
              <a:ext cx="258" cy="316"/>
            </a:xfrm>
            <a:custGeom>
              <a:avLst/>
              <a:gdLst>
                <a:gd name="T0" fmla="*/ 130 w 293"/>
                <a:gd name="T1" fmla="*/ 89 h 361"/>
                <a:gd name="T2" fmla="*/ 111 w 293"/>
                <a:gd name="T3" fmla="*/ 92 h 361"/>
                <a:gd name="T4" fmla="*/ 85 w 293"/>
                <a:gd name="T5" fmla="*/ 100 h 361"/>
                <a:gd name="T6" fmla="*/ 60 w 293"/>
                <a:gd name="T7" fmla="*/ 121 h 361"/>
                <a:gd name="T8" fmla="*/ 48 w 293"/>
                <a:gd name="T9" fmla="*/ 147 h 361"/>
                <a:gd name="T10" fmla="*/ 42 w 293"/>
                <a:gd name="T11" fmla="*/ 162 h 361"/>
                <a:gd name="T12" fmla="*/ 37 w 293"/>
                <a:gd name="T13" fmla="*/ 171 h 361"/>
                <a:gd name="T14" fmla="*/ 33 w 293"/>
                <a:gd name="T15" fmla="*/ 178 h 361"/>
                <a:gd name="T16" fmla="*/ 25 w 293"/>
                <a:gd name="T17" fmla="*/ 179 h 361"/>
                <a:gd name="T18" fmla="*/ 16 w 293"/>
                <a:gd name="T19" fmla="*/ 181 h 361"/>
                <a:gd name="T20" fmla="*/ 9 w 293"/>
                <a:gd name="T21" fmla="*/ 182 h 361"/>
                <a:gd name="T22" fmla="*/ 4 w 293"/>
                <a:gd name="T23" fmla="*/ 185 h 361"/>
                <a:gd name="T24" fmla="*/ 1 w 293"/>
                <a:gd name="T25" fmla="*/ 186 h 361"/>
                <a:gd name="T26" fmla="*/ 0 w 293"/>
                <a:gd name="T27" fmla="*/ 183 h 361"/>
                <a:gd name="T28" fmla="*/ 12 w 293"/>
                <a:gd name="T29" fmla="*/ 177 h 361"/>
                <a:gd name="T30" fmla="*/ 29 w 293"/>
                <a:gd name="T31" fmla="*/ 158 h 361"/>
                <a:gd name="T32" fmla="*/ 37 w 293"/>
                <a:gd name="T33" fmla="*/ 137 h 361"/>
                <a:gd name="T34" fmla="*/ 37 w 293"/>
                <a:gd name="T35" fmla="*/ 116 h 361"/>
                <a:gd name="T36" fmla="*/ 37 w 293"/>
                <a:gd name="T37" fmla="*/ 104 h 361"/>
                <a:gd name="T38" fmla="*/ 34 w 293"/>
                <a:gd name="T39" fmla="*/ 89 h 361"/>
                <a:gd name="T40" fmla="*/ 37 w 293"/>
                <a:gd name="T41" fmla="*/ 78 h 361"/>
                <a:gd name="T42" fmla="*/ 48 w 293"/>
                <a:gd name="T43" fmla="*/ 71 h 361"/>
                <a:gd name="T44" fmla="*/ 60 w 293"/>
                <a:gd name="T45" fmla="*/ 58 h 361"/>
                <a:gd name="T46" fmla="*/ 63 w 293"/>
                <a:gd name="T47" fmla="*/ 40 h 361"/>
                <a:gd name="T48" fmla="*/ 68 w 293"/>
                <a:gd name="T49" fmla="*/ 32 h 361"/>
                <a:gd name="T50" fmla="*/ 87 w 293"/>
                <a:gd name="T51" fmla="*/ 27 h 361"/>
                <a:gd name="T52" fmla="*/ 106 w 293"/>
                <a:gd name="T53" fmla="*/ 18 h 361"/>
                <a:gd name="T54" fmla="*/ 122 w 293"/>
                <a:gd name="T55" fmla="*/ 7 h 361"/>
                <a:gd name="T56" fmla="*/ 126 w 293"/>
                <a:gd name="T57" fmla="*/ 8 h 361"/>
                <a:gd name="T58" fmla="*/ 129 w 293"/>
                <a:gd name="T59" fmla="*/ 25 h 361"/>
                <a:gd name="T60" fmla="*/ 135 w 293"/>
                <a:gd name="T61" fmla="*/ 42 h 361"/>
                <a:gd name="T62" fmla="*/ 148 w 293"/>
                <a:gd name="T63" fmla="*/ 57 h 361"/>
                <a:gd name="T64" fmla="*/ 151 w 293"/>
                <a:gd name="T65" fmla="*/ 62 h 361"/>
                <a:gd name="T66" fmla="*/ 140 w 293"/>
                <a:gd name="T67" fmla="*/ 66 h 361"/>
                <a:gd name="T68" fmla="*/ 133 w 293"/>
                <a:gd name="T69" fmla="*/ 73 h 361"/>
                <a:gd name="T70" fmla="*/ 133 w 293"/>
                <a:gd name="T71" fmla="*/ 83 h 3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7" name="Freeform 264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48 w 173"/>
                <a:gd name="T1" fmla="*/ 184 h 351"/>
                <a:gd name="T2" fmla="*/ 42 w 173"/>
                <a:gd name="T3" fmla="*/ 178 h 351"/>
                <a:gd name="T4" fmla="*/ 33 w 173"/>
                <a:gd name="T5" fmla="*/ 178 h 351"/>
                <a:gd name="T6" fmla="*/ 28 w 173"/>
                <a:gd name="T7" fmla="*/ 174 h 351"/>
                <a:gd name="T8" fmla="*/ 29 w 173"/>
                <a:gd name="T9" fmla="*/ 170 h 351"/>
                <a:gd name="T10" fmla="*/ 34 w 173"/>
                <a:gd name="T11" fmla="*/ 165 h 351"/>
                <a:gd name="T12" fmla="*/ 43 w 173"/>
                <a:gd name="T13" fmla="*/ 163 h 351"/>
                <a:gd name="T14" fmla="*/ 50 w 173"/>
                <a:gd name="T15" fmla="*/ 159 h 351"/>
                <a:gd name="T16" fmla="*/ 54 w 173"/>
                <a:gd name="T17" fmla="*/ 153 h 351"/>
                <a:gd name="T18" fmla="*/ 55 w 173"/>
                <a:gd name="T19" fmla="*/ 151 h 351"/>
                <a:gd name="T20" fmla="*/ 54 w 173"/>
                <a:gd name="T21" fmla="*/ 147 h 351"/>
                <a:gd name="T22" fmla="*/ 52 w 173"/>
                <a:gd name="T23" fmla="*/ 143 h 351"/>
                <a:gd name="T24" fmla="*/ 48 w 173"/>
                <a:gd name="T25" fmla="*/ 139 h 351"/>
                <a:gd name="T26" fmla="*/ 39 w 173"/>
                <a:gd name="T27" fmla="*/ 139 h 351"/>
                <a:gd name="T28" fmla="*/ 33 w 173"/>
                <a:gd name="T29" fmla="*/ 143 h 351"/>
                <a:gd name="T30" fmla="*/ 32 w 173"/>
                <a:gd name="T31" fmla="*/ 148 h 351"/>
                <a:gd name="T32" fmla="*/ 30 w 173"/>
                <a:gd name="T33" fmla="*/ 155 h 351"/>
                <a:gd name="T34" fmla="*/ 24 w 173"/>
                <a:gd name="T35" fmla="*/ 160 h 351"/>
                <a:gd name="T36" fmla="*/ 21 w 173"/>
                <a:gd name="T37" fmla="*/ 160 h 351"/>
                <a:gd name="T38" fmla="*/ 18 w 173"/>
                <a:gd name="T39" fmla="*/ 158 h 351"/>
                <a:gd name="T40" fmla="*/ 18 w 173"/>
                <a:gd name="T41" fmla="*/ 152 h 351"/>
                <a:gd name="T42" fmla="*/ 20 w 173"/>
                <a:gd name="T43" fmla="*/ 146 h 351"/>
                <a:gd name="T44" fmla="*/ 24 w 173"/>
                <a:gd name="T45" fmla="*/ 140 h 351"/>
                <a:gd name="T46" fmla="*/ 28 w 173"/>
                <a:gd name="T47" fmla="*/ 134 h 351"/>
                <a:gd name="T48" fmla="*/ 29 w 173"/>
                <a:gd name="T49" fmla="*/ 130 h 351"/>
                <a:gd name="T50" fmla="*/ 29 w 173"/>
                <a:gd name="T51" fmla="*/ 129 h 351"/>
                <a:gd name="T52" fmla="*/ 27 w 173"/>
                <a:gd name="T53" fmla="*/ 124 h 351"/>
                <a:gd name="T54" fmla="*/ 23 w 173"/>
                <a:gd name="T55" fmla="*/ 120 h 351"/>
                <a:gd name="T56" fmla="*/ 16 w 173"/>
                <a:gd name="T57" fmla="*/ 117 h 351"/>
                <a:gd name="T58" fmla="*/ 12 w 173"/>
                <a:gd name="T59" fmla="*/ 119 h 351"/>
                <a:gd name="T60" fmla="*/ 9 w 173"/>
                <a:gd name="T61" fmla="*/ 121 h 351"/>
                <a:gd name="T62" fmla="*/ 6 w 173"/>
                <a:gd name="T63" fmla="*/ 122 h 351"/>
                <a:gd name="T64" fmla="*/ 0 w 173"/>
                <a:gd name="T65" fmla="*/ 107 h 351"/>
                <a:gd name="T66" fmla="*/ 8 w 173"/>
                <a:gd name="T67" fmla="*/ 70 h 351"/>
                <a:gd name="T68" fmla="*/ 32 w 173"/>
                <a:gd name="T69" fmla="*/ 37 h 351"/>
                <a:gd name="T70" fmla="*/ 62 w 173"/>
                <a:gd name="T71" fmla="*/ 13 h 351"/>
                <a:gd name="T72" fmla="*/ 76 w 173"/>
                <a:gd name="T73" fmla="*/ 5 h 351"/>
                <a:gd name="T74" fmla="*/ 81 w 173"/>
                <a:gd name="T75" fmla="*/ 4 h 351"/>
                <a:gd name="T76" fmla="*/ 86 w 173"/>
                <a:gd name="T77" fmla="*/ 0 h 351"/>
                <a:gd name="T78" fmla="*/ 87 w 173"/>
                <a:gd name="T79" fmla="*/ 2 h 351"/>
                <a:gd name="T80" fmla="*/ 81 w 173"/>
                <a:gd name="T81" fmla="*/ 12 h 351"/>
                <a:gd name="T82" fmla="*/ 72 w 173"/>
                <a:gd name="T83" fmla="*/ 33 h 351"/>
                <a:gd name="T84" fmla="*/ 72 w 173"/>
                <a:gd name="T85" fmla="*/ 51 h 351"/>
                <a:gd name="T86" fmla="*/ 77 w 173"/>
                <a:gd name="T87" fmla="*/ 68 h 351"/>
                <a:gd name="T88" fmla="*/ 81 w 173"/>
                <a:gd name="T89" fmla="*/ 88 h 351"/>
                <a:gd name="T90" fmla="*/ 86 w 173"/>
                <a:gd name="T91" fmla="*/ 104 h 351"/>
                <a:gd name="T92" fmla="*/ 86 w 173"/>
                <a:gd name="T93" fmla="*/ 117 h 351"/>
                <a:gd name="T94" fmla="*/ 85 w 173"/>
                <a:gd name="T95" fmla="*/ 138 h 351"/>
                <a:gd name="T96" fmla="*/ 77 w 173"/>
                <a:gd name="T97" fmla="*/ 161 h 351"/>
                <a:gd name="T98" fmla="*/ 62 w 173"/>
                <a:gd name="T99" fmla="*/ 180 h 3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8" name="Freeform 265"/>
            <p:cNvSpPr>
              <a:spLocks/>
            </p:cNvSpPr>
            <p:nvPr/>
          </p:nvSpPr>
          <p:spPr bwMode="auto">
            <a:xfrm>
              <a:off x="4083" y="1237"/>
              <a:ext cx="740" cy="519"/>
            </a:xfrm>
            <a:custGeom>
              <a:avLst/>
              <a:gdLst>
                <a:gd name="T0" fmla="*/ 203 w 844"/>
                <a:gd name="T1" fmla="*/ 260 h 593"/>
                <a:gd name="T2" fmla="*/ 184 w 844"/>
                <a:gd name="T3" fmla="*/ 286 h 593"/>
                <a:gd name="T4" fmla="*/ 176 w 844"/>
                <a:gd name="T5" fmla="*/ 293 h 593"/>
                <a:gd name="T6" fmla="*/ 153 w 844"/>
                <a:gd name="T7" fmla="*/ 259 h 593"/>
                <a:gd name="T8" fmla="*/ 137 w 844"/>
                <a:gd name="T9" fmla="*/ 244 h 593"/>
                <a:gd name="T10" fmla="*/ 124 w 844"/>
                <a:gd name="T11" fmla="*/ 216 h 593"/>
                <a:gd name="T12" fmla="*/ 129 w 844"/>
                <a:gd name="T13" fmla="*/ 163 h 593"/>
                <a:gd name="T14" fmla="*/ 151 w 844"/>
                <a:gd name="T15" fmla="*/ 130 h 593"/>
                <a:gd name="T16" fmla="*/ 154 w 844"/>
                <a:gd name="T17" fmla="*/ 109 h 593"/>
                <a:gd name="T18" fmla="*/ 145 w 844"/>
                <a:gd name="T19" fmla="*/ 130 h 593"/>
                <a:gd name="T20" fmla="*/ 120 w 844"/>
                <a:gd name="T21" fmla="*/ 166 h 593"/>
                <a:gd name="T22" fmla="*/ 70 w 844"/>
                <a:gd name="T23" fmla="*/ 186 h 593"/>
                <a:gd name="T24" fmla="*/ 49 w 844"/>
                <a:gd name="T25" fmla="*/ 185 h 593"/>
                <a:gd name="T26" fmla="*/ 22 w 844"/>
                <a:gd name="T27" fmla="*/ 172 h 593"/>
                <a:gd name="T28" fmla="*/ 10 w 844"/>
                <a:gd name="T29" fmla="*/ 159 h 593"/>
                <a:gd name="T30" fmla="*/ 37 w 844"/>
                <a:gd name="T31" fmla="*/ 145 h 593"/>
                <a:gd name="T32" fmla="*/ 68 w 844"/>
                <a:gd name="T33" fmla="*/ 107 h 593"/>
                <a:gd name="T34" fmla="*/ 112 w 844"/>
                <a:gd name="T35" fmla="*/ 96 h 593"/>
                <a:gd name="T36" fmla="*/ 125 w 844"/>
                <a:gd name="T37" fmla="*/ 96 h 593"/>
                <a:gd name="T38" fmla="*/ 136 w 844"/>
                <a:gd name="T39" fmla="*/ 93 h 593"/>
                <a:gd name="T40" fmla="*/ 127 w 844"/>
                <a:gd name="T41" fmla="*/ 110 h 593"/>
                <a:gd name="T42" fmla="*/ 129 w 844"/>
                <a:gd name="T43" fmla="*/ 116 h 593"/>
                <a:gd name="T44" fmla="*/ 140 w 844"/>
                <a:gd name="T45" fmla="*/ 116 h 593"/>
                <a:gd name="T46" fmla="*/ 148 w 844"/>
                <a:gd name="T47" fmla="*/ 100 h 593"/>
                <a:gd name="T48" fmla="*/ 147 w 844"/>
                <a:gd name="T49" fmla="*/ 91 h 593"/>
                <a:gd name="T50" fmla="*/ 153 w 844"/>
                <a:gd name="T51" fmla="*/ 102 h 593"/>
                <a:gd name="T52" fmla="*/ 171 w 844"/>
                <a:gd name="T53" fmla="*/ 105 h 593"/>
                <a:gd name="T54" fmla="*/ 189 w 844"/>
                <a:gd name="T55" fmla="*/ 102 h 593"/>
                <a:gd name="T56" fmla="*/ 203 w 844"/>
                <a:gd name="T57" fmla="*/ 92 h 593"/>
                <a:gd name="T58" fmla="*/ 222 w 844"/>
                <a:gd name="T59" fmla="*/ 88 h 593"/>
                <a:gd name="T60" fmla="*/ 234 w 844"/>
                <a:gd name="T61" fmla="*/ 65 h 593"/>
                <a:gd name="T62" fmla="*/ 274 w 844"/>
                <a:gd name="T63" fmla="*/ 10 h 593"/>
                <a:gd name="T64" fmla="*/ 324 w 844"/>
                <a:gd name="T65" fmla="*/ 0 h 593"/>
                <a:gd name="T66" fmla="*/ 352 w 844"/>
                <a:gd name="T67" fmla="*/ 4 h 593"/>
                <a:gd name="T68" fmla="*/ 389 w 844"/>
                <a:gd name="T69" fmla="*/ 18 h 593"/>
                <a:gd name="T70" fmla="*/ 424 w 844"/>
                <a:gd name="T71" fmla="*/ 22 h 593"/>
                <a:gd name="T72" fmla="*/ 431 w 844"/>
                <a:gd name="T73" fmla="*/ 30 h 593"/>
                <a:gd name="T74" fmla="*/ 388 w 844"/>
                <a:gd name="T75" fmla="*/ 84 h 593"/>
                <a:gd name="T76" fmla="*/ 345 w 844"/>
                <a:gd name="T77" fmla="*/ 111 h 593"/>
                <a:gd name="T78" fmla="*/ 298 w 844"/>
                <a:gd name="T79" fmla="*/ 125 h 593"/>
                <a:gd name="T80" fmla="*/ 257 w 844"/>
                <a:gd name="T81" fmla="*/ 117 h 593"/>
                <a:gd name="T82" fmla="*/ 229 w 844"/>
                <a:gd name="T83" fmla="*/ 105 h 593"/>
                <a:gd name="T84" fmla="*/ 215 w 844"/>
                <a:gd name="T85" fmla="*/ 97 h 593"/>
                <a:gd name="T86" fmla="*/ 196 w 844"/>
                <a:gd name="T87" fmla="*/ 102 h 593"/>
                <a:gd name="T88" fmla="*/ 193 w 844"/>
                <a:gd name="T89" fmla="*/ 110 h 593"/>
                <a:gd name="T90" fmla="*/ 210 w 844"/>
                <a:gd name="T91" fmla="*/ 110 h 593"/>
                <a:gd name="T92" fmla="*/ 232 w 844"/>
                <a:gd name="T93" fmla="*/ 108 h 593"/>
                <a:gd name="T94" fmla="*/ 267 w 844"/>
                <a:gd name="T95" fmla="*/ 118 h 593"/>
                <a:gd name="T96" fmla="*/ 311 w 844"/>
                <a:gd name="T97" fmla="*/ 157 h 593"/>
                <a:gd name="T98" fmla="*/ 329 w 844"/>
                <a:gd name="T99" fmla="*/ 213 h 593"/>
                <a:gd name="T100" fmla="*/ 315 w 844"/>
                <a:gd name="T101" fmla="*/ 227 h 593"/>
                <a:gd name="T102" fmla="*/ 263 w 844"/>
                <a:gd name="T103" fmla="*/ 208 h 593"/>
                <a:gd name="T104" fmla="*/ 228 w 844"/>
                <a:gd name="T105" fmla="*/ 200 h 593"/>
                <a:gd name="T106" fmla="*/ 203 w 844"/>
                <a:gd name="T107" fmla="*/ 167 h 593"/>
                <a:gd name="T108" fmla="*/ 192 w 844"/>
                <a:gd name="T109" fmla="*/ 126 h 593"/>
                <a:gd name="T110" fmla="*/ 175 w 844"/>
                <a:gd name="T111" fmla="*/ 111 h 593"/>
                <a:gd name="T112" fmla="*/ 161 w 844"/>
                <a:gd name="T113" fmla="*/ 110 h 593"/>
                <a:gd name="T114" fmla="*/ 167 w 844"/>
                <a:gd name="T115" fmla="*/ 126 h 593"/>
                <a:gd name="T116" fmla="*/ 199 w 844"/>
                <a:gd name="T117" fmla="*/ 158 h 59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09" name="Freeform 266"/>
            <p:cNvSpPr>
              <a:spLocks/>
            </p:cNvSpPr>
            <p:nvPr/>
          </p:nvSpPr>
          <p:spPr bwMode="auto">
            <a:xfrm>
              <a:off x="4096" y="1160"/>
              <a:ext cx="221" cy="226"/>
            </a:xfrm>
            <a:custGeom>
              <a:avLst/>
              <a:gdLst>
                <a:gd name="T0" fmla="*/ 98 w 253"/>
                <a:gd name="T1" fmla="*/ 128 h 258"/>
                <a:gd name="T2" fmla="*/ 102 w 253"/>
                <a:gd name="T3" fmla="*/ 121 h 258"/>
                <a:gd name="T4" fmla="*/ 111 w 253"/>
                <a:gd name="T5" fmla="*/ 118 h 258"/>
                <a:gd name="T6" fmla="*/ 115 w 253"/>
                <a:gd name="T7" fmla="*/ 121 h 258"/>
                <a:gd name="T8" fmla="*/ 118 w 253"/>
                <a:gd name="T9" fmla="*/ 124 h 258"/>
                <a:gd name="T10" fmla="*/ 121 w 253"/>
                <a:gd name="T11" fmla="*/ 125 h 258"/>
                <a:gd name="T12" fmla="*/ 127 w 253"/>
                <a:gd name="T13" fmla="*/ 126 h 258"/>
                <a:gd name="T14" fmla="*/ 129 w 253"/>
                <a:gd name="T15" fmla="*/ 126 h 258"/>
                <a:gd name="T16" fmla="*/ 127 w 253"/>
                <a:gd name="T17" fmla="*/ 121 h 258"/>
                <a:gd name="T18" fmla="*/ 122 w 253"/>
                <a:gd name="T19" fmla="*/ 117 h 258"/>
                <a:gd name="T20" fmla="*/ 118 w 253"/>
                <a:gd name="T21" fmla="*/ 117 h 258"/>
                <a:gd name="T22" fmla="*/ 112 w 253"/>
                <a:gd name="T23" fmla="*/ 117 h 258"/>
                <a:gd name="T24" fmla="*/ 107 w 253"/>
                <a:gd name="T25" fmla="*/ 111 h 258"/>
                <a:gd name="T26" fmla="*/ 105 w 253"/>
                <a:gd name="T27" fmla="*/ 106 h 258"/>
                <a:gd name="T28" fmla="*/ 106 w 253"/>
                <a:gd name="T29" fmla="*/ 102 h 258"/>
                <a:gd name="T30" fmla="*/ 108 w 253"/>
                <a:gd name="T31" fmla="*/ 99 h 258"/>
                <a:gd name="T32" fmla="*/ 111 w 253"/>
                <a:gd name="T33" fmla="*/ 95 h 258"/>
                <a:gd name="T34" fmla="*/ 117 w 253"/>
                <a:gd name="T35" fmla="*/ 94 h 258"/>
                <a:gd name="T36" fmla="*/ 122 w 253"/>
                <a:gd name="T37" fmla="*/ 79 h 258"/>
                <a:gd name="T38" fmla="*/ 118 w 253"/>
                <a:gd name="T39" fmla="*/ 54 h 258"/>
                <a:gd name="T40" fmla="*/ 101 w 253"/>
                <a:gd name="T41" fmla="*/ 33 h 258"/>
                <a:gd name="T42" fmla="*/ 72 w 253"/>
                <a:gd name="T43" fmla="*/ 18 h 258"/>
                <a:gd name="T44" fmla="*/ 45 w 253"/>
                <a:gd name="T45" fmla="*/ 13 h 258"/>
                <a:gd name="T46" fmla="*/ 29 w 253"/>
                <a:gd name="T47" fmla="*/ 10 h 258"/>
                <a:gd name="T48" fmla="*/ 15 w 253"/>
                <a:gd name="T49" fmla="*/ 4 h 258"/>
                <a:gd name="T50" fmla="*/ 3 w 253"/>
                <a:gd name="T51" fmla="*/ 2 h 258"/>
                <a:gd name="T52" fmla="*/ 4 w 253"/>
                <a:gd name="T53" fmla="*/ 7 h 258"/>
                <a:gd name="T54" fmla="*/ 12 w 253"/>
                <a:gd name="T55" fmla="*/ 22 h 258"/>
                <a:gd name="T56" fmla="*/ 18 w 253"/>
                <a:gd name="T57" fmla="*/ 40 h 258"/>
                <a:gd name="T58" fmla="*/ 23 w 253"/>
                <a:gd name="T59" fmla="*/ 57 h 258"/>
                <a:gd name="T60" fmla="*/ 27 w 253"/>
                <a:gd name="T61" fmla="*/ 73 h 258"/>
                <a:gd name="T62" fmla="*/ 34 w 253"/>
                <a:gd name="T63" fmla="*/ 95 h 258"/>
                <a:gd name="T64" fmla="*/ 52 w 253"/>
                <a:gd name="T65" fmla="*/ 117 h 258"/>
                <a:gd name="T66" fmla="*/ 80 w 253"/>
                <a:gd name="T67" fmla="*/ 131 h 2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0" name="Freeform 267"/>
            <p:cNvSpPr>
              <a:spLocks/>
            </p:cNvSpPr>
            <p:nvPr/>
          </p:nvSpPr>
          <p:spPr bwMode="auto">
            <a:xfrm>
              <a:off x="4334" y="1293"/>
              <a:ext cx="23" cy="25"/>
            </a:xfrm>
            <a:custGeom>
              <a:avLst/>
              <a:gdLst>
                <a:gd name="T0" fmla="*/ 0 w 26"/>
                <a:gd name="T1" fmla="*/ 6 h 28"/>
                <a:gd name="T2" fmla="*/ 1 w 26"/>
                <a:gd name="T3" fmla="*/ 4 h 28"/>
                <a:gd name="T4" fmla="*/ 4 w 26"/>
                <a:gd name="T5" fmla="*/ 2 h 28"/>
                <a:gd name="T6" fmla="*/ 4 w 26"/>
                <a:gd name="T7" fmla="*/ 0 h 28"/>
                <a:gd name="T8" fmla="*/ 8 w 26"/>
                <a:gd name="T9" fmla="*/ 0 h 28"/>
                <a:gd name="T10" fmla="*/ 10 w 26"/>
                <a:gd name="T11" fmla="*/ 2 h 28"/>
                <a:gd name="T12" fmla="*/ 12 w 26"/>
                <a:gd name="T13" fmla="*/ 4 h 28"/>
                <a:gd name="T14" fmla="*/ 13 w 26"/>
                <a:gd name="T15" fmla="*/ 4 h 28"/>
                <a:gd name="T16" fmla="*/ 14 w 26"/>
                <a:gd name="T17" fmla="*/ 9 h 28"/>
                <a:gd name="T18" fmla="*/ 13 w 26"/>
                <a:gd name="T19" fmla="*/ 11 h 28"/>
                <a:gd name="T20" fmla="*/ 12 w 26"/>
                <a:gd name="T21" fmla="*/ 13 h 28"/>
                <a:gd name="T22" fmla="*/ 10 w 26"/>
                <a:gd name="T23" fmla="*/ 15 h 28"/>
                <a:gd name="T24" fmla="*/ 9 w 26"/>
                <a:gd name="T25" fmla="*/ 16 h 28"/>
                <a:gd name="T26" fmla="*/ 5 w 26"/>
                <a:gd name="T27" fmla="*/ 15 h 28"/>
                <a:gd name="T28" fmla="*/ 4 w 26"/>
                <a:gd name="T29" fmla="*/ 13 h 28"/>
                <a:gd name="T30" fmla="*/ 1 w 26"/>
                <a:gd name="T31" fmla="*/ 10 h 28"/>
                <a:gd name="T32" fmla="*/ 0 w 26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1" name="Freeform 268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3 w 29"/>
                <a:gd name="T3" fmla="*/ 1 h 29"/>
                <a:gd name="T4" fmla="*/ 7 w 29"/>
                <a:gd name="T5" fmla="*/ 0 h 29"/>
                <a:gd name="T6" fmla="*/ 10 w 29"/>
                <a:gd name="T7" fmla="*/ 2 h 29"/>
                <a:gd name="T8" fmla="*/ 12 w 29"/>
                <a:gd name="T9" fmla="*/ 3 h 29"/>
                <a:gd name="T10" fmla="*/ 14 w 29"/>
                <a:gd name="T11" fmla="*/ 4 h 29"/>
                <a:gd name="T12" fmla="*/ 14 w 29"/>
                <a:gd name="T13" fmla="*/ 7 h 29"/>
                <a:gd name="T14" fmla="*/ 14 w 29"/>
                <a:gd name="T15" fmla="*/ 10 h 29"/>
                <a:gd name="T16" fmla="*/ 13 w 29"/>
                <a:gd name="T17" fmla="*/ 12 h 29"/>
                <a:gd name="T18" fmla="*/ 10 w 29"/>
                <a:gd name="T19" fmla="*/ 14 h 29"/>
                <a:gd name="T20" fmla="*/ 7 w 29"/>
                <a:gd name="T21" fmla="*/ 14 h 29"/>
                <a:gd name="T22" fmla="*/ 3 w 29"/>
                <a:gd name="T23" fmla="*/ 13 h 29"/>
                <a:gd name="T24" fmla="*/ 3 w 29"/>
                <a:gd name="T25" fmla="*/ 11 h 29"/>
                <a:gd name="T26" fmla="*/ 2 w 29"/>
                <a:gd name="T27" fmla="*/ 9 h 29"/>
                <a:gd name="T28" fmla="*/ 0 w 29"/>
                <a:gd name="T29" fmla="*/ 6 h 29"/>
                <a:gd name="T30" fmla="*/ 0 w 29"/>
                <a:gd name="T31" fmla="*/ 3 h 29"/>
                <a:gd name="T32" fmla="*/ 2 w 29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2" name="Freeform 269"/>
            <p:cNvSpPr>
              <a:spLocks/>
            </p:cNvSpPr>
            <p:nvPr/>
          </p:nvSpPr>
          <p:spPr bwMode="auto">
            <a:xfrm>
              <a:off x="4325" y="1356"/>
              <a:ext cx="25" cy="27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6 w 27"/>
                <a:gd name="T5" fmla="*/ 0 h 29"/>
                <a:gd name="T6" fmla="*/ 13 w 27"/>
                <a:gd name="T7" fmla="*/ 0 h 29"/>
                <a:gd name="T8" fmla="*/ 17 w 27"/>
                <a:gd name="T9" fmla="*/ 4 h 29"/>
                <a:gd name="T10" fmla="*/ 18 w 27"/>
                <a:gd name="T11" fmla="*/ 7 h 29"/>
                <a:gd name="T12" fmla="*/ 18 w 27"/>
                <a:gd name="T13" fmla="*/ 10 h 29"/>
                <a:gd name="T14" fmla="*/ 17 w 27"/>
                <a:gd name="T15" fmla="*/ 16 h 29"/>
                <a:gd name="T16" fmla="*/ 16 w 27"/>
                <a:gd name="T17" fmla="*/ 18 h 29"/>
                <a:gd name="T18" fmla="*/ 13 w 27"/>
                <a:gd name="T19" fmla="*/ 19 h 29"/>
                <a:gd name="T20" fmla="*/ 8 w 27"/>
                <a:gd name="T21" fmla="*/ 20 h 29"/>
                <a:gd name="T22" fmla="*/ 6 w 27"/>
                <a:gd name="T23" fmla="*/ 20 h 29"/>
                <a:gd name="T24" fmla="*/ 3 w 27"/>
                <a:gd name="T25" fmla="*/ 18 h 29"/>
                <a:gd name="T26" fmla="*/ 1 w 27"/>
                <a:gd name="T27" fmla="*/ 16 h 29"/>
                <a:gd name="T28" fmla="*/ 0 w 27"/>
                <a:gd name="T29" fmla="*/ 10 h 29"/>
                <a:gd name="T30" fmla="*/ 0 w 27"/>
                <a:gd name="T31" fmla="*/ 7 h 29"/>
                <a:gd name="T32" fmla="*/ 2 w 27"/>
                <a:gd name="T33" fmla="*/ 6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3" name="Freeform 270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6 h 27"/>
                <a:gd name="T6" fmla="*/ 0 w 28"/>
                <a:gd name="T7" fmla="*/ 12 h 27"/>
                <a:gd name="T8" fmla="*/ 2 w 28"/>
                <a:gd name="T9" fmla="*/ 16 h 27"/>
                <a:gd name="T10" fmla="*/ 4 w 28"/>
                <a:gd name="T11" fmla="*/ 17 h 27"/>
                <a:gd name="T12" fmla="*/ 8 w 28"/>
                <a:gd name="T13" fmla="*/ 18 h 27"/>
                <a:gd name="T14" fmla="*/ 12 w 28"/>
                <a:gd name="T15" fmla="*/ 18 h 27"/>
                <a:gd name="T16" fmla="*/ 14 w 28"/>
                <a:gd name="T17" fmla="*/ 17 h 27"/>
                <a:gd name="T18" fmla="*/ 15 w 28"/>
                <a:gd name="T19" fmla="*/ 16 h 27"/>
                <a:gd name="T20" fmla="*/ 16 w 28"/>
                <a:gd name="T21" fmla="*/ 11 h 27"/>
                <a:gd name="T22" fmla="*/ 16 w 28"/>
                <a:gd name="T23" fmla="*/ 6 h 27"/>
                <a:gd name="T24" fmla="*/ 15 w 28"/>
                <a:gd name="T25" fmla="*/ 6 h 27"/>
                <a:gd name="T26" fmla="*/ 13 w 28"/>
                <a:gd name="T27" fmla="*/ 3 h 27"/>
                <a:gd name="T28" fmla="*/ 10 w 28"/>
                <a:gd name="T29" fmla="*/ 0 h 27"/>
                <a:gd name="T30" fmla="*/ 5 w 28"/>
                <a:gd name="T31" fmla="*/ 0 h 27"/>
                <a:gd name="T32" fmla="*/ 4 w 28"/>
                <a:gd name="T33" fmla="*/ 1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4" name="Freeform 271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11 h 25"/>
                <a:gd name="T2" fmla="*/ 0 w 24"/>
                <a:gd name="T3" fmla="*/ 6 h 25"/>
                <a:gd name="T4" fmla="*/ 0 w 24"/>
                <a:gd name="T5" fmla="*/ 6 h 25"/>
                <a:gd name="T6" fmla="*/ 4 w 24"/>
                <a:gd name="T7" fmla="*/ 3 h 25"/>
                <a:gd name="T8" fmla="*/ 4 w 24"/>
                <a:gd name="T9" fmla="*/ 1 h 25"/>
                <a:gd name="T10" fmla="*/ 9 w 24"/>
                <a:gd name="T11" fmla="*/ 0 h 25"/>
                <a:gd name="T12" fmla="*/ 11 w 24"/>
                <a:gd name="T13" fmla="*/ 1 h 25"/>
                <a:gd name="T14" fmla="*/ 12 w 24"/>
                <a:gd name="T15" fmla="*/ 4 h 25"/>
                <a:gd name="T16" fmla="*/ 12 w 24"/>
                <a:gd name="T17" fmla="*/ 6 h 25"/>
                <a:gd name="T18" fmla="*/ 12 w 24"/>
                <a:gd name="T19" fmla="*/ 7 h 25"/>
                <a:gd name="T20" fmla="*/ 12 w 24"/>
                <a:gd name="T21" fmla="*/ 13 h 25"/>
                <a:gd name="T22" fmla="*/ 11 w 24"/>
                <a:gd name="T23" fmla="*/ 15 h 25"/>
                <a:gd name="T24" fmla="*/ 9 w 24"/>
                <a:gd name="T25" fmla="*/ 16 h 25"/>
                <a:gd name="T26" fmla="*/ 7 w 24"/>
                <a:gd name="T27" fmla="*/ 16 h 25"/>
                <a:gd name="T28" fmla="*/ 4 w 24"/>
                <a:gd name="T29" fmla="*/ 15 h 25"/>
                <a:gd name="T30" fmla="*/ 3 w 24"/>
                <a:gd name="T31" fmla="*/ 13 h 25"/>
                <a:gd name="T32" fmla="*/ 0 w 24"/>
                <a:gd name="T33" fmla="*/ 1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5" name="Freeform 272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3 w 22"/>
                <a:gd name="T1" fmla="*/ 14 h 29"/>
                <a:gd name="T2" fmla="*/ 2 w 22"/>
                <a:gd name="T3" fmla="*/ 14 h 29"/>
                <a:gd name="T4" fmla="*/ 0 w 22"/>
                <a:gd name="T5" fmla="*/ 12 h 29"/>
                <a:gd name="T6" fmla="*/ 0 w 22"/>
                <a:gd name="T7" fmla="*/ 9 h 29"/>
                <a:gd name="T8" fmla="*/ 0 w 22"/>
                <a:gd name="T9" fmla="*/ 7 h 29"/>
                <a:gd name="T10" fmla="*/ 2 w 22"/>
                <a:gd name="T11" fmla="*/ 3 h 29"/>
                <a:gd name="T12" fmla="*/ 3 w 22"/>
                <a:gd name="T13" fmla="*/ 3 h 29"/>
                <a:gd name="T14" fmla="*/ 6 w 22"/>
                <a:gd name="T15" fmla="*/ 1 h 29"/>
                <a:gd name="T16" fmla="*/ 7 w 22"/>
                <a:gd name="T17" fmla="*/ 0 h 29"/>
                <a:gd name="T18" fmla="*/ 8 w 22"/>
                <a:gd name="T19" fmla="*/ 1 h 29"/>
                <a:gd name="T20" fmla="*/ 10 w 22"/>
                <a:gd name="T21" fmla="*/ 3 h 29"/>
                <a:gd name="T22" fmla="*/ 10 w 22"/>
                <a:gd name="T23" fmla="*/ 5 h 29"/>
                <a:gd name="T24" fmla="*/ 10 w 22"/>
                <a:gd name="T25" fmla="*/ 7 h 29"/>
                <a:gd name="T26" fmla="*/ 10 w 22"/>
                <a:gd name="T27" fmla="*/ 9 h 29"/>
                <a:gd name="T28" fmla="*/ 9 w 22"/>
                <a:gd name="T29" fmla="*/ 12 h 29"/>
                <a:gd name="T30" fmla="*/ 7 w 22"/>
                <a:gd name="T31" fmla="*/ 14 h 29"/>
                <a:gd name="T32" fmla="*/ 3 w 22"/>
                <a:gd name="T33" fmla="*/ 14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6" name="Freeform 273"/>
            <p:cNvSpPr>
              <a:spLocks/>
            </p:cNvSpPr>
            <p:nvPr/>
          </p:nvSpPr>
          <p:spPr bwMode="auto">
            <a:xfrm>
              <a:off x="4343" y="1384"/>
              <a:ext cx="23" cy="28"/>
            </a:xfrm>
            <a:custGeom>
              <a:avLst/>
              <a:gdLst>
                <a:gd name="T0" fmla="*/ 1 w 26"/>
                <a:gd name="T1" fmla="*/ 7 h 33"/>
                <a:gd name="T2" fmla="*/ 4 w 26"/>
                <a:gd name="T3" fmla="*/ 5 h 33"/>
                <a:gd name="T4" fmla="*/ 4 w 26"/>
                <a:gd name="T5" fmla="*/ 3 h 33"/>
                <a:gd name="T6" fmla="*/ 6 w 26"/>
                <a:gd name="T7" fmla="*/ 2 h 33"/>
                <a:gd name="T8" fmla="*/ 9 w 26"/>
                <a:gd name="T9" fmla="*/ 0 h 33"/>
                <a:gd name="T10" fmla="*/ 12 w 26"/>
                <a:gd name="T11" fmla="*/ 2 h 33"/>
                <a:gd name="T12" fmla="*/ 13 w 26"/>
                <a:gd name="T13" fmla="*/ 3 h 33"/>
                <a:gd name="T14" fmla="*/ 14 w 26"/>
                <a:gd name="T15" fmla="*/ 5 h 33"/>
                <a:gd name="T16" fmla="*/ 14 w 26"/>
                <a:gd name="T17" fmla="*/ 7 h 33"/>
                <a:gd name="T18" fmla="*/ 12 w 26"/>
                <a:gd name="T19" fmla="*/ 10 h 33"/>
                <a:gd name="T20" fmla="*/ 11 w 26"/>
                <a:gd name="T21" fmla="*/ 12 h 33"/>
                <a:gd name="T22" fmla="*/ 8 w 26"/>
                <a:gd name="T23" fmla="*/ 14 h 33"/>
                <a:gd name="T24" fmla="*/ 4 w 26"/>
                <a:gd name="T25" fmla="*/ 14 h 33"/>
                <a:gd name="T26" fmla="*/ 4 w 26"/>
                <a:gd name="T27" fmla="*/ 14 h 33"/>
                <a:gd name="T28" fmla="*/ 1 w 26"/>
                <a:gd name="T29" fmla="*/ 12 h 33"/>
                <a:gd name="T30" fmla="*/ 0 w 26"/>
                <a:gd name="T31" fmla="*/ 10 h 33"/>
                <a:gd name="T32" fmla="*/ 1 w 26"/>
                <a:gd name="T33" fmla="*/ 7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7" name="Freeform 274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16 w 26"/>
                <a:gd name="T1" fmla="*/ 2 h 27"/>
                <a:gd name="T2" fmla="*/ 19 w 26"/>
                <a:gd name="T3" fmla="*/ 2 h 27"/>
                <a:gd name="T4" fmla="*/ 21 w 26"/>
                <a:gd name="T5" fmla="*/ 3 h 27"/>
                <a:gd name="T6" fmla="*/ 21 w 26"/>
                <a:gd name="T7" fmla="*/ 5 h 27"/>
                <a:gd name="T8" fmla="*/ 20 w 26"/>
                <a:gd name="T9" fmla="*/ 7 h 27"/>
                <a:gd name="T10" fmla="*/ 16 w 26"/>
                <a:gd name="T11" fmla="*/ 8 h 27"/>
                <a:gd name="T12" fmla="*/ 13 w 26"/>
                <a:gd name="T13" fmla="*/ 9 h 27"/>
                <a:gd name="T14" fmla="*/ 12 w 26"/>
                <a:gd name="T15" fmla="*/ 10 h 27"/>
                <a:gd name="T16" fmla="*/ 9 w 26"/>
                <a:gd name="T17" fmla="*/ 10 h 27"/>
                <a:gd name="T18" fmla="*/ 5 w 26"/>
                <a:gd name="T19" fmla="*/ 9 h 27"/>
                <a:gd name="T20" fmla="*/ 2 w 26"/>
                <a:gd name="T21" fmla="*/ 7 h 27"/>
                <a:gd name="T22" fmla="*/ 0 w 26"/>
                <a:gd name="T23" fmla="*/ 6 h 27"/>
                <a:gd name="T24" fmla="*/ 1 w 26"/>
                <a:gd name="T25" fmla="*/ 4 h 27"/>
                <a:gd name="T26" fmla="*/ 4 w 26"/>
                <a:gd name="T27" fmla="*/ 2 h 27"/>
                <a:gd name="T28" fmla="*/ 8 w 26"/>
                <a:gd name="T29" fmla="*/ 2 h 27"/>
                <a:gd name="T30" fmla="*/ 13 w 26"/>
                <a:gd name="T31" fmla="*/ 0 h 27"/>
                <a:gd name="T32" fmla="*/ 16 w 26"/>
                <a:gd name="T33" fmla="*/ 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8" name="Freeform 275"/>
            <p:cNvSpPr>
              <a:spLocks/>
            </p:cNvSpPr>
            <p:nvPr/>
          </p:nvSpPr>
          <p:spPr bwMode="auto">
            <a:xfrm>
              <a:off x="4117" y="1423"/>
              <a:ext cx="189" cy="128"/>
            </a:xfrm>
            <a:custGeom>
              <a:avLst/>
              <a:gdLst>
                <a:gd name="T0" fmla="*/ 109 w 216"/>
                <a:gd name="T1" fmla="*/ 8 h 148"/>
                <a:gd name="T2" fmla="*/ 107 w 216"/>
                <a:gd name="T3" fmla="*/ 6 h 148"/>
                <a:gd name="T4" fmla="*/ 105 w 216"/>
                <a:gd name="T5" fmla="*/ 3 h 148"/>
                <a:gd name="T6" fmla="*/ 102 w 216"/>
                <a:gd name="T7" fmla="*/ 8 h 148"/>
                <a:gd name="T8" fmla="*/ 89 w 216"/>
                <a:gd name="T9" fmla="*/ 6 h 148"/>
                <a:gd name="T10" fmla="*/ 66 w 216"/>
                <a:gd name="T11" fmla="*/ 1 h 148"/>
                <a:gd name="T12" fmla="*/ 48 w 216"/>
                <a:gd name="T13" fmla="*/ 1 h 148"/>
                <a:gd name="T14" fmla="*/ 46 w 216"/>
                <a:gd name="T15" fmla="*/ 3 h 148"/>
                <a:gd name="T16" fmla="*/ 60 w 216"/>
                <a:gd name="T17" fmla="*/ 3 h 148"/>
                <a:gd name="T18" fmla="*/ 81 w 216"/>
                <a:gd name="T19" fmla="*/ 7 h 148"/>
                <a:gd name="T20" fmla="*/ 94 w 216"/>
                <a:gd name="T21" fmla="*/ 13 h 148"/>
                <a:gd name="T22" fmla="*/ 92 w 216"/>
                <a:gd name="T23" fmla="*/ 16 h 148"/>
                <a:gd name="T24" fmla="*/ 83 w 216"/>
                <a:gd name="T25" fmla="*/ 20 h 148"/>
                <a:gd name="T26" fmla="*/ 74 w 216"/>
                <a:gd name="T27" fmla="*/ 22 h 148"/>
                <a:gd name="T28" fmla="*/ 57 w 216"/>
                <a:gd name="T29" fmla="*/ 17 h 148"/>
                <a:gd name="T30" fmla="*/ 38 w 216"/>
                <a:gd name="T31" fmla="*/ 16 h 148"/>
                <a:gd name="T32" fmla="*/ 28 w 216"/>
                <a:gd name="T33" fmla="*/ 19 h 148"/>
                <a:gd name="T34" fmla="*/ 35 w 216"/>
                <a:gd name="T35" fmla="*/ 19 h 148"/>
                <a:gd name="T36" fmla="*/ 45 w 216"/>
                <a:gd name="T37" fmla="*/ 19 h 148"/>
                <a:gd name="T38" fmla="*/ 54 w 216"/>
                <a:gd name="T39" fmla="*/ 22 h 148"/>
                <a:gd name="T40" fmla="*/ 68 w 216"/>
                <a:gd name="T41" fmla="*/ 25 h 148"/>
                <a:gd name="T42" fmla="*/ 73 w 216"/>
                <a:gd name="T43" fmla="*/ 28 h 148"/>
                <a:gd name="T44" fmla="*/ 64 w 216"/>
                <a:gd name="T45" fmla="*/ 31 h 148"/>
                <a:gd name="T46" fmla="*/ 55 w 216"/>
                <a:gd name="T47" fmla="*/ 35 h 148"/>
                <a:gd name="T48" fmla="*/ 50 w 216"/>
                <a:gd name="T49" fmla="*/ 35 h 148"/>
                <a:gd name="T50" fmla="*/ 40 w 216"/>
                <a:gd name="T51" fmla="*/ 33 h 148"/>
                <a:gd name="T52" fmla="*/ 33 w 216"/>
                <a:gd name="T53" fmla="*/ 30 h 148"/>
                <a:gd name="T54" fmla="*/ 23 w 216"/>
                <a:gd name="T55" fmla="*/ 30 h 148"/>
                <a:gd name="T56" fmla="*/ 35 w 216"/>
                <a:gd name="T57" fmla="*/ 35 h 148"/>
                <a:gd name="T58" fmla="*/ 39 w 216"/>
                <a:gd name="T59" fmla="*/ 40 h 148"/>
                <a:gd name="T60" fmla="*/ 22 w 216"/>
                <a:gd name="T61" fmla="*/ 44 h 148"/>
                <a:gd name="T62" fmla="*/ 5 w 216"/>
                <a:gd name="T63" fmla="*/ 48 h 148"/>
                <a:gd name="T64" fmla="*/ 0 w 216"/>
                <a:gd name="T65" fmla="*/ 51 h 148"/>
                <a:gd name="T66" fmla="*/ 10 w 216"/>
                <a:gd name="T67" fmla="*/ 51 h 148"/>
                <a:gd name="T68" fmla="*/ 27 w 216"/>
                <a:gd name="T69" fmla="*/ 48 h 148"/>
                <a:gd name="T70" fmla="*/ 45 w 216"/>
                <a:gd name="T71" fmla="*/ 43 h 148"/>
                <a:gd name="T72" fmla="*/ 45 w 216"/>
                <a:gd name="T73" fmla="*/ 55 h 148"/>
                <a:gd name="T74" fmla="*/ 37 w 216"/>
                <a:gd name="T75" fmla="*/ 71 h 148"/>
                <a:gd name="T76" fmla="*/ 40 w 216"/>
                <a:gd name="T77" fmla="*/ 69 h 148"/>
                <a:gd name="T78" fmla="*/ 53 w 216"/>
                <a:gd name="T79" fmla="*/ 48 h 148"/>
                <a:gd name="T80" fmla="*/ 60 w 216"/>
                <a:gd name="T81" fmla="*/ 40 h 148"/>
                <a:gd name="T82" fmla="*/ 72 w 216"/>
                <a:gd name="T83" fmla="*/ 36 h 148"/>
                <a:gd name="T84" fmla="*/ 80 w 216"/>
                <a:gd name="T85" fmla="*/ 32 h 148"/>
                <a:gd name="T86" fmla="*/ 77 w 216"/>
                <a:gd name="T87" fmla="*/ 55 h 148"/>
                <a:gd name="T88" fmla="*/ 74 w 216"/>
                <a:gd name="T89" fmla="*/ 66 h 148"/>
                <a:gd name="T90" fmla="*/ 81 w 216"/>
                <a:gd name="T91" fmla="*/ 55 h 148"/>
                <a:gd name="T92" fmla="*/ 86 w 216"/>
                <a:gd name="T93" fmla="*/ 30 h 148"/>
                <a:gd name="T94" fmla="*/ 96 w 216"/>
                <a:gd name="T95" fmla="*/ 19 h 148"/>
                <a:gd name="T96" fmla="*/ 102 w 216"/>
                <a:gd name="T97" fmla="*/ 16 h 148"/>
                <a:gd name="T98" fmla="*/ 102 w 216"/>
                <a:gd name="T99" fmla="*/ 26 h 148"/>
                <a:gd name="T100" fmla="*/ 101 w 216"/>
                <a:gd name="T101" fmla="*/ 50 h 148"/>
                <a:gd name="T102" fmla="*/ 109 w 216"/>
                <a:gd name="T103" fmla="*/ 18 h 1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9" name="Freeform 276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86 w 173"/>
                <a:gd name="T1" fmla="*/ 81 h 165"/>
                <a:gd name="T2" fmla="*/ 87 w 173"/>
                <a:gd name="T3" fmla="*/ 80 h 165"/>
                <a:gd name="T4" fmla="*/ 85 w 173"/>
                <a:gd name="T5" fmla="*/ 75 h 165"/>
                <a:gd name="T6" fmla="*/ 79 w 173"/>
                <a:gd name="T7" fmla="*/ 69 h 165"/>
                <a:gd name="T8" fmla="*/ 78 w 173"/>
                <a:gd name="T9" fmla="*/ 58 h 165"/>
                <a:gd name="T10" fmla="*/ 75 w 173"/>
                <a:gd name="T11" fmla="*/ 39 h 165"/>
                <a:gd name="T12" fmla="*/ 71 w 173"/>
                <a:gd name="T13" fmla="*/ 30 h 165"/>
                <a:gd name="T14" fmla="*/ 69 w 173"/>
                <a:gd name="T15" fmla="*/ 29 h 165"/>
                <a:gd name="T16" fmla="*/ 71 w 173"/>
                <a:gd name="T17" fmla="*/ 38 h 165"/>
                <a:gd name="T18" fmla="*/ 71 w 173"/>
                <a:gd name="T19" fmla="*/ 55 h 165"/>
                <a:gd name="T20" fmla="*/ 69 w 173"/>
                <a:gd name="T21" fmla="*/ 59 h 165"/>
                <a:gd name="T22" fmla="*/ 64 w 173"/>
                <a:gd name="T23" fmla="*/ 57 h 165"/>
                <a:gd name="T24" fmla="*/ 58 w 173"/>
                <a:gd name="T25" fmla="*/ 52 h 165"/>
                <a:gd name="T26" fmla="*/ 54 w 173"/>
                <a:gd name="T27" fmla="*/ 50 h 165"/>
                <a:gd name="T28" fmla="*/ 51 w 173"/>
                <a:gd name="T29" fmla="*/ 42 h 165"/>
                <a:gd name="T30" fmla="*/ 48 w 173"/>
                <a:gd name="T31" fmla="*/ 26 h 165"/>
                <a:gd name="T32" fmla="*/ 46 w 173"/>
                <a:gd name="T33" fmla="*/ 15 h 165"/>
                <a:gd name="T34" fmla="*/ 45 w 173"/>
                <a:gd name="T35" fmla="*/ 7 h 165"/>
                <a:gd name="T36" fmla="*/ 43 w 173"/>
                <a:gd name="T37" fmla="*/ 3 h 165"/>
                <a:gd name="T38" fmla="*/ 43 w 173"/>
                <a:gd name="T39" fmla="*/ 5 h 165"/>
                <a:gd name="T40" fmla="*/ 45 w 173"/>
                <a:gd name="T41" fmla="*/ 13 h 165"/>
                <a:gd name="T42" fmla="*/ 43 w 173"/>
                <a:gd name="T43" fmla="*/ 19 h 165"/>
                <a:gd name="T44" fmla="*/ 42 w 173"/>
                <a:gd name="T45" fmla="*/ 26 h 165"/>
                <a:gd name="T46" fmla="*/ 45 w 173"/>
                <a:gd name="T47" fmla="*/ 38 h 165"/>
                <a:gd name="T48" fmla="*/ 39 w 173"/>
                <a:gd name="T49" fmla="*/ 38 h 165"/>
                <a:gd name="T50" fmla="*/ 26 w 173"/>
                <a:gd name="T51" fmla="*/ 24 h 165"/>
                <a:gd name="T52" fmla="*/ 13 w 173"/>
                <a:gd name="T53" fmla="*/ 10 h 165"/>
                <a:gd name="T54" fmla="*/ 3 w 173"/>
                <a:gd name="T55" fmla="*/ 3 h 165"/>
                <a:gd name="T56" fmla="*/ 3 w 173"/>
                <a:gd name="T57" fmla="*/ 3 h 165"/>
                <a:gd name="T58" fmla="*/ 9 w 173"/>
                <a:gd name="T59" fmla="*/ 11 h 165"/>
                <a:gd name="T60" fmla="*/ 15 w 173"/>
                <a:gd name="T61" fmla="*/ 21 h 165"/>
                <a:gd name="T62" fmla="*/ 19 w 173"/>
                <a:gd name="T63" fmla="*/ 27 h 165"/>
                <a:gd name="T64" fmla="*/ 22 w 173"/>
                <a:gd name="T65" fmla="*/ 31 h 165"/>
                <a:gd name="T66" fmla="*/ 27 w 173"/>
                <a:gd name="T67" fmla="*/ 37 h 165"/>
                <a:gd name="T68" fmla="*/ 33 w 173"/>
                <a:gd name="T69" fmla="*/ 42 h 165"/>
                <a:gd name="T70" fmla="*/ 39 w 173"/>
                <a:gd name="T71" fmla="*/ 45 h 165"/>
                <a:gd name="T72" fmla="*/ 38 w 173"/>
                <a:gd name="T73" fmla="*/ 47 h 165"/>
                <a:gd name="T74" fmla="*/ 33 w 173"/>
                <a:gd name="T75" fmla="*/ 47 h 165"/>
                <a:gd name="T76" fmla="*/ 27 w 173"/>
                <a:gd name="T77" fmla="*/ 45 h 165"/>
                <a:gd name="T78" fmla="*/ 22 w 173"/>
                <a:gd name="T79" fmla="*/ 45 h 165"/>
                <a:gd name="T80" fmla="*/ 18 w 173"/>
                <a:gd name="T81" fmla="*/ 41 h 165"/>
                <a:gd name="T82" fmla="*/ 15 w 173"/>
                <a:gd name="T83" fmla="*/ 42 h 165"/>
                <a:gd name="T84" fmla="*/ 18 w 173"/>
                <a:gd name="T85" fmla="*/ 45 h 165"/>
                <a:gd name="T86" fmla="*/ 26 w 173"/>
                <a:gd name="T87" fmla="*/ 50 h 165"/>
                <a:gd name="T88" fmla="*/ 37 w 173"/>
                <a:gd name="T89" fmla="*/ 54 h 165"/>
                <a:gd name="T90" fmla="*/ 45 w 173"/>
                <a:gd name="T91" fmla="*/ 57 h 165"/>
                <a:gd name="T92" fmla="*/ 52 w 173"/>
                <a:gd name="T93" fmla="*/ 57 h 165"/>
                <a:gd name="T94" fmla="*/ 58 w 173"/>
                <a:gd name="T95" fmla="*/ 60 h 165"/>
                <a:gd name="T96" fmla="*/ 63 w 173"/>
                <a:gd name="T97" fmla="*/ 63 h 165"/>
                <a:gd name="T98" fmla="*/ 66 w 173"/>
                <a:gd name="T99" fmla="*/ 66 h 165"/>
                <a:gd name="T100" fmla="*/ 65 w 173"/>
                <a:gd name="T101" fmla="*/ 70 h 165"/>
                <a:gd name="T102" fmla="*/ 59 w 173"/>
                <a:gd name="T103" fmla="*/ 71 h 165"/>
                <a:gd name="T104" fmla="*/ 51 w 173"/>
                <a:gd name="T105" fmla="*/ 72 h 165"/>
                <a:gd name="T106" fmla="*/ 45 w 173"/>
                <a:gd name="T107" fmla="*/ 72 h 165"/>
                <a:gd name="T108" fmla="*/ 38 w 173"/>
                <a:gd name="T109" fmla="*/ 72 h 165"/>
                <a:gd name="T110" fmla="*/ 37 w 173"/>
                <a:gd name="T111" fmla="*/ 74 h 165"/>
                <a:gd name="T112" fmla="*/ 45 w 173"/>
                <a:gd name="T113" fmla="*/ 75 h 165"/>
                <a:gd name="T114" fmla="*/ 56 w 173"/>
                <a:gd name="T115" fmla="*/ 76 h 165"/>
                <a:gd name="T116" fmla="*/ 65 w 173"/>
                <a:gd name="T117" fmla="*/ 75 h 165"/>
                <a:gd name="T118" fmla="*/ 73 w 173"/>
                <a:gd name="T119" fmla="*/ 75 h 165"/>
                <a:gd name="T120" fmla="*/ 79 w 173"/>
                <a:gd name="T121" fmla="*/ 75 h 165"/>
                <a:gd name="T122" fmla="*/ 83 w 173"/>
                <a:gd name="T123" fmla="*/ 81 h 1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20" name="Freeform 277"/>
            <p:cNvSpPr>
              <a:spLocks/>
            </p:cNvSpPr>
            <p:nvPr/>
          </p:nvSpPr>
          <p:spPr bwMode="auto">
            <a:xfrm>
              <a:off x="4355" y="1137"/>
              <a:ext cx="95" cy="219"/>
            </a:xfrm>
            <a:custGeom>
              <a:avLst/>
              <a:gdLst>
                <a:gd name="T0" fmla="*/ 7 w 107"/>
                <a:gd name="T1" fmla="*/ 106 h 250"/>
                <a:gd name="T2" fmla="*/ 11 w 107"/>
                <a:gd name="T3" fmla="*/ 102 h 250"/>
                <a:gd name="T4" fmla="*/ 14 w 107"/>
                <a:gd name="T5" fmla="*/ 102 h 250"/>
                <a:gd name="T6" fmla="*/ 16 w 107"/>
                <a:gd name="T7" fmla="*/ 92 h 250"/>
                <a:gd name="T8" fmla="*/ 7 w 107"/>
                <a:gd name="T9" fmla="*/ 73 h 250"/>
                <a:gd name="T10" fmla="*/ 1 w 107"/>
                <a:gd name="T11" fmla="*/ 53 h 250"/>
                <a:gd name="T12" fmla="*/ 4 w 107"/>
                <a:gd name="T13" fmla="*/ 53 h 250"/>
                <a:gd name="T14" fmla="*/ 13 w 107"/>
                <a:gd name="T15" fmla="*/ 74 h 250"/>
                <a:gd name="T16" fmla="*/ 23 w 107"/>
                <a:gd name="T17" fmla="*/ 60 h 250"/>
                <a:gd name="T18" fmla="*/ 22 w 107"/>
                <a:gd name="T19" fmla="*/ 35 h 250"/>
                <a:gd name="T20" fmla="*/ 22 w 107"/>
                <a:gd name="T21" fmla="*/ 15 h 250"/>
                <a:gd name="T22" fmla="*/ 25 w 107"/>
                <a:gd name="T23" fmla="*/ 16 h 250"/>
                <a:gd name="T24" fmla="*/ 25 w 107"/>
                <a:gd name="T25" fmla="*/ 28 h 250"/>
                <a:gd name="T26" fmla="*/ 31 w 107"/>
                <a:gd name="T27" fmla="*/ 28 h 250"/>
                <a:gd name="T28" fmla="*/ 45 w 107"/>
                <a:gd name="T29" fmla="*/ 2 h 250"/>
                <a:gd name="T30" fmla="*/ 46 w 107"/>
                <a:gd name="T31" fmla="*/ 4 h 250"/>
                <a:gd name="T32" fmla="*/ 38 w 107"/>
                <a:gd name="T33" fmla="*/ 19 h 250"/>
                <a:gd name="T34" fmla="*/ 36 w 107"/>
                <a:gd name="T35" fmla="*/ 35 h 250"/>
                <a:gd name="T36" fmla="*/ 50 w 107"/>
                <a:gd name="T37" fmla="*/ 31 h 250"/>
                <a:gd name="T38" fmla="*/ 52 w 107"/>
                <a:gd name="T39" fmla="*/ 30 h 250"/>
                <a:gd name="T40" fmla="*/ 46 w 107"/>
                <a:gd name="T41" fmla="*/ 35 h 250"/>
                <a:gd name="T42" fmla="*/ 38 w 107"/>
                <a:gd name="T43" fmla="*/ 40 h 250"/>
                <a:gd name="T44" fmla="*/ 32 w 107"/>
                <a:gd name="T45" fmla="*/ 44 h 250"/>
                <a:gd name="T46" fmla="*/ 26 w 107"/>
                <a:gd name="T47" fmla="*/ 74 h 250"/>
                <a:gd name="T48" fmla="*/ 33 w 107"/>
                <a:gd name="T49" fmla="*/ 78 h 250"/>
                <a:gd name="T50" fmla="*/ 46 w 107"/>
                <a:gd name="T51" fmla="*/ 77 h 250"/>
                <a:gd name="T52" fmla="*/ 53 w 107"/>
                <a:gd name="T53" fmla="*/ 74 h 250"/>
                <a:gd name="T54" fmla="*/ 57 w 107"/>
                <a:gd name="T55" fmla="*/ 73 h 250"/>
                <a:gd name="T56" fmla="*/ 50 w 107"/>
                <a:gd name="T57" fmla="*/ 78 h 250"/>
                <a:gd name="T58" fmla="*/ 36 w 107"/>
                <a:gd name="T59" fmla="*/ 84 h 250"/>
                <a:gd name="T60" fmla="*/ 25 w 107"/>
                <a:gd name="T61" fmla="*/ 88 h 250"/>
                <a:gd name="T62" fmla="*/ 20 w 107"/>
                <a:gd name="T63" fmla="*/ 101 h 250"/>
                <a:gd name="T64" fmla="*/ 25 w 107"/>
                <a:gd name="T65" fmla="*/ 106 h 250"/>
                <a:gd name="T66" fmla="*/ 35 w 107"/>
                <a:gd name="T67" fmla="*/ 103 h 250"/>
                <a:gd name="T68" fmla="*/ 46 w 107"/>
                <a:gd name="T69" fmla="*/ 98 h 250"/>
                <a:gd name="T70" fmla="*/ 53 w 107"/>
                <a:gd name="T71" fmla="*/ 95 h 250"/>
                <a:gd name="T72" fmla="*/ 59 w 107"/>
                <a:gd name="T73" fmla="*/ 90 h 250"/>
                <a:gd name="T74" fmla="*/ 55 w 107"/>
                <a:gd name="T75" fmla="*/ 97 h 250"/>
                <a:gd name="T76" fmla="*/ 46 w 107"/>
                <a:gd name="T77" fmla="*/ 107 h 250"/>
                <a:gd name="T78" fmla="*/ 40 w 107"/>
                <a:gd name="T79" fmla="*/ 116 h 250"/>
                <a:gd name="T80" fmla="*/ 36 w 107"/>
                <a:gd name="T81" fmla="*/ 113 h 250"/>
                <a:gd name="T82" fmla="*/ 31 w 107"/>
                <a:gd name="T83" fmla="*/ 107 h 250"/>
                <a:gd name="T84" fmla="*/ 16 w 107"/>
                <a:gd name="T85" fmla="*/ 109 h 250"/>
                <a:gd name="T86" fmla="*/ 12 w 107"/>
                <a:gd name="T87" fmla="*/ 117 h 250"/>
                <a:gd name="T88" fmla="*/ 7 w 107"/>
                <a:gd name="T89" fmla="*/ 126 h 250"/>
                <a:gd name="T90" fmla="*/ 4 w 107"/>
                <a:gd name="T91" fmla="*/ 125 h 250"/>
                <a:gd name="T92" fmla="*/ 9 w 107"/>
                <a:gd name="T93" fmla="*/ 115 h 250"/>
                <a:gd name="T94" fmla="*/ 4 w 107"/>
                <a:gd name="T95" fmla="*/ 110 h 2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21" name="Freeform 278"/>
            <p:cNvSpPr>
              <a:spLocks/>
            </p:cNvSpPr>
            <p:nvPr/>
          </p:nvSpPr>
          <p:spPr bwMode="auto">
            <a:xfrm>
              <a:off x="4336" y="1258"/>
              <a:ext cx="16" cy="28"/>
            </a:xfrm>
            <a:custGeom>
              <a:avLst/>
              <a:gdLst>
                <a:gd name="T0" fmla="*/ 6 w 20"/>
                <a:gd name="T1" fmla="*/ 13 h 33"/>
                <a:gd name="T2" fmla="*/ 5 w 20"/>
                <a:gd name="T3" fmla="*/ 13 h 33"/>
                <a:gd name="T4" fmla="*/ 3 w 20"/>
                <a:gd name="T5" fmla="*/ 13 h 33"/>
                <a:gd name="T6" fmla="*/ 2 w 20"/>
                <a:gd name="T7" fmla="*/ 14 h 33"/>
                <a:gd name="T8" fmla="*/ 2 w 20"/>
                <a:gd name="T9" fmla="*/ 14 h 33"/>
                <a:gd name="T10" fmla="*/ 2 w 20"/>
                <a:gd name="T11" fmla="*/ 11 h 33"/>
                <a:gd name="T12" fmla="*/ 1 w 20"/>
                <a:gd name="T13" fmla="*/ 8 h 33"/>
                <a:gd name="T14" fmla="*/ 0 w 20"/>
                <a:gd name="T15" fmla="*/ 5 h 33"/>
                <a:gd name="T16" fmla="*/ 0 w 20"/>
                <a:gd name="T17" fmla="*/ 3 h 33"/>
                <a:gd name="T18" fmla="*/ 1 w 20"/>
                <a:gd name="T19" fmla="*/ 2 h 33"/>
                <a:gd name="T20" fmla="*/ 2 w 20"/>
                <a:gd name="T21" fmla="*/ 0 h 33"/>
                <a:gd name="T22" fmla="*/ 2 w 20"/>
                <a:gd name="T23" fmla="*/ 3 h 33"/>
                <a:gd name="T24" fmla="*/ 2 w 20"/>
                <a:gd name="T25" fmla="*/ 3 h 33"/>
                <a:gd name="T26" fmla="*/ 2 w 20"/>
                <a:gd name="T27" fmla="*/ 5 h 33"/>
                <a:gd name="T28" fmla="*/ 3 w 20"/>
                <a:gd name="T29" fmla="*/ 8 h 33"/>
                <a:gd name="T30" fmla="*/ 5 w 20"/>
                <a:gd name="T31" fmla="*/ 11 h 33"/>
                <a:gd name="T32" fmla="*/ 6 w 20"/>
                <a:gd name="T33" fmla="*/ 13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22" name="Freeform 279"/>
            <p:cNvSpPr>
              <a:spLocks/>
            </p:cNvSpPr>
            <p:nvPr/>
          </p:nvSpPr>
          <p:spPr bwMode="auto">
            <a:xfrm>
              <a:off x="4462" y="1251"/>
              <a:ext cx="298" cy="181"/>
            </a:xfrm>
            <a:custGeom>
              <a:avLst/>
              <a:gdLst>
                <a:gd name="T0" fmla="*/ 17 w 341"/>
                <a:gd name="T1" fmla="*/ 73 h 208"/>
                <a:gd name="T2" fmla="*/ 34 w 341"/>
                <a:gd name="T3" fmla="*/ 64 h 208"/>
                <a:gd name="T4" fmla="*/ 44 w 341"/>
                <a:gd name="T5" fmla="*/ 38 h 208"/>
                <a:gd name="T6" fmla="*/ 57 w 341"/>
                <a:gd name="T7" fmla="*/ 20 h 208"/>
                <a:gd name="T8" fmla="*/ 73 w 341"/>
                <a:gd name="T9" fmla="*/ 3 h 208"/>
                <a:gd name="T10" fmla="*/ 78 w 341"/>
                <a:gd name="T11" fmla="*/ 3 h 208"/>
                <a:gd name="T12" fmla="*/ 67 w 341"/>
                <a:gd name="T13" fmla="*/ 13 h 208"/>
                <a:gd name="T14" fmla="*/ 52 w 341"/>
                <a:gd name="T15" fmla="*/ 33 h 208"/>
                <a:gd name="T16" fmla="*/ 45 w 341"/>
                <a:gd name="T17" fmla="*/ 51 h 208"/>
                <a:gd name="T18" fmla="*/ 46 w 341"/>
                <a:gd name="T19" fmla="*/ 56 h 208"/>
                <a:gd name="T20" fmla="*/ 58 w 341"/>
                <a:gd name="T21" fmla="*/ 49 h 208"/>
                <a:gd name="T22" fmla="*/ 71 w 341"/>
                <a:gd name="T23" fmla="*/ 40 h 208"/>
                <a:gd name="T24" fmla="*/ 87 w 341"/>
                <a:gd name="T25" fmla="*/ 21 h 208"/>
                <a:gd name="T26" fmla="*/ 113 w 341"/>
                <a:gd name="T27" fmla="*/ 3 h 208"/>
                <a:gd name="T28" fmla="*/ 123 w 341"/>
                <a:gd name="T29" fmla="*/ 3 h 208"/>
                <a:gd name="T30" fmla="*/ 101 w 341"/>
                <a:gd name="T31" fmla="*/ 17 h 208"/>
                <a:gd name="T32" fmla="*/ 82 w 341"/>
                <a:gd name="T33" fmla="*/ 38 h 208"/>
                <a:gd name="T34" fmla="*/ 84 w 341"/>
                <a:gd name="T35" fmla="*/ 43 h 208"/>
                <a:gd name="T36" fmla="*/ 95 w 341"/>
                <a:gd name="T37" fmla="*/ 40 h 208"/>
                <a:gd name="T38" fmla="*/ 107 w 341"/>
                <a:gd name="T39" fmla="*/ 38 h 208"/>
                <a:gd name="T40" fmla="*/ 124 w 341"/>
                <a:gd name="T41" fmla="*/ 26 h 208"/>
                <a:gd name="T42" fmla="*/ 150 w 341"/>
                <a:gd name="T43" fmla="*/ 15 h 208"/>
                <a:gd name="T44" fmla="*/ 156 w 341"/>
                <a:gd name="T45" fmla="*/ 15 h 208"/>
                <a:gd name="T46" fmla="*/ 137 w 341"/>
                <a:gd name="T47" fmla="*/ 23 h 208"/>
                <a:gd name="T48" fmla="*/ 121 w 341"/>
                <a:gd name="T49" fmla="*/ 37 h 208"/>
                <a:gd name="T50" fmla="*/ 139 w 341"/>
                <a:gd name="T51" fmla="*/ 38 h 208"/>
                <a:gd name="T52" fmla="*/ 163 w 341"/>
                <a:gd name="T53" fmla="*/ 33 h 208"/>
                <a:gd name="T54" fmla="*/ 173 w 341"/>
                <a:gd name="T55" fmla="*/ 29 h 208"/>
                <a:gd name="T56" fmla="*/ 159 w 341"/>
                <a:gd name="T57" fmla="*/ 38 h 208"/>
                <a:gd name="T58" fmla="*/ 129 w 341"/>
                <a:gd name="T59" fmla="*/ 46 h 208"/>
                <a:gd name="T60" fmla="*/ 132 w 341"/>
                <a:gd name="T61" fmla="*/ 55 h 208"/>
                <a:gd name="T62" fmla="*/ 151 w 341"/>
                <a:gd name="T63" fmla="*/ 64 h 208"/>
                <a:gd name="T64" fmla="*/ 159 w 341"/>
                <a:gd name="T65" fmla="*/ 70 h 208"/>
                <a:gd name="T66" fmla="*/ 139 w 341"/>
                <a:gd name="T67" fmla="*/ 64 h 208"/>
                <a:gd name="T68" fmla="*/ 114 w 341"/>
                <a:gd name="T69" fmla="*/ 52 h 208"/>
                <a:gd name="T70" fmla="*/ 100 w 341"/>
                <a:gd name="T71" fmla="*/ 50 h 208"/>
                <a:gd name="T72" fmla="*/ 87 w 341"/>
                <a:gd name="T73" fmla="*/ 51 h 208"/>
                <a:gd name="T74" fmla="*/ 93 w 341"/>
                <a:gd name="T75" fmla="*/ 61 h 208"/>
                <a:gd name="T76" fmla="*/ 107 w 341"/>
                <a:gd name="T77" fmla="*/ 73 h 208"/>
                <a:gd name="T78" fmla="*/ 123 w 341"/>
                <a:gd name="T79" fmla="*/ 82 h 208"/>
                <a:gd name="T80" fmla="*/ 128 w 341"/>
                <a:gd name="T81" fmla="*/ 89 h 208"/>
                <a:gd name="T82" fmla="*/ 106 w 341"/>
                <a:gd name="T83" fmla="*/ 75 h 208"/>
                <a:gd name="T84" fmla="*/ 82 w 341"/>
                <a:gd name="T85" fmla="*/ 61 h 208"/>
                <a:gd name="T86" fmla="*/ 71 w 341"/>
                <a:gd name="T87" fmla="*/ 57 h 208"/>
                <a:gd name="T88" fmla="*/ 60 w 341"/>
                <a:gd name="T89" fmla="*/ 61 h 208"/>
                <a:gd name="T90" fmla="*/ 47 w 341"/>
                <a:gd name="T91" fmla="*/ 65 h 208"/>
                <a:gd name="T92" fmla="*/ 46 w 341"/>
                <a:gd name="T93" fmla="*/ 71 h 208"/>
                <a:gd name="T94" fmla="*/ 63 w 341"/>
                <a:gd name="T95" fmla="*/ 83 h 208"/>
                <a:gd name="T96" fmla="*/ 87 w 341"/>
                <a:gd name="T97" fmla="*/ 98 h 208"/>
                <a:gd name="T98" fmla="*/ 89 w 341"/>
                <a:gd name="T99" fmla="*/ 104 h 208"/>
                <a:gd name="T100" fmla="*/ 66 w 341"/>
                <a:gd name="T101" fmla="*/ 91 h 208"/>
                <a:gd name="T102" fmla="*/ 43 w 341"/>
                <a:gd name="T103" fmla="*/ 76 h 208"/>
                <a:gd name="T104" fmla="*/ 27 w 341"/>
                <a:gd name="T105" fmla="*/ 78 h 208"/>
                <a:gd name="T106" fmla="*/ 4 w 341"/>
                <a:gd name="T107" fmla="*/ 84 h 208"/>
                <a:gd name="T108" fmla="*/ 3 w 341"/>
                <a:gd name="T109" fmla="*/ 83 h 20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23" name="Freeform 280"/>
            <p:cNvSpPr>
              <a:spLocks/>
            </p:cNvSpPr>
            <p:nvPr/>
          </p:nvSpPr>
          <p:spPr bwMode="auto">
            <a:xfrm>
              <a:off x="4403" y="1433"/>
              <a:ext cx="215" cy="181"/>
            </a:xfrm>
            <a:custGeom>
              <a:avLst/>
              <a:gdLst>
                <a:gd name="T0" fmla="*/ 9 w 246"/>
                <a:gd name="T1" fmla="*/ 5 h 205"/>
                <a:gd name="T2" fmla="*/ 17 w 246"/>
                <a:gd name="T3" fmla="*/ 11 h 205"/>
                <a:gd name="T4" fmla="*/ 24 w 246"/>
                <a:gd name="T5" fmla="*/ 13 h 205"/>
                <a:gd name="T6" fmla="*/ 47 w 246"/>
                <a:gd name="T7" fmla="*/ 9 h 205"/>
                <a:gd name="T8" fmla="*/ 73 w 246"/>
                <a:gd name="T9" fmla="*/ 7 h 205"/>
                <a:gd name="T10" fmla="*/ 87 w 246"/>
                <a:gd name="T11" fmla="*/ 11 h 205"/>
                <a:gd name="T12" fmla="*/ 79 w 246"/>
                <a:gd name="T13" fmla="*/ 11 h 205"/>
                <a:gd name="T14" fmla="*/ 61 w 246"/>
                <a:gd name="T15" fmla="*/ 12 h 205"/>
                <a:gd name="T16" fmla="*/ 39 w 246"/>
                <a:gd name="T17" fmla="*/ 16 h 205"/>
                <a:gd name="T18" fmla="*/ 34 w 246"/>
                <a:gd name="T19" fmla="*/ 20 h 205"/>
                <a:gd name="T20" fmla="*/ 45 w 246"/>
                <a:gd name="T21" fmla="*/ 25 h 205"/>
                <a:gd name="T22" fmla="*/ 53 w 246"/>
                <a:gd name="T23" fmla="*/ 29 h 205"/>
                <a:gd name="T24" fmla="*/ 70 w 246"/>
                <a:gd name="T25" fmla="*/ 29 h 205"/>
                <a:gd name="T26" fmla="*/ 97 w 246"/>
                <a:gd name="T27" fmla="*/ 32 h 205"/>
                <a:gd name="T28" fmla="*/ 114 w 246"/>
                <a:gd name="T29" fmla="*/ 39 h 205"/>
                <a:gd name="T30" fmla="*/ 115 w 246"/>
                <a:gd name="T31" fmla="*/ 44 h 205"/>
                <a:gd name="T32" fmla="*/ 101 w 246"/>
                <a:gd name="T33" fmla="*/ 38 h 205"/>
                <a:gd name="T34" fmla="*/ 80 w 246"/>
                <a:gd name="T35" fmla="*/ 35 h 205"/>
                <a:gd name="T36" fmla="*/ 63 w 246"/>
                <a:gd name="T37" fmla="*/ 36 h 205"/>
                <a:gd name="T38" fmla="*/ 78 w 246"/>
                <a:gd name="T39" fmla="*/ 47 h 205"/>
                <a:gd name="T40" fmla="*/ 90 w 246"/>
                <a:gd name="T41" fmla="*/ 50 h 205"/>
                <a:gd name="T42" fmla="*/ 112 w 246"/>
                <a:gd name="T43" fmla="*/ 57 h 205"/>
                <a:gd name="T44" fmla="*/ 125 w 246"/>
                <a:gd name="T45" fmla="*/ 73 h 205"/>
                <a:gd name="T46" fmla="*/ 114 w 246"/>
                <a:gd name="T47" fmla="*/ 64 h 205"/>
                <a:gd name="T48" fmla="*/ 98 w 246"/>
                <a:gd name="T49" fmla="*/ 57 h 205"/>
                <a:gd name="T50" fmla="*/ 94 w 246"/>
                <a:gd name="T51" fmla="*/ 63 h 205"/>
                <a:gd name="T52" fmla="*/ 109 w 246"/>
                <a:gd name="T53" fmla="*/ 80 h 205"/>
                <a:gd name="T54" fmla="*/ 119 w 246"/>
                <a:gd name="T55" fmla="*/ 92 h 205"/>
                <a:gd name="T56" fmla="*/ 124 w 246"/>
                <a:gd name="T57" fmla="*/ 102 h 205"/>
                <a:gd name="T58" fmla="*/ 123 w 246"/>
                <a:gd name="T59" fmla="*/ 105 h 205"/>
                <a:gd name="T60" fmla="*/ 104 w 246"/>
                <a:gd name="T61" fmla="*/ 81 h 205"/>
                <a:gd name="T62" fmla="*/ 87 w 246"/>
                <a:gd name="T63" fmla="*/ 62 h 205"/>
                <a:gd name="T64" fmla="*/ 81 w 246"/>
                <a:gd name="T65" fmla="*/ 62 h 205"/>
                <a:gd name="T66" fmla="*/ 83 w 246"/>
                <a:gd name="T67" fmla="*/ 72 h 205"/>
                <a:gd name="T68" fmla="*/ 93 w 246"/>
                <a:gd name="T69" fmla="*/ 97 h 205"/>
                <a:gd name="T70" fmla="*/ 90 w 246"/>
                <a:gd name="T71" fmla="*/ 98 h 205"/>
                <a:gd name="T72" fmla="*/ 80 w 246"/>
                <a:gd name="T73" fmla="*/ 77 h 205"/>
                <a:gd name="T74" fmla="*/ 72 w 246"/>
                <a:gd name="T75" fmla="*/ 51 h 205"/>
                <a:gd name="T76" fmla="*/ 63 w 246"/>
                <a:gd name="T77" fmla="*/ 44 h 205"/>
                <a:gd name="T78" fmla="*/ 55 w 246"/>
                <a:gd name="T79" fmla="*/ 41 h 205"/>
                <a:gd name="T80" fmla="*/ 52 w 246"/>
                <a:gd name="T81" fmla="*/ 38 h 205"/>
                <a:gd name="T82" fmla="*/ 51 w 246"/>
                <a:gd name="T83" fmla="*/ 50 h 205"/>
                <a:gd name="T84" fmla="*/ 63 w 246"/>
                <a:gd name="T85" fmla="*/ 85 h 205"/>
                <a:gd name="T86" fmla="*/ 63 w 246"/>
                <a:gd name="T87" fmla="*/ 90 h 205"/>
                <a:gd name="T88" fmla="*/ 56 w 246"/>
                <a:gd name="T89" fmla="*/ 80 h 205"/>
                <a:gd name="T90" fmla="*/ 46 w 246"/>
                <a:gd name="T91" fmla="*/ 60 h 205"/>
                <a:gd name="T92" fmla="*/ 45 w 246"/>
                <a:gd name="T93" fmla="*/ 34 h 205"/>
                <a:gd name="T94" fmla="*/ 39 w 246"/>
                <a:gd name="T95" fmla="*/ 29 h 205"/>
                <a:gd name="T96" fmla="*/ 30 w 246"/>
                <a:gd name="T97" fmla="*/ 25 h 205"/>
                <a:gd name="T98" fmla="*/ 24 w 246"/>
                <a:gd name="T99" fmla="*/ 28 h 205"/>
                <a:gd name="T100" fmla="*/ 27 w 246"/>
                <a:gd name="T101" fmla="*/ 50 h 205"/>
                <a:gd name="T102" fmla="*/ 32 w 246"/>
                <a:gd name="T103" fmla="*/ 74 h 205"/>
                <a:gd name="T104" fmla="*/ 32 w 246"/>
                <a:gd name="T105" fmla="*/ 80 h 205"/>
                <a:gd name="T106" fmla="*/ 26 w 246"/>
                <a:gd name="T107" fmla="*/ 62 h 205"/>
                <a:gd name="T108" fmla="*/ 18 w 246"/>
                <a:gd name="T109" fmla="*/ 21 h 205"/>
                <a:gd name="T110" fmla="*/ 9 w 246"/>
                <a:gd name="T111" fmla="*/ 11 h 205"/>
                <a:gd name="T112" fmla="*/ 3 w 246"/>
                <a:gd name="T113" fmla="*/ 4 h 205"/>
                <a:gd name="T114" fmla="*/ 0 w 246"/>
                <a:gd name="T115" fmla="*/ 1 h 205"/>
                <a:gd name="T116" fmla="*/ 3 w 246"/>
                <a:gd name="T117" fmla="*/ 3 h 20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24" name="Freeform 281"/>
            <p:cNvSpPr>
              <a:spLocks/>
            </p:cNvSpPr>
            <p:nvPr/>
          </p:nvSpPr>
          <p:spPr bwMode="auto">
            <a:xfrm>
              <a:off x="4290" y="1455"/>
              <a:ext cx="149" cy="247"/>
            </a:xfrm>
            <a:custGeom>
              <a:avLst/>
              <a:gdLst>
                <a:gd name="T0" fmla="*/ 39 w 170"/>
                <a:gd name="T1" fmla="*/ 2 h 282"/>
                <a:gd name="T2" fmla="*/ 40 w 170"/>
                <a:gd name="T3" fmla="*/ 18 h 282"/>
                <a:gd name="T4" fmla="*/ 45 w 170"/>
                <a:gd name="T5" fmla="*/ 23 h 282"/>
                <a:gd name="T6" fmla="*/ 50 w 170"/>
                <a:gd name="T7" fmla="*/ 28 h 282"/>
                <a:gd name="T8" fmla="*/ 59 w 170"/>
                <a:gd name="T9" fmla="*/ 35 h 282"/>
                <a:gd name="T10" fmla="*/ 68 w 170"/>
                <a:gd name="T11" fmla="*/ 46 h 282"/>
                <a:gd name="T12" fmla="*/ 78 w 170"/>
                <a:gd name="T13" fmla="*/ 65 h 282"/>
                <a:gd name="T14" fmla="*/ 86 w 170"/>
                <a:gd name="T15" fmla="*/ 78 h 282"/>
                <a:gd name="T16" fmla="*/ 89 w 170"/>
                <a:gd name="T17" fmla="*/ 83 h 282"/>
                <a:gd name="T18" fmla="*/ 85 w 170"/>
                <a:gd name="T19" fmla="*/ 83 h 282"/>
                <a:gd name="T20" fmla="*/ 82 w 170"/>
                <a:gd name="T21" fmla="*/ 77 h 282"/>
                <a:gd name="T22" fmla="*/ 76 w 170"/>
                <a:gd name="T23" fmla="*/ 67 h 282"/>
                <a:gd name="T24" fmla="*/ 69 w 170"/>
                <a:gd name="T25" fmla="*/ 54 h 282"/>
                <a:gd name="T26" fmla="*/ 61 w 170"/>
                <a:gd name="T27" fmla="*/ 46 h 282"/>
                <a:gd name="T28" fmla="*/ 55 w 170"/>
                <a:gd name="T29" fmla="*/ 40 h 282"/>
                <a:gd name="T30" fmla="*/ 49 w 170"/>
                <a:gd name="T31" fmla="*/ 35 h 282"/>
                <a:gd name="T32" fmla="*/ 46 w 170"/>
                <a:gd name="T33" fmla="*/ 43 h 282"/>
                <a:gd name="T34" fmla="*/ 46 w 170"/>
                <a:gd name="T35" fmla="*/ 59 h 282"/>
                <a:gd name="T36" fmla="*/ 52 w 170"/>
                <a:gd name="T37" fmla="*/ 67 h 282"/>
                <a:gd name="T38" fmla="*/ 62 w 170"/>
                <a:gd name="T39" fmla="*/ 77 h 282"/>
                <a:gd name="T40" fmla="*/ 74 w 170"/>
                <a:gd name="T41" fmla="*/ 89 h 282"/>
                <a:gd name="T42" fmla="*/ 82 w 170"/>
                <a:gd name="T43" fmla="*/ 107 h 282"/>
                <a:gd name="T44" fmla="*/ 82 w 170"/>
                <a:gd name="T45" fmla="*/ 121 h 282"/>
                <a:gd name="T46" fmla="*/ 78 w 170"/>
                <a:gd name="T47" fmla="*/ 114 h 282"/>
                <a:gd name="T48" fmla="*/ 73 w 170"/>
                <a:gd name="T49" fmla="*/ 100 h 282"/>
                <a:gd name="T50" fmla="*/ 66 w 170"/>
                <a:gd name="T51" fmla="*/ 89 h 282"/>
                <a:gd name="T52" fmla="*/ 59 w 170"/>
                <a:gd name="T53" fmla="*/ 82 h 282"/>
                <a:gd name="T54" fmla="*/ 52 w 170"/>
                <a:gd name="T55" fmla="*/ 77 h 282"/>
                <a:gd name="T56" fmla="*/ 53 w 170"/>
                <a:gd name="T57" fmla="*/ 89 h 282"/>
                <a:gd name="T58" fmla="*/ 58 w 170"/>
                <a:gd name="T59" fmla="*/ 126 h 282"/>
                <a:gd name="T60" fmla="*/ 57 w 170"/>
                <a:gd name="T61" fmla="*/ 145 h 282"/>
                <a:gd name="T62" fmla="*/ 55 w 170"/>
                <a:gd name="T63" fmla="*/ 144 h 282"/>
                <a:gd name="T64" fmla="*/ 53 w 170"/>
                <a:gd name="T65" fmla="*/ 127 h 282"/>
                <a:gd name="T66" fmla="*/ 46 w 170"/>
                <a:gd name="T67" fmla="*/ 93 h 282"/>
                <a:gd name="T68" fmla="*/ 40 w 170"/>
                <a:gd name="T69" fmla="*/ 84 h 282"/>
                <a:gd name="T70" fmla="*/ 32 w 170"/>
                <a:gd name="T71" fmla="*/ 90 h 282"/>
                <a:gd name="T72" fmla="*/ 26 w 170"/>
                <a:gd name="T73" fmla="*/ 101 h 282"/>
                <a:gd name="T74" fmla="*/ 22 w 170"/>
                <a:gd name="T75" fmla="*/ 110 h 282"/>
                <a:gd name="T76" fmla="*/ 19 w 170"/>
                <a:gd name="T77" fmla="*/ 118 h 282"/>
                <a:gd name="T78" fmla="*/ 17 w 170"/>
                <a:gd name="T79" fmla="*/ 116 h 282"/>
                <a:gd name="T80" fmla="*/ 19 w 170"/>
                <a:gd name="T81" fmla="*/ 106 h 282"/>
                <a:gd name="T82" fmla="*/ 25 w 170"/>
                <a:gd name="T83" fmla="*/ 95 h 282"/>
                <a:gd name="T84" fmla="*/ 31 w 170"/>
                <a:gd name="T85" fmla="*/ 83 h 282"/>
                <a:gd name="T86" fmla="*/ 37 w 170"/>
                <a:gd name="T87" fmla="*/ 73 h 282"/>
                <a:gd name="T88" fmla="*/ 40 w 170"/>
                <a:gd name="T89" fmla="*/ 62 h 282"/>
                <a:gd name="T90" fmla="*/ 40 w 170"/>
                <a:gd name="T91" fmla="*/ 42 h 282"/>
                <a:gd name="T92" fmla="*/ 35 w 170"/>
                <a:gd name="T93" fmla="*/ 40 h 282"/>
                <a:gd name="T94" fmla="*/ 25 w 170"/>
                <a:gd name="T95" fmla="*/ 50 h 282"/>
                <a:gd name="T96" fmla="*/ 13 w 170"/>
                <a:gd name="T97" fmla="*/ 62 h 282"/>
                <a:gd name="T98" fmla="*/ 5 w 170"/>
                <a:gd name="T99" fmla="*/ 77 h 282"/>
                <a:gd name="T100" fmla="*/ 4 w 170"/>
                <a:gd name="T101" fmla="*/ 85 h 282"/>
                <a:gd name="T102" fmla="*/ 0 w 170"/>
                <a:gd name="T103" fmla="*/ 83 h 282"/>
                <a:gd name="T104" fmla="*/ 4 w 170"/>
                <a:gd name="T105" fmla="*/ 74 h 282"/>
                <a:gd name="T106" fmla="*/ 10 w 170"/>
                <a:gd name="T107" fmla="*/ 61 h 282"/>
                <a:gd name="T108" fmla="*/ 21 w 170"/>
                <a:gd name="T109" fmla="*/ 46 h 282"/>
                <a:gd name="T110" fmla="*/ 31 w 170"/>
                <a:gd name="T111" fmla="*/ 31 h 282"/>
                <a:gd name="T112" fmla="*/ 39 w 170"/>
                <a:gd name="T113" fmla="*/ 23 h 282"/>
                <a:gd name="T114" fmla="*/ 37 w 170"/>
                <a:gd name="T115" fmla="*/ 10 h 282"/>
                <a:gd name="T116" fmla="*/ 35 w 170"/>
                <a:gd name="T117" fmla="*/ 4 h 282"/>
                <a:gd name="T118" fmla="*/ 37 w 170"/>
                <a:gd name="T119" fmla="*/ 4 h 2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25" name="Freeform 282"/>
            <p:cNvSpPr>
              <a:spLocks/>
            </p:cNvSpPr>
            <p:nvPr/>
          </p:nvSpPr>
          <p:spPr bwMode="auto">
            <a:xfrm>
              <a:off x="4439" y="1134"/>
              <a:ext cx="181" cy="256"/>
            </a:xfrm>
            <a:custGeom>
              <a:avLst/>
              <a:gdLst>
                <a:gd name="T0" fmla="*/ 4 w 206"/>
                <a:gd name="T1" fmla="*/ 145 h 292"/>
                <a:gd name="T2" fmla="*/ 12 w 206"/>
                <a:gd name="T3" fmla="*/ 124 h 292"/>
                <a:gd name="T4" fmla="*/ 19 w 206"/>
                <a:gd name="T5" fmla="*/ 110 h 292"/>
                <a:gd name="T6" fmla="*/ 28 w 206"/>
                <a:gd name="T7" fmla="*/ 90 h 292"/>
                <a:gd name="T8" fmla="*/ 27 w 206"/>
                <a:gd name="T9" fmla="*/ 81 h 292"/>
                <a:gd name="T10" fmla="*/ 20 w 206"/>
                <a:gd name="T11" fmla="*/ 73 h 292"/>
                <a:gd name="T12" fmla="*/ 19 w 206"/>
                <a:gd name="T13" fmla="*/ 64 h 292"/>
                <a:gd name="T14" fmla="*/ 21 w 206"/>
                <a:gd name="T15" fmla="*/ 67 h 292"/>
                <a:gd name="T16" fmla="*/ 25 w 206"/>
                <a:gd name="T17" fmla="*/ 72 h 292"/>
                <a:gd name="T18" fmla="*/ 32 w 206"/>
                <a:gd name="T19" fmla="*/ 75 h 292"/>
                <a:gd name="T20" fmla="*/ 36 w 206"/>
                <a:gd name="T21" fmla="*/ 73 h 292"/>
                <a:gd name="T22" fmla="*/ 46 w 206"/>
                <a:gd name="T23" fmla="*/ 63 h 292"/>
                <a:gd name="T24" fmla="*/ 54 w 206"/>
                <a:gd name="T25" fmla="*/ 53 h 292"/>
                <a:gd name="T26" fmla="*/ 59 w 206"/>
                <a:gd name="T27" fmla="*/ 46 h 292"/>
                <a:gd name="T28" fmla="*/ 61 w 206"/>
                <a:gd name="T29" fmla="*/ 37 h 292"/>
                <a:gd name="T30" fmla="*/ 56 w 206"/>
                <a:gd name="T31" fmla="*/ 20 h 292"/>
                <a:gd name="T32" fmla="*/ 49 w 206"/>
                <a:gd name="T33" fmla="*/ 10 h 292"/>
                <a:gd name="T34" fmla="*/ 48 w 206"/>
                <a:gd name="T35" fmla="*/ 8 h 292"/>
                <a:gd name="T36" fmla="*/ 55 w 206"/>
                <a:gd name="T37" fmla="*/ 14 h 292"/>
                <a:gd name="T38" fmla="*/ 64 w 206"/>
                <a:gd name="T39" fmla="*/ 31 h 292"/>
                <a:gd name="T40" fmla="*/ 67 w 206"/>
                <a:gd name="T41" fmla="*/ 33 h 292"/>
                <a:gd name="T42" fmla="*/ 73 w 206"/>
                <a:gd name="T43" fmla="*/ 23 h 292"/>
                <a:gd name="T44" fmla="*/ 80 w 206"/>
                <a:gd name="T45" fmla="*/ 12 h 292"/>
                <a:gd name="T46" fmla="*/ 85 w 206"/>
                <a:gd name="T47" fmla="*/ 4 h 292"/>
                <a:gd name="T48" fmla="*/ 91 w 206"/>
                <a:gd name="T49" fmla="*/ 0 h 292"/>
                <a:gd name="T50" fmla="*/ 90 w 206"/>
                <a:gd name="T51" fmla="*/ 4 h 292"/>
                <a:gd name="T52" fmla="*/ 86 w 206"/>
                <a:gd name="T53" fmla="*/ 9 h 292"/>
                <a:gd name="T54" fmla="*/ 81 w 206"/>
                <a:gd name="T55" fmla="*/ 18 h 292"/>
                <a:gd name="T56" fmla="*/ 76 w 206"/>
                <a:gd name="T57" fmla="*/ 31 h 292"/>
                <a:gd name="T58" fmla="*/ 69 w 206"/>
                <a:gd name="T59" fmla="*/ 40 h 292"/>
                <a:gd name="T60" fmla="*/ 73 w 206"/>
                <a:gd name="T61" fmla="*/ 40 h 292"/>
                <a:gd name="T62" fmla="*/ 83 w 206"/>
                <a:gd name="T63" fmla="*/ 39 h 292"/>
                <a:gd name="T64" fmla="*/ 91 w 206"/>
                <a:gd name="T65" fmla="*/ 35 h 292"/>
                <a:gd name="T66" fmla="*/ 98 w 206"/>
                <a:gd name="T67" fmla="*/ 33 h 292"/>
                <a:gd name="T68" fmla="*/ 104 w 206"/>
                <a:gd name="T69" fmla="*/ 29 h 292"/>
                <a:gd name="T70" fmla="*/ 108 w 206"/>
                <a:gd name="T71" fmla="*/ 29 h 292"/>
                <a:gd name="T72" fmla="*/ 103 w 206"/>
                <a:gd name="T73" fmla="*/ 34 h 292"/>
                <a:gd name="T74" fmla="*/ 92 w 206"/>
                <a:gd name="T75" fmla="*/ 40 h 292"/>
                <a:gd name="T76" fmla="*/ 80 w 206"/>
                <a:gd name="T77" fmla="*/ 46 h 292"/>
                <a:gd name="T78" fmla="*/ 69 w 206"/>
                <a:gd name="T79" fmla="*/ 51 h 292"/>
                <a:gd name="T80" fmla="*/ 61 w 206"/>
                <a:gd name="T81" fmla="*/ 54 h 292"/>
                <a:gd name="T82" fmla="*/ 52 w 206"/>
                <a:gd name="T83" fmla="*/ 66 h 292"/>
                <a:gd name="T84" fmla="*/ 52 w 206"/>
                <a:gd name="T85" fmla="*/ 72 h 292"/>
                <a:gd name="T86" fmla="*/ 54 w 206"/>
                <a:gd name="T87" fmla="*/ 74 h 292"/>
                <a:gd name="T88" fmla="*/ 54 w 206"/>
                <a:gd name="T89" fmla="*/ 76 h 292"/>
                <a:gd name="T90" fmla="*/ 48 w 206"/>
                <a:gd name="T91" fmla="*/ 79 h 292"/>
                <a:gd name="T92" fmla="*/ 46 w 206"/>
                <a:gd name="T93" fmla="*/ 81 h 292"/>
                <a:gd name="T94" fmla="*/ 43 w 206"/>
                <a:gd name="T95" fmla="*/ 81 h 292"/>
                <a:gd name="T96" fmla="*/ 41 w 206"/>
                <a:gd name="T97" fmla="*/ 84 h 292"/>
                <a:gd name="T98" fmla="*/ 33 w 206"/>
                <a:gd name="T99" fmla="*/ 98 h 292"/>
                <a:gd name="T100" fmla="*/ 25 w 206"/>
                <a:gd name="T101" fmla="*/ 116 h 292"/>
                <a:gd name="T102" fmla="*/ 20 w 206"/>
                <a:gd name="T103" fmla="*/ 131 h 292"/>
                <a:gd name="T104" fmla="*/ 19 w 206"/>
                <a:gd name="T105" fmla="*/ 139 h 292"/>
                <a:gd name="T106" fmla="*/ 15 w 206"/>
                <a:gd name="T107" fmla="*/ 146 h 292"/>
                <a:gd name="T108" fmla="*/ 11 w 206"/>
                <a:gd name="T109" fmla="*/ 149 h 292"/>
                <a:gd name="T110" fmla="*/ 4 w 206"/>
                <a:gd name="T111" fmla="*/ 151 h 29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26" name="Freeform 283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49 w 132"/>
                <a:gd name="T1" fmla="*/ 8 h 227"/>
                <a:gd name="T2" fmla="*/ 41 w 132"/>
                <a:gd name="T3" fmla="*/ 21 h 227"/>
                <a:gd name="T4" fmla="*/ 35 w 132"/>
                <a:gd name="T5" fmla="*/ 25 h 227"/>
                <a:gd name="T6" fmla="*/ 24 w 132"/>
                <a:gd name="T7" fmla="*/ 29 h 227"/>
                <a:gd name="T8" fmla="*/ 11 w 132"/>
                <a:gd name="T9" fmla="*/ 33 h 227"/>
                <a:gd name="T10" fmla="*/ 4 w 132"/>
                <a:gd name="T11" fmla="*/ 39 h 227"/>
                <a:gd name="T12" fmla="*/ 0 w 132"/>
                <a:gd name="T13" fmla="*/ 44 h 227"/>
                <a:gd name="T14" fmla="*/ 1 w 132"/>
                <a:gd name="T15" fmla="*/ 44 h 227"/>
                <a:gd name="T16" fmla="*/ 5 w 132"/>
                <a:gd name="T17" fmla="*/ 43 h 227"/>
                <a:gd name="T18" fmla="*/ 14 w 132"/>
                <a:gd name="T19" fmla="*/ 38 h 227"/>
                <a:gd name="T20" fmla="*/ 24 w 132"/>
                <a:gd name="T21" fmla="*/ 33 h 227"/>
                <a:gd name="T22" fmla="*/ 34 w 132"/>
                <a:gd name="T23" fmla="*/ 29 h 227"/>
                <a:gd name="T24" fmla="*/ 35 w 132"/>
                <a:gd name="T25" fmla="*/ 33 h 227"/>
                <a:gd name="T26" fmla="*/ 32 w 132"/>
                <a:gd name="T27" fmla="*/ 50 h 227"/>
                <a:gd name="T28" fmla="*/ 27 w 132"/>
                <a:gd name="T29" fmla="*/ 57 h 227"/>
                <a:gd name="T30" fmla="*/ 19 w 132"/>
                <a:gd name="T31" fmla="*/ 65 h 227"/>
                <a:gd name="T32" fmla="*/ 11 w 132"/>
                <a:gd name="T33" fmla="*/ 73 h 227"/>
                <a:gd name="T34" fmla="*/ 4 w 132"/>
                <a:gd name="T35" fmla="*/ 79 h 227"/>
                <a:gd name="T36" fmla="*/ 3 w 132"/>
                <a:gd name="T37" fmla="*/ 84 h 227"/>
                <a:gd name="T38" fmla="*/ 4 w 132"/>
                <a:gd name="T39" fmla="*/ 85 h 227"/>
                <a:gd name="T40" fmla="*/ 8 w 132"/>
                <a:gd name="T41" fmla="*/ 80 h 227"/>
                <a:gd name="T42" fmla="*/ 14 w 132"/>
                <a:gd name="T43" fmla="*/ 75 h 227"/>
                <a:gd name="T44" fmla="*/ 22 w 132"/>
                <a:gd name="T45" fmla="*/ 69 h 227"/>
                <a:gd name="T46" fmla="*/ 29 w 132"/>
                <a:gd name="T47" fmla="*/ 64 h 227"/>
                <a:gd name="T48" fmla="*/ 32 w 132"/>
                <a:gd name="T49" fmla="*/ 72 h 227"/>
                <a:gd name="T50" fmla="*/ 35 w 132"/>
                <a:gd name="T51" fmla="*/ 102 h 227"/>
                <a:gd name="T52" fmla="*/ 37 w 132"/>
                <a:gd name="T53" fmla="*/ 114 h 227"/>
                <a:gd name="T54" fmla="*/ 38 w 132"/>
                <a:gd name="T55" fmla="*/ 113 h 227"/>
                <a:gd name="T56" fmla="*/ 39 w 132"/>
                <a:gd name="T57" fmla="*/ 100 h 227"/>
                <a:gd name="T58" fmla="*/ 37 w 132"/>
                <a:gd name="T59" fmla="*/ 67 h 227"/>
                <a:gd name="T60" fmla="*/ 39 w 132"/>
                <a:gd name="T61" fmla="*/ 57 h 227"/>
                <a:gd name="T62" fmla="*/ 41 w 132"/>
                <a:gd name="T63" fmla="*/ 57 h 227"/>
                <a:gd name="T64" fmla="*/ 44 w 132"/>
                <a:gd name="T65" fmla="*/ 62 h 227"/>
                <a:gd name="T66" fmla="*/ 49 w 132"/>
                <a:gd name="T67" fmla="*/ 70 h 227"/>
                <a:gd name="T68" fmla="*/ 57 w 132"/>
                <a:gd name="T69" fmla="*/ 79 h 227"/>
                <a:gd name="T70" fmla="*/ 64 w 132"/>
                <a:gd name="T71" fmla="*/ 85 h 227"/>
                <a:gd name="T72" fmla="*/ 70 w 132"/>
                <a:gd name="T73" fmla="*/ 86 h 227"/>
                <a:gd name="T74" fmla="*/ 67 w 132"/>
                <a:gd name="T75" fmla="*/ 81 h 227"/>
                <a:gd name="T76" fmla="*/ 62 w 132"/>
                <a:gd name="T77" fmla="*/ 75 h 227"/>
                <a:gd name="T78" fmla="*/ 56 w 132"/>
                <a:gd name="T79" fmla="*/ 69 h 227"/>
                <a:gd name="T80" fmla="*/ 49 w 132"/>
                <a:gd name="T81" fmla="*/ 61 h 227"/>
                <a:gd name="T82" fmla="*/ 45 w 132"/>
                <a:gd name="T83" fmla="*/ 56 h 227"/>
                <a:gd name="T84" fmla="*/ 44 w 132"/>
                <a:gd name="T85" fmla="*/ 48 h 227"/>
                <a:gd name="T86" fmla="*/ 45 w 132"/>
                <a:gd name="T87" fmla="*/ 33 h 227"/>
                <a:gd name="T88" fmla="*/ 46 w 132"/>
                <a:gd name="T89" fmla="*/ 29 h 227"/>
                <a:gd name="T90" fmla="*/ 49 w 132"/>
                <a:gd name="T91" fmla="*/ 30 h 227"/>
                <a:gd name="T92" fmla="*/ 54 w 132"/>
                <a:gd name="T93" fmla="*/ 33 h 227"/>
                <a:gd name="T94" fmla="*/ 61 w 132"/>
                <a:gd name="T95" fmla="*/ 39 h 227"/>
                <a:gd name="T96" fmla="*/ 67 w 132"/>
                <a:gd name="T97" fmla="*/ 44 h 227"/>
                <a:gd name="T98" fmla="*/ 72 w 132"/>
                <a:gd name="T99" fmla="*/ 50 h 227"/>
                <a:gd name="T100" fmla="*/ 75 w 132"/>
                <a:gd name="T101" fmla="*/ 51 h 227"/>
                <a:gd name="T102" fmla="*/ 71 w 132"/>
                <a:gd name="T103" fmla="*/ 44 h 227"/>
                <a:gd name="T104" fmla="*/ 63 w 132"/>
                <a:gd name="T105" fmla="*/ 38 h 227"/>
                <a:gd name="T106" fmla="*/ 56 w 132"/>
                <a:gd name="T107" fmla="*/ 29 h 227"/>
                <a:gd name="T108" fmla="*/ 53 w 132"/>
                <a:gd name="T109" fmla="*/ 24 h 227"/>
                <a:gd name="T110" fmla="*/ 52 w 132"/>
                <a:gd name="T111" fmla="*/ 11 h 227"/>
                <a:gd name="T112" fmla="*/ 57 w 132"/>
                <a:gd name="T113" fmla="*/ 3 h 227"/>
                <a:gd name="T114" fmla="*/ 55 w 132"/>
                <a:gd name="T115" fmla="*/ 1 h 22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27" name="Freeform 284"/>
            <p:cNvSpPr>
              <a:spLocks/>
            </p:cNvSpPr>
            <p:nvPr/>
          </p:nvSpPr>
          <p:spPr bwMode="auto">
            <a:xfrm>
              <a:off x="4587" y="1453"/>
              <a:ext cx="231" cy="182"/>
            </a:xfrm>
            <a:custGeom>
              <a:avLst/>
              <a:gdLst>
                <a:gd name="T0" fmla="*/ 8 w 263"/>
                <a:gd name="T1" fmla="*/ 15 h 207"/>
                <a:gd name="T2" fmla="*/ 14 w 263"/>
                <a:gd name="T3" fmla="*/ 20 h 207"/>
                <a:gd name="T4" fmla="*/ 22 w 263"/>
                <a:gd name="T5" fmla="*/ 24 h 207"/>
                <a:gd name="T6" fmla="*/ 29 w 263"/>
                <a:gd name="T7" fmla="*/ 28 h 207"/>
                <a:gd name="T8" fmla="*/ 31 w 263"/>
                <a:gd name="T9" fmla="*/ 50 h 207"/>
                <a:gd name="T10" fmla="*/ 34 w 263"/>
                <a:gd name="T11" fmla="*/ 72 h 207"/>
                <a:gd name="T12" fmla="*/ 34 w 263"/>
                <a:gd name="T13" fmla="*/ 65 h 207"/>
                <a:gd name="T14" fmla="*/ 36 w 263"/>
                <a:gd name="T15" fmla="*/ 36 h 207"/>
                <a:gd name="T16" fmla="*/ 43 w 263"/>
                <a:gd name="T17" fmla="*/ 33 h 207"/>
                <a:gd name="T18" fmla="*/ 54 w 263"/>
                <a:gd name="T19" fmla="*/ 44 h 207"/>
                <a:gd name="T20" fmla="*/ 63 w 263"/>
                <a:gd name="T21" fmla="*/ 51 h 207"/>
                <a:gd name="T22" fmla="*/ 71 w 263"/>
                <a:gd name="T23" fmla="*/ 97 h 207"/>
                <a:gd name="T24" fmla="*/ 78 w 263"/>
                <a:gd name="T25" fmla="*/ 106 h 207"/>
                <a:gd name="T26" fmla="*/ 74 w 263"/>
                <a:gd name="T27" fmla="*/ 89 h 207"/>
                <a:gd name="T28" fmla="*/ 69 w 263"/>
                <a:gd name="T29" fmla="*/ 55 h 207"/>
                <a:gd name="T30" fmla="*/ 96 w 263"/>
                <a:gd name="T31" fmla="*/ 69 h 207"/>
                <a:gd name="T32" fmla="*/ 125 w 263"/>
                <a:gd name="T33" fmla="*/ 86 h 207"/>
                <a:gd name="T34" fmla="*/ 136 w 263"/>
                <a:gd name="T35" fmla="*/ 93 h 207"/>
                <a:gd name="T36" fmla="*/ 132 w 263"/>
                <a:gd name="T37" fmla="*/ 87 h 207"/>
                <a:gd name="T38" fmla="*/ 112 w 263"/>
                <a:gd name="T39" fmla="*/ 74 h 207"/>
                <a:gd name="T40" fmla="*/ 85 w 263"/>
                <a:gd name="T41" fmla="*/ 56 h 207"/>
                <a:gd name="T42" fmla="*/ 69 w 263"/>
                <a:gd name="T43" fmla="*/ 48 h 207"/>
                <a:gd name="T44" fmla="*/ 80 w 263"/>
                <a:gd name="T45" fmla="*/ 47 h 207"/>
                <a:gd name="T46" fmla="*/ 98 w 263"/>
                <a:gd name="T47" fmla="*/ 42 h 207"/>
                <a:gd name="T48" fmla="*/ 123 w 263"/>
                <a:gd name="T49" fmla="*/ 42 h 207"/>
                <a:gd name="T50" fmla="*/ 137 w 263"/>
                <a:gd name="T51" fmla="*/ 47 h 207"/>
                <a:gd name="T52" fmla="*/ 131 w 263"/>
                <a:gd name="T53" fmla="*/ 40 h 207"/>
                <a:gd name="T54" fmla="*/ 111 w 263"/>
                <a:gd name="T55" fmla="*/ 39 h 207"/>
                <a:gd name="T56" fmla="*/ 83 w 263"/>
                <a:gd name="T57" fmla="*/ 40 h 207"/>
                <a:gd name="T58" fmla="*/ 69 w 263"/>
                <a:gd name="T59" fmla="*/ 40 h 207"/>
                <a:gd name="T60" fmla="*/ 58 w 263"/>
                <a:gd name="T61" fmla="*/ 33 h 207"/>
                <a:gd name="T62" fmla="*/ 47 w 263"/>
                <a:gd name="T63" fmla="*/ 25 h 207"/>
                <a:gd name="T64" fmla="*/ 55 w 263"/>
                <a:gd name="T65" fmla="*/ 18 h 207"/>
                <a:gd name="T66" fmla="*/ 72 w 263"/>
                <a:gd name="T67" fmla="*/ 9 h 207"/>
                <a:gd name="T68" fmla="*/ 85 w 263"/>
                <a:gd name="T69" fmla="*/ 4 h 207"/>
                <a:gd name="T70" fmla="*/ 84 w 263"/>
                <a:gd name="T71" fmla="*/ 0 h 207"/>
                <a:gd name="T72" fmla="*/ 69 w 263"/>
                <a:gd name="T73" fmla="*/ 4 h 207"/>
                <a:gd name="T74" fmla="*/ 53 w 263"/>
                <a:gd name="T75" fmla="*/ 13 h 207"/>
                <a:gd name="T76" fmla="*/ 41 w 263"/>
                <a:gd name="T77" fmla="*/ 19 h 207"/>
                <a:gd name="T78" fmla="*/ 30 w 263"/>
                <a:gd name="T79" fmla="*/ 19 h 207"/>
                <a:gd name="T80" fmla="*/ 19 w 263"/>
                <a:gd name="T81" fmla="*/ 15 h 207"/>
                <a:gd name="T82" fmla="*/ 8 w 263"/>
                <a:gd name="T83" fmla="*/ 10 h 207"/>
                <a:gd name="T84" fmla="*/ 0 w 263"/>
                <a:gd name="T85" fmla="*/ 9 h 2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28" name="Freeform 285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137 w 667"/>
                <a:gd name="T1" fmla="*/ 80 h 663"/>
                <a:gd name="T2" fmla="*/ 96 w 667"/>
                <a:gd name="T3" fmla="*/ 52 h 663"/>
                <a:gd name="T4" fmla="*/ 40 w 667"/>
                <a:gd name="T5" fmla="*/ 40 h 663"/>
                <a:gd name="T6" fmla="*/ 20 w 667"/>
                <a:gd name="T7" fmla="*/ 33 h 663"/>
                <a:gd name="T8" fmla="*/ 34 w 667"/>
                <a:gd name="T9" fmla="*/ 79 h 663"/>
                <a:gd name="T10" fmla="*/ 55 w 667"/>
                <a:gd name="T11" fmla="*/ 120 h 663"/>
                <a:gd name="T12" fmla="*/ 97 w 667"/>
                <a:gd name="T13" fmla="*/ 145 h 663"/>
                <a:gd name="T14" fmla="*/ 129 w 667"/>
                <a:gd name="T15" fmla="*/ 164 h 663"/>
                <a:gd name="T16" fmla="*/ 116 w 667"/>
                <a:gd name="T17" fmla="*/ 170 h 663"/>
                <a:gd name="T18" fmla="*/ 89 w 667"/>
                <a:gd name="T19" fmla="*/ 165 h 663"/>
                <a:gd name="T20" fmla="*/ 53 w 667"/>
                <a:gd name="T21" fmla="*/ 181 h 663"/>
                <a:gd name="T22" fmla="*/ 29 w 667"/>
                <a:gd name="T23" fmla="*/ 211 h 663"/>
                <a:gd name="T24" fmla="*/ 5 w 667"/>
                <a:gd name="T25" fmla="*/ 228 h 663"/>
                <a:gd name="T26" fmla="*/ 9 w 667"/>
                <a:gd name="T27" fmla="*/ 239 h 663"/>
                <a:gd name="T28" fmla="*/ 29 w 667"/>
                <a:gd name="T29" fmla="*/ 248 h 663"/>
                <a:gd name="T30" fmla="*/ 72 w 667"/>
                <a:gd name="T31" fmla="*/ 253 h 663"/>
                <a:gd name="T32" fmla="*/ 119 w 667"/>
                <a:gd name="T33" fmla="*/ 225 h 663"/>
                <a:gd name="T34" fmla="*/ 130 w 667"/>
                <a:gd name="T35" fmla="*/ 202 h 663"/>
                <a:gd name="T36" fmla="*/ 146 w 667"/>
                <a:gd name="T37" fmla="*/ 180 h 663"/>
                <a:gd name="T38" fmla="*/ 153 w 667"/>
                <a:gd name="T39" fmla="*/ 189 h 663"/>
                <a:gd name="T40" fmla="*/ 139 w 667"/>
                <a:gd name="T41" fmla="*/ 219 h 663"/>
                <a:gd name="T42" fmla="*/ 127 w 667"/>
                <a:gd name="T43" fmla="*/ 226 h 663"/>
                <a:gd name="T44" fmla="*/ 110 w 667"/>
                <a:gd name="T45" fmla="*/ 244 h 663"/>
                <a:gd name="T46" fmla="*/ 98 w 667"/>
                <a:gd name="T47" fmla="*/ 282 h 663"/>
                <a:gd name="T48" fmla="*/ 101 w 667"/>
                <a:gd name="T49" fmla="*/ 308 h 663"/>
                <a:gd name="T50" fmla="*/ 96 w 667"/>
                <a:gd name="T51" fmla="*/ 341 h 663"/>
                <a:gd name="T52" fmla="*/ 128 w 667"/>
                <a:gd name="T53" fmla="*/ 338 h 663"/>
                <a:gd name="T54" fmla="*/ 171 w 667"/>
                <a:gd name="T55" fmla="*/ 308 h 663"/>
                <a:gd name="T56" fmla="*/ 188 w 667"/>
                <a:gd name="T57" fmla="*/ 264 h 663"/>
                <a:gd name="T58" fmla="*/ 178 w 667"/>
                <a:gd name="T59" fmla="*/ 217 h 663"/>
                <a:gd name="T60" fmla="*/ 177 w 667"/>
                <a:gd name="T61" fmla="*/ 198 h 663"/>
                <a:gd name="T62" fmla="*/ 192 w 667"/>
                <a:gd name="T63" fmla="*/ 221 h 663"/>
                <a:gd name="T64" fmla="*/ 202 w 667"/>
                <a:gd name="T65" fmla="*/ 261 h 663"/>
                <a:gd name="T66" fmla="*/ 241 w 667"/>
                <a:gd name="T67" fmla="*/ 288 h 663"/>
                <a:gd name="T68" fmla="*/ 285 w 667"/>
                <a:gd name="T69" fmla="*/ 309 h 663"/>
                <a:gd name="T70" fmla="*/ 300 w 667"/>
                <a:gd name="T71" fmla="*/ 280 h 663"/>
                <a:gd name="T72" fmla="*/ 259 w 667"/>
                <a:gd name="T73" fmla="*/ 211 h 663"/>
                <a:gd name="T74" fmla="*/ 233 w 667"/>
                <a:gd name="T75" fmla="*/ 205 h 663"/>
                <a:gd name="T76" fmla="*/ 227 w 667"/>
                <a:gd name="T77" fmla="*/ 198 h 663"/>
                <a:gd name="T78" fmla="*/ 263 w 667"/>
                <a:gd name="T79" fmla="*/ 205 h 663"/>
                <a:gd name="T80" fmla="*/ 310 w 667"/>
                <a:gd name="T81" fmla="*/ 202 h 663"/>
                <a:gd name="T82" fmla="*/ 337 w 667"/>
                <a:gd name="T83" fmla="*/ 193 h 663"/>
                <a:gd name="T84" fmla="*/ 333 w 667"/>
                <a:gd name="T85" fmla="*/ 184 h 663"/>
                <a:gd name="T86" fmla="*/ 308 w 667"/>
                <a:gd name="T87" fmla="*/ 159 h 663"/>
                <a:gd name="T88" fmla="*/ 272 w 667"/>
                <a:gd name="T89" fmla="*/ 131 h 663"/>
                <a:gd name="T90" fmla="*/ 229 w 667"/>
                <a:gd name="T91" fmla="*/ 136 h 663"/>
                <a:gd name="T92" fmla="*/ 211 w 667"/>
                <a:gd name="T93" fmla="*/ 145 h 663"/>
                <a:gd name="T94" fmla="*/ 208 w 667"/>
                <a:gd name="T95" fmla="*/ 136 h 663"/>
                <a:gd name="T96" fmla="*/ 218 w 667"/>
                <a:gd name="T97" fmla="*/ 128 h 663"/>
                <a:gd name="T98" fmla="*/ 239 w 667"/>
                <a:gd name="T99" fmla="*/ 120 h 663"/>
                <a:gd name="T100" fmla="*/ 258 w 667"/>
                <a:gd name="T101" fmla="*/ 65 h 663"/>
                <a:gd name="T102" fmla="*/ 246 w 667"/>
                <a:gd name="T103" fmla="*/ 11 h 663"/>
                <a:gd name="T104" fmla="*/ 225 w 667"/>
                <a:gd name="T105" fmla="*/ 26 h 663"/>
                <a:gd name="T106" fmla="*/ 192 w 667"/>
                <a:gd name="T107" fmla="*/ 42 h 663"/>
                <a:gd name="T108" fmla="*/ 160 w 667"/>
                <a:gd name="T109" fmla="*/ 96 h 663"/>
                <a:gd name="T110" fmla="*/ 153 w 667"/>
                <a:gd name="T111" fmla="*/ 124 h 6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29" name="Freeform 286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106 w 204"/>
                <a:gd name="T1" fmla="*/ 61 h 287"/>
                <a:gd name="T2" fmla="*/ 99 w 204"/>
                <a:gd name="T3" fmla="*/ 63 h 287"/>
                <a:gd name="T4" fmla="*/ 93 w 204"/>
                <a:gd name="T5" fmla="*/ 67 h 287"/>
                <a:gd name="T6" fmla="*/ 87 w 204"/>
                <a:gd name="T7" fmla="*/ 72 h 287"/>
                <a:gd name="T8" fmla="*/ 81 w 204"/>
                <a:gd name="T9" fmla="*/ 77 h 287"/>
                <a:gd name="T10" fmla="*/ 75 w 204"/>
                <a:gd name="T11" fmla="*/ 83 h 287"/>
                <a:gd name="T12" fmla="*/ 71 w 204"/>
                <a:gd name="T13" fmla="*/ 92 h 287"/>
                <a:gd name="T14" fmla="*/ 68 w 204"/>
                <a:gd name="T15" fmla="*/ 100 h 287"/>
                <a:gd name="T16" fmla="*/ 66 w 204"/>
                <a:gd name="T17" fmla="*/ 108 h 287"/>
                <a:gd name="T18" fmla="*/ 66 w 204"/>
                <a:gd name="T19" fmla="*/ 111 h 287"/>
                <a:gd name="T20" fmla="*/ 64 w 204"/>
                <a:gd name="T21" fmla="*/ 114 h 287"/>
                <a:gd name="T22" fmla="*/ 63 w 204"/>
                <a:gd name="T23" fmla="*/ 116 h 287"/>
                <a:gd name="T24" fmla="*/ 63 w 204"/>
                <a:gd name="T25" fmla="*/ 119 h 287"/>
                <a:gd name="T26" fmla="*/ 63 w 204"/>
                <a:gd name="T27" fmla="*/ 125 h 287"/>
                <a:gd name="T28" fmla="*/ 64 w 204"/>
                <a:gd name="T29" fmla="*/ 133 h 287"/>
                <a:gd name="T30" fmla="*/ 66 w 204"/>
                <a:gd name="T31" fmla="*/ 140 h 287"/>
                <a:gd name="T32" fmla="*/ 68 w 204"/>
                <a:gd name="T33" fmla="*/ 147 h 287"/>
                <a:gd name="T34" fmla="*/ 66 w 204"/>
                <a:gd name="T35" fmla="*/ 147 h 287"/>
                <a:gd name="T36" fmla="*/ 61 w 204"/>
                <a:gd name="T37" fmla="*/ 146 h 287"/>
                <a:gd name="T38" fmla="*/ 58 w 204"/>
                <a:gd name="T39" fmla="*/ 147 h 287"/>
                <a:gd name="T40" fmla="*/ 54 w 204"/>
                <a:gd name="T41" fmla="*/ 147 h 287"/>
                <a:gd name="T42" fmla="*/ 54 w 204"/>
                <a:gd name="T43" fmla="*/ 136 h 287"/>
                <a:gd name="T44" fmla="*/ 51 w 204"/>
                <a:gd name="T45" fmla="*/ 124 h 287"/>
                <a:gd name="T46" fmla="*/ 47 w 204"/>
                <a:gd name="T47" fmla="*/ 113 h 287"/>
                <a:gd name="T48" fmla="*/ 41 w 204"/>
                <a:gd name="T49" fmla="*/ 102 h 287"/>
                <a:gd name="T50" fmla="*/ 34 w 204"/>
                <a:gd name="T51" fmla="*/ 93 h 287"/>
                <a:gd name="T52" fmla="*/ 26 w 204"/>
                <a:gd name="T53" fmla="*/ 85 h 287"/>
                <a:gd name="T54" fmla="*/ 18 w 204"/>
                <a:gd name="T55" fmla="*/ 80 h 287"/>
                <a:gd name="T56" fmla="*/ 9 w 204"/>
                <a:gd name="T57" fmla="*/ 76 h 287"/>
                <a:gd name="T58" fmla="*/ 10 w 204"/>
                <a:gd name="T59" fmla="*/ 69 h 287"/>
                <a:gd name="T60" fmla="*/ 9 w 204"/>
                <a:gd name="T61" fmla="*/ 62 h 287"/>
                <a:gd name="T62" fmla="*/ 7 w 204"/>
                <a:gd name="T63" fmla="*/ 56 h 287"/>
                <a:gd name="T64" fmla="*/ 0 w 204"/>
                <a:gd name="T65" fmla="*/ 52 h 287"/>
                <a:gd name="T66" fmla="*/ 4 w 204"/>
                <a:gd name="T67" fmla="*/ 49 h 287"/>
                <a:gd name="T68" fmla="*/ 7 w 204"/>
                <a:gd name="T69" fmla="*/ 43 h 287"/>
                <a:gd name="T70" fmla="*/ 10 w 204"/>
                <a:gd name="T71" fmla="*/ 34 h 287"/>
                <a:gd name="T72" fmla="*/ 12 w 204"/>
                <a:gd name="T73" fmla="*/ 27 h 287"/>
                <a:gd name="T74" fmla="*/ 14 w 204"/>
                <a:gd name="T75" fmla="*/ 21 h 287"/>
                <a:gd name="T76" fmla="*/ 14 w 204"/>
                <a:gd name="T77" fmla="*/ 13 h 287"/>
                <a:gd name="T78" fmla="*/ 12 w 204"/>
                <a:gd name="T79" fmla="*/ 6 h 287"/>
                <a:gd name="T80" fmla="*/ 10 w 204"/>
                <a:gd name="T81" fmla="*/ 0 h 287"/>
                <a:gd name="T82" fmla="*/ 15 w 204"/>
                <a:gd name="T83" fmla="*/ 3 h 287"/>
                <a:gd name="T84" fmla="*/ 19 w 204"/>
                <a:gd name="T85" fmla="*/ 9 h 287"/>
                <a:gd name="T86" fmla="*/ 25 w 204"/>
                <a:gd name="T87" fmla="*/ 14 h 287"/>
                <a:gd name="T88" fmla="*/ 32 w 204"/>
                <a:gd name="T89" fmla="*/ 17 h 287"/>
                <a:gd name="T90" fmla="*/ 39 w 204"/>
                <a:gd name="T91" fmla="*/ 21 h 287"/>
                <a:gd name="T92" fmla="*/ 47 w 204"/>
                <a:gd name="T93" fmla="*/ 23 h 287"/>
                <a:gd name="T94" fmla="*/ 55 w 204"/>
                <a:gd name="T95" fmla="*/ 24 h 287"/>
                <a:gd name="T96" fmla="*/ 66 w 204"/>
                <a:gd name="T97" fmla="*/ 23 h 287"/>
                <a:gd name="T98" fmla="*/ 66 w 204"/>
                <a:gd name="T99" fmla="*/ 30 h 287"/>
                <a:gd name="T100" fmla="*/ 66 w 204"/>
                <a:gd name="T101" fmla="*/ 38 h 287"/>
                <a:gd name="T102" fmla="*/ 68 w 204"/>
                <a:gd name="T103" fmla="*/ 45 h 287"/>
                <a:gd name="T104" fmla="*/ 70 w 204"/>
                <a:gd name="T105" fmla="*/ 52 h 287"/>
                <a:gd name="T106" fmla="*/ 75 w 204"/>
                <a:gd name="T107" fmla="*/ 58 h 287"/>
                <a:gd name="T108" fmla="*/ 83 w 204"/>
                <a:gd name="T109" fmla="*/ 62 h 287"/>
                <a:gd name="T110" fmla="*/ 94 w 204"/>
                <a:gd name="T111" fmla="*/ 63 h 287"/>
                <a:gd name="T112" fmla="*/ 106 w 204"/>
                <a:gd name="T113" fmla="*/ 61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0" name="Freeform 287"/>
            <p:cNvSpPr>
              <a:spLocks/>
            </p:cNvSpPr>
            <p:nvPr/>
          </p:nvSpPr>
          <p:spPr bwMode="auto">
            <a:xfrm>
              <a:off x="3322" y="2221"/>
              <a:ext cx="200" cy="235"/>
            </a:xfrm>
            <a:custGeom>
              <a:avLst/>
              <a:gdLst>
                <a:gd name="T0" fmla="*/ 43 w 228"/>
                <a:gd name="T1" fmla="*/ 28 h 267"/>
                <a:gd name="T2" fmla="*/ 50 w 228"/>
                <a:gd name="T3" fmla="*/ 29 h 267"/>
                <a:gd name="T4" fmla="*/ 57 w 228"/>
                <a:gd name="T5" fmla="*/ 29 h 267"/>
                <a:gd name="T6" fmla="*/ 65 w 228"/>
                <a:gd name="T7" fmla="*/ 29 h 267"/>
                <a:gd name="T8" fmla="*/ 72 w 228"/>
                <a:gd name="T9" fmla="*/ 29 h 267"/>
                <a:gd name="T10" fmla="*/ 80 w 228"/>
                <a:gd name="T11" fmla="*/ 28 h 267"/>
                <a:gd name="T12" fmla="*/ 89 w 228"/>
                <a:gd name="T13" fmla="*/ 26 h 267"/>
                <a:gd name="T14" fmla="*/ 97 w 228"/>
                <a:gd name="T15" fmla="*/ 20 h 267"/>
                <a:gd name="T16" fmla="*/ 106 w 228"/>
                <a:gd name="T17" fmla="*/ 14 h 267"/>
                <a:gd name="T18" fmla="*/ 114 w 228"/>
                <a:gd name="T19" fmla="*/ 5 h 267"/>
                <a:gd name="T20" fmla="*/ 118 w 228"/>
                <a:gd name="T21" fmla="*/ 3 h 267"/>
                <a:gd name="T22" fmla="*/ 118 w 228"/>
                <a:gd name="T23" fmla="*/ 4 h 267"/>
                <a:gd name="T24" fmla="*/ 113 w 228"/>
                <a:gd name="T25" fmla="*/ 12 h 267"/>
                <a:gd name="T26" fmla="*/ 104 w 228"/>
                <a:gd name="T27" fmla="*/ 26 h 267"/>
                <a:gd name="T28" fmla="*/ 98 w 228"/>
                <a:gd name="T29" fmla="*/ 42 h 267"/>
                <a:gd name="T30" fmla="*/ 96 w 228"/>
                <a:gd name="T31" fmla="*/ 58 h 267"/>
                <a:gd name="T32" fmla="*/ 97 w 228"/>
                <a:gd name="T33" fmla="*/ 72 h 267"/>
                <a:gd name="T34" fmla="*/ 99 w 228"/>
                <a:gd name="T35" fmla="*/ 82 h 267"/>
                <a:gd name="T36" fmla="*/ 96 w 228"/>
                <a:gd name="T37" fmla="*/ 85 h 267"/>
                <a:gd name="T38" fmla="*/ 86 w 228"/>
                <a:gd name="T39" fmla="*/ 89 h 267"/>
                <a:gd name="T40" fmla="*/ 78 w 228"/>
                <a:gd name="T41" fmla="*/ 100 h 267"/>
                <a:gd name="T42" fmla="*/ 74 w 228"/>
                <a:gd name="T43" fmla="*/ 120 h 267"/>
                <a:gd name="T44" fmla="*/ 69 w 228"/>
                <a:gd name="T45" fmla="*/ 126 h 267"/>
                <a:gd name="T46" fmla="*/ 54 w 228"/>
                <a:gd name="T47" fmla="*/ 122 h 267"/>
                <a:gd name="T48" fmla="*/ 38 w 228"/>
                <a:gd name="T49" fmla="*/ 124 h 267"/>
                <a:gd name="T50" fmla="*/ 25 w 228"/>
                <a:gd name="T51" fmla="*/ 133 h 267"/>
                <a:gd name="T52" fmla="*/ 21 w 228"/>
                <a:gd name="T53" fmla="*/ 134 h 267"/>
                <a:gd name="T54" fmla="*/ 19 w 228"/>
                <a:gd name="T55" fmla="*/ 118 h 267"/>
                <a:gd name="T56" fmla="*/ 15 w 228"/>
                <a:gd name="T57" fmla="*/ 103 h 267"/>
                <a:gd name="T58" fmla="*/ 7 w 228"/>
                <a:gd name="T59" fmla="*/ 92 h 267"/>
                <a:gd name="T60" fmla="*/ 7 w 228"/>
                <a:gd name="T61" fmla="*/ 81 h 267"/>
                <a:gd name="T62" fmla="*/ 12 w 228"/>
                <a:gd name="T63" fmla="*/ 57 h 267"/>
                <a:gd name="T64" fmla="*/ 15 w 228"/>
                <a:gd name="T65" fmla="*/ 48 h 267"/>
                <a:gd name="T66" fmla="*/ 23 w 228"/>
                <a:gd name="T67" fmla="*/ 45 h 267"/>
                <a:gd name="T68" fmla="*/ 32 w 228"/>
                <a:gd name="T69" fmla="*/ 40 h 267"/>
                <a:gd name="T70" fmla="*/ 38 w 228"/>
                <a:gd name="T71" fmla="*/ 33 h 26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1" name="Freeform 288"/>
            <p:cNvSpPr>
              <a:spLocks/>
            </p:cNvSpPr>
            <p:nvPr/>
          </p:nvSpPr>
          <p:spPr bwMode="auto">
            <a:xfrm>
              <a:off x="3491" y="1830"/>
              <a:ext cx="126" cy="175"/>
            </a:xfrm>
            <a:custGeom>
              <a:avLst/>
              <a:gdLst>
                <a:gd name="T0" fmla="*/ 63 w 142"/>
                <a:gd name="T1" fmla="*/ 95 h 200"/>
                <a:gd name="T2" fmla="*/ 60 w 142"/>
                <a:gd name="T3" fmla="*/ 100 h 200"/>
                <a:gd name="T4" fmla="*/ 58 w 142"/>
                <a:gd name="T5" fmla="*/ 96 h 200"/>
                <a:gd name="T6" fmla="*/ 52 w 142"/>
                <a:gd name="T7" fmla="*/ 83 h 200"/>
                <a:gd name="T8" fmla="*/ 46 w 142"/>
                <a:gd name="T9" fmla="*/ 78 h 200"/>
                <a:gd name="T10" fmla="*/ 40 w 142"/>
                <a:gd name="T11" fmla="*/ 75 h 200"/>
                <a:gd name="T12" fmla="*/ 32 w 142"/>
                <a:gd name="T13" fmla="*/ 73 h 200"/>
                <a:gd name="T14" fmla="*/ 26 w 142"/>
                <a:gd name="T15" fmla="*/ 71 h 200"/>
                <a:gd name="T16" fmla="*/ 22 w 142"/>
                <a:gd name="T17" fmla="*/ 70 h 200"/>
                <a:gd name="T18" fmla="*/ 20 w 142"/>
                <a:gd name="T19" fmla="*/ 68 h 200"/>
                <a:gd name="T20" fmla="*/ 22 w 142"/>
                <a:gd name="T21" fmla="*/ 67 h 200"/>
                <a:gd name="T22" fmla="*/ 30 w 142"/>
                <a:gd name="T23" fmla="*/ 68 h 200"/>
                <a:gd name="T24" fmla="*/ 40 w 142"/>
                <a:gd name="T25" fmla="*/ 68 h 200"/>
                <a:gd name="T26" fmla="*/ 46 w 142"/>
                <a:gd name="T27" fmla="*/ 71 h 200"/>
                <a:gd name="T28" fmla="*/ 46 w 142"/>
                <a:gd name="T29" fmla="*/ 65 h 200"/>
                <a:gd name="T30" fmla="*/ 43 w 142"/>
                <a:gd name="T31" fmla="*/ 57 h 200"/>
                <a:gd name="T32" fmla="*/ 35 w 142"/>
                <a:gd name="T33" fmla="*/ 52 h 200"/>
                <a:gd name="T34" fmla="*/ 23 w 142"/>
                <a:gd name="T35" fmla="*/ 46 h 200"/>
                <a:gd name="T36" fmla="*/ 14 w 142"/>
                <a:gd name="T37" fmla="*/ 40 h 200"/>
                <a:gd name="T38" fmla="*/ 5 w 142"/>
                <a:gd name="T39" fmla="*/ 37 h 200"/>
                <a:gd name="T40" fmla="*/ 2 w 142"/>
                <a:gd name="T41" fmla="*/ 35 h 200"/>
                <a:gd name="T42" fmla="*/ 1 w 142"/>
                <a:gd name="T43" fmla="*/ 33 h 200"/>
                <a:gd name="T44" fmla="*/ 7 w 142"/>
                <a:gd name="T45" fmla="*/ 35 h 200"/>
                <a:gd name="T46" fmla="*/ 15 w 142"/>
                <a:gd name="T47" fmla="*/ 40 h 200"/>
                <a:gd name="T48" fmla="*/ 26 w 142"/>
                <a:gd name="T49" fmla="*/ 44 h 200"/>
                <a:gd name="T50" fmla="*/ 35 w 142"/>
                <a:gd name="T51" fmla="*/ 46 h 200"/>
                <a:gd name="T52" fmla="*/ 39 w 142"/>
                <a:gd name="T53" fmla="*/ 44 h 200"/>
                <a:gd name="T54" fmla="*/ 34 w 142"/>
                <a:gd name="T55" fmla="*/ 30 h 200"/>
                <a:gd name="T56" fmla="*/ 27 w 142"/>
                <a:gd name="T57" fmla="*/ 17 h 200"/>
                <a:gd name="T58" fmla="*/ 20 w 142"/>
                <a:gd name="T59" fmla="*/ 7 h 200"/>
                <a:gd name="T60" fmla="*/ 17 w 142"/>
                <a:gd name="T61" fmla="*/ 2 h 200"/>
                <a:gd name="T62" fmla="*/ 20 w 142"/>
                <a:gd name="T63" fmla="*/ 2 h 200"/>
                <a:gd name="T64" fmla="*/ 27 w 142"/>
                <a:gd name="T65" fmla="*/ 8 h 200"/>
                <a:gd name="T66" fmla="*/ 32 w 142"/>
                <a:gd name="T67" fmla="*/ 18 h 200"/>
                <a:gd name="T68" fmla="*/ 40 w 142"/>
                <a:gd name="T69" fmla="*/ 29 h 200"/>
                <a:gd name="T70" fmla="*/ 44 w 142"/>
                <a:gd name="T71" fmla="*/ 40 h 200"/>
                <a:gd name="T72" fmla="*/ 51 w 142"/>
                <a:gd name="T73" fmla="*/ 38 h 200"/>
                <a:gd name="T74" fmla="*/ 58 w 142"/>
                <a:gd name="T75" fmla="*/ 20 h 200"/>
                <a:gd name="T76" fmla="*/ 59 w 142"/>
                <a:gd name="T77" fmla="*/ 11 h 200"/>
                <a:gd name="T78" fmla="*/ 59 w 142"/>
                <a:gd name="T79" fmla="*/ 12 h 200"/>
                <a:gd name="T80" fmla="*/ 60 w 142"/>
                <a:gd name="T81" fmla="*/ 22 h 200"/>
                <a:gd name="T82" fmla="*/ 57 w 142"/>
                <a:gd name="T83" fmla="*/ 43 h 200"/>
                <a:gd name="T84" fmla="*/ 52 w 142"/>
                <a:gd name="T85" fmla="*/ 57 h 200"/>
                <a:gd name="T86" fmla="*/ 54 w 142"/>
                <a:gd name="T87" fmla="*/ 67 h 200"/>
                <a:gd name="T88" fmla="*/ 59 w 142"/>
                <a:gd name="T89" fmla="*/ 70 h 200"/>
                <a:gd name="T90" fmla="*/ 64 w 142"/>
                <a:gd name="T91" fmla="*/ 67 h 200"/>
                <a:gd name="T92" fmla="*/ 68 w 142"/>
                <a:gd name="T93" fmla="*/ 63 h 200"/>
                <a:gd name="T94" fmla="*/ 73 w 142"/>
                <a:gd name="T95" fmla="*/ 59 h 200"/>
                <a:gd name="T96" fmla="*/ 75 w 142"/>
                <a:gd name="T97" fmla="*/ 52 h 200"/>
                <a:gd name="T98" fmla="*/ 78 w 142"/>
                <a:gd name="T99" fmla="*/ 53 h 200"/>
                <a:gd name="T100" fmla="*/ 77 w 142"/>
                <a:gd name="T101" fmla="*/ 59 h 200"/>
                <a:gd name="T102" fmla="*/ 73 w 142"/>
                <a:gd name="T103" fmla="*/ 65 h 200"/>
                <a:gd name="T104" fmla="*/ 67 w 142"/>
                <a:gd name="T105" fmla="*/ 73 h 200"/>
                <a:gd name="T106" fmla="*/ 60 w 142"/>
                <a:gd name="T107" fmla="*/ 78 h 200"/>
                <a:gd name="T108" fmla="*/ 59 w 142"/>
                <a:gd name="T109" fmla="*/ 83 h 200"/>
                <a:gd name="T110" fmla="*/ 61 w 142"/>
                <a:gd name="T111" fmla="*/ 89 h 2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2" name="Freeform 289"/>
            <p:cNvSpPr>
              <a:spLocks/>
            </p:cNvSpPr>
            <p:nvPr/>
          </p:nvSpPr>
          <p:spPr bwMode="auto">
            <a:xfrm>
              <a:off x="3340" y="2267"/>
              <a:ext cx="123" cy="159"/>
            </a:xfrm>
            <a:custGeom>
              <a:avLst/>
              <a:gdLst>
                <a:gd name="T0" fmla="*/ 69 w 140"/>
                <a:gd name="T1" fmla="*/ 1 h 180"/>
                <a:gd name="T2" fmla="*/ 62 w 140"/>
                <a:gd name="T3" fmla="*/ 4 h 180"/>
                <a:gd name="T4" fmla="*/ 57 w 140"/>
                <a:gd name="T5" fmla="*/ 7 h 180"/>
                <a:gd name="T6" fmla="*/ 52 w 140"/>
                <a:gd name="T7" fmla="*/ 15 h 180"/>
                <a:gd name="T8" fmla="*/ 44 w 140"/>
                <a:gd name="T9" fmla="*/ 18 h 180"/>
                <a:gd name="T10" fmla="*/ 33 w 140"/>
                <a:gd name="T11" fmla="*/ 19 h 180"/>
                <a:gd name="T12" fmla="*/ 23 w 140"/>
                <a:gd name="T13" fmla="*/ 22 h 180"/>
                <a:gd name="T14" fmla="*/ 15 w 140"/>
                <a:gd name="T15" fmla="*/ 26 h 180"/>
                <a:gd name="T16" fmla="*/ 11 w 140"/>
                <a:gd name="T17" fmla="*/ 30 h 180"/>
                <a:gd name="T18" fmla="*/ 11 w 140"/>
                <a:gd name="T19" fmla="*/ 30 h 180"/>
                <a:gd name="T20" fmla="*/ 16 w 140"/>
                <a:gd name="T21" fmla="*/ 27 h 180"/>
                <a:gd name="T22" fmla="*/ 23 w 140"/>
                <a:gd name="T23" fmla="*/ 26 h 180"/>
                <a:gd name="T24" fmla="*/ 32 w 140"/>
                <a:gd name="T25" fmla="*/ 24 h 180"/>
                <a:gd name="T26" fmla="*/ 41 w 140"/>
                <a:gd name="T27" fmla="*/ 24 h 180"/>
                <a:gd name="T28" fmla="*/ 41 w 140"/>
                <a:gd name="T29" fmla="*/ 30 h 180"/>
                <a:gd name="T30" fmla="*/ 36 w 140"/>
                <a:gd name="T31" fmla="*/ 44 h 180"/>
                <a:gd name="T32" fmla="*/ 30 w 140"/>
                <a:gd name="T33" fmla="*/ 49 h 180"/>
                <a:gd name="T34" fmla="*/ 22 w 140"/>
                <a:gd name="T35" fmla="*/ 50 h 180"/>
                <a:gd name="T36" fmla="*/ 13 w 140"/>
                <a:gd name="T37" fmla="*/ 54 h 180"/>
                <a:gd name="T38" fmla="*/ 5 w 140"/>
                <a:gd name="T39" fmla="*/ 56 h 180"/>
                <a:gd name="T40" fmla="*/ 1 w 140"/>
                <a:gd name="T41" fmla="*/ 57 h 180"/>
                <a:gd name="T42" fmla="*/ 1 w 140"/>
                <a:gd name="T43" fmla="*/ 57 h 180"/>
                <a:gd name="T44" fmla="*/ 6 w 140"/>
                <a:gd name="T45" fmla="*/ 57 h 180"/>
                <a:gd name="T46" fmla="*/ 12 w 140"/>
                <a:gd name="T47" fmla="*/ 57 h 180"/>
                <a:gd name="T48" fmla="*/ 19 w 140"/>
                <a:gd name="T49" fmla="*/ 56 h 180"/>
                <a:gd name="T50" fmla="*/ 28 w 140"/>
                <a:gd name="T51" fmla="*/ 55 h 180"/>
                <a:gd name="T52" fmla="*/ 25 w 140"/>
                <a:gd name="T53" fmla="*/ 60 h 180"/>
                <a:gd name="T54" fmla="*/ 17 w 140"/>
                <a:gd name="T55" fmla="*/ 78 h 180"/>
                <a:gd name="T56" fmla="*/ 18 w 140"/>
                <a:gd name="T57" fmla="*/ 92 h 180"/>
                <a:gd name="T58" fmla="*/ 23 w 140"/>
                <a:gd name="T59" fmla="*/ 81 h 180"/>
                <a:gd name="T60" fmla="*/ 28 w 140"/>
                <a:gd name="T61" fmla="*/ 71 h 180"/>
                <a:gd name="T62" fmla="*/ 33 w 140"/>
                <a:gd name="T63" fmla="*/ 60 h 180"/>
                <a:gd name="T64" fmla="*/ 39 w 140"/>
                <a:gd name="T65" fmla="*/ 65 h 180"/>
                <a:gd name="T66" fmla="*/ 46 w 140"/>
                <a:gd name="T67" fmla="*/ 81 h 180"/>
                <a:gd name="T68" fmla="*/ 52 w 140"/>
                <a:gd name="T69" fmla="*/ 90 h 180"/>
                <a:gd name="T70" fmla="*/ 52 w 140"/>
                <a:gd name="T71" fmla="*/ 87 h 180"/>
                <a:gd name="T72" fmla="*/ 47 w 140"/>
                <a:gd name="T73" fmla="*/ 76 h 180"/>
                <a:gd name="T74" fmla="*/ 41 w 140"/>
                <a:gd name="T75" fmla="*/ 58 h 180"/>
                <a:gd name="T76" fmla="*/ 44 w 140"/>
                <a:gd name="T77" fmla="*/ 44 h 180"/>
                <a:gd name="T78" fmla="*/ 52 w 140"/>
                <a:gd name="T79" fmla="*/ 30 h 180"/>
                <a:gd name="T80" fmla="*/ 59 w 140"/>
                <a:gd name="T81" fmla="*/ 31 h 180"/>
                <a:gd name="T82" fmla="*/ 69 w 140"/>
                <a:gd name="T83" fmla="*/ 47 h 180"/>
                <a:gd name="T84" fmla="*/ 71 w 140"/>
                <a:gd name="T85" fmla="*/ 63 h 180"/>
                <a:gd name="T86" fmla="*/ 73 w 140"/>
                <a:gd name="T87" fmla="*/ 59 h 180"/>
                <a:gd name="T88" fmla="*/ 71 w 140"/>
                <a:gd name="T89" fmla="*/ 44 h 180"/>
                <a:gd name="T90" fmla="*/ 65 w 140"/>
                <a:gd name="T91" fmla="*/ 26 h 180"/>
                <a:gd name="T92" fmla="*/ 65 w 140"/>
                <a:gd name="T93" fmla="*/ 16 h 180"/>
                <a:gd name="T94" fmla="*/ 71 w 140"/>
                <a:gd name="T95" fmla="*/ 4 h 180"/>
                <a:gd name="T96" fmla="*/ 73 w 140"/>
                <a:gd name="T97" fmla="*/ 0 h 1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3" name="Freeform 290"/>
            <p:cNvSpPr>
              <a:spLocks/>
            </p:cNvSpPr>
            <p:nvPr/>
          </p:nvSpPr>
          <p:spPr bwMode="auto">
            <a:xfrm>
              <a:off x="3531" y="2051"/>
              <a:ext cx="175" cy="135"/>
            </a:xfrm>
            <a:custGeom>
              <a:avLst/>
              <a:gdLst>
                <a:gd name="T0" fmla="*/ 62 w 199"/>
                <a:gd name="T1" fmla="*/ 5 h 154"/>
                <a:gd name="T2" fmla="*/ 72 w 199"/>
                <a:gd name="T3" fmla="*/ 4 h 154"/>
                <a:gd name="T4" fmla="*/ 82 w 199"/>
                <a:gd name="T5" fmla="*/ 11 h 154"/>
                <a:gd name="T6" fmla="*/ 84 w 199"/>
                <a:gd name="T7" fmla="*/ 16 h 154"/>
                <a:gd name="T8" fmla="*/ 82 w 199"/>
                <a:gd name="T9" fmla="*/ 25 h 154"/>
                <a:gd name="T10" fmla="*/ 67 w 199"/>
                <a:gd name="T11" fmla="*/ 28 h 154"/>
                <a:gd name="T12" fmla="*/ 61 w 199"/>
                <a:gd name="T13" fmla="*/ 33 h 154"/>
                <a:gd name="T14" fmla="*/ 61 w 199"/>
                <a:gd name="T15" fmla="*/ 35 h 154"/>
                <a:gd name="T16" fmla="*/ 62 w 199"/>
                <a:gd name="T17" fmla="*/ 35 h 154"/>
                <a:gd name="T18" fmla="*/ 73 w 199"/>
                <a:gd name="T19" fmla="*/ 32 h 154"/>
                <a:gd name="T20" fmla="*/ 78 w 199"/>
                <a:gd name="T21" fmla="*/ 35 h 154"/>
                <a:gd name="T22" fmla="*/ 81 w 199"/>
                <a:gd name="T23" fmla="*/ 40 h 154"/>
                <a:gd name="T24" fmla="*/ 81 w 199"/>
                <a:gd name="T25" fmla="*/ 44 h 154"/>
                <a:gd name="T26" fmla="*/ 77 w 199"/>
                <a:gd name="T27" fmla="*/ 50 h 154"/>
                <a:gd name="T28" fmla="*/ 81 w 199"/>
                <a:gd name="T29" fmla="*/ 53 h 154"/>
                <a:gd name="T30" fmla="*/ 86 w 199"/>
                <a:gd name="T31" fmla="*/ 51 h 154"/>
                <a:gd name="T32" fmla="*/ 93 w 199"/>
                <a:gd name="T33" fmla="*/ 51 h 154"/>
                <a:gd name="T34" fmla="*/ 101 w 199"/>
                <a:gd name="T35" fmla="*/ 55 h 154"/>
                <a:gd name="T36" fmla="*/ 104 w 199"/>
                <a:gd name="T37" fmla="*/ 71 h 154"/>
                <a:gd name="T38" fmla="*/ 97 w 199"/>
                <a:gd name="T39" fmla="*/ 78 h 154"/>
                <a:gd name="T40" fmla="*/ 87 w 199"/>
                <a:gd name="T41" fmla="*/ 79 h 154"/>
                <a:gd name="T42" fmla="*/ 81 w 199"/>
                <a:gd name="T43" fmla="*/ 78 h 154"/>
                <a:gd name="T44" fmla="*/ 76 w 199"/>
                <a:gd name="T45" fmla="*/ 66 h 154"/>
                <a:gd name="T46" fmla="*/ 68 w 199"/>
                <a:gd name="T47" fmla="*/ 55 h 154"/>
                <a:gd name="T48" fmla="*/ 59 w 199"/>
                <a:gd name="T49" fmla="*/ 48 h 154"/>
                <a:gd name="T50" fmla="*/ 59 w 199"/>
                <a:gd name="T51" fmla="*/ 51 h 154"/>
                <a:gd name="T52" fmla="*/ 59 w 199"/>
                <a:gd name="T53" fmla="*/ 67 h 154"/>
                <a:gd name="T54" fmla="*/ 52 w 199"/>
                <a:gd name="T55" fmla="*/ 74 h 154"/>
                <a:gd name="T56" fmla="*/ 40 w 199"/>
                <a:gd name="T57" fmla="*/ 75 h 154"/>
                <a:gd name="T58" fmla="*/ 30 w 199"/>
                <a:gd name="T59" fmla="*/ 68 h 154"/>
                <a:gd name="T60" fmla="*/ 27 w 199"/>
                <a:gd name="T61" fmla="*/ 59 h 154"/>
                <a:gd name="T62" fmla="*/ 30 w 199"/>
                <a:gd name="T63" fmla="*/ 50 h 154"/>
                <a:gd name="T64" fmla="*/ 30 w 199"/>
                <a:gd name="T65" fmla="*/ 46 h 154"/>
                <a:gd name="T66" fmla="*/ 23 w 199"/>
                <a:gd name="T67" fmla="*/ 38 h 154"/>
                <a:gd name="T68" fmla="*/ 16 w 199"/>
                <a:gd name="T69" fmla="*/ 46 h 154"/>
                <a:gd name="T70" fmla="*/ 4 w 199"/>
                <a:gd name="T71" fmla="*/ 40 h 154"/>
                <a:gd name="T72" fmla="*/ 1 w 199"/>
                <a:gd name="T73" fmla="*/ 31 h 154"/>
                <a:gd name="T74" fmla="*/ 6 w 199"/>
                <a:gd name="T75" fmla="*/ 22 h 154"/>
                <a:gd name="T76" fmla="*/ 10 w 199"/>
                <a:gd name="T77" fmla="*/ 19 h 154"/>
                <a:gd name="T78" fmla="*/ 16 w 199"/>
                <a:gd name="T79" fmla="*/ 18 h 154"/>
                <a:gd name="T80" fmla="*/ 18 w 199"/>
                <a:gd name="T81" fmla="*/ 14 h 154"/>
                <a:gd name="T82" fmla="*/ 26 w 199"/>
                <a:gd name="T83" fmla="*/ 2 h 154"/>
                <a:gd name="T84" fmla="*/ 36 w 199"/>
                <a:gd name="T85" fmla="*/ 1 h 154"/>
                <a:gd name="T86" fmla="*/ 47 w 199"/>
                <a:gd name="T87" fmla="*/ 9 h 154"/>
                <a:gd name="T88" fmla="*/ 46 w 199"/>
                <a:gd name="T89" fmla="*/ 19 h 154"/>
                <a:gd name="T90" fmla="*/ 53 w 199"/>
                <a:gd name="T91" fmla="*/ 28 h 154"/>
                <a:gd name="T92" fmla="*/ 52 w 199"/>
                <a:gd name="T93" fmla="*/ 32 h 154"/>
                <a:gd name="T94" fmla="*/ 56 w 199"/>
                <a:gd name="T95" fmla="*/ 28 h 154"/>
                <a:gd name="T96" fmla="*/ 57 w 199"/>
                <a:gd name="T97" fmla="*/ 20 h 154"/>
                <a:gd name="T98" fmla="*/ 57 w 199"/>
                <a:gd name="T99" fmla="*/ 9 h 1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4" name="Freeform 291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93 w 186"/>
                <a:gd name="T1" fmla="*/ 94 h 179"/>
                <a:gd name="T2" fmla="*/ 87 w 186"/>
                <a:gd name="T3" fmla="*/ 91 h 179"/>
                <a:gd name="T4" fmla="*/ 78 w 186"/>
                <a:gd name="T5" fmla="*/ 90 h 179"/>
                <a:gd name="T6" fmla="*/ 68 w 186"/>
                <a:gd name="T7" fmla="*/ 91 h 179"/>
                <a:gd name="T8" fmla="*/ 57 w 186"/>
                <a:gd name="T9" fmla="*/ 90 h 179"/>
                <a:gd name="T10" fmla="*/ 50 w 186"/>
                <a:gd name="T11" fmla="*/ 87 h 179"/>
                <a:gd name="T12" fmla="*/ 54 w 186"/>
                <a:gd name="T13" fmla="*/ 85 h 179"/>
                <a:gd name="T14" fmla="*/ 63 w 186"/>
                <a:gd name="T15" fmla="*/ 85 h 179"/>
                <a:gd name="T16" fmla="*/ 72 w 186"/>
                <a:gd name="T17" fmla="*/ 83 h 179"/>
                <a:gd name="T18" fmla="*/ 72 w 186"/>
                <a:gd name="T19" fmla="*/ 77 h 179"/>
                <a:gd name="T20" fmla="*/ 60 w 186"/>
                <a:gd name="T21" fmla="*/ 64 h 179"/>
                <a:gd name="T22" fmla="*/ 46 w 186"/>
                <a:gd name="T23" fmla="*/ 67 h 179"/>
                <a:gd name="T24" fmla="*/ 29 w 186"/>
                <a:gd name="T25" fmla="*/ 68 h 179"/>
                <a:gd name="T26" fmla="*/ 19 w 186"/>
                <a:gd name="T27" fmla="*/ 63 h 179"/>
                <a:gd name="T28" fmla="*/ 24 w 186"/>
                <a:gd name="T29" fmla="*/ 62 h 179"/>
                <a:gd name="T30" fmla="*/ 34 w 186"/>
                <a:gd name="T31" fmla="*/ 62 h 179"/>
                <a:gd name="T32" fmla="*/ 46 w 186"/>
                <a:gd name="T33" fmla="*/ 61 h 179"/>
                <a:gd name="T34" fmla="*/ 50 w 186"/>
                <a:gd name="T35" fmla="*/ 54 h 179"/>
                <a:gd name="T36" fmla="*/ 39 w 186"/>
                <a:gd name="T37" fmla="*/ 43 h 179"/>
                <a:gd name="T38" fmla="*/ 23 w 186"/>
                <a:gd name="T39" fmla="*/ 47 h 179"/>
                <a:gd name="T40" fmla="*/ 8 w 186"/>
                <a:gd name="T41" fmla="*/ 43 h 179"/>
                <a:gd name="T42" fmla="*/ 1 w 186"/>
                <a:gd name="T43" fmla="*/ 35 h 179"/>
                <a:gd name="T44" fmla="*/ 4 w 186"/>
                <a:gd name="T45" fmla="*/ 37 h 179"/>
                <a:gd name="T46" fmla="*/ 12 w 186"/>
                <a:gd name="T47" fmla="*/ 38 h 179"/>
                <a:gd name="T48" fmla="*/ 25 w 186"/>
                <a:gd name="T49" fmla="*/ 38 h 179"/>
                <a:gd name="T50" fmla="*/ 28 w 186"/>
                <a:gd name="T51" fmla="*/ 34 h 179"/>
                <a:gd name="T52" fmla="*/ 15 w 186"/>
                <a:gd name="T53" fmla="*/ 20 h 179"/>
                <a:gd name="T54" fmla="*/ 4 w 186"/>
                <a:gd name="T55" fmla="*/ 8 h 179"/>
                <a:gd name="T56" fmla="*/ 3 w 186"/>
                <a:gd name="T57" fmla="*/ 0 h 179"/>
                <a:gd name="T58" fmla="*/ 8 w 186"/>
                <a:gd name="T59" fmla="*/ 4 h 179"/>
                <a:gd name="T60" fmla="*/ 19 w 186"/>
                <a:gd name="T61" fmla="*/ 17 h 179"/>
                <a:gd name="T62" fmla="*/ 31 w 186"/>
                <a:gd name="T63" fmla="*/ 30 h 179"/>
                <a:gd name="T64" fmla="*/ 37 w 186"/>
                <a:gd name="T65" fmla="*/ 20 h 179"/>
                <a:gd name="T66" fmla="*/ 36 w 186"/>
                <a:gd name="T67" fmla="*/ 7 h 179"/>
                <a:gd name="T68" fmla="*/ 40 w 186"/>
                <a:gd name="T69" fmla="*/ 7 h 179"/>
                <a:gd name="T70" fmla="*/ 44 w 186"/>
                <a:gd name="T71" fmla="*/ 33 h 179"/>
                <a:gd name="T72" fmla="*/ 52 w 186"/>
                <a:gd name="T73" fmla="*/ 44 h 179"/>
                <a:gd name="T74" fmla="*/ 62 w 186"/>
                <a:gd name="T75" fmla="*/ 49 h 179"/>
                <a:gd name="T76" fmla="*/ 68 w 186"/>
                <a:gd name="T77" fmla="*/ 30 h 179"/>
                <a:gd name="T78" fmla="*/ 69 w 186"/>
                <a:gd name="T79" fmla="*/ 23 h 179"/>
                <a:gd name="T80" fmla="*/ 74 w 186"/>
                <a:gd name="T81" fmla="*/ 43 h 179"/>
                <a:gd name="T82" fmla="*/ 74 w 186"/>
                <a:gd name="T83" fmla="*/ 64 h 179"/>
                <a:gd name="T84" fmla="*/ 84 w 186"/>
                <a:gd name="T85" fmla="*/ 75 h 179"/>
                <a:gd name="T86" fmla="*/ 90 w 186"/>
                <a:gd name="T87" fmla="*/ 67 h 179"/>
                <a:gd name="T88" fmla="*/ 93 w 186"/>
                <a:gd name="T89" fmla="*/ 62 h 179"/>
                <a:gd name="T90" fmla="*/ 94 w 186"/>
                <a:gd name="T91" fmla="*/ 71 h 179"/>
                <a:gd name="T92" fmla="*/ 90 w 186"/>
                <a:gd name="T93" fmla="*/ 82 h 179"/>
                <a:gd name="T94" fmla="*/ 94 w 186"/>
                <a:gd name="T95" fmla="*/ 90 h 17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5" name="Freeform 292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14 w 150"/>
                <a:gd name="T1" fmla="*/ 104 h 200"/>
                <a:gd name="T2" fmla="*/ 8 w 150"/>
                <a:gd name="T3" fmla="*/ 96 h 200"/>
                <a:gd name="T4" fmla="*/ 4 w 150"/>
                <a:gd name="T5" fmla="*/ 86 h 200"/>
                <a:gd name="T6" fmla="*/ 0 w 150"/>
                <a:gd name="T7" fmla="*/ 73 h 200"/>
                <a:gd name="T8" fmla="*/ 3 w 150"/>
                <a:gd name="T9" fmla="*/ 63 h 200"/>
                <a:gd name="T10" fmla="*/ 4 w 150"/>
                <a:gd name="T11" fmla="*/ 64 h 200"/>
                <a:gd name="T12" fmla="*/ 5 w 150"/>
                <a:gd name="T13" fmla="*/ 77 h 200"/>
                <a:gd name="T14" fmla="*/ 12 w 150"/>
                <a:gd name="T15" fmla="*/ 93 h 200"/>
                <a:gd name="T16" fmla="*/ 20 w 150"/>
                <a:gd name="T17" fmla="*/ 97 h 200"/>
                <a:gd name="T18" fmla="*/ 23 w 150"/>
                <a:gd name="T19" fmla="*/ 90 h 200"/>
                <a:gd name="T20" fmla="*/ 20 w 150"/>
                <a:gd name="T21" fmla="*/ 80 h 200"/>
                <a:gd name="T22" fmla="*/ 18 w 150"/>
                <a:gd name="T23" fmla="*/ 57 h 200"/>
                <a:gd name="T24" fmla="*/ 19 w 150"/>
                <a:gd name="T25" fmla="*/ 47 h 200"/>
                <a:gd name="T26" fmla="*/ 21 w 150"/>
                <a:gd name="T27" fmla="*/ 46 h 200"/>
                <a:gd name="T28" fmla="*/ 21 w 150"/>
                <a:gd name="T29" fmla="*/ 57 h 200"/>
                <a:gd name="T30" fmla="*/ 24 w 150"/>
                <a:gd name="T31" fmla="*/ 75 h 200"/>
                <a:gd name="T32" fmla="*/ 32 w 150"/>
                <a:gd name="T33" fmla="*/ 75 h 200"/>
                <a:gd name="T34" fmla="*/ 37 w 150"/>
                <a:gd name="T35" fmla="*/ 62 h 200"/>
                <a:gd name="T36" fmla="*/ 33 w 150"/>
                <a:gd name="T37" fmla="*/ 47 h 200"/>
                <a:gd name="T38" fmla="*/ 35 w 150"/>
                <a:gd name="T39" fmla="*/ 23 h 200"/>
                <a:gd name="T40" fmla="*/ 42 w 150"/>
                <a:gd name="T41" fmla="*/ 12 h 200"/>
                <a:gd name="T42" fmla="*/ 42 w 150"/>
                <a:gd name="T43" fmla="*/ 13 h 200"/>
                <a:gd name="T44" fmla="*/ 40 w 150"/>
                <a:gd name="T45" fmla="*/ 25 h 200"/>
                <a:gd name="T46" fmla="*/ 40 w 150"/>
                <a:gd name="T47" fmla="*/ 42 h 200"/>
                <a:gd name="T48" fmla="*/ 48 w 150"/>
                <a:gd name="T49" fmla="*/ 42 h 200"/>
                <a:gd name="T50" fmla="*/ 53 w 150"/>
                <a:gd name="T51" fmla="*/ 29 h 200"/>
                <a:gd name="T52" fmla="*/ 55 w 150"/>
                <a:gd name="T53" fmla="*/ 18 h 200"/>
                <a:gd name="T54" fmla="*/ 62 w 150"/>
                <a:gd name="T55" fmla="*/ 7 h 200"/>
                <a:gd name="T56" fmla="*/ 68 w 150"/>
                <a:gd name="T57" fmla="*/ 1 h 200"/>
                <a:gd name="T58" fmla="*/ 72 w 150"/>
                <a:gd name="T59" fmla="*/ 2 h 200"/>
                <a:gd name="T60" fmla="*/ 65 w 150"/>
                <a:gd name="T61" fmla="*/ 10 h 200"/>
                <a:gd name="T62" fmla="*/ 57 w 150"/>
                <a:gd name="T63" fmla="*/ 23 h 200"/>
                <a:gd name="T64" fmla="*/ 55 w 150"/>
                <a:gd name="T65" fmla="*/ 33 h 200"/>
                <a:gd name="T66" fmla="*/ 52 w 150"/>
                <a:gd name="T67" fmla="*/ 47 h 200"/>
                <a:gd name="T68" fmla="*/ 54 w 150"/>
                <a:gd name="T69" fmla="*/ 48 h 200"/>
                <a:gd name="T70" fmla="*/ 62 w 150"/>
                <a:gd name="T71" fmla="*/ 47 h 200"/>
                <a:gd name="T72" fmla="*/ 68 w 150"/>
                <a:gd name="T73" fmla="*/ 42 h 200"/>
                <a:gd name="T74" fmla="*/ 74 w 150"/>
                <a:gd name="T75" fmla="*/ 37 h 200"/>
                <a:gd name="T76" fmla="*/ 77 w 150"/>
                <a:gd name="T77" fmla="*/ 34 h 200"/>
                <a:gd name="T78" fmla="*/ 79 w 150"/>
                <a:gd name="T79" fmla="*/ 35 h 200"/>
                <a:gd name="T80" fmla="*/ 76 w 150"/>
                <a:gd name="T81" fmla="*/ 42 h 200"/>
                <a:gd name="T82" fmla="*/ 68 w 150"/>
                <a:gd name="T83" fmla="*/ 48 h 200"/>
                <a:gd name="T84" fmla="*/ 60 w 150"/>
                <a:gd name="T85" fmla="*/ 55 h 200"/>
                <a:gd name="T86" fmla="*/ 51 w 150"/>
                <a:gd name="T87" fmla="*/ 56 h 200"/>
                <a:gd name="T88" fmla="*/ 45 w 150"/>
                <a:gd name="T89" fmla="*/ 62 h 200"/>
                <a:gd name="T90" fmla="*/ 37 w 150"/>
                <a:gd name="T91" fmla="*/ 80 h 200"/>
                <a:gd name="T92" fmla="*/ 39 w 150"/>
                <a:gd name="T93" fmla="*/ 86 h 200"/>
                <a:gd name="T94" fmla="*/ 48 w 150"/>
                <a:gd name="T95" fmla="*/ 86 h 200"/>
                <a:gd name="T96" fmla="*/ 55 w 150"/>
                <a:gd name="T97" fmla="*/ 84 h 200"/>
                <a:gd name="T98" fmla="*/ 62 w 150"/>
                <a:gd name="T99" fmla="*/ 81 h 200"/>
                <a:gd name="T100" fmla="*/ 68 w 150"/>
                <a:gd name="T101" fmla="*/ 74 h 200"/>
                <a:gd name="T102" fmla="*/ 69 w 150"/>
                <a:gd name="T103" fmla="*/ 74 h 200"/>
                <a:gd name="T104" fmla="*/ 65 w 150"/>
                <a:gd name="T105" fmla="*/ 82 h 200"/>
                <a:gd name="T106" fmla="*/ 57 w 150"/>
                <a:gd name="T107" fmla="*/ 88 h 200"/>
                <a:gd name="T108" fmla="*/ 48 w 150"/>
                <a:gd name="T109" fmla="*/ 93 h 200"/>
                <a:gd name="T110" fmla="*/ 39 w 150"/>
                <a:gd name="T111" fmla="*/ 93 h 200"/>
                <a:gd name="T112" fmla="*/ 33 w 150"/>
                <a:gd name="T113" fmla="*/ 94 h 200"/>
                <a:gd name="T114" fmla="*/ 29 w 150"/>
                <a:gd name="T115" fmla="*/ 99 h 200"/>
                <a:gd name="T116" fmla="*/ 25 w 150"/>
                <a:gd name="T117" fmla="*/ 102 h 200"/>
                <a:gd name="T118" fmla="*/ 18 w 150"/>
                <a:gd name="T119" fmla="*/ 104 h 20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6" name="Freeform 293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18 h 110"/>
                <a:gd name="T2" fmla="*/ 1 w 237"/>
                <a:gd name="T3" fmla="*/ 19 h 110"/>
                <a:gd name="T4" fmla="*/ 5 w 237"/>
                <a:gd name="T5" fmla="*/ 21 h 110"/>
                <a:gd name="T6" fmla="*/ 17 w 237"/>
                <a:gd name="T7" fmla="*/ 21 h 110"/>
                <a:gd name="T8" fmla="*/ 27 w 237"/>
                <a:gd name="T9" fmla="*/ 22 h 110"/>
                <a:gd name="T10" fmla="*/ 35 w 237"/>
                <a:gd name="T11" fmla="*/ 25 h 110"/>
                <a:gd name="T12" fmla="*/ 38 w 237"/>
                <a:gd name="T13" fmla="*/ 27 h 110"/>
                <a:gd name="T14" fmla="*/ 41 w 237"/>
                <a:gd name="T15" fmla="*/ 34 h 110"/>
                <a:gd name="T16" fmla="*/ 45 w 237"/>
                <a:gd name="T17" fmla="*/ 41 h 110"/>
                <a:gd name="T18" fmla="*/ 51 w 237"/>
                <a:gd name="T19" fmla="*/ 48 h 110"/>
                <a:gd name="T20" fmla="*/ 59 w 237"/>
                <a:gd name="T21" fmla="*/ 51 h 110"/>
                <a:gd name="T22" fmla="*/ 59 w 237"/>
                <a:gd name="T23" fmla="*/ 49 h 110"/>
                <a:gd name="T24" fmla="*/ 53 w 237"/>
                <a:gd name="T25" fmla="*/ 41 h 110"/>
                <a:gd name="T26" fmla="*/ 49 w 237"/>
                <a:gd name="T27" fmla="*/ 30 h 110"/>
                <a:gd name="T28" fmla="*/ 50 w 237"/>
                <a:gd name="T29" fmla="*/ 26 h 110"/>
                <a:gd name="T30" fmla="*/ 56 w 237"/>
                <a:gd name="T31" fmla="*/ 27 h 110"/>
                <a:gd name="T32" fmla="*/ 63 w 237"/>
                <a:gd name="T33" fmla="*/ 29 h 110"/>
                <a:gd name="T34" fmla="*/ 69 w 237"/>
                <a:gd name="T35" fmla="*/ 30 h 110"/>
                <a:gd name="T36" fmla="*/ 71 w 237"/>
                <a:gd name="T37" fmla="*/ 34 h 110"/>
                <a:gd name="T38" fmla="*/ 74 w 237"/>
                <a:gd name="T39" fmla="*/ 39 h 110"/>
                <a:gd name="T40" fmla="*/ 79 w 237"/>
                <a:gd name="T41" fmla="*/ 46 h 110"/>
                <a:gd name="T42" fmla="*/ 87 w 237"/>
                <a:gd name="T43" fmla="*/ 52 h 110"/>
                <a:gd name="T44" fmla="*/ 96 w 237"/>
                <a:gd name="T45" fmla="*/ 56 h 110"/>
                <a:gd name="T46" fmla="*/ 102 w 237"/>
                <a:gd name="T47" fmla="*/ 54 h 110"/>
                <a:gd name="T48" fmla="*/ 95 w 237"/>
                <a:gd name="T49" fmla="*/ 50 h 110"/>
                <a:gd name="T50" fmla="*/ 87 w 237"/>
                <a:gd name="T51" fmla="*/ 45 h 110"/>
                <a:gd name="T52" fmla="*/ 82 w 237"/>
                <a:gd name="T53" fmla="*/ 39 h 110"/>
                <a:gd name="T54" fmla="*/ 78 w 237"/>
                <a:gd name="T55" fmla="*/ 34 h 110"/>
                <a:gd name="T56" fmla="*/ 83 w 237"/>
                <a:gd name="T57" fmla="*/ 36 h 110"/>
                <a:gd name="T58" fmla="*/ 95 w 237"/>
                <a:gd name="T59" fmla="*/ 39 h 110"/>
                <a:gd name="T60" fmla="*/ 109 w 237"/>
                <a:gd name="T61" fmla="*/ 41 h 110"/>
                <a:gd name="T62" fmla="*/ 120 w 237"/>
                <a:gd name="T63" fmla="*/ 42 h 110"/>
                <a:gd name="T64" fmla="*/ 125 w 237"/>
                <a:gd name="T65" fmla="*/ 42 h 110"/>
                <a:gd name="T66" fmla="*/ 124 w 237"/>
                <a:gd name="T67" fmla="*/ 39 h 110"/>
                <a:gd name="T68" fmla="*/ 116 w 237"/>
                <a:gd name="T69" fmla="*/ 38 h 110"/>
                <a:gd name="T70" fmla="*/ 105 w 237"/>
                <a:gd name="T71" fmla="*/ 34 h 110"/>
                <a:gd name="T72" fmla="*/ 93 w 237"/>
                <a:gd name="T73" fmla="*/ 31 h 110"/>
                <a:gd name="T74" fmla="*/ 84 w 237"/>
                <a:gd name="T75" fmla="*/ 29 h 110"/>
                <a:gd name="T76" fmla="*/ 86 w 237"/>
                <a:gd name="T77" fmla="*/ 24 h 110"/>
                <a:gd name="T78" fmla="*/ 95 w 237"/>
                <a:gd name="T79" fmla="*/ 20 h 110"/>
                <a:gd name="T80" fmla="*/ 102 w 237"/>
                <a:gd name="T81" fmla="*/ 18 h 110"/>
                <a:gd name="T82" fmla="*/ 101 w 237"/>
                <a:gd name="T83" fmla="*/ 16 h 110"/>
                <a:gd name="T84" fmla="*/ 95 w 237"/>
                <a:gd name="T85" fmla="*/ 14 h 110"/>
                <a:gd name="T86" fmla="*/ 89 w 237"/>
                <a:gd name="T87" fmla="*/ 15 h 110"/>
                <a:gd name="T88" fmla="*/ 82 w 237"/>
                <a:gd name="T89" fmla="*/ 18 h 110"/>
                <a:gd name="T90" fmla="*/ 78 w 237"/>
                <a:gd name="T91" fmla="*/ 22 h 110"/>
                <a:gd name="T92" fmla="*/ 73 w 237"/>
                <a:gd name="T93" fmla="*/ 24 h 110"/>
                <a:gd name="T94" fmla="*/ 65 w 237"/>
                <a:gd name="T95" fmla="*/ 23 h 110"/>
                <a:gd name="T96" fmla="*/ 58 w 237"/>
                <a:gd name="T97" fmla="*/ 22 h 110"/>
                <a:gd name="T98" fmla="*/ 52 w 237"/>
                <a:gd name="T99" fmla="*/ 22 h 110"/>
                <a:gd name="T100" fmla="*/ 49 w 237"/>
                <a:gd name="T101" fmla="*/ 17 h 110"/>
                <a:gd name="T102" fmla="*/ 56 w 237"/>
                <a:gd name="T103" fmla="*/ 7 h 110"/>
                <a:gd name="T104" fmla="*/ 65 w 237"/>
                <a:gd name="T105" fmla="*/ 3 h 110"/>
                <a:gd name="T106" fmla="*/ 64 w 237"/>
                <a:gd name="T107" fmla="*/ 0 h 110"/>
                <a:gd name="T108" fmla="*/ 59 w 237"/>
                <a:gd name="T109" fmla="*/ 1 h 110"/>
                <a:gd name="T110" fmla="*/ 52 w 237"/>
                <a:gd name="T111" fmla="*/ 3 h 110"/>
                <a:gd name="T112" fmla="*/ 43 w 237"/>
                <a:gd name="T113" fmla="*/ 10 h 110"/>
                <a:gd name="T114" fmla="*/ 38 w 237"/>
                <a:gd name="T115" fmla="*/ 14 h 110"/>
                <a:gd name="T116" fmla="*/ 34 w 237"/>
                <a:gd name="T117" fmla="*/ 16 h 110"/>
                <a:gd name="T118" fmla="*/ 24 w 237"/>
                <a:gd name="T119" fmla="*/ 16 h 110"/>
                <a:gd name="T120" fmla="*/ 13 w 237"/>
                <a:gd name="T121" fmla="*/ 16 h 110"/>
                <a:gd name="T122" fmla="*/ 4 w 237"/>
                <a:gd name="T123" fmla="*/ 17 h 11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7" name="Freeform 294"/>
            <p:cNvSpPr>
              <a:spLocks/>
            </p:cNvSpPr>
            <p:nvPr/>
          </p:nvSpPr>
          <p:spPr bwMode="auto">
            <a:xfrm>
              <a:off x="3643" y="2170"/>
              <a:ext cx="170" cy="195"/>
            </a:xfrm>
            <a:custGeom>
              <a:avLst/>
              <a:gdLst>
                <a:gd name="T0" fmla="*/ 4 w 194"/>
                <a:gd name="T1" fmla="*/ 4 h 222"/>
                <a:gd name="T2" fmla="*/ 14 w 194"/>
                <a:gd name="T3" fmla="*/ 15 h 222"/>
                <a:gd name="T4" fmla="*/ 15 w 194"/>
                <a:gd name="T5" fmla="*/ 28 h 222"/>
                <a:gd name="T6" fmla="*/ 15 w 194"/>
                <a:gd name="T7" fmla="*/ 54 h 222"/>
                <a:gd name="T8" fmla="*/ 18 w 194"/>
                <a:gd name="T9" fmla="*/ 52 h 222"/>
                <a:gd name="T10" fmla="*/ 19 w 194"/>
                <a:gd name="T11" fmla="*/ 32 h 222"/>
                <a:gd name="T12" fmla="*/ 25 w 194"/>
                <a:gd name="T13" fmla="*/ 25 h 222"/>
                <a:gd name="T14" fmla="*/ 27 w 194"/>
                <a:gd name="T15" fmla="*/ 27 h 222"/>
                <a:gd name="T16" fmla="*/ 33 w 194"/>
                <a:gd name="T17" fmla="*/ 33 h 222"/>
                <a:gd name="T18" fmla="*/ 43 w 194"/>
                <a:gd name="T19" fmla="*/ 45 h 222"/>
                <a:gd name="T20" fmla="*/ 45 w 194"/>
                <a:gd name="T21" fmla="*/ 59 h 222"/>
                <a:gd name="T22" fmla="*/ 45 w 194"/>
                <a:gd name="T23" fmla="*/ 79 h 222"/>
                <a:gd name="T24" fmla="*/ 49 w 194"/>
                <a:gd name="T25" fmla="*/ 78 h 222"/>
                <a:gd name="T26" fmla="*/ 50 w 194"/>
                <a:gd name="T27" fmla="*/ 59 h 222"/>
                <a:gd name="T28" fmla="*/ 58 w 194"/>
                <a:gd name="T29" fmla="*/ 56 h 222"/>
                <a:gd name="T30" fmla="*/ 69 w 194"/>
                <a:gd name="T31" fmla="*/ 71 h 222"/>
                <a:gd name="T32" fmla="*/ 82 w 194"/>
                <a:gd name="T33" fmla="*/ 90 h 222"/>
                <a:gd name="T34" fmla="*/ 93 w 194"/>
                <a:gd name="T35" fmla="*/ 105 h 222"/>
                <a:gd name="T36" fmla="*/ 97 w 194"/>
                <a:gd name="T37" fmla="*/ 115 h 222"/>
                <a:gd name="T38" fmla="*/ 101 w 194"/>
                <a:gd name="T39" fmla="*/ 114 h 222"/>
                <a:gd name="T40" fmla="*/ 97 w 194"/>
                <a:gd name="T41" fmla="*/ 105 h 222"/>
                <a:gd name="T42" fmla="*/ 89 w 194"/>
                <a:gd name="T43" fmla="*/ 89 h 222"/>
                <a:gd name="T44" fmla="*/ 76 w 194"/>
                <a:gd name="T45" fmla="*/ 70 h 222"/>
                <a:gd name="T46" fmla="*/ 65 w 194"/>
                <a:gd name="T47" fmla="*/ 54 h 222"/>
                <a:gd name="T48" fmla="*/ 63 w 194"/>
                <a:gd name="T49" fmla="*/ 48 h 222"/>
                <a:gd name="T50" fmla="*/ 69 w 194"/>
                <a:gd name="T51" fmla="*/ 46 h 222"/>
                <a:gd name="T52" fmla="*/ 75 w 194"/>
                <a:gd name="T53" fmla="*/ 44 h 222"/>
                <a:gd name="T54" fmla="*/ 81 w 194"/>
                <a:gd name="T55" fmla="*/ 46 h 222"/>
                <a:gd name="T56" fmla="*/ 89 w 194"/>
                <a:gd name="T57" fmla="*/ 48 h 222"/>
                <a:gd name="T58" fmla="*/ 91 w 194"/>
                <a:gd name="T59" fmla="*/ 48 h 222"/>
                <a:gd name="T60" fmla="*/ 86 w 194"/>
                <a:gd name="T61" fmla="*/ 43 h 222"/>
                <a:gd name="T62" fmla="*/ 78 w 194"/>
                <a:gd name="T63" fmla="*/ 41 h 222"/>
                <a:gd name="T64" fmla="*/ 68 w 194"/>
                <a:gd name="T65" fmla="*/ 40 h 222"/>
                <a:gd name="T66" fmla="*/ 59 w 194"/>
                <a:gd name="T67" fmla="*/ 41 h 222"/>
                <a:gd name="T68" fmla="*/ 53 w 194"/>
                <a:gd name="T69" fmla="*/ 41 h 222"/>
                <a:gd name="T70" fmla="*/ 46 w 194"/>
                <a:gd name="T71" fmla="*/ 36 h 222"/>
                <a:gd name="T72" fmla="*/ 40 w 194"/>
                <a:gd name="T73" fmla="*/ 31 h 222"/>
                <a:gd name="T74" fmla="*/ 36 w 194"/>
                <a:gd name="T75" fmla="*/ 25 h 222"/>
                <a:gd name="T76" fmla="*/ 37 w 194"/>
                <a:gd name="T77" fmla="*/ 24 h 222"/>
                <a:gd name="T78" fmla="*/ 41 w 194"/>
                <a:gd name="T79" fmla="*/ 22 h 222"/>
                <a:gd name="T80" fmla="*/ 46 w 194"/>
                <a:gd name="T81" fmla="*/ 21 h 222"/>
                <a:gd name="T82" fmla="*/ 53 w 194"/>
                <a:gd name="T83" fmla="*/ 22 h 222"/>
                <a:gd name="T84" fmla="*/ 59 w 194"/>
                <a:gd name="T85" fmla="*/ 22 h 222"/>
                <a:gd name="T86" fmla="*/ 58 w 194"/>
                <a:gd name="T87" fmla="*/ 20 h 222"/>
                <a:gd name="T88" fmla="*/ 53 w 194"/>
                <a:gd name="T89" fmla="*/ 19 h 222"/>
                <a:gd name="T90" fmla="*/ 46 w 194"/>
                <a:gd name="T91" fmla="*/ 18 h 222"/>
                <a:gd name="T92" fmla="*/ 38 w 194"/>
                <a:gd name="T93" fmla="*/ 17 h 222"/>
                <a:gd name="T94" fmla="*/ 31 w 194"/>
                <a:gd name="T95" fmla="*/ 17 h 222"/>
                <a:gd name="T96" fmla="*/ 25 w 194"/>
                <a:gd name="T97" fmla="*/ 17 h 222"/>
                <a:gd name="T98" fmla="*/ 18 w 194"/>
                <a:gd name="T99" fmla="*/ 11 h 222"/>
                <a:gd name="T100" fmla="*/ 10 w 194"/>
                <a:gd name="T101" fmla="*/ 4 h 222"/>
                <a:gd name="T102" fmla="*/ 4 w 194"/>
                <a:gd name="T103" fmla="*/ 0 h 2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8" name="Freeform 295"/>
            <p:cNvSpPr>
              <a:spLocks/>
            </p:cNvSpPr>
            <p:nvPr/>
          </p:nvSpPr>
          <p:spPr bwMode="auto">
            <a:xfrm>
              <a:off x="3498" y="2188"/>
              <a:ext cx="128" cy="224"/>
            </a:xfrm>
            <a:custGeom>
              <a:avLst/>
              <a:gdLst>
                <a:gd name="T0" fmla="*/ 48 w 147"/>
                <a:gd name="T1" fmla="*/ 16 h 255"/>
                <a:gd name="T2" fmla="*/ 41 w 147"/>
                <a:gd name="T3" fmla="*/ 25 h 255"/>
                <a:gd name="T4" fmla="*/ 24 w 147"/>
                <a:gd name="T5" fmla="*/ 33 h 255"/>
                <a:gd name="T6" fmla="*/ 10 w 147"/>
                <a:gd name="T7" fmla="*/ 43 h 255"/>
                <a:gd name="T8" fmla="*/ 9 w 147"/>
                <a:gd name="T9" fmla="*/ 49 h 255"/>
                <a:gd name="T10" fmla="*/ 14 w 147"/>
                <a:gd name="T11" fmla="*/ 46 h 255"/>
                <a:gd name="T12" fmla="*/ 24 w 147"/>
                <a:gd name="T13" fmla="*/ 37 h 255"/>
                <a:gd name="T14" fmla="*/ 37 w 147"/>
                <a:gd name="T15" fmla="*/ 33 h 255"/>
                <a:gd name="T16" fmla="*/ 38 w 147"/>
                <a:gd name="T17" fmla="*/ 47 h 255"/>
                <a:gd name="T18" fmla="*/ 29 w 147"/>
                <a:gd name="T19" fmla="*/ 56 h 255"/>
                <a:gd name="T20" fmla="*/ 14 w 147"/>
                <a:gd name="T21" fmla="*/ 64 h 255"/>
                <a:gd name="T22" fmla="*/ 5 w 147"/>
                <a:gd name="T23" fmla="*/ 74 h 255"/>
                <a:gd name="T24" fmla="*/ 6 w 147"/>
                <a:gd name="T25" fmla="*/ 81 h 255"/>
                <a:gd name="T26" fmla="*/ 9 w 147"/>
                <a:gd name="T27" fmla="*/ 76 h 255"/>
                <a:gd name="T28" fmla="*/ 19 w 147"/>
                <a:gd name="T29" fmla="*/ 68 h 255"/>
                <a:gd name="T30" fmla="*/ 33 w 147"/>
                <a:gd name="T31" fmla="*/ 62 h 255"/>
                <a:gd name="T32" fmla="*/ 33 w 147"/>
                <a:gd name="T33" fmla="*/ 76 h 255"/>
                <a:gd name="T34" fmla="*/ 26 w 147"/>
                <a:gd name="T35" fmla="*/ 87 h 255"/>
                <a:gd name="T36" fmla="*/ 14 w 147"/>
                <a:gd name="T37" fmla="*/ 93 h 255"/>
                <a:gd name="T38" fmla="*/ 7 w 147"/>
                <a:gd name="T39" fmla="*/ 104 h 255"/>
                <a:gd name="T40" fmla="*/ 11 w 147"/>
                <a:gd name="T41" fmla="*/ 103 h 255"/>
                <a:gd name="T42" fmla="*/ 21 w 147"/>
                <a:gd name="T43" fmla="*/ 96 h 255"/>
                <a:gd name="T44" fmla="*/ 29 w 147"/>
                <a:gd name="T45" fmla="*/ 92 h 255"/>
                <a:gd name="T46" fmla="*/ 24 w 147"/>
                <a:gd name="T47" fmla="*/ 105 h 255"/>
                <a:gd name="T48" fmla="*/ 13 w 147"/>
                <a:gd name="T49" fmla="*/ 124 h 255"/>
                <a:gd name="T50" fmla="*/ 2 w 147"/>
                <a:gd name="T51" fmla="*/ 131 h 255"/>
                <a:gd name="T52" fmla="*/ 4 w 147"/>
                <a:gd name="T53" fmla="*/ 133 h 255"/>
                <a:gd name="T54" fmla="*/ 15 w 147"/>
                <a:gd name="T55" fmla="*/ 125 h 255"/>
                <a:gd name="T56" fmla="*/ 29 w 147"/>
                <a:gd name="T57" fmla="*/ 106 h 255"/>
                <a:gd name="T58" fmla="*/ 39 w 147"/>
                <a:gd name="T59" fmla="*/ 92 h 255"/>
                <a:gd name="T60" fmla="*/ 47 w 147"/>
                <a:gd name="T61" fmla="*/ 107 h 255"/>
                <a:gd name="T62" fmla="*/ 47 w 147"/>
                <a:gd name="T63" fmla="*/ 115 h 255"/>
                <a:gd name="T64" fmla="*/ 51 w 147"/>
                <a:gd name="T65" fmla="*/ 109 h 255"/>
                <a:gd name="T66" fmla="*/ 49 w 147"/>
                <a:gd name="T67" fmla="*/ 98 h 255"/>
                <a:gd name="T68" fmla="*/ 41 w 147"/>
                <a:gd name="T69" fmla="*/ 86 h 255"/>
                <a:gd name="T70" fmla="*/ 44 w 147"/>
                <a:gd name="T71" fmla="*/ 66 h 255"/>
                <a:gd name="T72" fmla="*/ 47 w 147"/>
                <a:gd name="T73" fmla="*/ 58 h 255"/>
                <a:gd name="T74" fmla="*/ 56 w 147"/>
                <a:gd name="T75" fmla="*/ 63 h 255"/>
                <a:gd name="T76" fmla="*/ 66 w 147"/>
                <a:gd name="T77" fmla="*/ 83 h 255"/>
                <a:gd name="T78" fmla="*/ 68 w 147"/>
                <a:gd name="T79" fmla="*/ 86 h 255"/>
                <a:gd name="T80" fmla="*/ 67 w 147"/>
                <a:gd name="T81" fmla="*/ 76 h 255"/>
                <a:gd name="T82" fmla="*/ 60 w 147"/>
                <a:gd name="T83" fmla="*/ 60 h 255"/>
                <a:gd name="T84" fmla="*/ 45 w 147"/>
                <a:gd name="T85" fmla="*/ 50 h 255"/>
                <a:gd name="T86" fmla="*/ 51 w 147"/>
                <a:gd name="T87" fmla="*/ 36 h 255"/>
                <a:gd name="T88" fmla="*/ 56 w 147"/>
                <a:gd name="T89" fmla="*/ 34 h 255"/>
                <a:gd name="T90" fmla="*/ 65 w 147"/>
                <a:gd name="T91" fmla="*/ 40 h 255"/>
                <a:gd name="T92" fmla="*/ 71 w 147"/>
                <a:gd name="T93" fmla="*/ 47 h 255"/>
                <a:gd name="T94" fmla="*/ 73 w 147"/>
                <a:gd name="T95" fmla="*/ 50 h 255"/>
                <a:gd name="T96" fmla="*/ 71 w 147"/>
                <a:gd name="T97" fmla="*/ 41 h 255"/>
                <a:gd name="T98" fmla="*/ 64 w 147"/>
                <a:gd name="T99" fmla="*/ 30 h 255"/>
                <a:gd name="T100" fmla="*/ 55 w 147"/>
                <a:gd name="T101" fmla="*/ 24 h 255"/>
                <a:gd name="T102" fmla="*/ 55 w 147"/>
                <a:gd name="T103" fmla="*/ 8 h 255"/>
                <a:gd name="T104" fmla="*/ 51 w 147"/>
                <a:gd name="T105" fmla="*/ 1 h 2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9" name="Freeform 296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104 w 234"/>
                <a:gd name="T1" fmla="*/ 4 h 131"/>
                <a:gd name="T2" fmla="*/ 94 w 234"/>
                <a:gd name="T3" fmla="*/ 8 h 131"/>
                <a:gd name="T4" fmla="*/ 82 w 234"/>
                <a:gd name="T5" fmla="*/ 12 h 131"/>
                <a:gd name="T6" fmla="*/ 73 w 234"/>
                <a:gd name="T7" fmla="*/ 17 h 131"/>
                <a:gd name="T8" fmla="*/ 69 w 234"/>
                <a:gd name="T9" fmla="*/ 17 h 131"/>
                <a:gd name="T10" fmla="*/ 62 w 234"/>
                <a:gd name="T11" fmla="*/ 13 h 131"/>
                <a:gd name="T12" fmla="*/ 53 w 234"/>
                <a:gd name="T13" fmla="*/ 12 h 131"/>
                <a:gd name="T14" fmla="*/ 46 w 234"/>
                <a:gd name="T15" fmla="*/ 12 h 131"/>
                <a:gd name="T16" fmla="*/ 40 w 234"/>
                <a:gd name="T17" fmla="*/ 14 h 131"/>
                <a:gd name="T18" fmla="*/ 41 w 234"/>
                <a:gd name="T19" fmla="*/ 16 h 131"/>
                <a:gd name="T20" fmla="*/ 46 w 234"/>
                <a:gd name="T21" fmla="*/ 16 h 131"/>
                <a:gd name="T22" fmla="*/ 53 w 234"/>
                <a:gd name="T23" fmla="*/ 17 h 131"/>
                <a:gd name="T24" fmla="*/ 59 w 234"/>
                <a:gd name="T25" fmla="*/ 21 h 131"/>
                <a:gd name="T26" fmla="*/ 65 w 234"/>
                <a:gd name="T27" fmla="*/ 24 h 131"/>
                <a:gd name="T28" fmla="*/ 63 w 234"/>
                <a:gd name="T29" fmla="*/ 27 h 131"/>
                <a:gd name="T30" fmla="*/ 57 w 234"/>
                <a:gd name="T31" fmla="*/ 35 h 131"/>
                <a:gd name="T32" fmla="*/ 50 w 234"/>
                <a:gd name="T33" fmla="*/ 35 h 131"/>
                <a:gd name="T34" fmla="*/ 40 w 234"/>
                <a:gd name="T35" fmla="*/ 34 h 131"/>
                <a:gd name="T36" fmla="*/ 28 w 234"/>
                <a:gd name="T37" fmla="*/ 33 h 131"/>
                <a:gd name="T38" fmla="*/ 19 w 234"/>
                <a:gd name="T39" fmla="*/ 33 h 131"/>
                <a:gd name="T40" fmla="*/ 19 w 234"/>
                <a:gd name="T41" fmla="*/ 34 h 131"/>
                <a:gd name="T42" fmla="*/ 26 w 234"/>
                <a:gd name="T43" fmla="*/ 35 h 131"/>
                <a:gd name="T44" fmla="*/ 35 w 234"/>
                <a:gd name="T45" fmla="*/ 37 h 131"/>
                <a:gd name="T46" fmla="*/ 42 w 234"/>
                <a:gd name="T47" fmla="*/ 39 h 131"/>
                <a:gd name="T48" fmla="*/ 40 w 234"/>
                <a:gd name="T49" fmla="*/ 45 h 131"/>
                <a:gd name="T50" fmla="*/ 31 w 234"/>
                <a:gd name="T51" fmla="*/ 51 h 131"/>
                <a:gd name="T52" fmla="*/ 19 w 234"/>
                <a:gd name="T53" fmla="*/ 55 h 131"/>
                <a:gd name="T54" fmla="*/ 10 w 234"/>
                <a:gd name="T55" fmla="*/ 58 h 131"/>
                <a:gd name="T56" fmla="*/ 3 w 234"/>
                <a:gd name="T57" fmla="*/ 58 h 131"/>
                <a:gd name="T58" fmla="*/ 1 w 234"/>
                <a:gd name="T59" fmla="*/ 58 h 131"/>
                <a:gd name="T60" fmla="*/ 8 w 234"/>
                <a:gd name="T61" fmla="*/ 60 h 131"/>
                <a:gd name="T62" fmla="*/ 19 w 234"/>
                <a:gd name="T63" fmla="*/ 59 h 131"/>
                <a:gd name="T64" fmla="*/ 32 w 234"/>
                <a:gd name="T65" fmla="*/ 58 h 131"/>
                <a:gd name="T66" fmla="*/ 46 w 234"/>
                <a:gd name="T67" fmla="*/ 51 h 131"/>
                <a:gd name="T68" fmla="*/ 53 w 234"/>
                <a:gd name="T69" fmla="*/ 51 h 131"/>
                <a:gd name="T70" fmla="*/ 53 w 234"/>
                <a:gd name="T71" fmla="*/ 64 h 131"/>
                <a:gd name="T72" fmla="*/ 47 w 234"/>
                <a:gd name="T73" fmla="*/ 71 h 131"/>
                <a:gd name="T74" fmla="*/ 50 w 234"/>
                <a:gd name="T75" fmla="*/ 72 h 131"/>
                <a:gd name="T76" fmla="*/ 56 w 234"/>
                <a:gd name="T77" fmla="*/ 66 h 131"/>
                <a:gd name="T78" fmla="*/ 59 w 234"/>
                <a:gd name="T79" fmla="*/ 52 h 131"/>
                <a:gd name="T80" fmla="*/ 60 w 234"/>
                <a:gd name="T81" fmla="*/ 43 h 131"/>
                <a:gd name="T82" fmla="*/ 66 w 234"/>
                <a:gd name="T83" fmla="*/ 36 h 131"/>
                <a:gd name="T84" fmla="*/ 73 w 234"/>
                <a:gd name="T85" fmla="*/ 31 h 131"/>
                <a:gd name="T86" fmla="*/ 78 w 234"/>
                <a:gd name="T87" fmla="*/ 27 h 131"/>
                <a:gd name="T88" fmla="*/ 84 w 234"/>
                <a:gd name="T89" fmla="*/ 30 h 131"/>
                <a:gd name="T90" fmla="*/ 85 w 234"/>
                <a:gd name="T91" fmla="*/ 45 h 131"/>
                <a:gd name="T92" fmla="*/ 83 w 234"/>
                <a:gd name="T93" fmla="*/ 54 h 131"/>
                <a:gd name="T94" fmla="*/ 85 w 234"/>
                <a:gd name="T95" fmla="*/ 55 h 131"/>
                <a:gd name="T96" fmla="*/ 90 w 234"/>
                <a:gd name="T97" fmla="*/ 46 h 131"/>
                <a:gd name="T98" fmla="*/ 90 w 234"/>
                <a:gd name="T99" fmla="*/ 30 h 131"/>
                <a:gd name="T100" fmla="*/ 90 w 234"/>
                <a:gd name="T101" fmla="*/ 19 h 131"/>
                <a:gd name="T102" fmla="*/ 97 w 234"/>
                <a:gd name="T103" fmla="*/ 12 h 131"/>
                <a:gd name="T104" fmla="*/ 109 w 234"/>
                <a:gd name="T105" fmla="*/ 6 h 131"/>
                <a:gd name="T106" fmla="*/ 117 w 234"/>
                <a:gd name="T107" fmla="*/ 2 h 131"/>
                <a:gd name="T108" fmla="*/ 118 w 234"/>
                <a:gd name="T109" fmla="*/ 0 h 131"/>
                <a:gd name="T110" fmla="*/ 110 w 234"/>
                <a:gd name="T111" fmla="*/ 2 h 13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0" name="Freeform 297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4 w 22"/>
                <a:gd name="T3" fmla="*/ 0 h 23"/>
                <a:gd name="T4" fmla="*/ 7 w 22"/>
                <a:gd name="T5" fmla="*/ 0 h 23"/>
                <a:gd name="T6" fmla="*/ 9 w 22"/>
                <a:gd name="T7" fmla="*/ 2 h 23"/>
                <a:gd name="T8" fmla="*/ 10 w 22"/>
                <a:gd name="T9" fmla="*/ 5 h 23"/>
                <a:gd name="T10" fmla="*/ 10 w 22"/>
                <a:gd name="T11" fmla="*/ 6 h 23"/>
                <a:gd name="T12" fmla="*/ 10 w 22"/>
                <a:gd name="T13" fmla="*/ 10 h 23"/>
                <a:gd name="T14" fmla="*/ 10 w 22"/>
                <a:gd name="T15" fmla="*/ 13 h 23"/>
                <a:gd name="T16" fmla="*/ 9 w 22"/>
                <a:gd name="T17" fmla="*/ 14 h 23"/>
                <a:gd name="T18" fmla="*/ 8 w 22"/>
                <a:gd name="T19" fmla="*/ 14 h 23"/>
                <a:gd name="T20" fmla="*/ 6 w 22"/>
                <a:gd name="T21" fmla="*/ 15 h 23"/>
                <a:gd name="T22" fmla="*/ 3 w 22"/>
                <a:gd name="T23" fmla="*/ 14 h 23"/>
                <a:gd name="T24" fmla="*/ 3 w 22"/>
                <a:gd name="T25" fmla="*/ 13 h 23"/>
                <a:gd name="T26" fmla="*/ 1 w 22"/>
                <a:gd name="T27" fmla="*/ 10 h 23"/>
                <a:gd name="T28" fmla="*/ 0 w 22"/>
                <a:gd name="T29" fmla="*/ 5 h 23"/>
                <a:gd name="T30" fmla="*/ 1 w 22"/>
                <a:gd name="T31" fmla="*/ 4 h 23"/>
                <a:gd name="T32" fmla="*/ 3 w 22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1" name="Freeform 298"/>
            <p:cNvSpPr>
              <a:spLocks/>
            </p:cNvSpPr>
            <p:nvPr/>
          </p:nvSpPr>
          <p:spPr bwMode="auto">
            <a:xfrm>
              <a:off x="3636" y="2119"/>
              <a:ext cx="16" cy="14"/>
            </a:xfrm>
            <a:custGeom>
              <a:avLst/>
              <a:gdLst>
                <a:gd name="T0" fmla="*/ 3 w 19"/>
                <a:gd name="T1" fmla="*/ 1 h 15"/>
                <a:gd name="T2" fmla="*/ 3 w 19"/>
                <a:gd name="T3" fmla="*/ 0 h 15"/>
                <a:gd name="T4" fmla="*/ 5 w 19"/>
                <a:gd name="T5" fmla="*/ 0 h 15"/>
                <a:gd name="T6" fmla="*/ 6 w 19"/>
                <a:gd name="T7" fmla="*/ 0 h 15"/>
                <a:gd name="T8" fmla="*/ 7 w 19"/>
                <a:gd name="T9" fmla="*/ 3 h 15"/>
                <a:gd name="T10" fmla="*/ 8 w 19"/>
                <a:gd name="T11" fmla="*/ 5 h 15"/>
                <a:gd name="T12" fmla="*/ 8 w 19"/>
                <a:gd name="T13" fmla="*/ 7 h 15"/>
                <a:gd name="T14" fmla="*/ 8 w 19"/>
                <a:gd name="T15" fmla="*/ 7 h 15"/>
                <a:gd name="T16" fmla="*/ 7 w 19"/>
                <a:gd name="T17" fmla="*/ 8 h 15"/>
                <a:gd name="T18" fmla="*/ 6 w 19"/>
                <a:gd name="T19" fmla="*/ 10 h 15"/>
                <a:gd name="T20" fmla="*/ 3 w 19"/>
                <a:gd name="T21" fmla="*/ 9 h 15"/>
                <a:gd name="T22" fmla="*/ 3 w 19"/>
                <a:gd name="T23" fmla="*/ 8 h 15"/>
                <a:gd name="T24" fmla="*/ 3 w 19"/>
                <a:gd name="T25" fmla="*/ 7 h 15"/>
                <a:gd name="T26" fmla="*/ 2 w 19"/>
                <a:gd name="T27" fmla="*/ 7 h 15"/>
                <a:gd name="T28" fmla="*/ 0 w 19"/>
                <a:gd name="T29" fmla="*/ 7 h 15"/>
                <a:gd name="T30" fmla="*/ 0 w 19"/>
                <a:gd name="T31" fmla="*/ 5 h 15"/>
                <a:gd name="T32" fmla="*/ 3 w 19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2" name="Freeform 299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5 h 23"/>
                <a:gd name="T2" fmla="*/ 4 w 24"/>
                <a:gd name="T3" fmla="*/ 2 h 23"/>
                <a:gd name="T4" fmla="*/ 6 w 24"/>
                <a:gd name="T5" fmla="*/ 0 h 23"/>
                <a:gd name="T6" fmla="*/ 8 w 24"/>
                <a:gd name="T7" fmla="*/ 0 h 23"/>
                <a:gd name="T8" fmla="*/ 10 w 24"/>
                <a:gd name="T9" fmla="*/ 3 h 23"/>
                <a:gd name="T10" fmla="*/ 12 w 24"/>
                <a:gd name="T11" fmla="*/ 5 h 23"/>
                <a:gd name="T12" fmla="*/ 12 w 24"/>
                <a:gd name="T13" fmla="*/ 5 h 23"/>
                <a:gd name="T14" fmla="*/ 12 w 24"/>
                <a:gd name="T15" fmla="*/ 10 h 23"/>
                <a:gd name="T16" fmla="*/ 11 w 24"/>
                <a:gd name="T17" fmla="*/ 12 h 23"/>
                <a:gd name="T18" fmla="*/ 10 w 24"/>
                <a:gd name="T19" fmla="*/ 14 h 23"/>
                <a:gd name="T20" fmla="*/ 7 w 24"/>
                <a:gd name="T21" fmla="*/ 15 h 23"/>
                <a:gd name="T22" fmla="*/ 4 w 24"/>
                <a:gd name="T23" fmla="*/ 15 h 23"/>
                <a:gd name="T24" fmla="*/ 3 w 24"/>
                <a:gd name="T25" fmla="*/ 14 h 23"/>
                <a:gd name="T26" fmla="*/ 1 w 24"/>
                <a:gd name="T27" fmla="*/ 12 h 23"/>
                <a:gd name="T28" fmla="*/ 0 w 24"/>
                <a:gd name="T29" fmla="*/ 8 h 23"/>
                <a:gd name="T30" fmla="*/ 0 w 24"/>
                <a:gd name="T31" fmla="*/ 5 h 23"/>
                <a:gd name="T32" fmla="*/ 2 w 24"/>
                <a:gd name="T33" fmla="*/ 5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3" name="Freeform 300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3 w 26"/>
                <a:gd name="T1" fmla="*/ 0 h 25"/>
                <a:gd name="T2" fmla="*/ 14 w 26"/>
                <a:gd name="T3" fmla="*/ 1 h 25"/>
                <a:gd name="T4" fmla="*/ 19 w 26"/>
                <a:gd name="T5" fmla="*/ 2 h 25"/>
                <a:gd name="T6" fmla="*/ 20 w 26"/>
                <a:gd name="T7" fmla="*/ 6 h 25"/>
                <a:gd name="T8" fmla="*/ 21 w 26"/>
                <a:gd name="T9" fmla="*/ 6 h 25"/>
                <a:gd name="T10" fmla="*/ 20 w 26"/>
                <a:gd name="T11" fmla="*/ 12 h 25"/>
                <a:gd name="T12" fmla="*/ 18 w 26"/>
                <a:gd name="T13" fmla="*/ 15 h 25"/>
                <a:gd name="T14" fmla="*/ 14 w 26"/>
                <a:gd name="T15" fmla="*/ 16 h 25"/>
                <a:gd name="T16" fmla="*/ 13 w 26"/>
                <a:gd name="T17" fmla="*/ 16 h 25"/>
                <a:gd name="T18" fmla="*/ 9 w 26"/>
                <a:gd name="T19" fmla="*/ 16 h 25"/>
                <a:gd name="T20" fmla="*/ 4 w 26"/>
                <a:gd name="T21" fmla="*/ 14 h 25"/>
                <a:gd name="T22" fmla="*/ 1 w 26"/>
                <a:gd name="T23" fmla="*/ 13 h 25"/>
                <a:gd name="T24" fmla="*/ 0 w 26"/>
                <a:gd name="T25" fmla="*/ 9 h 25"/>
                <a:gd name="T26" fmla="*/ 1 w 26"/>
                <a:gd name="T27" fmla="*/ 6 h 25"/>
                <a:gd name="T28" fmla="*/ 3 w 26"/>
                <a:gd name="T29" fmla="*/ 5 h 25"/>
                <a:gd name="T30" fmla="*/ 8 w 26"/>
                <a:gd name="T31" fmla="*/ 1 h 25"/>
                <a:gd name="T32" fmla="*/ 13 w 26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4" name="Freeform 301"/>
            <p:cNvSpPr>
              <a:spLocks/>
            </p:cNvSpPr>
            <p:nvPr/>
          </p:nvSpPr>
          <p:spPr bwMode="auto">
            <a:xfrm>
              <a:off x="3582" y="2093"/>
              <a:ext cx="23" cy="23"/>
            </a:xfrm>
            <a:custGeom>
              <a:avLst/>
              <a:gdLst>
                <a:gd name="T0" fmla="*/ 0 w 27"/>
                <a:gd name="T1" fmla="*/ 8 h 26"/>
                <a:gd name="T2" fmla="*/ 0 w 27"/>
                <a:gd name="T3" fmla="*/ 4 h 26"/>
                <a:gd name="T4" fmla="*/ 3 w 27"/>
                <a:gd name="T5" fmla="*/ 4 h 26"/>
                <a:gd name="T6" fmla="*/ 3 w 27"/>
                <a:gd name="T7" fmla="*/ 1 h 26"/>
                <a:gd name="T8" fmla="*/ 6 w 27"/>
                <a:gd name="T9" fmla="*/ 0 h 26"/>
                <a:gd name="T10" fmla="*/ 8 w 27"/>
                <a:gd name="T11" fmla="*/ 0 h 26"/>
                <a:gd name="T12" fmla="*/ 10 w 27"/>
                <a:gd name="T13" fmla="*/ 3 h 26"/>
                <a:gd name="T14" fmla="*/ 11 w 27"/>
                <a:gd name="T15" fmla="*/ 4 h 26"/>
                <a:gd name="T16" fmla="*/ 12 w 27"/>
                <a:gd name="T17" fmla="*/ 4 h 26"/>
                <a:gd name="T18" fmla="*/ 12 w 27"/>
                <a:gd name="T19" fmla="*/ 8 h 26"/>
                <a:gd name="T20" fmla="*/ 11 w 27"/>
                <a:gd name="T21" fmla="*/ 10 h 26"/>
                <a:gd name="T22" fmla="*/ 10 w 27"/>
                <a:gd name="T23" fmla="*/ 12 h 26"/>
                <a:gd name="T24" fmla="*/ 8 w 27"/>
                <a:gd name="T25" fmla="*/ 14 h 26"/>
                <a:gd name="T26" fmla="*/ 7 w 27"/>
                <a:gd name="T27" fmla="*/ 14 h 26"/>
                <a:gd name="T28" fmla="*/ 3 w 27"/>
                <a:gd name="T29" fmla="*/ 12 h 26"/>
                <a:gd name="T30" fmla="*/ 2 w 27"/>
                <a:gd name="T31" fmla="*/ 11 h 26"/>
                <a:gd name="T32" fmla="*/ 0 w 27"/>
                <a:gd name="T33" fmla="*/ 8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5" name="Freeform 302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7 h 22"/>
                <a:gd name="T2" fmla="*/ 1 w 23"/>
                <a:gd name="T3" fmla="*/ 4 h 22"/>
                <a:gd name="T4" fmla="*/ 2 w 23"/>
                <a:gd name="T5" fmla="*/ 3 h 22"/>
                <a:gd name="T6" fmla="*/ 2 w 23"/>
                <a:gd name="T7" fmla="*/ 1 h 22"/>
                <a:gd name="T8" fmla="*/ 4 w 23"/>
                <a:gd name="T9" fmla="*/ 0 h 22"/>
                <a:gd name="T10" fmla="*/ 6 w 23"/>
                <a:gd name="T11" fmla="*/ 0 h 22"/>
                <a:gd name="T12" fmla="*/ 7 w 23"/>
                <a:gd name="T13" fmla="*/ 2 h 22"/>
                <a:gd name="T14" fmla="*/ 8 w 23"/>
                <a:gd name="T15" fmla="*/ 3 h 22"/>
                <a:gd name="T16" fmla="*/ 9 w 23"/>
                <a:gd name="T17" fmla="*/ 4 h 22"/>
                <a:gd name="T18" fmla="*/ 8 w 23"/>
                <a:gd name="T19" fmla="*/ 7 h 22"/>
                <a:gd name="T20" fmla="*/ 8 w 23"/>
                <a:gd name="T21" fmla="*/ 9 h 22"/>
                <a:gd name="T22" fmla="*/ 7 w 23"/>
                <a:gd name="T23" fmla="*/ 10 h 22"/>
                <a:gd name="T24" fmla="*/ 5 w 23"/>
                <a:gd name="T25" fmla="*/ 10 h 22"/>
                <a:gd name="T26" fmla="*/ 3 w 23"/>
                <a:gd name="T27" fmla="*/ 10 h 22"/>
                <a:gd name="T28" fmla="*/ 2 w 23"/>
                <a:gd name="T29" fmla="*/ 10 h 22"/>
                <a:gd name="T30" fmla="*/ 1 w 23"/>
                <a:gd name="T31" fmla="*/ 9 h 22"/>
                <a:gd name="T32" fmla="*/ 0 w 23"/>
                <a:gd name="T33" fmla="*/ 7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6" name="Freeform 303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5 h 23"/>
                <a:gd name="T2" fmla="*/ 1 w 24"/>
                <a:gd name="T3" fmla="*/ 3 h 23"/>
                <a:gd name="T4" fmla="*/ 4 w 24"/>
                <a:gd name="T5" fmla="*/ 2 h 23"/>
                <a:gd name="T6" fmla="*/ 4 w 24"/>
                <a:gd name="T7" fmla="*/ 2 h 23"/>
                <a:gd name="T8" fmla="*/ 6 w 24"/>
                <a:gd name="T9" fmla="*/ 0 h 23"/>
                <a:gd name="T10" fmla="*/ 8 w 24"/>
                <a:gd name="T11" fmla="*/ 0 h 23"/>
                <a:gd name="T12" fmla="*/ 11 w 24"/>
                <a:gd name="T13" fmla="*/ 2 h 23"/>
                <a:gd name="T14" fmla="*/ 11 w 24"/>
                <a:gd name="T15" fmla="*/ 2 h 23"/>
                <a:gd name="T16" fmla="*/ 12 w 24"/>
                <a:gd name="T17" fmla="*/ 3 h 23"/>
                <a:gd name="T18" fmla="*/ 12 w 24"/>
                <a:gd name="T19" fmla="*/ 5 h 23"/>
                <a:gd name="T20" fmla="*/ 11 w 24"/>
                <a:gd name="T21" fmla="*/ 7 h 23"/>
                <a:gd name="T22" fmla="*/ 10 w 24"/>
                <a:gd name="T23" fmla="*/ 8 h 23"/>
                <a:gd name="T24" fmla="*/ 8 w 24"/>
                <a:gd name="T25" fmla="*/ 9 h 23"/>
                <a:gd name="T26" fmla="*/ 4 w 24"/>
                <a:gd name="T27" fmla="*/ 9 h 23"/>
                <a:gd name="T28" fmla="*/ 4 w 24"/>
                <a:gd name="T29" fmla="*/ 8 h 23"/>
                <a:gd name="T30" fmla="*/ 1 w 24"/>
                <a:gd name="T31" fmla="*/ 7 h 23"/>
                <a:gd name="T32" fmla="*/ 0 w 24"/>
                <a:gd name="T33" fmla="*/ 5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7" name="Freeform 304"/>
            <p:cNvSpPr>
              <a:spLocks/>
            </p:cNvSpPr>
            <p:nvPr/>
          </p:nvSpPr>
          <p:spPr bwMode="auto">
            <a:xfrm>
              <a:off x="4292" y="1979"/>
              <a:ext cx="172" cy="167"/>
            </a:xfrm>
            <a:custGeom>
              <a:avLst/>
              <a:gdLst>
                <a:gd name="T0" fmla="*/ 82 w 195"/>
                <a:gd name="T1" fmla="*/ 79 h 190"/>
                <a:gd name="T2" fmla="*/ 91 w 195"/>
                <a:gd name="T3" fmla="*/ 71 h 190"/>
                <a:gd name="T4" fmla="*/ 89 w 195"/>
                <a:gd name="T5" fmla="*/ 56 h 190"/>
                <a:gd name="T6" fmla="*/ 79 w 195"/>
                <a:gd name="T7" fmla="*/ 54 h 190"/>
                <a:gd name="T8" fmla="*/ 72 w 195"/>
                <a:gd name="T9" fmla="*/ 50 h 190"/>
                <a:gd name="T10" fmla="*/ 68 w 195"/>
                <a:gd name="T11" fmla="*/ 41 h 190"/>
                <a:gd name="T12" fmla="*/ 73 w 195"/>
                <a:gd name="T13" fmla="*/ 43 h 190"/>
                <a:gd name="T14" fmla="*/ 81 w 195"/>
                <a:gd name="T15" fmla="*/ 47 h 190"/>
                <a:gd name="T16" fmla="*/ 84 w 195"/>
                <a:gd name="T17" fmla="*/ 52 h 190"/>
                <a:gd name="T18" fmla="*/ 97 w 195"/>
                <a:gd name="T19" fmla="*/ 51 h 190"/>
                <a:gd name="T20" fmla="*/ 104 w 195"/>
                <a:gd name="T21" fmla="*/ 38 h 190"/>
                <a:gd name="T22" fmla="*/ 102 w 195"/>
                <a:gd name="T23" fmla="*/ 31 h 190"/>
                <a:gd name="T24" fmla="*/ 97 w 195"/>
                <a:gd name="T25" fmla="*/ 26 h 190"/>
                <a:gd name="T26" fmla="*/ 88 w 195"/>
                <a:gd name="T27" fmla="*/ 24 h 190"/>
                <a:gd name="T28" fmla="*/ 81 w 195"/>
                <a:gd name="T29" fmla="*/ 27 h 190"/>
                <a:gd name="T30" fmla="*/ 73 w 195"/>
                <a:gd name="T31" fmla="*/ 28 h 190"/>
                <a:gd name="T32" fmla="*/ 82 w 195"/>
                <a:gd name="T33" fmla="*/ 17 h 190"/>
                <a:gd name="T34" fmla="*/ 82 w 195"/>
                <a:gd name="T35" fmla="*/ 4 h 190"/>
                <a:gd name="T36" fmla="*/ 73 w 195"/>
                <a:gd name="T37" fmla="*/ 0 h 190"/>
                <a:gd name="T38" fmla="*/ 64 w 195"/>
                <a:gd name="T39" fmla="*/ 4 h 190"/>
                <a:gd name="T40" fmla="*/ 59 w 195"/>
                <a:gd name="T41" fmla="*/ 15 h 190"/>
                <a:gd name="T42" fmla="*/ 63 w 195"/>
                <a:gd name="T43" fmla="*/ 26 h 190"/>
                <a:gd name="T44" fmla="*/ 59 w 195"/>
                <a:gd name="T45" fmla="*/ 29 h 190"/>
                <a:gd name="T46" fmla="*/ 56 w 195"/>
                <a:gd name="T47" fmla="*/ 24 h 190"/>
                <a:gd name="T48" fmla="*/ 53 w 195"/>
                <a:gd name="T49" fmla="*/ 13 h 190"/>
                <a:gd name="T50" fmla="*/ 38 w 195"/>
                <a:gd name="T51" fmla="*/ 12 h 190"/>
                <a:gd name="T52" fmla="*/ 26 w 195"/>
                <a:gd name="T53" fmla="*/ 8 h 190"/>
                <a:gd name="T54" fmla="*/ 14 w 195"/>
                <a:gd name="T55" fmla="*/ 12 h 190"/>
                <a:gd name="T56" fmla="*/ 10 w 195"/>
                <a:gd name="T57" fmla="*/ 19 h 190"/>
                <a:gd name="T58" fmla="*/ 12 w 195"/>
                <a:gd name="T59" fmla="*/ 24 h 190"/>
                <a:gd name="T60" fmla="*/ 25 w 195"/>
                <a:gd name="T61" fmla="*/ 32 h 190"/>
                <a:gd name="T62" fmla="*/ 34 w 195"/>
                <a:gd name="T63" fmla="*/ 36 h 190"/>
                <a:gd name="T64" fmla="*/ 29 w 195"/>
                <a:gd name="T65" fmla="*/ 44 h 190"/>
                <a:gd name="T66" fmla="*/ 19 w 195"/>
                <a:gd name="T67" fmla="*/ 47 h 190"/>
                <a:gd name="T68" fmla="*/ 10 w 195"/>
                <a:gd name="T69" fmla="*/ 47 h 190"/>
                <a:gd name="T70" fmla="*/ 4 w 195"/>
                <a:gd name="T71" fmla="*/ 52 h 190"/>
                <a:gd name="T72" fmla="*/ 0 w 195"/>
                <a:gd name="T73" fmla="*/ 62 h 190"/>
                <a:gd name="T74" fmla="*/ 4 w 195"/>
                <a:gd name="T75" fmla="*/ 71 h 190"/>
                <a:gd name="T76" fmla="*/ 11 w 195"/>
                <a:gd name="T77" fmla="*/ 74 h 190"/>
                <a:gd name="T78" fmla="*/ 19 w 195"/>
                <a:gd name="T79" fmla="*/ 74 h 190"/>
                <a:gd name="T80" fmla="*/ 26 w 195"/>
                <a:gd name="T81" fmla="*/ 67 h 190"/>
                <a:gd name="T82" fmla="*/ 30 w 195"/>
                <a:gd name="T83" fmla="*/ 58 h 190"/>
                <a:gd name="T84" fmla="*/ 39 w 195"/>
                <a:gd name="T85" fmla="*/ 52 h 190"/>
                <a:gd name="T86" fmla="*/ 43 w 195"/>
                <a:gd name="T87" fmla="*/ 55 h 190"/>
                <a:gd name="T88" fmla="*/ 41 w 195"/>
                <a:gd name="T89" fmla="*/ 64 h 190"/>
                <a:gd name="T90" fmla="*/ 34 w 195"/>
                <a:gd name="T91" fmla="*/ 74 h 190"/>
                <a:gd name="T92" fmla="*/ 26 w 195"/>
                <a:gd name="T93" fmla="*/ 87 h 190"/>
                <a:gd name="T94" fmla="*/ 38 w 195"/>
                <a:gd name="T95" fmla="*/ 98 h 190"/>
                <a:gd name="T96" fmla="*/ 49 w 195"/>
                <a:gd name="T97" fmla="*/ 98 h 190"/>
                <a:gd name="T98" fmla="*/ 56 w 195"/>
                <a:gd name="T99" fmla="*/ 92 h 190"/>
                <a:gd name="T100" fmla="*/ 59 w 195"/>
                <a:gd name="T101" fmla="*/ 86 h 190"/>
                <a:gd name="T102" fmla="*/ 54 w 195"/>
                <a:gd name="T103" fmla="*/ 76 h 190"/>
                <a:gd name="T104" fmla="*/ 52 w 195"/>
                <a:gd name="T105" fmla="*/ 66 h 190"/>
                <a:gd name="T106" fmla="*/ 56 w 195"/>
                <a:gd name="T107" fmla="*/ 60 h 190"/>
                <a:gd name="T108" fmla="*/ 59 w 195"/>
                <a:gd name="T109" fmla="*/ 59 h 190"/>
                <a:gd name="T110" fmla="*/ 67 w 195"/>
                <a:gd name="T111" fmla="*/ 76 h 19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8" name="Freeform 305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174 h 328"/>
                <a:gd name="T2" fmla="*/ 10 w 211"/>
                <a:gd name="T3" fmla="*/ 163 h 328"/>
                <a:gd name="T4" fmla="*/ 19 w 211"/>
                <a:gd name="T5" fmla="*/ 154 h 328"/>
                <a:gd name="T6" fmla="*/ 30 w 211"/>
                <a:gd name="T7" fmla="*/ 147 h 328"/>
                <a:gd name="T8" fmla="*/ 42 w 211"/>
                <a:gd name="T9" fmla="*/ 142 h 328"/>
                <a:gd name="T10" fmla="*/ 53 w 211"/>
                <a:gd name="T11" fmla="*/ 139 h 328"/>
                <a:gd name="T12" fmla="*/ 65 w 211"/>
                <a:gd name="T13" fmla="*/ 137 h 328"/>
                <a:gd name="T14" fmla="*/ 74 w 211"/>
                <a:gd name="T15" fmla="*/ 136 h 328"/>
                <a:gd name="T16" fmla="*/ 85 w 211"/>
                <a:gd name="T17" fmla="*/ 137 h 328"/>
                <a:gd name="T18" fmla="*/ 85 w 211"/>
                <a:gd name="T19" fmla="*/ 134 h 328"/>
                <a:gd name="T20" fmla="*/ 85 w 211"/>
                <a:gd name="T21" fmla="*/ 130 h 328"/>
                <a:gd name="T22" fmla="*/ 86 w 211"/>
                <a:gd name="T23" fmla="*/ 124 h 328"/>
                <a:gd name="T24" fmla="*/ 88 w 211"/>
                <a:gd name="T25" fmla="*/ 119 h 328"/>
                <a:gd name="T26" fmla="*/ 91 w 211"/>
                <a:gd name="T27" fmla="*/ 115 h 328"/>
                <a:gd name="T28" fmla="*/ 95 w 211"/>
                <a:gd name="T29" fmla="*/ 109 h 328"/>
                <a:gd name="T30" fmla="*/ 100 w 211"/>
                <a:gd name="T31" fmla="*/ 106 h 328"/>
                <a:gd name="T32" fmla="*/ 106 w 211"/>
                <a:gd name="T33" fmla="*/ 102 h 328"/>
                <a:gd name="T34" fmla="*/ 101 w 211"/>
                <a:gd name="T35" fmla="*/ 90 h 328"/>
                <a:gd name="T36" fmla="*/ 98 w 211"/>
                <a:gd name="T37" fmla="*/ 75 h 328"/>
                <a:gd name="T38" fmla="*/ 99 w 211"/>
                <a:gd name="T39" fmla="*/ 61 h 328"/>
                <a:gd name="T40" fmla="*/ 106 w 211"/>
                <a:gd name="T41" fmla="*/ 49 h 328"/>
                <a:gd name="T42" fmla="*/ 101 w 211"/>
                <a:gd name="T43" fmla="*/ 48 h 328"/>
                <a:gd name="T44" fmla="*/ 97 w 211"/>
                <a:gd name="T45" fmla="*/ 43 h 328"/>
                <a:gd name="T46" fmla="*/ 91 w 211"/>
                <a:gd name="T47" fmla="*/ 41 h 328"/>
                <a:gd name="T48" fmla="*/ 85 w 211"/>
                <a:gd name="T49" fmla="*/ 34 h 328"/>
                <a:gd name="T50" fmla="*/ 80 w 211"/>
                <a:gd name="T51" fmla="*/ 28 h 328"/>
                <a:gd name="T52" fmla="*/ 75 w 211"/>
                <a:gd name="T53" fmla="*/ 20 h 328"/>
                <a:gd name="T54" fmla="*/ 71 w 211"/>
                <a:gd name="T55" fmla="*/ 11 h 328"/>
                <a:gd name="T56" fmla="*/ 69 w 211"/>
                <a:gd name="T57" fmla="*/ 0 h 328"/>
                <a:gd name="T58" fmla="*/ 65 w 211"/>
                <a:gd name="T59" fmla="*/ 6 h 328"/>
                <a:gd name="T60" fmla="*/ 62 w 211"/>
                <a:gd name="T61" fmla="*/ 12 h 328"/>
                <a:gd name="T62" fmla="*/ 57 w 211"/>
                <a:gd name="T63" fmla="*/ 18 h 328"/>
                <a:gd name="T64" fmla="*/ 51 w 211"/>
                <a:gd name="T65" fmla="*/ 25 h 328"/>
                <a:gd name="T66" fmla="*/ 44 w 211"/>
                <a:gd name="T67" fmla="*/ 29 h 328"/>
                <a:gd name="T68" fmla="*/ 38 w 211"/>
                <a:gd name="T69" fmla="*/ 33 h 328"/>
                <a:gd name="T70" fmla="*/ 31 w 211"/>
                <a:gd name="T71" fmla="*/ 35 h 328"/>
                <a:gd name="T72" fmla="*/ 24 w 211"/>
                <a:gd name="T73" fmla="*/ 36 h 328"/>
                <a:gd name="T74" fmla="*/ 27 w 211"/>
                <a:gd name="T75" fmla="*/ 44 h 328"/>
                <a:gd name="T76" fmla="*/ 28 w 211"/>
                <a:gd name="T77" fmla="*/ 55 h 328"/>
                <a:gd name="T78" fmla="*/ 25 w 211"/>
                <a:gd name="T79" fmla="*/ 66 h 328"/>
                <a:gd name="T80" fmla="*/ 17 w 211"/>
                <a:gd name="T81" fmla="*/ 78 h 328"/>
                <a:gd name="T82" fmla="*/ 21 w 211"/>
                <a:gd name="T83" fmla="*/ 96 h 328"/>
                <a:gd name="T84" fmla="*/ 21 w 211"/>
                <a:gd name="T85" fmla="*/ 115 h 328"/>
                <a:gd name="T86" fmla="*/ 18 w 211"/>
                <a:gd name="T87" fmla="*/ 132 h 328"/>
                <a:gd name="T88" fmla="*/ 15 w 211"/>
                <a:gd name="T89" fmla="*/ 145 h 328"/>
                <a:gd name="T90" fmla="*/ 11 w 211"/>
                <a:gd name="T91" fmla="*/ 152 h 328"/>
                <a:gd name="T92" fmla="*/ 8 w 211"/>
                <a:gd name="T93" fmla="*/ 159 h 328"/>
                <a:gd name="T94" fmla="*/ 3 w 211"/>
                <a:gd name="T95" fmla="*/ 166 h 328"/>
                <a:gd name="T96" fmla="*/ 2 w 211"/>
                <a:gd name="T97" fmla="*/ 169 h 328"/>
                <a:gd name="T98" fmla="*/ 0 w 211"/>
                <a:gd name="T99" fmla="*/ 170 h 328"/>
                <a:gd name="T100" fmla="*/ 0 w 211"/>
                <a:gd name="T101" fmla="*/ 172 h 328"/>
                <a:gd name="T102" fmla="*/ 0 w 211"/>
                <a:gd name="T103" fmla="*/ 173 h 328"/>
                <a:gd name="T104" fmla="*/ 1 w 211"/>
                <a:gd name="T105" fmla="*/ 173 h 328"/>
                <a:gd name="T106" fmla="*/ 0 w 211"/>
                <a:gd name="T107" fmla="*/ 174 h 32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9" name="Freeform 306"/>
            <p:cNvSpPr>
              <a:spLocks/>
            </p:cNvSpPr>
            <p:nvPr/>
          </p:nvSpPr>
          <p:spPr bwMode="auto">
            <a:xfrm>
              <a:off x="3852" y="1698"/>
              <a:ext cx="300" cy="256"/>
            </a:xfrm>
            <a:custGeom>
              <a:avLst/>
              <a:gdLst>
                <a:gd name="T0" fmla="*/ 90 w 341"/>
                <a:gd name="T1" fmla="*/ 153 h 291"/>
                <a:gd name="T2" fmla="*/ 98 w 341"/>
                <a:gd name="T3" fmla="*/ 151 h 291"/>
                <a:gd name="T4" fmla="*/ 106 w 341"/>
                <a:gd name="T5" fmla="*/ 151 h 291"/>
                <a:gd name="T6" fmla="*/ 116 w 341"/>
                <a:gd name="T7" fmla="*/ 148 h 291"/>
                <a:gd name="T8" fmla="*/ 127 w 341"/>
                <a:gd name="T9" fmla="*/ 145 h 291"/>
                <a:gd name="T10" fmla="*/ 138 w 341"/>
                <a:gd name="T11" fmla="*/ 144 h 291"/>
                <a:gd name="T12" fmla="*/ 149 w 341"/>
                <a:gd name="T13" fmla="*/ 143 h 291"/>
                <a:gd name="T14" fmla="*/ 158 w 341"/>
                <a:gd name="T15" fmla="*/ 143 h 291"/>
                <a:gd name="T16" fmla="*/ 167 w 341"/>
                <a:gd name="T17" fmla="*/ 143 h 291"/>
                <a:gd name="T18" fmla="*/ 171 w 341"/>
                <a:gd name="T19" fmla="*/ 143 h 291"/>
                <a:gd name="T20" fmla="*/ 174 w 341"/>
                <a:gd name="T21" fmla="*/ 143 h 291"/>
                <a:gd name="T22" fmla="*/ 177 w 341"/>
                <a:gd name="T23" fmla="*/ 145 h 291"/>
                <a:gd name="T24" fmla="*/ 179 w 341"/>
                <a:gd name="T25" fmla="*/ 145 h 291"/>
                <a:gd name="T26" fmla="*/ 170 w 341"/>
                <a:gd name="T27" fmla="*/ 137 h 291"/>
                <a:gd name="T28" fmla="*/ 162 w 341"/>
                <a:gd name="T29" fmla="*/ 128 h 291"/>
                <a:gd name="T30" fmla="*/ 154 w 341"/>
                <a:gd name="T31" fmla="*/ 116 h 291"/>
                <a:gd name="T32" fmla="*/ 148 w 341"/>
                <a:gd name="T33" fmla="*/ 104 h 291"/>
                <a:gd name="T34" fmla="*/ 143 w 341"/>
                <a:gd name="T35" fmla="*/ 91 h 291"/>
                <a:gd name="T36" fmla="*/ 139 w 341"/>
                <a:gd name="T37" fmla="*/ 77 h 291"/>
                <a:gd name="T38" fmla="*/ 137 w 341"/>
                <a:gd name="T39" fmla="*/ 61 h 291"/>
                <a:gd name="T40" fmla="*/ 136 w 341"/>
                <a:gd name="T41" fmla="*/ 48 h 291"/>
                <a:gd name="T42" fmla="*/ 131 w 341"/>
                <a:gd name="T43" fmla="*/ 47 h 291"/>
                <a:gd name="T44" fmla="*/ 126 w 341"/>
                <a:gd name="T45" fmla="*/ 44 h 291"/>
                <a:gd name="T46" fmla="*/ 118 w 341"/>
                <a:gd name="T47" fmla="*/ 40 h 291"/>
                <a:gd name="T48" fmla="*/ 111 w 341"/>
                <a:gd name="T49" fmla="*/ 35 h 291"/>
                <a:gd name="T50" fmla="*/ 105 w 341"/>
                <a:gd name="T51" fmla="*/ 29 h 291"/>
                <a:gd name="T52" fmla="*/ 99 w 341"/>
                <a:gd name="T53" fmla="*/ 21 h 291"/>
                <a:gd name="T54" fmla="*/ 93 w 341"/>
                <a:gd name="T55" fmla="*/ 13 h 291"/>
                <a:gd name="T56" fmla="*/ 90 w 341"/>
                <a:gd name="T57" fmla="*/ 4 h 291"/>
                <a:gd name="T58" fmla="*/ 84 w 341"/>
                <a:gd name="T59" fmla="*/ 8 h 291"/>
                <a:gd name="T60" fmla="*/ 77 w 341"/>
                <a:gd name="T61" fmla="*/ 11 h 291"/>
                <a:gd name="T62" fmla="*/ 66 w 341"/>
                <a:gd name="T63" fmla="*/ 14 h 291"/>
                <a:gd name="T64" fmla="*/ 55 w 341"/>
                <a:gd name="T65" fmla="*/ 16 h 291"/>
                <a:gd name="T66" fmla="*/ 42 w 341"/>
                <a:gd name="T67" fmla="*/ 16 h 291"/>
                <a:gd name="T68" fmla="*/ 29 w 341"/>
                <a:gd name="T69" fmla="*/ 12 h 291"/>
                <a:gd name="T70" fmla="*/ 16 w 341"/>
                <a:gd name="T71" fmla="*/ 8 h 291"/>
                <a:gd name="T72" fmla="*/ 2 w 341"/>
                <a:gd name="T73" fmla="*/ 0 h 291"/>
                <a:gd name="T74" fmla="*/ 4 w 341"/>
                <a:gd name="T75" fmla="*/ 6 h 291"/>
                <a:gd name="T76" fmla="*/ 9 w 341"/>
                <a:gd name="T77" fmla="*/ 13 h 291"/>
                <a:gd name="T78" fmla="*/ 11 w 341"/>
                <a:gd name="T79" fmla="*/ 21 h 291"/>
                <a:gd name="T80" fmla="*/ 13 w 341"/>
                <a:gd name="T81" fmla="*/ 31 h 291"/>
                <a:gd name="T82" fmla="*/ 14 w 341"/>
                <a:gd name="T83" fmla="*/ 42 h 291"/>
                <a:gd name="T84" fmla="*/ 12 w 341"/>
                <a:gd name="T85" fmla="*/ 53 h 291"/>
                <a:gd name="T86" fmla="*/ 8 w 341"/>
                <a:gd name="T87" fmla="*/ 65 h 291"/>
                <a:gd name="T88" fmla="*/ 0 w 341"/>
                <a:gd name="T89" fmla="*/ 80 h 291"/>
                <a:gd name="T90" fmla="*/ 9 w 341"/>
                <a:gd name="T91" fmla="*/ 82 h 291"/>
                <a:gd name="T92" fmla="*/ 18 w 341"/>
                <a:gd name="T93" fmla="*/ 87 h 291"/>
                <a:gd name="T94" fmla="*/ 26 w 341"/>
                <a:gd name="T95" fmla="*/ 91 h 291"/>
                <a:gd name="T96" fmla="*/ 33 w 341"/>
                <a:gd name="T97" fmla="*/ 98 h 291"/>
                <a:gd name="T98" fmla="*/ 40 w 341"/>
                <a:gd name="T99" fmla="*/ 105 h 291"/>
                <a:gd name="T100" fmla="*/ 43 w 341"/>
                <a:gd name="T101" fmla="*/ 115 h 291"/>
                <a:gd name="T102" fmla="*/ 47 w 341"/>
                <a:gd name="T103" fmla="*/ 127 h 291"/>
                <a:gd name="T104" fmla="*/ 45 w 341"/>
                <a:gd name="T105" fmla="*/ 139 h 291"/>
                <a:gd name="T106" fmla="*/ 49 w 341"/>
                <a:gd name="T107" fmla="*/ 138 h 291"/>
                <a:gd name="T108" fmla="*/ 55 w 341"/>
                <a:gd name="T109" fmla="*/ 138 h 291"/>
                <a:gd name="T110" fmla="*/ 61 w 341"/>
                <a:gd name="T111" fmla="*/ 138 h 291"/>
                <a:gd name="T112" fmla="*/ 66 w 341"/>
                <a:gd name="T113" fmla="*/ 139 h 291"/>
                <a:gd name="T114" fmla="*/ 72 w 341"/>
                <a:gd name="T115" fmla="*/ 142 h 291"/>
                <a:gd name="T116" fmla="*/ 77 w 341"/>
                <a:gd name="T117" fmla="*/ 144 h 291"/>
                <a:gd name="T118" fmla="*/ 84 w 341"/>
                <a:gd name="T119" fmla="*/ 148 h 291"/>
                <a:gd name="T120" fmla="*/ 90 w 341"/>
                <a:gd name="T121" fmla="*/ 153 h 29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0" name="Freeform 307"/>
            <p:cNvSpPr>
              <a:spLocks/>
            </p:cNvSpPr>
            <p:nvPr/>
          </p:nvSpPr>
          <p:spPr bwMode="auto">
            <a:xfrm>
              <a:off x="4004" y="2009"/>
              <a:ext cx="306" cy="322"/>
            </a:xfrm>
            <a:custGeom>
              <a:avLst/>
              <a:gdLst>
                <a:gd name="T0" fmla="*/ 26 w 349"/>
                <a:gd name="T1" fmla="*/ 91 h 367"/>
                <a:gd name="T2" fmla="*/ 34 w 349"/>
                <a:gd name="T3" fmla="*/ 91 h 367"/>
                <a:gd name="T4" fmla="*/ 46 w 349"/>
                <a:gd name="T5" fmla="*/ 91 h 367"/>
                <a:gd name="T6" fmla="*/ 58 w 349"/>
                <a:gd name="T7" fmla="*/ 91 h 367"/>
                <a:gd name="T8" fmla="*/ 74 w 349"/>
                <a:gd name="T9" fmla="*/ 88 h 367"/>
                <a:gd name="T10" fmla="*/ 89 w 349"/>
                <a:gd name="T11" fmla="*/ 82 h 367"/>
                <a:gd name="T12" fmla="*/ 103 w 349"/>
                <a:gd name="T13" fmla="*/ 72 h 367"/>
                <a:gd name="T14" fmla="*/ 116 w 349"/>
                <a:gd name="T15" fmla="*/ 56 h 367"/>
                <a:gd name="T16" fmla="*/ 125 w 349"/>
                <a:gd name="T17" fmla="*/ 36 h 367"/>
                <a:gd name="T18" fmla="*/ 132 w 349"/>
                <a:gd name="T19" fmla="*/ 22 h 367"/>
                <a:gd name="T20" fmla="*/ 139 w 349"/>
                <a:gd name="T21" fmla="*/ 11 h 367"/>
                <a:gd name="T22" fmla="*/ 146 w 349"/>
                <a:gd name="T23" fmla="*/ 6 h 367"/>
                <a:gd name="T24" fmla="*/ 154 w 349"/>
                <a:gd name="T25" fmla="*/ 4 h 367"/>
                <a:gd name="T26" fmla="*/ 163 w 349"/>
                <a:gd name="T27" fmla="*/ 4 h 367"/>
                <a:gd name="T28" fmla="*/ 171 w 349"/>
                <a:gd name="T29" fmla="*/ 4 h 367"/>
                <a:gd name="T30" fmla="*/ 178 w 349"/>
                <a:gd name="T31" fmla="*/ 1 h 367"/>
                <a:gd name="T32" fmla="*/ 180 w 349"/>
                <a:gd name="T33" fmla="*/ 1 h 367"/>
                <a:gd name="T34" fmla="*/ 181 w 349"/>
                <a:gd name="T35" fmla="*/ 4 h 367"/>
                <a:gd name="T36" fmla="*/ 166 w 349"/>
                <a:gd name="T37" fmla="*/ 9 h 367"/>
                <a:gd name="T38" fmla="*/ 146 w 349"/>
                <a:gd name="T39" fmla="*/ 27 h 367"/>
                <a:gd name="T40" fmla="*/ 136 w 349"/>
                <a:gd name="T41" fmla="*/ 51 h 367"/>
                <a:gd name="T42" fmla="*/ 132 w 349"/>
                <a:gd name="T43" fmla="*/ 72 h 367"/>
                <a:gd name="T44" fmla="*/ 130 w 349"/>
                <a:gd name="T45" fmla="*/ 87 h 367"/>
                <a:gd name="T46" fmla="*/ 132 w 349"/>
                <a:gd name="T47" fmla="*/ 104 h 367"/>
                <a:gd name="T48" fmla="*/ 128 w 349"/>
                <a:gd name="T49" fmla="*/ 114 h 367"/>
                <a:gd name="T50" fmla="*/ 116 w 349"/>
                <a:gd name="T51" fmla="*/ 122 h 367"/>
                <a:gd name="T52" fmla="*/ 102 w 349"/>
                <a:gd name="T53" fmla="*/ 135 h 367"/>
                <a:gd name="T54" fmla="*/ 96 w 349"/>
                <a:gd name="T55" fmla="*/ 153 h 367"/>
                <a:gd name="T56" fmla="*/ 89 w 349"/>
                <a:gd name="T57" fmla="*/ 162 h 367"/>
                <a:gd name="T58" fmla="*/ 69 w 349"/>
                <a:gd name="T59" fmla="*/ 167 h 367"/>
                <a:gd name="T60" fmla="*/ 48 w 349"/>
                <a:gd name="T61" fmla="*/ 174 h 367"/>
                <a:gd name="T62" fmla="*/ 30 w 349"/>
                <a:gd name="T63" fmla="*/ 185 h 367"/>
                <a:gd name="T64" fmla="*/ 25 w 349"/>
                <a:gd name="T65" fmla="*/ 182 h 367"/>
                <a:gd name="T66" fmla="*/ 25 w 349"/>
                <a:gd name="T67" fmla="*/ 162 h 367"/>
                <a:gd name="T68" fmla="*/ 18 w 349"/>
                <a:gd name="T69" fmla="*/ 142 h 367"/>
                <a:gd name="T70" fmla="*/ 8 w 349"/>
                <a:gd name="T71" fmla="*/ 125 h 367"/>
                <a:gd name="T72" fmla="*/ 6 w 349"/>
                <a:gd name="T73" fmla="*/ 119 h 367"/>
                <a:gd name="T74" fmla="*/ 17 w 349"/>
                <a:gd name="T75" fmla="*/ 116 h 367"/>
                <a:gd name="T76" fmla="*/ 25 w 349"/>
                <a:gd name="T77" fmla="*/ 110 h 367"/>
                <a:gd name="T78" fmla="*/ 26 w 349"/>
                <a:gd name="T79" fmla="*/ 97 h 36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1" name="Freeform 308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69 w 213"/>
                <a:gd name="T1" fmla="*/ 3 h 373"/>
                <a:gd name="T2" fmla="*/ 75 w 213"/>
                <a:gd name="T3" fmla="*/ 9 h 373"/>
                <a:gd name="T4" fmla="*/ 85 w 213"/>
                <a:gd name="T5" fmla="*/ 10 h 373"/>
                <a:gd name="T6" fmla="*/ 91 w 213"/>
                <a:gd name="T7" fmla="*/ 13 h 373"/>
                <a:gd name="T8" fmla="*/ 88 w 213"/>
                <a:gd name="T9" fmla="*/ 18 h 373"/>
                <a:gd name="T10" fmla="*/ 81 w 213"/>
                <a:gd name="T11" fmla="*/ 24 h 373"/>
                <a:gd name="T12" fmla="*/ 75 w 213"/>
                <a:gd name="T13" fmla="*/ 25 h 373"/>
                <a:gd name="T14" fmla="*/ 70 w 213"/>
                <a:gd name="T15" fmla="*/ 24 h 373"/>
                <a:gd name="T16" fmla="*/ 64 w 213"/>
                <a:gd name="T17" fmla="*/ 25 h 373"/>
                <a:gd name="T18" fmla="*/ 61 w 213"/>
                <a:gd name="T19" fmla="*/ 29 h 373"/>
                <a:gd name="T20" fmla="*/ 56 w 213"/>
                <a:gd name="T21" fmla="*/ 32 h 373"/>
                <a:gd name="T22" fmla="*/ 56 w 213"/>
                <a:gd name="T23" fmla="*/ 36 h 373"/>
                <a:gd name="T24" fmla="*/ 56 w 213"/>
                <a:gd name="T25" fmla="*/ 39 h 373"/>
                <a:gd name="T26" fmla="*/ 57 w 213"/>
                <a:gd name="T27" fmla="*/ 45 h 373"/>
                <a:gd name="T28" fmla="*/ 61 w 213"/>
                <a:gd name="T29" fmla="*/ 47 h 373"/>
                <a:gd name="T30" fmla="*/ 64 w 213"/>
                <a:gd name="T31" fmla="*/ 49 h 373"/>
                <a:gd name="T32" fmla="*/ 71 w 213"/>
                <a:gd name="T33" fmla="*/ 51 h 373"/>
                <a:gd name="T34" fmla="*/ 75 w 213"/>
                <a:gd name="T35" fmla="*/ 51 h 373"/>
                <a:gd name="T36" fmla="*/ 80 w 213"/>
                <a:gd name="T37" fmla="*/ 46 h 373"/>
                <a:gd name="T38" fmla="*/ 82 w 213"/>
                <a:gd name="T39" fmla="*/ 39 h 373"/>
                <a:gd name="T40" fmla="*/ 85 w 213"/>
                <a:gd name="T41" fmla="*/ 34 h 373"/>
                <a:gd name="T42" fmla="*/ 94 w 213"/>
                <a:gd name="T43" fmla="*/ 30 h 373"/>
                <a:gd name="T44" fmla="*/ 97 w 213"/>
                <a:gd name="T45" fmla="*/ 30 h 373"/>
                <a:gd name="T46" fmla="*/ 100 w 213"/>
                <a:gd name="T47" fmla="*/ 33 h 373"/>
                <a:gd name="T48" fmla="*/ 99 w 213"/>
                <a:gd name="T49" fmla="*/ 38 h 373"/>
                <a:gd name="T50" fmla="*/ 96 w 213"/>
                <a:gd name="T51" fmla="*/ 45 h 373"/>
                <a:gd name="T52" fmla="*/ 91 w 213"/>
                <a:gd name="T53" fmla="*/ 51 h 373"/>
                <a:gd name="T54" fmla="*/ 85 w 213"/>
                <a:gd name="T55" fmla="*/ 56 h 373"/>
                <a:gd name="T56" fmla="*/ 83 w 213"/>
                <a:gd name="T57" fmla="*/ 60 h 373"/>
                <a:gd name="T58" fmla="*/ 83 w 213"/>
                <a:gd name="T59" fmla="*/ 63 h 373"/>
                <a:gd name="T60" fmla="*/ 85 w 213"/>
                <a:gd name="T61" fmla="*/ 66 h 373"/>
                <a:gd name="T62" fmla="*/ 90 w 213"/>
                <a:gd name="T63" fmla="*/ 72 h 373"/>
                <a:gd name="T64" fmla="*/ 96 w 213"/>
                <a:gd name="T65" fmla="*/ 75 h 373"/>
                <a:gd name="T66" fmla="*/ 102 w 213"/>
                <a:gd name="T67" fmla="*/ 75 h 373"/>
                <a:gd name="T68" fmla="*/ 106 w 213"/>
                <a:gd name="T69" fmla="*/ 73 h 373"/>
                <a:gd name="T70" fmla="*/ 109 w 213"/>
                <a:gd name="T71" fmla="*/ 72 h 373"/>
                <a:gd name="T72" fmla="*/ 114 w 213"/>
                <a:gd name="T73" fmla="*/ 80 h 373"/>
                <a:gd name="T74" fmla="*/ 114 w 213"/>
                <a:gd name="T75" fmla="*/ 99 h 373"/>
                <a:gd name="T76" fmla="*/ 106 w 213"/>
                <a:gd name="T77" fmla="*/ 117 h 373"/>
                <a:gd name="T78" fmla="*/ 94 w 213"/>
                <a:gd name="T79" fmla="*/ 135 h 373"/>
                <a:gd name="T80" fmla="*/ 78 w 213"/>
                <a:gd name="T81" fmla="*/ 151 h 373"/>
                <a:gd name="T82" fmla="*/ 59 w 213"/>
                <a:gd name="T83" fmla="*/ 164 h 373"/>
                <a:gd name="T84" fmla="*/ 41 w 213"/>
                <a:gd name="T85" fmla="*/ 176 h 373"/>
                <a:gd name="T86" fmla="*/ 23 w 213"/>
                <a:gd name="T87" fmla="*/ 183 h 373"/>
                <a:gd name="T88" fmla="*/ 13 w 213"/>
                <a:gd name="T89" fmla="*/ 186 h 373"/>
                <a:gd name="T90" fmla="*/ 8 w 213"/>
                <a:gd name="T91" fmla="*/ 188 h 373"/>
                <a:gd name="T92" fmla="*/ 2 w 213"/>
                <a:gd name="T93" fmla="*/ 191 h 373"/>
                <a:gd name="T94" fmla="*/ 0 w 213"/>
                <a:gd name="T95" fmla="*/ 189 h 373"/>
                <a:gd name="T96" fmla="*/ 6 w 213"/>
                <a:gd name="T97" fmla="*/ 183 h 373"/>
                <a:gd name="T98" fmla="*/ 13 w 213"/>
                <a:gd name="T99" fmla="*/ 173 h 373"/>
                <a:gd name="T100" fmla="*/ 20 w 213"/>
                <a:gd name="T101" fmla="*/ 163 h 373"/>
                <a:gd name="T102" fmla="*/ 23 w 213"/>
                <a:gd name="T103" fmla="*/ 151 h 373"/>
                <a:gd name="T104" fmla="*/ 24 w 213"/>
                <a:gd name="T105" fmla="*/ 139 h 373"/>
                <a:gd name="T106" fmla="*/ 20 w 213"/>
                <a:gd name="T107" fmla="*/ 119 h 373"/>
                <a:gd name="T108" fmla="*/ 17 w 213"/>
                <a:gd name="T109" fmla="*/ 99 h 373"/>
                <a:gd name="T110" fmla="*/ 15 w 213"/>
                <a:gd name="T111" fmla="*/ 82 h 373"/>
                <a:gd name="T112" fmla="*/ 16 w 213"/>
                <a:gd name="T113" fmla="*/ 67 h 373"/>
                <a:gd name="T114" fmla="*/ 20 w 213"/>
                <a:gd name="T115" fmla="*/ 46 h 373"/>
                <a:gd name="T116" fmla="*/ 32 w 213"/>
                <a:gd name="T117" fmla="*/ 23 h 373"/>
                <a:gd name="T118" fmla="*/ 52 w 213"/>
                <a:gd name="T119" fmla="*/ 4 h 3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2" name="Freeform 309"/>
            <p:cNvSpPr>
              <a:spLocks/>
            </p:cNvSpPr>
            <p:nvPr/>
          </p:nvSpPr>
          <p:spPr bwMode="auto">
            <a:xfrm>
              <a:off x="3838" y="1621"/>
              <a:ext cx="838" cy="544"/>
            </a:xfrm>
            <a:custGeom>
              <a:avLst/>
              <a:gdLst>
                <a:gd name="T0" fmla="*/ 269 w 957"/>
                <a:gd name="T1" fmla="*/ 85 h 620"/>
                <a:gd name="T2" fmla="*/ 291 w 957"/>
                <a:gd name="T3" fmla="*/ 41 h 620"/>
                <a:gd name="T4" fmla="*/ 310 w 957"/>
                <a:gd name="T5" fmla="*/ 14 h 620"/>
                <a:gd name="T6" fmla="*/ 320 w 957"/>
                <a:gd name="T7" fmla="*/ 19 h 620"/>
                <a:gd name="T8" fmla="*/ 342 w 957"/>
                <a:gd name="T9" fmla="*/ 60 h 620"/>
                <a:gd name="T10" fmla="*/ 366 w 957"/>
                <a:gd name="T11" fmla="*/ 104 h 620"/>
                <a:gd name="T12" fmla="*/ 353 w 957"/>
                <a:gd name="T13" fmla="*/ 163 h 620"/>
                <a:gd name="T14" fmla="*/ 325 w 957"/>
                <a:gd name="T15" fmla="*/ 197 h 620"/>
                <a:gd name="T16" fmla="*/ 319 w 957"/>
                <a:gd name="T17" fmla="*/ 220 h 620"/>
                <a:gd name="T18" fmla="*/ 333 w 957"/>
                <a:gd name="T19" fmla="*/ 198 h 620"/>
                <a:gd name="T20" fmla="*/ 363 w 957"/>
                <a:gd name="T21" fmla="*/ 161 h 620"/>
                <a:gd name="T22" fmla="*/ 419 w 957"/>
                <a:gd name="T23" fmla="*/ 143 h 620"/>
                <a:gd name="T24" fmla="*/ 441 w 957"/>
                <a:gd name="T25" fmla="*/ 148 h 620"/>
                <a:gd name="T26" fmla="*/ 471 w 957"/>
                <a:gd name="T27" fmla="*/ 167 h 620"/>
                <a:gd name="T28" fmla="*/ 482 w 957"/>
                <a:gd name="T29" fmla="*/ 181 h 620"/>
                <a:gd name="T30" fmla="*/ 450 w 957"/>
                <a:gd name="T31" fmla="*/ 193 h 620"/>
                <a:gd name="T32" fmla="*/ 413 w 957"/>
                <a:gd name="T33" fmla="*/ 233 h 620"/>
                <a:gd name="T34" fmla="*/ 363 w 957"/>
                <a:gd name="T35" fmla="*/ 240 h 620"/>
                <a:gd name="T36" fmla="*/ 349 w 957"/>
                <a:gd name="T37" fmla="*/ 236 h 620"/>
                <a:gd name="T38" fmla="*/ 337 w 957"/>
                <a:gd name="T39" fmla="*/ 240 h 620"/>
                <a:gd name="T40" fmla="*/ 349 w 957"/>
                <a:gd name="T41" fmla="*/ 221 h 620"/>
                <a:gd name="T42" fmla="*/ 348 w 957"/>
                <a:gd name="T43" fmla="*/ 216 h 620"/>
                <a:gd name="T44" fmla="*/ 335 w 957"/>
                <a:gd name="T45" fmla="*/ 212 h 620"/>
                <a:gd name="T46" fmla="*/ 324 w 957"/>
                <a:gd name="T47" fmla="*/ 231 h 620"/>
                <a:gd name="T48" fmla="*/ 324 w 957"/>
                <a:gd name="T49" fmla="*/ 240 h 620"/>
                <a:gd name="T50" fmla="*/ 320 w 957"/>
                <a:gd name="T51" fmla="*/ 229 h 620"/>
                <a:gd name="T52" fmla="*/ 299 w 957"/>
                <a:gd name="T53" fmla="*/ 223 h 620"/>
                <a:gd name="T54" fmla="*/ 280 w 957"/>
                <a:gd name="T55" fmla="*/ 225 h 620"/>
                <a:gd name="T56" fmla="*/ 264 w 957"/>
                <a:gd name="T57" fmla="*/ 233 h 620"/>
                <a:gd name="T58" fmla="*/ 243 w 957"/>
                <a:gd name="T59" fmla="*/ 235 h 620"/>
                <a:gd name="T60" fmla="*/ 226 w 957"/>
                <a:gd name="T61" fmla="*/ 260 h 620"/>
                <a:gd name="T62" fmla="*/ 201 w 957"/>
                <a:gd name="T63" fmla="*/ 302 h 620"/>
                <a:gd name="T64" fmla="*/ 164 w 957"/>
                <a:gd name="T65" fmla="*/ 320 h 620"/>
                <a:gd name="T66" fmla="*/ 131 w 957"/>
                <a:gd name="T67" fmla="*/ 322 h 620"/>
                <a:gd name="T68" fmla="*/ 112 w 957"/>
                <a:gd name="T69" fmla="*/ 319 h 620"/>
                <a:gd name="T70" fmla="*/ 75 w 957"/>
                <a:gd name="T71" fmla="*/ 304 h 620"/>
                <a:gd name="T72" fmla="*/ 38 w 957"/>
                <a:gd name="T73" fmla="*/ 288 h 620"/>
                <a:gd name="T74" fmla="*/ 0 w 957"/>
                <a:gd name="T75" fmla="*/ 283 h 620"/>
                <a:gd name="T76" fmla="*/ 26 w 957"/>
                <a:gd name="T77" fmla="*/ 254 h 620"/>
                <a:gd name="T78" fmla="*/ 88 w 957"/>
                <a:gd name="T79" fmla="*/ 201 h 620"/>
                <a:gd name="T80" fmla="*/ 132 w 957"/>
                <a:gd name="T81" fmla="*/ 190 h 620"/>
                <a:gd name="T82" fmla="*/ 181 w 957"/>
                <a:gd name="T83" fmla="*/ 188 h 620"/>
                <a:gd name="T84" fmla="*/ 224 w 957"/>
                <a:gd name="T85" fmla="*/ 206 h 620"/>
                <a:gd name="T86" fmla="*/ 243 w 957"/>
                <a:gd name="T87" fmla="*/ 221 h 620"/>
                <a:gd name="T88" fmla="*/ 262 w 957"/>
                <a:gd name="T89" fmla="*/ 225 h 620"/>
                <a:gd name="T90" fmla="*/ 279 w 957"/>
                <a:gd name="T91" fmla="*/ 220 h 620"/>
                <a:gd name="T92" fmla="*/ 272 w 957"/>
                <a:gd name="T93" fmla="*/ 212 h 620"/>
                <a:gd name="T94" fmla="*/ 249 w 957"/>
                <a:gd name="T95" fmla="*/ 212 h 620"/>
                <a:gd name="T96" fmla="*/ 223 w 957"/>
                <a:gd name="T97" fmla="*/ 211 h 620"/>
                <a:gd name="T98" fmla="*/ 176 w 957"/>
                <a:gd name="T99" fmla="*/ 181 h 620"/>
                <a:gd name="T100" fmla="*/ 145 w 957"/>
                <a:gd name="T101" fmla="*/ 121 h 620"/>
                <a:gd name="T102" fmla="*/ 144 w 957"/>
                <a:gd name="T103" fmla="*/ 66 h 620"/>
                <a:gd name="T104" fmla="*/ 179 w 957"/>
                <a:gd name="T105" fmla="*/ 83 h 620"/>
                <a:gd name="T106" fmla="*/ 229 w 957"/>
                <a:gd name="T107" fmla="*/ 101 h 620"/>
                <a:gd name="T108" fmla="*/ 262 w 957"/>
                <a:gd name="T109" fmla="*/ 120 h 620"/>
                <a:gd name="T110" fmla="*/ 280 w 957"/>
                <a:gd name="T111" fmla="*/ 172 h 620"/>
                <a:gd name="T112" fmla="*/ 286 w 957"/>
                <a:gd name="T113" fmla="*/ 205 h 620"/>
                <a:gd name="T114" fmla="*/ 306 w 957"/>
                <a:gd name="T115" fmla="*/ 218 h 620"/>
                <a:gd name="T116" fmla="*/ 312 w 957"/>
                <a:gd name="T117" fmla="*/ 211 h 620"/>
                <a:gd name="T118" fmla="*/ 297 w 957"/>
                <a:gd name="T119" fmla="*/ 189 h 620"/>
                <a:gd name="T120" fmla="*/ 268 w 957"/>
                <a:gd name="T121" fmla="*/ 135 h 6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3" name="Freeform 310"/>
            <p:cNvSpPr>
              <a:spLocks/>
            </p:cNvSpPr>
            <p:nvPr/>
          </p:nvSpPr>
          <p:spPr bwMode="auto">
            <a:xfrm>
              <a:off x="4404" y="2042"/>
              <a:ext cx="216" cy="268"/>
            </a:xfrm>
            <a:custGeom>
              <a:avLst/>
              <a:gdLst>
                <a:gd name="T0" fmla="*/ 33 w 248"/>
                <a:gd name="T1" fmla="*/ 5 h 305"/>
                <a:gd name="T2" fmla="*/ 28 w 248"/>
                <a:gd name="T3" fmla="*/ 12 h 305"/>
                <a:gd name="T4" fmla="*/ 19 w 248"/>
                <a:gd name="T5" fmla="*/ 14 h 305"/>
                <a:gd name="T6" fmla="*/ 14 w 248"/>
                <a:gd name="T7" fmla="*/ 11 h 305"/>
                <a:gd name="T8" fmla="*/ 13 w 248"/>
                <a:gd name="T9" fmla="*/ 8 h 305"/>
                <a:gd name="T10" fmla="*/ 9 w 248"/>
                <a:gd name="T11" fmla="*/ 6 h 305"/>
                <a:gd name="T12" fmla="*/ 3 w 248"/>
                <a:gd name="T13" fmla="*/ 4 h 305"/>
                <a:gd name="T14" fmla="*/ 0 w 248"/>
                <a:gd name="T15" fmla="*/ 4 h 305"/>
                <a:gd name="T16" fmla="*/ 3 w 248"/>
                <a:gd name="T17" fmla="*/ 9 h 305"/>
                <a:gd name="T18" fmla="*/ 7 w 248"/>
                <a:gd name="T19" fmla="*/ 14 h 305"/>
                <a:gd name="T20" fmla="*/ 11 w 248"/>
                <a:gd name="T21" fmla="*/ 16 h 305"/>
                <a:gd name="T22" fmla="*/ 17 w 248"/>
                <a:gd name="T23" fmla="*/ 16 h 305"/>
                <a:gd name="T24" fmla="*/ 22 w 248"/>
                <a:gd name="T25" fmla="*/ 22 h 305"/>
                <a:gd name="T26" fmla="*/ 23 w 248"/>
                <a:gd name="T27" fmla="*/ 29 h 305"/>
                <a:gd name="T28" fmla="*/ 21 w 248"/>
                <a:gd name="T29" fmla="*/ 33 h 305"/>
                <a:gd name="T30" fmla="*/ 20 w 248"/>
                <a:gd name="T31" fmla="*/ 36 h 305"/>
                <a:gd name="T32" fmla="*/ 16 w 248"/>
                <a:gd name="T33" fmla="*/ 40 h 305"/>
                <a:gd name="T34" fmla="*/ 10 w 248"/>
                <a:gd name="T35" fmla="*/ 41 h 305"/>
                <a:gd name="T36" fmla="*/ 3 w 248"/>
                <a:gd name="T37" fmla="*/ 56 h 305"/>
                <a:gd name="T38" fmla="*/ 3 w 248"/>
                <a:gd name="T39" fmla="*/ 84 h 305"/>
                <a:gd name="T40" fmla="*/ 18 w 248"/>
                <a:gd name="T41" fmla="*/ 110 h 305"/>
                <a:gd name="T42" fmla="*/ 49 w 248"/>
                <a:gd name="T43" fmla="*/ 130 h 305"/>
                <a:gd name="T44" fmla="*/ 78 w 248"/>
                <a:gd name="T45" fmla="*/ 140 h 305"/>
                <a:gd name="T46" fmla="*/ 95 w 248"/>
                <a:gd name="T47" fmla="*/ 146 h 305"/>
                <a:gd name="T48" fmla="*/ 109 w 248"/>
                <a:gd name="T49" fmla="*/ 153 h 305"/>
                <a:gd name="T50" fmla="*/ 120 w 248"/>
                <a:gd name="T51" fmla="*/ 158 h 305"/>
                <a:gd name="T52" fmla="*/ 120 w 248"/>
                <a:gd name="T53" fmla="*/ 152 h 305"/>
                <a:gd name="T54" fmla="*/ 114 w 248"/>
                <a:gd name="T55" fmla="*/ 133 h 305"/>
                <a:gd name="T56" fmla="*/ 109 w 248"/>
                <a:gd name="T57" fmla="*/ 112 h 305"/>
                <a:gd name="T58" fmla="*/ 106 w 248"/>
                <a:gd name="T59" fmla="*/ 92 h 305"/>
                <a:gd name="T60" fmla="*/ 105 w 248"/>
                <a:gd name="T61" fmla="*/ 74 h 305"/>
                <a:gd name="T62" fmla="*/ 97 w 248"/>
                <a:gd name="T63" fmla="*/ 49 h 305"/>
                <a:gd name="T64" fmla="*/ 82 w 248"/>
                <a:gd name="T65" fmla="*/ 24 h 305"/>
                <a:gd name="T66" fmla="*/ 54 w 248"/>
                <a:gd name="T67" fmla="*/ 4 h 30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4" name="Freeform 311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17 w 29"/>
                <a:gd name="T1" fmla="*/ 8 h 31"/>
                <a:gd name="T2" fmla="*/ 16 w 29"/>
                <a:gd name="T3" fmla="*/ 11 h 31"/>
                <a:gd name="T4" fmla="*/ 13 w 29"/>
                <a:gd name="T5" fmla="*/ 13 h 31"/>
                <a:gd name="T6" fmla="*/ 11 w 29"/>
                <a:gd name="T7" fmla="*/ 13 h 31"/>
                <a:gd name="T8" fmla="*/ 8 w 29"/>
                <a:gd name="T9" fmla="*/ 13 h 31"/>
                <a:gd name="T10" fmla="*/ 4 w 29"/>
                <a:gd name="T11" fmla="*/ 11 h 31"/>
                <a:gd name="T12" fmla="*/ 4 w 29"/>
                <a:gd name="T13" fmla="*/ 11 h 31"/>
                <a:gd name="T14" fmla="*/ 2 w 29"/>
                <a:gd name="T15" fmla="*/ 8 h 31"/>
                <a:gd name="T16" fmla="*/ 0 w 29"/>
                <a:gd name="T17" fmla="*/ 6 h 31"/>
                <a:gd name="T18" fmla="*/ 3 w 29"/>
                <a:gd name="T19" fmla="*/ 3 h 31"/>
                <a:gd name="T20" fmla="*/ 4 w 29"/>
                <a:gd name="T21" fmla="*/ 3 h 31"/>
                <a:gd name="T22" fmla="*/ 6 w 29"/>
                <a:gd name="T23" fmla="*/ 1 h 31"/>
                <a:gd name="T24" fmla="*/ 9 w 29"/>
                <a:gd name="T25" fmla="*/ 0 h 31"/>
                <a:gd name="T26" fmla="*/ 12 w 29"/>
                <a:gd name="T27" fmla="*/ 3 h 31"/>
                <a:gd name="T28" fmla="*/ 15 w 29"/>
                <a:gd name="T29" fmla="*/ 3 h 31"/>
                <a:gd name="T30" fmla="*/ 17 w 29"/>
                <a:gd name="T31" fmla="*/ 6 h 31"/>
                <a:gd name="T32" fmla="*/ 17 w 29"/>
                <a:gd name="T33" fmla="*/ 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5" name="Freeform 312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17 w 31"/>
                <a:gd name="T1" fmla="*/ 17 h 31"/>
                <a:gd name="T2" fmla="*/ 13 w 31"/>
                <a:gd name="T3" fmla="*/ 19 h 31"/>
                <a:gd name="T4" fmla="*/ 10 w 31"/>
                <a:gd name="T5" fmla="*/ 19 h 31"/>
                <a:gd name="T6" fmla="*/ 5 w 31"/>
                <a:gd name="T7" fmla="*/ 17 h 31"/>
                <a:gd name="T8" fmla="*/ 2 w 31"/>
                <a:gd name="T9" fmla="*/ 15 h 31"/>
                <a:gd name="T10" fmla="*/ 0 w 31"/>
                <a:gd name="T11" fmla="*/ 12 h 31"/>
                <a:gd name="T12" fmla="*/ 0 w 31"/>
                <a:gd name="T13" fmla="*/ 9 h 31"/>
                <a:gd name="T14" fmla="*/ 2 w 31"/>
                <a:gd name="T15" fmla="*/ 5 h 31"/>
                <a:gd name="T16" fmla="*/ 5 w 31"/>
                <a:gd name="T17" fmla="*/ 2 h 31"/>
                <a:gd name="T18" fmla="*/ 5 w 31"/>
                <a:gd name="T19" fmla="*/ 0 h 31"/>
                <a:gd name="T20" fmla="*/ 11 w 31"/>
                <a:gd name="T21" fmla="*/ 0 h 31"/>
                <a:gd name="T22" fmla="*/ 14 w 31"/>
                <a:gd name="T23" fmla="*/ 3 h 31"/>
                <a:gd name="T24" fmla="*/ 17 w 31"/>
                <a:gd name="T25" fmla="*/ 5 h 31"/>
                <a:gd name="T26" fmla="*/ 18 w 31"/>
                <a:gd name="T27" fmla="*/ 9 h 31"/>
                <a:gd name="T28" fmla="*/ 19 w 31"/>
                <a:gd name="T29" fmla="*/ 12 h 31"/>
                <a:gd name="T30" fmla="*/ 19 w 31"/>
                <a:gd name="T31" fmla="*/ 14 h 31"/>
                <a:gd name="T32" fmla="*/ 17 w 31"/>
                <a:gd name="T33" fmla="*/ 17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6" name="Freeform 313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16 w 31"/>
                <a:gd name="T1" fmla="*/ 21 h 32"/>
                <a:gd name="T2" fmla="*/ 14 w 31"/>
                <a:gd name="T3" fmla="*/ 22 h 32"/>
                <a:gd name="T4" fmla="*/ 10 w 31"/>
                <a:gd name="T5" fmla="*/ 23 h 32"/>
                <a:gd name="T6" fmla="*/ 5 w 31"/>
                <a:gd name="T7" fmla="*/ 23 h 32"/>
                <a:gd name="T8" fmla="*/ 3 w 31"/>
                <a:gd name="T9" fmla="*/ 21 h 32"/>
                <a:gd name="T10" fmla="*/ 0 w 31"/>
                <a:gd name="T11" fmla="*/ 16 h 32"/>
                <a:gd name="T12" fmla="*/ 1 w 31"/>
                <a:gd name="T13" fmla="*/ 9 h 32"/>
                <a:gd name="T14" fmla="*/ 3 w 31"/>
                <a:gd name="T15" fmla="*/ 8 h 32"/>
                <a:gd name="T16" fmla="*/ 5 w 31"/>
                <a:gd name="T17" fmla="*/ 3 h 32"/>
                <a:gd name="T18" fmla="*/ 7 w 31"/>
                <a:gd name="T19" fmla="*/ 1 h 32"/>
                <a:gd name="T20" fmla="*/ 11 w 31"/>
                <a:gd name="T21" fmla="*/ 0 h 32"/>
                <a:gd name="T22" fmla="*/ 14 w 31"/>
                <a:gd name="T23" fmla="*/ 1 h 32"/>
                <a:gd name="T24" fmla="*/ 17 w 31"/>
                <a:gd name="T25" fmla="*/ 5 h 32"/>
                <a:gd name="T26" fmla="*/ 19 w 31"/>
                <a:gd name="T27" fmla="*/ 8 h 32"/>
                <a:gd name="T28" fmla="*/ 19 w 31"/>
                <a:gd name="T29" fmla="*/ 12 h 32"/>
                <a:gd name="T30" fmla="*/ 18 w 31"/>
                <a:gd name="T31" fmla="*/ 18 h 32"/>
                <a:gd name="T32" fmla="*/ 16 w 31"/>
                <a:gd name="T33" fmla="*/ 2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7" name="Freeform 314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14 w 31"/>
                <a:gd name="T1" fmla="*/ 19 h 31"/>
                <a:gd name="T2" fmla="*/ 17 w 31"/>
                <a:gd name="T3" fmla="*/ 15 h 31"/>
                <a:gd name="T4" fmla="*/ 19 w 31"/>
                <a:gd name="T5" fmla="*/ 12 h 31"/>
                <a:gd name="T6" fmla="*/ 19 w 31"/>
                <a:gd name="T7" fmla="*/ 8 h 31"/>
                <a:gd name="T8" fmla="*/ 18 w 31"/>
                <a:gd name="T9" fmla="*/ 5 h 31"/>
                <a:gd name="T10" fmla="*/ 15 w 31"/>
                <a:gd name="T11" fmla="*/ 3 h 31"/>
                <a:gd name="T12" fmla="*/ 11 w 31"/>
                <a:gd name="T13" fmla="*/ 1 h 31"/>
                <a:gd name="T14" fmla="*/ 5 w 31"/>
                <a:gd name="T15" fmla="*/ 0 h 31"/>
                <a:gd name="T16" fmla="*/ 4 w 31"/>
                <a:gd name="T17" fmla="*/ 2 h 31"/>
                <a:gd name="T18" fmla="*/ 1 w 31"/>
                <a:gd name="T19" fmla="*/ 5 h 31"/>
                <a:gd name="T20" fmla="*/ 0 w 31"/>
                <a:gd name="T21" fmla="*/ 5 h 31"/>
                <a:gd name="T22" fmla="*/ 0 w 31"/>
                <a:gd name="T23" fmla="*/ 10 h 31"/>
                <a:gd name="T24" fmla="*/ 0 w 31"/>
                <a:gd name="T25" fmla="*/ 13 h 31"/>
                <a:gd name="T26" fmla="*/ 3 w 31"/>
                <a:gd name="T27" fmla="*/ 15 h 31"/>
                <a:gd name="T28" fmla="*/ 5 w 31"/>
                <a:gd name="T29" fmla="*/ 17 h 31"/>
                <a:gd name="T30" fmla="*/ 11 w 31"/>
                <a:gd name="T31" fmla="*/ 19 h 31"/>
                <a:gd name="T32" fmla="*/ 14 w 31"/>
                <a:gd name="T33" fmla="*/ 19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8" name="Freeform 315"/>
            <p:cNvSpPr>
              <a:spLocks/>
            </p:cNvSpPr>
            <p:nvPr/>
          </p:nvSpPr>
          <p:spPr bwMode="auto">
            <a:xfrm>
              <a:off x="4432" y="2030"/>
              <a:ext cx="25" cy="24"/>
            </a:xfrm>
            <a:custGeom>
              <a:avLst/>
              <a:gdLst>
                <a:gd name="T0" fmla="*/ 18 w 27"/>
                <a:gd name="T1" fmla="*/ 5 h 28"/>
                <a:gd name="T2" fmla="*/ 18 w 27"/>
                <a:gd name="T3" fmla="*/ 8 h 28"/>
                <a:gd name="T4" fmla="*/ 18 w 27"/>
                <a:gd name="T5" fmla="*/ 9 h 28"/>
                <a:gd name="T6" fmla="*/ 16 w 27"/>
                <a:gd name="T7" fmla="*/ 11 h 28"/>
                <a:gd name="T8" fmla="*/ 11 w 27"/>
                <a:gd name="T9" fmla="*/ 13 h 28"/>
                <a:gd name="T10" fmla="*/ 6 w 27"/>
                <a:gd name="T11" fmla="*/ 13 h 28"/>
                <a:gd name="T12" fmla="*/ 4 w 27"/>
                <a:gd name="T13" fmla="*/ 11 h 28"/>
                <a:gd name="T14" fmla="*/ 1 w 27"/>
                <a:gd name="T15" fmla="*/ 10 h 28"/>
                <a:gd name="T16" fmla="*/ 0 w 27"/>
                <a:gd name="T17" fmla="*/ 8 h 28"/>
                <a:gd name="T18" fmla="*/ 1 w 27"/>
                <a:gd name="T19" fmla="*/ 6 h 28"/>
                <a:gd name="T20" fmla="*/ 3 w 27"/>
                <a:gd name="T21" fmla="*/ 3 h 28"/>
                <a:gd name="T22" fmla="*/ 6 w 27"/>
                <a:gd name="T23" fmla="*/ 2 h 28"/>
                <a:gd name="T24" fmla="*/ 6 w 27"/>
                <a:gd name="T25" fmla="*/ 0 h 28"/>
                <a:gd name="T26" fmla="*/ 11 w 27"/>
                <a:gd name="T27" fmla="*/ 0 h 28"/>
                <a:gd name="T28" fmla="*/ 16 w 27"/>
                <a:gd name="T29" fmla="*/ 3 h 28"/>
                <a:gd name="T30" fmla="*/ 18 w 27"/>
                <a:gd name="T31" fmla="*/ 3 h 28"/>
                <a:gd name="T32" fmla="*/ 18 w 27"/>
                <a:gd name="T33" fmla="*/ 5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9" name="Freeform 316"/>
            <p:cNvSpPr>
              <a:spLocks/>
            </p:cNvSpPr>
            <p:nvPr/>
          </p:nvSpPr>
          <p:spPr bwMode="auto">
            <a:xfrm>
              <a:off x="4397" y="1986"/>
              <a:ext cx="21" cy="26"/>
            </a:xfrm>
            <a:custGeom>
              <a:avLst/>
              <a:gdLst>
                <a:gd name="T0" fmla="*/ 8 w 25"/>
                <a:gd name="T1" fmla="*/ 0 h 31"/>
                <a:gd name="T2" fmla="*/ 9 w 25"/>
                <a:gd name="T3" fmla="*/ 2 h 31"/>
                <a:gd name="T4" fmla="*/ 11 w 25"/>
                <a:gd name="T5" fmla="*/ 3 h 31"/>
                <a:gd name="T6" fmla="*/ 11 w 25"/>
                <a:gd name="T7" fmla="*/ 5 h 31"/>
                <a:gd name="T8" fmla="*/ 11 w 25"/>
                <a:gd name="T9" fmla="*/ 8 h 31"/>
                <a:gd name="T10" fmla="*/ 9 w 25"/>
                <a:gd name="T11" fmla="*/ 10 h 31"/>
                <a:gd name="T12" fmla="*/ 7 w 25"/>
                <a:gd name="T13" fmla="*/ 11 h 31"/>
                <a:gd name="T14" fmla="*/ 5 w 25"/>
                <a:gd name="T15" fmla="*/ 13 h 31"/>
                <a:gd name="T16" fmla="*/ 3 w 25"/>
                <a:gd name="T17" fmla="*/ 13 h 31"/>
                <a:gd name="T18" fmla="*/ 3 w 25"/>
                <a:gd name="T19" fmla="*/ 13 h 31"/>
                <a:gd name="T20" fmla="*/ 1 w 25"/>
                <a:gd name="T21" fmla="*/ 11 h 31"/>
                <a:gd name="T22" fmla="*/ 0 w 25"/>
                <a:gd name="T23" fmla="*/ 8 h 31"/>
                <a:gd name="T24" fmla="*/ 0 w 25"/>
                <a:gd name="T25" fmla="*/ 6 h 31"/>
                <a:gd name="T26" fmla="*/ 3 w 25"/>
                <a:gd name="T27" fmla="*/ 4 h 31"/>
                <a:gd name="T28" fmla="*/ 3 w 25"/>
                <a:gd name="T29" fmla="*/ 3 h 31"/>
                <a:gd name="T30" fmla="*/ 5 w 25"/>
                <a:gd name="T31" fmla="*/ 1 h 31"/>
                <a:gd name="T32" fmla="*/ 8 w 25"/>
                <a:gd name="T33" fmla="*/ 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0" name="Freeform 317"/>
            <p:cNvSpPr>
              <a:spLocks/>
            </p:cNvSpPr>
            <p:nvPr/>
          </p:nvSpPr>
          <p:spPr bwMode="auto">
            <a:xfrm>
              <a:off x="4352" y="2003"/>
              <a:ext cx="26" cy="30"/>
            </a:xfrm>
            <a:custGeom>
              <a:avLst/>
              <a:gdLst>
                <a:gd name="T0" fmla="*/ 13 w 30"/>
                <a:gd name="T1" fmla="*/ 11 h 33"/>
                <a:gd name="T2" fmla="*/ 12 w 30"/>
                <a:gd name="T3" fmla="*/ 14 h 33"/>
                <a:gd name="T4" fmla="*/ 10 w 30"/>
                <a:gd name="T5" fmla="*/ 18 h 33"/>
                <a:gd name="T6" fmla="*/ 8 w 30"/>
                <a:gd name="T7" fmla="*/ 20 h 33"/>
                <a:gd name="T8" fmla="*/ 4 w 30"/>
                <a:gd name="T9" fmla="*/ 21 h 33"/>
                <a:gd name="T10" fmla="*/ 3 w 30"/>
                <a:gd name="T11" fmla="*/ 19 h 33"/>
                <a:gd name="T12" fmla="*/ 0 w 30"/>
                <a:gd name="T13" fmla="*/ 17 h 33"/>
                <a:gd name="T14" fmla="*/ 0 w 30"/>
                <a:gd name="T15" fmla="*/ 14 h 33"/>
                <a:gd name="T16" fmla="*/ 1 w 30"/>
                <a:gd name="T17" fmla="*/ 10 h 33"/>
                <a:gd name="T18" fmla="*/ 3 w 30"/>
                <a:gd name="T19" fmla="*/ 5 h 33"/>
                <a:gd name="T20" fmla="*/ 5 w 30"/>
                <a:gd name="T21" fmla="*/ 3 h 33"/>
                <a:gd name="T22" fmla="*/ 8 w 30"/>
                <a:gd name="T23" fmla="*/ 1 h 33"/>
                <a:gd name="T24" fmla="*/ 10 w 30"/>
                <a:gd name="T25" fmla="*/ 0 h 33"/>
                <a:gd name="T26" fmla="*/ 12 w 30"/>
                <a:gd name="T27" fmla="*/ 1 h 33"/>
                <a:gd name="T28" fmla="*/ 14 w 30"/>
                <a:gd name="T29" fmla="*/ 5 h 33"/>
                <a:gd name="T30" fmla="*/ 15 w 30"/>
                <a:gd name="T31" fmla="*/ 6 h 33"/>
                <a:gd name="T32" fmla="*/ 13 w 30"/>
                <a:gd name="T33" fmla="*/ 1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1" name="Freeform 318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4 w 29"/>
                <a:gd name="T1" fmla="*/ 12 h 29"/>
                <a:gd name="T2" fmla="*/ 1 w 29"/>
                <a:gd name="T3" fmla="*/ 10 h 29"/>
                <a:gd name="T4" fmla="*/ 0 w 29"/>
                <a:gd name="T5" fmla="*/ 8 h 29"/>
                <a:gd name="T6" fmla="*/ 0 w 29"/>
                <a:gd name="T7" fmla="*/ 6 h 29"/>
                <a:gd name="T8" fmla="*/ 2 w 29"/>
                <a:gd name="T9" fmla="*/ 3 h 29"/>
                <a:gd name="T10" fmla="*/ 4 w 29"/>
                <a:gd name="T11" fmla="*/ 3 h 29"/>
                <a:gd name="T12" fmla="*/ 7 w 29"/>
                <a:gd name="T13" fmla="*/ 1 h 29"/>
                <a:gd name="T14" fmla="*/ 10 w 29"/>
                <a:gd name="T15" fmla="*/ 0 h 29"/>
                <a:gd name="T16" fmla="*/ 12 w 29"/>
                <a:gd name="T17" fmla="*/ 1 h 29"/>
                <a:gd name="T18" fmla="*/ 14 w 29"/>
                <a:gd name="T19" fmla="*/ 3 h 29"/>
                <a:gd name="T20" fmla="*/ 16 w 29"/>
                <a:gd name="T21" fmla="*/ 3 h 29"/>
                <a:gd name="T22" fmla="*/ 17 w 29"/>
                <a:gd name="T23" fmla="*/ 7 h 29"/>
                <a:gd name="T24" fmla="*/ 16 w 29"/>
                <a:gd name="T25" fmla="*/ 9 h 29"/>
                <a:gd name="T26" fmla="*/ 13 w 29"/>
                <a:gd name="T27" fmla="*/ 11 h 29"/>
                <a:gd name="T28" fmla="*/ 11 w 29"/>
                <a:gd name="T29" fmla="*/ 14 h 29"/>
                <a:gd name="T30" fmla="*/ 7 w 29"/>
                <a:gd name="T31" fmla="*/ 14 h 29"/>
                <a:gd name="T32" fmla="*/ 4 w 29"/>
                <a:gd name="T33" fmla="*/ 12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2" name="Freeform 319"/>
            <p:cNvSpPr>
              <a:spLocks/>
            </p:cNvSpPr>
            <p:nvPr/>
          </p:nvSpPr>
          <p:spPr bwMode="auto">
            <a:xfrm>
              <a:off x="4424" y="1870"/>
              <a:ext cx="215" cy="139"/>
            </a:xfrm>
            <a:custGeom>
              <a:avLst/>
              <a:gdLst>
                <a:gd name="T0" fmla="*/ 3 w 247"/>
                <a:gd name="T1" fmla="*/ 66 h 159"/>
                <a:gd name="T2" fmla="*/ 3 w 247"/>
                <a:gd name="T3" fmla="*/ 70 h 159"/>
                <a:gd name="T4" fmla="*/ 4 w 247"/>
                <a:gd name="T5" fmla="*/ 72 h 159"/>
                <a:gd name="T6" fmla="*/ 11 w 247"/>
                <a:gd name="T7" fmla="*/ 67 h 159"/>
                <a:gd name="T8" fmla="*/ 23 w 247"/>
                <a:gd name="T9" fmla="*/ 72 h 159"/>
                <a:gd name="T10" fmla="*/ 48 w 247"/>
                <a:gd name="T11" fmla="*/ 79 h 159"/>
                <a:gd name="T12" fmla="*/ 67 w 247"/>
                <a:gd name="T13" fmla="*/ 82 h 159"/>
                <a:gd name="T14" fmla="*/ 70 w 247"/>
                <a:gd name="T15" fmla="*/ 79 h 159"/>
                <a:gd name="T16" fmla="*/ 53 w 247"/>
                <a:gd name="T17" fmla="*/ 77 h 159"/>
                <a:gd name="T18" fmla="*/ 33 w 247"/>
                <a:gd name="T19" fmla="*/ 71 h 159"/>
                <a:gd name="T20" fmla="*/ 19 w 247"/>
                <a:gd name="T21" fmla="*/ 62 h 159"/>
                <a:gd name="T22" fmla="*/ 21 w 247"/>
                <a:gd name="T23" fmla="*/ 59 h 159"/>
                <a:gd name="T24" fmla="*/ 31 w 247"/>
                <a:gd name="T25" fmla="*/ 55 h 159"/>
                <a:gd name="T26" fmla="*/ 41 w 247"/>
                <a:gd name="T27" fmla="*/ 53 h 159"/>
                <a:gd name="T28" fmla="*/ 60 w 247"/>
                <a:gd name="T29" fmla="*/ 60 h 159"/>
                <a:gd name="T30" fmla="*/ 79 w 247"/>
                <a:gd name="T31" fmla="*/ 64 h 159"/>
                <a:gd name="T32" fmla="*/ 90 w 247"/>
                <a:gd name="T33" fmla="*/ 62 h 159"/>
                <a:gd name="T34" fmla="*/ 83 w 247"/>
                <a:gd name="T35" fmla="*/ 61 h 159"/>
                <a:gd name="T36" fmla="*/ 72 w 247"/>
                <a:gd name="T37" fmla="*/ 59 h 159"/>
                <a:gd name="T38" fmla="*/ 62 w 247"/>
                <a:gd name="T39" fmla="*/ 56 h 159"/>
                <a:gd name="T40" fmla="*/ 49 w 247"/>
                <a:gd name="T41" fmla="*/ 51 h 159"/>
                <a:gd name="T42" fmla="*/ 44 w 247"/>
                <a:gd name="T43" fmla="*/ 46 h 159"/>
                <a:gd name="T44" fmla="*/ 54 w 247"/>
                <a:gd name="T45" fmla="*/ 45 h 159"/>
                <a:gd name="T46" fmla="*/ 63 w 247"/>
                <a:gd name="T47" fmla="*/ 43 h 159"/>
                <a:gd name="T48" fmla="*/ 69 w 247"/>
                <a:gd name="T49" fmla="*/ 41 h 159"/>
                <a:gd name="T50" fmla="*/ 78 w 247"/>
                <a:gd name="T51" fmla="*/ 45 h 159"/>
                <a:gd name="T52" fmla="*/ 86 w 247"/>
                <a:gd name="T53" fmla="*/ 49 h 159"/>
                <a:gd name="T54" fmla="*/ 97 w 247"/>
                <a:gd name="T55" fmla="*/ 51 h 159"/>
                <a:gd name="T56" fmla="*/ 91 w 247"/>
                <a:gd name="T57" fmla="*/ 46 h 159"/>
                <a:gd name="T58" fmla="*/ 83 w 247"/>
                <a:gd name="T59" fmla="*/ 43 h 159"/>
                <a:gd name="T60" fmla="*/ 78 w 247"/>
                <a:gd name="T61" fmla="*/ 39 h 159"/>
                <a:gd name="T62" fmla="*/ 93 w 247"/>
                <a:gd name="T63" fmla="*/ 35 h 159"/>
                <a:gd name="T64" fmla="*/ 113 w 247"/>
                <a:gd name="T65" fmla="*/ 32 h 159"/>
                <a:gd name="T66" fmla="*/ 124 w 247"/>
                <a:gd name="T67" fmla="*/ 30 h 159"/>
                <a:gd name="T68" fmla="*/ 118 w 247"/>
                <a:gd name="T69" fmla="*/ 27 h 159"/>
                <a:gd name="T70" fmla="*/ 101 w 247"/>
                <a:gd name="T71" fmla="*/ 28 h 159"/>
                <a:gd name="T72" fmla="*/ 82 w 247"/>
                <a:gd name="T73" fmla="*/ 31 h 159"/>
                <a:gd name="T74" fmla="*/ 74 w 247"/>
                <a:gd name="T75" fmla="*/ 26 h 159"/>
                <a:gd name="T76" fmla="*/ 84 w 247"/>
                <a:gd name="T77" fmla="*/ 3 h 159"/>
                <a:gd name="T78" fmla="*/ 84 w 247"/>
                <a:gd name="T79" fmla="*/ 1 h 159"/>
                <a:gd name="T80" fmla="*/ 78 w 247"/>
                <a:gd name="T81" fmla="*/ 8 h 159"/>
                <a:gd name="T82" fmla="*/ 69 w 247"/>
                <a:gd name="T83" fmla="*/ 21 h 159"/>
                <a:gd name="T84" fmla="*/ 64 w 247"/>
                <a:gd name="T85" fmla="*/ 33 h 159"/>
                <a:gd name="T86" fmla="*/ 54 w 247"/>
                <a:gd name="T87" fmla="*/ 35 h 159"/>
                <a:gd name="T88" fmla="*/ 42 w 247"/>
                <a:gd name="T89" fmla="*/ 39 h 159"/>
                <a:gd name="T90" fmla="*/ 37 w 247"/>
                <a:gd name="T91" fmla="*/ 34 h 159"/>
                <a:gd name="T92" fmla="*/ 44 w 247"/>
                <a:gd name="T93" fmla="*/ 7 h 159"/>
                <a:gd name="T94" fmla="*/ 44 w 247"/>
                <a:gd name="T95" fmla="*/ 3 h 159"/>
                <a:gd name="T96" fmla="*/ 33 w 247"/>
                <a:gd name="T97" fmla="*/ 23 h 159"/>
                <a:gd name="T98" fmla="*/ 24 w 247"/>
                <a:gd name="T99" fmla="*/ 46 h 159"/>
                <a:gd name="T100" fmla="*/ 14 w 247"/>
                <a:gd name="T101" fmla="*/ 56 h 159"/>
                <a:gd name="T102" fmla="*/ 10 w 247"/>
                <a:gd name="T103" fmla="*/ 56 h 159"/>
                <a:gd name="T104" fmla="*/ 13 w 247"/>
                <a:gd name="T105" fmla="*/ 34 h 159"/>
                <a:gd name="T106" fmla="*/ 11 w 247"/>
                <a:gd name="T107" fmla="*/ 25 h 159"/>
                <a:gd name="T108" fmla="*/ 0 w 247"/>
                <a:gd name="T109" fmla="*/ 66 h 15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3" name="Freeform 320"/>
            <p:cNvSpPr>
              <a:spLocks/>
            </p:cNvSpPr>
            <p:nvPr/>
          </p:nvSpPr>
          <p:spPr bwMode="auto">
            <a:xfrm>
              <a:off x="4436" y="2096"/>
              <a:ext cx="149" cy="176"/>
            </a:xfrm>
            <a:custGeom>
              <a:avLst/>
              <a:gdLst>
                <a:gd name="T0" fmla="*/ 3 w 171"/>
                <a:gd name="T1" fmla="*/ 3 h 200"/>
                <a:gd name="T2" fmla="*/ 3 w 171"/>
                <a:gd name="T3" fmla="*/ 4 h 200"/>
                <a:gd name="T4" fmla="*/ 3 w 171"/>
                <a:gd name="T5" fmla="*/ 10 h 200"/>
                <a:gd name="T6" fmla="*/ 9 w 171"/>
                <a:gd name="T7" fmla="*/ 18 h 200"/>
                <a:gd name="T8" fmla="*/ 8 w 171"/>
                <a:gd name="T9" fmla="*/ 29 h 200"/>
                <a:gd name="T10" fmla="*/ 10 w 171"/>
                <a:gd name="T11" fmla="*/ 53 h 200"/>
                <a:gd name="T12" fmla="*/ 12 w 171"/>
                <a:gd name="T13" fmla="*/ 63 h 200"/>
                <a:gd name="T14" fmla="*/ 15 w 171"/>
                <a:gd name="T15" fmla="*/ 65 h 200"/>
                <a:gd name="T16" fmla="*/ 14 w 171"/>
                <a:gd name="T17" fmla="*/ 55 h 200"/>
                <a:gd name="T18" fmla="*/ 15 w 171"/>
                <a:gd name="T19" fmla="*/ 35 h 200"/>
                <a:gd name="T20" fmla="*/ 18 w 171"/>
                <a:gd name="T21" fmla="*/ 30 h 200"/>
                <a:gd name="T22" fmla="*/ 24 w 171"/>
                <a:gd name="T23" fmla="*/ 33 h 200"/>
                <a:gd name="T24" fmla="*/ 29 w 171"/>
                <a:gd name="T25" fmla="*/ 39 h 200"/>
                <a:gd name="T26" fmla="*/ 33 w 171"/>
                <a:gd name="T27" fmla="*/ 43 h 200"/>
                <a:gd name="T28" fmla="*/ 35 w 171"/>
                <a:gd name="T29" fmla="*/ 52 h 200"/>
                <a:gd name="T30" fmla="*/ 38 w 171"/>
                <a:gd name="T31" fmla="*/ 70 h 200"/>
                <a:gd name="T32" fmla="*/ 37 w 171"/>
                <a:gd name="T33" fmla="*/ 82 h 200"/>
                <a:gd name="T34" fmla="*/ 37 w 171"/>
                <a:gd name="T35" fmla="*/ 93 h 200"/>
                <a:gd name="T36" fmla="*/ 39 w 171"/>
                <a:gd name="T37" fmla="*/ 99 h 200"/>
                <a:gd name="T38" fmla="*/ 41 w 171"/>
                <a:gd name="T39" fmla="*/ 94 h 200"/>
                <a:gd name="T40" fmla="*/ 40 w 171"/>
                <a:gd name="T41" fmla="*/ 86 h 200"/>
                <a:gd name="T42" fmla="*/ 43 w 171"/>
                <a:gd name="T43" fmla="*/ 77 h 200"/>
                <a:gd name="T44" fmla="*/ 44 w 171"/>
                <a:gd name="T45" fmla="*/ 71 h 200"/>
                <a:gd name="T46" fmla="*/ 44 w 171"/>
                <a:gd name="T47" fmla="*/ 57 h 200"/>
                <a:gd name="T48" fmla="*/ 49 w 171"/>
                <a:gd name="T49" fmla="*/ 60 h 200"/>
                <a:gd name="T50" fmla="*/ 60 w 171"/>
                <a:gd name="T51" fmla="*/ 76 h 200"/>
                <a:gd name="T52" fmla="*/ 73 w 171"/>
                <a:gd name="T53" fmla="*/ 92 h 200"/>
                <a:gd name="T54" fmla="*/ 83 w 171"/>
                <a:gd name="T55" fmla="*/ 103 h 200"/>
                <a:gd name="T56" fmla="*/ 84 w 171"/>
                <a:gd name="T57" fmla="*/ 101 h 200"/>
                <a:gd name="T58" fmla="*/ 79 w 171"/>
                <a:gd name="T59" fmla="*/ 92 h 200"/>
                <a:gd name="T60" fmla="*/ 72 w 171"/>
                <a:gd name="T61" fmla="*/ 81 h 200"/>
                <a:gd name="T62" fmla="*/ 68 w 171"/>
                <a:gd name="T63" fmla="*/ 72 h 200"/>
                <a:gd name="T64" fmla="*/ 64 w 171"/>
                <a:gd name="T65" fmla="*/ 68 h 200"/>
                <a:gd name="T66" fmla="*/ 60 w 171"/>
                <a:gd name="T67" fmla="*/ 62 h 200"/>
                <a:gd name="T68" fmla="*/ 56 w 171"/>
                <a:gd name="T69" fmla="*/ 55 h 200"/>
                <a:gd name="T70" fmla="*/ 49 w 171"/>
                <a:gd name="T71" fmla="*/ 48 h 200"/>
                <a:gd name="T72" fmla="*/ 50 w 171"/>
                <a:gd name="T73" fmla="*/ 48 h 200"/>
                <a:gd name="T74" fmla="*/ 56 w 171"/>
                <a:gd name="T75" fmla="*/ 48 h 200"/>
                <a:gd name="T76" fmla="*/ 62 w 171"/>
                <a:gd name="T77" fmla="*/ 50 h 200"/>
                <a:gd name="T78" fmla="*/ 68 w 171"/>
                <a:gd name="T79" fmla="*/ 54 h 200"/>
                <a:gd name="T80" fmla="*/ 71 w 171"/>
                <a:gd name="T81" fmla="*/ 56 h 200"/>
                <a:gd name="T82" fmla="*/ 74 w 171"/>
                <a:gd name="T83" fmla="*/ 56 h 200"/>
                <a:gd name="T84" fmla="*/ 71 w 171"/>
                <a:gd name="T85" fmla="*/ 51 h 200"/>
                <a:gd name="T86" fmla="*/ 64 w 171"/>
                <a:gd name="T87" fmla="*/ 46 h 200"/>
                <a:gd name="T88" fmla="*/ 52 w 171"/>
                <a:gd name="T89" fmla="*/ 40 h 200"/>
                <a:gd name="T90" fmla="*/ 43 w 171"/>
                <a:gd name="T91" fmla="*/ 36 h 200"/>
                <a:gd name="T92" fmla="*/ 37 w 171"/>
                <a:gd name="T93" fmla="*/ 33 h 200"/>
                <a:gd name="T94" fmla="*/ 30 w 171"/>
                <a:gd name="T95" fmla="*/ 30 h 200"/>
                <a:gd name="T96" fmla="*/ 25 w 171"/>
                <a:gd name="T97" fmla="*/ 26 h 200"/>
                <a:gd name="T98" fmla="*/ 21 w 171"/>
                <a:gd name="T99" fmla="*/ 22 h 200"/>
                <a:gd name="T100" fmla="*/ 23 w 171"/>
                <a:gd name="T101" fmla="*/ 18 h 200"/>
                <a:gd name="T102" fmla="*/ 30 w 171"/>
                <a:gd name="T103" fmla="*/ 17 h 200"/>
                <a:gd name="T104" fmla="*/ 39 w 171"/>
                <a:gd name="T105" fmla="*/ 17 h 200"/>
                <a:gd name="T106" fmla="*/ 47 w 171"/>
                <a:gd name="T107" fmla="*/ 18 h 200"/>
                <a:gd name="T108" fmla="*/ 54 w 171"/>
                <a:gd name="T109" fmla="*/ 20 h 200"/>
                <a:gd name="T110" fmla="*/ 56 w 171"/>
                <a:gd name="T111" fmla="*/ 17 h 200"/>
                <a:gd name="T112" fmla="*/ 44 w 171"/>
                <a:gd name="T113" fmla="*/ 13 h 200"/>
                <a:gd name="T114" fmla="*/ 34 w 171"/>
                <a:gd name="T115" fmla="*/ 11 h 200"/>
                <a:gd name="T116" fmla="*/ 24 w 171"/>
                <a:gd name="T117" fmla="*/ 11 h 200"/>
                <a:gd name="T118" fmla="*/ 16 w 171"/>
                <a:gd name="T119" fmla="*/ 10 h 200"/>
                <a:gd name="T120" fmla="*/ 10 w 171"/>
                <a:gd name="T121" fmla="*/ 9 h 200"/>
                <a:gd name="T122" fmla="*/ 6 w 171"/>
                <a:gd name="T123" fmla="*/ 4 h 2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4" name="Freeform 321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59 w 125"/>
                <a:gd name="T1" fmla="*/ 24 h 263"/>
                <a:gd name="T2" fmla="*/ 55 w 125"/>
                <a:gd name="T3" fmla="*/ 29 h 263"/>
                <a:gd name="T4" fmla="*/ 52 w 125"/>
                <a:gd name="T5" fmla="*/ 27 h 263"/>
                <a:gd name="T6" fmla="*/ 47 w 125"/>
                <a:gd name="T7" fmla="*/ 39 h 263"/>
                <a:gd name="T8" fmla="*/ 57 w 125"/>
                <a:gd name="T9" fmla="*/ 60 h 263"/>
                <a:gd name="T10" fmla="*/ 59 w 125"/>
                <a:gd name="T11" fmla="*/ 83 h 263"/>
                <a:gd name="T12" fmla="*/ 59 w 125"/>
                <a:gd name="T13" fmla="*/ 82 h 263"/>
                <a:gd name="T14" fmla="*/ 49 w 125"/>
                <a:gd name="T15" fmla="*/ 58 h 263"/>
                <a:gd name="T16" fmla="*/ 36 w 125"/>
                <a:gd name="T17" fmla="*/ 72 h 263"/>
                <a:gd name="T18" fmla="*/ 34 w 125"/>
                <a:gd name="T19" fmla="*/ 99 h 263"/>
                <a:gd name="T20" fmla="*/ 32 w 125"/>
                <a:gd name="T21" fmla="*/ 121 h 263"/>
                <a:gd name="T22" fmla="*/ 30 w 125"/>
                <a:gd name="T23" fmla="*/ 120 h 263"/>
                <a:gd name="T24" fmla="*/ 31 w 125"/>
                <a:gd name="T25" fmla="*/ 107 h 263"/>
                <a:gd name="T26" fmla="*/ 27 w 125"/>
                <a:gd name="T27" fmla="*/ 101 h 263"/>
                <a:gd name="T28" fmla="*/ 19 w 125"/>
                <a:gd name="T29" fmla="*/ 117 h 263"/>
                <a:gd name="T30" fmla="*/ 10 w 125"/>
                <a:gd name="T31" fmla="*/ 131 h 263"/>
                <a:gd name="T32" fmla="*/ 2 w 125"/>
                <a:gd name="T33" fmla="*/ 135 h 263"/>
                <a:gd name="T34" fmla="*/ 9 w 125"/>
                <a:gd name="T35" fmla="*/ 125 h 263"/>
                <a:gd name="T36" fmla="*/ 22 w 125"/>
                <a:gd name="T37" fmla="*/ 97 h 263"/>
                <a:gd name="T38" fmla="*/ 16 w 125"/>
                <a:gd name="T39" fmla="*/ 98 h 263"/>
                <a:gd name="T40" fmla="*/ 8 w 125"/>
                <a:gd name="T41" fmla="*/ 101 h 263"/>
                <a:gd name="T42" fmla="*/ 2 w 125"/>
                <a:gd name="T43" fmla="*/ 103 h 263"/>
                <a:gd name="T44" fmla="*/ 4 w 125"/>
                <a:gd name="T45" fmla="*/ 101 h 263"/>
                <a:gd name="T46" fmla="*/ 10 w 125"/>
                <a:gd name="T47" fmla="*/ 95 h 263"/>
                <a:gd name="T48" fmla="*/ 20 w 125"/>
                <a:gd name="T49" fmla="*/ 91 h 263"/>
                <a:gd name="T50" fmla="*/ 28 w 125"/>
                <a:gd name="T51" fmla="*/ 78 h 263"/>
                <a:gd name="T52" fmla="*/ 37 w 125"/>
                <a:gd name="T53" fmla="*/ 52 h 263"/>
                <a:gd name="T54" fmla="*/ 22 w 125"/>
                <a:gd name="T55" fmla="*/ 51 h 263"/>
                <a:gd name="T56" fmla="*/ 10 w 125"/>
                <a:gd name="T57" fmla="*/ 52 h 263"/>
                <a:gd name="T58" fmla="*/ 3 w 125"/>
                <a:gd name="T59" fmla="*/ 55 h 263"/>
                <a:gd name="T60" fmla="*/ 4 w 125"/>
                <a:gd name="T61" fmla="*/ 52 h 263"/>
                <a:gd name="T62" fmla="*/ 14 w 125"/>
                <a:gd name="T63" fmla="*/ 47 h 263"/>
                <a:gd name="T64" fmla="*/ 31 w 125"/>
                <a:gd name="T65" fmla="*/ 43 h 263"/>
                <a:gd name="T66" fmla="*/ 41 w 125"/>
                <a:gd name="T67" fmla="*/ 39 h 263"/>
                <a:gd name="T68" fmla="*/ 46 w 125"/>
                <a:gd name="T69" fmla="*/ 25 h 263"/>
                <a:gd name="T70" fmla="*/ 36 w 125"/>
                <a:gd name="T71" fmla="*/ 22 h 263"/>
                <a:gd name="T72" fmla="*/ 25 w 125"/>
                <a:gd name="T73" fmla="*/ 24 h 263"/>
                <a:gd name="T74" fmla="*/ 13 w 125"/>
                <a:gd name="T75" fmla="*/ 29 h 263"/>
                <a:gd name="T76" fmla="*/ 5 w 125"/>
                <a:gd name="T77" fmla="*/ 32 h 263"/>
                <a:gd name="T78" fmla="*/ 2 w 125"/>
                <a:gd name="T79" fmla="*/ 34 h 263"/>
                <a:gd name="T80" fmla="*/ 9 w 125"/>
                <a:gd name="T81" fmla="*/ 25 h 263"/>
                <a:gd name="T82" fmla="*/ 19 w 125"/>
                <a:gd name="T83" fmla="*/ 15 h 263"/>
                <a:gd name="T84" fmla="*/ 28 w 125"/>
                <a:gd name="T85" fmla="*/ 10 h 263"/>
                <a:gd name="T86" fmla="*/ 30 w 125"/>
                <a:gd name="T87" fmla="*/ 15 h 263"/>
                <a:gd name="T88" fmla="*/ 35 w 125"/>
                <a:gd name="T89" fmla="*/ 20 h 263"/>
                <a:gd name="T90" fmla="*/ 43 w 125"/>
                <a:gd name="T91" fmla="*/ 22 h 263"/>
                <a:gd name="T92" fmla="*/ 52 w 125"/>
                <a:gd name="T93" fmla="*/ 20 h 263"/>
                <a:gd name="T94" fmla="*/ 54 w 125"/>
                <a:gd name="T95" fmla="*/ 11 h 263"/>
                <a:gd name="T96" fmla="*/ 63 w 125"/>
                <a:gd name="T97" fmla="*/ 3 h 263"/>
                <a:gd name="T98" fmla="*/ 66 w 125"/>
                <a:gd name="T99" fmla="*/ 3 h 263"/>
                <a:gd name="T100" fmla="*/ 59 w 125"/>
                <a:gd name="T101" fmla="*/ 15 h 263"/>
                <a:gd name="T102" fmla="*/ 65 w 125"/>
                <a:gd name="T103" fmla="*/ 20 h 2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5" name="Freeform 322"/>
            <p:cNvSpPr>
              <a:spLocks/>
            </p:cNvSpPr>
            <p:nvPr/>
          </p:nvSpPr>
          <p:spPr bwMode="auto">
            <a:xfrm>
              <a:off x="4353" y="2144"/>
              <a:ext cx="18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5 w 20"/>
                <a:gd name="T5" fmla="*/ 1 h 33"/>
                <a:gd name="T6" fmla="*/ 9 w 20"/>
                <a:gd name="T7" fmla="*/ 1 h 33"/>
                <a:gd name="T8" fmla="*/ 11 w 20"/>
                <a:gd name="T9" fmla="*/ 0 h 33"/>
                <a:gd name="T10" fmla="*/ 11 w 20"/>
                <a:gd name="T11" fmla="*/ 5 h 33"/>
                <a:gd name="T12" fmla="*/ 12 w 20"/>
                <a:gd name="T13" fmla="*/ 11 h 33"/>
                <a:gd name="T14" fmla="*/ 11 w 20"/>
                <a:gd name="T15" fmla="*/ 14 h 33"/>
                <a:gd name="T16" fmla="*/ 11 w 20"/>
                <a:gd name="T17" fmla="*/ 19 h 33"/>
                <a:gd name="T18" fmla="*/ 10 w 20"/>
                <a:gd name="T19" fmla="*/ 21 h 33"/>
                <a:gd name="T20" fmla="*/ 10 w 20"/>
                <a:gd name="T21" fmla="*/ 21 h 33"/>
                <a:gd name="T22" fmla="*/ 9 w 20"/>
                <a:gd name="T23" fmla="*/ 20 h 33"/>
                <a:gd name="T24" fmla="*/ 9 w 20"/>
                <a:gd name="T25" fmla="*/ 18 h 33"/>
                <a:gd name="T26" fmla="*/ 8 w 20"/>
                <a:gd name="T27" fmla="*/ 14 h 33"/>
                <a:gd name="T28" fmla="*/ 5 w 20"/>
                <a:gd name="T29" fmla="*/ 10 h 33"/>
                <a:gd name="T30" fmla="*/ 5 w 20"/>
                <a:gd name="T31" fmla="*/ 5 h 33"/>
                <a:gd name="T32" fmla="*/ 0 w 20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6" name="Freeform 323"/>
            <p:cNvSpPr>
              <a:spLocks/>
            </p:cNvSpPr>
            <p:nvPr/>
          </p:nvSpPr>
          <p:spPr bwMode="auto">
            <a:xfrm>
              <a:off x="3910" y="1947"/>
              <a:ext cx="336" cy="204"/>
            </a:xfrm>
            <a:custGeom>
              <a:avLst/>
              <a:gdLst>
                <a:gd name="T0" fmla="*/ 173 w 386"/>
                <a:gd name="T1" fmla="*/ 47 h 232"/>
                <a:gd name="T2" fmla="*/ 155 w 386"/>
                <a:gd name="T3" fmla="*/ 55 h 232"/>
                <a:gd name="T4" fmla="*/ 140 w 386"/>
                <a:gd name="T5" fmla="*/ 82 h 232"/>
                <a:gd name="T6" fmla="*/ 125 w 386"/>
                <a:gd name="T7" fmla="*/ 102 h 232"/>
                <a:gd name="T8" fmla="*/ 104 w 386"/>
                <a:gd name="T9" fmla="*/ 120 h 232"/>
                <a:gd name="T10" fmla="*/ 99 w 386"/>
                <a:gd name="T11" fmla="*/ 120 h 232"/>
                <a:gd name="T12" fmla="*/ 112 w 386"/>
                <a:gd name="T13" fmla="*/ 108 h 232"/>
                <a:gd name="T14" fmla="*/ 131 w 386"/>
                <a:gd name="T15" fmla="*/ 87 h 232"/>
                <a:gd name="T16" fmla="*/ 140 w 386"/>
                <a:gd name="T17" fmla="*/ 68 h 232"/>
                <a:gd name="T18" fmla="*/ 140 w 386"/>
                <a:gd name="T19" fmla="*/ 62 h 232"/>
                <a:gd name="T20" fmla="*/ 127 w 386"/>
                <a:gd name="T21" fmla="*/ 68 h 232"/>
                <a:gd name="T22" fmla="*/ 113 w 386"/>
                <a:gd name="T23" fmla="*/ 76 h 232"/>
                <a:gd name="T24" fmla="*/ 91 w 386"/>
                <a:gd name="T25" fmla="*/ 97 h 232"/>
                <a:gd name="T26" fmla="*/ 64 w 386"/>
                <a:gd name="T27" fmla="*/ 113 h 232"/>
                <a:gd name="T28" fmla="*/ 52 w 386"/>
                <a:gd name="T29" fmla="*/ 114 h 232"/>
                <a:gd name="T30" fmla="*/ 76 w 386"/>
                <a:gd name="T31" fmla="*/ 101 h 232"/>
                <a:gd name="T32" fmla="*/ 99 w 386"/>
                <a:gd name="T33" fmla="*/ 78 h 232"/>
                <a:gd name="T34" fmla="*/ 98 w 386"/>
                <a:gd name="T35" fmla="*/ 73 h 232"/>
                <a:gd name="T36" fmla="*/ 84 w 386"/>
                <a:gd name="T37" fmla="*/ 74 h 232"/>
                <a:gd name="T38" fmla="*/ 73 w 386"/>
                <a:gd name="T39" fmla="*/ 76 h 232"/>
                <a:gd name="T40" fmla="*/ 52 w 386"/>
                <a:gd name="T41" fmla="*/ 86 h 232"/>
                <a:gd name="T42" fmla="*/ 24 w 386"/>
                <a:gd name="T43" fmla="*/ 97 h 232"/>
                <a:gd name="T44" fmla="*/ 16 w 386"/>
                <a:gd name="T45" fmla="*/ 95 h 232"/>
                <a:gd name="T46" fmla="*/ 38 w 386"/>
                <a:gd name="T47" fmla="*/ 87 h 232"/>
                <a:gd name="T48" fmla="*/ 57 w 386"/>
                <a:gd name="T49" fmla="*/ 76 h 232"/>
                <a:gd name="T50" fmla="*/ 38 w 386"/>
                <a:gd name="T51" fmla="*/ 70 h 232"/>
                <a:gd name="T52" fmla="*/ 11 w 386"/>
                <a:gd name="T53" fmla="*/ 74 h 232"/>
                <a:gd name="T54" fmla="*/ 0 w 386"/>
                <a:gd name="T55" fmla="*/ 77 h 232"/>
                <a:gd name="T56" fmla="*/ 17 w 386"/>
                <a:gd name="T57" fmla="*/ 68 h 232"/>
                <a:gd name="T58" fmla="*/ 50 w 386"/>
                <a:gd name="T59" fmla="*/ 62 h 232"/>
                <a:gd name="T60" fmla="*/ 48 w 386"/>
                <a:gd name="T61" fmla="*/ 54 h 232"/>
                <a:gd name="T62" fmla="*/ 29 w 386"/>
                <a:gd name="T63" fmla="*/ 39 h 232"/>
                <a:gd name="T64" fmla="*/ 21 w 386"/>
                <a:gd name="T65" fmla="*/ 32 h 232"/>
                <a:gd name="T66" fmla="*/ 42 w 386"/>
                <a:gd name="T67" fmla="*/ 41 h 232"/>
                <a:gd name="T68" fmla="*/ 68 w 386"/>
                <a:gd name="T69" fmla="*/ 58 h 232"/>
                <a:gd name="T70" fmla="*/ 80 w 386"/>
                <a:gd name="T71" fmla="*/ 62 h 232"/>
                <a:gd name="T72" fmla="*/ 95 w 386"/>
                <a:gd name="T73" fmla="*/ 62 h 232"/>
                <a:gd name="T74" fmla="*/ 91 w 386"/>
                <a:gd name="T75" fmla="*/ 50 h 232"/>
                <a:gd name="T76" fmla="*/ 78 w 386"/>
                <a:gd name="T77" fmla="*/ 35 h 232"/>
                <a:gd name="T78" fmla="*/ 68 w 386"/>
                <a:gd name="T79" fmla="*/ 27 h 232"/>
                <a:gd name="T80" fmla="*/ 60 w 386"/>
                <a:gd name="T81" fmla="*/ 22 h 232"/>
                <a:gd name="T82" fmla="*/ 56 w 386"/>
                <a:gd name="T83" fmla="*/ 14 h 232"/>
                <a:gd name="T84" fmla="*/ 79 w 386"/>
                <a:gd name="T85" fmla="*/ 32 h 232"/>
                <a:gd name="T86" fmla="*/ 103 w 386"/>
                <a:gd name="T87" fmla="*/ 51 h 232"/>
                <a:gd name="T88" fmla="*/ 114 w 386"/>
                <a:gd name="T89" fmla="*/ 57 h 232"/>
                <a:gd name="T90" fmla="*/ 125 w 386"/>
                <a:gd name="T91" fmla="*/ 55 h 232"/>
                <a:gd name="T92" fmla="*/ 139 w 386"/>
                <a:gd name="T93" fmla="*/ 51 h 232"/>
                <a:gd name="T94" fmla="*/ 140 w 386"/>
                <a:gd name="T95" fmla="*/ 46 h 232"/>
                <a:gd name="T96" fmla="*/ 125 w 386"/>
                <a:gd name="T97" fmla="*/ 29 h 232"/>
                <a:gd name="T98" fmla="*/ 103 w 386"/>
                <a:gd name="T99" fmla="*/ 8 h 232"/>
                <a:gd name="T100" fmla="*/ 99 w 386"/>
                <a:gd name="T101" fmla="*/ 3 h 232"/>
                <a:gd name="T102" fmla="*/ 122 w 386"/>
                <a:gd name="T103" fmla="*/ 20 h 232"/>
                <a:gd name="T104" fmla="*/ 147 w 386"/>
                <a:gd name="T105" fmla="*/ 39 h 232"/>
                <a:gd name="T106" fmla="*/ 163 w 386"/>
                <a:gd name="T107" fmla="*/ 38 h 232"/>
                <a:gd name="T108" fmla="*/ 189 w 386"/>
                <a:gd name="T109" fmla="*/ 33 h 232"/>
                <a:gd name="T110" fmla="*/ 189 w 386"/>
                <a:gd name="T111" fmla="*/ 36 h 23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7" name="Freeform 324"/>
            <p:cNvSpPr>
              <a:spLocks/>
            </p:cNvSpPr>
            <p:nvPr/>
          </p:nvSpPr>
          <p:spPr bwMode="auto">
            <a:xfrm>
              <a:off x="4096" y="1751"/>
              <a:ext cx="222" cy="223"/>
            </a:xfrm>
            <a:custGeom>
              <a:avLst/>
              <a:gdLst>
                <a:gd name="T0" fmla="*/ 119 w 254"/>
                <a:gd name="T1" fmla="*/ 126 h 254"/>
                <a:gd name="T2" fmla="*/ 112 w 254"/>
                <a:gd name="T3" fmla="*/ 119 h 254"/>
                <a:gd name="T4" fmla="*/ 103 w 254"/>
                <a:gd name="T5" fmla="*/ 116 h 254"/>
                <a:gd name="T6" fmla="*/ 78 w 254"/>
                <a:gd name="T7" fmla="*/ 118 h 254"/>
                <a:gd name="T8" fmla="*/ 51 w 254"/>
                <a:gd name="T9" fmla="*/ 117 h 254"/>
                <a:gd name="T10" fmla="*/ 34 w 254"/>
                <a:gd name="T11" fmla="*/ 111 h 254"/>
                <a:gd name="T12" fmla="*/ 45 w 254"/>
                <a:gd name="T13" fmla="*/ 111 h 254"/>
                <a:gd name="T14" fmla="*/ 64 w 254"/>
                <a:gd name="T15" fmla="*/ 112 h 254"/>
                <a:gd name="T16" fmla="*/ 87 w 254"/>
                <a:gd name="T17" fmla="*/ 112 h 254"/>
                <a:gd name="T18" fmla="*/ 94 w 254"/>
                <a:gd name="T19" fmla="*/ 107 h 254"/>
                <a:gd name="T20" fmla="*/ 83 w 254"/>
                <a:gd name="T21" fmla="*/ 100 h 254"/>
                <a:gd name="T22" fmla="*/ 73 w 254"/>
                <a:gd name="T23" fmla="*/ 95 h 254"/>
                <a:gd name="T24" fmla="*/ 56 w 254"/>
                <a:gd name="T25" fmla="*/ 92 h 254"/>
                <a:gd name="T26" fmla="*/ 27 w 254"/>
                <a:gd name="T27" fmla="*/ 87 h 254"/>
                <a:gd name="T28" fmla="*/ 8 w 254"/>
                <a:gd name="T29" fmla="*/ 77 h 254"/>
                <a:gd name="T30" fmla="*/ 8 w 254"/>
                <a:gd name="T31" fmla="*/ 73 h 254"/>
                <a:gd name="T32" fmla="*/ 22 w 254"/>
                <a:gd name="T33" fmla="*/ 79 h 254"/>
                <a:gd name="T34" fmla="*/ 45 w 254"/>
                <a:gd name="T35" fmla="*/ 85 h 254"/>
                <a:gd name="T36" fmla="*/ 64 w 254"/>
                <a:gd name="T37" fmla="*/ 86 h 254"/>
                <a:gd name="T38" fmla="*/ 49 w 254"/>
                <a:gd name="T39" fmla="*/ 73 h 254"/>
                <a:gd name="T40" fmla="*/ 35 w 254"/>
                <a:gd name="T41" fmla="*/ 68 h 254"/>
                <a:gd name="T42" fmla="*/ 14 w 254"/>
                <a:gd name="T43" fmla="*/ 60 h 254"/>
                <a:gd name="T44" fmla="*/ 0 w 254"/>
                <a:gd name="T45" fmla="*/ 40 h 254"/>
                <a:gd name="T46" fmla="*/ 13 w 254"/>
                <a:gd name="T47" fmla="*/ 51 h 254"/>
                <a:gd name="T48" fmla="*/ 29 w 254"/>
                <a:gd name="T49" fmla="*/ 59 h 254"/>
                <a:gd name="T50" fmla="*/ 34 w 254"/>
                <a:gd name="T51" fmla="*/ 54 h 254"/>
                <a:gd name="T52" fmla="*/ 18 w 254"/>
                <a:gd name="T53" fmla="*/ 32 h 254"/>
                <a:gd name="T54" fmla="*/ 8 w 254"/>
                <a:gd name="T55" fmla="*/ 19 h 254"/>
                <a:gd name="T56" fmla="*/ 6 w 254"/>
                <a:gd name="T57" fmla="*/ 10 h 254"/>
                <a:gd name="T58" fmla="*/ 7 w 254"/>
                <a:gd name="T59" fmla="*/ 6 h 254"/>
                <a:gd name="T60" fmla="*/ 24 w 254"/>
                <a:gd name="T61" fmla="*/ 32 h 254"/>
                <a:gd name="T62" fmla="*/ 40 w 254"/>
                <a:gd name="T63" fmla="*/ 55 h 254"/>
                <a:gd name="T64" fmla="*/ 48 w 254"/>
                <a:gd name="T65" fmla="*/ 57 h 254"/>
                <a:gd name="T66" fmla="*/ 46 w 254"/>
                <a:gd name="T67" fmla="*/ 45 h 254"/>
                <a:gd name="T68" fmla="*/ 39 w 254"/>
                <a:gd name="T69" fmla="*/ 17 h 254"/>
                <a:gd name="T70" fmla="*/ 42 w 254"/>
                <a:gd name="T71" fmla="*/ 16 h 254"/>
                <a:gd name="T72" fmla="*/ 51 w 254"/>
                <a:gd name="T73" fmla="*/ 41 h 254"/>
                <a:gd name="T74" fmla="*/ 57 w 254"/>
                <a:gd name="T75" fmla="*/ 68 h 254"/>
                <a:gd name="T76" fmla="*/ 66 w 254"/>
                <a:gd name="T77" fmla="*/ 77 h 254"/>
                <a:gd name="T78" fmla="*/ 73 w 254"/>
                <a:gd name="T79" fmla="*/ 83 h 254"/>
                <a:gd name="T80" fmla="*/ 77 w 254"/>
                <a:gd name="T81" fmla="*/ 85 h 254"/>
                <a:gd name="T82" fmla="*/ 80 w 254"/>
                <a:gd name="T83" fmla="*/ 73 h 254"/>
                <a:gd name="T84" fmla="*/ 70 w 254"/>
                <a:gd name="T85" fmla="*/ 35 h 254"/>
                <a:gd name="T86" fmla="*/ 70 w 254"/>
                <a:gd name="T87" fmla="*/ 28 h 254"/>
                <a:gd name="T88" fmla="*/ 77 w 254"/>
                <a:gd name="T89" fmla="*/ 41 h 254"/>
                <a:gd name="T90" fmla="*/ 85 w 254"/>
                <a:gd name="T91" fmla="*/ 62 h 254"/>
                <a:gd name="T92" fmla="*/ 83 w 254"/>
                <a:gd name="T93" fmla="*/ 90 h 254"/>
                <a:gd name="T94" fmla="*/ 91 w 254"/>
                <a:gd name="T95" fmla="*/ 97 h 254"/>
                <a:gd name="T96" fmla="*/ 100 w 254"/>
                <a:gd name="T97" fmla="*/ 103 h 254"/>
                <a:gd name="T98" fmla="*/ 105 w 254"/>
                <a:gd name="T99" fmla="*/ 99 h 254"/>
                <a:gd name="T100" fmla="*/ 104 w 254"/>
                <a:gd name="T101" fmla="*/ 76 h 254"/>
                <a:gd name="T102" fmla="*/ 103 w 254"/>
                <a:gd name="T103" fmla="*/ 49 h 254"/>
                <a:gd name="T104" fmla="*/ 103 w 254"/>
                <a:gd name="T105" fmla="*/ 42 h 254"/>
                <a:gd name="T106" fmla="*/ 108 w 254"/>
                <a:gd name="T107" fmla="*/ 64 h 254"/>
                <a:gd name="T108" fmla="*/ 112 w 254"/>
                <a:gd name="T109" fmla="*/ 108 h 254"/>
                <a:gd name="T110" fmla="*/ 120 w 254"/>
                <a:gd name="T111" fmla="*/ 119 h 254"/>
                <a:gd name="T112" fmla="*/ 128 w 254"/>
                <a:gd name="T113" fmla="*/ 128 h 254"/>
                <a:gd name="T114" fmla="*/ 130 w 254"/>
                <a:gd name="T115" fmla="*/ 132 h 254"/>
                <a:gd name="T116" fmla="*/ 124 w 254"/>
                <a:gd name="T117" fmla="*/ 130 h 2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8" name="Freeform 325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44 w 186"/>
                <a:gd name="T1" fmla="*/ 156 h 313"/>
                <a:gd name="T2" fmla="*/ 43 w 186"/>
                <a:gd name="T3" fmla="*/ 140 h 313"/>
                <a:gd name="T4" fmla="*/ 40 w 186"/>
                <a:gd name="T5" fmla="*/ 133 h 313"/>
                <a:gd name="T6" fmla="*/ 35 w 186"/>
                <a:gd name="T7" fmla="*/ 127 h 313"/>
                <a:gd name="T8" fmla="*/ 26 w 186"/>
                <a:gd name="T9" fmla="*/ 117 h 313"/>
                <a:gd name="T10" fmla="*/ 18 w 186"/>
                <a:gd name="T11" fmla="*/ 105 h 313"/>
                <a:gd name="T12" fmla="*/ 9 w 186"/>
                <a:gd name="T13" fmla="*/ 84 h 313"/>
                <a:gd name="T14" fmla="*/ 3 w 186"/>
                <a:gd name="T15" fmla="*/ 69 h 313"/>
                <a:gd name="T16" fmla="*/ 1 w 186"/>
                <a:gd name="T17" fmla="*/ 62 h 313"/>
                <a:gd name="T18" fmla="*/ 4 w 186"/>
                <a:gd name="T19" fmla="*/ 63 h 313"/>
                <a:gd name="T20" fmla="*/ 7 w 186"/>
                <a:gd name="T21" fmla="*/ 70 h 313"/>
                <a:gd name="T22" fmla="*/ 11 w 186"/>
                <a:gd name="T23" fmla="*/ 81 h 313"/>
                <a:gd name="T24" fmla="*/ 18 w 186"/>
                <a:gd name="T25" fmla="*/ 96 h 313"/>
                <a:gd name="T26" fmla="*/ 25 w 186"/>
                <a:gd name="T27" fmla="*/ 106 h 313"/>
                <a:gd name="T28" fmla="*/ 31 w 186"/>
                <a:gd name="T29" fmla="*/ 113 h 313"/>
                <a:gd name="T30" fmla="*/ 37 w 186"/>
                <a:gd name="T31" fmla="*/ 118 h 313"/>
                <a:gd name="T32" fmla="*/ 40 w 186"/>
                <a:gd name="T33" fmla="*/ 111 h 313"/>
                <a:gd name="T34" fmla="*/ 42 w 186"/>
                <a:gd name="T35" fmla="*/ 92 h 313"/>
                <a:gd name="T36" fmla="*/ 39 w 186"/>
                <a:gd name="T37" fmla="*/ 84 h 313"/>
                <a:gd name="T38" fmla="*/ 28 w 186"/>
                <a:gd name="T39" fmla="*/ 72 h 313"/>
                <a:gd name="T40" fmla="*/ 18 w 186"/>
                <a:gd name="T41" fmla="*/ 57 h 313"/>
                <a:gd name="T42" fmla="*/ 11 w 186"/>
                <a:gd name="T43" fmla="*/ 38 h 313"/>
                <a:gd name="T44" fmla="*/ 11 w 186"/>
                <a:gd name="T45" fmla="*/ 24 h 313"/>
                <a:gd name="T46" fmla="*/ 15 w 186"/>
                <a:gd name="T47" fmla="*/ 32 h 313"/>
                <a:gd name="T48" fmla="*/ 19 w 186"/>
                <a:gd name="T49" fmla="*/ 48 h 313"/>
                <a:gd name="T50" fmla="*/ 25 w 186"/>
                <a:gd name="T51" fmla="*/ 57 h 313"/>
                <a:gd name="T52" fmla="*/ 32 w 186"/>
                <a:gd name="T53" fmla="*/ 67 h 313"/>
                <a:gd name="T54" fmla="*/ 40 w 186"/>
                <a:gd name="T55" fmla="*/ 73 h 313"/>
                <a:gd name="T56" fmla="*/ 39 w 186"/>
                <a:gd name="T57" fmla="*/ 61 h 313"/>
                <a:gd name="T58" fmla="*/ 38 w 186"/>
                <a:gd name="T59" fmla="*/ 21 h 313"/>
                <a:gd name="T60" fmla="*/ 42 w 186"/>
                <a:gd name="T61" fmla="*/ 0 h 313"/>
                <a:gd name="T62" fmla="*/ 44 w 186"/>
                <a:gd name="T63" fmla="*/ 3 h 313"/>
                <a:gd name="T64" fmla="*/ 44 w 186"/>
                <a:gd name="T65" fmla="*/ 18 h 313"/>
                <a:gd name="T66" fmla="*/ 46 w 186"/>
                <a:gd name="T67" fmla="*/ 57 h 313"/>
                <a:gd name="T68" fmla="*/ 53 w 186"/>
                <a:gd name="T69" fmla="*/ 67 h 313"/>
                <a:gd name="T70" fmla="*/ 61 w 186"/>
                <a:gd name="T71" fmla="*/ 61 h 313"/>
                <a:gd name="T72" fmla="*/ 70 w 186"/>
                <a:gd name="T73" fmla="*/ 51 h 313"/>
                <a:gd name="T74" fmla="*/ 77 w 186"/>
                <a:gd name="T75" fmla="*/ 42 h 313"/>
                <a:gd name="T76" fmla="*/ 79 w 186"/>
                <a:gd name="T77" fmla="*/ 33 h 313"/>
                <a:gd name="T78" fmla="*/ 82 w 186"/>
                <a:gd name="T79" fmla="*/ 38 h 313"/>
                <a:gd name="T80" fmla="*/ 78 w 186"/>
                <a:gd name="T81" fmla="*/ 47 h 313"/>
                <a:gd name="T82" fmla="*/ 71 w 186"/>
                <a:gd name="T83" fmla="*/ 57 h 313"/>
                <a:gd name="T84" fmla="*/ 63 w 186"/>
                <a:gd name="T85" fmla="*/ 69 h 313"/>
                <a:gd name="T86" fmla="*/ 55 w 186"/>
                <a:gd name="T87" fmla="*/ 79 h 313"/>
                <a:gd name="T88" fmla="*/ 51 w 186"/>
                <a:gd name="T89" fmla="*/ 92 h 313"/>
                <a:gd name="T90" fmla="*/ 47 w 186"/>
                <a:gd name="T91" fmla="*/ 113 h 313"/>
                <a:gd name="T92" fmla="*/ 53 w 186"/>
                <a:gd name="T93" fmla="*/ 116 h 313"/>
                <a:gd name="T94" fmla="*/ 66 w 186"/>
                <a:gd name="T95" fmla="*/ 106 h 313"/>
                <a:gd name="T96" fmla="*/ 79 w 186"/>
                <a:gd name="T97" fmla="*/ 93 h 313"/>
                <a:gd name="T98" fmla="*/ 90 w 186"/>
                <a:gd name="T99" fmla="*/ 80 h 313"/>
                <a:gd name="T100" fmla="*/ 95 w 186"/>
                <a:gd name="T101" fmla="*/ 71 h 313"/>
                <a:gd name="T102" fmla="*/ 96 w 186"/>
                <a:gd name="T103" fmla="*/ 74 h 313"/>
                <a:gd name="T104" fmla="*/ 93 w 186"/>
                <a:gd name="T105" fmla="*/ 82 h 313"/>
                <a:gd name="T106" fmla="*/ 83 w 186"/>
                <a:gd name="T107" fmla="*/ 96 h 313"/>
                <a:gd name="T108" fmla="*/ 69 w 186"/>
                <a:gd name="T109" fmla="*/ 112 h 313"/>
                <a:gd name="T110" fmla="*/ 56 w 186"/>
                <a:gd name="T111" fmla="*/ 125 h 313"/>
                <a:gd name="T112" fmla="*/ 46 w 186"/>
                <a:gd name="T113" fmla="*/ 133 h 313"/>
                <a:gd name="T114" fmla="*/ 46 w 186"/>
                <a:gd name="T115" fmla="*/ 148 h 313"/>
                <a:gd name="T116" fmla="*/ 47 w 186"/>
                <a:gd name="T117" fmla="*/ 154 h 313"/>
                <a:gd name="T118" fmla="*/ 46 w 186"/>
                <a:gd name="T119" fmla="*/ 156 h 31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" name="Freeform 326"/>
            <p:cNvSpPr>
              <a:spLocks/>
            </p:cNvSpPr>
            <p:nvPr/>
          </p:nvSpPr>
          <p:spPr bwMode="auto">
            <a:xfrm>
              <a:off x="4048" y="2016"/>
              <a:ext cx="223" cy="263"/>
            </a:xfrm>
            <a:custGeom>
              <a:avLst/>
              <a:gdLst>
                <a:gd name="T0" fmla="*/ 132 w 253"/>
                <a:gd name="T1" fmla="*/ 4 h 299"/>
                <a:gd name="T2" fmla="*/ 127 w 253"/>
                <a:gd name="T3" fmla="*/ 12 h 299"/>
                <a:gd name="T4" fmla="*/ 120 w 253"/>
                <a:gd name="T5" fmla="*/ 24 h 299"/>
                <a:gd name="T6" fmla="*/ 115 w 253"/>
                <a:gd name="T7" fmla="*/ 33 h 299"/>
                <a:gd name="T8" fmla="*/ 111 w 253"/>
                <a:gd name="T9" fmla="*/ 40 h 299"/>
                <a:gd name="T10" fmla="*/ 106 w 253"/>
                <a:gd name="T11" fmla="*/ 48 h 299"/>
                <a:gd name="T12" fmla="*/ 100 w 253"/>
                <a:gd name="T13" fmla="*/ 60 h 299"/>
                <a:gd name="T14" fmla="*/ 95 w 253"/>
                <a:gd name="T15" fmla="*/ 68 h 299"/>
                <a:gd name="T16" fmla="*/ 96 w 253"/>
                <a:gd name="T17" fmla="*/ 76 h 299"/>
                <a:gd name="T18" fmla="*/ 101 w 253"/>
                <a:gd name="T19" fmla="*/ 85 h 299"/>
                <a:gd name="T20" fmla="*/ 101 w 253"/>
                <a:gd name="T21" fmla="*/ 95 h 299"/>
                <a:gd name="T22" fmla="*/ 101 w 253"/>
                <a:gd name="T23" fmla="*/ 92 h 299"/>
                <a:gd name="T24" fmla="*/ 97 w 253"/>
                <a:gd name="T25" fmla="*/ 86 h 299"/>
                <a:gd name="T26" fmla="*/ 91 w 253"/>
                <a:gd name="T27" fmla="*/ 81 h 299"/>
                <a:gd name="T28" fmla="*/ 84 w 253"/>
                <a:gd name="T29" fmla="*/ 84 h 299"/>
                <a:gd name="T30" fmla="*/ 73 w 253"/>
                <a:gd name="T31" fmla="*/ 93 h 299"/>
                <a:gd name="T32" fmla="*/ 63 w 253"/>
                <a:gd name="T33" fmla="*/ 103 h 299"/>
                <a:gd name="T34" fmla="*/ 56 w 253"/>
                <a:gd name="T35" fmla="*/ 112 h 299"/>
                <a:gd name="T36" fmla="*/ 54 w 253"/>
                <a:gd name="T37" fmla="*/ 120 h 299"/>
                <a:gd name="T38" fmla="*/ 56 w 253"/>
                <a:gd name="T39" fmla="*/ 139 h 299"/>
                <a:gd name="T40" fmla="*/ 62 w 253"/>
                <a:gd name="T41" fmla="*/ 151 h 299"/>
                <a:gd name="T42" fmla="*/ 63 w 253"/>
                <a:gd name="T43" fmla="*/ 156 h 299"/>
                <a:gd name="T44" fmla="*/ 56 w 253"/>
                <a:gd name="T45" fmla="*/ 147 h 299"/>
                <a:gd name="T46" fmla="*/ 49 w 253"/>
                <a:gd name="T47" fmla="*/ 126 h 299"/>
                <a:gd name="T48" fmla="*/ 46 w 253"/>
                <a:gd name="T49" fmla="*/ 123 h 299"/>
                <a:gd name="T50" fmla="*/ 38 w 253"/>
                <a:gd name="T51" fmla="*/ 135 h 299"/>
                <a:gd name="T52" fmla="*/ 30 w 253"/>
                <a:gd name="T53" fmla="*/ 146 h 299"/>
                <a:gd name="T54" fmla="*/ 23 w 253"/>
                <a:gd name="T55" fmla="*/ 156 h 299"/>
                <a:gd name="T56" fmla="*/ 16 w 253"/>
                <a:gd name="T57" fmla="*/ 157 h 299"/>
                <a:gd name="T58" fmla="*/ 17 w 253"/>
                <a:gd name="T59" fmla="*/ 156 h 299"/>
                <a:gd name="T60" fmla="*/ 20 w 253"/>
                <a:gd name="T61" fmla="*/ 150 h 299"/>
                <a:gd name="T62" fmla="*/ 28 w 253"/>
                <a:gd name="T63" fmla="*/ 138 h 299"/>
                <a:gd name="T64" fmla="*/ 36 w 253"/>
                <a:gd name="T65" fmla="*/ 125 h 299"/>
                <a:gd name="T66" fmla="*/ 43 w 253"/>
                <a:gd name="T67" fmla="*/ 115 h 299"/>
                <a:gd name="T68" fmla="*/ 40 w 253"/>
                <a:gd name="T69" fmla="*/ 113 h 299"/>
                <a:gd name="T70" fmla="*/ 29 w 253"/>
                <a:gd name="T71" fmla="*/ 116 h 299"/>
                <a:gd name="T72" fmla="*/ 19 w 253"/>
                <a:gd name="T73" fmla="*/ 117 h 299"/>
                <a:gd name="T74" fmla="*/ 11 w 253"/>
                <a:gd name="T75" fmla="*/ 121 h 299"/>
                <a:gd name="T76" fmla="*/ 4 w 253"/>
                <a:gd name="T77" fmla="*/ 125 h 299"/>
                <a:gd name="T78" fmla="*/ 0 w 253"/>
                <a:gd name="T79" fmla="*/ 123 h 299"/>
                <a:gd name="T80" fmla="*/ 7 w 253"/>
                <a:gd name="T81" fmla="*/ 118 h 299"/>
                <a:gd name="T82" fmla="*/ 19 w 253"/>
                <a:gd name="T83" fmla="*/ 113 h 299"/>
                <a:gd name="T84" fmla="*/ 33 w 253"/>
                <a:gd name="T85" fmla="*/ 106 h 299"/>
                <a:gd name="T86" fmla="*/ 45 w 253"/>
                <a:gd name="T87" fmla="*/ 105 h 299"/>
                <a:gd name="T88" fmla="*/ 52 w 253"/>
                <a:gd name="T89" fmla="*/ 103 h 299"/>
                <a:gd name="T90" fmla="*/ 59 w 253"/>
                <a:gd name="T91" fmla="*/ 99 h 299"/>
                <a:gd name="T92" fmla="*/ 65 w 253"/>
                <a:gd name="T93" fmla="*/ 92 h 299"/>
                <a:gd name="T94" fmla="*/ 69 w 253"/>
                <a:gd name="T95" fmla="*/ 86 h 299"/>
                <a:gd name="T96" fmla="*/ 69 w 253"/>
                <a:gd name="T97" fmla="*/ 82 h 299"/>
                <a:gd name="T98" fmla="*/ 63 w 253"/>
                <a:gd name="T99" fmla="*/ 80 h 299"/>
                <a:gd name="T100" fmla="*/ 65 w 253"/>
                <a:gd name="T101" fmla="*/ 77 h 299"/>
                <a:gd name="T102" fmla="*/ 71 w 253"/>
                <a:gd name="T103" fmla="*/ 74 h 299"/>
                <a:gd name="T104" fmla="*/ 75 w 253"/>
                <a:gd name="T105" fmla="*/ 73 h 299"/>
                <a:gd name="T106" fmla="*/ 78 w 253"/>
                <a:gd name="T107" fmla="*/ 74 h 299"/>
                <a:gd name="T108" fmla="*/ 81 w 253"/>
                <a:gd name="T109" fmla="*/ 70 h 299"/>
                <a:gd name="T110" fmla="*/ 91 w 253"/>
                <a:gd name="T111" fmla="*/ 55 h 299"/>
                <a:gd name="T112" fmla="*/ 101 w 253"/>
                <a:gd name="T113" fmla="*/ 37 h 299"/>
                <a:gd name="T114" fmla="*/ 109 w 253"/>
                <a:gd name="T115" fmla="*/ 21 h 299"/>
                <a:gd name="T116" fmla="*/ 113 w 253"/>
                <a:gd name="T117" fmla="*/ 12 h 299"/>
                <a:gd name="T118" fmla="*/ 117 w 253"/>
                <a:gd name="T119" fmla="*/ 5 h 299"/>
                <a:gd name="T120" fmla="*/ 123 w 253"/>
                <a:gd name="T121" fmla="*/ 3 h 299"/>
                <a:gd name="T122" fmla="*/ 132 w 253"/>
                <a:gd name="T123" fmla="*/ 0 h 29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0" name="Freeform 327"/>
            <p:cNvSpPr>
              <a:spLocks/>
            </p:cNvSpPr>
            <p:nvPr/>
          </p:nvSpPr>
          <p:spPr bwMode="auto">
            <a:xfrm>
              <a:off x="4459" y="1656"/>
              <a:ext cx="128" cy="214"/>
            </a:xfrm>
            <a:custGeom>
              <a:avLst/>
              <a:gdLst>
                <a:gd name="T0" fmla="*/ 20 w 146"/>
                <a:gd name="T1" fmla="*/ 119 h 244"/>
                <a:gd name="T2" fmla="*/ 30 w 146"/>
                <a:gd name="T3" fmla="*/ 106 h 244"/>
                <a:gd name="T4" fmla="*/ 35 w 146"/>
                <a:gd name="T5" fmla="*/ 102 h 244"/>
                <a:gd name="T6" fmla="*/ 47 w 146"/>
                <a:gd name="T7" fmla="*/ 98 h 244"/>
                <a:gd name="T8" fmla="*/ 60 w 146"/>
                <a:gd name="T9" fmla="*/ 94 h 244"/>
                <a:gd name="T10" fmla="*/ 70 w 146"/>
                <a:gd name="T11" fmla="*/ 89 h 244"/>
                <a:gd name="T12" fmla="*/ 74 w 146"/>
                <a:gd name="T13" fmla="*/ 84 h 244"/>
                <a:gd name="T14" fmla="*/ 73 w 146"/>
                <a:gd name="T15" fmla="*/ 82 h 244"/>
                <a:gd name="T16" fmla="*/ 68 w 146"/>
                <a:gd name="T17" fmla="*/ 84 h 244"/>
                <a:gd name="T18" fmla="*/ 60 w 146"/>
                <a:gd name="T19" fmla="*/ 89 h 244"/>
                <a:gd name="T20" fmla="*/ 47 w 146"/>
                <a:gd name="T21" fmla="*/ 93 h 244"/>
                <a:gd name="T22" fmla="*/ 38 w 146"/>
                <a:gd name="T23" fmla="*/ 96 h 244"/>
                <a:gd name="T24" fmla="*/ 36 w 146"/>
                <a:gd name="T25" fmla="*/ 90 h 244"/>
                <a:gd name="T26" fmla="*/ 43 w 146"/>
                <a:gd name="T27" fmla="*/ 74 h 244"/>
                <a:gd name="T28" fmla="*/ 47 w 146"/>
                <a:gd name="T29" fmla="*/ 66 h 244"/>
                <a:gd name="T30" fmla="*/ 57 w 146"/>
                <a:gd name="T31" fmla="*/ 60 h 244"/>
                <a:gd name="T32" fmla="*/ 66 w 146"/>
                <a:gd name="T33" fmla="*/ 50 h 244"/>
                <a:gd name="T34" fmla="*/ 74 w 146"/>
                <a:gd name="T35" fmla="*/ 44 h 244"/>
                <a:gd name="T36" fmla="*/ 75 w 146"/>
                <a:gd name="T37" fmla="*/ 39 h 244"/>
                <a:gd name="T38" fmla="*/ 74 w 146"/>
                <a:gd name="T39" fmla="*/ 36 h 244"/>
                <a:gd name="T40" fmla="*/ 69 w 146"/>
                <a:gd name="T41" fmla="*/ 41 h 244"/>
                <a:gd name="T42" fmla="*/ 63 w 146"/>
                <a:gd name="T43" fmla="*/ 47 h 244"/>
                <a:gd name="T44" fmla="*/ 55 w 146"/>
                <a:gd name="T45" fmla="*/ 53 h 244"/>
                <a:gd name="T46" fmla="*/ 46 w 146"/>
                <a:gd name="T47" fmla="*/ 58 h 244"/>
                <a:gd name="T48" fmla="*/ 46 w 146"/>
                <a:gd name="T49" fmla="*/ 48 h 244"/>
                <a:gd name="T50" fmla="*/ 46 w 146"/>
                <a:gd name="T51" fmla="*/ 14 h 244"/>
                <a:gd name="T52" fmla="*/ 46 w 146"/>
                <a:gd name="T53" fmla="*/ 1 h 244"/>
                <a:gd name="T54" fmla="*/ 45 w 146"/>
                <a:gd name="T55" fmla="*/ 2 h 244"/>
                <a:gd name="T56" fmla="*/ 41 w 146"/>
                <a:gd name="T57" fmla="*/ 17 h 244"/>
                <a:gd name="T58" fmla="*/ 40 w 146"/>
                <a:gd name="T59" fmla="*/ 54 h 244"/>
                <a:gd name="T60" fmla="*/ 35 w 146"/>
                <a:gd name="T61" fmla="*/ 66 h 244"/>
                <a:gd name="T62" fmla="*/ 34 w 146"/>
                <a:gd name="T63" fmla="*/ 64 h 244"/>
                <a:gd name="T64" fmla="*/ 32 w 146"/>
                <a:gd name="T65" fmla="*/ 58 h 244"/>
                <a:gd name="T66" fmla="*/ 28 w 146"/>
                <a:gd name="T67" fmla="*/ 48 h 244"/>
                <a:gd name="T68" fmla="*/ 21 w 146"/>
                <a:gd name="T69" fmla="*/ 38 h 244"/>
                <a:gd name="T70" fmla="*/ 14 w 146"/>
                <a:gd name="T71" fmla="*/ 30 h 244"/>
                <a:gd name="T72" fmla="*/ 9 w 146"/>
                <a:gd name="T73" fmla="*/ 28 h 244"/>
                <a:gd name="T74" fmla="*/ 12 w 146"/>
                <a:gd name="T75" fmla="*/ 33 h 244"/>
                <a:gd name="T76" fmla="*/ 19 w 146"/>
                <a:gd name="T77" fmla="*/ 45 h 244"/>
                <a:gd name="T78" fmla="*/ 28 w 146"/>
                <a:gd name="T79" fmla="*/ 61 h 244"/>
                <a:gd name="T80" fmla="*/ 31 w 146"/>
                <a:gd name="T81" fmla="*/ 75 h 244"/>
                <a:gd name="T82" fmla="*/ 28 w 146"/>
                <a:gd name="T83" fmla="*/ 89 h 244"/>
                <a:gd name="T84" fmla="*/ 25 w 146"/>
                <a:gd name="T85" fmla="*/ 96 h 244"/>
                <a:gd name="T86" fmla="*/ 22 w 146"/>
                <a:gd name="T87" fmla="*/ 93 h 244"/>
                <a:gd name="T88" fmla="*/ 18 w 146"/>
                <a:gd name="T89" fmla="*/ 88 h 244"/>
                <a:gd name="T90" fmla="*/ 13 w 146"/>
                <a:gd name="T91" fmla="*/ 82 h 244"/>
                <a:gd name="T92" fmla="*/ 8 w 146"/>
                <a:gd name="T93" fmla="*/ 75 h 244"/>
                <a:gd name="T94" fmla="*/ 3 w 146"/>
                <a:gd name="T95" fmla="*/ 69 h 244"/>
                <a:gd name="T96" fmla="*/ 0 w 146"/>
                <a:gd name="T97" fmla="*/ 68 h 244"/>
                <a:gd name="T98" fmla="*/ 4 w 146"/>
                <a:gd name="T99" fmla="*/ 75 h 244"/>
                <a:gd name="T100" fmla="*/ 10 w 146"/>
                <a:gd name="T101" fmla="*/ 84 h 244"/>
                <a:gd name="T102" fmla="*/ 17 w 146"/>
                <a:gd name="T103" fmla="*/ 95 h 244"/>
                <a:gd name="T104" fmla="*/ 18 w 146"/>
                <a:gd name="T105" fmla="*/ 101 h 244"/>
                <a:gd name="T106" fmla="*/ 17 w 146"/>
                <a:gd name="T107" fmla="*/ 114 h 244"/>
                <a:gd name="T108" fmla="*/ 12 w 146"/>
                <a:gd name="T109" fmla="*/ 124 h 244"/>
                <a:gd name="T110" fmla="*/ 14 w 146"/>
                <a:gd name="T111" fmla="*/ 127 h 24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" name="Freeform 328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133 w 279"/>
                <a:gd name="T1" fmla="*/ 106 h 227"/>
                <a:gd name="T2" fmla="*/ 126 w 279"/>
                <a:gd name="T3" fmla="*/ 101 h 227"/>
                <a:gd name="T4" fmla="*/ 118 w 279"/>
                <a:gd name="T5" fmla="*/ 97 h 227"/>
                <a:gd name="T6" fmla="*/ 110 w 279"/>
                <a:gd name="T7" fmla="*/ 91 h 227"/>
                <a:gd name="T8" fmla="*/ 113 w 279"/>
                <a:gd name="T9" fmla="*/ 66 h 227"/>
                <a:gd name="T10" fmla="*/ 111 w 279"/>
                <a:gd name="T11" fmla="*/ 44 h 227"/>
                <a:gd name="T12" fmla="*/ 110 w 279"/>
                <a:gd name="T13" fmla="*/ 51 h 227"/>
                <a:gd name="T14" fmla="*/ 105 w 279"/>
                <a:gd name="T15" fmla="*/ 80 h 227"/>
                <a:gd name="T16" fmla="*/ 98 w 279"/>
                <a:gd name="T17" fmla="*/ 83 h 227"/>
                <a:gd name="T18" fmla="*/ 87 w 279"/>
                <a:gd name="T19" fmla="*/ 70 h 227"/>
                <a:gd name="T20" fmla="*/ 79 w 279"/>
                <a:gd name="T21" fmla="*/ 63 h 227"/>
                <a:gd name="T22" fmla="*/ 76 w 279"/>
                <a:gd name="T23" fmla="*/ 14 h 227"/>
                <a:gd name="T24" fmla="*/ 69 w 279"/>
                <a:gd name="T25" fmla="*/ 3 h 227"/>
                <a:gd name="T26" fmla="*/ 72 w 279"/>
                <a:gd name="T27" fmla="*/ 21 h 227"/>
                <a:gd name="T28" fmla="*/ 72 w 279"/>
                <a:gd name="T29" fmla="*/ 57 h 227"/>
                <a:gd name="T30" fmla="*/ 48 w 279"/>
                <a:gd name="T31" fmla="*/ 39 h 227"/>
                <a:gd name="T32" fmla="*/ 18 w 279"/>
                <a:gd name="T33" fmla="*/ 18 h 227"/>
                <a:gd name="T34" fmla="*/ 7 w 279"/>
                <a:gd name="T35" fmla="*/ 9 h 227"/>
                <a:gd name="T36" fmla="*/ 10 w 279"/>
                <a:gd name="T37" fmla="*/ 16 h 227"/>
                <a:gd name="T38" fmla="*/ 29 w 279"/>
                <a:gd name="T39" fmla="*/ 33 h 227"/>
                <a:gd name="T40" fmla="*/ 56 w 279"/>
                <a:gd name="T41" fmla="*/ 53 h 227"/>
                <a:gd name="T42" fmla="*/ 72 w 279"/>
                <a:gd name="T43" fmla="*/ 64 h 227"/>
                <a:gd name="T44" fmla="*/ 61 w 279"/>
                <a:gd name="T45" fmla="*/ 65 h 227"/>
                <a:gd name="T46" fmla="*/ 41 w 279"/>
                <a:gd name="T47" fmla="*/ 67 h 227"/>
                <a:gd name="T48" fmla="*/ 16 w 279"/>
                <a:gd name="T49" fmla="*/ 65 h 227"/>
                <a:gd name="T50" fmla="*/ 0 w 279"/>
                <a:gd name="T51" fmla="*/ 57 h 227"/>
                <a:gd name="T52" fmla="*/ 6 w 279"/>
                <a:gd name="T53" fmla="*/ 65 h 227"/>
                <a:gd name="T54" fmla="*/ 26 w 279"/>
                <a:gd name="T55" fmla="*/ 70 h 227"/>
                <a:gd name="T56" fmla="*/ 56 w 279"/>
                <a:gd name="T57" fmla="*/ 72 h 227"/>
                <a:gd name="T58" fmla="*/ 71 w 279"/>
                <a:gd name="T59" fmla="*/ 73 h 227"/>
                <a:gd name="T60" fmla="*/ 83 w 279"/>
                <a:gd name="T61" fmla="*/ 82 h 227"/>
                <a:gd name="T62" fmla="*/ 91 w 279"/>
                <a:gd name="T63" fmla="*/ 92 h 227"/>
                <a:gd name="T64" fmla="*/ 84 w 279"/>
                <a:gd name="T65" fmla="*/ 98 h 227"/>
                <a:gd name="T66" fmla="*/ 64 w 279"/>
                <a:gd name="T67" fmla="*/ 106 h 227"/>
                <a:gd name="T68" fmla="*/ 50 w 279"/>
                <a:gd name="T69" fmla="*/ 111 h 227"/>
                <a:gd name="T70" fmla="*/ 50 w 279"/>
                <a:gd name="T71" fmla="*/ 113 h 227"/>
                <a:gd name="T72" fmla="*/ 67 w 279"/>
                <a:gd name="T73" fmla="*/ 111 h 227"/>
                <a:gd name="T74" fmla="*/ 86 w 279"/>
                <a:gd name="T75" fmla="*/ 105 h 227"/>
                <a:gd name="T76" fmla="*/ 99 w 279"/>
                <a:gd name="T77" fmla="*/ 99 h 227"/>
                <a:gd name="T78" fmla="*/ 110 w 279"/>
                <a:gd name="T79" fmla="*/ 99 h 227"/>
                <a:gd name="T80" fmla="*/ 120 w 279"/>
                <a:gd name="T81" fmla="*/ 106 h 227"/>
                <a:gd name="T82" fmla="*/ 132 w 279"/>
                <a:gd name="T83" fmla="*/ 113 h 227"/>
                <a:gd name="T84" fmla="*/ 140 w 279"/>
                <a:gd name="T85" fmla="*/ 115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125" name="Group 329"/>
          <p:cNvGrpSpPr>
            <a:grpSpLocks/>
          </p:cNvGrpSpPr>
          <p:nvPr/>
        </p:nvGrpSpPr>
        <p:grpSpPr bwMode="auto">
          <a:xfrm>
            <a:off x="6324600" y="4038600"/>
            <a:ext cx="2971800" cy="3048000"/>
            <a:chOff x="2640" y="432"/>
            <a:chExt cx="2208" cy="2024"/>
          </a:xfrm>
        </p:grpSpPr>
        <p:sp>
          <p:nvSpPr>
            <p:cNvPr id="5126" name="AutoShape 330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7" name="Freeform 331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59 h 123"/>
                <a:gd name="T2" fmla="*/ 4 w 310"/>
                <a:gd name="T3" fmla="*/ 62 h 123"/>
                <a:gd name="T4" fmla="*/ 7 w 310"/>
                <a:gd name="T5" fmla="*/ 64 h 123"/>
                <a:gd name="T6" fmla="*/ 14 w 310"/>
                <a:gd name="T7" fmla="*/ 65 h 123"/>
                <a:gd name="T8" fmla="*/ 23 w 310"/>
                <a:gd name="T9" fmla="*/ 66 h 123"/>
                <a:gd name="T10" fmla="*/ 36 w 310"/>
                <a:gd name="T11" fmla="*/ 66 h 123"/>
                <a:gd name="T12" fmla="*/ 49 w 310"/>
                <a:gd name="T13" fmla="*/ 66 h 123"/>
                <a:gd name="T14" fmla="*/ 65 w 310"/>
                <a:gd name="T15" fmla="*/ 67 h 123"/>
                <a:gd name="T16" fmla="*/ 80 w 310"/>
                <a:gd name="T17" fmla="*/ 67 h 123"/>
                <a:gd name="T18" fmla="*/ 97 w 310"/>
                <a:gd name="T19" fmla="*/ 67 h 123"/>
                <a:gd name="T20" fmla="*/ 113 w 310"/>
                <a:gd name="T21" fmla="*/ 66 h 123"/>
                <a:gd name="T22" fmla="*/ 125 w 310"/>
                <a:gd name="T23" fmla="*/ 66 h 123"/>
                <a:gd name="T24" fmla="*/ 138 w 310"/>
                <a:gd name="T25" fmla="*/ 66 h 123"/>
                <a:gd name="T26" fmla="*/ 147 w 310"/>
                <a:gd name="T27" fmla="*/ 65 h 123"/>
                <a:gd name="T28" fmla="*/ 154 w 310"/>
                <a:gd name="T29" fmla="*/ 64 h 123"/>
                <a:gd name="T30" fmla="*/ 160 w 310"/>
                <a:gd name="T31" fmla="*/ 62 h 123"/>
                <a:gd name="T32" fmla="*/ 161 w 310"/>
                <a:gd name="T33" fmla="*/ 59 h 123"/>
                <a:gd name="T34" fmla="*/ 147 w 310"/>
                <a:gd name="T35" fmla="*/ 58 h 123"/>
                <a:gd name="T36" fmla="*/ 134 w 310"/>
                <a:gd name="T37" fmla="*/ 52 h 123"/>
                <a:gd name="T38" fmla="*/ 124 w 310"/>
                <a:gd name="T39" fmla="*/ 45 h 123"/>
                <a:gd name="T40" fmla="*/ 116 w 310"/>
                <a:gd name="T41" fmla="*/ 35 h 123"/>
                <a:gd name="T42" fmla="*/ 109 w 310"/>
                <a:gd name="T43" fmla="*/ 24 h 123"/>
                <a:gd name="T44" fmla="*/ 102 w 310"/>
                <a:gd name="T45" fmla="*/ 14 h 123"/>
                <a:gd name="T46" fmla="*/ 98 w 310"/>
                <a:gd name="T47" fmla="*/ 6 h 123"/>
                <a:gd name="T48" fmla="*/ 97 w 310"/>
                <a:gd name="T49" fmla="*/ 0 h 123"/>
                <a:gd name="T50" fmla="*/ 66 w 310"/>
                <a:gd name="T51" fmla="*/ 0 h 123"/>
                <a:gd name="T52" fmla="*/ 62 w 310"/>
                <a:gd name="T53" fmla="*/ 6 h 123"/>
                <a:gd name="T54" fmla="*/ 59 w 310"/>
                <a:gd name="T55" fmla="*/ 14 h 123"/>
                <a:gd name="T56" fmla="*/ 54 w 310"/>
                <a:gd name="T57" fmla="*/ 24 h 123"/>
                <a:gd name="T58" fmla="*/ 47 w 310"/>
                <a:gd name="T59" fmla="*/ 35 h 123"/>
                <a:gd name="T60" fmla="*/ 37 w 310"/>
                <a:gd name="T61" fmla="*/ 45 h 123"/>
                <a:gd name="T62" fmla="*/ 27 w 310"/>
                <a:gd name="T63" fmla="*/ 52 h 123"/>
                <a:gd name="T64" fmla="*/ 15 w 310"/>
                <a:gd name="T65" fmla="*/ 58 h 123"/>
                <a:gd name="T66" fmla="*/ 0 w 310"/>
                <a:gd name="T67" fmla="*/ 59 h 1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8" name="Freeform 332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48 w 112"/>
                <a:gd name="T1" fmla="*/ 157 h 302"/>
                <a:gd name="T2" fmla="*/ 47 w 112"/>
                <a:gd name="T3" fmla="*/ 157 h 302"/>
                <a:gd name="T4" fmla="*/ 46 w 112"/>
                <a:gd name="T5" fmla="*/ 155 h 302"/>
                <a:gd name="T6" fmla="*/ 44 w 112"/>
                <a:gd name="T7" fmla="*/ 154 h 302"/>
                <a:gd name="T8" fmla="*/ 44 w 112"/>
                <a:gd name="T9" fmla="*/ 154 h 302"/>
                <a:gd name="T10" fmla="*/ 52 w 112"/>
                <a:gd name="T11" fmla="*/ 129 h 302"/>
                <a:gd name="T12" fmla="*/ 54 w 112"/>
                <a:gd name="T13" fmla="*/ 105 h 302"/>
                <a:gd name="T14" fmla="*/ 50 w 112"/>
                <a:gd name="T15" fmla="*/ 83 h 302"/>
                <a:gd name="T16" fmla="*/ 42 w 112"/>
                <a:gd name="T17" fmla="*/ 62 h 302"/>
                <a:gd name="T18" fmla="*/ 33 w 112"/>
                <a:gd name="T19" fmla="*/ 44 h 302"/>
                <a:gd name="T20" fmla="*/ 21 w 112"/>
                <a:gd name="T21" fmla="*/ 27 h 302"/>
                <a:gd name="T22" fmla="*/ 10 w 112"/>
                <a:gd name="T23" fmla="*/ 12 h 302"/>
                <a:gd name="T24" fmla="*/ 0 w 112"/>
                <a:gd name="T25" fmla="*/ 0 h 302"/>
                <a:gd name="T26" fmla="*/ 12 w 112"/>
                <a:gd name="T27" fmla="*/ 7 h 302"/>
                <a:gd name="T28" fmla="*/ 26 w 112"/>
                <a:gd name="T29" fmla="*/ 20 h 302"/>
                <a:gd name="T30" fmla="*/ 39 w 112"/>
                <a:gd name="T31" fmla="*/ 41 h 302"/>
                <a:gd name="T32" fmla="*/ 50 w 112"/>
                <a:gd name="T33" fmla="*/ 63 h 302"/>
                <a:gd name="T34" fmla="*/ 57 w 112"/>
                <a:gd name="T35" fmla="*/ 90 h 302"/>
                <a:gd name="T36" fmla="*/ 61 w 112"/>
                <a:gd name="T37" fmla="*/ 113 h 302"/>
                <a:gd name="T38" fmla="*/ 57 w 112"/>
                <a:gd name="T39" fmla="*/ 138 h 302"/>
                <a:gd name="T40" fmla="*/ 48 w 112"/>
                <a:gd name="T41" fmla="*/ 157 h 3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9" name="Freeform 333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3 w 101"/>
                <a:gd name="T3" fmla="*/ 0 h 23"/>
                <a:gd name="T4" fmla="*/ 6 w 101"/>
                <a:gd name="T5" fmla="*/ 0 h 23"/>
                <a:gd name="T6" fmla="*/ 12 w 101"/>
                <a:gd name="T7" fmla="*/ 0 h 23"/>
                <a:gd name="T8" fmla="*/ 20 w 101"/>
                <a:gd name="T9" fmla="*/ 1 h 23"/>
                <a:gd name="T10" fmla="*/ 28 w 101"/>
                <a:gd name="T11" fmla="*/ 3 h 23"/>
                <a:gd name="T12" fmla="*/ 34 w 101"/>
                <a:gd name="T13" fmla="*/ 3 h 23"/>
                <a:gd name="T14" fmla="*/ 42 w 101"/>
                <a:gd name="T15" fmla="*/ 8 h 23"/>
                <a:gd name="T16" fmla="*/ 48 w 101"/>
                <a:gd name="T17" fmla="*/ 11 h 23"/>
                <a:gd name="T18" fmla="*/ 42 w 101"/>
                <a:gd name="T19" fmla="*/ 10 h 23"/>
                <a:gd name="T20" fmla="*/ 35 w 101"/>
                <a:gd name="T21" fmla="*/ 9 h 23"/>
                <a:gd name="T22" fmla="*/ 28 w 101"/>
                <a:gd name="T23" fmla="*/ 8 h 23"/>
                <a:gd name="T24" fmla="*/ 20 w 101"/>
                <a:gd name="T25" fmla="*/ 7 h 23"/>
                <a:gd name="T26" fmla="*/ 12 w 101"/>
                <a:gd name="T27" fmla="*/ 6 h 23"/>
                <a:gd name="T28" fmla="*/ 6 w 101"/>
                <a:gd name="T29" fmla="*/ 3 h 23"/>
                <a:gd name="T30" fmla="*/ 3 w 101"/>
                <a:gd name="T31" fmla="*/ 3 h 23"/>
                <a:gd name="T32" fmla="*/ 0 w 101"/>
                <a:gd name="T33" fmla="*/ 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0" name="Freeform 334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4 w 120"/>
                <a:gd name="T3" fmla="*/ 1 h 31"/>
                <a:gd name="T4" fmla="*/ 8 w 120"/>
                <a:gd name="T5" fmla="*/ 0 h 31"/>
                <a:gd name="T6" fmla="*/ 16 w 120"/>
                <a:gd name="T7" fmla="*/ 1 h 31"/>
                <a:gd name="T8" fmla="*/ 26 w 120"/>
                <a:gd name="T9" fmla="*/ 3 h 31"/>
                <a:gd name="T10" fmla="*/ 35 w 120"/>
                <a:gd name="T11" fmla="*/ 4 h 31"/>
                <a:gd name="T12" fmla="*/ 46 w 120"/>
                <a:gd name="T13" fmla="*/ 7 h 31"/>
                <a:gd name="T14" fmla="*/ 55 w 120"/>
                <a:gd name="T15" fmla="*/ 9 h 31"/>
                <a:gd name="T16" fmla="*/ 62 w 120"/>
                <a:gd name="T17" fmla="*/ 13 h 31"/>
                <a:gd name="T18" fmla="*/ 57 w 120"/>
                <a:gd name="T19" fmla="*/ 11 h 31"/>
                <a:gd name="T20" fmla="*/ 48 w 120"/>
                <a:gd name="T21" fmla="*/ 11 h 31"/>
                <a:gd name="T22" fmla="*/ 39 w 120"/>
                <a:gd name="T23" fmla="*/ 9 h 31"/>
                <a:gd name="T24" fmla="*/ 28 w 120"/>
                <a:gd name="T25" fmla="*/ 8 h 31"/>
                <a:gd name="T26" fmla="*/ 17 w 120"/>
                <a:gd name="T27" fmla="*/ 7 h 31"/>
                <a:gd name="T28" fmla="*/ 9 w 120"/>
                <a:gd name="T29" fmla="*/ 5 h 31"/>
                <a:gd name="T30" fmla="*/ 4 w 120"/>
                <a:gd name="T31" fmla="*/ 3 h 31"/>
                <a:gd name="T32" fmla="*/ 0 w 120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1" name="Freeform 335"/>
            <p:cNvSpPr>
              <a:spLocks/>
            </p:cNvSpPr>
            <p:nvPr/>
          </p:nvSpPr>
          <p:spPr bwMode="auto">
            <a:xfrm>
              <a:off x="4327" y="1118"/>
              <a:ext cx="109" cy="21"/>
            </a:xfrm>
            <a:custGeom>
              <a:avLst/>
              <a:gdLst>
                <a:gd name="T0" fmla="*/ 0 w 124"/>
                <a:gd name="T1" fmla="*/ 3 h 25"/>
                <a:gd name="T2" fmla="*/ 4 w 124"/>
                <a:gd name="T3" fmla="*/ 2 h 25"/>
                <a:gd name="T4" fmla="*/ 9 w 124"/>
                <a:gd name="T5" fmla="*/ 0 h 25"/>
                <a:gd name="T6" fmla="*/ 18 w 124"/>
                <a:gd name="T7" fmla="*/ 0 h 25"/>
                <a:gd name="T8" fmla="*/ 29 w 124"/>
                <a:gd name="T9" fmla="*/ 3 h 25"/>
                <a:gd name="T10" fmla="*/ 40 w 124"/>
                <a:gd name="T11" fmla="*/ 3 h 25"/>
                <a:gd name="T12" fmla="*/ 51 w 124"/>
                <a:gd name="T13" fmla="*/ 5 h 25"/>
                <a:gd name="T14" fmla="*/ 59 w 124"/>
                <a:gd name="T15" fmla="*/ 7 h 25"/>
                <a:gd name="T16" fmla="*/ 65 w 124"/>
                <a:gd name="T17" fmla="*/ 11 h 25"/>
                <a:gd name="T18" fmla="*/ 61 w 124"/>
                <a:gd name="T19" fmla="*/ 9 h 25"/>
                <a:gd name="T20" fmla="*/ 52 w 124"/>
                <a:gd name="T21" fmla="*/ 9 h 25"/>
                <a:gd name="T22" fmla="*/ 41 w 124"/>
                <a:gd name="T23" fmla="*/ 8 h 25"/>
                <a:gd name="T24" fmla="*/ 29 w 124"/>
                <a:gd name="T25" fmla="*/ 8 h 25"/>
                <a:gd name="T26" fmla="*/ 19 w 124"/>
                <a:gd name="T27" fmla="*/ 6 h 25"/>
                <a:gd name="T28" fmla="*/ 9 w 124"/>
                <a:gd name="T29" fmla="*/ 5 h 25"/>
                <a:gd name="T30" fmla="*/ 4 w 124"/>
                <a:gd name="T31" fmla="*/ 3 h 25"/>
                <a:gd name="T32" fmla="*/ 0 w 124"/>
                <a:gd name="T33" fmla="*/ 3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2" name="Freeform 336"/>
            <p:cNvSpPr>
              <a:spLocks/>
            </p:cNvSpPr>
            <p:nvPr/>
          </p:nvSpPr>
          <p:spPr bwMode="auto">
            <a:xfrm>
              <a:off x="4345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8 w 112"/>
                <a:gd name="T5" fmla="*/ 0 h 19"/>
                <a:gd name="T6" fmla="*/ 17 w 112"/>
                <a:gd name="T7" fmla="*/ 0 h 19"/>
                <a:gd name="T8" fmla="*/ 26 w 112"/>
                <a:gd name="T9" fmla="*/ 2 h 19"/>
                <a:gd name="T10" fmla="*/ 36 w 112"/>
                <a:gd name="T11" fmla="*/ 4 h 19"/>
                <a:gd name="T12" fmla="*/ 46 w 112"/>
                <a:gd name="T13" fmla="*/ 8 h 19"/>
                <a:gd name="T14" fmla="*/ 53 w 112"/>
                <a:gd name="T15" fmla="*/ 9 h 19"/>
                <a:gd name="T16" fmla="*/ 58 w 112"/>
                <a:gd name="T17" fmla="*/ 14 h 19"/>
                <a:gd name="T18" fmla="*/ 53 w 112"/>
                <a:gd name="T19" fmla="*/ 13 h 19"/>
                <a:gd name="T20" fmla="*/ 46 w 112"/>
                <a:gd name="T21" fmla="*/ 12 h 19"/>
                <a:gd name="T22" fmla="*/ 35 w 112"/>
                <a:gd name="T23" fmla="*/ 11 h 19"/>
                <a:gd name="T24" fmla="*/ 25 w 112"/>
                <a:gd name="T25" fmla="*/ 10 h 19"/>
                <a:gd name="T26" fmla="*/ 16 w 112"/>
                <a:gd name="T27" fmla="*/ 9 h 19"/>
                <a:gd name="T28" fmla="*/ 8 w 112"/>
                <a:gd name="T29" fmla="*/ 9 h 19"/>
                <a:gd name="T30" fmla="*/ 4 w 112"/>
                <a:gd name="T31" fmla="*/ 8 h 19"/>
                <a:gd name="T32" fmla="*/ 0 w 112"/>
                <a:gd name="T33" fmla="*/ 3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3" name="Freeform 337"/>
            <p:cNvSpPr>
              <a:spLocks/>
            </p:cNvSpPr>
            <p:nvPr/>
          </p:nvSpPr>
          <p:spPr bwMode="auto">
            <a:xfrm>
              <a:off x="4366" y="1193"/>
              <a:ext cx="82" cy="13"/>
            </a:xfrm>
            <a:custGeom>
              <a:avLst/>
              <a:gdLst>
                <a:gd name="T0" fmla="*/ 0 w 94"/>
                <a:gd name="T1" fmla="*/ 4 h 15"/>
                <a:gd name="T2" fmla="*/ 3 w 94"/>
                <a:gd name="T3" fmla="*/ 3 h 15"/>
                <a:gd name="T4" fmla="*/ 6 w 94"/>
                <a:gd name="T5" fmla="*/ 3 h 15"/>
                <a:gd name="T6" fmla="*/ 12 w 94"/>
                <a:gd name="T7" fmla="*/ 1 h 15"/>
                <a:gd name="T8" fmla="*/ 19 w 94"/>
                <a:gd name="T9" fmla="*/ 0 h 15"/>
                <a:gd name="T10" fmla="*/ 27 w 94"/>
                <a:gd name="T11" fmla="*/ 1 h 15"/>
                <a:gd name="T12" fmla="*/ 34 w 94"/>
                <a:gd name="T13" fmla="*/ 3 h 15"/>
                <a:gd name="T14" fmla="*/ 42 w 94"/>
                <a:gd name="T15" fmla="*/ 3 h 15"/>
                <a:gd name="T16" fmla="*/ 48 w 94"/>
                <a:gd name="T17" fmla="*/ 8 h 15"/>
                <a:gd name="T18" fmla="*/ 44 w 94"/>
                <a:gd name="T19" fmla="*/ 7 h 15"/>
                <a:gd name="T20" fmla="*/ 36 w 94"/>
                <a:gd name="T21" fmla="*/ 7 h 15"/>
                <a:gd name="T22" fmla="*/ 28 w 94"/>
                <a:gd name="T23" fmla="*/ 7 h 15"/>
                <a:gd name="T24" fmla="*/ 20 w 94"/>
                <a:gd name="T25" fmla="*/ 7 h 15"/>
                <a:gd name="T26" fmla="*/ 12 w 94"/>
                <a:gd name="T27" fmla="*/ 7 h 15"/>
                <a:gd name="T28" fmla="*/ 6 w 94"/>
                <a:gd name="T29" fmla="*/ 7 h 15"/>
                <a:gd name="T30" fmla="*/ 3 w 94"/>
                <a:gd name="T31" fmla="*/ 6 h 15"/>
                <a:gd name="T32" fmla="*/ 0 w 94"/>
                <a:gd name="T33" fmla="*/ 4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4" name="Freeform 338"/>
            <p:cNvSpPr>
              <a:spLocks/>
            </p:cNvSpPr>
            <p:nvPr/>
          </p:nvSpPr>
          <p:spPr bwMode="auto">
            <a:xfrm>
              <a:off x="4397" y="1260"/>
              <a:ext cx="41" cy="16"/>
            </a:xfrm>
            <a:custGeom>
              <a:avLst/>
              <a:gdLst>
                <a:gd name="T0" fmla="*/ 0 w 46"/>
                <a:gd name="T1" fmla="*/ 9 h 18"/>
                <a:gd name="T2" fmla="*/ 1 w 46"/>
                <a:gd name="T3" fmla="*/ 7 h 18"/>
                <a:gd name="T4" fmla="*/ 4 w 46"/>
                <a:gd name="T5" fmla="*/ 4 h 18"/>
                <a:gd name="T6" fmla="*/ 7 w 46"/>
                <a:gd name="T7" fmla="*/ 4 h 18"/>
                <a:gd name="T8" fmla="*/ 11 w 46"/>
                <a:gd name="T9" fmla="*/ 3 h 18"/>
                <a:gd name="T10" fmla="*/ 16 w 46"/>
                <a:gd name="T11" fmla="*/ 1 h 18"/>
                <a:gd name="T12" fmla="*/ 21 w 46"/>
                <a:gd name="T13" fmla="*/ 0 h 18"/>
                <a:gd name="T14" fmla="*/ 23 w 46"/>
                <a:gd name="T15" fmla="*/ 2 h 18"/>
                <a:gd name="T16" fmla="*/ 26 w 46"/>
                <a:gd name="T17" fmla="*/ 4 h 18"/>
                <a:gd name="T18" fmla="*/ 22 w 46"/>
                <a:gd name="T19" fmla="*/ 4 h 18"/>
                <a:gd name="T20" fmla="*/ 19 w 46"/>
                <a:gd name="T21" fmla="*/ 4 h 18"/>
                <a:gd name="T22" fmla="*/ 14 w 46"/>
                <a:gd name="T23" fmla="*/ 4 h 18"/>
                <a:gd name="T24" fmla="*/ 9 w 46"/>
                <a:gd name="T25" fmla="*/ 7 h 18"/>
                <a:gd name="T26" fmla="*/ 6 w 46"/>
                <a:gd name="T27" fmla="*/ 9 h 18"/>
                <a:gd name="T28" fmla="*/ 4 w 46"/>
                <a:gd name="T29" fmla="*/ 10 h 18"/>
                <a:gd name="T30" fmla="*/ 1 w 46"/>
                <a:gd name="T31" fmla="*/ 10 h 18"/>
                <a:gd name="T32" fmla="*/ 0 w 46"/>
                <a:gd name="T33" fmla="*/ 9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5" name="Freeform 339"/>
            <p:cNvSpPr>
              <a:spLocks/>
            </p:cNvSpPr>
            <p:nvPr/>
          </p:nvSpPr>
          <p:spPr bwMode="auto">
            <a:xfrm>
              <a:off x="4311" y="1032"/>
              <a:ext cx="74" cy="19"/>
            </a:xfrm>
            <a:custGeom>
              <a:avLst/>
              <a:gdLst>
                <a:gd name="T0" fmla="*/ 0 w 86"/>
                <a:gd name="T1" fmla="*/ 2 h 23"/>
                <a:gd name="T2" fmla="*/ 3 w 86"/>
                <a:gd name="T3" fmla="*/ 1 h 23"/>
                <a:gd name="T4" fmla="*/ 5 w 86"/>
                <a:gd name="T5" fmla="*/ 0 h 23"/>
                <a:gd name="T6" fmla="*/ 9 w 86"/>
                <a:gd name="T7" fmla="*/ 0 h 23"/>
                <a:gd name="T8" fmla="*/ 16 w 86"/>
                <a:gd name="T9" fmla="*/ 1 h 23"/>
                <a:gd name="T10" fmla="*/ 23 w 86"/>
                <a:gd name="T11" fmla="*/ 2 h 23"/>
                <a:gd name="T12" fmla="*/ 29 w 86"/>
                <a:gd name="T13" fmla="*/ 3 h 23"/>
                <a:gd name="T14" fmla="*/ 35 w 86"/>
                <a:gd name="T15" fmla="*/ 6 h 23"/>
                <a:gd name="T16" fmla="*/ 40 w 86"/>
                <a:gd name="T17" fmla="*/ 9 h 23"/>
                <a:gd name="T18" fmla="*/ 35 w 86"/>
                <a:gd name="T19" fmla="*/ 8 h 23"/>
                <a:gd name="T20" fmla="*/ 29 w 86"/>
                <a:gd name="T21" fmla="*/ 7 h 23"/>
                <a:gd name="T22" fmla="*/ 23 w 86"/>
                <a:gd name="T23" fmla="*/ 6 h 23"/>
                <a:gd name="T24" fmla="*/ 16 w 86"/>
                <a:gd name="T25" fmla="*/ 5 h 23"/>
                <a:gd name="T26" fmla="*/ 9 w 86"/>
                <a:gd name="T27" fmla="*/ 4 h 23"/>
                <a:gd name="T28" fmla="*/ 5 w 86"/>
                <a:gd name="T29" fmla="*/ 3 h 23"/>
                <a:gd name="T30" fmla="*/ 3 w 86"/>
                <a:gd name="T31" fmla="*/ 2 h 23"/>
                <a:gd name="T32" fmla="*/ 0 w 86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6" name="Freeform 340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4 h 24"/>
                <a:gd name="T2" fmla="*/ 4 w 121"/>
                <a:gd name="T3" fmla="*/ 1 h 24"/>
                <a:gd name="T4" fmla="*/ 9 w 121"/>
                <a:gd name="T5" fmla="*/ 0 h 24"/>
                <a:gd name="T6" fmla="*/ 18 w 121"/>
                <a:gd name="T7" fmla="*/ 0 h 24"/>
                <a:gd name="T8" fmla="*/ 29 w 121"/>
                <a:gd name="T9" fmla="*/ 2 h 24"/>
                <a:gd name="T10" fmla="*/ 39 w 121"/>
                <a:gd name="T11" fmla="*/ 4 h 24"/>
                <a:gd name="T12" fmla="*/ 50 w 121"/>
                <a:gd name="T13" fmla="*/ 6 h 24"/>
                <a:gd name="T14" fmla="*/ 58 w 121"/>
                <a:gd name="T15" fmla="*/ 9 h 24"/>
                <a:gd name="T16" fmla="*/ 65 w 121"/>
                <a:gd name="T17" fmla="*/ 12 h 24"/>
                <a:gd name="T18" fmla="*/ 61 w 121"/>
                <a:gd name="T19" fmla="*/ 12 h 24"/>
                <a:gd name="T20" fmla="*/ 51 w 121"/>
                <a:gd name="T21" fmla="*/ 11 h 24"/>
                <a:gd name="T22" fmla="*/ 41 w 121"/>
                <a:gd name="T23" fmla="*/ 11 h 24"/>
                <a:gd name="T24" fmla="*/ 30 w 121"/>
                <a:gd name="T25" fmla="*/ 9 h 24"/>
                <a:gd name="T26" fmla="*/ 19 w 121"/>
                <a:gd name="T27" fmla="*/ 8 h 24"/>
                <a:gd name="T28" fmla="*/ 9 w 121"/>
                <a:gd name="T29" fmla="*/ 6 h 24"/>
                <a:gd name="T30" fmla="*/ 4 w 121"/>
                <a:gd name="T31" fmla="*/ 4 h 24"/>
                <a:gd name="T32" fmla="*/ 0 w 121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7" name="Freeform 341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4 h 14"/>
                <a:gd name="T2" fmla="*/ 3 w 110"/>
                <a:gd name="T3" fmla="*/ 3 h 14"/>
                <a:gd name="T4" fmla="*/ 7 w 110"/>
                <a:gd name="T5" fmla="*/ 3 h 14"/>
                <a:gd name="T6" fmla="*/ 15 w 110"/>
                <a:gd name="T7" fmla="*/ 1 h 14"/>
                <a:gd name="T8" fmla="*/ 24 w 110"/>
                <a:gd name="T9" fmla="*/ 0 h 14"/>
                <a:gd name="T10" fmla="*/ 33 w 110"/>
                <a:gd name="T11" fmla="*/ 0 h 14"/>
                <a:gd name="T12" fmla="*/ 42 w 110"/>
                <a:gd name="T13" fmla="*/ 2 h 14"/>
                <a:gd name="T14" fmla="*/ 50 w 110"/>
                <a:gd name="T15" fmla="*/ 3 h 14"/>
                <a:gd name="T16" fmla="*/ 56 w 110"/>
                <a:gd name="T17" fmla="*/ 7 h 14"/>
                <a:gd name="T18" fmla="*/ 50 w 110"/>
                <a:gd name="T19" fmla="*/ 6 h 14"/>
                <a:gd name="T20" fmla="*/ 43 w 110"/>
                <a:gd name="T21" fmla="*/ 6 h 14"/>
                <a:gd name="T22" fmla="*/ 34 w 110"/>
                <a:gd name="T23" fmla="*/ 7 h 14"/>
                <a:gd name="T24" fmla="*/ 24 w 110"/>
                <a:gd name="T25" fmla="*/ 7 h 14"/>
                <a:gd name="T26" fmla="*/ 15 w 110"/>
                <a:gd name="T27" fmla="*/ 7 h 14"/>
                <a:gd name="T28" fmla="*/ 7 w 110"/>
                <a:gd name="T29" fmla="*/ 7 h 14"/>
                <a:gd name="T30" fmla="*/ 3 w 110"/>
                <a:gd name="T31" fmla="*/ 5 h 14"/>
                <a:gd name="T32" fmla="*/ 0 w 110"/>
                <a:gd name="T33" fmla="*/ 4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8" name="Freeform 342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3 w 89"/>
                <a:gd name="T3" fmla="*/ 2 h 14"/>
                <a:gd name="T4" fmla="*/ 7 w 89"/>
                <a:gd name="T5" fmla="*/ 0 h 14"/>
                <a:gd name="T6" fmla="*/ 13 w 89"/>
                <a:gd name="T7" fmla="*/ 0 h 14"/>
                <a:gd name="T8" fmla="*/ 21 w 89"/>
                <a:gd name="T9" fmla="*/ 1 h 14"/>
                <a:gd name="T10" fmla="*/ 28 w 89"/>
                <a:gd name="T11" fmla="*/ 3 h 14"/>
                <a:gd name="T12" fmla="*/ 36 w 89"/>
                <a:gd name="T13" fmla="*/ 6 h 14"/>
                <a:gd name="T14" fmla="*/ 41 w 89"/>
                <a:gd name="T15" fmla="*/ 7 h 14"/>
                <a:gd name="T16" fmla="*/ 43 w 89"/>
                <a:gd name="T17" fmla="*/ 9 h 14"/>
                <a:gd name="T18" fmla="*/ 40 w 89"/>
                <a:gd name="T19" fmla="*/ 8 h 14"/>
                <a:gd name="T20" fmla="*/ 34 w 89"/>
                <a:gd name="T21" fmla="*/ 8 h 14"/>
                <a:gd name="T22" fmla="*/ 27 w 89"/>
                <a:gd name="T23" fmla="*/ 7 h 14"/>
                <a:gd name="T24" fmla="*/ 19 w 89"/>
                <a:gd name="T25" fmla="*/ 7 h 14"/>
                <a:gd name="T26" fmla="*/ 13 w 89"/>
                <a:gd name="T27" fmla="*/ 7 h 14"/>
                <a:gd name="T28" fmla="*/ 7 w 89"/>
                <a:gd name="T29" fmla="*/ 7 h 14"/>
                <a:gd name="T30" fmla="*/ 3 w 89"/>
                <a:gd name="T31" fmla="*/ 7 h 14"/>
                <a:gd name="T32" fmla="*/ 0 w 89"/>
                <a:gd name="T33" fmla="*/ 4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9" name="Freeform 343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5 h 14"/>
                <a:gd name="T2" fmla="*/ 2 w 55"/>
                <a:gd name="T3" fmla="*/ 4 h 14"/>
                <a:gd name="T4" fmla="*/ 3 w 55"/>
                <a:gd name="T5" fmla="*/ 3 h 14"/>
                <a:gd name="T6" fmla="*/ 8 w 55"/>
                <a:gd name="T7" fmla="*/ 3 h 14"/>
                <a:gd name="T8" fmla="*/ 12 w 55"/>
                <a:gd name="T9" fmla="*/ 1 h 14"/>
                <a:gd name="T10" fmla="*/ 18 w 55"/>
                <a:gd name="T11" fmla="*/ 0 h 14"/>
                <a:gd name="T12" fmla="*/ 22 w 55"/>
                <a:gd name="T13" fmla="*/ 1 h 14"/>
                <a:gd name="T14" fmla="*/ 26 w 55"/>
                <a:gd name="T15" fmla="*/ 2 h 14"/>
                <a:gd name="T16" fmla="*/ 28 w 55"/>
                <a:gd name="T17" fmla="*/ 3 h 14"/>
                <a:gd name="T18" fmla="*/ 24 w 55"/>
                <a:gd name="T19" fmla="*/ 3 h 14"/>
                <a:gd name="T20" fmla="*/ 20 w 55"/>
                <a:gd name="T21" fmla="*/ 3 h 14"/>
                <a:gd name="T22" fmla="*/ 15 w 55"/>
                <a:gd name="T23" fmla="*/ 3 h 14"/>
                <a:gd name="T24" fmla="*/ 10 w 55"/>
                <a:gd name="T25" fmla="*/ 5 h 14"/>
                <a:gd name="T26" fmla="*/ 7 w 55"/>
                <a:gd name="T27" fmla="*/ 6 h 14"/>
                <a:gd name="T28" fmla="*/ 3 w 55"/>
                <a:gd name="T29" fmla="*/ 7 h 14"/>
                <a:gd name="T30" fmla="*/ 1 w 55"/>
                <a:gd name="T31" fmla="*/ 7 h 14"/>
                <a:gd name="T32" fmla="*/ 0 w 55"/>
                <a:gd name="T33" fmla="*/ 5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0" name="Freeform 344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27 w 54"/>
                <a:gd name="T1" fmla="*/ 9 h 23"/>
                <a:gd name="T2" fmla="*/ 25 w 54"/>
                <a:gd name="T3" fmla="*/ 8 h 23"/>
                <a:gd name="T4" fmla="*/ 21 w 54"/>
                <a:gd name="T5" fmla="*/ 8 h 23"/>
                <a:gd name="T6" fmla="*/ 17 w 54"/>
                <a:gd name="T7" fmla="*/ 8 h 23"/>
                <a:gd name="T8" fmla="*/ 11 w 54"/>
                <a:gd name="T9" fmla="*/ 7 h 23"/>
                <a:gd name="T10" fmla="*/ 7 w 54"/>
                <a:gd name="T11" fmla="*/ 6 h 23"/>
                <a:gd name="T12" fmla="*/ 3 w 54"/>
                <a:gd name="T13" fmla="*/ 5 h 23"/>
                <a:gd name="T14" fmla="*/ 0 w 54"/>
                <a:gd name="T15" fmla="*/ 3 h 23"/>
                <a:gd name="T16" fmla="*/ 0 w 54"/>
                <a:gd name="T17" fmla="*/ 2 h 23"/>
                <a:gd name="T18" fmla="*/ 3 w 54"/>
                <a:gd name="T19" fmla="*/ 0 h 23"/>
                <a:gd name="T20" fmla="*/ 5 w 54"/>
                <a:gd name="T21" fmla="*/ 0 h 23"/>
                <a:gd name="T22" fmla="*/ 8 w 54"/>
                <a:gd name="T23" fmla="*/ 2 h 23"/>
                <a:gd name="T24" fmla="*/ 13 w 54"/>
                <a:gd name="T25" fmla="*/ 2 h 23"/>
                <a:gd name="T26" fmla="*/ 17 w 54"/>
                <a:gd name="T27" fmla="*/ 5 h 23"/>
                <a:gd name="T28" fmla="*/ 21 w 54"/>
                <a:gd name="T29" fmla="*/ 6 h 23"/>
                <a:gd name="T30" fmla="*/ 25 w 54"/>
                <a:gd name="T31" fmla="*/ 8 h 23"/>
                <a:gd name="T32" fmla="*/ 27 w 54"/>
                <a:gd name="T33" fmla="*/ 9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1" name="Freeform 345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2 w 10"/>
                <a:gd name="T1" fmla="*/ 28 h 52"/>
                <a:gd name="T2" fmla="*/ 2 w 10"/>
                <a:gd name="T3" fmla="*/ 22 h 52"/>
                <a:gd name="T4" fmla="*/ 3 w 10"/>
                <a:gd name="T5" fmla="*/ 13 h 52"/>
                <a:gd name="T6" fmla="*/ 3 w 10"/>
                <a:gd name="T7" fmla="*/ 4 h 52"/>
                <a:gd name="T8" fmla="*/ 2 w 10"/>
                <a:gd name="T9" fmla="*/ 0 h 52"/>
                <a:gd name="T10" fmla="*/ 0 w 10"/>
                <a:gd name="T11" fmla="*/ 4 h 52"/>
                <a:gd name="T12" fmla="*/ 1 w 10"/>
                <a:gd name="T13" fmla="*/ 11 h 52"/>
                <a:gd name="T14" fmla="*/ 2 w 10"/>
                <a:gd name="T15" fmla="*/ 21 h 52"/>
                <a:gd name="T16" fmla="*/ 2 w 10"/>
                <a:gd name="T17" fmla="*/ 28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2" name="Freeform 346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19 w 31"/>
                <a:gd name="T1" fmla="*/ 31 h 44"/>
                <a:gd name="T2" fmla="*/ 16 w 31"/>
                <a:gd name="T3" fmla="*/ 25 h 44"/>
                <a:gd name="T4" fmla="*/ 12 w 31"/>
                <a:gd name="T5" fmla="*/ 13 h 44"/>
                <a:gd name="T6" fmla="*/ 6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7 h 44"/>
                <a:gd name="T14" fmla="*/ 5 w 31"/>
                <a:gd name="T15" fmla="*/ 8 h 44"/>
                <a:gd name="T16" fmla="*/ 5 w 31"/>
                <a:gd name="T17" fmla="*/ 15 h 44"/>
                <a:gd name="T18" fmla="*/ 10 w 31"/>
                <a:gd name="T19" fmla="*/ 20 h 44"/>
                <a:gd name="T20" fmla="*/ 13 w 31"/>
                <a:gd name="T21" fmla="*/ 25 h 44"/>
                <a:gd name="T22" fmla="*/ 17 w 31"/>
                <a:gd name="T23" fmla="*/ 28 h 44"/>
                <a:gd name="T24" fmla="*/ 19 w 31"/>
                <a:gd name="T25" fmla="*/ 31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3" name="Freeform 347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7 h 15"/>
                <a:gd name="T2" fmla="*/ 4 w 69"/>
                <a:gd name="T3" fmla="*/ 6 h 15"/>
                <a:gd name="T4" fmla="*/ 9 w 69"/>
                <a:gd name="T5" fmla="*/ 4 h 15"/>
                <a:gd name="T6" fmla="*/ 15 w 69"/>
                <a:gd name="T7" fmla="*/ 1 h 15"/>
                <a:gd name="T8" fmla="*/ 21 w 69"/>
                <a:gd name="T9" fmla="*/ 0 h 15"/>
                <a:gd name="T10" fmla="*/ 27 w 69"/>
                <a:gd name="T11" fmla="*/ 0 h 15"/>
                <a:gd name="T12" fmla="*/ 31 w 69"/>
                <a:gd name="T13" fmla="*/ 2 h 15"/>
                <a:gd name="T14" fmla="*/ 34 w 69"/>
                <a:gd name="T15" fmla="*/ 5 h 15"/>
                <a:gd name="T16" fmla="*/ 37 w 69"/>
                <a:gd name="T17" fmla="*/ 7 h 15"/>
                <a:gd name="T18" fmla="*/ 36 w 69"/>
                <a:gd name="T19" fmla="*/ 8 h 15"/>
                <a:gd name="T20" fmla="*/ 34 w 69"/>
                <a:gd name="T21" fmla="*/ 10 h 15"/>
                <a:gd name="T22" fmla="*/ 29 w 69"/>
                <a:gd name="T23" fmla="*/ 10 h 15"/>
                <a:gd name="T24" fmla="*/ 22 w 69"/>
                <a:gd name="T25" fmla="*/ 10 h 15"/>
                <a:gd name="T26" fmla="*/ 16 w 69"/>
                <a:gd name="T27" fmla="*/ 8 h 15"/>
                <a:gd name="T28" fmla="*/ 10 w 69"/>
                <a:gd name="T29" fmla="*/ 7 h 15"/>
                <a:gd name="T30" fmla="*/ 4 w 69"/>
                <a:gd name="T31" fmla="*/ 7 h 15"/>
                <a:gd name="T32" fmla="*/ 0 w 69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4" name="Freeform 348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3 w 63"/>
                <a:gd name="T3" fmla="*/ 1 h 28"/>
                <a:gd name="T4" fmla="*/ 7 w 63"/>
                <a:gd name="T5" fmla="*/ 2 h 28"/>
                <a:gd name="T6" fmla="*/ 11 w 63"/>
                <a:gd name="T7" fmla="*/ 3 h 28"/>
                <a:gd name="T8" fmla="*/ 17 w 63"/>
                <a:gd name="T9" fmla="*/ 3 h 28"/>
                <a:gd name="T10" fmla="*/ 21 w 63"/>
                <a:gd name="T11" fmla="*/ 6 h 28"/>
                <a:gd name="T12" fmla="*/ 25 w 63"/>
                <a:gd name="T13" fmla="*/ 8 h 28"/>
                <a:gd name="T14" fmla="*/ 28 w 63"/>
                <a:gd name="T15" fmla="*/ 9 h 28"/>
                <a:gd name="T16" fmla="*/ 28 w 63"/>
                <a:gd name="T17" fmla="*/ 11 h 28"/>
                <a:gd name="T18" fmla="*/ 28 w 63"/>
                <a:gd name="T19" fmla="*/ 13 h 28"/>
                <a:gd name="T20" fmla="*/ 25 w 63"/>
                <a:gd name="T21" fmla="*/ 13 h 28"/>
                <a:gd name="T22" fmla="*/ 21 w 63"/>
                <a:gd name="T23" fmla="*/ 11 h 28"/>
                <a:gd name="T24" fmla="*/ 16 w 63"/>
                <a:gd name="T25" fmla="*/ 9 h 28"/>
                <a:gd name="T26" fmla="*/ 11 w 63"/>
                <a:gd name="T27" fmla="*/ 7 h 28"/>
                <a:gd name="T28" fmla="*/ 6 w 63"/>
                <a:gd name="T29" fmla="*/ 3 h 28"/>
                <a:gd name="T30" fmla="*/ 3 w 63"/>
                <a:gd name="T31" fmla="*/ 3 h 28"/>
                <a:gd name="T32" fmla="*/ 0 w 63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5" name="Freeform 349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10 h 15"/>
                <a:gd name="T2" fmla="*/ 3 w 64"/>
                <a:gd name="T3" fmla="*/ 7 h 15"/>
                <a:gd name="T4" fmla="*/ 4 w 64"/>
                <a:gd name="T5" fmla="*/ 5 h 15"/>
                <a:gd name="T6" fmla="*/ 8 w 64"/>
                <a:gd name="T7" fmla="*/ 2 h 15"/>
                <a:gd name="T8" fmla="*/ 12 w 64"/>
                <a:gd name="T9" fmla="*/ 0 h 15"/>
                <a:gd name="T10" fmla="*/ 18 w 64"/>
                <a:gd name="T11" fmla="*/ 0 h 15"/>
                <a:gd name="T12" fmla="*/ 21 w 64"/>
                <a:gd name="T13" fmla="*/ 1 h 15"/>
                <a:gd name="T14" fmla="*/ 25 w 64"/>
                <a:gd name="T15" fmla="*/ 3 h 15"/>
                <a:gd name="T16" fmla="*/ 28 w 64"/>
                <a:gd name="T17" fmla="*/ 7 h 15"/>
                <a:gd name="T18" fmla="*/ 28 w 64"/>
                <a:gd name="T19" fmla="*/ 7 h 15"/>
                <a:gd name="T20" fmla="*/ 25 w 64"/>
                <a:gd name="T21" fmla="*/ 7 h 15"/>
                <a:gd name="T22" fmla="*/ 22 w 64"/>
                <a:gd name="T23" fmla="*/ 9 h 15"/>
                <a:gd name="T24" fmla="*/ 18 w 64"/>
                <a:gd name="T25" fmla="*/ 9 h 15"/>
                <a:gd name="T26" fmla="*/ 13 w 64"/>
                <a:gd name="T27" fmla="*/ 9 h 15"/>
                <a:gd name="T28" fmla="*/ 8 w 64"/>
                <a:gd name="T29" fmla="*/ 9 h 15"/>
                <a:gd name="T30" fmla="*/ 4 w 64"/>
                <a:gd name="T31" fmla="*/ 9 h 15"/>
                <a:gd name="T32" fmla="*/ 0 w 64"/>
                <a:gd name="T33" fmla="*/ 10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6" name="Freeform 350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6 h 20"/>
                <a:gd name="T2" fmla="*/ 4 w 66"/>
                <a:gd name="T3" fmla="*/ 5 h 20"/>
                <a:gd name="T4" fmla="*/ 6 w 66"/>
                <a:gd name="T5" fmla="*/ 3 h 20"/>
                <a:gd name="T6" fmla="*/ 12 w 66"/>
                <a:gd name="T7" fmla="*/ 2 h 20"/>
                <a:gd name="T8" fmla="*/ 19 w 66"/>
                <a:gd name="T9" fmla="*/ 2 h 20"/>
                <a:gd name="T10" fmla="*/ 24 w 66"/>
                <a:gd name="T11" fmla="*/ 0 h 20"/>
                <a:gd name="T12" fmla="*/ 30 w 66"/>
                <a:gd name="T13" fmla="*/ 0 h 20"/>
                <a:gd name="T14" fmla="*/ 35 w 66"/>
                <a:gd name="T15" fmla="*/ 1 h 20"/>
                <a:gd name="T16" fmla="*/ 38 w 66"/>
                <a:gd name="T17" fmla="*/ 2 h 20"/>
                <a:gd name="T18" fmla="*/ 38 w 66"/>
                <a:gd name="T19" fmla="*/ 2 h 20"/>
                <a:gd name="T20" fmla="*/ 35 w 66"/>
                <a:gd name="T21" fmla="*/ 3 h 20"/>
                <a:gd name="T22" fmla="*/ 31 w 66"/>
                <a:gd name="T23" fmla="*/ 4 h 20"/>
                <a:gd name="T24" fmla="*/ 26 w 66"/>
                <a:gd name="T25" fmla="*/ 4 h 20"/>
                <a:gd name="T26" fmla="*/ 19 w 66"/>
                <a:gd name="T27" fmla="*/ 5 h 20"/>
                <a:gd name="T28" fmla="*/ 12 w 66"/>
                <a:gd name="T29" fmla="*/ 5 h 20"/>
                <a:gd name="T30" fmla="*/ 4 w 66"/>
                <a:gd name="T31" fmla="*/ 6 h 20"/>
                <a:gd name="T32" fmla="*/ 0 w 66"/>
                <a:gd name="T33" fmla="*/ 6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7" name="Freeform 351"/>
            <p:cNvSpPr>
              <a:spLocks/>
            </p:cNvSpPr>
            <p:nvPr/>
          </p:nvSpPr>
          <p:spPr bwMode="auto">
            <a:xfrm>
              <a:off x="4443" y="1165"/>
              <a:ext cx="56" cy="25"/>
            </a:xfrm>
            <a:custGeom>
              <a:avLst/>
              <a:gdLst>
                <a:gd name="T0" fmla="*/ 0 w 65"/>
                <a:gd name="T1" fmla="*/ 21 h 26"/>
                <a:gd name="T2" fmla="*/ 3 w 65"/>
                <a:gd name="T3" fmla="*/ 14 h 26"/>
                <a:gd name="T4" fmla="*/ 7 w 65"/>
                <a:gd name="T5" fmla="*/ 13 h 26"/>
                <a:gd name="T6" fmla="*/ 12 w 65"/>
                <a:gd name="T7" fmla="*/ 8 h 26"/>
                <a:gd name="T8" fmla="*/ 16 w 65"/>
                <a:gd name="T9" fmla="*/ 4 h 26"/>
                <a:gd name="T10" fmla="*/ 22 w 65"/>
                <a:gd name="T11" fmla="*/ 1 h 26"/>
                <a:gd name="T12" fmla="*/ 25 w 65"/>
                <a:gd name="T13" fmla="*/ 0 h 26"/>
                <a:gd name="T14" fmla="*/ 29 w 65"/>
                <a:gd name="T15" fmla="*/ 1 h 26"/>
                <a:gd name="T16" fmla="*/ 30 w 65"/>
                <a:gd name="T17" fmla="*/ 3 h 26"/>
                <a:gd name="T18" fmla="*/ 29 w 65"/>
                <a:gd name="T19" fmla="*/ 6 h 26"/>
                <a:gd name="T20" fmla="*/ 28 w 65"/>
                <a:gd name="T21" fmla="*/ 10 h 26"/>
                <a:gd name="T22" fmla="*/ 24 w 65"/>
                <a:gd name="T23" fmla="*/ 13 h 26"/>
                <a:gd name="T24" fmla="*/ 19 w 65"/>
                <a:gd name="T25" fmla="*/ 13 h 26"/>
                <a:gd name="T26" fmla="*/ 14 w 65"/>
                <a:gd name="T27" fmla="*/ 13 h 26"/>
                <a:gd name="T28" fmla="*/ 9 w 65"/>
                <a:gd name="T29" fmla="*/ 15 h 26"/>
                <a:gd name="T30" fmla="*/ 3 w 65"/>
                <a:gd name="T31" fmla="*/ 18 h 26"/>
                <a:gd name="T32" fmla="*/ 0 w 65"/>
                <a:gd name="T33" fmla="*/ 2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8" name="Freeform 352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21 h 40"/>
                <a:gd name="T2" fmla="*/ 4 w 66"/>
                <a:gd name="T3" fmla="*/ 17 h 40"/>
                <a:gd name="T4" fmla="*/ 9 w 66"/>
                <a:gd name="T5" fmla="*/ 14 h 40"/>
                <a:gd name="T6" fmla="*/ 13 w 66"/>
                <a:gd name="T7" fmla="*/ 10 h 40"/>
                <a:gd name="T8" fmla="*/ 19 w 66"/>
                <a:gd name="T9" fmla="*/ 6 h 40"/>
                <a:gd name="T10" fmla="*/ 24 w 66"/>
                <a:gd name="T11" fmla="*/ 4 h 40"/>
                <a:gd name="T12" fmla="*/ 29 w 66"/>
                <a:gd name="T13" fmla="*/ 1 h 40"/>
                <a:gd name="T14" fmla="*/ 32 w 66"/>
                <a:gd name="T15" fmla="*/ 0 h 40"/>
                <a:gd name="T16" fmla="*/ 35 w 66"/>
                <a:gd name="T17" fmla="*/ 3 h 40"/>
                <a:gd name="T18" fmla="*/ 35 w 66"/>
                <a:gd name="T19" fmla="*/ 4 h 40"/>
                <a:gd name="T20" fmla="*/ 32 w 66"/>
                <a:gd name="T21" fmla="*/ 7 h 40"/>
                <a:gd name="T22" fmla="*/ 27 w 66"/>
                <a:gd name="T23" fmla="*/ 10 h 40"/>
                <a:gd name="T24" fmla="*/ 21 w 66"/>
                <a:gd name="T25" fmla="*/ 12 h 40"/>
                <a:gd name="T26" fmla="*/ 15 w 66"/>
                <a:gd name="T27" fmla="*/ 14 h 40"/>
                <a:gd name="T28" fmla="*/ 9 w 66"/>
                <a:gd name="T29" fmla="*/ 17 h 40"/>
                <a:gd name="T30" fmla="*/ 4 w 66"/>
                <a:gd name="T31" fmla="*/ 19 h 40"/>
                <a:gd name="T32" fmla="*/ 0 w 66"/>
                <a:gd name="T33" fmla="*/ 2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9" name="Freeform 353"/>
            <p:cNvSpPr>
              <a:spLocks/>
            </p:cNvSpPr>
            <p:nvPr/>
          </p:nvSpPr>
          <p:spPr bwMode="auto">
            <a:xfrm>
              <a:off x="4431" y="1097"/>
              <a:ext cx="57" cy="47"/>
            </a:xfrm>
            <a:custGeom>
              <a:avLst/>
              <a:gdLst>
                <a:gd name="T0" fmla="*/ 0 w 67"/>
                <a:gd name="T1" fmla="*/ 27 h 54"/>
                <a:gd name="T2" fmla="*/ 3 w 67"/>
                <a:gd name="T3" fmla="*/ 24 h 54"/>
                <a:gd name="T4" fmla="*/ 7 w 67"/>
                <a:gd name="T5" fmla="*/ 19 h 54"/>
                <a:gd name="T6" fmla="*/ 11 w 67"/>
                <a:gd name="T7" fmla="*/ 14 h 54"/>
                <a:gd name="T8" fmla="*/ 16 w 67"/>
                <a:gd name="T9" fmla="*/ 9 h 54"/>
                <a:gd name="T10" fmla="*/ 20 w 67"/>
                <a:gd name="T11" fmla="*/ 4 h 54"/>
                <a:gd name="T12" fmla="*/ 26 w 67"/>
                <a:gd name="T13" fmla="*/ 2 h 54"/>
                <a:gd name="T14" fmla="*/ 28 w 67"/>
                <a:gd name="T15" fmla="*/ 0 h 54"/>
                <a:gd name="T16" fmla="*/ 30 w 67"/>
                <a:gd name="T17" fmla="*/ 2 h 54"/>
                <a:gd name="T18" fmla="*/ 30 w 67"/>
                <a:gd name="T19" fmla="*/ 3 h 54"/>
                <a:gd name="T20" fmla="*/ 26 w 67"/>
                <a:gd name="T21" fmla="*/ 8 h 54"/>
                <a:gd name="T22" fmla="*/ 22 w 67"/>
                <a:gd name="T23" fmla="*/ 11 h 54"/>
                <a:gd name="T24" fmla="*/ 17 w 67"/>
                <a:gd name="T25" fmla="*/ 16 h 54"/>
                <a:gd name="T26" fmla="*/ 12 w 67"/>
                <a:gd name="T27" fmla="*/ 19 h 54"/>
                <a:gd name="T28" fmla="*/ 7 w 67"/>
                <a:gd name="T29" fmla="*/ 23 h 54"/>
                <a:gd name="T30" fmla="*/ 3 w 67"/>
                <a:gd name="T31" fmla="*/ 25 h 54"/>
                <a:gd name="T32" fmla="*/ 0 w 67"/>
                <a:gd name="T33" fmla="*/ 27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50" name="Freeform 354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33 h 61"/>
                <a:gd name="T2" fmla="*/ 4 w 69"/>
                <a:gd name="T3" fmla="*/ 29 h 61"/>
                <a:gd name="T4" fmla="*/ 7 w 69"/>
                <a:gd name="T5" fmla="*/ 24 h 61"/>
                <a:gd name="T6" fmla="*/ 12 w 69"/>
                <a:gd name="T7" fmla="*/ 17 h 61"/>
                <a:gd name="T8" fmla="*/ 18 w 69"/>
                <a:gd name="T9" fmla="*/ 11 h 61"/>
                <a:gd name="T10" fmla="*/ 24 w 69"/>
                <a:gd name="T11" fmla="*/ 5 h 61"/>
                <a:gd name="T12" fmla="*/ 30 w 69"/>
                <a:gd name="T13" fmla="*/ 3 h 61"/>
                <a:gd name="T14" fmla="*/ 34 w 69"/>
                <a:gd name="T15" fmla="*/ 0 h 61"/>
                <a:gd name="T16" fmla="*/ 37 w 69"/>
                <a:gd name="T17" fmla="*/ 2 h 61"/>
                <a:gd name="T18" fmla="*/ 37 w 69"/>
                <a:gd name="T19" fmla="*/ 4 h 61"/>
                <a:gd name="T20" fmla="*/ 34 w 69"/>
                <a:gd name="T21" fmla="*/ 9 h 61"/>
                <a:gd name="T22" fmla="*/ 29 w 69"/>
                <a:gd name="T23" fmla="*/ 12 h 61"/>
                <a:gd name="T24" fmla="*/ 22 w 69"/>
                <a:gd name="T25" fmla="*/ 17 h 61"/>
                <a:gd name="T26" fmla="*/ 16 w 69"/>
                <a:gd name="T27" fmla="*/ 21 h 61"/>
                <a:gd name="T28" fmla="*/ 9 w 69"/>
                <a:gd name="T29" fmla="*/ 26 h 61"/>
                <a:gd name="T30" fmla="*/ 4 w 69"/>
                <a:gd name="T31" fmla="*/ 30 h 61"/>
                <a:gd name="T32" fmla="*/ 0 w 69"/>
                <a:gd name="T33" fmla="*/ 33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51" name="Freeform 355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35 h 73"/>
                <a:gd name="T2" fmla="*/ 4 w 65"/>
                <a:gd name="T3" fmla="*/ 30 h 73"/>
                <a:gd name="T4" fmla="*/ 4 w 65"/>
                <a:gd name="T5" fmla="*/ 25 h 73"/>
                <a:gd name="T6" fmla="*/ 9 w 65"/>
                <a:gd name="T7" fmla="*/ 19 h 73"/>
                <a:gd name="T8" fmla="*/ 12 w 65"/>
                <a:gd name="T9" fmla="*/ 14 h 73"/>
                <a:gd name="T10" fmla="*/ 18 w 65"/>
                <a:gd name="T11" fmla="*/ 8 h 73"/>
                <a:gd name="T12" fmla="*/ 23 w 65"/>
                <a:gd name="T13" fmla="*/ 3 h 73"/>
                <a:gd name="T14" fmla="*/ 27 w 65"/>
                <a:gd name="T15" fmla="*/ 2 h 73"/>
                <a:gd name="T16" fmla="*/ 32 w 65"/>
                <a:gd name="T17" fmla="*/ 0 h 73"/>
                <a:gd name="T18" fmla="*/ 34 w 65"/>
                <a:gd name="T19" fmla="*/ 3 h 73"/>
                <a:gd name="T20" fmla="*/ 31 w 65"/>
                <a:gd name="T21" fmla="*/ 5 h 73"/>
                <a:gd name="T22" fmla="*/ 27 w 65"/>
                <a:gd name="T23" fmla="*/ 10 h 73"/>
                <a:gd name="T24" fmla="*/ 22 w 65"/>
                <a:gd name="T25" fmla="*/ 16 h 73"/>
                <a:gd name="T26" fmla="*/ 15 w 65"/>
                <a:gd name="T27" fmla="*/ 22 h 73"/>
                <a:gd name="T28" fmla="*/ 9 w 65"/>
                <a:gd name="T29" fmla="*/ 27 h 73"/>
                <a:gd name="T30" fmla="*/ 4 w 65"/>
                <a:gd name="T31" fmla="*/ 32 h 73"/>
                <a:gd name="T32" fmla="*/ 0 w 65"/>
                <a:gd name="T33" fmla="*/ 35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52" name="Freeform 356"/>
            <p:cNvSpPr>
              <a:spLocks/>
            </p:cNvSpPr>
            <p:nvPr/>
          </p:nvSpPr>
          <p:spPr bwMode="auto">
            <a:xfrm>
              <a:off x="4402" y="1007"/>
              <a:ext cx="29" cy="71"/>
            </a:xfrm>
            <a:custGeom>
              <a:avLst/>
              <a:gdLst>
                <a:gd name="T0" fmla="*/ 20 w 32"/>
                <a:gd name="T1" fmla="*/ 1 h 79"/>
                <a:gd name="T2" fmla="*/ 20 w 32"/>
                <a:gd name="T3" fmla="*/ 4 h 79"/>
                <a:gd name="T4" fmla="*/ 18 w 32"/>
                <a:gd name="T5" fmla="*/ 7 h 79"/>
                <a:gd name="T6" fmla="*/ 16 w 32"/>
                <a:gd name="T7" fmla="*/ 14 h 79"/>
                <a:gd name="T8" fmla="*/ 13 w 32"/>
                <a:gd name="T9" fmla="*/ 20 h 79"/>
                <a:gd name="T10" fmla="*/ 10 w 32"/>
                <a:gd name="T11" fmla="*/ 28 h 79"/>
                <a:gd name="T12" fmla="*/ 5 w 32"/>
                <a:gd name="T13" fmla="*/ 36 h 79"/>
                <a:gd name="T14" fmla="*/ 5 w 32"/>
                <a:gd name="T15" fmla="*/ 42 h 79"/>
                <a:gd name="T16" fmla="*/ 3 w 32"/>
                <a:gd name="T17" fmla="*/ 47 h 79"/>
                <a:gd name="T18" fmla="*/ 0 w 32"/>
                <a:gd name="T19" fmla="*/ 40 h 79"/>
                <a:gd name="T20" fmla="*/ 1 w 32"/>
                <a:gd name="T21" fmla="*/ 32 h 79"/>
                <a:gd name="T22" fmla="*/ 4 w 32"/>
                <a:gd name="T23" fmla="*/ 24 h 79"/>
                <a:gd name="T24" fmla="*/ 5 w 32"/>
                <a:gd name="T25" fmla="*/ 16 h 79"/>
                <a:gd name="T26" fmla="*/ 8 w 32"/>
                <a:gd name="T27" fmla="*/ 9 h 79"/>
                <a:gd name="T28" fmla="*/ 12 w 32"/>
                <a:gd name="T29" fmla="*/ 4 h 79"/>
                <a:gd name="T30" fmla="*/ 16 w 32"/>
                <a:gd name="T31" fmla="*/ 0 h 79"/>
                <a:gd name="T32" fmla="*/ 20 w 32"/>
                <a:gd name="T33" fmla="*/ 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53" name="Freeform 357"/>
            <p:cNvSpPr>
              <a:spLocks/>
            </p:cNvSpPr>
            <p:nvPr/>
          </p:nvSpPr>
          <p:spPr bwMode="auto">
            <a:xfrm>
              <a:off x="4383" y="985"/>
              <a:ext cx="28" cy="68"/>
            </a:xfrm>
            <a:custGeom>
              <a:avLst/>
              <a:gdLst>
                <a:gd name="T0" fmla="*/ 19 w 31"/>
                <a:gd name="T1" fmla="*/ 0 h 79"/>
                <a:gd name="T2" fmla="*/ 19 w 31"/>
                <a:gd name="T3" fmla="*/ 3 h 79"/>
                <a:gd name="T4" fmla="*/ 17 w 31"/>
                <a:gd name="T5" fmla="*/ 6 h 79"/>
                <a:gd name="T6" fmla="*/ 15 w 31"/>
                <a:gd name="T7" fmla="*/ 11 h 79"/>
                <a:gd name="T8" fmla="*/ 12 w 31"/>
                <a:gd name="T9" fmla="*/ 17 h 79"/>
                <a:gd name="T10" fmla="*/ 9 w 31"/>
                <a:gd name="T11" fmla="*/ 24 h 79"/>
                <a:gd name="T12" fmla="*/ 5 w 31"/>
                <a:gd name="T13" fmla="*/ 29 h 79"/>
                <a:gd name="T14" fmla="*/ 5 w 31"/>
                <a:gd name="T15" fmla="*/ 34 h 79"/>
                <a:gd name="T16" fmla="*/ 2 w 31"/>
                <a:gd name="T17" fmla="*/ 38 h 79"/>
                <a:gd name="T18" fmla="*/ 0 w 31"/>
                <a:gd name="T19" fmla="*/ 32 h 79"/>
                <a:gd name="T20" fmla="*/ 0 w 31"/>
                <a:gd name="T21" fmla="*/ 25 h 79"/>
                <a:gd name="T22" fmla="*/ 3 w 31"/>
                <a:gd name="T23" fmla="*/ 19 h 79"/>
                <a:gd name="T24" fmla="*/ 5 w 31"/>
                <a:gd name="T25" fmla="*/ 13 h 79"/>
                <a:gd name="T26" fmla="*/ 7 w 31"/>
                <a:gd name="T27" fmla="*/ 7 h 79"/>
                <a:gd name="T28" fmla="*/ 11 w 31"/>
                <a:gd name="T29" fmla="*/ 3 h 79"/>
                <a:gd name="T30" fmla="*/ 15 w 31"/>
                <a:gd name="T31" fmla="*/ 0 h 79"/>
                <a:gd name="T32" fmla="*/ 19 w 31"/>
                <a:gd name="T33" fmla="*/ 0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54" name="Freeform 358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33 w 81"/>
                <a:gd name="T1" fmla="*/ 201 h 395"/>
                <a:gd name="T2" fmla="*/ 35 w 81"/>
                <a:gd name="T3" fmla="*/ 201 h 395"/>
                <a:gd name="T4" fmla="*/ 35 w 81"/>
                <a:gd name="T5" fmla="*/ 202 h 395"/>
                <a:gd name="T6" fmla="*/ 37 w 81"/>
                <a:gd name="T7" fmla="*/ 203 h 395"/>
                <a:gd name="T8" fmla="*/ 39 w 81"/>
                <a:gd name="T9" fmla="*/ 203 h 395"/>
                <a:gd name="T10" fmla="*/ 26 w 81"/>
                <a:gd name="T11" fmla="*/ 173 h 395"/>
                <a:gd name="T12" fmla="*/ 16 w 81"/>
                <a:gd name="T13" fmla="*/ 145 h 395"/>
                <a:gd name="T14" fmla="*/ 10 w 81"/>
                <a:gd name="T15" fmla="*/ 117 h 395"/>
                <a:gd name="T16" fmla="*/ 7 w 81"/>
                <a:gd name="T17" fmla="*/ 89 h 395"/>
                <a:gd name="T18" fmla="*/ 6 w 81"/>
                <a:gd name="T19" fmla="*/ 64 h 395"/>
                <a:gd name="T20" fmla="*/ 6 w 81"/>
                <a:gd name="T21" fmla="*/ 40 h 395"/>
                <a:gd name="T22" fmla="*/ 7 w 81"/>
                <a:gd name="T23" fmla="*/ 19 h 395"/>
                <a:gd name="T24" fmla="*/ 7 w 81"/>
                <a:gd name="T25" fmla="*/ 0 h 395"/>
                <a:gd name="T26" fmla="*/ 3 w 81"/>
                <a:gd name="T27" fmla="*/ 15 h 395"/>
                <a:gd name="T28" fmla="*/ 2 w 81"/>
                <a:gd name="T29" fmla="*/ 36 h 395"/>
                <a:gd name="T30" fmla="*/ 0 w 81"/>
                <a:gd name="T31" fmla="*/ 63 h 395"/>
                <a:gd name="T32" fmla="*/ 3 w 81"/>
                <a:gd name="T33" fmla="*/ 93 h 395"/>
                <a:gd name="T34" fmla="*/ 6 w 81"/>
                <a:gd name="T35" fmla="*/ 124 h 395"/>
                <a:gd name="T36" fmla="*/ 11 w 81"/>
                <a:gd name="T37" fmla="*/ 154 h 395"/>
                <a:gd name="T38" fmla="*/ 20 w 81"/>
                <a:gd name="T39" fmla="*/ 180 h 395"/>
                <a:gd name="T40" fmla="*/ 33 w 81"/>
                <a:gd name="T41" fmla="*/ 201 h 3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55" name="Freeform 359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33 w 60"/>
                <a:gd name="T1" fmla="*/ 1 h 54"/>
                <a:gd name="T2" fmla="*/ 30 w 60"/>
                <a:gd name="T3" fmla="*/ 0 h 54"/>
                <a:gd name="T4" fmla="*/ 27 w 60"/>
                <a:gd name="T5" fmla="*/ 1 h 54"/>
                <a:gd name="T6" fmla="*/ 23 w 60"/>
                <a:gd name="T7" fmla="*/ 4 h 54"/>
                <a:gd name="T8" fmla="*/ 17 w 60"/>
                <a:gd name="T9" fmla="*/ 5 h 54"/>
                <a:gd name="T10" fmla="*/ 11 w 60"/>
                <a:gd name="T11" fmla="*/ 11 h 54"/>
                <a:gd name="T12" fmla="*/ 7 w 60"/>
                <a:gd name="T13" fmla="*/ 16 h 54"/>
                <a:gd name="T14" fmla="*/ 4 w 60"/>
                <a:gd name="T15" fmla="*/ 22 h 54"/>
                <a:gd name="T16" fmla="*/ 0 w 60"/>
                <a:gd name="T17" fmla="*/ 30 h 54"/>
                <a:gd name="T18" fmla="*/ 4 w 60"/>
                <a:gd name="T19" fmla="*/ 27 h 54"/>
                <a:gd name="T20" fmla="*/ 8 w 60"/>
                <a:gd name="T21" fmla="*/ 22 h 54"/>
                <a:gd name="T22" fmla="*/ 13 w 60"/>
                <a:gd name="T23" fmla="*/ 18 h 54"/>
                <a:gd name="T24" fmla="*/ 19 w 60"/>
                <a:gd name="T25" fmla="*/ 14 h 54"/>
                <a:gd name="T26" fmla="*/ 25 w 60"/>
                <a:gd name="T27" fmla="*/ 10 h 54"/>
                <a:gd name="T28" fmla="*/ 29 w 60"/>
                <a:gd name="T29" fmla="*/ 5 h 54"/>
                <a:gd name="T30" fmla="*/ 32 w 60"/>
                <a:gd name="T31" fmla="*/ 4 h 54"/>
                <a:gd name="T32" fmla="*/ 33 w 60"/>
                <a:gd name="T33" fmla="*/ 1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56" name="Freeform 360"/>
            <p:cNvSpPr>
              <a:spLocks/>
            </p:cNvSpPr>
            <p:nvPr/>
          </p:nvSpPr>
          <p:spPr bwMode="auto">
            <a:xfrm>
              <a:off x="4445" y="848"/>
              <a:ext cx="59" cy="63"/>
            </a:xfrm>
            <a:custGeom>
              <a:avLst/>
              <a:gdLst>
                <a:gd name="T0" fmla="*/ 30 w 70"/>
                <a:gd name="T1" fmla="*/ 2 h 71"/>
                <a:gd name="T2" fmla="*/ 29 w 70"/>
                <a:gd name="T3" fmla="*/ 0 h 71"/>
                <a:gd name="T4" fmla="*/ 25 w 70"/>
                <a:gd name="T5" fmla="*/ 2 h 71"/>
                <a:gd name="T6" fmla="*/ 20 w 70"/>
                <a:gd name="T7" fmla="*/ 4 h 71"/>
                <a:gd name="T8" fmla="*/ 16 w 70"/>
                <a:gd name="T9" fmla="*/ 10 h 71"/>
                <a:gd name="T10" fmla="*/ 11 w 70"/>
                <a:gd name="T11" fmla="*/ 17 h 71"/>
                <a:gd name="T12" fmla="*/ 6 w 70"/>
                <a:gd name="T13" fmla="*/ 25 h 71"/>
                <a:gd name="T14" fmla="*/ 3 w 70"/>
                <a:gd name="T15" fmla="*/ 31 h 71"/>
                <a:gd name="T16" fmla="*/ 0 w 70"/>
                <a:gd name="T17" fmla="*/ 39 h 71"/>
                <a:gd name="T18" fmla="*/ 3 w 70"/>
                <a:gd name="T19" fmla="*/ 35 h 71"/>
                <a:gd name="T20" fmla="*/ 7 w 70"/>
                <a:gd name="T21" fmla="*/ 31 h 71"/>
                <a:gd name="T22" fmla="*/ 11 w 70"/>
                <a:gd name="T23" fmla="*/ 27 h 71"/>
                <a:gd name="T24" fmla="*/ 18 w 70"/>
                <a:gd name="T25" fmla="*/ 21 h 71"/>
                <a:gd name="T26" fmla="*/ 22 w 70"/>
                <a:gd name="T27" fmla="*/ 14 h 71"/>
                <a:gd name="T28" fmla="*/ 27 w 70"/>
                <a:gd name="T29" fmla="*/ 10 h 71"/>
                <a:gd name="T30" fmla="*/ 29 w 70"/>
                <a:gd name="T31" fmla="*/ 4 h 71"/>
                <a:gd name="T32" fmla="*/ 30 w 70"/>
                <a:gd name="T33" fmla="*/ 2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57" name="Freeform 361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42 w 77"/>
                <a:gd name="T1" fmla="*/ 2 h 62"/>
                <a:gd name="T2" fmla="*/ 39 w 77"/>
                <a:gd name="T3" fmla="*/ 0 h 62"/>
                <a:gd name="T4" fmla="*/ 34 w 77"/>
                <a:gd name="T5" fmla="*/ 1 h 62"/>
                <a:gd name="T6" fmla="*/ 28 w 77"/>
                <a:gd name="T7" fmla="*/ 3 h 62"/>
                <a:gd name="T8" fmla="*/ 20 w 77"/>
                <a:gd name="T9" fmla="*/ 8 h 62"/>
                <a:gd name="T10" fmla="*/ 13 w 77"/>
                <a:gd name="T11" fmla="*/ 13 h 62"/>
                <a:gd name="T12" fmla="*/ 8 w 77"/>
                <a:gd name="T13" fmla="*/ 18 h 62"/>
                <a:gd name="T14" fmla="*/ 4 w 77"/>
                <a:gd name="T15" fmla="*/ 24 h 62"/>
                <a:gd name="T16" fmla="*/ 0 w 77"/>
                <a:gd name="T17" fmla="*/ 31 h 62"/>
                <a:gd name="T18" fmla="*/ 4 w 77"/>
                <a:gd name="T19" fmla="*/ 29 h 62"/>
                <a:gd name="T20" fmla="*/ 9 w 77"/>
                <a:gd name="T21" fmla="*/ 26 h 62"/>
                <a:gd name="T22" fmla="*/ 16 w 77"/>
                <a:gd name="T23" fmla="*/ 21 h 62"/>
                <a:gd name="T24" fmla="*/ 23 w 77"/>
                <a:gd name="T25" fmla="*/ 17 h 62"/>
                <a:gd name="T26" fmla="*/ 30 w 77"/>
                <a:gd name="T27" fmla="*/ 12 h 62"/>
                <a:gd name="T28" fmla="*/ 37 w 77"/>
                <a:gd name="T29" fmla="*/ 8 h 62"/>
                <a:gd name="T30" fmla="*/ 40 w 77"/>
                <a:gd name="T31" fmla="*/ 3 h 62"/>
                <a:gd name="T32" fmla="*/ 42 w 77"/>
                <a:gd name="T33" fmla="*/ 2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58" name="Freeform 362"/>
            <p:cNvSpPr>
              <a:spLocks/>
            </p:cNvSpPr>
            <p:nvPr/>
          </p:nvSpPr>
          <p:spPr bwMode="auto">
            <a:xfrm>
              <a:off x="4453" y="953"/>
              <a:ext cx="63" cy="47"/>
            </a:xfrm>
            <a:custGeom>
              <a:avLst/>
              <a:gdLst>
                <a:gd name="T0" fmla="*/ 39 w 71"/>
                <a:gd name="T1" fmla="*/ 2 h 54"/>
                <a:gd name="T2" fmla="*/ 37 w 71"/>
                <a:gd name="T3" fmla="*/ 0 h 54"/>
                <a:gd name="T4" fmla="*/ 32 w 71"/>
                <a:gd name="T5" fmla="*/ 2 h 54"/>
                <a:gd name="T6" fmla="*/ 27 w 71"/>
                <a:gd name="T7" fmla="*/ 3 h 54"/>
                <a:gd name="T8" fmla="*/ 20 w 71"/>
                <a:gd name="T9" fmla="*/ 8 h 54"/>
                <a:gd name="T10" fmla="*/ 12 w 71"/>
                <a:gd name="T11" fmla="*/ 12 h 54"/>
                <a:gd name="T12" fmla="*/ 8 w 71"/>
                <a:gd name="T13" fmla="*/ 17 h 54"/>
                <a:gd name="T14" fmla="*/ 3 w 71"/>
                <a:gd name="T15" fmla="*/ 21 h 54"/>
                <a:gd name="T16" fmla="*/ 0 w 71"/>
                <a:gd name="T17" fmla="*/ 27 h 54"/>
                <a:gd name="T18" fmla="*/ 4 w 71"/>
                <a:gd name="T19" fmla="*/ 24 h 54"/>
                <a:gd name="T20" fmla="*/ 10 w 71"/>
                <a:gd name="T21" fmla="*/ 23 h 54"/>
                <a:gd name="T22" fmla="*/ 17 w 71"/>
                <a:gd name="T23" fmla="*/ 19 h 54"/>
                <a:gd name="T24" fmla="*/ 24 w 71"/>
                <a:gd name="T25" fmla="*/ 16 h 54"/>
                <a:gd name="T26" fmla="*/ 30 w 71"/>
                <a:gd name="T27" fmla="*/ 11 h 54"/>
                <a:gd name="T28" fmla="*/ 35 w 71"/>
                <a:gd name="T29" fmla="*/ 8 h 54"/>
                <a:gd name="T30" fmla="*/ 38 w 71"/>
                <a:gd name="T31" fmla="*/ 4 h 54"/>
                <a:gd name="T32" fmla="*/ 39 w 71"/>
                <a:gd name="T33" fmla="*/ 2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59" name="Freeform 363"/>
            <p:cNvSpPr>
              <a:spLocks/>
            </p:cNvSpPr>
            <p:nvPr/>
          </p:nvSpPr>
          <p:spPr bwMode="auto">
            <a:xfrm>
              <a:off x="4462" y="992"/>
              <a:ext cx="56" cy="33"/>
            </a:xfrm>
            <a:custGeom>
              <a:avLst/>
              <a:gdLst>
                <a:gd name="T0" fmla="*/ 33 w 64"/>
                <a:gd name="T1" fmla="*/ 3 h 38"/>
                <a:gd name="T2" fmla="*/ 31 w 64"/>
                <a:gd name="T3" fmla="*/ 0 h 38"/>
                <a:gd name="T4" fmla="*/ 27 w 64"/>
                <a:gd name="T5" fmla="*/ 0 h 38"/>
                <a:gd name="T6" fmla="*/ 23 w 64"/>
                <a:gd name="T7" fmla="*/ 2 h 38"/>
                <a:gd name="T8" fmla="*/ 18 w 64"/>
                <a:gd name="T9" fmla="*/ 3 h 38"/>
                <a:gd name="T10" fmla="*/ 11 w 64"/>
                <a:gd name="T11" fmla="*/ 5 h 38"/>
                <a:gd name="T12" fmla="*/ 7 w 64"/>
                <a:gd name="T13" fmla="*/ 8 h 38"/>
                <a:gd name="T14" fmla="*/ 4 w 64"/>
                <a:gd name="T15" fmla="*/ 13 h 38"/>
                <a:gd name="T16" fmla="*/ 0 w 64"/>
                <a:gd name="T17" fmla="*/ 19 h 38"/>
                <a:gd name="T18" fmla="*/ 4 w 64"/>
                <a:gd name="T19" fmla="*/ 17 h 38"/>
                <a:gd name="T20" fmla="*/ 9 w 64"/>
                <a:gd name="T21" fmla="*/ 15 h 38"/>
                <a:gd name="T22" fmla="*/ 14 w 64"/>
                <a:gd name="T23" fmla="*/ 13 h 38"/>
                <a:gd name="T24" fmla="*/ 19 w 64"/>
                <a:gd name="T25" fmla="*/ 11 h 38"/>
                <a:gd name="T26" fmla="*/ 25 w 64"/>
                <a:gd name="T27" fmla="*/ 9 h 38"/>
                <a:gd name="T28" fmla="*/ 30 w 64"/>
                <a:gd name="T29" fmla="*/ 7 h 38"/>
                <a:gd name="T30" fmla="*/ 32 w 64"/>
                <a:gd name="T31" fmla="*/ 3 h 38"/>
                <a:gd name="T32" fmla="*/ 33 w 64"/>
                <a:gd name="T33" fmla="*/ 3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0" name="Freeform 364"/>
            <p:cNvSpPr>
              <a:spLocks/>
            </p:cNvSpPr>
            <p:nvPr/>
          </p:nvSpPr>
          <p:spPr bwMode="auto">
            <a:xfrm>
              <a:off x="4483" y="1053"/>
              <a:ext cx="42" cy="26"/>
            </a:xfrm>
            <a:custGeom>
              <a:avLst/>
              <a:gdLst>
                <a:gd name="T0" fmla="*/ 23 w 49"/>
                <a:gd name="T1" fmla="*/ 2 h 28"/>
                <a:gd name="T2" fmla="*/ 21 w 49"/>
                <a:gd name="T3" fmla="*/ 0 h 28"/>
                <a:gd name="T4" fmla="*/ 18 w 49"/>
                <a:gd name="T5" fmla="*/ 0 h 28"/>
                <a:gd name="T6" fmla="*/ 15 w 49"/>
                <a:gd name="T7" fmla="*/ 1 h 28"/>
                <a:gd name="T8" fmla="*/ 11 w 49"/>
                <a:gd name="T9" fmla="*/ 5 h 28"/>
                <a:gd name="T10" fmla="*/ 7 w 49"/>
                <a:gd name="T11" fmla="*/ 7 h 28"/>
                <a:gd name="T12" fmla="*/ 3 w 49"/>
                <a:gd name="T13" fmla="*/ 12 h 28"/>
                <a:gd name="T14" fmla="*/ 1 w 49"/>
                <a:gd name="T15" fmla="*/ 17 h 28"/>
                <a:gd name="T16" fmla="*/ 0 w 49"/>
                <a:gd name="T17" fmla="*/ 19 h 28"/>
                <a:gd name="T18" fmla="*/ 3 w 49"/>
                <a:gd name="T19" fmla="*/ 18 h 28"/>
                <a:gd name="T20" fmla="*/ 6 w 49"/>
                <a:gd name="T21" fmla="*/ 17 h 28"/>
                <a:gd name="T22" fmla="*/ 9 w 49"/>
                <a:gd name="T23" fmla="*/ 15 h 28"/>
                <a:gd name="T24" fmla="*/ 13 w 49"/>
                <a:gd name="T25" fmla="*/ 12 h 28"/>
                <a:gd name="T26" fmla="*/ 17 w 49"/>
                <a:gd name="T27" fmla="*/ 8 h 28"/>
                <a:gd name="T28" fmla="*/ 20 w 49"/>
                <a:gd name="T29" fmla="*/ 7 h 28"/>
                <a:gd name="T30" fmla="*/ 21 w 49"/>
                <a:gd name="T31" fmla="*/ 5 h 28"/>
                <a:gd name="T32" fmla="*/ 23 w 49"/>
                <a:gd name="T33" fmla="*/ 2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1" name="Freeform 365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14 w 33"/>
                <a:gd name="T1" fmla="*/ 1 h 22"/>
                <a:gd name="T2" fmla="*/ 12 w 33"/>
                <a:gd name="T3" fmla="*/ 0 h 22"/>
                <a:gd name="T4" fmla="*/ 10 w 33"/>
                <a:gd name="T5" fmla="*/ 0 h 22"/>
                <a:gd name="T6" fmla="*/ 7 w 33"/>
                <a:gd name="T7" fmla="*/ 1 h 22"/>
                <a:gd name="T8" fmla="*/ 4 w 33"/>
                <a:gd name="T9" fmla="*/ 3 h 22"/>
                <a:gd name="T10" fmla="*/ 3 w 33"/>
                <a:gd name="T11" fmla="*/ 3 h 22"/>
                <a:gd name="T12" fmla="*/ 1 w 33"/>
                <a:gd name="T13" fmla="*/ 6 h 22"/>
                <a:gd name="T14" fmla="*/ 0 w 33"/>
                <a:gd name="T15" fmla="*/ 8 h 22"/>
                <a:gd name="T16" fmla="*/ 2 w 33"/>
                <a:gd name="T17" fmla="*/ 10 h 22"/>
                <a:gd name="T18" fmla="*/ 3 w 33"/>
                <a:gd name="T19" fmla="*/ 8 h 22"/>
                <a:gd name="T20" fmla="*/ 3 w 33"/>
                <a:gd name="T21" fmla="*/ 7 h 22"/>
                <a:gd name="T22" fmla="*/ 7 w 33"/>
                <a:gd name="T23" fmla="*/ 6 h 22"/>
                <a:gd name="T24" fmla="*/ 9 w 33"/>
                <a:gd name="T25" fmla="*/ 4 h 22"/>
                <a:gd name="T26" fmla="*/ 12 w 33"/>
                <a:gd name="T27" fmla="*/ 3 h 22"/>
                <a:gd name="T28" fmla="*/ 14 w 33"/>
                <a:gd name="T29" fmla="*/ 3 h 22"/>
                <a:gd name="T30" fmla="*/ 14 w 33"/>
                <a:gd name="T31" fmla="*/ 3 h 22"/>
                <a:gd name="T32" fmla="*/ 14 w 33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2" name="Freeform 366"/>
            <p:cNvSpPr>
              <a:spLocks/>
            </p:cNvSpPr>
            <p:nvPr/>
          </p:nvSpPr>
          <p:spPr bwMode="auto">
            <a:xfrm>
              <a:off x="4445" y="827"/>
              <a:ext cx="57" cy="54"/>
            </a:xfrm>
            <a:custGeom>
              <a:avLst/>
              <a:gdLst>
                <a:gd name="T0" fmla="*/ 34 w 65"/>
                <a:gd name="T1" fmla="*/ 3 h 64"/>
                <a:gd name="T2" fmla="*/ 32 w 65"/>
                <a:gd name="T3" fmla="*/ 0 h 64"/>
                <a:gd name="T4" fmla="*/ 28 w 65"/>
                <a:gd name="T5" fmla="*/ 2 h 64"/>
                <a:gd name="T6" fmla="*/ 23 w 65"/>
                <a:gd name="T7" fmla="*/ 3 h 64"/>
                <a:gd name="T8" fmla="*/ 18 w 65"/>
                <a:gd name="T9" fmla="*/ 6 h 64"/>
                <a:gd name="T10" fmla="*/ 12 w 65"/>
                <a:gd name="T11" fmla="*/ 11 h 64"/>
                <a:gd name="T12" fmla="*/ 7 w 65"/>
                <a:gd name="T13" fmla="*/ 16 h 64"/>
                <a:gd name="T14" fmla="*/ 4 w 65"/>
                <a:gd name="T15" fmla="*/ 21 h 64"/>
                <a:gd name="T16" fmla="*/ 0 w 65"/>
                <a:gd name="T17" fmla="*/ 28 h 64"/>
                <a:gd name="T18" fmla="*/ 4 w 65"/>
                <a:gd name="T19" fmla="*/ 25 h 64"/>
                <a:gd name="T20" fmla="*/ 7 w 65"/>
                <a:gd name="T21" fmla="*/ 21 h 64"/>
                <a:gd name="T22" fmla="*/ 13 w 65"/>
                <a:gd name="T23" fmla="*/ 18 h 64"/>
                <a:gd name="T24" fmla="*/ 19 w 65"/>
                <a:gd name="T25" fmla="*/ 14 h 64"/>
                <a:gd name="T26" fmla="*/ 25 w 65"/>
                <a:gd name="T27" fmla="*/ 11 h 64"/>
                <a:gd name="T28" fmla="*/ 30 w 65"/>
                <a:gd name="T29" fmla="*/ 7 h 64"/>
                <a:gd name="T30" fmla="*/ 33 w 65"/>
                <a:gd name="T31" fmla="*/ 3 h 64"/>
                <a:gd name="T32" fmla="*/ 34 w 65"/>
                <a:gd name="T33" fmla="*/ 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3" name="Freeform 367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28 w 52"/>
                <a:gd name="T1" fmla="*/ 2 h 50"/>
                <a:gd name="T2" fmla="*/ 27 w 52"/>
                <a:gd name="T3" fmla="*/ 0 h 50"/>
                <a:gd name="T4" fmla="*/ 24 w 52"/>
                <a:gd name="T5" fmla="*/ 1 h 50"/>
                <a:gd name="T6" fmla="*/ 20 w 52"/>
                <a:gd name="T7" fmla="*/ 4 h 50"/>
                <a:gd name="T8" fmla="*/ 15 w 52"/>
                <a:gd name="T9" fmla="*/ 4 h 50"/>
                <a:gd name="T10" fmla="*/ 11 w 52"/>
                <a:gd name="T11" fmla="*/ 9 h 50"/>
                <a:gd name="T12" fmla="*/ 7 w 52"/>
                <a:gd name="T13" fmla="*/ 14 h 50"/>
                <a:gd name="T14" fmla="*/ 4 w 52"/>
                <a:gd name="T15" fmla="*/ 20 h 50"/>
                <a:gd name="T16" fmla="*/ 0 w 52"/>
                <a:gd name="T17" fmla="*/ 26 h 50"/>
                <a:gd name="T18" fmla="*/ 4 w 52"/>
                <a:gd name="T19" fmla="*/ 23 h 50"/>
                <a:gd name="T20" fmla="*/ 9 w 52"/>
                <a:gd name="T21" fmla="*/ 20 h 50"/>
                <a:gd name="T22" fmla="*/ 12 w 52"/>
                <a:gd name="T23" fmla="*/ 16 h 50"/>
                <a:gd name="T24" fmla="*/ 17 w 52"/>
                <a:gd name="T25" fmla="*/ 12 h 50"/>
                <a:gd name="T26" fmla="*/ 21 w 52"/>
                <a:gd name="T27" fmla="*/ 9 h 50"/>
                <a:gd name="T28" fmla="*/ 26 w 52"/>
                <a:gd name="T29" fmla="*/ 6 h 50"/>
                <a:gd name="T30" fmla="*/ 27 w 52"/>
                <a:gd name="T31" fmla="*/ 4 h 50"/>
                <a:gd name="T32" fmla="*/ 28 w 52"/>
                <a:gd name="T33" fmla="*/ 2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4" name="Freeform 368"/>
            <p:cNvSpPr>
              <a:spLocks/>
            </p:cNvSpPr>
            <p:nvPr/>
          </p:nvSpPr>
          <p:spPr bwMode="auto">
            <a:xfrm>
              <a:off x="4448" y="928"/>
              <a:ext cx="63" cy="48"/>
            </a:xfrm>
            <a:custGeom>
              <a:avLst/>
              <a:gdLst>
                <a:gd name="T0" fmla="*/ 39 w 71"/>
                <a:gd name="T1" fmla="*/ 1 h 53"/>
                <a:gd name="T2" fmla="*/ 37 w 71"/>
                <a:gd name="T3" fmla="*/ 0 h 53"/>
                <a:gd name="T4" fmla="*/ 32 w 71"/>
                <a:gd name="T5" fmla="*/ 2 h 53"/>
                <a:gd name="T6" fmla="*/ 27 w 71"/>
                <a:gd name="T7" fmla="*/ 5 h 53"/>
                <a:gd name="T8" fmla="*/ 20 w 71"/>
                <a:gd name="T9" fmla="*/ 10 h 53"/>
                <a:gd name="T10" fmla="*/ 12 w 71"/>
                <a:gd name="T11" fmla="*/ 14 h 53"/>
                <a:gd name="T12" fmla="*/ 8 w 71"/>
                <a:gd name="T13" fmla="*/ 20 h 53"/>
                <a:gd name="T14" fmla="*/ 4 w 71"/>
                <a:gd name="T15" fmla="*/ 27 h 53"/>
                <a:gd name="T16" fmla="*/ 0 w 71"/>
                <a:gd name="T17" fmla="*/ 32 h 53"/>
                <a:gd name="T18" fmla="*/ 4 w 71"/>
                <a:gd name="T19" fmla="*/ 30 h 53"/>
                <a:gd name="T20" fmla="*/ 10 w 71"/>
                <a:gd name="T21" fmla="*/ 27 h 53"/>
                <a:gd name="T22" fmla="*/ 17 w 71"/>
                <a:gd name="T23" fmla="*/ 23 h 53"/>
                <a:gd name="T24" fmla="*/ 24 w 71"/>
                <a:gd name="T25" fmla="*/ 18 h 53"/>
                <a:gd name="T26" fmla="*/ 30 w 71"/>
                <a:gd name="T27" fmla="*/ 14 h 53"/>
                <a:gd name="T28" fmla="*/ 35 w 71"/>
                <a:gd name="T29" fmla="*/ 10 h 53"/>
                <a:gd name="T30" fmla="*/ 38 w 71"/>
                <a:gd name="T31" fmla="*/ 5 h 53"/>
                <a:gd name="T32" fmla="*/ 39 w 7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5" name="Freeform 369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33 w 60"/>
                <a:gd name="T1" fmla="*/ 3 h 41"/>
                <a:gd name="T2" fmla="*/ 30 w 60"/>
                <a:gd name="T3" fmla="*/ 0 h 41"/>
                <a:gd name="T4" fmla="*/ 27 w 60"/>
                <a:gd name="T5" fmla="*/ 1 h 41"/>
                <a:gd name="T6" fmla="*/ 21 w 60"/>
                <a:gd name="T7" fmla="*/ 3 h 41"/>
                <a:gd name="T8" fmla="*/ 16 w 60"/>
                <a:gd name="T9" fmla="*/ 5 h 41"/>
                <a:gd name="T10" fmla="*/ 10 w 60"/>
                <a:gd name="T11" fmla="*/ 9 h 41"/>
                <a:gd name="T12" fmla="*/ 4 w 60"/>
                <a:gd name="T13" fmla="*/ 13 h 41"/>
                <a:gd name="T14" fmla="*/ 3 w 60"/>
                <a:gd name="T15" fmla="*/ 15 h 41"/>
                <a:gd name="T16" fmla="*/ 0 w 60"/>
                <a:gd name="T17" fmla="*/ 19 h 41"/>
                <a:gd name="T18" fmla="*/ 4 w 60"/>
                <a:gd name="T19" fmla="*/ 17 h 41"/>
                <a:gd name="T20" fmla="*/ 8 w 60"/>
                <a:gd name="T21" fmla="*/ 15 h 41"/>
                <a:gd name="T22" fmla="*/ 12 w 60"/>
                <a:gd name="T23" fmla="*/ 13 h 41"/>
                <a:gd name="T24" fmla="*/ 19 w 60"/>
                <a:gd name="T25" fmla="*/ 11 h 41"/>
                <a:gd name="T26" fmla="*/ 24 w 60"/>
                <a:gd name="T27" fmla="*/ 8 h 41"/>
                <a:gd name="T28" fmla="*/ 27 w 60"/>
                <a:gd name="T29" fmla="*/ 6 h 41"/>
                <a:gd name="T30" fmla="*/ 31 w 60"/>
                <a:gd name="T31" fmla="*/ 3 h 41"/>
                <a:gd name="T32" fmla="*/ 33 w 60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6" name="Freeform 370"/>
            <p:cNvSpPr>
              <a:spLocks/>
            </p:cNvSpPr>
            <p:nvPr/>
          </p:nvSpPr>
          <p:spPr bwMode="auto">
            <a:xfrm>
              <a:off x="4450" y="744"/>
              <a:ext cx="7" cy="55"/>
            </a:xfrm>
            <a:custGeom>
              <a:avLst/>
              <a:gdLst>
                <a:gd name="T0" fmla="*/ 4 w 8"/>
                <a:gd name="T1" fmla="*/ 37 h 61"/>
                <a:gd name="T2" fmla="*/ 3 w 8"/>
                <a:gd name="T3" fmla="*/ 29 h 61"/>
                <a:gd name="T4" fmla="*/ 0 w 8"/>
                <a:gd name="T5" fmla="*/ 16 h 61"/>
                <a:gd name="T6" fmla="*/ 0 w 8"/>
                <a:gd name="T7" fmla="*/ 5 h 61"/>
                <a:gd name="T8" fmla="*/ 4 w 8"/>
                <a:gd name="T9" fmla="*/ 0 h 61"/>
                <a:gd name="T10" fmla="*/ 4 w 8"/>
                <a:gd name="T11" fmla="*/ 5 h 61"/>
                <a:gd name="T12" fmla="*/ 4 w 8"/>
                <a:gd name="T13" fmla="*/ 16 h 61"/>
                <a:gd name="T14" fmla="*/ 4 w 8"/>
                <a:gd name="T15" fmla="*/ 27 h 61"/>
                <a:gd name="T16" fmla="*/ 4 w 8"/>
                <a:gd name="T17" fmla="*/ 37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7" name="Freeform 371"/>
            <p:cNvSpPr>
              <a:spLocks/>
            </p:cNvSpPr>
            <p:nvPr/>
          </p:nvSpPr>
          <p:spPr bwMode="auto">
            <a:xfrm>
              <a:off x="4390" y="783"/>
              <a:ext cx="56" cy="75"/>
            </a:xfrm>
            <a:custGeom>
              <a:avLst/>
              <a:gdLst>
                <a:gd name="T0" fmla="*/ 30 w 65"/>
                <a:gd name="T1" fmla="*/ 45 h 85"/>
                <a:gd name="T2" fmla="*/ 29 w 65"/>
                <a:gd name="T3" fmla="*/ 40 h 85"/>
                <a:gd name="T4" fmla="*/ 25 w 65"/>
                <a:gd name="T5" fmla="*/ 34 h 85"/>
                <a:gd name="T6" fmla="*/ 21 w 65"/>
                <a:gd name="T7" fmla="*/ 25 h 85"/>
                <a:gd name="T8" fmla="*/ 16 w 65"/>
                <a:gd name="T9" fmla="*/ 17 h 85"/>
                <a:gd name="T10" fmla="*/ 11 w 65"/>
                <a:gd name="T11" fmla="*/ 9 h 85"/>
                <a:gd name="T12" fmla="*/ 7 w 65"/>
                <a:gd name="T13" fmla="*/ 4 h 85"/>
                <a:gd name="T14" fmla="*/ 3 w 65"/>
                <a:gd name="T15" fmla="*/ 0 h 85"/>
                <a:gd name="T16" fmla="*/ 1 w 65"/>
                <a:gd name="T17" fmla="*/ 1 h 85"/>
                <a:gd name="T18" fmla="*/ 0 w 65"/>
                <a:gd name="T19" fmla="*/ 4 h 85"/>
                <a:gd name="T20" fmla="*/ 3 w 65"/>
                <a:gd name="T21" fmla="*/ 9 h 85"/>
                <a:gd name="T22" fmla="*/ 7 w 65"/>
                <a:gd name="T23" fmla="*/ 16 h 85"/>
                <a:gd name="T24" fmla="*/ 13 w 65"/>
                <a:gd name="T25" fmla="*/ 22 h 85"/>
                <a:gd name="T26" fmla="*/ 18 w 65"/>
                <a:gd name="T27" fmla="*/ 29 h 85"/>
                <a:gd name="T28" fmla="*/ 24 w 65"/>
                <a:gd name="T29" fmla="*/ 35 h 85"/>
                <a:gd name="T30" fmla="*/ 28 w 65"/>
                <a:gd name="T31" fmla="*/ 41 h 85"/>
                <a:gd name="T32" fmla="*/ 30 w 65"/>
                <a:gd name="T33" fmla="*/ 4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8" name="Freeform 372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33 w 68"/>
                <a:gd name="T1" fmla="*/ 38 h 77"/>
                <a:gd name="T2" fmla="*/ 31 w 68"/>
                <a:gd name="T3" fmla="*/ 33 h 77"/>
                <a:gd name="T4" fmla="*/ 26 w 68"/>
                <a:gd name="T5" fmla="*/ 28 h 77"/>
                <a:gd name="T6" fmla="*/ 21 w 68"/>
                <a:gd name="T7" fmla="*/ 20 h 77"/>
                <a:gd name="T8" fmla="*/ 15 w 68"/>
                <a:gd name="T9" fmla="*/ 13 h 77"/>
                <a:gd name="T10" fmla="*/ 10 w 68"/>
                <a:gd name="T11" fmla="*/ 7 h 77"/>
                <a:gd name="T12" fmla="*/ 5 w 68"/>
                <a:gd name="T13" fmla="*/ 3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4 h 77"/>
                <a:gd name="T20" fmla="*/ 3 w 68"/>
                <a:gd name="T21" fmla="*/ 10 h 77"/>
                <a:gd name="T22" fmla="*/ 9 w 68"/>
                <a:gd name="T23" fmla="*/ 15 h 77"/>
                <a:gd name="T24" fmla="*/ 15 w 68"/>
                <a:gd name="T25" fmla="*/ 20 h 77"/>
                <a:gd name="T26" fmla="*/ 21 w 68"/>
                <a:gd name="T27" fmla="*/ 26 h 77"/>
                <a:gd name="T28" fmla="*/ 27 w 68"/>
                <a:gd name="T29" fmla="*/ 32 h 77"/>
                <a:gd name="T30" fmla="*/ 31 w 68"/>
                <a:gd name="T31" fmla="*/ 36 h 77"/>
                <a:gd name="T32" fmla="*/ 33 w 68"/>
                <a:gd name="T33" fmla="*/ 38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9" name="Freeform 373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35 w 73"/>
                <a:gd name="T1" fmla="*/ 38 h 70"/>
                <a:gd name="T2" fmla="*/ 31 w 73"/>
                <a:gd name="T3" fmla="*/ 33 h 70"/>
                <a:gd name="T4" fmla="*/ 27 w 73"/>
                <a:gd name="T5" fmla="*/ 26 h 70"/>
                <a:gd name="T6" fmla="*/ 22 w 73"/>
                <a:gd name="T7" fmla="*/ 18 h 70"/>
                <a:gd name="T8" fmla="*/ 16 w 73"/>
                <a:gd name="T9" fmla="*/ 12 h 70"/>
                <a:gd name="T10" fmla="*/ 10 w 73"/>
                <a:gd name="T11" fmla="*/ 7 h 70"/>
                <a:gd name="T12" fmla="*/ 5 w 73"/>
                <a:gd name="T13" fmla="*/ 3 h 70"/>
                <a:gd name="T14" fmla="*/ 3 w 73"/>
                <a:gd name="T15" fmla="*/ 0 h 70"/>
                <a:gd name="T16" fmla="*/ 0 w 73"/>
                <a:gd name="T17" fmla="*/ 2 h 70"/>
                <a:gd name="T18" fmla="*/ 3 w 73"/>
                <a:gd name="T19" fmla="*/ 4 h 70"/>
                <a:gd name="T20" fmla="*/ 5 w 73"/>
                <a:gd name="T21" fmla="*/ 9 h 70"/>
                <a:gd name="T22" fmla="*/ 9 w 73"/>
                <a:gd name="T23" fmla="*/ 13 h 70"/>
                <a:gd name="T24" fmla="*/ 16 w 73"/>
                <a:gd name="T25" fmla="*/ 19 h 70"/>
                <a:gd name="T26" fmla="*/ 22 w 73"/>
                <a:gd name="T27" fmla="*/ 24 h 70"/>
                <a:gd name="T28" fmla="*/ 28 w 73"/>
                <a:gd name="T29" fmla="*/ 30 h 70"/>
                <a:gd name="T30" fmla="*/ 32 w 73"/>
                <a:gd name="T31" fmla="*/ 35 h 70"/>
                <a:gd name="T32" fmla="*/ 35 w 73"/>
                <a:gd name="T33" fmla="*/ 3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0" name="Freeform 374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34 w 69"/>
                <a:gd name="T1" fmla="*/ 26 h 53"/>
                <a:gd name="T2" fmla="*/ 31 w 69"/>
                <a:gd name="T3" fmla="*/ 23 h 53"/>
                <a:gd name="T4" fmla="*/ 26 w 69"/>
                <a:gd name="T5" fmla="*/ 17 h 53"/>
                <a:gd name="T6" fmla="*/ 20 w 69"/>
                <a:gd name="T7" fmla="*/ 12 h 53"/>
                <a:gd name="T8" fmla="*/ 15 w 69"/>
                <a:gd name="T9" fmla="*/ 8 h 53"/>
                <a:gd name="T10" fmla="*/ 10 w 69"/>
                <a:gd name="T11" fmla="*/ 3 h 53"/>
                <a:gd name="T12" fmla="*/ 4 w 69"/>
                <a:gd name="T13" fmla="*/ 1 h 53"/>
                <a:gd name="T14" fmla="*/ 2 w 69"/>
                <a:gd name="T15" fmla="*/ 0 h 53"/>
                <a:gd name="T16" fmla="*/ 0 w 69"/>
                <a:gd name="T17" fmla="*/ 3 h 53"/>
                <a:gd name="T18" fmla="*/ 2 w 69"/>
                <a:gd name="T19" fmla="*/ 6 h 53"/>
                <a:gd name="T20" fmla="*/ 3 w 69"/>
                <a:gd name="T21" fmla="*/ 9 h 53"/>
                <a:gd name="T22" fmla="*/ 9 w 69"/>
                <a:gd name="T23" fmla="*/ 12 h 53"/>
                <a:gd name="T24" fmla="*/ 15 w 69"/>
                <a:gd name="T25" fmla="*/ 15 h 53"/>
                <a:gd name="T26" fmla="*/ 20 w 69"/>
                <a:gd name="T27" fmla="*/ 17 h 53"/>
                <a:gd name="T28" fmla="*/ 26 w 69"/>
                <a:gd name="T29" fmla="*/ 20 h 53"/>
                <a:gd name="T30" fmla="*/ 31 w 69"/>
                <a:gd name="T31" fmla="*/ 23 h 53"/>
                <a:gd name="T32" fmla="*/ 34 w 69"/>
                <a:gd name="T33" fmla="*/ 26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1" name="Freeform 375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32 w 67"/>
                <a:gd name="T1" fmla="*/ 23 h 49"/>
                <a:gd name="T2" fmla="*/ 30 w 67"/>
                <a:gd name="T3" fmla="*/ 20 h 49"/>
                <a:gd name="T4" fmla="*/ 25 w 67"/>
                <a:gd name="T5" fmla="*/ 15 h 49"/>
                <a:gd name="T6" fmla="*/ 19 w 67"/>
                <a:gd name="T7" fmla="*/ 11 h 49"/>
                <a:gd name="T8" fmla="*/ 14 w 67"/>
                <a:gd name="T9" fmla="*/ 7 h 49"/>
                <a:gd name="T10" fmla="*/ 8 w 67"/>
                <a:gd name="T11" fmla="*/ 3 h 49"/>
                <a:gd name="T12" fmla="*/ 3 w 67"/>
                <a:gd name="T13" fmla="*/ 2 h 49"/>
                <a:gd name="T14" fmla="*/ 1 w 67"/>
                <a:gd name="T15" fmla="*/ 0 h 49"/>
                <a:gd name="T16" fmla="*/ 0 w 67"/>
                <a:gd name="T17" fmla="*/ 3 h 49"/>
                <a:gd name="T18" fmla="*/ 3 w 67"/>
                <a:gd name="T19" fmla="*/ 6 h 49"/>
                <a:gd name="T20" fmla="*/ 6 w 67"/>
                <a:gd name="T21" fmla="*/ 9 h 49"/>
                <a:gd name="T22" fmla="*/ 10 w 67"/>
                <a:gd name="T23" fmla="*/ 12 h 49"/>
                <a:gd name="T24" fmla="*/ 15 w 67"/>
                <a:gd name="T25" fmla="*/ 15 h 49"/>
                <a:gd name="T26" fmla="*/ 21 w 67"/>
                <a:gd name="T27" fmla="*/ 17 h 49"/>
                <a:gd name="T28" fmla="*/ 26 w 67"/>
                <a:gd name="T29" fmla="*/ 20 h 49"/>
                <a:gd name="T30" fmla="*/ 30 w 67"/>
                <a:gd name="T31" fmla="*/ 21 h 49"/>
                <a:gd name="T32" fmla="*/ 32 w 67"/>
                <a:gd name="T33" fmla="*/ 23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2" name="Freeform 376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29 w 59"/>
                <a:gd name="T1" fmla="*/ 16 h 25"/>
                <a:gd name="T2" fmla="*/ 25 w 59"/>
                <a:gd name="T3" fmla="*/ 14 h 25"/>
                <a:gd name="T4" fmla="*/ 21 w 59"/>
                <a:gd name="T5" fmla="*/ 9 h 25"/>
                <a:gd name="T6" fmla="*/ 16 w 59"/>
                <a:gd name="T7" fmla="*/ 6 h 25"/>
                <a:gd name="T8" fmla="*/ 11 w 59"/>
                <a:gd name="T9" fmla="*/ 3 h 25"/>
                <a:gd name="T10" fmla="*/ 7 w 59"/>
                <a:gd name="T11" fmla="*/ 0 h 25"/>
                <a:gd name="T12" fmla="*/ 3 w 59"/>
                <a:gd name="T13" fmla="*/ 0 h 25"/>
                <a:gd name="T14" fmla="*/ 1 w 59"/>
                <a:gd name="T15" fmla="*/ 1 h 25"/>
                <a:gd name="T16" fmla="*/ 0 w 59"/>
                <a:gd name="T17" fmla="*/ 6 h 25"/>
                <a:gd name="T18" fmla="*/ 2 w 59"/>
                <a:gd name="T19" fmla="*/ 8 h 25"/>
                <a:gd name="T20" fmla="*/ 3 w 59"/>
                <a:gd name="T21" fmla="*/ 12 h 25"/>
                <a:gd name="T22" fmla="*/ 8 w 59"/>
                <a:gd name="T23" fmla="*/ 14 h 25"/>
                <a:gd name="T24" fmla="*/ 12 w 59"/>
                <a:gd name="T25" fmla="*/ 14 h 25"/>
                <a:gd name="T26" fmla="*/ 16 w 59"/>
                <a:gd name="T27" fmla="*/ 14 h 25"/>
                <a:gd name="T28" fmla="*/ 22 w 59"/>
                <a:gd name="T29" fmla="*/ 15 h 25"/>
                <a:gd name="T30" fmla="*/ 26 w 59"/>
                <a:gd name="T31" fmla="*/ 15 h 25"/>
                <a:gd name="T32" fmla="*/ 29 w 59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3" name="Freeform 377"/>
            <p:cNvSpPr>
              <a:spLocks/>
            </p:cNvSpPr>
            <p:nvPr/>
          </p:nvSpPr>
          <p:spPr bwMode="auto">
            <a:xfrm>
              <a:off x="4420" y="1018"/>
              <a:ext cx="46" cy="10"/>
            </a:xfrm>
            <a:custGeom>
              <a:avLst/>
              <a:gdLst>
                <a:gd name="T0" fmla="*/ 28 w 52"/>
                <a:gd name="T1" fmla="*/ 4 h 13"/>
                <a:gd name="T2" fmla="*/ 25 w 52"/>
                <a:gd name="T3" fmla="*/ 3 h 13"/>
                <a:gd name="T4" fmla="*/ 21 w 52"/>
                <a:gd name="T5" fmla="*/ 2 h 13"/>
                <a:gd name="T6" fmla="*/ 17 w 52"/>
                <a:gd name="T7" fmla="*/ 2 h 13"/>
                <a:gd name="T8" fmla="*/ 12 w 52"/>
                <a:gd name="T9" fmla="*/ 1 h 13"/>
                <a:gd name="T10" fmla="*/ 7 w 52"/>
                <a:gd name="T11" fmla="*/ 0 h 13"/>
                <a:gd name="T12" fmla="*/ 4 w 52"/>
                <a:gd name="T13" fmla="*/ 0 h 13"/>
                <a:gd name="T14" fmla="*/ 1 w 52"/>
                <a:gd name="T15" fmla="*/ 1 h 13"/>
                <a:gd name="T16" fmla="*/ 0 w 52"/>
                <a:gd name="T17" fmla="*/ 2 h 13"/>
                <a:gd name="T18" fmla="*/ 2 w 52"/>
                <a:gd name="T19" fmla="*/ 3 h 13"/>
                <a:gd name="T20" fmla="*/ 4 w 52"/>
                <a:gd name="T21" fmla="*/ 3 h 13"/>
                <a:gd name="T22" fmla="*/ 7 w 52"/>
                <a:gd name="T23" fmla="*/ 4 h 13"/>
                <a:gd name="T24" fmla="*/ 12 w 52"/>
                <a:gd name="T25" fmla="*/ 4 h 13"/>
                <a:gd name="T26" fmla="*/ 16 w 52"/>
                <a:gd name="T27" fmla="*/ 3 h 13"/>
                <a:gd name="T28" fmla="*/ 20 w 52"/>
                <a:gd name="T29" fmla="*/ 3 h 13"/>
                <a:gd name="T30" fmla="*/ 24 w 52"/>
                <a:gd name="T31" fmla="*/ 3 h 13"/>
                <a:gd name="T32" fmla="*/ 28 w 52"/>
                <a:gd name="T33" fmla="*/ 4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4" name="Freeform 378"/>
            <p:cNvSpPr>
              <a:spLocks/>
            </p:cNvSpPr>
            <p:nvPr/>
          </p:nvSpPr>
          <p:spPr bwMode="auto">
            <a:xfrm>
              <a:off x="4427" y="1046"/>
              <a:ext cx="44" cy="12"/>
            </a:xfrm>
            <a:custGeom>
              <a:avLst/>
              <a:gdLst>
                <a:gd name="T0" fmla="*/ 24 w 51"/>
                <a:gd name="T1" fmla="*/ 3 h 14"/>
                <a:gd name="T2" fmla="*/ 22 w 51"/>
                <a:gd name="T3" fmla="*/ 3 h 14"/>
                <a:gd name="T4" fmla="*/ 19 w 51"/>
                <a:gd name="T5" fmla="*/ 3 h 14"/>
                <a:gd name="T6" fmla="*/ 15 w 51"/>
                <a:gd name="T7" fmla="*/ 2 h 14"/>
                <a:gd name="T8" fmla="*/ 10 w 51"/>
                <a:gd name="T9" fmla="*/ 0 h 14"/>
                <a:gd name="T10" fmla="*/ 7 w 51"/>
                <a:gd name="T11" fmla="*/ 0 h 14"/>
                <a:gd name="T12" fmla="*/ 3 w 51"/>
                <a:gd name="T13" fmla="*/ 2 h 14"/>
                <a:gd name="T14" fmla="*/ 2 w 51"/>
                <a:gd name="T15" fmla="*/ 3 h 14"/>
                <a:gd name="T16" fmla="*/ 0 w 51"/>
                <a:gd name="T17" fmla="*/ 5 h 14"/>
                <a:gd name="T18" fmla="*/ 1 w 51"/>
                <a:gd name="T19" fmla="*/ 6 h 14"/>
                <a:gd name="T20" fmla="*/ 3 w 51"/>
                <a:gd name="T21" fmla="*/ 7 h 14"/>
                <a:gd name="T22" fmla="*/ 5 w 51"/>
                <a:gd name="T23" fmla="*/ 7 h 14"/>
                <a:gd name="T24" fmla="*/ 8 w 51"/>
                <a:gd name="T25" fmla="*/ 6 h 14"/>
                <a:gd name="T26" fmla="*/ 12 w 51"/>
                <a:gd name="T27" fmla="*/ 5 h 14"/>
                <a:gd name="T28" fmla="*/ 16 w 51"/>
                <a:gd name="T29" fmla="*/ 3 h 14"/>
                <a:gd name="T30" fmla="*/ 20 w 51"/>
                <a:gd name="T31" fmla="*/ 3 h 14"/>
                <a:gd name="T32" fmla="*/ 24 w 51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5" name="Freeform 379"/>
            <p:cNvSpPr>
              <a:spLocks/>
            </p:cNvSpPr>
            <p:nvPr/>
          </p:nvSpPr>
          <p:spPr bwMode="auto">
            <a:xfrm>
              <a:off x="4441" y="1067"/>
              <a:ext cx="44" cy="14"/>
            </a:xfrm>
            <a:custGeom>
              <a:avLst/>
              <a:gdLst>
                <a:gd name="T0" fmla="*/ 26 w 50"/>
                <a:gd name="T1" fmla="*/ 9 h 16"/>
                <a:gd name="T2" fmla="*/ 25 w 50"/>
                <a:gd name="T3" fmla="*/ 6 h 16"/>
                <a:gd name="T4" fmla="*/ 23 w 50"/>
                <a:gd name="T5" fmla="*/ 4 h 16"/>
                <a:gd name="T6" fmla="*/ 19 w 50"/>
                <a:gd name="T7" fmla="*/ 4 h 16"/>
                <a:gd name="T8" fmla="*/ 15 w 50"/>
                <a:gd name="T9" fmla="*/ 1 h 16"/>
                <a:gd name="T10" fmla="*/ 10 w 50"/>
                <a:gd name="T11" fmla="*/ 0 h 16"/>
                <a:gd name="T12" fmla="*/ 5 w 50"/>
                <a:gd name="T13" fmla="*/ 0 h 16"/>
                <a:gd name="T14" fmla="*/ 4 w 50"/>
                <a:gd name="T15" fmla="*/ 2 h 16"/>
                <a:gd name="T16" fmla="*/ 0 w 50"/>
                <a:gd name="T17" fmla="*/ 4 h 16"/>
                <a:gd name="T18" fmla="*/ 0 w 50"/>
                <a:gd name="T19" fmla="*/ 6 h 16"/>
                <a:gd name="T20" fmla="*/ 3 w 50"/>
                <a:gd name="T21" fmla="*/ 8 h 16"/>
                <a:gd name="T22" fmla="*/ 4 w 50"/>
                <a:gd name="T23" fmla="*/ 9 h 16"/>
                <a:gd name="T24" fmla="*/ 9 w 50"/>
                <a:gd name="T25" fmla="*/ 9 h 16"/>
                <a:gd name="T26" fmla="*/ 14 w 50"/>
                <a:gd name="T27" fmla="*/ 8 h 16"/>
                <a:gd name="T28" fmla="*/ 18 w 50"/>
                <a:gd name="T29" fmla="*/ 8 h 16"/>
                <a:gd name="T30" fmla="*/ 23 w 50"/>
                <a:gd name="T31" fmla="*/ 8 h 16"/>
                <a:gd name="T32" fmla="*/ 26 w 50"/>
                <a:gd name="T33" fmla="*/ 9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6" name="Freeform 380"/>
            <p:cNvSpPr>
              <a:spLocks/>
            </p:cNvSpPr>
            <p:nvPr/>
          </p:nvSpPr>
          <p:spPr bwMode="auto">
            <a:xfrm>
              <a:off x="4445" y="1085"/>
              <a:ext cx="47" cy="14"/>
            </a:xfrm>
            <a:custGeom>
              <a:avLst/>
              <a:gdLst>
                <a:gd name="T0" fmla="*/ 24 w 56"/>
                <a:gd name="T1" fmla="*/ 8 h 15"/>
                <a:gd name="T2" fmla="*/ 21 w 56"/>
                <a:gd name="T3" fmla="*/ 7 h 15"/>
                <a:gd name="T4" fmla="*/ 18 w 56"/>
                <a:gd name="T5" fmla="*/ 7 h 15"/>
                <a:gd name="T6" fmla="*/ 15 w 56"/>
                <a:gd name="T7" fmla="*/ 5 h 15"/>
                <a:gd name="T8" fmla="*/ 12 w 56"/>
                <a:gd name="T9" fmla="*/ 3 h 15"/>
                <a:gd name="T10" fmla="*/ 8 w 56"/>
                <a:gd name="T11" fmla="*/ 0 h 15"/>
                <a:gd name="T12" fmla="*/ 6 w 56"/>
                <a:gd name="T13" fmla="*/ 0 h 15"/>
                <a:gd name="T14" fmla="*/ 3 w 56"/>
                <a:gd name="T15" fmla="*/ 2 h 15"/>
                <a:gd name="T16" fmla="*/ 2 w 56"/>
                <a:gd name="T17" fmla="*/ 6 h 15"/>
                <a:gd name="T18" fmla="*/ 0 w 56"/>
                <a:gd name="T19" fmla="*/ 7 h 15"/>
                <a:gd name="T20" fmla="*/ 3 w 56"/>
                <a:gd name="T21" fmla="*/ 8 h 15"/>
                <a:gd name="T22" fmla="*/ 5 w 56"/>
                <a:gd name="T23" fmla="*/ 10 h 15"/>
                <a:gd name="T24" fmla="*/ 9 w 56"/>
                <a:gd name="T25" fmla="*/ 10 h 15"/>
                <a:gd name="T26" fmla="*/ 14 w 56"/>
                <a:gd name="T27" fmla="*/ 10 h 15"/>
                <a:gd name="T28" fmla="*/ 17 w 56"/>
                <a:gd name="T29" fmla="*/ 10 h 15"/>
                <a:gd name="T30" fmla="*/ 21 w 56"/>
                <a:gd name="T31" fmla="*/ 9 h 15"/>
                <a:gd name="T32" fmla="*/ 24 w 56"/>
                <a:gd name="T33" fmla="*/ 8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7" name="Freeform 381"/>
            <p:cNvSpPr>
              <a:spLocks/>
            </p:cNvSpPr>
            <p:nvPr/>
          </p:nvSpPr>
          <p:spPr bwMode="auto">
            <a:xfrm>
              <a:off x="4402" y="753"/>
              <a:ext cx="46" cy="75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3 h 86"/>
                <a:gd name="T4" fmla="*/ 4 w 52"/>
                <a:gd name="T5" fmla="*/ 8 h 86"/>
                <a:gd name="T6" fmla="*/ 9 w 52"/>
                <a:gd name="T7" fmla="*/ 13 h 86"/>
                <a:gd name="T8" fmla="*/ 13 w 52"/>
                <a:gd name="T9" fmla="*/ 18 h 86"/>
                <a:gd name="T10" fmla="*/ 19 w 52"/>
                <a:gd name="T11" fmla="*/ 25 h 86"/>
                <a:gd name="T12" fmla="*/ 24 w 52"/>
                <a:gd name="T13" fmla="*/ 32 h 86"/>
                <a:gd name="T14" fmla="*/ 27 w 52"/>
                <a:gd name="T15" fmla="*/ 38 h 86"/>
                <a:gd name="T16" fmla="*/ 28 w 52"/>
                <a:gd name="T17" fmla="*/ 44 h 86"/>
                <a:gd name="T18" fmla="*/ 27 w 52"/>
                <a:gd name="T19" fmla="*/ 37 h 86"/>
                <a:gd name="T20" fmla="*/ 24 w 52"/>
                <a:gd name="T21" fmla="*/ 29 h 86"/>
                <a:gd name="T22" fmla="*/ 19 w 52"/>
                <a:gd name="T23" fmla="*/ 21 h 86"/>
                <a:gd name="T24" fmla="*/ 15 w 52"/>
                <a:gd name="T25" fmla="*/ 13 h 86"/>
                <a:gd name="T26" fmla="*/ 11 w 52"/>
                <a:gd name="T27" fmla="*/ 7 h 86"/>
                <a:gd name="T28" fmla="*/ 7 w 52"/>
                <a:gd name="T29" fmla="*/ 3 h 86"/>
                <a:gd name="T30" fmla="*/ 4 w 52"/>
                <a:gd name="T31" fmla="*/ 0 h 86"/>
                <a:gd name="T32" fmla="*/ 0 w 52"/>
                <a:gd name="T33" fmla="*/ 3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8" name="Freeform 382"/>
            <p:cNvSpPr>
              <a:spLocks/>
            </p:cNvSpPr>
            <p:nvPr/>
          </p:nvSpPr>
          <p:spPr bwMode="auto">
            <a:xfrm>
              <a:off x="4424" y="743"/>
              <a:ext cx="29" cy="54"/>
            </a:xfrm>
            <a:custGeom>
              <a:avLst/>
              <a:gdLst>
                <a:gd name="T0" fmla="*/ 15 w 34"/>
                <a:gd name="T1" fmla="*/ 31 h 62"/>
                <a:gd name="T2" fmla="*/ 13 w 34"/>
                <a:gd name="T3" fmla="*/ 21 h 62"/>
                <a:gd name="T4" fmla="*/ 8 w 34"/>
                <a:gd name="T5" fmla="*/ 10 h 62"/>
                <a:gd name="T6" fmla="*/ 3 w 34"/>
                <a:gd name="T7" fmla="*/ 3 h 62"/>
                <a:gd name="T8" fmla="*/ 0 w 34"/>
                <a:gd name="T9" fmla="*/ 0 h 62"/>
                <a:gd name="T10" fmla="*/ 0 w 34"/>
                <a:gd name="T11" fmla="*/ 3 h 62"/>
                <a:gd name="T12" fmla="*/ 3 w 34"/>
                <a:gd name="T13" fmla="*/ 6 h 62"/>
                <a:gd name="T14" fmla="*/ 3 w 34"/>
                <a:gd name="T15" fmla="*/ 10 h 62"/>
                <a:gd name="T16" fmla="*/ 7 w 34"/>
                <a:gd name="T17" fmla="*/ 15 h 62"/>
                <a:gd name="T18" fmla="*/ 9 w 34"/>
                <a:gd name="T19" fmla="*/ 20 h 62"/>
                <a:gd name="T20" fmla="*/ 12 w 34"/>
                <a:gd name="T21" fmla="*/ 24 h 62"/>
                <a:gd name="T22" fmla="*/ 14 w 34"/>
                <a:gd name="T23" fmla="*/ 28 h 62"/>
                <a:gd name="T24" fmla="*/ 15 w 34"/>
                <a:gd name="T25" fmla="*/ 31 h 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9" name="Freeform 383"/>
            <p:cNvSpPr>
              <a:spLocks/>
            </p:cNvSpPr>
            <p:nvPr/>
          </p:nvSpPr>
          <p:spPr bwMode="auto">
            <a:xfrm>
              <a:off x="4580" y="948"/>
              <a:ext cx="84" cy="289"/>
            </a:xfrm>
            <a:custGeom>
              <a:avLst/>
              <a:gdLst>
                <a:gd name="T0" fmla="*/ 8 w 95"/>
                <a:gd name="T1" fmla="*/ 170 h 330"/>
                <a:gd name="T2" fmla="*/ 5 w 95"/>
                <a:gd name="T3" fmla="*/ 170 h 330"/>
                <a:gd name="T4" fmla="*/ 4 w 95"/>
                <a:gd name="T5" fmla="*/ 170 h 330"/>
                <a:gd name="T6" fmla="*/ 3 w 95"/>
                <a:gd name="T7" fmla="*/ 169 h 330"/>
                <a:gd name="T8" fmla="*/ 0 w 95"/>
                <a:gd name="T9" fmla="*/ 169 h 330"/>
                <a:gd name="T10" fmla="*/ 19 w 95"/>
                <a:gd name="T11" fmla="*/ 149 h 330"/>
                <a:gd name="T12" fmla="*/ 33 w 95"/>
                <a:gd name="T13" fmla="*/ 127 h 330"/>
                <a:gd name="T14" fmla="*/ 41 w 95"/>
                <a:gd name="T15" fmla="*/ 102 h 330"/>
                <a:gd name="T16" fmla="*/ 44 w 95"/>
                <a:gd name="T17" fmla="*/ 79 h 330"/>
                <a:gd name="T18" fmla="*/ 45 w 95"/>
                <a:gd name="T19" fmla="*/ 57 h 330"/>
                <a:gd name="T20" fmla="*/ 44 w 95"/>
                <a:gd name="T21" fmla="*/ 35 h 330"/>
                <a:gd name="T22" fmla="*/ 43 w 95"/>
                <a:gd name="T23" fmla="*/ 17 h 330"/>
                <a:gd name="T24" fmla="*/ 40 w 95"/>
                <a:gd name="T25" fmla="*/ 0 h 330"/>
                <a:gd name="T26" fmla="*/ 46 w 95"/>
                <a:gd name="T27" fmla="*/ 13 h 330"/>
                <a:gd name="T28" fmla="*/ 50 w 95"/>
                <a:gd name="T29" fmla="*/ 33 h 330"/>
                <a:gd name="T30" fmla="*/ 50 w 95"/>
                <a:gd name="T31" fmla="*/ 57 h 330"/>
                <a:gd name="T32" fmla="*/ 50 w 95"/>
                <a:gd name="T33" fmla="*/ 83 h 330"/>
                <a:gd name="T34" fmla="*/ 44 w 95"/>
                <a:gd name="T35" fmla="*/ 110 h 330"/>
                <a:gd name="T36" fmla="*/ 36 w 95"/>
                <a:gd name="T37" fmla="*/ 135 h 330"/>
                <a:gd name="T38" fmla="*/ 24 w 95"/>
                <a:gd name="T39" fmla="*/ 155 h 330"/>
                <a:gd name="T40" fmla="*/ 8 w 95"/>
                <a:gd name="T41" fmla="*/ 170 h 3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0" name="Freeform 384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40 w 64"/>
                <a:gd name="T1" fmla="*/ 23 h 46"/>
                <a:gd name="T2" fmla="*/ 36 w 64"/>
                <a:gd name="T3" fmla="*/ 18 h 46"/>
                <a:gd name="T4" fmla="*/ 30 w 64"/>
                <a:gd name="T5" fmla="*/ 13 h 46"/>
                <a:gd name="T6" fmla="*/ 24 w 64"/>
                <a:gd name="T7" fmla="*/ 10 h 46"/>
                <a:gd name="T8" fmla="*/ 18 w 64"/>
                <a:gd name="T9" fmla="*/ 6 h 46"/>
                <a:gd name="T10" fmla="*/ 12 w 64"/>
                <a:gd name="T11" fmla="*/ 3 h 46"/>
                <a:gd name="T12" fmla="*/ 5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3 h 46"/>
                <a:gd name="T20" fmla="*/ 4 w 64"/>
                <a:gd name="T21" fmla="*/ 4 h 46"/>
                <a:gd name="T22" fmla="*/ 7 w 64"/>
                <a:gd name="T23" fmla="*/ 7 h 46"/>
                <a:gd name="T24" fmla="*/ 14 w 64"/>
                <a:gd name="T25" fmla="*/ 10 h 46"/>
                <a:gd name="T26" fmla="*/ 20 w 64"/>
                <a:gd name="T27" fmla="*/ 13 h 46"/>
                <a:gd name="T28" fmla="*/ 28 w 64"/>
                <a:gd name="T29" fmla="*/ 15 h 46"/>
                <a:gd name="T30" fmla="*/ 34 w 64"/>
                <a:gd name="T31" fmla="*/ 19 h 46"/>
                <a:gd name="T32" fmla="*/ 40 w 64"/>
                <a:gd name="T33" fmla="*/ 2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1" name="Freeform 385"/>
            <p:cNvSpPr>
              <a:spLocks/>
            </p:cNvSpPr>
            <p:nvPr/>
          </p:nvSpPr>
          <p:spPr bwMode="auto">
            <a:xfrm>
              <a:off x="4590" y="964"/>
              <a:ext cx="69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8 w 78"/>
                <a:gd name="T5" fmla="*/ 3 h 68"/>
                <a:gd name="T6" fmla="*/ 12 w 78"/>
                <a:gd name="T7" fmla="*/ 4 h 68"/>
                <a:gd name="T8" fmla="*/ 20 w 78"/>
                <a:gd name="T9" fmla="*/ 9 h 68"/>
                <a:gd name="T10" fmla="*/ 27 w 78"/>
                <a:gd name="T11" fmla="*/ 14 h 68"/>
                <a:gd name="T12" fmla="*/ 35 w 78"/>
                <a:gd name="T13" fmla="*/ 20 h 68"/>
                <a:gd name="T14" fmla="*/ 39 w 78"/>
                <a:gd name="T15" fmla="*/ 27 h 68"/>
                <a:gd name="T16" fmla="*/ 42 w 78"/>
                <a:gd name="T17" fmla="*/ 33 h 68"/>
                <a:gd name="T18" fmla="*/ 37 w 78"/>
                <a:gd name="T19" fmla="*/ 30 h 68"/>
                <a:gd name="T20" fmla="*/ 31 w 78"/>
                <a:gd name="T21" fmla="*/ 25 h 68"/>
                <a:gd name="T22" fmla="*/ 24 w 78"/>
                <a:gd name="T23" fmla="*/ 20 h 68"/>
                <a:gd name="T24" fmla="*/ 17 w 78"/>
                <a:gd name="T25" fmla="*/ 15 h 68"/>
                <a:gd name="T26" fmla="*/ 10 w 78"/>
                <a:gd name="T27" fmla="*/ 10 h 68"/>
                <a:gd name="T28" fmla="*/ 4 w 78"/>
                <a:gd name="T29" fmla="*/ 6 h 68"/>
                <a:gd name="T30" fmla="*/ 2 w 78"/>
                <a:gd name="T31" fmla="*/ 3 h 68"/>
                <a:gd name="T32" fmla="*/ 0 w 78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2" name="Freeform 386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3 w 91"/>
                <a:gd name="T3" fmla="*/ 0 h 85"/>
                <a:gd name="T4" fmla="*/ 8 w 91"/>
                <a:gd name="T5" fmla="*/ 4 h 85"/>
                <a:gd name="T6" fmla="*/ 14 w 91"/>
                <a:gd name="T7" fmla="*/ 9 h 85"/>
                <a:gd name="T8" fmla="*/ 21 w 91"/>
                <a:gd name="T9" fmla="*/ 15 h 85"/>
                <a:gd name="T10" fmla="*/ 28 w 91"/>
                <a:gd name="T11" fmla="*/ 23 h 85"/>
                <a:gd name="T12" fmla="*/ 36 w 91"/>
                <a:gd name="T13" fmla="*/ 32 h 85"/>
                <a:gd name="T14" fmla="*/ 42 w 91"/>
                <a:gd name="T15" fmla="*/ 40 h 85"/>
                <a:gd name="T16" fmla="*/ 45 w 91"/>
                <a:gd name="T17" fmla="*/ 49 h 85"/>
                <a:gd name="T18" fmla="*/ 42 w 91"/>
                <a:gd name="T19" fmla="*/ 45 h 85"/>
                <a:gd name="T20" fmla="*/ 36 w 91"/>
                <a:gd name="T21" fmla="*/ 39 h 85"/>
                <a:gd name="T22" fmla="*/ 28 w 91"/>
                <a:gd name="T23" fmla="*/ 32 h 85"/>
                <a:gd name="T24" fmla="*/ 20 w 91"/>
                <a:gd name="T25" fmla="*/ 24 h 85"/>
                <a:gd name="T26" fmla="*/ 11 w 91"/>
                <a:gd name="T27" fmla="*/ 17 h 85"/>
                <a:gd name="T28" fmla="*/ 5 w 91"/>
                <a:gd name="T29" fmla="*/ 10 h 85"/>
                <a:gd name="T30" fmla="*/ 2 w 91"/>
                <a:gd name="T31" fmla="*/ 4 h 85"/>
                <a:gd name="T32" fmla="*/ 0 w 91"/>
                <a:gd name="T33" fmla="*/ 0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3" name="Freeform 387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3 w 101"/>
                <a:gd name="T3" fmla="*/ 0 h 78"/>
                <a:gd name="T4" fmla="*/ 10 w 101"/>
                <a:gd name="T5" fmla="*/ 4 h 78"/>
                <a:gd name="T6" fmla="*/ 17 w 101"/>
                <a:gd name="T7" fmla="*/ 7 h 78"/>
                <a:gd name="T8" fmla="*/ 25 w 101"/>
                <a:gd name="T9" fmla="*/ 14 h 78"/>
                <a:gd name="T10" fmla="*/ 33 w 101"/>
                <a:gd name="T11" fmla="*/ 22 h 78"/>
                <a:gd name="T12" fmla="*/ 41 w 101"/>
                <a:gd name="T13" fmla="*/ 31 h 78"/>
                <a:gd name="T14" fmla="*/ 48 w 101"/>
                <a:gd name="T15" fmla="*/ 38 h 78"/>
                <a:gd name="T16" fmla="*/ 51 w 101"/>
                <a:gd name="T17" fmla="*/ 46 h 78"/>
                <a:gd name="T18" fmla="*/ 47 w 101"/>
                <a:gd name="T19" fmla="*/ 43 h 78"/>
                <a:gd name="T20" fmla="*/ 40 w 101"/>
                <a:gd name="T21" fmla="*/ 37 h 78"/>
                <a:gd name="T22" fmla="*/ 32 w 101"/>
                <a:gd name="T23" fmla="*/ 31 h 78"/>
                <a:gd name="T24" fmla="*/ 22 w 101"/>
                <a:gd name="T25" fmla="*/ 22 h 78"/>
                <a:gd name="T26" fmla="*/ 14 w 101"/>
                <a:gd name="T27" fmla="*/ 15 h 78"/>
                <a:gd name="T28" fmla="*/ 7 w 101"/>
                <a:gd name="T29" fmla="*/ 9 h 78"/>
                <a:gd name="T30" fmla="*/ 3 w 101"/>
                <a:gd name="T31" fmla="*/ 4 h 78"/>
                <a:gd name="T32" fmla="*/ 0 w 101"/>
                <a:gd name="T33" fmla="*/ 1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4" name="Freeform 388"/>
            <p:cNvSpPr>
              <a:spLocks/>
            </p:cNvSpPr>
            <p:nvPr/>
          </p:nvSpPr>
          <p:spPr bwMode="auto">
            <a:xfrm>
              <a:off x="4562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3 w 91"/>
                <a:gd name="T3" fmla="*/ 0 h 69"/>
                <a:gd name="T4" fmla="*/ 8 w 91"/>
                <a:gd name="T5" fmla="*/ 4 h 69"/>
                <a:gd name="T6" fmla="*/ 15 w 91"/>
                <a:gd name="T7" fmla="*/ 7 h 69"/>
                <a:gd name="T8" fmla="*/ 23 w 91"/>
                <a:gd name="T9" fmla="*/ 12 h 69"/>
                <a:gd name="T10" fmla="*/ 30 w 91"/>
                <a:gd name="T11" fmla="*/ 19 h 69"/>
                <a:gd name="T12" fmla="*/ 37 w 91"/>
                <a:gd name="T13" fmla="*/ 26 h 69"/>
                <a:gd name="T14" fmla="*/ 43 w 91"/>
                <a:gd name="T15" fmla="*/ 32 h 69"/>
                <a:gd name="T16" fmla="*/ 45 w 91"/>
                <a:gd name="T17" fmla="*/ 37 h 69"/>
                <a:gd name="T18" fmla="*/ 42 w 91"/>
                <a:gd name="T19" fmla="*/ 34 h 69"/>
                <a:gd name="T20" fmla="*/ 34 w 91"/>
                <a:gd name="T21" fmla="*/ 30 h 69"/>
                <a:gd name="T22" fmla="*/ 26 w 91"/>
                <a:gd name="T23" fmla="*/ 25 h 69"/>
                <a:gd name="T24" fmla="*/ 18 w 91"/>
                <a:gd name="T25" fmla="*/ 19 h 69"/>
                <a:gd name="T26" fmla="*/ 10 w 91"/>
                <a:gd name="T27" fmla="*/ 13 h 69"/>
                <a:gd name="T28" fmla="*/ 4 w 91"/>
                <a:gd name="T29" fmla="*/ 8 h 69"/>
                <a:gd name="T30" fmla="*/ 1 w 91"/>
                <a:gd name="T31" fmla="*/ 4 h 69"/>
                <a:gd name="T32" fmla="*/ 0 w 91"/>
                <a:gd name="T33" fmla="*/ 1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5" name="Freeform 389"/>
            <p:cNvSpPr>
              <a:spLocks/>
            </p:cNvSpPr>
            <p:nvPr/>
          </p:nvSpPr>
          <p:spPr bwMode="auto">
            <a:xfrm>
              <a:off x="4562" y="1141"/>
              <a:ext cx="67" cy="51"/>
            </a:xfrm>
            <a:custGeom>
              <a:avLst/>
              <a:gdLst>
                <a:gd name="T0" fmla="*/ 0 w 75"/>
                <a:gd name="T1" fmla="*/ 1 h 58"/>
                <a:gd name="T2" fmla="*/ 4 w 75"/>
                <a:gd name="T3" fmla="*/ 0 h 58"/>
                <a:gd name="T4" fmla="*/ 8 w 75"/>
                <a:gd name="T5" fmla="*/ 1 h 58"/>
                <a:gd name="T6" fmla="*/ 13 w 75"/>
                <a:gd name="T7" fmla="*/ 4 h 58"/>
                <a:gd name="T8" fmla="*/ 21 w 75"/>
                <a:gd name="T9" fmla="*/ 7 h 58"/>
                <a:gd name="T10" fmla="*/ 29 w 75"/>
                <a:gd name="T11" fmla="*/ 11 h 58"/>
                <a:gd name="T12" fmla="*/ 34 w 75"/>
                <a:gd name="T13" fmla="*/ 18 h 58"/>
                <a:gd name="T14" fmla="*/ 40 w 75"/>
                <a:gd name="T15" fmla="*/ 24 h 58"/>
                <a:gd name="T16" fmla="*/ 43 w 75"/>
                <a:gd name="T17" fmla="*/ 31 h 58"/>
                <a:gd name="T18" fmla="*/ 38 w 75"/>
                <a:gd name="T19" fmla="*/ 27 h 58"/>
                <a:gd name="T20" fmla="*/ 33 w 75"/>
                <a:gd name="T21" fmla="*/ 23 h 58"/>
                <a:gd name="T22" fmla="*/ 24 w 75"/>
                <a:gd name="T23" fmla="*/ 19 h 58"/>
                <a:gd name="T24" fmla="*/ 17 w 75"/>
                <a:gd name="T25" fmla="*/ 15 h 58"/>
                <a:gd name="T26" fmla="*/ 10 w 75"/>
                <a:gd name="T27" fmla="*/ 10 h 58"/>
                <a:gd name="T28" fmla="*/ 4 w 75"/>
                <a:gd name="T29" fmla="*/ 6 h 58"/>
                <a:gd name="T30" fmla="*/ 1 w 75"/>
                <a:gd name="T31" fmla="*/ 4 h 58"/>
                <a:gd name="T32" fmla="*/ 0 w 75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6" name="Freeform 390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4 w 46"/>
                <a:gd name="T5" fmla="*/ 0 h 15"/>
                <a:gd name="T6" fmla="*/ 9 w 46"/>
                <a:gd name="T7" fmla="*/ 0 h 15"/>
                <a:gd name="T8" fmla="*/ 13 w 46"/>
                <a:gd name="T9" fmla="*/ 0 h 15"/>
                <a:gd name="T10" fmla="*/ 19 w 46"/>
                <a:gd name="T11" fmla="*/ 2 h 15"/>
                <a:gd name="T12" fmla="*/ 22 w 46"/>
                <a:gd name="T13" fmla="*/ 4 h 15"/>
                <a:gd name="T14" fmla="*/ 25 w 46"/>
                <a:gd name="T15" fmla="*/ 7 h 15"/>
                <a:gd name="T16" fmla="*/ 26 w 46"/>
                <a:gd name="T17" fmla="*/ 10 h 15"/>
                <a:gd name="T18" fmla="*/ 23 w 46"/>
                <a:gd name="T19" fmla="*/ 7 h 15"/>
                <a:gd name="T20" fmla="*/ 19 w 46"/>
                <a:gd name="T21" fmla="*/ 7 h 15"/>
                <a:gd name="T22" fmla="*/ 13 w 46"/>
                <a:gd name="T23" fmla="*/ 7 h 15"/>
                <a:gd name="T24" fmla="*/ 9 w 46"/>
                <a:gd name="T25" fmla="*/ 7 h 15"/>
                <a:gd name="T26" fmla="*/ 4 w 46"/>
                <a:gd name="T27" fmla="*/ 7 h 15"/>
                <a:gd name="T28" fmla="*/ 2 w 46"/>
                <a:gd name="T29" fmla="*/ 7 h 15"/>
                <a:gd name="T30" fmla="*/ 0 w 46"/>
                <a:gd name="T31" fmla="*/ 7 h 15"/>
                <a:gd name="T32" fmla="*/ 0 w 46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7" name="Freeform 391"/>
            <p:cNvSpPr>
              <a:spLocks/>
            </p:cNvSpPr>
            <p:nvPr/>
          </p:nvSpPr>
          <p:spPr bwMode="auto">
            <a:xfrm>
              <a:off x="4587" y="986"/>
              <a:ext cx="73" cy="67"/>
            </a:xfrm>
            <a:custGeom>
              <a:avLst/>
              <a:gdLst>
                <a:gd name="T0" fmla="*/ 0 w 84"/>
                <a:gd name="T1" fmla="*/ 2 h 76"/>
                <a:gd name="T2" fmla="*/ 3 w 84"/>
                <a:gd name="T3" fmla="*/ 0 h 76"/>
                <a:gd name="T4" fmla="*/ 8 w 84"/>
                <a:gd name="T5" fmla="*/ 4 h 76"/>
                <a:gd name="T6" fmla="*/ 13 w 84"/>
                <a:gd name="T7" fmla="*/ 7 h 76"/>
                <a:gd name="T8" fmla="*/ 20 w 84"/>
                <a:gd name="T9" fmla="*/ 11 h 76"/>
                <a:gd name="T10" fmla="*/ 27 w 84"/>
                <a:gd name="T11" fmla="*/ 19 h 76"/>
                <a:gd name="T12" fmla="*/ 32 w 84"/>
                <a:gd name="T13" fmla="*/ 26 h 76"/>
                <a:gd name="T14" fmla="*/ 37 w 84"/>
                <a:gd name="T15" fmla="*/ 34 h 76"/>
                <a:gd name="T16" fmla="*/ 42 w 84"/>
                <a:gd name="T17" fmla="*/ 41 h 76"/>
                <a:gd name="T18" fmla="*/ 37 w 84"/>
                <a:gd name="T19" fmla="*/ 38 h 76"/>
                <a:gd name="T20" fmla="*/ 32 w 84"/>
                <a:gd name="T21" fmla="*/ 33 h 76"/>
                <a:gd name="T22" fmla="*/ 26 w 84"/>
                <a:gd name="T23" fmla="*/ 26 h 76"/>
                <a:gd name="T24" fmla="*/ 18 w 84"/>
                <a:gd name="T25" fmla="*/ 20 h 76"/>
                <a:gd name="T26" fmla="*/ 11 w 84"/>
                <a:gd name="T27" fmla="*/ 15 h 76"/>
                <a:gd name="T28" fmla="*/ 4 w 84"/>
                <a:gd name="T29" fmla="*/ 9 h 76"/>
                <a:gd name="T30" fmla="*/ 1 w 84"/>
                <a:gd name="T31" fmla="*/ 4 h 76"/>
                <a:gd name="T32" fmla="*/ 0 w 84"/>
                <a:gd name="T33" fmla="*/ 2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8" name="Freeform 392"/>
            <p:cNvSpPr>
              <a:spLocks/>
            </p:cNvSpPr>
            <p:nvPr/>
          </p:nvSpPr>
          <p:spPr bwMode="auto">
            <a:xfrm>
              <a:off x="4573" y="1034"/>
              <a:ext cx="84" cy="68"/>
            </a:xfrm>
            <a:custGeom>
              <a:avLst/>
              <a:gdLst>
                <a:gd name="T0" fmla="*/ 0 w 96"/>
                <a:gd name="T1" fmla="*/ 1 h 77"/>
                <a:gd name="T2" fmla="*/ 4 w 96"/>
                <a:gd name="T3" fmla="*/ 0 h 77"/>
                <a:gd name="T4" fmla="*/ 9 w 96"/>
                <a:gd name="T5" fmla="*/ 4 h 77"/>
                <a:gd name="T6" fmla="*/ 17 w 96"/>
                <a:gd name="T7" fmla="*/ 7 h 77"/>
                <a:gd name="T8" fmla="*/ 25 w 96"/>
                <a:gd name="T9" fmla="*/ 12 h 77"/>
                <a:gd name="T10" fmla="*/ 33 w 96"/>
                <a:gd name="T11" fmla="*/ 20 h 77"/>
                <a:gd name="T12" fmla="*/ 40 w 96"/>
                <a:gd name="T13" fmla="*/ 26 h 77"/>
                <a:gd name="T14" fmla="*/ 46 w 96"/>
                <a:gd name="T15" fmla="*/ 34 h 77"/>
                <a:gd name="T16" fmla="*/ 50 w 96"/>
                <a:gd name="T17" fmla="*/ 42 h 77"/>
                <a:gd name="T18" fmla="*/ 46 w 96"/>
                <a:gd name="T19" fmla="*/ 39 h 77"/>
                <a:gd name="T20" fmla="*/ 40 w 96"/>
                <a:gd name="T21" fmla="*/ 34 h 77"/>
                <a:gd name="T22" fmla="*/ 31 w 96"/>
                <a:gd name="T23" fmla="*/ 28 h 77"/>
                <a:gd name="T24" fmla="*/ 22 w 96"/>
                <a:gd name="T25" fmla="*/ 20 h 77"/>
                <a:gd name="T26" fmla="*/ 13 w 96"/>
                <a:gd name="T27" fmla="*/ 14 h 77"/>
                <a:gd name="T28" fmla="*/ 6 w 96"/>
                <a:gd name="T29" fmla="*/ 8 h 77"/>
                <a:gd name="T30" fmla="*/ 2 w 96"/>
                <a:gd name="T31" fmla="*/ 4 h 77"/>
                <a:gd name="T32" fmla="*/ 0 w 96"/>
                <a:gd name="T33" fmla="*/ 1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9" name="Freeform 393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3 w 93"/>
                <a:gd name="T3" fmla="*/ 0 h 57"/>
                <a:gd name="T4" fmla="*/ 7 w 93"/>
                <a:gd name="T5" fmla="*/ 2 h 57"/>
                <a:gd name="T6" fmla="*/ 13 w 93"/>
                <a:gd name="T7" fmla="*/ 4 h 57"/>
                <a:gd name="T8" fmla="*/ 21 w 93"/>
                <a:gd name="T9" fmla="*/ 9 h 57"/>
                <a:gd name="T10" fmla="*/ 28 w 93"/>
                <a:gd name="T11" fmla="*/ 13 h 57"/>
                <a:gd name="T12" fmla="*/ 34 w 93"/>
                <a:gd name="T13" fmla="*/ 19 h 57"/>
                <a:gd name="T14" fmla="*/ 40 w 93"/>
                <a:gd name="T15" fmla="*/ 26 h 57"/>
                <a:gd name="T16" fmla="*/ 44 w 93"/>
                <a:gd name="T17" fmla="*/ 33 h 57"/>
                <a:gd name="T18" fmla="*/ 40 w 93"/>
                <a:gd name="T19" fmla="*/ 30 h 57"/>
                <a:gd name="T20" fmla="*/ 34 w 93"/>
                <a:gd name="T21" fmla="*/ 26 h 57"/>
                <a:gd name="T22" fmla="*/ 25 w 93"/>
                <a:gd name="T23" fmla="*/ 21 h 57"/>
                <a:gd name="T24" fmla="*/ 18 w 93"/>
                <a:gd name="T25" fmla="*/ 16 h 57"/>
                <a:gd name="T26" fmla="*/ 11 w 93"/>
                <a:gd name="T27" fmla="*/ 11 h 57"/>
                <a:gd name="T28" fmla="*/ 5 w 93"/>
                <a:gd name="T29" fmla="*/ 6 h 57"/>
                <a:gd name="T30" fmla="*/ 1 w 93"/>
                <a:gd name="T31" fmla="*/ 4 h 57"/>
                <a:gd name="T32" fmla="*/ 0 w 93"/>
                <a:gd name="T33" fmla="*/ 1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90" name="Freeform 394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3 w 68"/>
                <a:gd name="T3" fmla="*/ 0 h 58"/>
                <a:gd name="T4" fmla="*/ 7 w 68"/>
                <a:gd name="T5" fmla="*/ 3 h 58"/>
                <a:gd name="T6" fmla="*/ 12 w 68"/>
                <a:gd name="T7" fmla="*/ 6 h 58"/>
                <a:gd name="T8" fmla="*/ 18 w 68"/>
                <a:gd name="T9" fmla="*/ 10 h 58"/>
                <a:gd name="T10" fmla="*/ 24 w 68"/>
                <a:gd name="T11" fmla="*/ 15 h 58"/>
                <a:gd name="T12" fmla="*/ 29 w 68"/>
                <a:gd name="T13" fmla="*/ 21 h 58"/>
                <a:gd name="T14" fmla="*/ 32 w 68"/>
                <a:gd name="T15" fmla="*/ 24 h 58"/>
                <a:gd name="T16" fmla="*/ 33 w 68"/>
                <a:gd name="T17" fmla="*/ 28 h 58"/>
                <a:gd name="T18" fmla="*/ 31 w 68"/>
                <a:gd name="T19" fmla="*/ 25 h 58"/>
                <a:gd name="T20" fmla="*/ 26 w 68"/>
                <a:gd name="T21" fmla="*/ 22 h 58"/>
                <a:gd name="T22" fmla="*/ 20 w 68"/>
                <a:gd name="T23" fmla="*/ 18 h 58"/>
                <a:gd name="T24" fmla="*/ 15 w 68"/>
                <a:gd name="T25" fmla="*/ 14 h 58"/>
                <a:gd name="T26" fmla="*/ 9 w 68"/>
                <a:gd name="T27" fmla="*/ 10 h 58"/>
                <a:gd name="T28" fmla="*/ 5 w 68"/>
                <a:gd name="T29" fmla="*/ 6 h 58"/>
                <a:gd name="T30" fmla="*/ 3 w 68"/>
                <a:gd name="T31" fmla="*/ 3 h 58"/>
                <a:gd name="T32" fmla="*/ 0 w 68"/>
                <a:gd name="T33" fmla="*/ 0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91" name="Freeform 395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5 w 51"/>
                <a:gd name="T5" fmla="*/ 0 h 23"/>
                <a:gd name="T6" fmla="*/ 10 w 51"/>
                <a:gd name="T7" fmla="*/ 1 h 23"/>
                <a:gd name="T8" fmla="*/ 15 w 51"/>
                <a:gd name="T9" fmla="*/ 3 h 23"/>
                <a:gd name="T10" fmla="*/ 19 w 51"/>
                <a:gd name="T11" fmla="*/ 5 h 23"/>
                <a:gd name="T12" fmla="*/ 23 w 51"/>
                <a:gd name="T13" fmla="*/ 6 h 23"/>
                <a:gd name="T14" fmla="*/ 26 w 51"/>
                <a:gd name="T15" fmla="*/ 12 h 23"/>
                <a:gd name="T16" fmla="*/ 27 w 51"/>
                <a:gd name="T17" fmla="*/ 15 h 23"/>
                <a:gd name="T18" fmla="*/ 24 w 51"/>
                <a:gd name="T19" fmla="*/ 12 h 23"/>
                <a:gd name="T20" fmla="*/ 20 w 51"/>
                <a:gd name="T21" fmla="*/ 10 h 23"/>
                <a:gd name="T22" fmla="*/ 15 w 51"/>
                <a:gd name="T23" fmla="*/ 8 h 23"/>
                <a:gd name="T24" fmla="*/ 10 w 51"/>
                <a:gd name="T25" fmla="*/ 5 h 23"/>
                <a:gd name="T26" fmla="*/ 5 w 51"/>
                <a:gd name="T27" fmla="*/ 5 h 23"/>
                <a:gd name="T28" fmla="*/ 4 w 51"/>
                <a:gd name="T29" fmla="*/ 5 h 23"/>
                <a:gd name="T30" fmla="*/ 0 w 51"/>
                <a:gd name="T31" fmla="*/ 5 h 23"/>
                <a:gd name="T32" fmla="*/ 0 w 51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92" name="Freeform 396"/>
            <p:cNvSpPr>
              <a:spLocks/>
            </p:cNvSpPr>
            <p:nvPr/>
          </p:nvSpPr>
          <p:spPr bwMode="auto">
            <a:xfrm>
              <a:off x="4615" y="932"/>
              <a:ext cx="35" cy="40"/>
            </a:xfrm>
            <a:custGeom>
              <a:avLst/>
              <a:gdLst>
                <a:gd name="T0" fmla="*/ 21 w 40"/>
                <a:gd name="T1" fmla="*/ 23 h 46"/>
                <a:gd name="T2" fmla="*/ 19 w 40"/>
                <a:gd name="T3" fmla="*/ 22 h 46"/>
                <a:gd name="T4" fmla="*/ 16 w 40"/>
                <a:gd name="T5" fmla="*/ 19 h 46"/>
                <a:gd name="T6" fmla="*/ 12 w 40"/>
                <a:gd name="T7" fmla="*/ 16 h 46"/>
                <a:gd name="T8" fmla="*/ 8 w 40"/>
                <a:gd name="T9" fmla="*/ 13 h 46"/>
                <a:gd name="T10" fmla="*/ 4 w 40"/>
                <a:gd name="T11" fmla="*/ 10 h 46"/>
                <a:gd name="T12" fmla="*/ 2 w 40"/>
                <a:gd name="T13" fmla="*/ 6 h 46"/>
                <a:gd name="T14" fmla="*/ 0 w 40"/>
                <a:gd name="T15" fmla="*/ 3 h 46"/>
                <a:gd name="T16" fmla="*/ 2 w 40"/>
                <a:gd name="T17" fmla="*/ 1 h 46"/>
                <a:gd name="T18" fmla="*/ 4 w 40"/>
                <a:gd name="T19" fmla="*/ 0 h 46"/>
                <a:gd name="T20" fmla="*/ 7 w 40"/>
                <a:gd name="T21" fmla="*/ 3 h 46"/>
                <a:gd name="T22" fmla="*/ 9 w 40"/>
                <a:gd name="T23" fmla="*/ 4 h 46"/>
                <a:gd name="T24" fmla="*/ 12 w 40"/>
                <a:gd name="T25" fmla="*/ 8 h 46"/>
                <a:gd name="T26" fmla="*/ 15 w 40"/>
                <a:gd name="T27" fmla="*/ 13 h 46"/>
                <a:gd name="T28" fmla="*/ 17 w 40"/>
                <a:gd name="T29" fmla="*/ 17 h 46"/>
                <a:gd name="T30" fmla="*/ 19 w 40"/>
                <a:gd name="T31" fmla="*/ 21 h 46"/>
                <a:gd name="T32" fmla="*/ 21 w 40"/>
                <a:gd name="T33" fmla="*/ 2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93" name="Freeform 397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2 w 11"/>
                <a:gd name="T1" fmla="*/ 30 h 54"/>
                <a:gd name="T2" fmla="*/ 3 w 11"/>
                <a:gd name="T3" fmla="*/ 25 h 54"/>
                <a:gd name="T4" fmla="*/ 4 w 11"/>
                <a:gd name="T5" fmla="*/ 14 h 54"/>
                <a:gd name="T6" fmla="*/ 4 w 11"/>
                <a:gd name="T7" fmla="*/ 4 h 54"/>
                <a:gd name="T8" fmla="*/ 2 w 11"/>
                <a:gd name="T9" fmla="*/ 0 h 54"/>
                <a:gd name="T10" fmla="*/ 0 w 11"/>
                <a:gd name="T11" fmla="*/ 4 h 54"/>
                <a:gd name="T12" fmla="*/ 1 w 11"/>
                <a:gd name="T13" fmla="*/ 12 h 54"/>
                <a:gd name="T14" fmla="*/ 2 w 11"/>
                <a:gd name="T15" fmla="*/ 22 h 54"/>
                <a:gd name="T16" fmla="*/ 2 w 11"/>
                <a:gd name="T17" fmla="*/ 3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94" name="Freeform 398"/>
            <p:cNvSpPr>
              <a:spLocks/>
            </p:cNvSpPr>
            <p:nvPr/>
          </p:nvSpPr>
          <p:spPr bwMode="auto">
            <a:xfrm>
              <a:off x="4650" y="928"/>
              <a:ext cx="40" cy="44"/>
            </a:xfrm>
            <a:custGeom>
              <a:avLst/>
              <a:gdLst>
                <a:gd name="T0" fmla="*/ 0 w 46"/>
                <a:gd name="T1" fmla="*/ 26 h 50"/>
                <a:gd name="T2" fmla="*/ 3 w 46"/>
                <a:gd name="T3" fmla="*/ 23 h 50"/>
                <a:gd name="T4" fmla="*/ 6 w 46"/>
                <a:gd name="T5" fmla="*/ 18 h 50"/>
                <a:gd name="T6" fmla="*/ 9 w 46"/>
                <a:gd name="T7" fmla="*/ 14 h 50"/>
                <a:gd name="T8" fmla="*/ 12 w 46"/>
                <a:gd name="T9" fmla="*/ 9 h 50"/>
                <a:gd name="T10" fmla="*/ 15 w 46"/>
                <a:gd name="T11" fmla="*/ 4 h 50"/>
                <a:gd name="T12" fmla="*/ 19 w 46"/>
                <a:gd name="T13" fmla="*/ 3 h 50"/>
                <a:gd name="T14" fmla="*/ 21 w 46"/>
                <a:gd name="T15" fmla="*/ 0 h 50"/>
                <a:gd name="T16" fmla="*/ 23 w 46"/>
                <a:gd name="T17" fmla="*/ 1 h 50"/>
                <a:gd name="T18" fmla="*/ 23 w 46"/>
                <a:gd name="T19" fmla="*/ 4 h 50"/>
                <a:gd name="T20" fmla="*/ 21 w 46"/>
                <a:gd name="T21" fmla="*/ 6 h 50"/>
                <a:gd name="T22" fmla="*/ 17 w 46"/>
                <a:gd name="T23" fmla="*/ 10 h 50"/>
                <a:gd name="T24" fmla="*/ 15 w 46"/>
                <a:gd name="T25" fmla="*/ 14 h 50"/>
                <a:gd name="T26" fmla="*/ 10 w 46"/>
                <a:gd name="T27" fmla="*/ 18 h 50"/>
                <a:gd name="T28" fmla="*/ 6 w 46"/>
                <a:gd name="T29" fmla="*/ 21 h 50"/>
                <a:gd name="T30" fmla="*/ 3 w 46"/>
                <a:gd name="T31" fmla="*/ 24 h 50"/>
                <a:gd name="T32" fmla="*/ 0 w 46"/>
                <a:gd name="T33" fmla="*/ 26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95" name="Freeform 399"/>
            <p:cNvSpPr>
              <a:spLocks/>
            </p:cNvSpPr>
            <p:nvPr/>
          </p:nvSpPr>
          <p:spPr bwMode="auto">
            <a:xfrm>
              <a:off x="4616" y="1204"/>
              <a:ext cx="58" cy="14"/>
            </a:xfrm>
            <a:custGeom>
              <a:avLst/>
              <a:gdLst>
                <a:gd name="T0" fmla="*/ 0 w 67"/>
                <a:gd name="T1" fmla="*/ 2 h 16"/>
                <a:gd name="T2" fmla="*/ 3 w 67"/>
                <a:gd name="T3" fmla="*/ 1 h 16"/>
                <a:gd name="T4" fmla="*/ 9 w 67"/>
                <a:gd name="T5" fmla="*/ 1 h 16"/>
                <a:gd name="T6" fmla="*/ 14 w 67"/>
                <a:gd name="T7" fmla="*/ 0 h 16"/>
                <a:gd name="T8" fmla="*/ 19 w 67"/>
                <a:gd name="T9" fmla="*/ 0 h 16"/>
                <a:gd name="T10" fmla="*/ 24 w 67"/>
                <a:gd name="T11" fmla="*/ 0 h 16"/>
                <a:gd name="T12" fmla="*/ 29 w 67"/>
                <a:gd name="T13" fmla="*/ 2 h 16"/>
                <a:gd name="T14" fmla="*/ 31 w 67"/>
                <a:gd name="T15" fmla="*/ 4 h 16"/>
                <a:gd name="T16" fmla="*/ 32 w 67"/>
                <a:gd name="T17" fmla="*/ 6 h 16"/>
                <a:gd name="T18" fmla="*/ 31 w 67"/>
                <a:gd name="T19" fmla="*/ 8 h 16"/>
                <a:gd name="T20" fmla="*/ 29 w 67"/>
                <a:gd name="T21" fmla="*/ 9 h 16"/>
                <a:gd name="T22" fmla="*/ 25 w 67"/>
                <a:gd name="T23" fmla="*/ 8 h 16"/>
                <a:gd name="T24" fmla="*/ 20 w 67"/>
                <a:gd name="T25" fmla="*/ 7 h 16"/>
                <a:gd name="T26" fmla="*/ 14 w 67"/>
                <a:gd name="T27" fmla="*/ 6 h 16"/>
                <a:gd name="T28" fmla="*/ 9 w 67"/>
                <a:gd name="T29" fmla="*/ 4 h 16"/>
                <a:gd name="T30" fmla="*/ 3 w 67"/>
                <a:gd name="T31" fmla="*/ 4 h 16"/>
                <a:gd name="T32" fmla="*/ 0 w 67"/>
                <a:gd name="T33" fmla="*/ 2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96" name="Freeform 400"/>
            <p:cNvSpPr>
              <a:spLocks/>
            </p:cNvSpPr>
            <p:nvPr/>
          </p:nvSpPr>
          <p:spPr bwMode="auto">
            <a:xfrm>
              <a:off x="4604" y="1216"/>
              <a:ext cx="58" cy="28"/>
            </a:xfrm>
            <a:custGeom>
              <a:avLst/>
              <a:gdLst>
                <a:gd name="T0" fmla="*/ 0 w 64"/>
                <a:gd name="T1" fmla="*/ 0 h 32"/>
                <a:gd name="T2" fmla="*/ 5 w 64"/>
                <a:gd name="T3" fmla="*/ 1 h 32"/>
                <a:gd name="T4" fmla="*/ 11 w 64"/>
                <a:gd name="T5" fmla="*/ 2 h 32"/>
                <a:gd name="T6" fmla="*/ 16 w 64"/>
                <a:gd name="T7" fmla="*/ 4 h 32"/>
                <a:gd name="T8" fmla="*/ 22 w 64"/>
                <a:gd name="T9" fmla="*/ 4 h 32"/>
                <a:gd name="T10" fmla="*/ 29 w 64"/>
                <a:gd name="T11" fmla="*/ 8 h 32"/>
                <a:gd name="T12" fmla="*/ 34 w 64"/>
                <a:gd name="T13" fmla="*/ 10 h 32"/>
                <a:gd name="T14" fmla="*/ 38 w 64"/>
                <a:gd name="T15" fmla="*/ 12 h 32"/>
                <a:gd name="T16" fmla="*/ 40 w 64"/>
                <a:gd name="T17" fmla="*/ 15 h 32"/>
                <a:gd name="T18" fmla="*/ 38 w 64"/>
                <a:gd name="T19" fmla="*/ 17 h 32"/>
                <a:gd name="T20" fmla="*/ 34 w 64"/>
                <a:gd name="T21" fmla="*/ 16 h 32"/>
                <a:gd name="T22" fmla="*/ 28 w 64"/>
                <a:gd name="T23" fmla="*/ 15 h 32"/>
                <a:gd name="T24" fmla="*/ 22 w 64"/>
                <a:gd name="T25" fmla="*/ 11 h 32"/>
                <a:gd name="T26" fmla="*/ 15 w 64"/>
                <a:gd name="T27" fmla="*/ 9 h 32"/>
                <a:gd name="T28" fmla="*/ 8 w 64"/>
                <a:gd name="T29" fmla="*/ 4 h 32"/>
                <a:gd name="T30" fmla="*/ 4 w 64"/>
                <a:gd name="T31" fmla="*/ 3 h 32"/>
                <a:gd name="T32" fmla="*/ 0 w 6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97" name="Freeform 401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4 h 16"/>
                <a:gd name="T2" fmla="*/ 3 w 64"/>
                <a:gd name="T3" fmla="*/ 4 h 16"/>
                <a:gd name="T4" fmla="*/ 5 w 64"/>
                <a:gd name="T5" fmla="*/ 2 h 16"/>
                <a:gd name="T6" fmla="*/ 12 w 64"/>
                <a:gd name="T7" fmla="*/ 1 h 16"/>
                <a:gd name="T8" fmla="*/ 19 w 64"/>
                <a:gd name="T9" fmla="*/ 0 h 16"/>
                <a:gd name="T10" fmla="*/ 25 w 64"/>
                <a:gd name="T11" fmla="*/ 0 h 16"/>
                <a:gd name="T12" fmla="*/ 31 w 64"/>
                <a:gd name="T13" fmla="*/ 2 h 16"/>
                <a:gd name="T14" fmla="*/ 36 w 64"/>
                <a:gd name="T15" fmla="*/ 4 h 16"/>
                <a:gd name="T16" fmla="*/ 40 w 64"/>
                <a:gd name="T17" fmla="*/ 5 h 16"/>
                <a:gd name="T18" fmla="*/ 40 w 64"/>
                <a:gd name="T19" fmla="*/ 8 h 16"/>
                <a:gd name="T20" fmla="*/ 36 w 64"/>
                <a:gd name="T21" fmla="*/ 9 h 16"/>
                <a:gd name="T22" fmla="*/ 31 w 64"/>
                <a:gd name="T23" fmla="*/ 9 h 16"/>
                <a:gd name="T24" fmla="*/ 25 w 64"/>
                <a:gd name="T25" fmla="*/ 7 h 16"/>
                <a:gd name="T26" fmla="*/ 18 w 64"/>
                <a:gd name="T27" fmla="*/ 7 h 16"/>
                <a:gd name="T28" fmla="*/ 12 w 64"/>
                <a:gd name="T29" fmla="*/ 5 h 16"/>
                <a:gd name="T30" fmla="*/ 5 w 64"/>
                <a:gd name="T31" fmla="*/ 4 h 16"/>
                <a:gd name="T32" fmla="*/ 0 w 64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98" name="Freeform 402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6 h 12"/>
                <a:gd name="T2" fmla="*/ 3 w 68"/>
                <a:gd name="T3" fmla="*/ 6 h 12"/>
                <a:gd name="T4" fmla="*/ 7 w 68"/>
                <a:gd name="T5" fmla="*/ 5 h 12"/>
                <a:gd name="T6" fmla="*/ 12 w 68"/>
                <a:gd name="T7" fmla="*/ 3 h 12"/>
                <a:gd name="T8" fmla="*/ 17 w 68"/>
                <a:gd name="T9" fmla="*/ 2 h 12"/>
                <a:gd name="T10" fmla="*/ 23 w 68"/>
                <a:gd name="T11" fmla="*/ 0 h 12"/>
                <a:gd name="T12" fmla="*/ 28 w 68"/>
                <a:gd name="T13" fmla="*/ 0 h 12"/>
                <a:gd name="T14" fmla="*/ 32 w 68"/>
                <a:gd name="T15" fmla="*/ 3 h 12"/>
                <a:gd name="T16" fmla="*/ 33 w 68"/>
                <a:gd name="T17" fmla="*/ 6 h 12"/>
                <a:gd name="T18" fmla="*/ 33 w 68"/>
                <a:gd name="T19" fmla="*/ 6 h 12"/>
                <a:gd name="T20" fmla="*/ 32 w 68"/>
                <a:gd name="T21" fmla="*/ 6 h 12"/>
                <a:gd name="T22" fmla="*/ 28 w 68"/>
                <a:gd name="T23" fmla="*/ 7 h 12"/>
                <a:gd name="T24" fmla="*/ 23 w 68"/>
                <a:gd name="T25" fmla="*/ 7 h 12"/>
                <a:gd name="T26" fmla="*/ 17 w 68"/>
                <a:gd name="T27" fmla="*/ 6 h 12"/>
                <a:gd name="T28" fmla="*/ 10 w 68"/>
                <a:gd name="T29" fmla="*/ 6 h 12"/>
                <a:gd name="T30" fmla="*/ 6 w 68"/>
                <a:gd name="T31" fmla="*/ 6 h 12"/>
                <a:gd name="T32" fmla="*/ 0 w 6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99" name="Freeform 403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6 h 13"/>
                <a:gd name="T2" fmla="*/ 3 w 68"/>
                <a:gd name="T3" fmla="*/ 5 h 13"/>
                <a:gd name="T4" fmla="*/ 8 w 68"/>
                <a:gd name="T5" fmla="*/ 3 h 13"/>
                <a:gd name="T6" fmla="*/ 14 w 68"/>
                <a:gd name="T7" fmla="*/ 3 h 13"/>
                <a:gd name="T8" fmla="*/ 20 w 68"/>
                <a:gd name="T9" fmla="*/ 2 h 13"/>
                <a:gd name="T10" fmla="*/ 24 w 68"/>
                <a:gd name="T11" fmla="*/ 0 h 13"/>
                <a:gd name="T12" fmla="*/ 29 w 68"/>
                <a:gd name="T13" fmla="*/ 0 h 13"/>
                <a:gd name="T14" fmla="*/ 32 w 68"/>
                <a:gd name="T15" fmla="*/ 1 h 13"/>
                <a:gd name="T16" fmla="*/ 33 w 68"/>
                <a:gd name="T17" fmla="*/ 3 h 13"/>
                <a:gd name="T18" fmla="*/ 32 w 68"/>
                <a:gd name="T19" fmla="*/ 3 h 13"/>
                <a:gd name="T20" fmla="*/ 30 w 68"/>
                <a:gd name="T21" fmla="*/ 5 h 13"/>
                <a:gd name="T22" fmla="*/ 26 w 68"/>
                <a:gd name="T23" fmla="*/ 5 h 13"/>
                <a:gd name="T24" fmla="*/ 20 w 68"/>
                <a:gd name="T25" fmla="*/ 5 h 13"/>
                <a:gd name="T26" fmla="*/ 15 w 68"/>
                <a:gd name="T27" fmla="*/ 5 h 13"/>
                <a:gd name="T28" fmla="*/ 9 w 68"/>
                <a:gd name="T29" fmla="*/ 5 h 13"/>
                <a:gd name="T30" fmla="*/ 3 w 68"/>
                <a:gd name="T31" fmla="*/ 5 h 13"/>
                <a:gd name="T32" fmla="*/ 0 w 68"/>
                <a:gd name="T33" fmla="*/ 6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00" name="Freeform 404"/>
            <p:cNvSpPr>
              <a:spLocks/>
            </p:cNvSpPr>
            <p:nvPr/>
          </p:nvSpPr>
          <p:spPr bwMode="auto">
            <a:xfrm>
              <a:off x="4646" y="1113"/>
              <a:ext cx="69" cy="14"/>
            </a:xfrm>
            <a:custGeom>
              <a:avLst/>
              <a:gdLst>
                <a:gd name="T0" fmla="*/ 0 w 77"/>
                <a:gd name="T1" fmla="*/ 7 h 17"/>
                <a:gd name="T2" fmla="*/ 4 w 77"/>
                <a:gd name="T3" fmla="*/ 5 h 17"/>
                <a:gd name="T4" fmla="*/ 12 w 77"/>
                <a:gd name="T5" fmla="*/ 3 h 17"/>
                <a:gd name="T6" fmla="*/ 19 w 77"/>
                <a:gd name="T7" fmla="*/ 2 h 17"/>
                <a:gd name="T8" fmla="*/ 27 w 77"/>
                <a:gd name="T9" fmla="*/ 2 h 17"/>
                <a:gd name="T10" fmla="*/ 33 w 77"/>
                <a:gd name="T11" fmla="*/ 0 h 17"/>
                <a:gd name="T12" fmla="*/ 39 w 77"/>
                <a:gd name="T13" fmla="*/ 0 h 17"/>
                <a:gd name="T14" fmla="*/ 43 w 77"/>
                <a:gd name="T15" fmla="*/ 2 h 17"/>
                <a:gd name="T16" fmla="*/ 45 w 77"/>
                <a:gd name="T17" fmla="*/ 2 h 17"/>
                <a:gd name="T18" fmla="*/ 43 w 77"/>
                <a:gd name="T19" fmla="*/ 5 h 17"/>
                <a:gd name="T20" fmla="*/ 39 w 77"/>
                <a:gd name="T21" fmla="*/ 6 h 17"/>
                <a:gd name="T22" fmla="*/ 33 w 77"/>
                <a:gd name="T23" fmla="*/ 7 h 17"/>
                <a:gd name="T24" fmla="*/ 26 w 77"/>
                <a:gd name="T25" fmla="*/ 7 h 17"/>
                <a:gd name="T26" fmla="*/ 19 w 77"/>
                <a:gd name="T27" fmla="*/ 6 h 17"/>
                <a:gd name="T28" fmla="*/ 11 w 77"/>
                <a:gd name="T29" fmla="*/ 6 h 17"/>
                <a:gd name="T30" fmla="*/ 4 w 77"/>
                <a:gd name="T31" fmla="*/ 6 h 17"/>
                <a:gd name="T32" fmla="*/ 0 w 77"/>
                <a:gd name="T33" fmla="*/ 7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01" name="Freeform 405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12 h 24"/>
                <a:gd name="T2" fmla="*/ 3 w 84"/>
                <a:gd name="T3" fmla="*/ 11 h 24"/>
                <a:gd name="T4" fmla="*/ 10 w 84"/>
                <a:gd name="T5" fmla="*/ 9 h 24"/>
                <a:gd name="T6" fmla="*/ 17 w 84"/>
                <a:gd name="T7" fmla="*/ 5 h 24"/>
                <a:gd name="T8" fmla="*/ 24 w 84"/>
                <a:gd name="T9" fmla="*/ 4 h 24"/>
                <a:gd name="T10" fmla="*/ 32 w 84"/>
                <a:gd name="T11" fmla="*/ 2 h 24"/>
                <a:gd name="T12" fmla="*/ 37 w 84"/>
                <a:gd name="T13" fmla="*/ 0 h 24"/>
                <a:gd name="T14" fmla="*/ 42 w 84"/>
                <a:gd name="T15" fmla="*/ 0 h 24"/>
                <a:gd name="T16" fmla="*/ 42 w 84"/>
                <a:gd name="T17" fmla="*/ 4 h 24"/>
                <a:gd name="T18" fmla="*/ 39 w 84"/>
                <a:gd name="T19" fmla="*/ 5 h 24"/>
                <a:gd name="T20" fmla="*/ 36 w 84"/>
                <a:gd name="T21" fmla="*/ 8 h 24"/>
                <a:gd name="T22" fmla="*/ 28 w 84"/>
                <a:gd name="T23" fmla="*/ 9 h 24"/>
                <a:gd name="T24" fmla="*/ 23 w 84"/>
                <a:gd name="T25" fmla="*/ 10 h 24"/>
                <a:gd name="T26" fmla="*/ 15 w 84"/>
                <a:gd name="T27" fmla="*/ 11 h 24"/>
                <a:gd name="T28" fmla="*/ 9 w 84"/>
                <a:gd name="T29" fmla="*/ 11 h 24"/>
                <a:gd name="T30" fmla="*/ 3 w 84"/>
                <a:gd name="T31" fmla="*/ 12 h 24"/>
                <a:gd name="T32" fmla="*/ 0 w 84"/>
                <a:gd name="T33" fmla="*/ 12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02" name="Freeform 406"/>
            <p:cNvSpPr>
              <a:spLocks/>
            </p:cNvSpPr>
            <p:nvPr/>
          </p:nvSpPr>
          <p:spPr bwMode="auto">
            <a:xfrm>
              <a:off x="4653" y="1055"/>
              <a:ext cx="81" cy="30"/>
            </a:xfrm>
            <a:custGeom>
              <a:avLst/>
              <a:gdLst>
                <a:gd name="T0" fmla="*/ 0 w 92"/>
                <a:gd name="T1" fmla="*/ 21 h 33"/>
                <a:gd name="T2" fmla="*/ 4 w 92"/>
                <a:gd name="T3" fmla="*/ 15 h 33"/>
                <a:gd name="T4" fmla="*/ 11 w 92"/>
                <a:gd name="T5" fmla="*/ 12 h 33"/>
                <a:gd name="T6" fmla="*/ 18 w 92"/>
                <a:gd name="T7" fmla="*/ 6 h 33"/>
                <a:gd name="T8" fmla="*/ 28 w 92"/>
                <a:gd name="T9" fmla="*/ 5 h 33"/>
                <a:gd name="T10" fmla="*/ 36 w 92"/>
                <a:gd name="T11" fmla="*/ 1 h 33"/>
                <a:gd name="T12" fmla="*/ 42 w 92"/>
                <a:gd name="T13" fmla="*/ 0 h 33"/>
                <a:gd name="T14" fmla="*/ 47 w 92"/>
                <a:gd name="T15" fmla="*/ 2 h 33"/>
                <a:gd name="T16" fmla="*/ 48 w 92"/>
                <a:gd name="T17" fmla="*/ 5 h 33"/>
                <a:gd name="T18" fmla="*/ 48 w 92"/>
                <a:gd name="T19" fmla="*/ 7 h 33"/>
                <a:gd name="T20" fmla="*/ 42 w 92"/>
                <a:gd name="T21" fmla="*/ 12 h 33"/>
                <a:gd name="T22" fmla="*/ 37 w 92"/>
                <a:gd name="T23" fmla="*/ 14 h 33"/>
                <a:gd name="T24" fmla="*/ 29 w 92"/>
                <a:gd name="T25" fmla="*/ 15 h 33"/>
                <a:gd name="T26" fmla="*/ 20 w 92"/>
                <a:gd name="T27" fmla="*/ 18 h 33"/>
                <a:gd name="T28" fmla="*/ 12 w 92"/>
                <a:gd name="T29" fmla="*/ 19 h 33"/>
                <a:gd name="T30" fmla="*/ 5 w 92"/>
                <a:gd name="T31" fmla="*/ 20 h 33"/>
                <a:gd name="T32" fmla="*/ 0 w 92"/>
                <a:gd name="T33" fmla="*/ 2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03" name="Freeform 407"/>
            <p:cNvSpPr>
              <a:spLocks/>
            </p:cNvSpPr>
            <p:nvPr/>
          </p:nvSpPr>
          <p:spPr bwMode="auto">
            <a:xfrm>
              <a:off x="4653" y="1006"/>
              <a:ext cx="74" cy="47"/>
            </a:xfrm>
            <a:custGeom>
              <a:avLst/>
              <a:gdLst>
                <a:gd name="T0" fmla="*/ 0 w 85"/>
                <a:gd name="T1" fmla="*/ 25 h 55"/>
                <a:gd name="T2" fmla="*/ 3 w 85"/>
                <a:gd name="T3" fmla="*/ 21 h 55"/>
                <a:gd name="T4" fmla="*/ 9 w 85"/>
                <a:gd name="T5" fmla="*/ 16 h 55"/>
                <a:gd name="T6" fmla="*/ 16 w 85"/>
                <a:gd name="T7" fmla="*/ 12 h 55"/>
                <a:gd name="T8" fmla="*/ 23 w 85"/>
                <a:gd name="T9" fmla="*/ 8 h 55"/>
                <a:gd name="T10" fmla="*/ 30 w 85"/>
                <a:gd name="T11" fmla="*/ 4 h 55"/>
                <a:gd name="T12" fmla="*/ 36 w 85"/>
                <a:gd name="T13" fmla="*/ 3 h 55"/>
                <a:gd name="T14" fmla="*/ 40 w 85"/>
                <a:gd name="T15" fmla="*/ 0 h 55"/>
                <a:gd name="T16" fmla="*/ 43 w 85"/>
                <a:gd name="T17" fmla="*/ 3 h 55"/>
                <a:gd name="T18" fmla="*/ 43 w 85"/>
                <a:gd name="T19" fmla="*/ 4 h 55"/>
                <a:gd name="T20" fmla="*/ 38 w 85"/>
                <a:gd name="T21" fmla="*/ 7 h 55"/>
                <a:gd name="T22" fmla="*/ 34 w 85"/>
                <a:gd name="T23" fmla="*/ 11 h 55"/>
                <a:gd name="T24" fmla="*/ 28 w 85"/>
                <a:gd name="T25" fmla="*/ 15 h 55"/>
                <a:gd name="T26" fmla="*/ 21 w 85"/>
                <a:gd name="T27" fmla="*/ 18 h 55"/>
                <a:gd name="T28" fmla="*/ 13 w 85"/>
                <a:gd name="T29" fmla="*/ 21 h 55"/>
                <a:gd name="T30" fmla="*/ 6 w 85"/>
                <a:gd name="T31" fmla="*/ 23 h 55"/>
                <a:gd name="T32" fmla="*/ 0 w 85"/>
                <a:gd name="T33" fmla="*/ 25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04" name="Freeform 408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34 h 69"/>
                <a:gd name="T2" fmla="*/ 4 w 72"/>
                <a:gd name="T3" fmla="*/ 30 h 69"/>
                <a:gd name="T4" fmla="*/ 8 w 72"/>
                <a:gd name="T5" fmla="*/ 24 h 69"/>
                <a:gd name="T6" fmla="*/ 13 w 72"/>
                <a:gd name="T7" fmla="*/ 18 h 69"/>
                <a:gd name="T8" fmla="*/ 19 w 72"/>
                <a:gd name="T9" fmla="*/ 12 h 69"/>
                <a:gd name="T10" fmla="*/ 25 w 72"/>
                <a:gd name="T11" fmla="*/ 7 h 69"/>
                <a:gd name="T12" fmla="*/ 31 w 72"/>
                <a:gd name="T13" fmla="*/ 3 h 69"/>
                <a:gd name="T14" fmla="*/ 35 w 72"/>
                <a:gd name="T15" fmla="*/ 0 h 69"/>
                <a:gd name="T16" fmla="*/ 37 w 72"/>
                <a:gd name="T17" fmla="*/ 1 h 69"/>
                <a:gd name="T18" fmla="*/ 37 w 72"/>
                <a:gd name="T19" fmla="*/ 3 h 69"/>
                <a:gd name="T20" fmla="*/ 35 w 72"/>
                <a:gd name="T21" fmla="*/ 9 h 69"/>
                <a:gd name="T22" fmla="*/ 29 w 72"/>
                <a:gd name="T23" fmla="*/ 15 h 69"/>
                <a:gd name="T24" fmla="*/ 23 w 72"/>
                <a:gd name="T25" fmla="*/ 20 h 69"/>
                <a:gd name="T26" fmla="*/ 16 w 72"/>
                <a:gd name="T27" fmla="*/ 26 h 69"/>
                <a:gd name="T28" fmla="*/ 10 w 72"/>
                <a:gd name="T29" fmla="*/ 30 h 69"/>
                <a:gd name="T30" fmla="*/ 4 w 72"/>
                <a:gd name="T31" fmla="*/ 32 h 69"/>
                <a:gd name="T32" fmla="*/ 0 w 72"/>
                <a:gd name="T33" fmla="*/ 34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05" name="Freeform 409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30 w 67"/>
                <a:gd name="T1" fmla="*/ 4 h 62"/>
                <a:gd name="T2" fmla="*/ 30 w 67"/>
                <a:gd name="T3" fmla="*/ 4 h 62"/>
                <a:gd name="T4" fmla="*/ 26 w 67"/>
                <a:gd name="T5" fmla="*/ 8 h 62"/>
                <a:gd name="T6" fmla="*/ 22 w 67"/>
                <a:gd name="T7" fmla="*/ 11 h 62"/>
                <a:gd name="T8" fmla="*/ 18 w 67"/>
                <a:gd name="T9" fmla="*/ 16 h 62"/>
                <a:gd name="T10" fmla="*/ 12 w 67"/>
                <a:gd name="T11" fmla="*/ 20 h 62"/>
                <a:gd name="T12" fmla="*/ 8 w 67"/>
                <a:gd name="T13" fmla="*/ 25 h 62"/>
                <a:gd name="T14" fmla="*/ 3 w 67"/>
                <a:gd name="T15" fmla="*/ 30 h 62"/>
                <a:gd name="T16" fmla="*/ 0 w 67"/>
                <a:gd name="T17" fmla="*/ 34 h 62"/>
                <a:gd name="T18" fmla="*/ 3 w 67"/>
                <a:gd name="T19" fmla="*/ 28 h 62"/>
                <a:gd name="T20" fmla="*/ 6 w 67"/>
                <a:gd name="T21" fmla="*/ 22 h 62"/>
                <a:gd name="T22" fmla="*/ 9 w 67"/>
                <a:gd name="T23" fmla="*/ 15 h 62"/>
                <a:gd name="T24" fmla="*/ 14 w 67"/>
                <a:gd name="T25" fmla="*/ 9 h 62"/>
                <a:gd name="T26" fmla="*/ 19 w 67"/>
                <a:gd name="T27" fmla="*/ 4 h 62"/>
                <a:gd name="T28" fmla="*/ 22 w 67"/>
                <a:gd name="T29" fmla="*/ 1 h 62"/>
                <a:gd name="T30" fmla="*/ 27 w 67"/>
                <a:gd name="T31" fmla="*/ 0 h 62"/>
                <a:gd name="T32" fmla="*/ 30 w 67"/>
                <a:gd name="T33" fmla="*/ 4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06" name="Freeform 410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4 w 79"/>
                <a:gd name="T1" fmla="*/ 159 h 311"/>
                <a:gd name="T2" fmla="*/ 4 w 79"/>
                <a:gd name="T3" fmla="*/ 159 h 311"/>
                <a:gd name="T4" fmla="*/ 2 w 79"/>
                <a:gd name="T5" fmla="*/ 157 h 311"/>
                <a:gd name="T6" fmla="*/ 1 w 79"/>
                <a:gd name="T7" fmla="*/ 157 h 311"/>
                <a:gd name="T8" fmla="*/ 0 w 79"/>
                <a:gd name="T9" fmla="*/ 156 h 311"/>
                <a:gd name="T10" fmla="*/ 17 w 79"/>
                <a:gd name="T11" fmla="*/ 136 h 311"/>
                <a:gd name="T12" fmla="*/ 27 w 79"/>
                <a:gd name="T13" fmla="*/ 115 h 311"/>
                <a:gd name="T14" fmla="*/ 35 w 79"/>
                <a:gd name="T15" fmla="*/ 94 h 311"/>
                <a:gd name="T16" fmla="*/ 35 w 79"/>
                <a:gd name="T17" fmla="*/ 72 h 311"/>
                <a:gd name="T18" fmla="*/ 35 w 79"/>
                <a:gd name="T19" fmla="*/ 52 h 311"/>
                <a:gd name="T20" fmla="*/ 31 w 79"/>
                <a:gd name="T21" fmla="*/ 32 h 311"/>
                <a:gd name="T22" fmla="*/ 27 w 79"/>
                <a:gd name="T23" fmla="*/ 15 h 311"/>
                <a:gd name="T24" fmla="*/ 24 w 79"/>
                <a:gd name="T25" fmla="*/ 0 h 311"/>
                <a:gd name="T26" fmla="*/ 34 w 79"/>
                <a:gd name="T27" fmla="*/ 10 h 311"/>
                <a:gd name="T28" fmla="*/ 40 w 79"/>
                <a:gd name="T29" fmla="*/ 27 h 311"/>
                <a:gd name="T30" fmla="*/ 43 w 79"/>
                <a:gd name="T31" fmla="*/ 50 h 311"/>
                <a:gd name="T32" fmla="*/ 43 w 79"/>
                <a:gd name="T33" fmla="*/ 75 h 311"/>
                <a:gd name="T34" fmla="*/ 40 w 79"/>
                <a:gd name="T35" fmla="*/ 101 h 311"/>
                <a:gd name="T36" fmla="*/ 32 w 79"/>
                <a:gd name="T37" fmla="*/ 125 h 311"/>
                <a:gd name="T38" fmla="*/ 21 w 79"/>
                <a:gd name="T39" fmla="*/ 145 h 311"/>
                <a:gd name="T40" fmla="*/ 4 w 79"/>
                <a:gd name="T41" fmla="*/ 159 h 3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07" name="Freeform 411"/>
            <p:cNvSpPr>
              <a:spLocks/>
            </p:cNvSpPr>
            <p:nvPr/>
          </p:nvSpPr>
          <p:spPr bwMode="auto">
            <a:xfrm>
              <a:off x="4531" y="667"/>
              <a:ext cx="57" cy="35"/>
            </a:xfrm>
            <a:custGeom>
              <a:avLst/>
              <a:gdLst>
                <a:gd name="T0" fmla="*/ 30 w 67"/>
                <a:gd name="T1" fmla="*/ 19 h 41"/>
                <a:gd name="T2" fmla="*/ 26 w 67"/>
                <a:gd name="T3" fmla="*/ 15 h 41"/>
                <a:gd name="T4" fmla="*/ 22 w 67"/>
                <a:gd name="T5" fmla="*/ 11 h 41"/>
                <a:gd name="T6" fmla="*/ 19 w 67"/>
                <a:gd name="T7" fmla="*/ 8 h 41"/>
                <a:gd name="T8" fmla="*/ 14 w 67"/>
                <a:gd name="T9" fmla="*/ 5 h 41"/>
                <a:gd name="T10" fmla="*/ 9 w 67"/>
                <a:gd name="T11" fmla="*/ 3 h 41"/>
                <a:gd name="T12" fmla="*/ 5 w 67"/>
                <a:gd name="T13" fmla="*/ 2 h 41"/>
                <a:gd name="T14" fmla="*/ 3 w 67"/>
                <a:gd name="T15" fmla="*/ 0 h 41"/>
                <a:gd name="T16" fmla="*/ 0 w 67"/>
                <a:gd name="T17" fmla="*/ 3 h 41"/>
                <a:gd name="T18" fmla="*/ 1 w 67"/>
                <a:gd name="T19" fmla="*/ 3 h 41"/>
                <a:gd name="T20" fmla="*/ 3 w 67"/>
                <a:gd name="T21" fmla="*/ 5 h 41"/>
                <a:gd name="T22" fmla="*/ 7 w 67"/>
                <a:gd name="T23" fmla="*/ 6 h 41"/>
                <a:gd name="T24" fmla="*/ 10 w 67"/>
                <a:gd name="T25" fmla="*/ 8 h 41"/>
                <a:gd name="T26" fmla="*/ 16 w 67"/>
                <a:gd name="T27" fmla="*/ 10 h 41"/>
                <a:gd name="T28" fmla="*/ 20 w 67"/>
                <a:gd name="T29" fmla="*/ 13 h 41"/>
                <a:gd name="T30" fmla="*/ 26 w 67"/>
                <a:gd name="T31" fmla="*/ 15 h 41"/>
                <a:gd name="T32" fmla="*/ 30 w 67"/>
                <a:gd name="T33" fmla="*/ 19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08" name="Freeform 412"/>
            <p:cNvSpPr>
              <a:spLocks/>
            </p:cNvSpPr>
            <p:nvPr/>
          </p:nvSpPr>
          <p:spPr bwMode="auto">
            <a:xfrm>
              <a:off x="4529" y="686"/>
              <a:ext cx="65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6 w 74"/>
                <a:gd name="T5" fmla="*/ 1 h 46"/>
                <a:gd name="T6" fmla="*/ 11 w 74"/>
                <a:gd name="T7" fmla="*/ 4 h 46"/>
                <a:gd name="T8" fmla="*/ 16 w 74"/>
                <a:gd name="T9" fmla="*/ 6 h 46"/>
                <a:gd name="T10" fmla="*/ 23 w 74"/>
                <a:gd name="T11" fmla="*/ 10 h 46"/>
                <a:gd name="T12" fmla="*/ 29 w 74"/>
                <a:gd name="T13" fmla="*/ 15 h 46"/>
                <a:gd name="T14" fmla="*/ 35 w 74"/>
                <a:gd name="T15" fmla="*/ 21 h 46"/>
                <a:gd name="T16" fmla="*/ 39 w 74"/>
                <a:gd name="T17" fmla="*/ 26 h 46"/>
                <a:gd name="T18" fmla="*/ 34 w 74"/>
                <a:gd name="T19" fmla="*/ 23 h 46"/>
                <a:gd name="T20" fmla="*/ 28 w 74"/>
                <a:gd name="T21" fmla="*/ 20 h 46"/>
                <a:gd name="T22" fmla="*/ 21 w 74"/>
                <a:gd name="T23" fmla="*/ 16 h 46"/>
                <a:gd name="T24" fmla="*/ 15 w 74"/>
                <a:gd name="T25" fmla="*/ 12 h 46"/>
                <a:gd name="T26" fmla="*/ 9 w 74"/>
                <a:gd name="T27" fmla="*/ 9 h 46"/>
                <a:gd name="T28" fmla="*/ 4 w 74"/>
                <a:gd name="T29" fmla="*/ 4 h 46"/>
                <a:gd name="T30" fmla="*/ 1 w 74"/>
                <a:gd name="T31" fmla="*/ 4 h 46"/>
                <a:gd name="T32" fmla="*/ 0 w 74"/>
                <a:gd name="T33" fmla="*/ 1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09" name="Freeform 413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4 w 96"/>
                <a:gd name="T3" fmla="*/ 0 h 64"/>
                <a:gd name="T4" fmla="*/ 8 w 96"/>
                <a:gd name="T5" fmla="*/ 3 h 64"/>
                <a:gd name="T6" fmla="*/ 15 w 96"/>
                <a:gd name="T7" fmla="*/ 3 h 64"/>
                <a:gd name="T8" fmla="*/ 23 w 96"/>
                <a:gd name="T9" fmla="*/ 7 h 64"/>
                <a:gd name="T10" fmla="*/ 31 w 96"/>
                <a:gd name="T11" fmla="*/ 12 h 64"/>
                <a:gd name="T12" fmla="*/ 39 w 96"/>
                <a:gd name="T13" fmla="*/ 17 h 64"/>
                <a:gd name="T14" fmla="*/ 46 w 96"/>
                <a:gd name="T15" fmla="*/ 21 h 64"/>
                <a:gd name="T16" fmla="*/ 50 w 96"/>
                <a:gd name="T17" fmla="*/ 28 h 64"/>
                <a:gd name="T18" fmla="*/ 46 w 96"/>
                <a:gd name="T19" fmla="*/ 25 h 64"/>
                <a:gd name="T20" fmla="*/ 39 w 96"/>
                <a:gd name="T21" fmla="*/ 21 h 64"/>
                <a:gd name="T22" fmla="*/ 31 w 96"/>
                <a:gd name="T23" fmla="*/ 18 h 64"/>
                <a:gd name="T24" fmla="*/ 22 w 96"/>
                <a:gd name="T25" fmla="*/ 14 h 64"/>
                <a:gd name="T26" fmla="*/ 12 w 96"/>
                <a:gd name="T27" fmla="*/ 10 h 64"/>
                <a:gd name="T28" fmla="*/ 5 w 96"/>
                <a:gd name="T29" fmla="*/ 6 h 64"/>
                <a:gd name="T30" fmla="*/ 2 w 96"/>
                <a:gd name="T31" fmla="*/ 3 h 64"/>
                <a:gd name="T32" fmla="*/ 0 w 96"/>
                <a:gd name="T33" fmla="*/ 1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10" name="Freeform 414"/>
            <p:cNvSpPr>
              <a:spLocks/>
            </p:cNvSpPr>
            <p:nvPr/>
          </p:nvSpPr>
          <p:spPr bwMode="auto">
            <a:xfrm>
              <a:off x="4502" y="772"/>
              <a:ext cx="92" cy="60"/>
            </a:xfrm>
            <a:custGeom>
              <a:avLst/>
              <a:gdLst>
                <a:gd name="T0" fmla="*/ 0 w 105"/>
                <a:gd name="T1" fmla="*/ 1 h 68"/>
                <a:gd name="T2" fmla="*/ 4 w 105"/>
                <a:gd name="T3" fmla="*/ 0 h 68"/>
                <a:gd name="T4" fmla="*/ 9 w 105"/>
                <a:gd name="T5" fmla="*/ 4 h 68"/>
                <a:gd name="T6" fmla="*/ 17 w 105"/>
                <a:gd name="T7" fmla="*/ 6 h 68"/>
                <a:gd name="T8" fmla="*/ 26 w 105"/>
                <a:gd name="T9" fmla="*/ 11 h 68"/>
                <a:gd name="T10" fmla="*/ 35 w 105"/>
                <a:gd name="T11" fmla="*/ 17 h 68"/>
                <a:gd name="T12" fmla="*/ 44 w 105"/>
                <a:gd name="T13" fmla="*/ 24 h 68"/>
                <a:gd name="T14" fmla="*/ 51 w 105"/>
                <a:gd name="T15" fmla="*/ 30 h 68"/>
                <a:gd name="T16" fmla="*/ 54 w 105"/>
                <a:gd name="T17" fmla="*/ 36 h 68"/>
                <a:gd name="T18" fmla="*/ 50 w 105"/>
                <a:gd name="T19" fmla="*/ 34 h 68"/>
                <a:gd name="T20" fmla="*/ 43 w 105"/>
                <a:gd name="T21" fmla="*/ 30 h 68"/>
                <a:gd name="T22" fmla="*/ 34 w 105"/>
                <a:gd name="T23" fmla="*/ 25 h 68"/>
                <a:gd name="T24" fmla="*/ 24 w 105"/>
                <a:gd name="T25" fmla="*/ 19 h 68"/>
                <a:gd name="T26" fmla="*/ 15 w 105"/>
                <a:gd name="T27" fmla="*/ 13 h 68"/>
                <a:gd name="T28" fmla="*/ 7 w 105"/>
                <a:gd name="T29" fmla="*/ 8 h 68"/>
                <a:gd name="T30" fmla="*/ 4 w 105"/>
                <a:gd name="T31" fmla="*/ 4 h 68"/>
                <a:gd name="T32" fmla="*/ 0 w 105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11" name="Freeform 415"/>
            <p:cNvSpPr>
              <a:spLocks/>
            </p:cNvSpPr>
            <p:nvPr/>
          </p:nvSpPr>
          <p:spPr bwMode="auto">
            <a:xfrm>
              <a:off x="4509" y="800"/>
              <a:ext cx="76" cy="65"/>
            </a:xfrm>
            <a:custGeom>
              <a:avLst/>
              <a:gdLst>
                <a:gd name="T0" fmla="*/ 0 w 85"/>
                <a:gd name="T1" fmla="*/ 0 h 72"/>
                <a:gd name="T2" fmla="*/ 4 w 85"/>
                <a:gd name="T3" fmla="*/ 0 h 72"/>
                <a:gd name="T4" fmla="*/ 9 w 85"/>
                <a:gd name="T5" fmla="*/ 5 h 72"/>
                <a:gd name="T6" fmla="*/ 16 w 85"/>
                <a:gd name="T7" fmla="*/ 10 h 72"/>
                <a:gd name="T8" fmla="*/ 24 w 85"/>
                <a:gd name="T9" fmla="*/ 15 h 72"/>
                <a:gd name="T10" fmla="*/ 33 w 85"/>
                <a:gd name="T11" fmla="*/ 23 h 72"/>
                <a:gd name="T12" fmla="*/ 41 w 85"/>
                <a:gd name="T13" fmla="*/ 31 h 72"/>
                <a:gd name="T14" fmla="*/ 46 w 85"/>
                <a:gd name="T15" fmla="*/ 38 h 72"/>
                <a:gd name="T16" fmla="*/ 49 w 85"/>
                <a:gd name="T17" fmla="*/ 43 h 72"/>
                <a:gd name="T18" fmla="*/ 44 w 85"/>
                <a:gd name="T19" fmla="*/ 40 h 72"/>
                <a:gd name="T20" fmla="*/ 37 w 85"/>
                <a:gd name="T21" fmla="*/ 34 h 72"/>
                <a:gd name="T22" fmla="*/ 29 w 85"/>
                <a:gd name="T23" fmla="*/ 28 h 72"/>
                <a:gd name="T24" fmla="*/ 20 w 85"/>
                <a:gd name="T25" fmla="*/ 21 h 72"/>
                <a:gd name="T26" fmla="*/ 12 w 85"/>
                <a:gd name="T27" fmla="*/ 14 h 72"/>
                <a:gd name="T28" fmla="*/ 4 w 85"/>
                <a:gd name="T29" fmla="*/ 8 h 72"/>
                <a:gd name="T30" fmla="*/ 1 w 85"/>
                <a:gd name="T31" fmla="*/ 5 h 72"/>
                <a:gd name="T32" fmla="*/ 0 w 85"/>
                <a:gd name="T33" fmla="*/ 0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12" name="Freeform 416"/>
            <p:cNvSpPr>
              <a:spLocks/>
            </p:cNvSpPr>
            <p:nvPr/>
          </p:nvSpPr>
          <p:spPr bwMode="auto">
            <a:xfrm>
              <a:off x="4511" y="835"/>
              <a:ext cx="62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7 w 70"/>
                <a:gd name="T5" fmla="*/ 2 h 62"/>
                <a:gd name="T6" fmla="*/ 13 w 70"/>
                <a:gd name="T7" fmla="*/ 4 h 62"/>
                <a:gd name="T8" fmla="*/ 19 w 70"/>
                <a:gd name="T9" fmla="*/ 10 h 62"/>
                <a:gd name="T10" fmla="*/ 26 w 70"/>
                <a:gd name="T11" fmla="*/ 14 h 62"/>
                <a:gd name="T12" fmla="*/ 31 w 70"/>
                <a:gd name="T13" fmla="*/ 21 h 62"/>
                <a:gd name="T14" fmla="*/ 35 w 70"/>
                <a:gd name="T15" fmla="*/ 27 h 62"/>
                <a:gd name="T16" fmla="*/ 38 w 70"/>
                <a:gd name="T17" fmla="*/ 34 h 62"/>
                <a:gd name="T18" fmla="*/ 35 w 70"/>
                <a:gd name="T19" fmla="*/ 30 h 62"/>
                <a:gd name="T20" fmla="*/ 29 w 70"/>
                <a:gd name="T21" fmla="*/ 26 h 62"/>
                <a:gd name="T22" fmla="*/ 21 w 70"/>
                <a:gd name="T23" fmla="*/ 21 h 62"/>
                <a:gd name="T24" fmla="*/ 15 w 70"/>
                <a:gd name="T25" fmla="*/ 15 h 62"/>
                <a:gd name="T26" fmla="*/ 9 w 70"/>
                <a:gd name="T27" fmla="*/ 10 h 62"/>
                <a:gd name="T28" fmla="*/ 4 w 70"/>
                <a:gd name="T29" fmla="*/ 5 h 62"/>
                <a:gd name="T30" fmla="*/ 1 w 70"/>
                <a:gd name="T31" fmla="*/ 4 h 62"/>
                <a:gd name="T32" fmla="*/ 0 w 70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13" name="Freeform 417"/>
            <p:cNvSpPr>
              <a:spLocks/>
            </p:cNvSpPr>
            <p:nvPr/>
          </p:nvSpPr>
          <p:spPr bwMode="auto">
            <a:xfrm>
              <a:off x="4511" y="869"/>
              <a:ext cx="44" cy="45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5 w 49"/>
                <a:gd name="T5" fmla="*/ 3 h 53"/>
                <a:gd name="T6" fmla="*/ 11 w 49"/>
                <a:gd name="T7" fmla="*/ 4 h 53"/>
                <a:gd name="T8" fmla="*/ 16 w 49"/>
                <a:gd name="T9" fmla="*/ 8 h 53"/>
                <a:gd name="T10" fmla="*/ 21 w 49"/>
                <a:gd name="T11" fmla="*/ 13 h 53"/>
                <a:gd name="T12" fmla="*/ 25 w 49"/>
                <a:gd name="T13" fmla="*/ 17 h 53"/>
                <a:gd name="T14" fmla="*/ 28 w 49"/>
                <a:gd name="T15" fmla="*/ 21 h 53"/>
                <a:gd name="T16" fmla="*/ 29 w 49"/>
                <a:gd name="T17" fmla="*/ 23 h 53"/>
                <a:gd name="T18" fmla="*/ 26 w 49"/>
                <a:gd name="T19" fmla="*/ 21 h 53"/>
                <a:gd name="T20" fmla="*/ 21 w 49"/>
                <a:gd name="T21" fmla="*/ 18 h 53"/>
                <a:gd name="T22" fmla="*/ 16 w 49"/>
                <a:gd name="T23" fmla="*/ 14 h 53"/>
                <a:gd name="T24" fmla="*/ 12 w 49"/>
                <a:gd name="T25" fmla="*/ 11 h 53"/>
                <a:gd name="T26" fmla="*/ 7 w 49"/>
                <a:gd name="T27" fmla="*/ 7 h 53"/>
                <a:gd name="T28" fmla="*/ 4 w 49"/>
                <a:gd name="T29" fmla="*/ 4 h 53"/>
                <a:gd name="T30" fmla="*/ 1 w 49"/>
                <a:gd name="T31" fmla="*/ 3 h 53"/>
                <a:gd name="T32" fmla="*/ 0 w 4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14" name="Freeform 418"/>
            <p:cNvSpPr>
              <a:spLocks/>
            </p:cNvSpPr>
            <p:nvPr/>
          </p:nvSpPr>
          <p:spPr bwMode="auto">
            <a:xfrm>
              <a:off x="4515" y="899"/>
              <a:ext cx="30" cy="31"/>
            </a:xfrm>
            <a:custGeom>
              <a:avLst/>
              <a:gdLst>
                <a:gd name="T0" fmla="*/ 2 w 35"/>
                <a:gd name="T1" fmla="*/ 0 h 36"/>
                <a:gd name="T2" fmla="*/ 3 w 35"/>
                <a:gd name="T3" fmla="*/ 0 h 36"/>
                <a:gd name="T4" fmla="*/ 5 w 35"/>
                <a:gd name="T5" fmla="*/ 3 h 36"/>
                <a:gd name="T6" fmla="*/ 8 w 35"/>
                <a:gd name="T7" fmla="*/ 3 h 36"/>
                <a:gd name="T8" fmla="*/ 11 w 35"/>
                <a:gd name="T9" fmla="*/ 6 h 36"/>
                <a:gd name="T10" fmla="*/ 13 w 35"/>
                <a:gd name="T11" fmla="*/ 9 h 36"/>
                <a:gd name="T12" fmla="*/ 15 w 35"/>
                <a:gd name="T13" fmla="*/ 12 h 36"/>
                <a:gd name="T14" fmla="*/ 16 w 35"/>
                <a:gd name="T15" fmla="*/ 14 h 36"/>
                <a:gd name="T16" fmla="*/ 15 w 35"/>
                <a:gd name="T17" fmla="*/ 17 h 36"/>
                <a:gd name="T18" fmla="*/ 15 w 35"/>
                <a:gd name="T19" fmla="*/ 14 h 36"/>
                <a:gd name="T20" fmla="*/ 13 w 35"/>
                <a:gd name="T21" fmla="*/ 11 h 36"/>
                <a:gd name="T22" fmla="*/ 9 w 35"/>
                <a:gd name="T23" fmla="*/ 9 h 36"/>
                <a:gd name="T24" fmla="*/ 6 w 35"/>
                <a:gd name="T25" fmla="*/ 6 h 36"/>
                <a:gd name="T26" fmla="*/ 3 w 35"/>
                <a:gd name="T27" fmla="*/ 5 h 36"/>
                <a:gd name="T28" fmla="*/ 2 w 35"/>
                <a:gd name="T29" fmla="*/ 3 h 36"/>
                <a:gd name="T30" fmla="*/ 0 w 35"/>
                <a:gd name="T31" fmla="*/ 3 h 36"/>
                <a:gd name="T32" fmla="*/ 2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15" name="Freeform 419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21 w 43"/>
                <a:gd name="T1" fmla="*/ 21 h 40"/>
                <a:gd name="T2" fmla="*/ 19 w 43"/>
                <a:gd name="T3" fmla="*/ 19 h 40"/>
                <a:gd name="T4" fmla="*/ 15 w 43"/>
                <a:gd name="T5" fmla="*/ 18 h 40"/>
                <a:gd name="T6" fmla="*/ 11 w 43"/>
                <a:gd name="T7" fmla="*/ 15 h 40"/>
                <a:gd name="T8" fmla="*/ 8 w 43"/>
                <a:gd name="T9" fmla="*/ 12 h 40"/>
                <a:gd name="T10" fmla="*/ 3 w 43"/>
                <a:gd name="T11" fmla="*/ 9 h 40"/>
                <a:gd name="T12" fmla="*/ 2 w 43"/>
                <a:gd name="T13" fmla="*/ 5 h 40"/>
                <a:gd name="T14" fmla="*/ 0 w 43"/>
                <a:gd name="T15" fmla="*/ 4 h 40"/>
                <a:gd name="T16" fmla="*/ 1 w 43"/>
                <a:gd name="T17" fmla="*/ 1 h 40"/>
                <a:gd name="T18" fmla="*/ 3 w 43"/>
                <a:gd name="T19" fmla="*/ 0 h 40"/>
                <a:gd name="T20" fmla="*/ 5 w 43"/>
                <a:gd name="T21" fmla="*/ 2 h 40"/>
                <a:gd name="T22" fmla="*/ 8 w 43"/>
                <a:gd name="T23" fmla="*/ 4 h 40"/>
                <a:gd name="T24" fmla="*/ 11 w 43"/>
                <a:gd name="T25" fmla="*/ 8 h 40"/>
                <a:gd name="T26" fmla="*/ 14 w 43"/>
                <a:gd name="T27" fmla="*/ 11 h 40"/>
                <a:gd name="T28" fmla="*/ 16 w 43"/>
                <a:gd name="T29" fmla="*/ 16 h 40"/>
                <a:gd name="T30" fmla="*/ 19 w 43"/>
                <a:gd name="T31" fmla="*/ 19 h 40"/>
                <a:gd name="T32" fmla="*/ 21 w 43"/>
                <a:gd name="T33" fmla="*/ 2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16" name="Freeform 420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23 h 46"/>
                <a:gd name="T2" fmla="*/ 3 w 22"/>
                <a:gd name="T3" fmla="*/ 18 h 46"/>
                <a:gd name="T4" fmla="*/ 8 w 22"/>
                <a:gd name="T5" fmla="*/ 11 h 46"/>
                <a:gd name="T6" fmla="*/ 10 w 22"/>
                <a:gd name="T7" fmla="*/ 4 h 46"/>
                <a:gd name="T8" fmla="*/ 10 w 22"/>
                <a:gd name="T9" fmla="*/ 0 h 46"/>
                <a:gd name="T10" fmla="*/ 7 w 22"/>
                <a:gd name="T11" fmla="*/ 2 h 46"/>
                <a:gd name="T12" fmla="*/ 3 w 22"/>
                <a:gd name="T13" fmla="*/ 8 h 46"/>
                <a:gd name="T14" fmla="*/ 3 w 22"/>
                <a:gd name="T15" fmla="*/ 17 h 46"/>
                <a:gd name="T16" fmla="*/ 0 w 22"/>
                <a:gd name="T17" fmla="*/ 2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17" name="Freeform 421"/>
            <p:cNvSpPr>
              <a:spLocks/>
            </p:cNvSpPr>
            <p:nvPr/>
          </p:nvSpPr>
          <p:spPr bwMode="auto">
            <a:xfrm>
              <a:off x="4566" y="627"/>
              <a:ext cx="10" cy="47"/>
            </a:xfrm>
            <a:custGeom>
              <a:avLst/>
              <a:gdLst>
                <a:gd name="T0" fmla="*/ 5 w 12"/>
                <a:gd name="T1" fmla="*/ 29 h 53"/>
                <a:gd name="T2" fmla="*/ 5 w 12"/>
                <a:gd name="T3" fmla="*/ 24 h 53"/>
                <a:gd name="T4" fmla="*/ 5 w 12"/>
                <a:gd name="T5" fmla="*/ 14 h 53"/>
                <a:gd name="T6" fmla="*/ 4 w 12"/>
                <a:gd name="T7" fmla="*/ 4 h 53"/>
                <a:gd name="T8" fmla="*/ 3 w 12"/>
                <a:gd name="T9" fmla="*/ 0 h 53"/>
                <a:gd name="T10" fmla="*/ 0 w 12"/>
                <a:gd name="T11" fmla="*/ 4 h 53"/>
                <a:gd name="T12" fmla="*/ 3 w 12"/>
                <a:gd name="T13" fmla="*/ 12 h 53"/>
                <a:gd name="T14" fmla="*/ 3 w 12"/>
                <a:gd name="T15" fmla="*/ 22 h 53"/>
                <a:gd name="T16" fmla="*/ 5 w 12"/>
                <a:gd name="T17" fmla="*/ 29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18" name="Freeform 422"/>
            <p:cNvSpPr>
              <a:spLocks/>
            </p:cNvSpPr>
            <p:nvPr/>
          </p:nvSpPr>
          <p:spPr bwMode="auto">
            <a:xfrm>
              <a:off x="4585" y="655"/>
              <a:ext cx="37" cy="42"/>
            </a:xfrm>
            <a:custGeom>
              <a:avLst/>
              <a:gdLst>
                <a:gd name="T0" fmla="*/ 0 w 41"/>
                <a:gd name="T1" fmla="*/ 27 h 47"/>
                <a:gd name="T2" fmla="*/ 3 w 41"/>
                <a:gd name="T3" fmla="*/ 23 h 47"/>
                <a:gd name="T4" fmla="*/ 5 w 41"/>
                <a:gd name="T5" fmla="*/ 19 h 47"/>
                <a:gd name="T6" fmla="*/ 10 w 41"/>
                <a:gd name="T7" fmla="*/ 13 h 47"/>
                <a:gd name="T8" fmla="*/ 12 w 41"/>
                <a:gd name="T9" fmla="*/ 10 h 47"/>
                <a:gd name="T10" fmla="*/ 16 w 41"/>
                <a:gd name="T11" fmla="*/ 4 h 47"/>
                <a:gd name="T12" fmla="*/ 20 w 41"/>
                <a:gd name="T13" fmla="*/ 3 h 47"/>
                <a:gd name="T14" fmla="*/ 23 w 41"/>
                <a:gd name="T15" fmla="*/ 0 h 47"/>
                <a:gd name="T16" fmla="*/ 24 w 41"/>
                <a:gd name="T17" fmla="*/ 1 h 47"/>
                <a:gd name="T18" fmla="*/ 24 w 41"/>
                <a:gd name="T19" fmla="*/ 4 h 47"/>
                <a:gd name="T20" fmla="*/ 23 w 41"/>
                <a:gd name="T21" fmla="*/ 5 h 47"/>
                <a:gd name="T22" fmla="*/ 19 w 41"/>
                <a:gd name="T23" fmla="*/ 10 h 47"/>
                <a:gd name="T24" fmla="*/ 15 w 41"/>
                <a:gd name="T25" fmla="*/ 13 h 47"/>
                <a:gd name="T26" fmla="*/ 11 w 41"/>
                <a:gd name="T27" fmla="*/ 19 h 47"/>
                <a:gd name="T28" fmla="*/ 5 w 41"/>
                <a:gd name="T29" fmla="*/ 21 h 47"/>
                <a:gd name="T30" fmla="*/ 3 w 41"/>
                <a:gd name="T31" fmla="*/ 24 h 47"/>
                <a:gd name="T32" fmla="*/ 0 w 41"/>
                <a:gd name="T33" fmla="*/ 27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19" name="Freeform 423"/>
            <p:cNvSpPr>
              <a:spLocks/>
            </p:cNvSpPr>
            <p:nvPr/>
          </p:nvSpPr>
          <p:spPr bwMode="auto">
            <a:xfrm>
              <a:off x="4552" y="911"/>
              <a:ext cx="59" cy="12"/>
            </a:xfrm>
            <a:custGeom>
              <a:avLst/>
              <a:gdLst>
                <a:gd name="T0" fmla="*/ 0 w 68"/>
                <a:gd name="T1" fmla="*/ 2 h 15"/>
                <a:gd name="T2" fmla="*/ 3 w 68"/>
                <a:gd name="T3" fmla="*/ 1 h 15"/>
                <a:gd name="T4" fmla="*/ 9 w 68"/>
                <a:gd name="T5" fmla="*/ 1 h 15"/>
                <a:gd name="T6" fmla="*/ 14 w 68"/>
                <a:gd name="T7" fmla="*/ 0 h 15"/>
                <a:gd name="T8" fmla="*/ 20 w 68"/>
                <a:gd name="T9" fmla="*/ 0 h 15"/>
                <a:gd name="T10" fmla="*/ 24 w 68"/>
                <a:gd name="T11" fmla="*/ 1 h 15"/>
                <a:gd name="T12" fmla="*/ 28 w 68"/>
                <a:gd name="T13" fmla="*/ 2 h 15"/>
                <a:gd name="T14" fmla="*/ 32 w 68"/>
                <a:gd name="T15" fmla="*/ 2 h 15"/>
                <a:gd name="T16" fmla="*/ 33 w 68"/>
                <a:gd name="T17" fmla="*/ 3 h 15"/>
                <a:gd name="T18" fmla="*/ 32 w 68"/>
                <a:gd name="T19" fmla="*/ 5 h 15"/>
                <a:gd name="T20" fmla="*/ 30 w 68"/>
                <a:gd name="T21" fmla="*/ 5 h 15"/>
                <a:gd name="T22" fmla="*/ 25 w 68"/>
                <a:gd name="T23" fmla="*/ 5 h 15"/>
                <a:gd name="T24" fmla="*/ 20 w 68"/>
                <a:gd name="T25" fmla="*/ 4 h 15"/>
                <a:gd name="T26" fmla="*/ 15 w 68"/>
                <a:gd name="T27" fmla="*/ 2 h 15"/>
                <a:gd name="T28" fmla="*/ 9 w 68"/>
                <a:gd name="T29" fmla="*/ 2 h 15"/>
                <a:gd name="T30" fmla="*/ 3 w 68"/>
                <a:gd name="T31" fmla="*/ 2 h 15"/>
                <a:gd name="T32" fmla="*/ 0 w 68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0" name="Freeform 424"/>
            <p:cNvSpPr>
              <a:spLocks/>
            </p:cNvSpPr>
            <p:nvPr/>
          </p:nvSpPr>
          <p:spPr bwMode="auto">
            <a:xfrm>
              <a:off x="4545" y="925"/>
              <a:ext cx="56" cy="21"/>
            </a:xfrm>
            <a:custGeom>
              <a:avLst/>
              <a:gdLst>
                <a:gd name="T0" fmla="*/ 0 w 65"/>
                <a:gd name="T1" fmla="*/ 0 h 25"/>
                <a:gd name="T2" fmla="*/ 3 w 65"/>
                <a:gd name="T3" fmla="*/ 0 h 25"/>
                <a:gd name="T4" fmla="*/ 7 w 65"/>
                <a:gd name="T5" fmla="*/ 1 h 25"/>
                <a:gd name="T6" fmla="*/ 12 w 65"/>
                <a:gd name="T7" fmla="*/ 3 h 25"/>
                <a:gd name="T8" fmla="*/ 18 w 65"/>
                <a:gd name="T9" fmla="*/ 3 h 25"/>
                <a:gd name="T10" fmla="*/ 22 w 65"/>
                <a:gd name="T11" fmla="*/ 3 h 25"/>
                <a:gd name="T12" fmla="*/ 26 w 65"/>
                <a:gd name="T13" fmla="*/ 6 h 25"/>
                <a:gd name="T14" fmla="*/ 29 w 65"/>
                <a:gd name="T15" fmla="*/ 7 h 25"/>
                <a:gd name="T16" fmla="*/ 30 w 65"/>
                <a:gd name="T17" fmla="*/ 9 h 25"/>
                <a:gd name="T18" fmla="*/ 29 w 65"/>
                <a:gd name="T19" fmla="*/ 11 h 25"/>
                <a:gd name="T20" fmla="*/ 27 w 65"/>
                <a:gd name="T21" fmla="*/ 11 h 25"/>
                <a:gd name="T22" fmla="*/ 22 w 65"/>
                <a:gd name="T23" fmla="*/ 9 h 25"/>
                <a:gd name="T24" fmla="*/ 17 w 65"/>
                <a:gd name="T25" fmla="*/ 8 h 25"/>
                <a:gd name="T26" fmla="*/ 12 w 65"/>
                <a:gd name="T27" fmla="*/ 6 h 25"/>
                <a:gd name="T28" fmla="*/ 7 w 65"/>
                <a:gd name="T29" fmla="*/ 3 h 25"/>
                <a:gd name="T30" fmla="*/ 3 w 65"/>
                <a:gd name="T31" fmla="*/ 3 h 25"/>
                <a:gd name="T32" fmla="*/ 0 w 65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1" name="Freeform 425"/>
            <p:cNvSpPr>
              <a:spLocks/>
            </p:cNvSpPr>
            <p:nvPr/>
          </p:nvSpPr>
          <p:spPr bwMode="auto">
            <a:xfrm>
              <a:off x="4573" y="881"/>
              <a:ext cx="56" cy="12"/>
            </a:xfrm>
            <a:custGeom>
              <a:avLst/>
              <a:gdLst>
                <a:gd name="T0" fmla="*/ 0 w 63"/>
                <a:gd name="T1" fmla="*/ 2 h 15"/>
                <a:gd name="T2" fmla="*/ 2 w 63"/>
                <a:gd name="T3" fmla="*/ 2 h 15"/>
                <a:gd name="T4" fmla="*/ 4 w 63"/>
                <a:gd name="T5" fmla="*/ 2 h 15"/>
                <a:gd name="T6" fmla="*/ 10 w 63"/>
                <a:gd name="T7" fmla="*/ 1 h 15"/>
                <a:gd name="T8" fmla="*/ 17 w 63"/>
                <a:gd name="T9" fmla="*/ 0 h 15"/>
                <a:gd name="T10" fmla="*/ 22 w 63"/>
                <a:gd name="T11" fmla="*/ 1 h 15"/>
                <a:gd name="T12" fmla="*/ 28 w 63"/>
                <a:gd name="T13" fmla="*/ 2 h 15"/>
                <a:gd name="T14" fmla="*/ 32 w 63"/>
                <a:gd name="T15" fmla="*/ 2 h 15"/>
                <a:gd name="T16" fmla="*/ 35 w 63"/>
                <a:gd name="T17" fmla="*/ 3 h 15"/>
                <a:gd name="T18" fmla="*/ 35 w 63"/>
                <a:gd name="T19" fmla="*/ 4 h 15"/>
                <a:gd name="T20" fmla="*/ 32 w 63"/>
                <a:gd name="T21" fmla="*/ 5 h 15"/>
                <a:gd name="T22" fmla="*/ 28 w 63"/>
                <a:gd name="T23" fmla="*/ 4 h 15"/>
                <a:gd name="T24" fmla="*/ 22 w 63"/>
                <a:gd name="T25" fmla="*/ 4 h 15"/>
                <a:gd name="T26" fmla="*/ 17 w 63"/>
                <a:gd name="T27" fmla="*/ 3 h 15"/>
                <a:gd name="T28" fmla="*/ 10 w 63"/>
                <a:gd name="T29" fmla="*/ 3 h 15"/>
                <a:gd name="T30" fmla="*/ 4 w 63"/>
                <a:gd name="T31" fmla="*/ 2 h 15"/>
                <a:gd name="T32" fmla="*/ 0 w 63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2" name="Freeform 426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9 h 20"/>
                <a:gd name="T2" fmla="*/ 3 w 75"/>
                <a:gd name="T3" fmla="*/ 8 h 20"/>
                <a:gd name="T4" fmla="*/ 9 w 75"/>
                <a:gd name="T5" fmla="*/ 5 h 20"/>
                <a:gd name="T6" fmla="*/ 15 w 75"/>
                <a:gd name="T7" fmla="*/ 3 h 20"/>
                <a:gd name="T8" fmla="*/ 20 w 75"/>
                <a:gd name="T9" fmla="*/ 3 h 20"/>
                <a:gd name="T10" fmla="*/ 27 w 75"/>
                <a:gd name="T11" fmla="*/ 1 h 20"/>
                <a:gd name="T12" fmla="*/ 31 w 75"/>
                <a:gd name="T13" fmla="*/ 0 h 20"/>
                <a:gd name="T14" fmla="*/ 36 w 75"/>
                <a:gd name="T15" fmla="*/ 1 h 20"/>
                <a:gd name="T16" fmla="*/ 36 w 75"/>
                <a:gd name="T17" fmla="*/ 3 h 20"/>
                <a:gd name="T18" fmla="*/ 36 w 75"/>
                <a:gd name="T19" fmla="*/ 5 h 20"/>
                <a:gd name="T20" fmla="*/ 32 w 75"/>
                <a:gd name="T21" fmla="*/ 6 h 20"/>
                <a:gd name="T22" fmla="*/ 27 w 75"/>
                <a:gd name="T23" fmla="*/ 8 h 20"/>
                <a:gd name="T24" fmla="*/ 21 w 75"/>
                <a:gd name="T25" fmla="*/ 8 h 20"/>
                <a:gd name="T26" fmla="*/ 15 w 75"/>
                <a:gd name="T27" fmla="*/ 8 h 20"/>
                <a:gd name="T28" fmla="*/ 9 w 75"/>
                <a:gd name="T29" fmla="*/ 8 h 20"/>
                <a:gd name="T30" fmla="*/ 3 w 75"/>
                <a:gd name="T31" fmla="*/ 9 h 20"/>
                <a:gd name="T32" fmla="*/ 0 w 75"/>
                <a:gd name="T33" fmla="*/ 9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3" name="Freeform 427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12 h 24"/>
                <a:gd name="T2" fmla="*/ 4 w 82"/>
                <a:gd name="T3" fmla="*/ 11 h 24"/>
                <a:gd name="T4" fmla="*/ 11 w 82"/>
                <a:gd name="T5" fmla="*/ 9 h 24"/>
                <a:gd name="T6" fmla="*/ 18 w 82"/>
                <a:gd name="T7" fmla="*/ 5 h 24"/>
                <a:gd name="T8" fmla="*/ 25 w 82"/>
                <a:gd name="T9" fmla="*/ 4 h 24"/>
                <a:gd name="T10" fmla="*/ 32 w 82"/>
                <a:gd name="T11" fmla="*/ 2 h 24"/>
                <a:gd name="T12" fmla="*/ 38 w 82"/>
                <a:gd name="T13" fmla="*/ 0 h 24"/>
                <a:gd name="T14" fmla="*/ 41 w 82"/>
                <a:gd name="T15" fmla="*/ 1 h 24"/>
                <a:gd name="T16" fmla="*/ 42 w 82"/>
                <a:gd name="T17" fmla="*/ 4 h 24"/>
                <a:gd name="T18" fmla="*/ 41 w 82"/>
                <a:gd name="T19" fmla="*/ 5 h 24"/>
                <a:gd name="T20" fmla="*/ 36 w 82"/>
                <a:gd name="T21" fmla="*/ 8 h 24"/>
                <a:gd name="T22" fmla="*/ 31 w 82"/>
                <a:gd name="T23" fmla="*/ 9 h 24"/>
                <a:gd name="T24" fmla="*/ 23 w 82"/>
                <a:gd name="T25" fmla="*/ 10 h 24"/>
                <a:gd name="T26" fmla="*/ 15 w 82"/>
                <a:gd name="T27" fmla="*/ 11 h 24"/>
                <a:gd name="T28" fmla="*/ 9 w 82"/>
                <a:gd name="T29" fmla="*/ 11 h 24"/>
                <a:gd name="T30" fmla="*/ 4 w 82"/>
                <a:gd name="T31" fmla="*/ 12 h 24"/>
                <a:gd name="T32" fmla="*/ 0 w 82"/>
                <a:gd name="T33" fmla="*/ 12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" name="Freeform 428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17 h 42"/>
                <a:gd name="T2" fmla="*/ 4 w 86"/>
                <a:gd name="T3" fmla="*/ 14 h 42"/>
                <a:gd name="T4" fmla="*/ 11 w 86"/>
                <a:gd name="T5" fmla="*/ 11 h 42"/>
                <a:gd name="T6" fmla="*/ 19 w 86"/>
                <a:gd name="T7" fmla="*/ 8 h 42"/>
                <a:gd name="T8" fmla="*/ 27 w 86"/>
                <a:gd name="T9" fmla="*/ 5 h 42"/>
                <a:gd name="T10" fmla="*/ 35 w 86"/>
                <a:gd name="T11" fmla="*/ 3 h 42"/>
                <a:gd name="T12" fmla="*/ 41 w 86"/>
                <a:gd name="T13" fmla="*/ 1 h 42"/>
                <a:gd name="T14" fmla="*/ 47 w 86"/>
                <a:gd name="T15" fmla="*/ 0 h 42"/>
                <a:gd name="T16" fmla="*/ 50 w 86"/>
                <a:gd name="T17" fmla="*/ 3 h 42"/>
                <a:gd name="T18" fmla="*/ 49 w 86"/>
                <a:gd name="T19" fmla="*/ 3 h 42"/>
                <a:gd name="T20" fmla="*/ 44 w 86"/>
                <a:gd name="T21" fmla="*/ 5 h 42"/>
                <a:gd name="T22" fmla="*/ 36 w 86"/>
                <a:gd name="T23" fmla="*/ 7 h 42"/>
                <a:gd name="T24" fmla="*/ 28 w 86"/>
                <a:gd name="T25" fmla="*/ 9 h 42"/>
                <a:gd name="T26" fmla="*/ 19 w 86"/>
                <a:gd name="T27" fmla="*/ 11 h 42"/>
                <a:gd name="T28" fmla="*/ 10 w 86"/>
                <a:gd name="T29" fmla="*/ 13 h 42"/>
                <a:gd name="T30" fmla="*/ 4 w 86"/>
                <a:gd name="T31" fmla="*/ 15 h 42"/>
                <a:gd name="T32" fmla="*/ 0 w 86"/>
                <a:gd name="T33" fmla="*/ 17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5" name="Freeform 429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20 h 50"/>
                <a:gd name="T2" fmla="*/ 4 w 80"/>
                <a:gd name="T3" fmla="*/ 18 h 50"/>
                <a:gd name="T4" fmla="*/ 9 w 80"/>
                <a:gd name="T5" fmla="*/ 14 h 50"/>
                <a:gd name="T6" fmla="*/ 16 w 80"/>
                <a:gd name="T7" fmla="*/ 11 h 50"/>
                <a:gd name="T8" fmla="*/ 22 w 80"/>
                <a:gd name="T9" fmla="*/ 7 h 50"/>
                <a:gd name="T10" fmla="*/ 29 w 80"/>
                <a:gd name="T11" fmla="*/ 3 h 50"/>
                <a:gd name="T12" fmla="*/ 35 w 80"/>
                <a:gd name="T13" fmla="*/ 2 h 50"/>
                <a:gd name="T14" fmla="*/ 40 w 80"/>
                <a:gd name="T15" fmla="*/ 0 h 50"/>
                <a:gd name="T16" fmla="*/ 40 w 80"/>
                <a:gd name="T17" fmla="*/ 2 h 50"/>
                <a:gd name="T18" fmla="*/ 40 w 80"/>
                <a:gd name="T19" fmla="*/ 3 h 50"/>
                <a:gd name="T20" fmla="*/ 36 w 80"/>
                <a:gd name="T21" fmla="*/ 6 h 50"/>
                <a:gd name="T22" fmla="*/ 31 w 80"/>
                <a:gd name="T23" fmla="*/ 9 h 50"/>
                <a:gd name="T24" fmla="*/ 24 w 80"/>
                <a:gd name="T25" fmla="*/ 12 h 50"/>
                <a:gd name="T26" fmla="*/ 16 w 80"/>
                <a:gd name="T27" fmla="*/ 14 h 50"/>
                <a:gd name="T28" fmla="*/ 9 w 80"/>
                <a:gd name="T29" fmla="*/ 17 h 50"/>
                <a:gd name="T30" fmla="*/ 4 w 80"/>
                <a:gd name="T31" fmla="*/ 19 h 50"/>
                <a:gd name="T32" fmla="*/ 0 w 80"/>
                <a:gd name="T33" fmla="*/ 2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6" name="Freeform 430"/>
            <p:cNvSpPr>
              <a:spLocks/>
            </p:cNvSpPr>
            <p:nvPr/>
          </p:nvSpPr>
          <p:spPr bwMode="auto">
            <a:xfrm>
              <a:off x="4595" y="772"/>
              <a:ext cx="64" cy="37"/>
            </a:xfrm>
            <a:custGeom>
              <a:avLst/>
              <a:gdLst>
                <a:gd name="T0" fmla="*/ 0 w 74"/>
                <a:gd name="T1" fmla="*/ 21 h 43"/>
                <a:gd name="T2" fmla="*/ 3 w 74"/>
                <a:gd name="T3" fmla="*/ 18 h 43"/>
                <a:gd name="T4" fmla="*/ 8 w 74"/>
                <a:gd name="T5" fmla="*/ 14 h 43"/>
                <a:gd name="T6" fmla="*/ 14 w 74"/>
                <a:gd name="T7" fmla="*/ 9 h 43"/>
                <a:gd name="T8" fmla="*/ 19 w 74"/>
                <a:gd name="T9" fmla="*/ 6 h 43"/>
                <a:gd name="T10" fmla="*/ 26 w 74"/>
                <a:gd name="T11" fmla="*/ 3 h 43"/>
                <a:gd name="T12" fmla="*/ 30 w 74"/>
                <a:gd name="T13" fmla="*/ 1 h 43"/>
                <a:gd name="T14" fmla="*/ 35 w 74"/>
                <a:gd name="T15" fmla="*/ 0 h 43"/>
                <a:gd name="T16" fmla="*/ 36 w 74"/>
                <a:gd name="T17" fmla="*/ 3 h 43"/>
                <a:gd name="T18" fmla="*/ 35 w 74"/>
                <a:gd name="T19" fmla="*/ 5 h 43"/>
                <a:gd name="T20" fmla="*/ 30 w 74"/>
                <a:gd name="T21" fmla="*/ 7 h 43"/>
                <a:gd name="T22" fmla="*/ 26 w 74"/>
                <a:gd name="T23" fmla="*/ 9 h 43"/>
                <a:gd name="T24" fmla="*/ 19 w 74"/>
                <a:gd name="T25" fmla="*/ 13 h 43"/>
                <a:gd name="T26" fmla="*/ 14 w 74"/>
                <a:gd name="T27" fmla="*/ 15 h 43"/>
                <a:gd name="T28" fmla="*/ 8 w 74"/>
                <a:gd name="T29" fmla="*/ 17 h 43"/>
                <a:gd name="T30" fmla="*/ 3 w 74"/>
                <a:gd name="T31" fmla="*/ 19 h 43"/>
                <a:gd name="T32" fmla="*/ 0 w 74"/>
                <a:gd name="T33" fmla="*/ 21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" name="Freeform 431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4 w 104"/>
                <a:gd name="T3" fmla="*/ 0 h 68"/>
                <a:gd name="T4" fmla="*/ 9 w 104"/>
                <a:gd name="T5" fmla="*/ 4 h 68"/>
                <a:gd name="T6" fmla="*/ 17 w 104"/>
                <a:gd name="T7" fmla="*/ 6 h 68"/>
                <a:gd name="T8" fmla="*/ 26 w 104"/>
                <a:gd name="T9" fmla="*/ 11 h 68"/>
                <a:gd name="T10" fmla="*/ 35 w 104"/>
                <a:gd name="T11" fmla="*/ 18 h 68"/>
                <a:gd name="T12" fmla="*/ 44 w 104"/>
                <a:gd name="T13" fmla="*/ 24 h 68"/>
                <a:gd name="T14" fmla="*/ 50 w 104"/>
                <a:gd name="T15" fmla="*/ 30 h 68"/>
                <a:gd name="T16" fmla="*/ 53 w 104"/>
                <a:gd name="T17" fmla="*/ 36 h 68"/>
                <a:gd name="T18" fmla="*/ 50 w 104"/>
                <a:gd name="T19" fmla="*/ 34 h 68"/>
                <a:gd name="T20" fmla="*/ 42 w 104"/>
                <a:gd name="T21" fmla="*/ 30 h 68"/>
                <a:gd name="T22" fmla="*/ 33 w 104"/>
                <a:gd name="T23" fmla="*/ 25 h 68"/>
                <a:gd name="T24" fmla="*/ 24 w 104"/>
                <a:gd name="T25" fmla="*/ 19 h 68"/>
                <a:gd name="T26" fmla="*/ 15 w 104"/>
                <a:gd name="T27" fmla="*/ 13 h 68"/>
                <a:gd name="T28" fmla="*/ 7 w 104"/>
                <a:gd name="T29" fmla="*/ 8 h 68"/>
                <a:gd name="T30" fmla="*/ 3 w 104"/>
                <a:gd name="T31" fmla="*/ 4 h 68"/>
                <a:gd name="T32" fmla="*/ 0 w 104"/>
                <a:gd name="T33" fmla="*/ 2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8" name="Freeform 432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6 w 81"/>
                <a:gd name="T5" fmla="*/ 3 h 59"/>
                <a:gd name="T6" fmla="*/ 12 w 81"/>
                <a:gd name="T7" fmla="*/ 3 h 59"/>
                <a:gd name="T8" fmla="*/ 20 w 81"/>
                <a:gd name="T9" fmla="*/ 8 h 59"/>
                <a:gd name="T10" fmla="*/ 28 w 81"/>
                <a:gd name="T11" fmla="*/ 12 h 59"/>
                <a:gd name="T12" fmla="*/ 36 w 81"/>
                <a:gd name="T13" fmla="*/ 16 h 59"/>
                <a:gd name="T14" fmla="*/ 41 w 81"/>
                <a:gd name="T15" fmla="*/ 22 h 59"/>
                <a:gd name="T16" fmla="*/ 45 w 81"/>
                <a:gd name="T17" fmla="*/ 29 h 59"/>
                <a:gd name="T18" fmla="*/ 40 w 81"/>
                <a:gd name="T19" fmla="*/ 25 h 59"/>
                <a:gd name="T20" fmla="*/ 34 w 81"/>
                <a:gd name="T21" fmla="*/ 22 h 59"/>
                <a:gd name="T22" fmla="*/ 26 w 81"/>
                <a:gd name="T23" fmla="*/ 16 h 59"/>
                <a:gd name="T24" fmla="*/ 18 w 81"/>
                <a:gd name="T25" fmla="*/ 12 h 59"/>
                <a:gd name="T26" fmla="*/ 11 w 81"/>
                <a:gd name="T27" fmla="*/ 9 h 59"/>
                <a:gd name="T28" fmla="*/ 4 w 81"/>
                <a:gd name="T29" fmla="*/ 5 h 59"/>
                <a:gd name="T30" fmla="*/ 2 w 81"/>
                <a:gd name="T31" fmla="*/ 3 h 59"/>
                <a:gd name="T32" fmla="*/ 0 w 81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9" name="Freeform 433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29 h 49"/>
                <a:gd name="T2" fmla="*/ 4 w 80"/>
                <a:gd name="T3" fmla="*/ 25 h 49"/>
                <a:gd name="T4" fmla="*/ 9 w 80"/>
                <a:gd name="T5" fmla="*/ 20 h 49"/>
                <a:gd name="T6" fmla="*/ 15 w 80"/>
                <a:gd name="T7" fmla="*/ 14 h 49"/>
                <a:gd name="T8" fmla="*/ 22 w 80"/>
                <a:gd name="T9" fmla="*/ 10 h 49"/>
                <a:gd name="T10" fmla="*/ 28 w 80"/>
                <a:gd name="T11" fmla="*/ 4 h 49"/>
                <a:gd name="T12" fmla="*/ 34 w 80"/>
                <a:gd name="T13" fmla="*/ 2 h 49"/>
                <a:gd name="T14" fmla="*/ 40 w 80"/>
                <a:gd name="T15" fmla="*/ 0 h 49"/>
                <a:gd name="T16" fmla="*/ 40 w 80"/>
                <a:gd name="T17" fmla="*/ 2 h 49"/>
                <a:gd name="T18" fmla="*/ 40 w 80"/>
                <a:gd name="T19" fmla="*/ 4 h 49"/>
                <a:gd name="T20" fmla="*/ 36 w 80"/>
                <a:gd name="T21" fmla="*/ 9 h 49"/>
                <a:gd name="T22" fmla="*/ 30 w 80"/>
                <a:gd name="T23" fmla="*/ 12 h 49"/>
                <a:gd name="T24" fmla="*/ 23 w 80"/>
                <a:gd name="T25" fmla="*/ 16 h 49"/>
                <a:gd name="T26" fmla="*/ 15 w 80"/>
                <a:gd name="T27" fmla="*/ 20 h 49"/>
                <a:gd name="T28" fmla="*/ 9 w 80"/>
                <a:gd name="T29" fmla="*/ 23 h 49"/>
                <a:gd name="T30" fmla="*/ 4 w 80"/>
                <a:gd name="T31" fmla="*/ 27 h 49"/>
                <a:gd name="T32" fmla="*/ 0 w 80"/>
                <a:gd name="T33" fmla="*/ 2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0" name="Freeform 434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3 w 68"/>
                <a:gd name="T1" fmla="*/ 133 h 265"/>
                <a:gd name="T2" fmla="*/ 3 w 68"/>
                <a:gd name="T3" fmla="*/ 133 h 265"/>
                <a:gd name="T4" fmla="*/ 2 w 68"/>
                <a:gd name="T5" fmla="*/ 132 h 265"/>
                <a:gd name="T6" fmla="*/ 1 w 68"/>
                <a:gd name="T7" fmla="*/ 132 h 265"/>
                <a:gd name="T8" fmla="*/ 0 w 68"/>
                <a:gd name="T9" fmla="*/ 130 h 265"/>
                <a:gd name="T10" fmla="*/ 13 w 68"/>
                <a:gd name="T11" fmla="*/ 114 h 265"/>
                <a:gd name="T12" fmla="*/ 21 w 68"/>
                <a:gd name="T13" fmla="*/ 96 h 265"/>
                <a:gd name="T14" fmla="*/ 27 w 68"/>
                <a:gd name="T15" fmla="*/ 79 h 265"/>
                <a:gd name="T16" fmla="*/ 28 w 68"/>
                <a:gd name="T17" fmla="*/ 61 h 265"/>
                <a:gd name="T18" fmla="*/ 27 w 68"/>
                <a:gd name="T19" fmla="*/ 44 h 265"/>
                <a:gd name="T20" fmla="*/ 24 w 68"/>
                <a:gd name="T21" fmla="*/ 27 h 265"/>
                <a:gd name="T22" fmla="*/ 21 w 68"/>
                <a:gd name="T23" fmla="*/ 13 h 265"/>
                <a:gd name="T24" fmla="*/ 19 w 68"/>
                <a:gd name="T25" fmla="*/ 0 h 265"/>
                <a:gd name="T26" fmla="*/ 25 w 68"/>
                <a:gd name="T27" fmla="*/ 9 h 265"/>
                <a:gd name="T28" fmla="*/ 31 w 68"/>
                <a:gd name="T29" fmla="*/ 23 h 265"/>
                <a:gd name="T30" fmla="*/ 33 w 68"/>
                <a:gd name="T31" fmla="*/ 42 h 265"/>
                <a:gd name="T32" fmla="*/ 33 w 68"/>
                <a:gd name="T33" fmla="*/ 62 h 265"/>
                <a:gd name="T34" fmla="*/ 31 w 68"/>
                <a:gd name="T35" fmla="*/ 85 h 265"/>
                <a:gd name="T36" fmla="*/ 25 w 68"/>
                <a:gd name="T37" fmla="*/ 104 h 265"/>
                <a:gd name="T38" fmla="*/ 16 w 68"/>
                <a:gd name="T39" fmla="*/ 121 h 265"/>
                <a:gd name="T40" fmla="*/ 3 w 68"/>
                <a:gd name="T41" fmla="*/ 133 h 2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1" name="Freeform 435"/>
            <p:cNvSpPr>
              <a:spLocks/>
            </p:cNvSpPr>
            <p:nvPr/>
          </p:nvSpPr>
          <p:spPr bwMode="auto">
            <a:xfrm>
              <a:off x="4445" y="467"/>
              <a:ext cx="49" cy="28"/>
            </a:xfrm>
            <a:custGeom>
              <a:avLst/>
              <a:gdLst>
                <a:gd name="T0" fmla="*/ 27 w 57"/>
                <a:gd name="T1" fmla="*/ 13 h 34"/>
                <a:gd name="T2" fmla="*/ 24 w 57"/>
                <a:gd name="T3" fmla="*/ 10 h 34"/>
                <a:gd name="T4" fmla="*/ 21 w 57"/>
                <a:gd name="T5" fmla="*/ 7 h 34"/>
                <a:gd name="T6" fmla="*/ 15 w 57"/>
                <a:gd name="T7" fmla="*/ 6 h 34"/>
                <a:gd name="T8" fmla="*/ 12 w 57"/>
                <a:gd name="T9" fmla="*/ 3 h 34"/>
                <a:gd name="T10" fmla="*/ 8 w 57"/>
                <a:gd name="T11" fmla="*/ 2 h 34"/>
                <a:gd name="T12" fmla="*/ 4 w 57"/>
                <a:gd name="T13" fmla="*/ 1 h 34"/>
                <a:gd name="T14" fmla="*/ 3 w 57"/>
                <a:gd name="T15" fmla="*/ 0 h 34"/>
                <a:gd name="T16" fmla="*/ 0 w 57"/>
                <a:gd name="T17" fmla="*/ 1 h 34"/>
                <a:gd name="T18" fmla="*/ 0 w 57"/>
                <a:gd name="T19" fmla="*/ 2 h 34"/>
                <a:gd name="T20" fmla="*/ 3 w 57"/>
                <a:gd name="T21" fmla="*/ 2 h 34"/>
                <a:gd name="T22" fmla="*/ 6 w 57"/>
                <a:gd name="T23" fmla="*/ 4 h 34"/>
                <a:gd name="T24" fmla="*/ 9 w 57"/>
                <a:gd name="T25" fmla="*/ 6 h 34"/>
                <a:gd name="T26" fmla="*/ 13 w 57"/>
                <a:gd name="T27" fmla="*/ 7 h 34"/>
                <a:gd name="T28" fmla="*/ 18 w 57"/>
                <a:gd name="T29" fmla="*/ 9 h 34"/>
                <a:gd name="T30" fmla="*/ 23 w 57"/>
                <a:gd name="T31" fmla="*/ 11 h 34"/>
                <a:gd name="T32" fmla="*/ 27 w 57"/>
                <a:gd name="T33" fmla="*/ 13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2" name="Freeform 436"/>
            <p:cNvSpPr>
              <a:spLocks/>
            </p:cNvSpPr>
            <p:nvPr/>
          </p:nvSpPr>
          <p:spPr bwMode="auto">
            <a:xfrm>
              <a:off x="4443" y="481"/>
              <a:ext cx="54" cy="35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3 w 62"/>
                <a:gd name="T5" fmla="*/ 2 h 40"/>
                <a:gd name="T6" fmla="*/ 9 w 62"/>
                <a:gd name="T7" fmla="*/ 4 h 40"/>
                <a:gd name="T8" fmla="*/ 14 w 62"/>
                <a:gd name="T9" fmla="*/ 5 h 40"/>
                <a:gd name="T10" fmla="*/ 18 w 62"/>
                <a:gd name="T11" fmla="*/ 8 h 40"/>
                <a:gd name="T12" fmla="*/ 23 w 62"/>
                <a:gd name="T13" fmla="*/ 11 h 40"/>
                <a:gd name="T14" fmla="*/ 28 w 62"/>
                <a:gd name="T15" fmla="*/ 16 h 40"/>
                <a:gd name="T16" fmla="*/ 31 w 62"/>
                <a:gd name="T17" fmla="*/ 21 h 40"/>
                <a:gd name="T18" fmla="*/ 27 w 62"/>
                <a:gd name="T19" fmla="*/ 18 h 40"/>
                <a:gd name="T20" fmla="*/ 23 w 62"/>
                <a:gd name="T21" fmla="*/ 16 h 40"/>
                <a:gd name="T22" fmla="*/ 17 w 62"/>
                <a:gd name="T23" fmla="*/ 13 h 40"/>
                <a:gd name="T24" fmla="*/ 12 w 62"/>
                <a:gd name="T25" fmla="*/ 10 h 40"/>
                <a:gd name="T26" fmla="*/ 7 w 62"/>
                <a:gd name="T27" fmla="*/ 7 h 40"/>
                <a:gd name="T28" fmla="*/ 3 w 62"/>
                <a:gd name="T29" fmla="*/ 4 h 40"/>
                <a:gd name="T30" fmla="*/ 1 w 62"/>
                <a:gd name="T31" fmla="*/ 4 h 40"/>
                <a:gd name="T32" fmla="*/ 0 w 62"/>
                <a:gd name="T33" fmla="*/ 2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3" name="Freeform 437"/>
            <p:cNvSpPr>
              <a:spLocks/>
            </p:cNvSpPr>
            <p:nvPr/>
          </p:nvSpPr>
          <p:spPr bwMode="auto">
            <a:xfrm>
              <a:off x="4431" y="516"/>
              <a:ext cx="71" cy="46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7 w 81"/>
                <a:gd name="T5" fmla="*/ 2 h 53"/>
                <a:gd name="T6" fmla="*/ 13 w 81"/>
                <a:gd name="T7" fmla="*/ 3 h 53"/>
                <a:gd name="T8" fmla="*/ 19 w 81"/>
                <a:gd name="T9" fmla="*/ 7 h 53"/>
                <a:gd name="T10" fmla="*/ 26 w 81"/>
                <a:gd name="T11" fmla="*/ 11 h 53"/>
                <a:gd name="T12" fmla="*/ 33 w 81"/>
                <a:gd name="T13" fmla="*/ 16 h 53"/>
                <a:gd name="T14" fmla="*/ 39 w 81"/>
                <a:gd name="T15" fmla="*/ 20 h 53"/>
                <a:gd name="T16" fmla="*/ 41 w 81"/>
                <a:gd name="T17" fmla="*/ 26 h 53"/>
                <a:gd name="T18" fmla="*/ 39 w 81"/>
                <a:gd name="T19" fmla="*/ 23 h 53"/>
                <a:gd name="T20" fmla="*/ 33 w 81"/>
                <a:gd name="T21" fmla="*/ 20 h 53"/>
                <a:gd name="T22" fmla="*/ 26 w 81"/>
                <a:gd name="T23" fmla="*/ 17 h 53"/>
                <a:gd name="T24" fmla="*/ 19 w 81"/>
                <a:gd name="T25" fmla="*/ 13 h 53"/>
                <a:gd name="T26" fmla="*/ 11 w 81"/>
                <a:gd name="T27" fmla="*/ 9 h 53"/>
                <a:gd name="T28" fmla="*/ 5 w 81"/>
                <a:gd name="T29" fmla="*/ 6 h 53"/>
                <a:gd name="T30" fmla="*/ 3 w 81"/>
                <a:gd name="T31" fmla="*/ 3 h 53"/>
                <a:gd name="T32" fmla="*/ 0 w 8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4" name="Freeform 438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8 w 88"/>
                <a:gd name="T5" fmla="*/ 3 h 59"/>
                <a:gd name="T6" fmla="*/ 14 w 88"/>
                <a:gd name="T7" fmla="*/ 5 h 59"/>
                <a:gd name="T8" fmla="*/ 22 w 88"/>
                <a:gd name="T9" fmla="*/ 9 h 59"/>
                <a:gd name="T10" fmla="*/ 30 w 88"/>
                <a:gd name="T11" fmla="*/ 14 h 59"/>
                <a:gd name="T12" fmla="*/ 36 w 88"/>
                <a:gd name="T13" fmla="*/ 19 h 59"/>
                <a:gd name="T14" fmla="*/ 43 w 88"/>
                <a:gd name="T15" fmla="*/ 23 h 59"/>
                <a:gd name="T16" fmla="*/ 46 w 88"/>
                <a:gd name="T17" fmla="*/ 29 h 59"/>
                <a:gd name="T18" fmla="*/ 42 w 88"/>
                <a:gd name="T19" fmla="*/ 26 h 59"/>
                <a:gd name="T20" fmla="*/ 35 w 88"/>
                <a:gd name="T21" fmla="*/ 23 h 59"/>
                <a:gd name="T22" fmla="*/ 28 w 88"/>
                <a:gd name="T23" fmla="*/ 19 h 59"/>
                <a:gd name="T24" fmla="*/ 20 w 88"/>
                <a:gd name="T25" fmla="*/ 14 h 59"/>
                <a:gd name="T26" fmla="*/ 12 w 88"/>
                <a:gd name="T27" fmla="*/ 10 h 59"/>
                <a:gd name="T28" fmla="*/ 6 w 88"/>
                <a:gd name="T29" fmla="*/ 6 h 59"/>
                <a:gd name="T30" fmla="*/ 2 w 88"/>
                <a:gd name="T31" fmla="*/ 3 h 59"/>
                <a:gd name="T32" fmla="*/ 0 w 88"/>
                <a:gd name="T33" fmla="*/ 2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5" name="Freeform 439"/>
            <p:cNvSpPr>
              <a:spLocks/>
            </p:cNvSpPr>
            <p:nvPr/>
          </p:nvSpPr>
          <p:spPr bwMode="auto">
            <a:xfrm>
              <a:off x="4427" y="579"/>
              <a:ext cx="63" cy="55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6 w 71"/>
                <a:gd name="T5" fmla="*/ 4 h 62"/>
                <a:gd name="T6" fmla="*/ 12 w 71"/>
                <a:gd name="T7" fmla="*/ 8 h 62"/>
                <a:gd name="T8" fmla="*/ 20 w 71"/>
                <a:gd name="T9" fmla="*/ 12 h 62"/>
                <a:gd name="T10" fmla="*/ 27 w 71"/>
                <a:gd name="T11" fmla="*/ 19 h 62"/>
                <a:gd name="T12" fmla="*/ 33 w 71"/>
                <a:gd name="T13" fmla="*/ 25 h 62"/>
                <a:gd name="T14" fmla="*/ 37 w 71"/>
                <a:gd name="T15" fmla="*/ 30 h 62"/>
                <a:gd name="T16" fmla="*/ 39 w 71"/>
                <a:gd name="T17" fmla="*/ 34 h 62"/>
                <a:gd name="T18" fmla="*/ 35 w 71"/>
                <a:gd name="T19" fmla="*/ 31 h 62"/>
                <a:gd name="T20" fmla="*/ 30 w 71"/>
                <a:gd name="T21" fmla="*/ 28 h 62"/>
                <a:gd name="T22" fmla="*/ 22 w 71"/>
                <a:gd name="T23" fmla="*/ 22 h 62"/>
                <a:gd name="T24" fmla="*/ 16 w 71"/>
                <a:gd name="T25" fmla="*/ 18 h 62"/>
                <a:gd name="T26" fmla="*/ 9 w 71"/>
                <a:gd name="T27" fmla="*/ 12 h 62"/>
                <a:gd name="T28" fmla="*/ 4 w 71"/>
                <a:gd name="T29" fmla="*/ 8 h 62"/>
                <a:gd name="T30" fmla="*/ 1 w 71"/>
                <a:gd name="T31" fmla="*/ 4 h 62"/>
                <a:gd name="T32" fmla="*/ 0 w 71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6" name="Freeform 440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3 w 59"/>
                <a:gd name="T3" fmla="*/ 0 h 53"/>
                <a:gd name="T4" fmla="*/ 6 w 59"/>
                <a:gd name="T5" fmla="*/ 2 h 53"/>
                <a:gd name="T6" fmla="*/ 10 w 59"/>
                <a:gd name="T7" fmla="*/ 3 h 53"/>
                <a:gd name="T8" fmla="*/ 14 w 59"/>
                <a:gd name="T9" fmla="*/ 7 h 53"/>
                <a:gd name="T10" fmla="*/ 19 w 59"/>
                <a:gd name="T11" fmla="*/ 11 h 53"/>
                <a:gd name="T12" fmla="*/ 23 w 59"/>
                <a:gd name="T13" fmla="*/ 16 h 53"/>
                <a:gd name="T14" fmla="*/ 26 w 59"/>
                <a:gd name="T15" fmla="*/ 20 h 53"/>
                <a:gd name="T16" fmla="*/ 29 w 59"/>
                <a:gd name="T17" fmla="*/ 26 h 53"/>
                <a:gd name="T18" fmla="*/ 26 w 59"/>
                <a:gd name="T19" fmla="*/ 23 h 53"/>
                <a:gd name="T20" fmla="*/ 22 w 59"/>
                <a:gd name="T21" fmla="*/ 20 h 53"/>
                <a:gd name="T22" fmla="*/ 16 w 59"/>
                <a:gd name="T23" fmla="*/ 16 h 53"/>
                <a:gd name="T24" fmla="*/ 11 w 59"/>
                <a:gd name="T25" fmla="*/ 12 h 53"/>
                <a:gd name="T26" fmla="*/ 7 w 59"/>
                <a:gd name="T27" fmla="*/ 8 h 53"/>
                <a:gd name="T28" fmla="*/ 3 w 59"/>
                <a:gd name="T29" fmla="*/ 4 h 53"/>
                <a:gd name="T30" fmla="*/ 0 w 59"/>
                <a:gd name="T31" fmla="*/ 3 h 53"/>
                <a:gd name="T32" fmla="*/ 0 w 5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7" name="Freeform 441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4 w 43"/>
                <a:gd name="T5" fmla="*/ 2 h 45"/>
                <a:gd name="T6" fmla="*/ 8 w 43"/>
                <a:gd name="T7" fmla="*/ 3 h 45"/>
                <a:gd name="T8" fmla="*/ 11 w 43"/>
                <a:gd name="T9" fmla="*/ 8 h 45"/>
                <a:gd name="T10" fmla="*/ 15 w 43"/>
                <a:gd name="T11" fmla="*/ 12 h 45"/>
                <a:gd name="T12" fmla="*/ 18 w 43"/>
                <a:gd name="T13" fmla="*/ 16 h 45"/>
                <a:gd name="T14" fmla="*/ 19 w 43"/>
                <a:gd name="T15" fmla="*/ 19 h 45"/>
                <a:gd name="T16" fmla="*/ 21 w 43"/>
                <a:gd name="T17" fmla="*/ 22 h 45"/>
                <a:gd name="T18" fmla="*/ 18 w 43"/>
                <a:gd name="T19" fmla="*/ 20 h 45"/>
                <a:gd name="T20" fmla="*/ 15 w 43"/>
                <a:gd name="T21" fmla="*/ 16 h 45"/>
                <a:gd name="T22" fmla="*/ 12 w 43"/>
                <a:gd name="T23" fmla="*/ 14 h 45"/>
                <a:gd name="T24" fmla="*/ 8 w 43"/>
                <a:gd name="T25" fmla="*/ 10 h 45"/>
                <a:gd name="T26" fmla="*/ 6 w 43"/>
                <a:gd name="T27" fmla="*/ 8 h 45"/>
                <a:gd name="T28" fmla="*/ 3 w 43"/>
                <a:gd name="T29" fmla="*/ 4 h 45"/>
                <a:gd name="T30" fmla="*/ 1 w 43"/>
                <a:gd name="T31" fmla="*/ 3 h 45"/>
                <a:gd name="T32" fmla="*/ 0 w 43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8" name="Freeform 442"/>
            <p:cNvSpPr>
              <a:spLocks/>
            </p:cNvSpPr>
            <p:nvPr/>
          </p:nvSpPr>
          <p:spPr bwMode="auto">
            <a:xfrm>
              <a:off x="4431" y="662"/>
              <a:ext cx="26" cy="28"/>
            </a:xfrm>
            <a:custGeom>
              <a:avLst/>
              <a:gdLst>
                <a:gd name="T0" fmla="*/ 3 w 29"/>
                <a:gd name="T1" fmla="*/ 0 h 31"/>
                <a:gd name="T2" fmla="*/ 5 w 29"/>
                <a:gd name="T3" fmla="*/ 1 h 31"/>
                <a:gd name="T4" fmla="*/ 12 w 29"/>
                <a:gd name="T5" fmla="*/ 5 h 31"/>
                <a:gd name="T6" fmla="*/ 17 w 29"/>
                <a:gd name="T7" fmla="*/ 12 h 31"/>
                <a:gd name="T8" fmla="*/ 17 w 29"/>
                <a:gd name="T9" fmla="*/ 19 h 31"/>
                <a:gd name="T10" fmla="*/ 16 w 29"/>
                <a:gd name="T11" fmla="*/ 15 h 31"/>
                <a:gd name="T12" fmla="*/ 14 w 29"/>
                <a:gd name="T13" fmla="*/ 12 h 31"/>
                <a:gd name="T14" fmla="*/ 11 w 29"/>
                <a:gd name="T15" fmla="*/ 10 h 31"/>
                <a:gd name="T16" fmla="*/ 7 w 29"/>
                <a:gd name="T17" fmla="*/ 6 h 31"/>
                <a:gd name="T18" fmla="*/ 4 w 29"/>
                <a:gd name="T19" fmla="*/ 5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9" name="Freeform 443"/>
            <p:cNvSpPr>
              <a:spLocks/>
            </p:cNvSpPr>
            <p:nvPr/>
          </p:nvSpPr>
          <p:spPr bwMode="auto">
            <a:xfrm>
              <a:off x="4452" y="448"/>
              <a:ext cx="33" cy="30"/>
            </a:xfrm>
            <a:custGeom>
              <a:avLst/>
              <a:gdLst>
                <a:gd name="T0" fmla="*/ 21 w 37"/>
                <a:gd name="T1" fmla="*/ 16 h 35"/>
                <a:gd name="T2" fmla="*/ 19 w 37"/>
                <a:gd name="T3" fmla="*/ 15 h 35"/>
                <a:gd name="T4" fmla="*/ 16 w 37"/>
                <a:gd name="T5" fmla="*/ 13 h 35"/>
                <a:gd name="T6" fmla="*/ 12 w 37"/>
                <a:gd name="T7" fmla="*/ 11 h 35"/>
                <a:gd name="T8" fmla="*/ 9 w 37"/>
                <a:gd name="T9" fmla="*/ 9 h 35"/>
                <a:gd name="T10" fmla="*/ 4 w 37"/>
                <a:gd name="T11" fmla="*/ 7 h 35"/>
                <a:gd name="T12" fmla="*/ 2 w 37"/>
                <a:gd name="T13" fmla="*/ 5 h 35"/>
                <a:gd name="T14" fmla="*/ 0 w 37"/>
                <a:gd name="T15" fmla="*/ 3 h 35"/>
                <a:gd name="T16" fmla="*/ 1 w 37"/>
                <a:gd name="T17" fmla="*/ 1 h 35"/>
                <a:gd name="T18" fmla="*/ 4 w 37"/>
                <a:gd name="T19" fmla="*/ 0 h 35"/>
                <a:gd name="T20" fmla="*/ 5 w 37"/>
                <a:gd name="T21" fmla="*/ 3 h 35"/>
                <a:gd name="T22" fmla="*/ 9 w 37"/>
                <a:gd name="T23" fmla="*/ 3 h 35"/>
                <a:gd name="T24" fmla="*/ 11 w 37"/>
                <a:gd name="T25" fmla="*/ 6 h 35"/>
                <a:gd name="T26" fmla="*/ 14 w 37"/>
                <a:gd name="T27" fmla="*/ 9 h 35"/>
                <a:gd name="T28" fmla="*/ 17 w 37"/>
                <a:gd name="T29" fmla="*/ 12 h 35"/>
                <a:gd name="T30" fmla="*/ 19 w 37"/>
                <a:gd name="T31" fmla="*/ 15 h 35"/>
                <a:gd name="T32" fmla="*/ 21 w 37"/>
                <a:gd name="T33" fmla="*/ 16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0" name="Freeform 444"/>
            <p:cNvSpPr>
              <a:spLocks/>
            </p:cNvSpPr>
            <p:nvPr/>
          </p:nvSpPr>
          <p:spPr bwMode="auto">
            <a:xfrm>
              <a:off x="4487" y="444"/>
              <a:ext cx="15" cy="35"/>
            </a:xfrm>
            <a:custGeom>
              <a:avLst/>
              <a:gdLst>
                <a:gd name="T0" fmla="*/ 0 w 18"/>
                <a:gd name="T1" fmla="*/ 21 h 40"/>
                <a:gd name="T2" fmla="*/ 3 w 18"/>
                <a:gd name="T3" fmla="*/ 17 h 40"/>
                <a:gd name="T4" fmla="*/ 5 w 18"/>
                <a:gd name="T5" fmla="*/ 11 h 40"/>
                <a:gd name="T6" fmla="*/ 8 w 18"/>
                <a:gd name="T7" fmla="*/ 4 h 40"/>
                <a:gd name="T8" fmla="*/ 7 w 18"/>
                <a:gd name="T9" fmla="*/ 0 h 40"/>
                <a:gd name="T10" fmla="*/ 5 w 18"/>
                <a:gd name="T11" fmla="*/ 2 h 40"/>
                <a:gd name="T12" fmla="*/ 3 w 18"/>
                <a:gd name="T13" fmla="*/ 8 h 40"/>
                <a:gd name="T14" fmla="*/ 2 w 18"/>
                <a:gd name="T15" fmla="*/ 15 h 40"/>
                <a:gd name="T16" fmla="*/ 0 w 18"/>
                <a:gd name="T17" fmla="*/ 21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1" name="Freeform 445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5 w 10"/>
                <a:gd name="T1" fmla="*/ 22 h 45"/>
                <a:gd name="T2" fmla="*/ 5 w 10"/>
                <a:gd name="T3" fmla="*/ 17 h 45"/>
                <a:gd name="T4" fmla="*/ 5 w 10"/>
                <a:gd name="T5" fmla="*/ 10 h 45"/>
                <a:gd name="T6" fmla="*/ 5 w 10"/>
                <a:gd name="T7" fmla="*/ 3 h 45"/>
                <a:gd name="T8" fmla="*/ 3 w 10"/>
                <a:gd name="T9" fmla="*/ 0 h 45"/>
                <a:gd name="T10" fmla="*/ 0 w 10"/>
                <a:gd name="T11" fmla="*/ 3 h 45"/>
                <a:gd name="T12" fmla="*/ 2 w 10"/>
                <a:gd name="T13" fmla="*/ 9 h 45"/>
                <a:gd name="T14" fmla="*/ 5 w 10"/>
                <a:gd name="T15" fmla="*/ 17 h 45"/>
                <a:gd name="T16" fmla="*/ 5 w 10"/>
                <a:gd name="T17" fmla="*/ 22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2" name="Freeform 446"/>
            <p:cNvSpPr>
              <a:spLocks/>
            </p:cNvSpPr>
            <p:nvPr/>
          </p:nvSpPr>
          <p:spPr bwMode="auto">
            <a:xfrm>
              <a:off x="4492" y="455"/>
              <a:ext cx="30" cy="35"/>
            </a:xfrm>
            <a:custGeom>
              <a:avLst/>
              <a:gdLst>
                <a:gd name="T0" fmla="*/ 0 w 34"/>
                <a:gd name="T1" fmla="*/ 21 h 40"/>
                <a:gd name="T2" fmla="*/ 3 w 34"/>
                <a:gd name="T3" fmla="*/ 18 h 40"/>
                <a:gd name="T4" fmla="*/ 4 w 34"/>
                <a:gd name="T5" fmla="*/ 15 h 40"/>
                <a:gd name="T6" fmla="*/ 6 w 34"/>
                <a:gd name="T7" fmla="*/ 11 h 40"/>
                <a:gd name="T8" fmla="*/ 9 w 34"/>
                <a:gd name="T9" fmla="*/ 7 h 40"/>
                <a:gd name="T10" fmla="*/ 12 w 34"/>
                <a:gd name="T11" fmla="*/ 4 h 40"/>
                <a:gd name="T12" fmla="*/ 15 w 34"/>
                <a:gd name="T13" fmla="*/ 2 h 40"/>
                <a:gd name="T14" fmla="*/ 17 w 34"/>
                <a:gd name="T15" fmla="*/ 0 h 40"/>
                <a:gd name="T16" fmla="*/ 18 w 34"/>
                <a:gd name="T17" fmla="*/ 1 h 40"/>
                <a:gd name="T18" fmla="*/ 18 w 34"/>
                <a:gd name="T19" fmla="*/ 4 h 40"/>
                <a:gd name="T20" fmla="*/ 17 w 34"/>
                <a:gd name="T21" fmla="*/ 4 h 40"/>
                <a:gd name="T22" fmla="*/ 15 w 34"/>
                <a:gd name="T23" fmla="*/ 8 h 40"/>
                <a:gd name="T24" fmla="*/ 11 w 34"/>
                <a:gd name="T25" fmla="*/ 11 h 40"/>
                <a:gd name="T26" fmla="*/ 8 w 34"/>
                <a:gd name="T27" fmla="*/ 14 h 40"/>
                <a:gd name="T28" fmla="*/ 4 w 34"/>
                <a:gd name="T29" fmla="*/ 17 h 40"/>
                <a:gd name="T30" fmla="*/ 3 w 34"/>
                <a:gd name="T31" fmla="*/ 19 h 40"/>
                <a:gd name="T32" fmla="*/ 0 w 34"/>
                <a:gd name="T33" fmla="*/ 2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3" name="Freeform 447"/>
            <p:cNvSpPr>
              <a:spLocks/>
            </p:cNvSpPr>
            <p:nvPr/>
          </p:nvSpPr>
          <p:spPr bwMode="auto">
            <a:xfrm>
              <a:off x="4464" y="672"/>
              <a:ext cx="49" cy="11"/>
            </a:xfrm>
            <a:custGeom>
              <a:avLst/>
              <a:gdLst>
                <a:gd name="T0" fmla="*/ 0 w 57"/>
                <a:gd name="T1" fmla="*/ 1 h 13"/>
                <a:gd name="T2" fmla="*/ 3 w 57"/>
                <a:gd name="T3" fmla="*/ 1 h 13"/>
                <a:gd name="T4" fmla="*/ 7 w 57"/>
                <a:gd name="T5" fmla="*/ 0 h 13"/>
                <a:gd name="T6" fmla="*/ 11 w 57"/>
                <a:gd name="T7" fmla="*/ 0 h 13"/>
                <a:gd name="T8" fmla="*/ 15 w 57"/>
                <a:gd name="T9" fmla="*/ 0 h 13"/>
                <a:gd name="T10" fmla="*/ 20 w 57"/>
                <a:gd name="T11" fmla="*/ 0 h 13"/>
                <a:gd name="T12" fmla="*/ 24 w 57"/>
                <a:gd name="T13" fmla="*/ 3 h 13"/>
                <a:gd name="T14" fmla="*/ 25 w 57"/>
                <a:gd name="T15" fmla="*/ 3 h 13"/>
                <a:gd name="T16" fmla="*/ 27 w 57"/>
                <a:gd name="T17" fmla="*/ 3 h 13"/>
                <a:gd name="T18" fmla="*/ 26 w 57"/>
                <a:gd name="T19" fmla="*/ 5 h 13"/>
                <a:gd name="T20" fmla="*/ 24 w 57"/>
                <a:gd name="T21" fmla="*/ 6 h 13"/>
                <a:gd name="T22" fmla="*/ 21 w 57"/>
                <a:gd name="T23" fmla="*/ 5 h 13"/>
                <a:gd name="T24" fmla="*/ 15 w 57"/>
                <a:gd name="T25" fmla="*/ 4 h 13"/>
                <a:gd name="T26" fmla="*/ 11 w 57"/>
                <a:gd name="T27" fmla="*/ 3 h 13"/>
                <a:gd name="T28" fmla="*/ 7 w 57"/>
                <a:gd name="T29" fmla="*/ 3 h 13"/>
                <a:gd name="T30" fmla="*/ 3 w 57"/>
                <a:gd name="T31" fmla="*/ 3 h 13"/>
                <a:gd name="T32" fmla="*/ 0 w 57"/>
                <a:gd name="T33" fmla="*/ 1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4" name="Freeform 448"/>
            <p:cNvSpPr>
              <a:spLocks/>
            </p:cNvSpPr>
            <p:nvPr/>
          </p:nvSpPr>
          <p:spPr bwMode="auto">
            <a:xfrm>
              <a:off x="4455" y="686"/>
              <a:ext cx="49" cy="16"/>
            </a:xfrm>
            <a:custGeom>
              <a:avLst/>
              <a:gdLst>
                <a:gd name="T0" fmla="*/ 0 w 55"/>
                <a:gd name="T1" fmla="*/ 0 h 20"/>
                <a:gd name="T2" fmla="*/ 4 w 55"/>
                <a:gd name="T3" fmla="*/ 0 h 20"/>
                <a:gd name="T4" fmla="*/ 8 w 55"/>
                <a:gd name="T5" fmla="*/ 1 h 20"/>
                <a:gd name="T6" fmla="*/ 12 w 55"/>
                <a:gd name="T7" fmla="*/ 2 h 20"/>
                <a:gd name="T8" fmla="*/ 18 w 55"/>
                <a:gd name="T9" fmla="*/ 2 h 20"/>
                <a:gd name="T10" fmla="*/ 23 w 55"/>
                <a:gd name="T11" fmla="*/ 2 h 20"/>
                <a:gd name="T12" fmla="*/ 26 w 55"/>
                <a:gd name="T13" fmla="*/ 3 h 20"/>
                <a:gd name="T14" fmla="*/ 29 w 55"/>
                <a:gd name="T15" fmla="*/ 4 h 20"/>
                <a:gd name="T16" fmla="*/ 31 w 55"/>
                <a:gd name="T17" fmla="*/ 6 h 20"/>
                <a:gd name="T18" fmla="*/ 29 w 55"/>
                <a:gd name="T19" fmla="*/ 6 h 20"/>
                <a:gd name="T20" fmla="*/ 27 w 55"/>
                <a:gd name="T21" fmla="*/ 6 h 20"/>
                <a:gd name="T22" fmla="*/ 23 w 55"/>
                <a:gd name="T23" fmla="*/ 6 h 20"/>
                <a:gd name="T24" fmla="*/ 18 w 55"/>
                <a:gd name="T25" fmla="*/ 5 h 20"/>
                <a:gd name="T26" fmla="*/ 12 w 55"/>
                <a:gd name="T27" fmla="*/ 4 h 20"/>
                <a:gd name="T28" fmla="*/ 7 w 55"/>
                <a:gd name="T29" fmla="*/ 2 h 20"/>
                <a:gd name="T30" fmla="*/ 4 w 55"/>
                <a:gd name="T31" fmla="*/ 2 h 20"/>
                <a:gd name="T32" fmla="*/ 0 w 55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5" name="Freeform 449"/>
            <p:cNvSpPr>
              <a:spLocks/>
            </p:cNvSpPr>
            <p:nvPr/>
          </p:nvSpPr>
          <p:spPr bwMode="auto">
            <a:xfrm>
              <a:off x="4480" y="648"/>
              <a:ext cx="47" cy="10"/>
            </a:xfrm>
            <a:custGeom>
              <a:avLst/>
              <a:gdLst>
                <a:gd name="T0" fmla="*/ 0 w 54"/>
                <a:gd name="T1" fmla="*/ 2 h 13"/>
                <a:gd name="T2" fmla="*/ 2 w 54"/>
                <a:gd name="T3" fmla="*/ 2 h 13"/>
                <a:gd name="T4" fmla="*/ 3 w 54"/>
                <a:gd name="T5" fmla="*/ 2 h 13"/>
                <a:gd name="T6" fmla="*/ 8 w 54"/>
                <a:gd name="T7" fmla="*/ 2 h 13"/>
                <a:gd name="T8" fmla="*/ 13 w 54"/>
                <a:gd name="T9" fmla="*/ 0 h 13"/>
                <a:gd name="T10" fmla="*/ 17 w 54"/>
                <a:gd name="T11" fmla="*/ 2 h 13"/>
                <a:gd name="T12" fmla="*/ 22 w 54"/>
                <a:gd name="T13" fmla="*/ 2 h 13"/>
                <a:gd name="T14" fmla="*/ 25 w 54"/>
                <a:gd name="T15" fmla="*/ 2 h 13"/>
                <a:gd name="T16" fmla="*/ 27 w 54"/>
                <a:gd name="T17" fmla="*/ 2 h 13"/>
                <a:gd name="T18" fmla="*/ 27 w 54"/>
                <a:gd name="T19" fmla="*/ 3 h 13"/>
                <a:gd name="T20" fmla="*/ 25 w 54"/>
                <a:gd name="T21" fmla="*/ 4 h 13"/>
                <a:gd name="T22" fmla="*/ 22 w 54"/>
                <a:gd name="T23" fmla="*/ 4 h 13"/>
                <a:gd name="T24" fmla="*/ 17 w 54"/>
                <a:gd name="T25" fmla="*/ 3 h 13"/>
                <a:gd name="T26" fmla="*/ 13 w 54"/>
                <a:gd name="T27" fmla="*/ 3 h 13"/>
                <a:gd name="T28" fmla="*/ 8 w 54"/>
                <a:gd name="T29" fmla="*/ 2 h 13"/>
                <a:gd name="T30" fmla="*/ 3 w 54"/>
                <a:gd name="T31" fmla="*/ 2 h 13"/>
                <a:gd name="T32" fmla="*/ 0 w 54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6" name="Freeform 450"/>
            <p:cNvSpPr>
              <a:spLocks/>
            </p:cNvSpPr>
            <p:nvPr/>
          </p:nvSpPr>
          <p:spPr bwMode="auto">
            <a:xfrm>
              <a:off x="4485" y="620"/>
              <a:ext cx="56" cy="14"/>
            </a:xfrm>
            <a:custGeom>
              <a:avLst/>
              <a:gdLst>
                <a:gd name="T0" fmla="*/ 0 w 63"/>
                <a:gd name="T1" fmla="*/ 7 h 17"/>
                <a:gd name="T2" fmla="*/ 4 w 63"/>
                <a:gd name="T3" fmla="*/ 6 h 17"/>
                <a:gd name="T4" fmla="*/ 9 w 63"/>
                <a:gd name="T5" fmla="*/ 3 h 17"/>
                <a:gd name="T6" fmla="*/ 14 w 63"/>
                <a:gd name="T7" fmla="*/ 2 h 17"/>
                <a:gd name="T8" fmla="*/ 20 w 63"/>
                <a:gd name="T9" fmla="*/ 2 h 17"/>
                <a:gd name="T10" fmla="*/ 25 w 63"/>
                <a:gd name="T11" fmla="*/ 1 h 17"/>
                <a:gd name="T12" fmla="*/ 30 w 63"/>
                <a:gd name="T13" fmla="*/ 0 h 17"/>
                <a:gd name="T14" fmla="*/ 34 w 63"/>
                <a:gd name="T15" fmla="*/ 1 h 17"/>
                <a:gd name="T16" fmla="*/ 35 w 63"/>
                <a:gd name="T17" fmla="*/ 2 h 17"/>
                <a:gd name="T18" fmla="*/ 35 w 63"/>
                <a:gd name="T19" fmla="*/ 3 h 17"/>
                <a:gd name="T20" fmla="*/ 31 w 63"/>
                <a:gd name="T21" fmla="*/ 5 h 17"/>
                <a:gd name="T22" fmla="*/ 27 w 63"/>
                <a:gd name="T23" fmla="*/ 5 h 17"/>
                <a:gd name="T24" fmla="*/ 21 w 63"/>
                <a:gd name="T25" fmla="*/ 6 h 17"/>
                <a:gd name="T26" fmla="*/ 14 w 63"/>
                <a:gd name="T27" fmla="*/ 6 h 17"/>
                <a:gd name="T28" fmla="*/ 9 w 63"/>
                <a:gd name="T29" fmla="*/ 6 h 17"/>
                <a:gd name="T30" fmla="*/ 4 w 63"/>
                <a:gd name="T31" fmla="*/ 6 h 17"/>
                <a:gd name="T32" fmla="*/ 0 w 63"/>
                <a:gd name="T33" fmla="*/ 7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7" name="Freeform 451"/>
            <p:cNvSpPr>
              <a:spLocks/>
            </p:cNvSpPr>
            <p:nvPr/>
          </p:nvSpPr>
          <p:spPr bwMode="auto">
            <a:xfrm>
              <a:off x="4495" y="592"/>
              <a:ext cx="62" cy="17"/>
            </a:xfrm>
            <a:custGeom>
              <a:avLst/>
              <a:gdLst>
                <a:gd name="T0" fmla="*/ 0 w 69"/>
                <a:gd name="T1" fmla="*/ 9 h 20"/>
                <a:gd name="T2" fmla="*/ 4 w 69"/>
                <a:gd name="T3" fmla="*/ 8 h 20"/>
                <a:gd name="T4" fmla="*/ 10 w 69"/>
                <a:gd name="T5" fmla="*/ 6 h 20"/>
                <a:gd name="T6" fmla="*/ 16 w 69"/>
                <a:gd name="T7" fmla="*/ 3 h 20"/>
                <a:gd name="T8" fmla="*/ 22 w 69"/>
                <a:gd name="T9" fmla="*/ 3 h 20"/>
                <a:gd name="T10" fmla="*/ 30 w 69"/>
                <a:gd name="T11" fmla="*/ 1 h 20"/>
                <a:gd name="T12" fmla="*/ 36 w 69"/>
                <a:gd name="T13" fmla="*/ 0 h 20"/>
                <a:gd name="T14" fmla="*/ 40 w 69"/>
                <a:gd name="T15" fmla="*/ 0 h 20"/>
                <a:gd name="T16" fmla="*/ 40 w 69"/>
                <a:gd name="T17" fmla="*/ 3 h 20"/>
                <a:gd name="T18" fmla="*/ 39 w 69"/>
                <a:gd name="T19" fmla="*/ 3 h 20"/>
                <a:gd name="T20" fmla="*/ 35 w 69"/>
                <a:gd name="T21" fmla="*/ 6 h 20"/>
                <a:gd name="T22" fmla="*/ 29 w 69"/>
                <a:gd name="T23" fmla="*/ 7 h 20"/>
                <a:gd name="T24" fmla="*/ 22 w 69"/>
                <a:gd name="T25" fmla="*/ 8 h 20"/>
                <a:gd name="T26" fmla="*/ 15 w 69"/>
                <a:gd name="T27" fmla="*/ 8 h 20"/>
                <a:gd name="T28" fmla="*/ 9 w 69"/>
                <a:gd name="T29" fmla="*/ 8 h 20"/>
                <a:gd name="T30" fmla="*/ 4 w 69"/>
                <a:gd name="T31" fmla="*/ 8 h 20"/>
                <a:gd name="T32" fmla="*/ 0 w 69"/>
                <a:gd name="T33" fmla="*/ 9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8" name="Freeform 452"/>
            <p:cNvSpPr>
              <a:spLocks/>
            </p:cNvSpPr>
            <p:nvPr/>
          </p:nvSpPr>
          <p:spPr bwMode="auto">
            <a:xfrm>
              <a:off x="4497" y="532"/>
              <a:ext cx="65" cy="32"/>
            </a:xfrm>
            <a:custGeom>
              <a:avLst/>
              <a:gdLst>
                <a:gd name="T0" fmla="*/ 0 w 74"/>
                <a:gd name="T1" fmla="*/ 20 h 36"/>
                <a:gd name="T2" fmla="*/ 4 w 74"/>
                <a:gd name="T3" fmla="*/ 17 h 36"/>
                <a:gd name="T4" fmla="*/ 10 w 74"/>
                <a:gd name="T5" fmla="*/ 12 h 36"/>
                <a:gd name="T6" fmla="*/ 15 w 74"/>
                <a:gd name="T7" fmla="*/ 9 h 36"/>
                <a:gd name="T8" fmla="*/ 22 w 74"/>
                <a:gd name="T9" fmla="*/ 4 h 36"/>
                <a:gd name="T10" fmla="*/ 27 w 74"/>
                <a:gd name="T11" fmla="*/ 4 h 36"/>
                <a:gd name="T12" fmla="*/ 33 w 74"/>
                <a:gd name="T13" fmla="*/ 1 h 36"/>
                <a:gd name="T14" fmla="*/ 36 w 74"/>
                <a:gd name="T15" fmla="*/ 0 h 36"/>
                <a:gd name="T16" fmla="*/ 39 w 74"/>
                <a:gd name="T17" fmla="*/ 2 h 36"/>
                <a:gd name="T18" fmla="*/ 38 w 74"/>
                <a:gd name="T19" fmla="*/ 4 h 36"/>
                <a:gd name="T20" fmla="*/ 35 w 74"/>
                <a:gd name="T21" fmla="*/ 5 h 36"/>
                <a:gd name="T22" fmla="*/ 28 w 74"/>
                <a:gd name="T23" fmla="*/ 9 h 36"/>
                <a:gd name="T24" fmla="*/ 22 w 74"/>
                <a:gd name="T25" fmla="*/ 11 h 36"/>
                <a:gd name="T26" fmla="*/ 15 w 74"/>
                <a:gd name="T27" fmla="*/ 12 h 36"/>
                <a:gd name="T28" fmla="*/ 8 w 74"/>
                <a:gd name="T29" fmla="*/ 16 h 36"/>
                <a:gd name="T30" fmla="*/ 4 w 74"/>
                <a:gd name="T31" fmla="*/ 18 h 36"/>
                <a:gd name="T32" fmla="*/ 0 w 74"/>
                <a:gd name="T33" fmla="*/ 2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9" name="Freeform 453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26 h 43"/>
                <a:gd name="T2" fmla="*/ 4 w 68"/>
                <a:gd name="T3" fmla="*/ 23 h 43"/>
                <a:gd name="T4" fmla="*/ 8 w 68"/>
                <a:gd name="T5" fmla="*/ 18 h 43"/>
                <a:gd name="T6" fmla="*/ 13 w 68"/>
                <a:gd name="T7" fmla="*/ 14 h 43"/>
                <a:gd name="T8" fmla="*/ 19 w 68"/>
                <a:gd name="T9" fmla="*/ 9 h 43"/>
                <a:gd name="T10" fmla="*/ 25 w 68"/>
                <a:gd name="T11" fmla="*/ 5 h 43"/>
                <a:gd name="T12" fmla="*/ 30 w 68"/>
                <a:gd name="T13" fmla="*/ 3 h 43"/>
                <a:gd name="T14" fmla="*/ 34 w 68"/>
                <a:gd name="T15" fmla="*/ 0 h 43"/>
                <a:gd name="T16" fmla="*/ 36 w 68"/>
                <a:gd name="T17" fmla="*/ 3 h 43"/>
                <a:gd name="T18" fmla="*/ 36 w 68"/>
                <a:gd name="T19" fmla="*/ 5 h 43"/>
                <a:gd name="T20" fmla="*/ 32 w 68"/>
                <a:gd name="T21" fmla="*/ 8 h 43"/>
                <a:gd name="T22" fmla="*/ 26 w 68"/>
                <a:gd name="T23" fmla="*/ 12 h 43"/>
                <a:gd name="T24" fmla="*/ 20 w 68"/>
                <a:gd name="T25" fmla="*/ 15 h 43"/>
                <a:gd name="T26" fmla="*/ 13 w 68"/>
                <a:gd name="T27" fmla="*/ 18 h 43"/>
                <a:gd name="T28" fmla="*/ 8 w 68"/>
                <a:gd name="T29" fmla="*/ 22 h 43"/>
                <a:gd name="T30" fmla="*/ 4 w 68"/>
                <a:gd name="T31" fmla="*/ 24 h 43"/>
                <a:gd name="T32" fmla="*/ 0 w 68"/>
                <a:gd name="T33" fmla="*/ 26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50" name="Freeform 454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19 h 35"/>
                <a:gd name="T2" fmla="*/ 3 w 62"/>
                <a:gd name="T3" fmla="*/ 17 h 35"/>
                <a:gd name="T4" fmla="*/ 7 w 62"/>
                <a:gd name="T5" fmla="*/ 13 h 35"/>
                <a:gd name="T6" fmla="*/ 12 w 62"/>
                <a:gd name="T7" fmla="*/ 10 h 35"/>
                <a:gd name="T8" fmla="*/ 17 w 62"/>
                <a:gd name="T9" fmla="*/ 5 h 35"/>
                <a:gd name="T10" fmla="*/ 23 w 62"/>
                <a:gd name="T11" fmla="*/ 4 h 35"/>
                <a:gd name="T12" fmla="*/ 26 w 62"/>
                <a:gd name="T13" fmla="*/ 1 h 35"/>
                <a:gd name="T14" fmla="*/ 30 w 62"/>
                <a:gd name="T15" fmla="*/ 0 h 35"/>
                <a:gd name="T16" fmla="*/ 31 w 62"/>
                <a:gd name="T17" fmla="*/ 2 h 35"/>
                <a:gd name="T18" fmla="*/ 30 w 62"/>
                <a:gd name="T19" fmla="*/ 4 h 35"/>
                <a:gd name="T20" fmla="*/ 27 w 62"/>
                <a:gd name="T21" fmla="*/ 7 h 35"/>
                <a:gd name="T22" fmla="*/ 23 w 62"/>
                <a:gd name="T23" fmla="*/ 10 h 35"/>
                <a:gd name="T24" fmla="*/ 17 w 62"/>
                <a:gd name="T25" fmla="*/ 12 h 35"/>
                <a:gd name="T26" fmla="*/ 11 w 62"/>
                <a:gd name="T27" fmla="*/ 14 h 35"/>
                <a:gd name="T28" fmla="*/ 6 w 62"/>
                <a:gd name="T29" fmla="*/ 17 h 35"/>
                <a:gd name="T30" fmla="*/ 3 w 62"/>
                <a:gd name="T31" fmla="*/ 18 h 35"/>
                <a:gd name="T32" fmla="*/ 0 w 62"/>
                <a:gd name="T33" fmla="*/ 19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51" name="Freeform 455"/>
            <p:cNvSpPr>
              <a:spLocks/>
            </p:cNvSpPr>
            <p:nvPr/>
          </p:nvSpPr>
          <p:spPr bwMode="auto">
            <a:xfrm>
              <a:off x="4425" y="534"/>
              <a:ext cx="77" cy="49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8 w 88"/>
                <a:gd name="T5" fmla="*/ 3 h 58"/>
                <a:gd name="T6" fmla="*/ 14 w 88"/>
                <a:gd name="T7" fmla="*/ 3 h 58"/>
                <a:gd name="T8" fmla="*/ 22 w 88"/>
                <a:gd name="T9" fmla="*/ 8 h 58"/>
                <a:gd name="T10" fmla="*/ 30 w 88"/>
                <a:gd name="T11" fmla="*/ 12 h 58"/>
                <a:gd name="T12" fmla="*/ 36 w 88"/>
                <a:gd name="T13" fmla="*/ 16 h 58"/>
                <a:gd name="T14" fmla="*/ 42 w 88"/>
                <a:gd name="T15" fmla="*/ 21 h 58"/>
                <a:gd name="T16" fmla="*/ 46 w 88"/>
                <a:gd name="T17" fmla="*/ 25 h 58"/>
                <a:gd name="T18" fmla="*/ 41 w 88"/>
                <a:gd name="T19" fmla="*/ 24 h 58"/>
                <a:gd name="T20" fmla="*/ 35 w 88"/>
                <a:gd name="T21" fmla="*/ 21 h 58"/>
                <a:gd name="T22" fmla="*/ 28 w 88"/>
                <a:gd name="T23" fmla="*/ 17 h 58"/>
                <a:gd name="T24" fmla="*/ 20 w 88"/>
                <a:gd name="T25" fmla="*/ 13 h 58"/>
                <a:gd name="T26" fmla="*/ 12 w 88"/>
                <a:gd name="T27" fmla="*/ 9 h 58"/>
                <a:gd name="T28" fmla="*/ 6 w 88"/>
                <a:gd name="T29" fmla="*/ 5 h 58"/>
                <a:gd name="T30" fmla="*/ 2 w 88"/>
                <a:gd name="T31" fmla="*/ 3 h 58"/>
                <a:gd name="T32" fmla="*/ 0 w 88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52" name="Freeform 456"/>
            <p:cNvSpPr>
              <a:spLocks/>
            </p:cNvSpPr>
            <p:nvPr/>
          </p:nvSpPr>
          <p:spPr bwMode="auto">
            <a:xfrm>
              <a:off x="4439" y="500"/>
              <a:ext cx="60" cy="43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5 w 69"/>
                <a:gd name="T5" fmla="*/ 3 h 50"/>
                <a:gd name="T6" fmla="*/ 10 w 69"/>
                <a:gd name="T7" fmla="*/ 3 h 50"/>
                <a:gd name="T8" fmla="*/ 16 w 69"/>
                <a:gd name="T9" fmla="*/ 6 h 50"/>
                <a:gd name="T10" fmla="*/ 21 w 69"/>
                <a:gd name="T11" fmla="*/ 9 h 50"/>
                <a:gd name="T12" fmla="*/ 27 w 69"/>
                <a:gd name="T13" fmla="*/ 14 h 50"/>
                <a:gd name="T14" fmla="*/ 32 w 69"/>
                <a:gd name="T15" fmla="*/ 19 h 50"/>
                <a:gd name="T16" fmla="*/ 34 w 69"/>
                <a:gd name="T17" fmla="*/ 24 h 50"/>
                <a:gd name="T18" fmla="*/ 31 w 69"/>
                <a:gd name="T19" fmla="*/ 21 h 50"/>
                <a:gd name="T20" fmla="*/ 26 w 69"/>
                <a:gd name="T21" fmla="*/ 18 h 50"/>
                <a:gd name="T22" fmla="*/ 20 w 69"/>
                <a:gd name="T23" fmla="*/ 14 h 50"/>
                <a:gd name="T24" fmla="*/ 13 w 69"/>
                <a:gd name="T25" fmla="*/ 9 h 50"/>
                <a:gd name="T26" fmla="*/ 9 w 69"/>
                <a:gd name="T27" fmla="*/ 7 h 50"/>
                <a:gd name="T28" fmla="*/ 3 w 69"/>
                <a:gd name="T29" fmla="*/ 3 h 50"/>
                <a:gd name="T30" fmla="*/ 1 w 69"/>
                <a:gd name="T31" fmla="*/ 3 h 50"/>
                <a:gd name="T32" fmla="*/ 0 w 6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53" name="Freeform 457"/>
            <p:cNvSpPr>
              <a:spLocks/>
            </p:cNvSpPr>
            <p:nvPr/>
          </p:nvSpPr>
          <p:spPr bwMode="auto">
            <a:xfrm>
              <a:off x="4495" y="500"/>
              <a:ext cx="62" cy="37"/>
            </a:xfrm>
            <a:custGeom>
              <a:avLst/>
              <a:gdLst>
                <a:gd name="T0" fmla="*/ 0 w 69"/>
                <a:gd name="T1" fmla="*/ 21 h 43"/>
                <a:gd name="T2" fmla="*/ 4 w 69"/>
                <a:gd name="T3" fmla="*/ 18 h 43"/>
                <a:gd name="T4" fmla="*/ 9 w 69"/>
                <a:gd name="T5" fmla="*/ 14 h 43"/>
                <a:gd name="T6" fmla="*/ 15 w 69"/>
                <a:gd name="T7" fmla="*/ 10 h 43"/>
                <a:gd name="T8" fmla="*/ 22 w 69"/>
                <a:gd name="T9" fmla="*/ 7 h 43"/>
                <a:gd name="T10" fmla="*/ 28 w 69"/>
                <a:gd name="T11" fmla="*/ 3 h 43"/>
                <a:gd name="T12" fmla="*/ 34 w 69"/>
                <a:gd name="T13" fmla="*/ 3 h 43"/>
                <a:gd name="T14" fmla="*/ 38 w 69"/>
                <a:gd name="T15" fmla="*/ 0 h 43"/>
                <a:gd name="T16" fmla="*/ 40 w 69"/>
                <a:gd name="T17" fmla="*/ 3 h 43"/>
                <a:gd name="T18" fmla="*/ 40 w 69"/>
                <a:gd name="T19" fmla="*/ 3 h 43"/>
                <a:gd name="T20" fmla="*/ 36 w 69"/>
                <a:gd name="T21" fmla="*/ 6 h 43"/>
                <a:gd name="T22" fmla="*/ 30 w 69"/>
                <a:gd name="T23" fmla="*/ 9 h 43"/>
                <a:gd name="T24" fmla="*/ 22 w 69"/>
                <a:gd name="T25" fmla="*/ 12 h 43"/>
                <a:gd name="T26" fmla="*/ 15 w 69"/>
                <a:gd name="T27" fmla="*/ 14 h 43"/>
                <a:gd name="T28" fmla="*/ 9 w 69"/>
                <a:gd name="T29" fmla="*/ 16 h 43"/>
                <a:gd name="T30" fmla="*/ 4 w 69"/>
                <a:gd name="T31" fmla="*/ 19 h 43"/>
                <a:gd name="T32" fmla="*/ 0 w 69"/>
                <a:gd name="T33" fmla="*/ 21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54" name="Freeform 458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154 w 301"/>
                <a:gd name="T1" fmla="*/ 11 h 116"/>
                <a:gd name="T2" fmla="*/ 154 w 301"/>
                <a:gd name="T3" fmla="*/ 11 h 116"/>
                <a:gd name="T4" fmla="*/ 151 w 301"/>
                <a:gd name="T5" fmla="*/ 12 h 116"/>
                <a:gd name="T6" fmla="*/ 150 w 301"/>
                <a:gd name="T7" fmla="*/ 13 h 116"/>
                <a:gd name="T8" fmla="*/ 150 w 301"/>
                <a:gd name="T9" fmla="*/ 15 h 116"/>
                <a:gd name="T10" fmla="*/ 137 w 301"/>
                <a:gd name="T11" fmla="*/ 11 h 116"/>
                <a:gd name="T12" fmla="*/ 125 w 301"/>
                <a:gd name="T13" fmla="*/ 8 h 116"/>
                <a:gd name="T14" fmla="*/ 114 w 301"/>
                <a:gd name="T15" fmla="*/ 8 h 116"/>
                <a:gd name="T16" fmla="*/ 102 w 301"/>
                <a:gd name="T17" fmla="*/ 8 h 116"/>
                <a:gd name="T18" fmla="*/ 92 w 301"/>
                <a:gd name="T19" fmla="*/ 9 h 116"/>
                <a:gd name="T20" fmla="*/ 81 w 301"/>
                <a:gd name="T21" fmla="*/ 11 h 116"/>
                <a:gd name="T22" fmla="*/ 71 w 301"/>
                <a:gd name="T23" fmla="*/ 16 h 116"/>
                <a:gd name="T24" fmla="*/ 61 w 301"/>
                <a:gd name="T25" fmla="*/ 20 h 116"/>
                <a:gd name="T26" fmla="*/ 52 w 301"/>
                <a:gd name="T27" fmla="*/ 24 h 116"/>
                <a:gd name="T28" fmla="*/ 43 w 301"/>
                <a:gd name="T29" fmla="*/ 29 h 116"/>
                <a:gd name="T30" fmla="*/ 34 w 301"/>
                <a:gd name="T31" fmla="*/ 35 h 116"/>
                <a:gd name="T32" fmla="*/ 26 w 301"/>
                <a:gd name="T33" fmla="*/ 41 h 116"/>
                <a:gd name="T34" fmla="*/ 18 w 301"/>
                <a:gd name="T35" fmla="*/ 47 h 116"/>
                <a:gd name="T36" fmla="*/ 11 w 301"/>
                <a:gd name="T37" fmla="*/ 52 h 116"/>
                <a:gd name="T38" fmla="*/ 6 w 301"/>
                <a:gd name="T39" fmla="*/ 56 h 116"/>
                <a:gd name="T40" fmla="*/ 0 w 301"/>
                <a:gd name="T41" fmla="*/ 61 h 116"/>
                <a:gd name="T42" fmla="*/ 3 w 301"/>
                <a:gd name="T43" fmla="*/ 55 h 116"/>
                <a:gd name="T44" fmla="*/ 7 w 301"/>
                <a:gd name="T45" fmla="*/ 48 h 116"/>
                <a:gd name="T46" fmla="*/ 12 w 301"/>
                <a:gd name="T47" fmla="*/ 42 h 116"/>
                <a:gd name="T48" fmla="*/ 20 w 301"/>
                <a:gd name="T49" fmla="*/ 36 h 116"/>
                <a:gd name="T50" fmla="*/ 29 w 301"/>
                <a:gd name="T51" fmla="*/ 29 h 116"/>
                <a:gd name="T52" fmla="*/ 39 w 301"/>
                <a:gd name="T53" fmla="*/ 23 h 116"/>
                <a:gd name="T54" fmla="*/ 51 w 301"/>
                <a:gd name="T55" fmla="*/ 17 h 116"/>
                <a:gd name="T56" fmla="*/ 62 w 301"/>
                <a:gd name="T57" fmla="*/ 12 h 116"/>
                <a:gd name="T58" fmla="*/ 74 w 301"/>
                <a:gd name="T59" fmla="*/ 8 h 116"/>
                <a:gd name="T60" fmla="*/ 87 w 301"/>
                <a:gd name="T61" fmla="*/ 4 h 116"/>
                <a:gd name="T62" fmla="*/ 100 w 301"/>
                <a:gd name="T63" fmla="*/ 2 h 116"/>
                <a:gd name="T64" fmla="*/ 111 w 301"/>
                <a:gd name="T65" fmla="*/ 0 h 116"/>
                <a:gd name="T66" fmla="*/ 123 w 301"/>
                <a:gd name="T67" fmla="*/ 0 h 116"/>
                <a:gd name="T68" fmla="*/ 135 w 301"/>
                <a:gd name="T69" fmla="*/ 3 h 116"/>
                <a:gd name="T70" fmla="*/ 143 w 301"/>
                <a:gd name="T71" fmla="*/ 5 h 116"/>
                <a:gd name="T72" fmla="*/ 154 w 301"/>
                <a:gd name="T73" fmla="*/ 11 h 11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55" name="Freeform 459"/>
            <p:cNvSpPr>
              <a:spLocks/>
            </p:cNvSpPr>
            <p:nvPr/>
          </p:nvSpPr>
          <p:spPr bwMode="auto">
            <a:xfrm>
              <a:off x="3268" y="2288"/>
              <a:ext cx="17" cy="88"/>
            </a:xfrm>
            <a:custGeom>
              <a:avLst/>
              <a:gdLst>
                <a:gd name="T0" fmla="*/ 2 w 21"/>
                <a:gd name="T1" fmla="*/ 53 h 100"/>
                <a:gd name="T2" fmla="*/ 0 w 21"/>
                <a:gd name="T3" fmla="*/ 47 h 100"/>
                <a:gd name="T4" fmla="*/ 0 w 21"/>
                <a:gd name="T5" fmla="*/ 31 h 100"/>
                <a:gd name="T6" fmla="*/ 2 w 21"/>
                <a:gd name="T7" fmla="*/ 14 h 100"/>
                <a:gd name="T8" fmla="*/ 7 w 21"/>
                <a:gd name="T9" fmla="*/ 0 h 100"/>
                <a:gd name="T10" fmla="*/ 6 w 21"/>
                <a:gd name="T11" fmla="*/ 13 h 100"/>
                <a:gd name="T12" fmla="*/ 4 w 21"/>
                <a:gd name="T13" fmla="*/ 31 h 100"/>
                <a:gd name="T14" fmla="*/ 2 w 21"/>
                <a:gd name="T15" fmla="*/ 47 h 100"/>
                <a:gd name="T16" fmla="*/ 2 w 21"/>
                <a:gd name="T17" fmla="*/ 53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56" name="Freeform 460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62 h 120"/>
                <a:gd name="T2" fmla="*/ 1 w 28"/>
                <a:gd name="T3" fmla="*/ 60 h 120"/>
                <a:gd name="T4" fmla="*/ 0 w 28"/>
                <a:gd name="T5" fmla="*/ 54 h 120"/>
                <a:gd name="T6" fmla="*/ 1 w 28"/>
                <a:gd name="T7" fmla="*/ 46 h 120"/>
                <a:gd name="T8" fmla="*/ 3 w 28"/>
                <a:gd name="T9" fmla="*/ 35 h 120"/>
                <a:gd name="T10" fmla="*/ 8 w 28"/>
                <a:gd name="T11" fmla="*/ 26 h 120"/>
                <a:gd name="T12" fmla="*/ 13 w 28"/>
                <a:gd name="T13" fmla="*/ 16 h 120"/>
                <a:gd name="T14" fmla="*/ 15 w 28"/>
                <a:gd name="T15" fmla="*/ 7 h 120"/>
                <a:gd name="T16" fmla="*/ 23 w 28"/>
                <a:gd name="T17" fmla="*/ 0 h 120"/>
                <a:gd name="T18" fmla="*/ 19 w 28"/>
                <a:gd name="T19" fmla="*/ 14 h 120"/>
                <a:gd name="T20" fmla="*/ 14 w 28"/>
                <a:gd name="T21" fmla="*/ 34 h 120"/>
                <a:gd name="T22" fmla="*/ 12 w 28"/>
                <a:gd name="T23" fmla="*/ 53 h 120"/>
                <a:gd name="T24" fmla="*/ 4 w 28"/>
                <a:gd name="T25" fmla="*/ 62 h 1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57" name="Freeform 461"/>
            <p:cNvSpPr>
              <a:spLocks/>
            </p:cNvSpPr>
            <p:nvPr/>
          </p:nvSpPr>
          <p:spPr bwMode="auto">
            <a:xfrm>
              <a:off x="3327" y="2255"/>
              <a:ext cx="19" cy="110"/>
            </a:xfrm>
            <a:custGeom>
              <a:avLst/>
              <a:gdLst>
                <a:gd name="T0" fmla="*/ 3 w 22"/>
                <a:gd name="T1" fmla="*/ 66 h 125"/>
                <a:gd name="T2" fmla="*/ 0 w 22"/>
                <a:gd name="T3" fmla="*/ 57 h 125"/>
                <a:gd name="T4" fmla="*/ 2 w 22"/>
                <a:gd name="T5" fmla="*/ 37 h 125"/>
                <a:gd name="T6" fmla="*/ 4 w 22"/>
                <a:gd name="T7" fmla="*/ 15 h 125"/>
                <a:gd name="T8" fmla="*/ 10 w 22"/>
                <a:gd name="T9" fmla="*/ 0 h 125"/>
                <a:gd name="T10" fmla="*/ 10 w 22"/>
                <a:gd name="T11" fmla="*/ 13 h 125"/>
                <a:gd name="T12" fmla="*/ 8 w 22"/>
                <a:gd name="T13" fmla="*/ 36 h 125"/>
                <a:gd name="T14" fmla="*/ 6 w 22"/>
                <a:gd name="T15" fmla="*/ 57 h 125"/>
                <a:gd name="T16" fmla="*/ 3 w 22"/>
                <a:gd name="T17" fmla="*/ 66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58" name="Freeform 462"/>
            <p:cNvSpPr>
              <a:spLocks/>
            </p:cNvSpPr>
            <p:nvPr/>
          </p:nvSpPr>
          <p:spPr bwMode="auto">
            <a:xfrm>
              <a:off x="3355" y="2248"/>
              <a:ext cx="16" cy="98"/>
            </a:xfrm>
            <a:custGeom>
              <a:avLst/>
              <a:gdLst>
                <a:gd name="T0" fmla="*/ 4 w 18"/>
                <a:gd name="T1" fmla="*/ 60 h 111"/>
                <a:gd name="T2" fmla="*/ 0 w 18"/>
                <a:gd name="T3" fmla="*/ 51 h 111"/>
                <a:gd name="T4" fmla="*/ 1 w 18"/>
                <a:gd name="T5" fmla="*/ 33 h 111"/>
                <a:gd name="T6" fmla="*/ 4 w 18"/>
                <a:gd name="T7" fmla="*/ 12 h 111"/>
                <a:gd name="T8" fmla="*/ 10 w 18"/>
                <a:gd name="T9" fmla="*/ 0 h 111"/>
                <a:gd name="T10" fmla="*/ 9 w 18"/>
                <a:gd name="T11" fmla="*/ 13 h 111"/>
                <a:gd name="T12" fmla="*/ 9 w 18"/>
                <a:gd name="T13" fmla="*/ 34 h 111"/>
                <a:gd name="T14" fmla="*/ 7 w 18"/>
                <a:gd name="T15" fmla="*/ 53 h 111"/>
                <a:gd name="T16" fmla="*/ 4 w 18"/>
                <a:gd name="T17" fmla="*/ 60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59" name="Freeform 463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7 w 15"/>
                <a:gd name="T1" fmla="*/ 54 h 94"/>
                <a:gd name="T2" fmla="*/ 4 w 15"/>
                <a:gd name="T3" fmla="*/ 47 h 94"/>
                <a:gd name="T4" fmla="*/ 0 w 15"/>
                <a:gd name="T5" fmla="*/ 32 h 94"/>
                <a:gd name="T6" fmla="*/ 2 w 15"/>
                <a:gd name="T7" fmla="*/ 14 h 94"/>
                <a:gd name="T8" fmla="*/ 9 w 15"/>
                <a:gd name="T9" fmla="*/ 0 h 94"/>
                <a:gd name="T10" fmla="*/ 9 w 15"/>
                <a:gd name="T11" fmla="*/ 13 h 94"/>
                <a:gd name="T12" fmla="*/ 10 w 15"/>
                <a:gd name="T13" fmla="*/ 30 h 94"/>
                <a:gd name="T14" fmla="*/ 10 w 15"/>
                <a:gd name="T15" fmla="*/ 47 h 94"/>
                <a:gd name="T16" fmla="*/ 7 w 15"/>
                <a:gd name="T17" fmla="*/ 54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60" name="Freeform 464"/>
            <p:cNvSpPr>
              <a:spLocks/>
            </p:cNvSpPr>
            <p:nvPr/>
          </p:nvSpPr>
          <p:spPr bwMode="auto">
            <a:xfrm>
              <a:off x="3469" y="2249"/>
              <a:ext cx="14" cy="43"/>
            </a:xfrm>
            <a:custGeom>
              <a:avLst/>
              <a:gdLst>
                <a:gd name="T0" fmla="*/ 4 w 18"/>
                <a:gd name="T1" fmla="*/ 33 h 46"/>
                <a:gd name="T2" fmla="*/ 2 w 18"/>
                <a:gd name="T3" fmla="*/ 29 h 46"/>
                <a:gd name="T4" fmla="*/ 2 w 18"/>
                <a:gd name="T5" fmla="*/ 19 h 46"/>
                <a:gd name="T6" fmla="*/ 0 w 18"/>
                <a:gd name="T7" fmla="*/ 7 h 46"/>
                <a:gd name="T8" fmla="*/ 2 w 18"/>
                <a:gd name="T9" fmla="*/ 0 h 46"/>
                <a:gd name="T10" fmla="*/ 2 w 18"/>
                <a:gd name="T11" fmla="*/ 10 h 46"/>
                <a:gd name="T12" fmla="*/ 3 w 18"/>
                <a:gd name="T13" fmla="*/ 21 h 46"/>
                <a:gd name="T14" fmla="*/ 5 w 18"/>
                <a:gd name="T15" fmla="*/ 30 h 46"/>
                <a:gd name="T16" fmla="*/ 4 w 18"/>
                <a:gd name="T17" fmla="*/ 3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61" name="Freeform 465"/>
            <p:cNvSpPr>
              <a:spLocks/>
            </p:cNvSpPr>
            <p:nvPr/>
          </p:nvSpPr>
          <p:spPr bwMode="auto">
            <a:xfrm>
              <a:off x="3243" y="2307"/>
              <a:ext cx="17" cy="74"/>
            </a:xfrm>
            <a:custGeom>
              <a:avLst/>
              <a:gdLst>
                <a:gd name="T0" fmla="*/ 2 w 21"/>
                <a:gd name="T1" fmla="*/ 40 h 86"/>
                <a:gd name="T2" fmla="*/ 0 w 21"/>
                <a:gd name="T3" fmla="*/ 36 h 86"/>
                <a:gd name="T4" fmla="*/ 0 w 21"/>
                <a:gd name="T5" fmla="*/ 25 h 86"/>
                <a:gd name="T6" fmla="*/ 2 w 21"/>
                <a:gd name="T7" fmla="*/ 12 h 86"/>
                <a:gd name="T8" fmla="*/ 7 w 21"/>
                <a:gd name="T9" fmla="*/ 0 h 86"/>
                <a:gd name="T10" fmla="*/ 6 w 21"/>
                <a:gd name="T11" fmla="*/ 12 h 86"/>
                <a:gd name="T12" fmla="*/ 4 w 21"/>
                <a:gd name="T13" fmla="*/ 25 h 86"/>
                <a:gd name="T14" fmla="*/ 2 w 21"/>
                <a:gd name="T15" fmla="*/ 36 h 86"/>
                <a:gd name="T16" fmla="*/ 2 w 21"/>
                <a:gd name="T17" fmla="*/ 40 h 8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62" name="Freeform 466"/>
            <p:cNvSpPr>
              <a:spLocks/>
            </p:cNvSpPr>
            <p:nvPr/>
          </p:nvSpPr>
          <p:spPr bwMode="auto">
            <a:xfrm>
              <a:off x="3306" y="2265"/>
              <a:ext cx="19" cy="105"/>
            </a:xfrm>
            <a:custGeom>
              <a:avLst/>
              <a:gdLst>
                <a:gd name="T0" fmla="*/ 2 w 23"/>
                <a:gd name="T1" fmla="*/ 60 h 121"/>
                <a:gd name="T2" fmla="*/ 0 w 23"/>
                <a:gd name="T3" fmla="*/ 52 h 121"/>
                <a:gd name="T4" fmla="*/ 2 w 23"/>
                <a:gd name="T5" fmla="*/ 33 h 121"/>
                <a:gd name="T6" fmla="*/ 3 w 23"/>
                <a:gd name="T7" fmla="*/ 14 h 121"/>
                <a:gd name="T8" fmla="*/ 9 w 23"/>
                <a:gd name="T9" fmla="*/ 0 h 121"/>
                <a:gd name="T10" fmla="*/ 8 w 23"/>
                <a:gd name="T11" fmla="*/ 12 h 121"/>
                <a:gd name="T12" fmla="*/ 7 w 23"/>
                <a:gd name="T13" fmla="*/ 32 h 121"/>
                <a:gd name="T14" fmla="*/ 4 w 23"/>
                <a:gd name="T15" fmla="*/ 52 h 121"/>
                <a:gd name="T16" fmla="*/ 2 w 23"/>
                <a:gd name="T17" fmla="*/ 60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63" name="Freeform 467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5 w 14"/>
                <a:gd name="T1" fmla="*/ 61 h 109"/>
                <a:gd name="T2" fmla="*/ 3 w 14"/>
                <a:gd name="T3" fmla="*/ 54 h 109"/>
                <a:gd name="T4" fmla="*/ 0 w 14"/>
                <a:gd name="T5" fmla="*/ 35 h 109"/>
                <a:gd name="T6" fmla="*/ 3 w 14"/>
                <a:gd name="T7" fmla="*/ 16 h 109"/>
                <a:gd name="T8" fmla="*/ 6 w 14"/>
                <a:gd name="T9" fmla="*/ 0 h 109"/>
                <a:gd name="T10" fmla="*/ 6 w 14"/>
                <a:gd name="T11" fmla="*/ 14 h 109"/>
                <a:gd name="T12" fmla="*/ 7 w 14"/>
                <a:gd name="T13" fmla="*/ 35 h 109"/>
                <a:gd name="T14" fmla="*/ 7 w 14"/>
                <a:gd name="T15" fmla="*/ 54 h 109"/>
                <a:gd name="T16" fmla="*/ 5 w 14"/>
                <a:gd name="T17" fmla="*/ 61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64" name="Freeform 468"/>
            <p:cNvSpPr>
              <a:spLocks/>
            </p:cNvSpPr>
            <p:nvPr/>
          </p:nvSpPr>
          <p:spPr bwMode="auto">
            <a:xfrm>
              <a:off x="3424" y="2242"/>
              <a:ext cx="8" cy="78"/>
            </a:xfrm>
            <a:custGeom>
              <a:avLst/>
              <a:gdLst>
                <a:gd name="T0" fmla="*/ 1 w 12"/>
                <a:gd name="T1" fmla="*/ 48 h 88"/>
                <a:gd name="T2" fmla="*/ 0 w 12"/>
                <a:gd name="T3" fmla="*/ 41 h 88"/>
                <a:gd name="T4" fmla="*/ 0 w 12"/>
                <a:gd name="T5" fmla="*/ 26 h 88"/>
                <a:gd name="T6" fmla="*/ 1 w 12"/>
                <a:gd name="T7" fmla="*/ 9 h 88"/>
                <a:gd name="T8" fmla="*/ 1 w 12"/>
                <a:gd name="T9" fmla="*/ 0 h 88"/>
                <a:gd name="T10" fmla="*/ 1 w 12"/>
                <a:gd name="T11" fmla="*/ 11 h 88"/>
                <a:gd name="T12" fmla="*/ 1 w 12"/>
                <a:gd name="T13" fmla="*/ 27 h 88"/>
                <a:gd name="T14" fmla="*/ 1 w 12"/>
                <a:gd name="T15" fmla="*/ 41 h 88"/>
                <a:gd name="T16" fmla="*/ 1 w 12"/>
                <a:gd name="T17" fmla="*/ 48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65" name="Freeform 469"/>
            <p:cNvSpPr>
              <a:spLocks/>
            </p:cNvSpPr>
            <p:nvPr/>
          </p:nvSpPr>
          <p:spPr bwMode="auto">
            <a:xfrm>
              <a:off x="3446" y="2246"/>
              <a:ext cx="13" cy="47"/>
            </a:xfrm>
            <a:custGeom>
              <a:avLst/>
              <a:gdLst>
                <a:gd name="T0" fmla="*/ 6 w 15"/>
                <a:gd name="T1" fmla="*/ 27 h 54"/>
                <a:gd name="T2" fmla="*/ 3 w 15"/>
                <a:gd name="T3" fmla="*/ 24 h 54"/>
                <a:gd name="T4" fmla="*/ 1 w 15"/>
                <a:gd name="T5" fmla="*/ 15 h 54"/>
                <a:gd name="T6" fmla="*/ 0 w 15"/>
                <a:gd name="T7" fmla="*/ 6 h 54"/>
                <a:gd name="T8" fmla="*/ 3 w 15"/>
                <a:gd name="T9" fmla="*/ 0 h 54"/>
                <a:gd name="T10" fmla="*/ 3 w 15"/>
                <a:gd name="T11" fmla="*/ 8 h 54"/>
                <a:gd name="T12" fmla="*/ 5 w 15"/>
                <a:gd name="T13" fmla="*/ 17 h 54"/>
                <a:gd name="T14" fmla="*/ 8 w 15"/>
                <a:gd name="T15" fmla="*/ 24 h 54"/>
                <a:gd name="T16" fmla="*/ 6 w 15"/>
                <a:gd name="T17" fmla="*/ 27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66" name="Freeform 470"/>
            <p:cNvSpPr>
              <a:spLocks/>
            </p:cNvSpPr>
            <p:nvPr/>
          </p:nvSpPr>
          <p:spPr bwMode="auto">
            <a:xfrm>
              <a:off x="3220" y="2323"/>
              <a:ext cx="19" cy="47"/>
            </a:xfrm>
            <a:custGeom>
              <a:avLst/>
              <a:gdLst>
                <a:gd name="T0" fmla="*/ 10 w 22"/>
                <a:gd name="T1" fmla="*/ 0 h 54"/>
                <a:gd name="T2" fmla="*/ 10 w 22"/>
                <a:gd name="T3" fmla="*/ 6 h 54"/>
                <a:gd name="T4" fmla="*/ 9 w 22"/>
                <a:gd name="T5" fmla="*/ 16 h 54"/>
                <a:gd name="T6" fmla="*/ 6 w 22"/>
                <a:gd name="T7" fmla="*/ 24 h 54"/>
                <a:gd name="T8" fmla="*/ 3 w 22"/>
                <a:gd name="T9" fmla="*/ 27 h 54"/>
                <a:gd name="T10" fmla="*/ 0 w 22"/>
                <a:gd name="T11" fmla="*/ 23 h 54"/>
                <a:gd name="T12" fmla="*/ 3 w 22"/>
                <a:gd name="T13" fmla="*/ 15 h 54"/>
                <a:gd name="T14" fmla="*/ 8 w 22"/>
                <a:gd name="T15" fmla="*/ 7 h 54"/>
                <a:gd name="T16" fmla="*/ 10 w 22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67" name="Freeform 471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30 w 51"/>
                <a:gd name="T1" fmla="*/ 1 h 11"/>
                <a:gd name="T2" fmla="*/ 29 w 51"/>
                <a:gd name="T3" fmla="*/ 1 h 11"/>
                <a:gd name="T4" fmla="*/ 24 w 51"/>
                <a:gd name="T5" fmla="*/ 1 h 11"/>
                <a:gd name="T6" fmla="*/ 20 w 51"/>
                <a:gd name="T7" fmla="*/ 1 h 11"/>
                <a:gd name="T8" fmla="*/ 14 w 51"/>
                <a:gd name="T9" fmla="*/ 0 h 11"/>
                <a:gd name="T10" fmla="*/ 10 w 51"/>
                <a:gd name="T11" fmla="*/ 0 h 11"/>
                <a:gd name="T12" fmla="*/ 5 w 51"/>
                <a:gd name="T13" fmla="*/ 0 h 11"/>
                <a:gd name="T14" fmla="*/ 2 w 51"/>
                <a:gd name="T15" fmla="*/ 1 h 11"/>
                <a:gd name="T16" fmla="*/ 0 w 51"/>
                <a:gd name="T17" fmla="*/ 1 h 11"/>
                <a:gd name="T18" fmla="*/ 1 w 51"/>
                <a:gd name="T19" fmla="*/ 2 h 11"/>
                <a:gd name="T20" fmla="*/ 5 w 51"/>
                <a:gd name="T21" fmla="*/ 2 h 11"/>
                <a:gd name="T22" fmla="*/ 7 w 51"/>
                <a:gd name="T23" fmla="*/ 2 h 11"/>
                <a:gd name="T24" fmla="*/ 12 w 51"/>
                <a:gd name="T25" fmla="*/ 2 h 11"/>
                <a:gd name="T26" fmla="*/ 17 w 51"/>
                <a:gd name="T27" fmla="*/ 1 h 11"/>
                <a:gd name="T28" fmla="*/ 23 w 51"/>
                <a:gd name="T29" fmla="*/ 1 h 11"/>
                <a:gd name="T30" fmla="*/ 27 w 51"/>
                <a:gd name="T31" fmla="*/ 1 h 11"/>
                <a:gd name="T32" fmla="*/ 30 w 51"/>
                <a:gd name="T33" fmla="*/ 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68" name="Freeform 472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24 w 44"/>
                <a:gd name="T1" fmla="*/ 0 h 32"/>
                <a:gd name="T2" fmla="*/ 22 w 44"/>
                <a:gd name="T3" fmla="*/ 2 h 32"/>
                <a:gd name="T4" fmla="*/ 19 w 44"/>
                <a:gd name="T5" fmla="*/ 4 h 32"/>
                <a:gd name="T6" fmla="*/ 16 w 44"/>
                <a:gd name="T7" fmla="*/ 4 h 32"/>
                <a:gd name="T8" fmla="*/ 11 w 44"/>
                <a:gd name="T9" fmla="*/ 7 h 32"/>
                <a:gd name="T10" fmla="*/ 6 w 44"/>
                <a:gd name="T11" fmla="*/ 9 h 32"/>
                <a:gd name="T12" fmla="*/ 4 w 44"/>
                <a:gd name="T13" fmla="*/ 11 h 32"/>
                <a:gd name="T14" fmla="*/ 0 w 44"/>
                <a:gd name="T15" fmla="*/ 13 h 32"/>
                <a:gd name="T16" fmla="*/ 0 w 44"/>
                <a:gd name="T17" fmla="*/ 16 h 32"/>
                <a:gd name="T18" fmla="*/ 3 w 44"/>
                <a:gd name="T19" fmla="*/ 17 h 32"/>
                <a:gd name="T20" fmla="*/ 4 w 44"/>
                <a:gd name="T21" fmla="*/ 16 h 32"/>
                <a:gd name="T22" fmla="*/ 8 w 44"/>
                <a:gd name="T23" fmla="*/ 15 h 32"/>
                <a:gd name="T24" fmla="*/ 12 w 44"/>
                <a:gd name="T25" fmla="*/ 11 h 32"/>
                <a:gd name="T26" fmla="*/ 16 w 44"/>
                <a:gd name="T27" fmla="*/ 9 h 32"/>
                <a:gd name="T28" fmla="*/ 19 w 44"/>
                <a:gd name="T29" fmla="*/ 4 h 32"/>
                <a:gd name="T30" fmla="*/ 22 w 44"/>
                <a:gd name="T31" fmla="*/ 4 h 32"/>
                <a:gd name="T32" fmla="*/ 24 w 4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69" name="Freeform 473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6 w 14"/>
                <a:gd name="T1" fmla="*/ 33 h 68"/>
                <a:gd name="T2" fmla="*/ 3 w 14"/>
                <a:gd name="T3" fmla="*/ 26 h 68"/>
                <a:gd name="T4" fmla="*/ 0 w 14"/>
                <a:gd name="T5" fmla="*/ 15 h 68"/>
                <a:gd name="T6" fmla="*/ 1 w 14"/>
                <a:gd name="T7" fmla="*/ 5 h 68"/>
                <a:gd name="T8" fmla="*/ 3 w 14"/>
                <a:gd name="T9" fmla="*/ 0 h 68"/>
                <a:gd name="T10" fmla="*/ 7 w 14"/>
                <a:gd name="T11" fmla="*/ 3 h 68"/>
                <a:gd name="T12" fmla="*/ 7 w 14"/>
                <a:gd name="T13" fmla="*/ 13 h 68"/>
                <a:gd name="T14" fmla="*/ 6 w 14"/>
                <a:gd name="T15" fmla="*/ 24 h 68"/>
                <a:gd name="T16" fmla="*/ 6 w 14"/>
                <a:gd name="T17" fmla="*/ 33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70" name="Freeform 474"/>
            <p:cNvSpPr>
              <a:spLocks/>
            </p:cNvSpPr>
            <p:nvPr/>
          </p:nvSpPr>
          <p:spPr bwMode="auto">
            <a:xfrm>
              <a:off x="3476" y="2202"/>
              <a:ext cx="23" cy="58"/>
            </a:xfrm>
            <a:custGeom>
              <a:avLst/>
              <a:gdLst>
                <a:gd name="T0" fmla="*/ 0 w 28"/>
                <a:gd name="T1" fmla="*/ 40 h 64"/>
                <a:gd name="T2" fmla="*/ 2 w 28"/>
                <a:gd name="T3" fmla="*/ 30 h 64"/>
                <a:gd name="T4" fmla="*/ 3 w 28"/>
                <a:gd name="T5" fmla="*/ 16 h 64"/>
                <a:gd name="T6" fmla="*/ 6 w 28"/>
                <a:gd name="T7" fmla="*/ 5 h 64"/>
                <a:gd name="T8" fmla="*/ 9 w 28"/>
                <a:gd name="T9" fmla="*/ 0 h 64"/>
                <a:gd name="T10" fmla="*/ 11 w 28"/>
                <a:gd name="T11" fmla="*/ 2 h 64"/>
                <a:gd name="T12" fmla="*/ 10 w 28"/>
                <a:gd name="T13" fmla="*/ 5 h 64"/>
                <a:gd name="T14" fmla="*/ 9 w 28"/>
                <a:gd name="T15" fmla="*/ 12 h 64"/>
                <a:gd name="T16" fmla="*/ 7 w 28"/>
                <a:gd name="T17" fmla="*/ 18 h 64"/>
                <a:gd name="T18" fmla="*/ 6 w 28"/>
                <a:gd name="T19" fmla="*/ 25 h 64"/>
                <a:gd name="T20" fmla="*/ 3 w 28"/>
                <a:gd name="T21" fmla="*/ 32 h 64"/>
                <a:gd name="T22" fmla="*/ 2 w 28"/>
                <a:gd name="T23" fmla="*/ 36 h 64"/>
                <a:gd name="T24" fmla="*/ 0 w 28"/>
                <a:gd name="T25" fmla="*/ 40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71" name="Freeform 475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5 w 15"/>
                <a:gd name="T1" fmla="*/ 31 h 62"/>
                <a:gd name="T2" fmla="*/ 2 w 15"/>
                <a:gd name="T3" fmla="*/ 27 h 62"/>
                <a:gd name="T4" fmla="*/ 0 w 15"/>
                <a:gd name="T5" fmla="*/ 17 h 62"/>
                <a:gd name="T6" fmla="*/ 0 w 15"/>
                <a:gd name="T7" fmla="*/ 6 h 62"/>
                <a:gd name="T8" fmla="*/ 2 w 15"/>
                <a:gd name="T9" fmla="*/ 0 h 62"/>
                <a:gd name="T10" fmla="*/ 4 w 15"/>
                <a:gd name="T11" fmla="*/ 3 h 62"/>
                <a:gd name="T12" fmla="*/ 5 w 15"/>
                <a:gd name="T13" fmla="*/ 10 h 62"/>
                <a:gd name="T14" fmla="*/ 5 w 15"/>
                <a:gd name="T15" fmla="*/ 22 h 62"/>
                <a:gd name="T16" fmla="*/ 5 w 15"/>
                <a:gd name="T17" fmla="*/ 31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72" name="Freeform 476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9 w 20"/>
                <a:gd name="T1" fmla="*/ 32 h 67"/>
                <a:gd name="T2" fmla="*/ 5 w 20"/>
                <a:gd name="T3" fmla="*/ 26 h 67"/>
                <a:gd name="T4" fmla="*/ 3 w 20"/>
                <a:gd name="T5" fmla="*/ 16 h 67"/>
                <a:gd name="T6" fmla="*/ 0 w 20"/>
                <a:gd name="T7" fmla="*/ 7 h 67"/>
                <a:gd name="T8" fmla="*/ 3 w 20"/>
                <a:gd name="T9" fmla="*/ 0 h 67"/>
                <a:gd name="T10" fmla="*/ 5 w 20"/>
                <a:gd name="T11" fmla="*/ 3 h 67"/>
                <a:gd name="T12" fmla="*/ 6 w 20"/>
                <a:gd name="T13" fmla="*/ 10 h 67"/>
                <a:gd name="T14" fmla="*/ 7 w 20"/>
                <a:gd name="T15" fmla="*/ 22 h 67"/>
                <a:gd name="T16" fmla="*/ 9 w 20"/>
                <a:gd name="T17" fmla="*/ 32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73" name="Freeform 477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18 w 27"/>
                <a:gd name="T1" fmla="*/ 33 h 64"/>
                <a:gd name="T2" fmla="*/ 15 w 27"/>
                <a:gd name="T3" fmla="*/ 31 h 64"/>
                <a:gd name="T4" fmla="*/ 10 w 27"/>
                <a:gd name="T5" fmla="*/ 26 h 64"/>
                <a:gd name="T6" fmla="*/ 6 w 27"/>
                <a:gd name="T7" fmla="*/ 21 h 64"/>
                <a:gd name="T8" fmla="*/ 5 w 27"/>
                <a:gd name="T9" fmla="*/ 16 h 64"/>
                <a:gd name="T10" fmla="*/ 2 w 27"/>
                <a:gd name="T11" fmla="*/ 10 h 64"/>
                <a:gd name="T12" fmla="*/ 0 w 27"/>
                <a:gd name="T13" fmla="*/ 5 h 64"/>
                <a:gd name="T14" fmla="*/ 1 w 27"/>
                <a:gd name="T15" fmla="*/ 3 h 64"/>
                <a:gd name="T16" fmla="*/ 3 w 27"/>
                <a:gd name="T17" fmla="*/ 0 h 64"/>
                <a:gd name="T18" fmla="*/ 6 w 27"/>
                <a:gd name="T19" fmla="*/ 4 h 64"/>
                <a:gd name="T20" fmla="*/ 11 w 27"/>
                <a:gd name="T21" fmla="*/ 12 h 64"/>
                <a:gd name="T22" fmla="*/ 16 w 27"/>
                <a:gd name="T23" fmla="*/ 24 h 64"/>
                <a:gd name="T24" fmla="*/ 18 w 27"/>
                <a:gd name="T25" fmla="*/ 33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74" name="Freeform 478"/>
            <p:cNvSpPr>
              <a:spLocks/>
            </p:cNvSpPr>
            <p:nvPr/>
          </p:nvSpPr>
          <p:spPr bwMode="auto">
            <a:xfrm>
              <a:off x="3339" y="2193"/>
              <a:ext cx="36" cy="56"/>
            </a:xfrm>
            <a:custGeom>
              <a:avLst/>
              <a:gdLst>
                <a:gd name="T0" fmla="*/ 23 w 40"/>
                <a:gd name="T1" fmla="*/ 30 h 66"/>
                <a:gd name="T2" fmla="*/ 20 w 40"/>
                <a:gd name="T3" fmla="*/ 26 h 66"/>
                <a:gd name="T4" fmla="*/ 15 w 40"/>
                <a:gd name="T5" fmla="*/ 22 h 66"/>
                <a:gd name="T6" fmla="*/ 11 w 40"/>
                <a:gd name="T7" fmla="*/ 18 h 66"/>
                <a:gd name="T8" fmla="*/ 6 w 40"/>
                <a:gd name="T9" fmla="*/ 13 h 66"/>
                <a:gd name="T10" fmla="*/ 4 w 40"/>
                <a:gd name="T11" fmla="*/ 9 h 66"/>
                <a:gd name="T12" fmla="*/ 1 w 40"/>
                <a:gd name="T13" fmla="*/ 5 h 66"/>
                <a:gd name="T14" fmla="*/ 0 w 40"/>
                <a:gd name="T15" fmla="*/ 3 h 66"/>
                <a:gd name="T16" fmla="*/ 3 w 40"/>
                <a:gd name="T17" fmla="*/ 0 h 66"/>
                <a:gd name="T18" fmla="*/ 5 w 40"/>
                <a:gd name="T19" fmla="*/ 0 h 66"/>
                <a:gd name="T20" fmla="*/ 9 w 40"/>
                <a:gd name="T21" fmla="*/ 3 h 66"/>
                <a:gd name="T22" fmla="*/ 11 w 40"/>
                <a:gd name="T23" fmla="*/ 7 h 66"/>
                <a:gd name="T24" fmla="*/ 14 w 40"/>
                <a:gd name="T25" fmla="*/ 12 h 66"/>
                <a:gd name="T26" fmla="*/ 17 w 40"/>
                <a:gd name="T27" fmla="*/ 17 h 66"/>
                <a:gd name="T28" fmla="*/ 19 w 40"/>
                <a:gd name="T29" fmla="*/ 22 h 66"/>
                <a:gd name="T30" fmla="*/ 22 w 40"/>
                <a:gd name="T31" fmla="*/ 26 h 66"/>
                <a:gd name="T32" fmla="*/ 23 w 40"/>
                <a:gd name="T33" fmla="*/ 30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75" name="Freeform 479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24 w 56"/>
                <a:gd name="T1" fmla="*/ 37 h 65"/>
                <a:gd name="T2" fmla="*/ 20 w 56"/>
                <a:gd name="T3" fmla="*/ 34 h 65"/>
                <a:gd name="T4" fmla="*/ 17 w 56"/>
                <a:gd name="T5" fmla="*/ 29 h 65"/>
                <a:gd name="T6" fmla="*/ 12 w 56"/>
                <a:gd name="T7" fmla="*/ 23 h 65"/>
                <a:gd name="T8" fmla="*/ 8 w 56"/>
                <a:gd name="T9" fmla="*/ 18 h 65"/>
                <a:gd name="T10" fmla="*/ 4 w 56"/>
                <a:gd name="T11" fmla="*/ 11 h 65"/>
                <a:gd name="T12" fmla="*/ 3 w 56"/>
                <a:gd name="T13" fmla="*/ 5 h 65"/>
                <a:gd name="T14" fmla="*/ 0 w 56"/>
                <a:gd name="T15" fmla="*/ 3 h 65"/>
                <a:gd name="T16" fmla="*/ 3 w 56"/>
                <a:gd name="T17" fmla="*/ 0 h 65"/>
                <a:gd name="T18" fmla="*/ 3 w 56"/>
                <a:gd name="T19" fmla="*/ 1 h 65"/>
                <a:gd name="T20" fmla="*/ 7 w 56"/>
                <a:gd name="T21" fmla="*/ 4 h 65"/>
                <a:gd name="T22" fmla="*/ 10 w 56"/>
                <a:gd name="T23" fmla="*/ 10 h 65"/>
                <a:gd name="T24" fmla="*/ 14 w 56"/>
                <a:gd name="T25" fmla="*/ 17 h 65"/>
                <a:gd name="T26" fmla="*/ 17 w 56"/>
                <a:gd name="T27" fmla="*/ 23 h 65"/>
                <a:gd name="T28" fmla="*/ 20 w 56"/>
                <a:gd name="T29" fmla="*/ 29 h 65"/>
                <a:gd name="T30" fmla="*/ 22 w 56"/>
                <a:gd name="T31" fmla="*/ 34 h 65"/>
                <a:gd name="T32" fmla="*/ 24 w 56"/>
                <a:gd name="T33" fmla="*/ 37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76" name="Freeform 480"/>
            <p:cNvSpPr>
              <a:spLocks/>
            </p:cNvSpPr>
            <p:nvPr/>
          </p:nvSpPr>
          <p:spPr bwMode="auto">
            <a:xfrm>
              <a:off x="3266" y="2211"/>
              <a:ext cx="56" cy="59"/>
            </a:xfrm>
            <a:custGeom>
              <a:avLst/>
              <a:gdLst>
                <a:gd name="T0" fmla="*/ 35 w 63"/>
                <a:gd name="T1" fmla="*/ 33 h 68"/>
                <a:gd name="T2" fmla="*/ 31 w 63"/>
                <a:gd name="T3" fmla="*/ 31 h 68"/>
                <a:gd name="T4" fmla="*/ 25 w 63"/>
                <a:gd name="T5" fmla="*/ 27 h 68"/>
                <a:gd name="T6" fmla="*/ 18 w 63"/>
                <a:gd name="T7" fmla="*/ 23 h 68"/>
                <a:gd name="T8" fmla="*/ 12 w 63"/>
                <a:gd name="T9" fmla="*/ 17 h 68"/>
                <a:gd name="T10" fmla="*/ 7 w 63"/>
                <a:gd name="T11" fmla="*/ 12 h 68"/>
                <a:gd name="T12" fmla="*/ 3 w 63"/>
                <a:gd name="T13" fmla="*/ 7 h 68"/>
                <a:gd name="T14" fmla="*/ 0 w 63"/>
                <a:gd name="T15" fmla="*/ 3 h 68"/>
                <a:gd name="T16" fmla="*/ 2 w 63"/>
                <a:gd name="T17" fmla="*/ 0 h 68"/>
                <a:gd name="T18" fmla="*/ 4 w 63"/>
                <a:gd name="T19" fmla="*/ 0 h 68"/>
                <a:gd name="T20" fmla="*/ 9 w 63"/>
                <a:gd name="T21" fmla="*/ 3 h 68"/>
                <a:gd name="T22" fmla="*/ 13 w 63"/>
                <a:gd name="T23" fmla="*/ 8 h 68"/>
                <a:gd name="T24" fmla="*/ 18 w 63"/>
                <a:gd name="T25" fmla="*/ 13 h 68"/>
                <a:gd name="T26" fmla="*/ 22 w 63"/>
                <a:gd name="T27" fmla="*/ 20 h 68"/>
                <a:gd name="T28" fmla="*/ 28 w 63"/>
                <a:gd name="T29" fmla="*/ 26 h 68"/>
                <a:gd name="T30" fmla="*/ 32 w 63"/>
                <a:gd name="T31" fmla="*/ 31 h 68"/>
                <a:gd name="T32" fmla="*/ 35 w 63"/>
                <a:gd name="T33" fmla="*/ 33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77" name="Freeform 481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41 w 73"/>
                <a:gd name="T1" fmla="*/ 33 h 64"/>
                <a:gd name="T2" fmla="*/ 36 w 73"/>
                <a:gd name="T3" fmla="*/ 31 h 64"/>
                <a:gd name="T4" fmla="*/ 29 w 73"/>
                <a:gd name="T5" fmla="*/ 28 h 64"/>
                <a:gd name="T6" fmla="*/ 22 w 73"/>
                <a:gd name="T7" fmla="*/ 25 h 64"/>
                <a:gd name="T8" fmla="*/ 16 w 73"/>
                <a:gd name="T9" fmla="*/ 22 h 64"/>
                <a:gd name="T10" fmla="*/ 10 w 73"/>
                <a:gd name="T11" fmla="*/ 17 h 64"/>
                <a:gd name="T12" fmla="*/ 4 w 73"/>
                <a:gd name="T13" fmla="*/ 11 h 64"/>
                <a:gd name="T14" fmla="*/ 2 w 73"/>
                <a:gd name="T15" fmla="*/ 7 h 64"/>
                <a:gd name="T16" fmla="*/ 0 w 73"/>
                <a:gd name="T17" fmla="*/ 3 h 64"/>
                <a:gd name="T18" fmla="*/ 2 w 73"/>
                <a:gd name="T19" fmla="*/ 0 h 64"/>
                <a:gd name="T20" fmla="*/ 5 w 73"/>
                <a:gd name="T21" fmla="*/ 4 h 64"/>
                <a:gd name="T22" fmla="*/ 11 w 73"/>
                <a:gd name="T23" fmla="*/ 7 h 64"/>
                <a:gd name="T24" fmla="*/ 18 w 73"/>
                <a:gd name="T25" fmla="*/ 12 h 64"/>
                <a:gd name="T26" fmla="*/ 26 w 73"/>
                <a:gd name="T27" fmla="*/ 19 h 64"/>
                <a:gd name="T28" fmla="*/ 32 w 73"/>
                <a:gd name="T29" fmla="*/ 25 h 64"/>
                <a:gd name="T30" fmla="*/ 38 w 73"/>
                <a:gd name="T31" fmla="*/ 30 h 64"/>
                <a:gd name="T32" fmla="*/ 41 w 73"/>
                <a:gd name="T33" fmla="*/ 3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78" name="Freeform 482"/>
            <p:cNvSpPr>
              <a:spLocks/>
            </p:cNvSpPr>
            <p:nvPr/>
          </p:nvSpPr>
          <p:spPr bwMode="auto">
            <a:xfrm>
              <a:off x="3215" y="2262"/>
              <a:ext cx="70" cy="28"/>
            </a:xfrm>
            <a:custGeom>
              <a:avLst/>
              <a:gdLst>
                <a:gd name="T0" fmla="*/ 0 w 81"/>
                <a:gd name="T1" fmla="*/ 1 h 31"/>
                <a:gd name="T2" fmla="*/ 3 w 81"/>
                <a:gd name="T3" fmla="*/ 0 h 31"/>
                <a:gd name="T4" fmla="*/ 7 w 81"/>
                <a:gd name="T5" fmla="*/ 2 h 31"/>
                <a:gd name="T6" fmla="*/ 11 w 81"/>
                <a:gd name="T7" fmla="*/ 5 h 31"/>
                <a:gd name="T8" fmla="*/ 17 w 81"/>
                <a:gd name="T9" fmla="*/ 6 h 31"/>
                <a:gd name="T10" fmla="*/ 23 w 81"/>
                <a:gd name="T11" fmla="*/ 10 h 31"/>
                <a:gd name="T12" fmla="*/ 30 w 81"/>
                <a:gd name="T13" fmla="*/ 13 h 31"/>
                <a:gd name="T14" fmla="*/ 35 w 81"/>
                <a:gd name="T15" fmla="*/ 15 h 31"/>
                <a:gd name="T16" fmla="*/ 39 w 81"/>
                <a:gd name="T17" fmla="*/ 17 h 31"/>
                <a:gd name="T18" fmla="*/ 34 w 81"/>
                <a:gd name="T19" fmla="*/ 19 h 31"/>
                <a:gd name="T20" fmla="*/ 27 w 81"/>
                <a:gd name="T21" fmla="*/ 18 h 31"/>
                <a:gd name="T22" fmla="*/ 20 w 81"/>
                <a:gd name="T23" fmla="*/ 16 h 31"/>
                <a:gd name="T24" fmla="*/ 14 w 81"/>
                <a:gd name="T25" fmla="*/ 14 h 31"/>
                <a:gd name="T26" fmla="*/ 8 w 81"/>
                <a:gd name="T27" fmla="*/ 12 h 31"/>
                <a:gd name="T28" fmla="*/ 3 w 81"/>
                <a:gd name="T29" fmla="*/ 9 h 31"/>
                <a:gd name="T30" fmla="*/ 0 w 81"/>
                <a:gd name="T31" fmla="*/ 5 h 31"/>
                <a:gd name="T32" fmla="*/ 0 w 81"/>
                <a:gd name="T33" fmla="*/ 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79" name="Freeform 483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4 w 78"/>
                <a:gd name="T3" fmla="*/ 0 h 30"/>
                <a:gd name="T4" fmla="*/ 8 w 78"/>
                <a:gd name="T5" fmla="*/ 1 h 30"/>
                <a:gd name="T6" fmla="*/ 13 w 78"/>
                <a:gd name="T7" fmla="*/ 3 h 30"/>
                <a:gd name="T8" fmla="*/ 21 w 78"/>
                <a:gd name="T9" fmla="*/ 5 h 30"/>
                <a:gd name="T10" fmla="*/ 28 w 78"/>
                <a:gd name="T11" fmla="*/ 8 h 30"/>
                <a:gd name="T12" fmla="*/ 35 w 78"/>
                <a:gd name="T13" fmla="*/ 10 h 30"/>
                <a:gd name="T14" fmla="*/ 41 w 78"/>
                <a:gd name="T15" fmla="*/ 12 h 30"/>
                <a:gd name="T16" fmla="*/ 46 w 78"/>
                <a:gd name="T17" fmla="*/ 14 h 30"/>
                <a:gd name="T18" fmla="*/ 39 w 78"/>
                <a:gd name="T19" fmla="*/ 15 h 30"/>
                <a:gd name="T20" fmla="*/ 31 w 78"/>
                <a:gd name="T21" fmla="*/ 14 h 30"/>
                <a:gd name="T22" fmla="*/ 23 w 78"/>
                <a:gd name="T23" fmla="*/ 14 h 30"/>
                <a:gd name="T24" fmla="*/ 16 w 78"/>
                <a:gd name="T25" fmla="*/ 12 h 30"/>
                <a:gd name="T26" fmla="*/ 9 w 78"/>
                <a:gd name="T27" fmla="*/ 9 h 30"/>
                <a:gd name="T28" fmla="*/ 4 w 78"/>
                <a:gd name="T29" fmla="*/ 7 h 30"/>
                <a:gd name="T30" fmla="*/ 0 w 78"/>
                <a:gd name="T31" fmla="*/ 3 h 30"/>
                <a:gd name="T32" fmla="*/ 0 w 7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80" name="Freeform 484"/>
            <p:cNvSpPr>
              <a:spLocks/>
            </p:cNvSpPr>
            <p:nvPr/>
          </p:nvSpPr>
          <p:spPr bwMode="auto">
            <a:xfrm>
              <a:off x="2985" y="2178"/>
              <a:ext cx="346" cy="77"/>
            </a:xfrm>
            <a:custGeom>
              <a:avLst/>
              <a:gdLst>
                <a:gd name="T0" fmla="*/ 203 w 394"/>
                <a:gd name="T1" fmla="*/ 7 h 88"/>
                <a:gd name="T2" fmla="*/ 203 w 394"/>
                <a:gd name="T3" fmla="*/ 5 h 88"/>
                <a:gd name="T4" fmla="*/ 204 w 394"/>
                <a:gd name="T5" fmla="*/ 4 h 88"/>
                <a:gd name="T6" fmla="*/ 205 w 394"/>
                <a:gd name="T7" fmla="*/ 3 h 88"/>
                <a:gd name="T8" fmla="*/ 205 w 394"/>
                <a:gd name="T9" fmla="*/ 0 h 88"/>
                <a:gd name="T10" fmla="*/ 191 w 394"/>
                <a:gd name="T11" fmla="*/ 9 h 88"/>
                <a:gd name="T12" fmla="*/ 175 w 394"/>
                <a:gd name="T13" fmla="*/ 16 h 88"/>
                <a:gd name="T14" fmla="*/ 161 w 394"/>
                <a:gd name="T15" fmla="*/ 22 h 88"/>
                <a:gd name="T16" fmla="*/ 146 w 394"/>
                <a:gd name="T17" fmla="*/ 26 h 88"/>
                <a:gd name="T18" fmla="*/ 130 w 394"/>
                <a:gd name="T19" fmla="*/ 31 h 88"/>
                <a:gd name="T20" fmla="*/ 117 w 394"/>
                <a:gd name="T21" fmla="*/ 34 h 88"/>
                <a:gd name="T22" fmla="*/ 104 w 394"/>
                <a:gd name="T23" fmla="*/ 35 h 88"/>
                <a:gd name="T24" fmla="*/ 90 w 394"/>
                <a:gd name="T25" fmla="*/ 38 h 88"/>
                <a:gd name="T26" fmla="*/ 77 w 394"/>
                <a:gd name="T27" fmla="*/ 39 h 88"/>
                <a:gd name="T28" fmla="*/ 65 w 394"/>
                <a:gd name="T29" fmla="*/ 40 h 88"/>
                <a:gd name="T30" fmla="*/ 53 w 394"/>
                <a:gd name="T31" fmla="*/ 40 h 88"/>
                <a:gd name="T32" fmla="*/ 41 w 394"/>
                <a:gd name="T33" fmla="*/ 40 h 88"/>
                <a:gd name="T34" fmla="*/ 30 w 394"/>
                <a:gd name="T35" fmla="*/ 40 h 88"/>
                <a:gd name="T36" fmla="*/ 19 w 394"/>
                <a:gd name="T37" fmla="*/ 40 h 88"/>
                <a:gd name="T38" fmla="*/ 10 w 394"/>
                <a:gd name="T39" fmla="*/ 40 h 88"/>
                <a:gd name="T40" fmla="*/ 0 w 394"/>
                <a:gd name="T41" fmla="*/ 40 h 88"/>
                <a:gd name="T42" fmla="*/ 7 w 394"/>
                <a:gd name="T43" fmla="*/ 40 h 88"/>
                <a:gd name="T44" fmla="*/ 15 w 394"/>
                <a:gd name="T45" fmla="*/ 43 h 88"/>
                <a:gd name="T46" fmla="*/ 25 w 394"/>
                <a:gd name="T47" fmla="*/ 44 h 88"/>
                <a:gd name="T48" fmla="*/ 36 w 394"/>
                <a:gd name="T49" fmla="*/ 45 h 88"/>
                <a:gd name="T50" fmla="*/ 49 w 394"/>
                <a:gd name="T51" fmla="*/ 46 h 88"/>
                <a:gd name="T52" fmla="*/ 64 w 394"/>
                <a:gd name="T53" fmla="*/ 46 h 88"/>
                <a:gd name="T54" fmla="*/ 79 w 394"/>
                <a:gd name="T55" fmla="*/ 44 h 88"/>
                <a:gd name="T56" fmla="*/ 95 w 394"/>
                <a:gd name="T57" fmla="*/ 43 h 88"/>
                <a:gd name="T58" fmla="*/ 110 w 394"/>
                <a:gd name="T59" fmla="*/ 40 h 88"/>
                <a:gd name="T60" fmla="*/ 125 w 394"/>
                <a:gd name="T61" fmla="*/ 39 h 88"/>
                <a:gd name="T62" fmla="*/ 141 w 394"/>
                <a:gd name="T63" fmla="*/ 35 h 88"/>
                <a:gd name="T64" fmla="*/ 155 w 394"/>
                <a:gd name="T65" fmla="*/ 31 h 88"/>
                <a:gd name="T66" fmla="*/ 169 w 394"/>
                <a:gd name="T67" fmla="*/ 26 h 88"/>
                <a:gd name="T68" fmla="*/ 182 w 394"/>
                <a:gd name="T69" fmla="*/ 21 h 88"/>
                <a:gd name="T70" fmla="*/ 193 w 394"/>
                <a:gd name="T71" fmla="*/ 15 h 88"/>
                <a:gd name="T72" fmla="*/ 203 w 394"/>
                <a:gd name="T73" fmla="*/ 7 h 8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81" name="Freeform 485"/>
            <p:cNvSpPr>
              <a:spLocks/>
            </p:cNvSpPr>
            <p:nvPr/>
          </p:nvSpPr>
          <p:spPr bwMode="auto">
            <a:xfrm>
              <a:off x="3008" y="2199"/>
              <a:ext cx="49" cy="50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4 h 59"/>
                <a:gd name="T6" fmla="*/ 3 w 57"/>
                <a:gd name="T7" fmla="*/ 7 h 59"/>
                <a:gd name="T8" fmla="*/ 6 w 57"/>
                <a:gd name="T9" fmla="*/ 12 h 59"/>
                <a:gd name="T10" fmla="*/ 9 w 57"/>
                <a:gd name="T11" fmla="*/ 16 h 59"/>
                <a:gd name="T12" fmla="*/ 15 w 57"/>
                <a:gd name="T13" fmla="*/ 21 h 59"/>
                <a:gd name="T14" fmla="*/ 21 w 57"/>
                <a:gd name="T15" fmla="*/ 24 h 59"/>
                <a:gd name="T16" fmla="*/ 27 w 57"/>
                <a:gd name="T17" fmla="*/ 26 h 59"/>
                <a:gd name="T18" fmla="*/ 24 w 57"/>
                <a:gd name="T19" fmla="*/ 23 h 59"/>
                <a:gd name="T20" fmla="*/ 21 w 57"/>
                <a:gd name="T21" fmla="*/ 19 h 59"/>
                <a:gd name="T22" fmla="*/ 16 w 57"/>
                <a:gd name="T23" fmla="*/ 14 h 59"/>
                <a:gd name="T24" fmla="*/ 12 w 57"/>
                <a:gd name="T25" fmla="*/ 10 h 59"/>
                <a:gd name="T26" fmla="*/ 9 w 57"/>
                <a:gd name="T27" fmla="*/ 6 h 59"/>
                <a:gd name="T28" fmla="*/ 5 w 57"/>
                <a:gd name="T29" fmla="*/ 3 h 59"/>
                <a:gd name="T30" fmla="*/ 3 w 57"/>
                <a:gd name="T31" fmla="*/ 1 h 59"/>
                <a:gd name="T32" fmla="*/ 1 w 57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82" name="Freeform 486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3 h 68"/>
                <a:gd name="T4" fmla="*/ 3 w 73"/>
                <a:gd name="T5" fmla="*/ 6 h 68"/>
                <a:gd name="T6" fmla="*/ 4 w 73"/>
                <a:gd name="T7" fmla="*/ 10 h 68"/>
                <a:gd name="T8" fmla="*/ 9 w 73"/>
                <a:gd name="T9" fmla="*/ 17 h 68"/>
                <a:gd name="T10" fmla="*/ 15 w 73"/>
                <a:gd name="T11" fmla="*/ 23 h 68"/>
                <a:gd name="T12" fmla="*/ 21 w 73"/>
                <a:gd name="T13" fmla="*/ 27 h 68"/>
                <a:gd name="T14" fmla="*/ 28 w 73"/>
                <a:gd name="T15" fmla="*/ 31 h 68"/>
                <a:gd name="T16" fmla="*/ 35 w 73"/>
                <a:gd name="T17" fmla="*/ 33 h 68"/>
                <a:gd name="T18" fmla="*/ 32 w 73"/>
                <a:gd name="T19" fmla="*/ 31 h 68"/>
                <a:gd name="T20" fmla="*/ 28 w 73"/>
                <a:gd name="T21" fmla="*/ 27 h 68"/>
                <a:gd name="T22" fmla="*/ 24 w 73"/>
                <a:gd name="T23" fmla="*/ 21 h 68"/>
                <a:gd name="T24" fmla="*/ 18 w 73"/>
                <a:gd name="T25" fmla="*/ 15 h 68"/>
                <a:gd name="T26" fmla="*/ 14 w 73"/>
                <a:gd name="T27" fmla="*/ 9 h 68"/>
                <a:gd name="T28" fmla="*/ 8 w 73"/>
                <a:gd name="T29" fmla="*/ 3 h 68"/>
                <a:gd name="T30" fmla="*/ 3 w 73"/>
                <a:gd name="T31" fmla="*/ 1 h 68"/>
                <a:gd name="T32" fmla="*/ 3 w 73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83" name="Freeform 487"/>
            <p:cNvSpPr>
              <a:spLocks/>
            </p:cNvSpPr>
            <p:nvPr/>
          </p:nvSpPr>
          <p:spPr bwMode="auto">
            <a:xfrm>
              <a:off x="3094" y="2181"/>
              <a:ext cx="56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4 h 76"/>
                <a:gd name="T4" fmla="*/ 1 w 63"/>
                <a:gd name="T5" fmla="*/ 8 h 76"/>
                <a:gd name="T6" fmla="*/ 4 w 63"/>
                <a:gd name="T7" fmla="*/ 14 h 76"/>
                <a:gd name="T8" fmla="*/ 9 w 63"/>
                <a:gd name="T9" fmla="*/ 20 h 76"/>
                <a:gd name="T10" fmla="*/ 15 w 63"/>
                <a:gd name="T11" fmla="*/ 27 h 76"/>
                <a:gd name="T12" fmla="*/ 21 w 63"/>
                <a:gd name="T13" fmla="*/ 34 h 76"/>
                <a:gd name="T14" fmla="*/ 28 w 63"/>
                <a:gd name="T15" fmla="*/ 38 h 76"/>
                <a:gd name="T16" fmla="*/ 35 w 63"/>
                <a:gd name="T17" fmla="*/ 41 h 76"/>
                <a:gd name="T18" fmla="*/ 33 w 63"/>
                <a:gd name="T19" fmla="*/ 38 h 76"/>
                <a:gd name="T20" fmla="*/ 29 w 63"/>
                <a:gd name="T21" fmla="*/ 32 h 76"/>
                <a:gd name="T22" fmla="*/ 25 w 63"/>
                <a:gd name="T23" fmla="*/ 26 h 76"/>
                <a:gd name="T24" fmla="*/ 20 w 63"/>
                <a:gd name="T25" fmla="*/ 18 h 76"/>
                <a:gd name="T26" fmla="*/ 13 w 63"/>
                <a:gd name="T27" fmla="*/ 11 h 76"/>
                <a:gd name="T28" fmla="*/ 9 w 63"/>
                <a:gd name="T29" fmla="*/ 4 h 76"/>
                <a:gd name="T30" fmla="*/ 4 w 63"/>
                <a:gd name="T31" fmla="*/ 2 h 76"/>
                <a:gd name="T32" fmla="*/ 2 w 63"/>
                <a:gd name="T33" fmla="*/ 0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84" name="Freeform 488"/>
            <p:cNvSpPr>
              <a:spLocks/>
            </p:cNvSpPr>
            <p:nvPr/>
          </p:nvSpPr>
          <p:spPr bwMode="auto">
            <a:xfrm>
              <a:off x="3159" y="2178"/>
              <a:ext cx="49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7 h 70"/>
                <a:gd name="T6" fmla="*/ 4 w 55"/>
                <a:gd name="T7" fmla="*/ 11 h 70"/>
                <a:gd name="T8" fmla="*/ 9 w 55"/>
                <a:gd name="T9" fmla="*/ 18 h 70"/>
                <a:gd name="T10" fmla="*/ 13 w 55"/>
                <a:gd name="T11" fmla="*/ 24 h 70"/>
                <a:gd name="T12" fmla="*/ 19 w 55"/>
                <a:gd name="T13" fmla="*/ 29 h 70"/>
                <a:gd name="T14" fmla="*/ 26 w 55"/>
                <a:gd name="T15" fmla="*/ 33 h 70"/>
                <a:gd name="T16" fmla="*/ 31 w 55"/>
                <a:gd name="T17" fmla="*/ 35 h 70"/>
                <a:gd name="T18" fmla="*/ 29 w 55"/>
                <a:gd name="T19" fmla="*/ 32 h 70"/>
                <a:gd name="T20" fmla="*/ 26 w 55"/>
                <a:gd name="T21" fmla="*/ 27 h 70"/>
                <a:gd name="T22" fmla="*/ 21 w 55"/>
                <a:gd name="T23" fmla="*/ 21 h 70"/>
                <a:gd name="T24" fmla="*/ 18 w 55"/>
                <a:gd name="T25" fmla="*/ 15 h 70"/>
                <a:gd name="T26" fmla="*/ 12 w 55"/>
                <a:gd name="T27" fmla="*/ 8 h 70"/>
                <a:gd name="T28" fmla="*/ 9 w 55"/>
                <a:gd name="T29" fmla="*/ 3 h 70"/>
                <a:gd name="T30" fmla="*/ 4 w 55"/>
                <a:gd name="T31" fmla="*/ 1 h 70"/>
                <a:gd name="T32" fmla="*/ 1 w 55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85" name="Freeform 489"/>
            <p:cNvSpPr>
              <a:spLocks/>
            </p:cNvSpPr>
            <p:nvPr/>
          </p:nvSpPr>
          <p:spPr bwMode="auto">
            <a:xfrm>
              <a:off x="3197" y="2176"/>
              <a:ext cx="35" cy="56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5 h 63"/>
                <a:gd name="T6" fmla="*/ 1 w 39"/>
                <a:gd name="T7" fmla="*/ 11 h 63"/>
                <a:gd name="T8" fmla="*/ 4 w 39"/>
                <a:gd name="T9" fmla="*/ 17 h 63"/>
                <a:gd name="T10" fmla="*/ 5 w 39"/>
                <a:gd name="T11" fmla="*/ 22 h 63"/>
                <a:gd name="T12" fmla="*/ 10 w 39"/>
                <a:gd name="T13" fmla="*/ 28 h 63"/>
                <a:gd name="T14" fmla="*/ 16 w 39"/>
                <a:gd name="T15" fmla="*/ 32 h 63"/>
                <a:gd name="T16" fmla="*/ 22 w 39"/>
                <a:gd name="T17" fmla="*/ 35 h 63"/>
                <a:gd name="T18" fmla="*/ 20 w 39"/>
                <a:gd name="T19" fmla="*/ 31 h 63"/>
                <a:gd name="T20" fmla="*/ 18 w 39"/>
                <a:gd name="T21" fmla="*/ 26 h 63"/>
                <a:gd name="T22" fmla="*/ 15 w 39"/>
                <a:gd name="T23" fmla="*/ 20 h 63"/>
                <a:gd name="T24" fmla="*/ 13 w 39"/>
                <a:gd name="T25" fmla="*/ 14 h 63"/>
                <a:gd name="T26" fmla="*/ 10 w 39"/>
                <a:gd name="T27" fmla="*/ 9 h 63"/>
                <a:gd name="T28" fmla="*/ 7 w 39"/>
                <a:gd name="T29" fmla="*/ 4 h 63"/>
                <a:gd name="T30" fmla="*/ 4 w 39"/>
                <a:gd name="T31" fmla="*/ 1 h 63"/>
                <a:gd name="T32" fmla="*/ 3 w 39"/>
                <a:gd name="T33" fmla="*/ 0 h 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86" name="Freeform 490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3 h 49"/>
                <a:gd name="T4" fmla="*/ 0 w 30"/>
                <a:gd name="T5" fmla="*/ 5 h 49"/>
                <a:gd name="T6" fmla="*/ 2 w 30"/>
                <a:gd name="T7" fmla="*/ 8 h 49"/>
                <a:gd name="T8" fmla="*/ 3 w 30"/>
                <a:gd name="T9" fmla="*/ 12 h 49"/>
                <a:gd name="T10" fmla="*/ 6 w 30"/>
                <a:gd name="T11" fmla="*/ 16 h 49"/>
                <a:gd name="T12" fmla="*/ 9 w 30"/>
                <a:gd name="T13" fmla="*/ 20 h 49"/>
                <a:gd name="T14" fmla="*/ 12 w 30"/>
                <a:gd name="T15" fmla="*/ 21 h 49"/>
                <a:gd name="T16" fmla="*/ 15 w 30"/>
                <a:gd name="T17" fmla="*/ 23 h 49"/>
                <a:gd name="T18" fmla="*/ 12 w 30"/>
                <a:gd name="T19" fmla="*/ 17 h 49"/>
                <a:gd name="T20" fmla="*/ 9 w 30"/>
                <a:gd name="T21" fmla="*/ 9 h 49"/>
                <a:gd name="T22" fmla="*/ 5 w 30"/>
                <a:gd name="T23" fmla="*/ 3 h 49"/>
                <a:gd name="T24" fmla="*/ 2 w 30"/>
                <a:gd name="T25" fmla="*/ 0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87" name="Freeform 491"/>
            <p:cNvSpPr>
              <a:spLocks/>
            </p:cNvSpPr>
            <p:nvPr/>
          </p:nvSpPr>
          <p:spPr bwMode="auto">
            <a:xfrm>
              <a:off x="3290" y="2172"/>
              <a:ext cx="20" cy="27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5 h 31"/>
                <a:gd name="T4" fmla="*/ 4 w 22"/>
                <a:gd name="T5" fmla="*/ 11 h 31"/>
                <a:gd name="T6" fmla="*/ 7 w 22"/>
                <a:gd name="T7" fmla="*/ 16 h 31"/>
                <a:gd name="T8" fmla="*/ 14 w 22"/>
                <a:gd name="T9" fmla="*/ 15 h 31"/>
                <a:gd name="T10" fmla="*/ 8 w 22"/>
                <a:gd name="T11" fmla="*/ 12 h 31"/>
                <a:gd name="T12" fmla="*/ 5 w 22"/>
                <a:gd name="T13" fmla="*/ 5 h 31"/>
                <a:gd name="T14" fmla="*/ 5 w 22"/>
                <a:gd name="T15" fmla="*/ 0 h 31"/>
                <a:gd name="T16" fmla="*/ 2 w 22"/>
                <a:gd name="T17" fmla="*/ 1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88" name="Freeform 492"/>
            <p:cNvSpPr>
              <a:spLocks/>
            </p:cNvSpPr>
            <p:nvPr/>
          </p:nvSpPr>
          <p:spPr bwMode="auto">
            <a:xfrm>
              <a:off x="3032" y="2195"/>
              <a:ext cx="57" cy="56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6 h 64"/>
                <a:gd name="T6" fmla="*/ 4 w 64"/>
                <a:gd name="T7" fmla="*/ 11 h 64"/>
                <a:gd name="T8" fmla="*/ 9 w 64"/>
                <a:gd name="T9" fmla="*/ 16 h 64"/>
                <a:gd name="T10" fmla="*/ 14 w 64"/>
                <a:gd name="T11" fmla="*/ 22 h 64"/>
                <a:gd name="T12" fmla="*/ 21 w 64"/>
                <a:gd name="T13" fmla="*/ 26 h 64"/>
                <a:gd name="T14" fmla="*/ 29 w 64"/>
                <a:gd name="T15" fmla="*/ 31 h 64"/>
                <a:gd name="T16" fmla="*/ 36 w 64"/>
                <a:gd name="T17" fmla="*/ 33 h 64"/>
                <a:gd name="T18" fmla="*/ 33 w 64"/>
                <a:gd name="T19" fmla="*/ 30 h 64"/>
                <a:gd name="T20" fmla="*/ 29 w 64"/>
                <a:gd name="T21" fmla="*/ 26 h 64"/>
                <a:gd name="T22" fmla="*/ 25 w 64"/>
                <a:gd name="T23" fmla="*/ 20 h 64"/>
                <a:gd name="T24" fmla="*/ 19 w 64"/>
                <a:gd name="T25" fmla="*/ 14 h 64"/>
                <a:gd name="T26" fmla="*/ 14 w 64"/>
                <a:gd name="T27" fmla="*/ 9 h 64"/>
                <a:gd name="T28" fmla="*/ 9 w 64"/>
                <a:gd name="T29" fmla="*/ 4 h 64"/>
                <a:gd name="T30" fmla="*/ 4 w 64"/>
                <a:gd name="T31" fmla="*/ 1 h 64"/>
                <a:gd name="T32" fmla="*/ 2 w 64"/>
                <a:gd name="T33" fmla="*/ 0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89" name="Freeform 493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3 h 51"/>
                <a:gd name="T4" fmla="*/ 1 w 52"/>
                <a:gd name="T5" fmla="*/ 3 h 51"/>
                <a:gd name="T6" fmla="*/ 3 w 52"/>
                <a:gd name="T7" fmla="*/ 7 h 51"/>
                <a:gd name="T8" fmla="*/ 6 w 52"/>
                <a:gd name="T9" fmla="*/ 10 h 51"/>
                <a:gd name="T10" fmla="*/ 9 w 52"/>
                <a:gd name="T11" fmla="*/ 13 h 51"/>
                <a:gd name="T12" fmla="*/ 13 w 52"/>
                <a:gd name="T13" fmla="*/ 17 h 51"/>
                <a:gd name="T14" fmla="*/ 19 w 52"/>
                <a:gd name="T15" fmla="*/ 20 h 51"/>
                <a:gd name="T16" fmla="*/ 25 w 52"/>
                <a:gd name="T17" fmla="*/ 21 h 51"/>
                <a:gd name="T18" fmla="*/ 22 w 52"/>
                <a:gd name="T19" fmla="*/ 19 h 51"/>
                <a:gd name="T20" fmla="*/ 19 w 52"/>
                <a:gd name="T21" fmla="*/ 16 h 51"/>
                <a:gd name="T22" fmla="*/ 15 w 52"/>
                <a:gd name="T23" fmla="*/ 12 h 51"/>
                <a:gd name="T24" fmla="*/ 12 w 52"/>
                <a:gd name="T25" fmla="*/ 8 h 51"/>
                <a:gd name="T26" fmla="*/ 9 w 52"/>
                <a:gd name="T27" fmla="*/ 5 h 51"/>
                <a:gd name="T28" fmla="*/ 6 w 52"/>
                <a:gd name="T29" fmla="*/ 3 h 51"/>
                <a:gd name="T30" fmla="*/ 3 w 52"/>
                <a:gd name="T31" fmla="*/ 1 h 51"/>
                <a:gd name="T32" fmla="*/ 3 w 52"/>
                <a:gd name="T33" fmla="*/ 0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90" name="Freeform 494"/>
            <p:cNvSpPr>
              <a:spLocks/>
            </p:cNvSpPr>
            <p:nvPr/>
          </p:nvSpPr>
          <p:spPr bwMode="auto">
            <a:xfrm>
              <a:off x="3136" y="2185"/>
              <a:ext cx="47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7 h 69"/>
                <a:gd name="T6" fmla="*/ 3 w 56"/>
                <a:gd name="T7" fmla="*/ 12 h 69"/>
                <a:gd name="T8" fmla="*/ 7 w 56"/>
                <a:gd name="T9" fmla="*/ 19 h 69"/>
                <a:gd name="T10" fmla="*/ 10 w 56"/>
                <a:gd name="T11" fmla="*/ 26 h 69"/>
                <a:gd name="T12" fmla="*/ 14 w 56"/>
                <a:gd name="T13" fmla="*/ 32 h 69"/>
                <a:gd name="T14" fmla="*/ 19 w 56"/>
                <a:gd name="T15" fmla="*/ 35 h 69"/>
                <a:gd name="T16" fmla="*/ 24 w 56"/>
                <a:gd name="T17" fmla="*/ 37 h 69"/>
                <a:gd name="T18" fmla="*/ 21 w 56"/>
                <a:gd name="T19" fmla="*/ 34 h 69"/>
                <a:gd name="T20" fmla="*/ 19 w 56"/>
                <a:gd name="T21" fmla="*/ 29 h 69"/>
                <a:gd name="T22" fmla="*/ 16 w 56"/>
                <a:gd name="T23" fmla="*/ 21 h 69"/>
                <a:gd name="T24" fmla="*/ 13 w 56"/>
                <a:gd name="T25" fmla="*/ 15 h 69"/>
                <a:gd name="T26" fmla="*/ 9 w 56"/>
                <a:gd name="T27" fmla="*/ 9 h 69"/>
                <a:gd name="T28" fmla="*/ 7 w 56"/>
                <a:gd name="T29" fmla="*/ 4 h 69"/>
                <a:gd name="T30" fmla="*/ 3 w 56"/>
                <a:gd name="T31" fmla="*/ 0 h 69"/>
                <a:gd name="T32" fmla="*/ 1 w 56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91" name="Freeform 495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3 h 59"/>
                <a:gd name="T4" fmla="*/ 1 w 40"/>
                <a:gd name="T5" fmla="*/ 5 h 59"/>
                <a:gd name="T6" fmla="*/ 4 w 40"/>
                <a:gd name="T7" fmla="*/ 10 h 59"/>
                <a:gd name="T8" fmla="*/ 6 w 40"/>
                <a:gd name="T9" fmla="*/ 15 h 59"/>
                <a:gd name="T10" fmla="*/ 10 w 40"/>
                <a:gd name="T11" fmla="*/ 20 h 59"/>
                <a:gd name="T12" fmla="*/ 14 w 40"/>
                <a:gd name="T13" fmla="*/ 24 h 59"/>
                <a:gd name="T14" fmla="*/ 17 w 40"/>
                <a:gd name="T15" fmla="*/ 27 h 59"/>
                <a:gd name="T16" fmla="*/ 21 w 40"/>
                <a:gd name="T17" fmla="*/ 29 h 59"/>
                <a:gd name="T18" fmla="*/ 19 w 40"/>
                <a:gd name="T19" fmla="*/ 26 h 59"/>
                <a:gd name="T20" fmla="*/ 17 w 40"/>
                <a:gd name="T21" fmla="*/ 22 h 59"/>
                <a:gd name="T22" fmla="*/ 15 w 40"/>
                <a:gd name="T23" fmla="*/ 17 h 59"/>
                <a:gd name="T24" fmla="*/ 12 w 40"/>
                <a:gd name="T25" fmla="*/ 12 h 59"/>
                <a:gd name="T26" fmla="*/ 9 w 40"/>
                <a:gd name="T27" fmla="*/ 8 h 59"/>
                <a:gd name="T28" fmla="*/ 6 w 40"/>
                <a:gd name="T29" fmla="*/ 3 h 59"/>
                <a:gd name="T30" fmla="*/ 4 w 40"/>
                <a:gd name="T31" fmla="*/ 2 h 59"/>
                <a:gd name="T32" fmla="*/ 2 w 40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92" name="Freeform 496"/>
            <p:cNvSpPr>
              <a:spLocks/>
            </p:cNvSpPr>
            <p:nvPr/>
          </p:nvSpPr>
          <p:spPr bwMode="auto">
            <a:xfrm>
              <a:off x="2952" y="2241"/>
              <a:ext cx="52" cy="8"/>
            </a:xfrm>
            <a:custGeom>
              <a:avLst/>
              <a:gdLst>
                <a:gd name="T0" fmla="*/ 27 w 61"/>
                <a:gd name="T1" fmla="*/ 4 h 9"/>
                <a:gd name="T2" fmla="*/ 26 w 61"/>
                <a:gd name="T3" fmla="*/ 4 h 9"/>
                <a:gd name="T4" fmla="*/ 22 w 61"/>
                <a:gd name="T5" fmla="*/ 4 h 9"/>
                <a:gd name="T6" fmla="*/ 17 w 61"/>
                <a:gd name="T7" fmla="*/ 4 h 9"/>
                <a:gd name="T8" fmla="*/ 12 w 61"/>
                <a:gd name="T9" fmla="*/ 4 h 9"/>
                <a:gd name="T10" fmla="*/ 8 w 61"/>
                <a:gd name="T11" fmla="*/ 4 h 9"/>
                <a:gd name="T12" fmla="*/ 3 w 61"/>
                <a:gd name="T13" fmla="*/ 4 h 9"/>
                <a:gd name="T14" fmla="*/ 2 w 61"/>
                <a:gd name="T15" fmla="*/ 4 h 9"/>
                <a:gd name="T16" fmla="*/ 0 w 61"/>
                <a:gd name="T17" fmla="*/ 4 h 9"/>
                <a:gd name="T18" fmla="*/ 2 w 61"/>
                <a:gd name="T19" fmla="*/ 2 h 9"/>
                <a:gd name="T20" fmla="*/ 4 w 61"/>
                <a:gd name="T21" fmla="*/ 1 h 9"/>
                <a:gd name="T22" fmla="*/ 8 w 61"/>
                <a:gd name="T23" fmla="*/ 0 h 9"/>
                <a:gd name="T24" fmla="*/ 12 w 61"/>
                <a:gd name="T25" fmla="*/ 0 h 9"/>
                <a:gd name="T26" fmla="*/ 17 w 61"/>
                <a:gd name="T27" fmla="*/ 1 h 9"/>
                <a:gd name="T28" fmla="*/ 20 w 61"/>
                <a:gd name="T29" fmla="*/ 2 h 9"/>
                <a:gd name="T30" fmla="*/ 25 w 61"/>
                <a:gd name="T31" fmla="*/ 3 h 9"/>
                <a:gd name="T32" fmla="*/ 27 w 61"/>
                <a:gd name="T33" fmla="*/ 4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93" name="Freeform 497"/>
            <p:cNvSpPr>
              <a:spLocks/>
            </p:cNvSpPr>
            <p:nvPr/>
          </p:nvSpPr>
          <p:spPr bwMode="auto">
            <a:xfrm>
              <a:off x="2990" y="2251"/>
              <a:ext cx="74" cy="58"/>
            </a:xfrm>
            <a:custGeom>
              <a:avLst/>
              <a:gdLst>
                <a:gd name="T0" fmla="*/ 44 w 84"/>
                <a:gd name="T1" fmla="*/ 0 h 66"/>
                <a:gd name="T2" fmla="*/ 40 w 84"/>
                <a:gd name="T3" fmla="*/ 4 h 66"/>
                <a:gd name="T4" fmla="*/ 33 w 84"/>
                <a:gd name="T5" fmla="*/ 7 h 66"/>
                <a:gd name="T6" fmla="*/ 25 w 84"/>
                <a:gd name="T7" fmla="*/ 11 h 66"/>
                <a:gd name="T8" fmla="*/ 16 w 84"/>
                <a:gd name="T9" fmla="*/ 16 h 66"/>
                <a:gd name="T10" fmla="*/ 9 w 84"/>
                <a:gd name="T11" fmla="*/ 22 h 66"/>
                <a:gd name="T12" fmla="*/ 4 w 84"/>
                <a:gd name="T13" fmla="*/ 27 h 66"/>
                <a:gd name="T14" fmla="*/ 0 w 84"/>
                <a:gd name="T15" fmla="*/ 32 h 66"/>
                <a:gd name="T16" fmla="*/ 1 w 84"/>
                <a:gd name="T17" fmla="*/ 35 h 66"/>
                <a:gd name="T18" fmla="*/ 4 w 84"/>
                <a:gd name="T19" fmla="*/ 35 h 66"/>
                <a:gd name="T20" fmla="*/ 9 w 84"/>
                <a:gd name="T21" fmla="*/ 32 h 66"/>
                <a:gd name="T22" fmla="*/ 15 w 84"/>
                <a:gd name="T23" fmla="*/ 27 h 66"/>
                <a:gd name="T24" fmla="*/ 22 w 84"/>
                <a:gd name="T25" fmla="*/ 20 h 66"/>
                <a:gd name="T26" fmla="*/ 28 w 84"/>
                <a:gd name="T27" fmla="*/ 14 h 66"/>
                <a:gd name="T28" fmla="*/ 34 w 84"/>
                <a:gd name="T29" fmla="*/ 8 h 66"/>
                <a:gd name="T30" fmla="*/ 41 w 84"/>
                <a:gd name="T31" fmla="*/ 4 h 66"/>
                <a:gd name="T32" fmla="*/ 44 w 84"/>
                <a:gd name="T33" fmla="*/ 0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94" name="Freeform 498"/>
            <p:cNvSpPr>
              <a:spLocks/>
            </p:cNvSpPr>
            <p:nvPr/>
          </p:nvSpPr>
          <p:spPr bwMode="auto">
            <a:xfrm>
              <a:off x="3024" y="2249"/>
              <a:ext cx="66" cy="62"/>
            </a:xfrm>
            <a:custGeom>
              <a:avLst/>
              <a:gdLst>
                <a:gd name="T0" fmla="*/ 37 w 76"/>
                <a:gd name="T1" fmla="*/ 0 h 70"/>
                <a:gd name="T2" fmla="*/ 32 w 76"/>
                <a:gd name="T3" fmla="*/ 4 h 70"/>
                <a:gd name="T4" fmla="*/ 27 w 76"/>
                <a:gd name="T5" fmla="*/ 9 h 70"/>
                <a:gd name="T6" fmla="*/ 20 w 76"/>
                <a:gd name="T7" fmla="*/ 13 h 70"/>
                <a:gd name="T8" fmla="*/ 13 w 76"/>
                <a:gd name="T9" fmla="*/ 21 h 70"/>
                <a:gd name="T10" fmla="*/ 7 w 76"/>
                <a:gd name="T11" fmla="*/ 27 h 70"/>
                <a:gd name="T12" fmla="*/ 3 w 76"/>
                <a:gd name="T13" fmla="*/ 32 h 70"/>
                <a:gd name="T14" fmla="*/ 0 w 76"/>
                <a:gd name="T15" fmla="*/ 36 h 70"/>
                <a:gd name="T16" fmla="*/ 2 w 76"/>
                <a:gd name="T17" fmla="*/ 38 h 70"/>
                <a:gd name="T18" fmla="*/ 4 w 76"/>
                <a:gd name="T19" fmla="*/ 37 h 70"/>
                <a:gd name="T20" fmla="*/ 9 w 76"/>
                <a:gd name="T21" fmla="*/ 34 h 70"/>
                <a:gd name="T22" fmla="*/ 15 w 76"/>
                <a:gd name="T23" fmla="*/ 27 h 70"/>
                <a:gd name="T24" fmla="*/ 20 w 76"/>
                <a:gd name="T25" fmla="*/ 21 h 70"/>
                <a:gd name="T26" fmla="*/ 25 w 76"/>
                <a:gd name="T27" fmla="*/ 13 h 70"/>
                <a:gd name="T28" fmla="*/ 30 w 76"/>
                <a:gd name="T29" fmla="*/ 8 h 70"/>
                <a:gd name="T30" fmla="*/ 35 w 76"/>
                <a:gd name="T31" fmla="*/ 4 h 70"/>
                <a:gd name="T32" fmla="*/ 37 w 76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95" name="Freeform 499"/>
            <p:cNvSpPr>
              <a:spLocks/>
            </p:cNvSpPr>
            <p:nvPr/>
          </p:nvSpPr>
          <p:spPr bwMode="auto">
            <a:xfrm>
              <a:off x="3059" y="2248"/>
              <a:ext cx="59" cy="66"/>
            </a:xfrm>
            <a:custGeom>
              <a:avLst/>
              <a:gdLst>
                <a:gd name="T0" fmla="*/ 33 w 68"/>
                <a:gd name="T1" fmla="*/ 0 h 75"/>
                <a:gd name="T2" fmla="*/ 28 w 68"/>
                <a:gd name="T3" fmla="*/ 4 h 75"/>
                <a:gd name="T4" fmla="*/ 23 w 68"/>
                <a:gd name="T5" fmla="*/ 9 h 75"/>
                <a:gd name="T6" fmla="*/ 16 w 68"/>
                <a:gd name="T7" fmla="*/ 15 h 75"/>
                <a:gd name="T8" fmla="*/ 10 w 68"/>
                <a:gd name="T9" fmla="*/ 22 h 75"/>
                <a:gd name="T10" fmla="*/ 5 w 68"/>
                <a:gd name="T11" fmla="*/ 29 h 75"/>
                <a:gd name="T12" fmla="*/ 3 w 68"/>
                <a:gd name="T13" fmla="*/ 33 h 75"/>
                <a:gd name="T14" fmla="*/ 0 w 68"/>
                <a:gd name="T15" fmla="*/ 37 h 75"/>
                <a:gd name="T16" fmla="*/ 2 w 68"/>
                <a:gd name="T17" fmla="*/ 40 h 75"/>
                <a:gd name="T18" fmla="*/ 3 w 68"/>
                <a:gd name="T19" fmla="*/ 37 h 75"/>
                <a:gd name="T20" fmla="*/ 8 w 68"/>
                <a:gd name="T21" fmla="*/ 34 h 75"/>
                <a:gd name="T22" fmla="*/ 12 w 68"/>
                <a:gd name="T23" fmla="*/ 29 h 75"/>
                <a:gd name="T24" fmla="*/ 17 w 68"/>
                <a:gd name="T25" fmla="*/ 22 h 75"/>
                <a:gd name="T26" fmla="*/ 22 w 68"/>
                <a:gd name="T27" fmla="*/ 14 h 75"/>
                <a:gd name="T28" fmla="*/ 26 w 68"/>
                <a:gd name="T29" fmla="*/ 8 h 75"/>
                <a:gd name="T30" fmla="*/ 30 w 68"/>
                <a:gd name="T31" fmla="*/ 4 h 75"/>
                <a:gd name="T32" fmla="*/ 33 w 68"/>
                <a:gd name="T33" fmla="*/ 0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96" name="Freeform 500"/>
            <p:cNvSpPr>
              <a:spLocks/>
            </p:cNvSpPr>
            <p:nvPr/>
          </p:nvSpPr>
          <p:spPr bwMode="auto">
            <a:xfrm>
              <a:off x="3103" y="2242"/>
              <a:ext cx="45" cy="64"/>
            </a:xfrm>
            <a:custGeom>
              <a:avLst/>
              <a:gdLst>
                <a:gd name="T0" fmla="*/ 25 w 52"/>
                <a:gd name="T1" fmla="*/ 0 h 70"/>
                <a:gd name="T2" fmla="*/ 22 w 52"/>
                <a:gd name="T3" fmla="*/ 5 h 70"/>
                <a:gd name="T4" fmla="*/ 17 w 52"/>
                <a:gd name="T5" fmla="*/ 11 h 70"/>
                <a:gd name="T6" fmla="*/ 12 w 52"/>
                <a:gd name="T7" fmla="*/ 18 h 70"/>
                <a:gd name="T8" fmla="*/ 8 w 52"/>
                <a:gd name="T9" fmla="*/ 25 h 70"/>
                <a:gd name="T10" fmla="*/ 3 w 52"/>
                <a:gd name="T11" fmla="*/ 33 h 70"/>
                <a:gd name="T12" fmla="*/ 2 w 52"/>
                <a:gd name="T13" fmla="*/ 39 h 70"/>
                <a:gd name="T14" fmla="*/ 0 w 52"/>
                <a:gd name="T15" fmla="*/ 44 h 70"/>
                <a:gd name="T16" fmla="*/ 3 w 52"/>
                <a:gd name="T17" fmla="*/ 45 h 70"/>
                <a:gd name="T18" fmla="*/ 6 w 52"/>
                <a:gd name="T19" fmla="*/ 44 h 70"/>
                <a:gd name="T20" fmla="*/ 9 w 52"/>
                <a:gd name="T21" fmla="*/ 39 h 70"/>
                <a:gd name="T22" fmla="*/ 13 w 52"/>
                <a:gd name="T23" fmla="*/ 34 h 70"/>
                <a:gd name="T24" fmla="*/ 16 w 52"/>
                <a:gd name="T25" fmla="*/ 26 h 70"/>
                <a:gd name="T26" fmla="*/ 18 w 52"/>
                <a:gd name="T27" fmla="*/ 18 h 70"/>
                <a:gd name="T28" fmla="*/ 20 w 52"/>
                <a:gd name="T29" fmla="*/ 11 h 70"/>
                <a:gd name="T30" fmla="*/ 23 w 52"/>
                <a:gd name="T31" fmla="*/ 5 h 70"/>
                <a:gd name="T32" fmla="*/ 25 w 52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97" name="Freeform 501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24 w 47"/>
                <a:gd name="T1" fmla="*/ 0 h 69"/>
                <a:gd name="T2" fmla="*/ 21 w 47"/>
                <a:gd name="T3" fmla="*/ 4 h 69"/>
                <a:gd name="T4" fmla="*/ 16 w 47"/>
                <a:gd name="T5" fmla="*/ 9 h 69"/>
                <a:gd name="T6" fmla="*/ 11 w 47"/>
                <a:gd name="T7" fmla="*/ 16 h 69"/>
                <a:gd name="T8" fmla="*/ 7 w 47"/>
                <a:gd name="T9" fmla="*/ 22 h 69"/>
                <a:gd name="T10" fmla="*/ 3 w 47"/>
                <a:gd name="T11" fmla="*/ 28 h 69"/>
                <a:gd name="T12" fmla="*/ 1 w 47"/>
                <a:gd name="T13" fmla="*/ 33 h 69"/>
                <a:gd name="T14" fmla="*/ 0 w 47"/>
                <a:gd name="T15" fmla="*/ 37 h 69"/>
                <a:gd name="T16" fmla="*/ 3 w 47"/>
                <a:gd name="T17" fmla="*/ 37 h 69"/>
                <a:gd name="T18" fmla="*/ 6 w 47"/>
                <a:gd name="T19" fmla="*/ 35 h 69"/>
                <a:gd name="T20" fmla="*/ 9 w 47"/>
                <a:gd name="T21" fmla="*/ 31 h 69"/>
                <a:gd name="T22" fmla="*/ 13 w 47"/>
                <a:gd name="T23" fmla="*/ 27 h 69"/>
                <a:gd name="T24" fmla="*/ 16 w 47"/>
                <a:gd name="T25" fmla="*/ 19 h 69"/>
                <a:gd name="T26" fmla="*/ 18 w 47"/>
                <a:gd name="T27" fmla="*/ 13 h 69"/>
                <a:gd name="T28" fmla="*/ 21 w 47"/>
                <a:gd name="T29" fmla="*/ 8 h 69"/>
                <a:gd name="T30" fmla="*/ 22 w 47"/>
                <a:gd name="T31" fmla="*/ 4 h 69"/>
                <a:gd name="T32" fmla="*/ 24 w 47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98" name="Freeform 502"/>
            <p:cNvSpPr>
              <a:spLocks/>
            </p:cNvSpPr>
            <p:nvPr/>
          </p:nvSpPr>
          <p:spPr bwMode="auto">
            <a:xfrm>
              <a:off x="3190" y="2234"/>
              <a:ext cx="21" cy="52"/>
            </a:xfrm>
            <a:custGeom>
              <a:avLst/>
              <a:gdLst>
                <a:gd name="T0" fmla="*/ 9 w 26"/>
                <a:gd name="T1" fmla="*/ 0 h 59"/>
                <a:gd name="T2" fmla="*/ 7 w 26"/>
                <a:gd name="T3" fmla="*/ 4 h 59"/>
                <a:gd name="T4" fmla="*/ 5 w 26"/>
                <a:gd name="T5" fmla="*/ 9 h 59"/>
                <a:gd name="T6" fmla="*/ 3 w 26"/>
                <a:gd name="T7" fmla="*/ 14 h 59"/>
                <a:gd name="T8" fmla="*/ 2 w 26"/>
                <a:gd name="T9" fmla="*/ 19 h 59"/>
                <a:gd name="T10" fmla="*/ 2 w 26"/>
                <a:gd name="T11" fmla="*/ 25 h 59"/>
                <a:gd name="T12" fmla="*/ 0 w 26"/>
                <a:gd name="T13" fmla="*/ 28 h 59"/>
                <a:gd name="T14" fmla="*/ 2 w 26"/>
                <a:gd name="T15" fmla="*/ 31 h 59"/>
                <a:gd name="T16" fmla="*/ 3 w 26"/>
                <a:gd name="T17" fmla="*/ 32 h 59"/>
                <a:gd name="T18" fmla="*/ 6 w 26"/>
                <a:gd name="T19" fmla="*/ 27 h 59"/>
                <a:gd name="T20" fmla="*/ 7 w 26"/>
                <a:gd name="T21" fmla="*/ 18 h 59"/>
                <a:gd name="T22" fmla="*/ 8 w 26"/>
                <a:gd name="T23" fmla="*/ 7 h 59"/>
                <a:gd name="T24" fmla="*/ 9 w 26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99" name="Freeform 503"/>
            <p:cNvSpPr>
              <a:spLocks/>
            </p:cNvSpPr>
            <p:nvPr/>
          </p:nvSpPr>
          <p:spPr bwMode="auto">
            <a:xfrm>
              <a:off x="3225" y="2228"/>
              <a:ext cx="11" cy="46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7 h 51"/>
                <a:gd name="T4" fmla="*/ 1 w 11"/>
                <a:gd name="T5" fmla="*/ 19 h 51"/>
                <a:gd name="T6" fmla="*/ 0 w 11"/>
                <a:gd name="T7" fmla="*/ 27 h 51"/>
                <a:gd name="T8" fmla="*/ 6 w 11"/>
                <a:gd name="T9" fmla="*/ 30 h 51"/>
                <a:gd name="T10" fmla="*/ 11 w 11"/>
                <a:gd name="T11" fmla="*/ 27 h 51"/>
                <a:gd name="T12" fmla="*/ 11 w 11"/>
                <a:gd name="T13" fmla="*/ 19 h 51"/>
                <a:gd name="T14" fmla="*/ 10 w 11"/>
                <a:gd name="T15" fmla="*/ 10 h 51"/>
                <a:gd name="T16" fmla="*/ 11 w 11"/>
                <a:gd name="T17" fmla="*/ 0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0" name="Freeform 504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6 h 50"/>
                <a:gd name="T4" fmla="*/ 0 w 15"/>
                <a:gd name="T5" fmla="*/ 15 h 50"/>
                <a:gd name="T6" fmla="*/ 2 w 15"/>
                <a:gd name="T7" fmla="*/ 23 h 50"/>
                <a:gd name="T8" fmla="*/ 7 w 15"/>
                <a:gd name="T9" fmla="*/ 26 h 50"/>
                <a:gd name="T10" fmla="*/ 10 w 15"/>
                <a:gd name="T11" fmla="*/ 24 h 50"/>
                <a:gd name="T12" fmla="*/ 8 w 15"/>
                <a:gd name="T13" fmla="*/ 18 h 50"/>
                <a:gd name="T14" fmla="*/ 7 w 15"/>
                <a:gd name="T15" fmla="*/ 9 h 50"/>
                <a:gd name="T16" fmla="*/ 7 w 15"/>
                <a:gd name="T17" fmla="*/ 0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1" name="Freeform 505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8 w 16"/>
                <a:gd name="T1" fmla="*/ 0 h 49"/>
                <a:gd name="T2" fmla="*/ 4 w 16"/>
                <a:gd name="T3" fmla="*/ 4 h 49"/>
                <a:gd name="T4" fmla="*/ 1 w 16"/>
                <a:gd name="T5" fmla="*/ 12 h 49"/>
                <a:gd name="T6" fmla="*/ 0 w 16"/>
                <a:gd name="T7" fmla="*/ 22 h 49"/>
                <a:gd name="T8" fmla="*/ 4 w 16"/>
                <a:gd name="T9" fmla="*/ 29 h 49"/>
                <a:gd name="T10" fmla="*/ 8 w 16"/>
                <a:gd name="T11" fmla="*/ 27 h 49"/>
                <a:gd name="T12" fmla="*/ 9 w 16"/>
                <a:gd name="T13" fmla="*/ 19 h 49"/>
                <a:gd name="T14" fmla="*/ 8 w 16"/>
                <a:gd name="T15" fmla="*/ 8 h 49"/>
                <a:gd name="T16" fmla="*/ 8 w 16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2" name="Freeform 506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4 w 15"/>
                <a:gd name="T1" fmla="*/ 0 h 54"/>
                <a:gd name="T2" fmla="*/ 2 w 15"/>
                <a:gd name="T3" fmla="*/ 6 h 54"/>
                <a:gd name="T4" fmla="*/ 2 w 15"/>
                <a:gd name="T5" fmla="*/ 14 h 54"/>
                <a:gd name="T6" fmla="*/ 0 w 15"/>
                <a:gd name="T7" fmla="*/ 21 h 54"/>
                <a:gd name="T8" fmla="*/ 2 w 15"/>
                <a:gd name="T9" fmla="*/ 27 h 54"/>
                <a:gd name="T10" fmla="*/ 4 w 15"/>
                <a:gd name="T11" fmla="*/ 25 h 54"/>
                <a:gd name="T12" fmla="*/ 5 w 15"/>
                <a:gd name="T13" fmla="*/ 17 h 54"/>
                <a:gd name="T14" fmla="*/ 5 w 15"/>
                <a:gd name="T15" fmla="*/ 7 h 54"/>
                <a:gd name="T16" fmla="*/ 4 w 15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3" name="Freeform 507"/>
            <p:cNvSpPr>
              <a:spLocks/>
            </p:cNvSpPr>
            <p:nvPr/>
          </p:nvSpPr>
          <p:spPr bwMode="auto">
            <a:xfrm>
              <a:off x="2962" y="2249"/>
              <a:ext cx="74" cy="48"/>
            </a:xfrm>
            <a:custGeom>
              <a:avLst/>
              <a:gdLst>
                <a:gd name="T0" fmla="*/ 3 w 85"/>
                <a:gd name="T1" fmla="*/ 30 h 54"/>
                <a:gd name="T2" fmla="*/ 3 w 85"/>
                <a:gd name="T3" fmla="*/ 28 h 54"/>
                <a:gd name="T4" fmla="*/ 8 w 85"/>
                <a:gd name="T5" fmla="*/ 25 h 54"/>
                <a:gd name="T6" fmla="*/ 12 w 85"/>
                <a:gd name="T7" fmla="*/ 21 h 54"/>
                <a:gd name="T8" fmla="*/ 18 w 85"/>
                <a:gd name="T9" fmla="*/ 16 h 54"/>
                <a:gd name="T10" fmla="*/ 25 w 85"/>
                <a:gd name="T11" fmla="*/ 10 h 54"/>
                <a:gd name="T12" fmla="*/ 31 w 85"/>
                <a:gd name="T13" fmla="*/ 4 h 54"/>
                <a:gd name="T14" fmla="*/ 38 w 85"/>
                <a:gd name="T15" fmla="*/ 3 h 54"/>
                <a:gd name="T16" fmla="*/ 43 w 85"/>
                <a:gd name="T17" fmla="*/ 0 h 54"/>
                <a:gd name="T18" fmla="*/ 37 w 85"/>
                <a:gd name="T19" fmla="*/ 3 h 54"/>
                <a:gd name="T20" fmla="*/ 29 w 85"/>
                <a:gd name="T21" fmla="*/ 4 h 54"/>
                <a:gd name="T22" fmla="*/ 21 w 85"/>
                <a:gd name="T23" fmla="*/ 10 h 54"/>
                <a:gd name="T24" fmla="*/ 13 w 85"/>
                <a:gd name="T25" fmla="*/ 14 h 54"/>
                <a:gd name="T26" fmla="*/ 7 w 85"/>
                <a:gd name="T27" fmla="*/ 19 h 54"/>
                <a:gd name="T28" fmla="*/ 3 w 85"/>
                <a:gd name="T29" fmla="*/ 23 h 54"/>
                <a:gd name="T30" fmla="*/ 0 w 85"/>
                <a:gd name="T31" fmla="*/ 28 h 54"/>
                <a:gd name="T32" fmla="*/ 3 w 85"/>
                <a:gd name="T33" fmla="*/ 3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4" name="Freeform 508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28 w 63"/>
                <a:gd name="T1" fmla="*/ 0 h 35"/>
                <a:gd name="T2" fmla="*/ 25 w 63"/>
                <a:gd name="T3" fmla="*/ 3 h 35"/>
                <a:gd name="T4" fmla="*/ 21 w 63"/>
                <a:gd name="T5" fmla="*/ 3 h 35"/>
                <a:gd name="T6" fmla="*/ 15 w 63"/>
                <a:gd name="T7" fmla="*/ 7 h 35"/>
                <a:gd name="T8" fmla="*/ 10 w 63"/>
                <a:gd name="T9" fmla="*/ 9 h 35"/>
                <a:gd name="T10" fmla="*/ 6 w 63"/>
                <a:gd name="T11" fmla="*/ 11 h 35"/>
                <a:gd name="T12" fmla="*/ 3 w 63"/>
                <a:gd name="T13" fmla="*/ 13 h 35"/>
                <a:gd name="T14" fmla="*/ 0 w 63"/>
                <a:gd name="T15" fmla="*/ 15 h 35"/>
                <a:gd name="T16" fmla="*/ 2 w 63"/>
                <a:gd name="T17" fmla="*/ 16 h 35"/>
                <a:gd name="T18" fmla="*/ 3 w 63"/>
                <a:gd name="T19" fmla="*/ 16 h 35"/>
                <a:gd name="T20" fmla="*/ 6 w 63"/>
                <a:gd name="T21" fmla="*/ 15 h 35"/>
                <a:gd name="T22" fmla="*/ 10 w 63"/>
                <a:gd name="T23" fmla="*/ 13 h 35"/>
                <a:gd name="T24" fmla="*/ 15 w 63"/>
                <a:gd name="T25" fmla="*/ 9 h 35"/>
                <a:gd name="T26" fmla="*/ 20 w 63"/>
                <a:gd name="T27" fmla="*/ 7 h 35"/>
                <a:gd name="T28" fmla="*/ 23 w 63"/>
                <a:gd name="T29" fmla="*/ 3 h 35"/>
                <a:gd name="T30" fmla="*/ 27 w 63"/>
                <a:gd name="T31" fmla="*/ 3 h 35"/>
                <a:gd name="T32" fmla="*/ 28 w 63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5" name="Freeform 509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173 w 331"/>
                <a:gd name="T1" fmla="*/ 43 h 91"/>
                <a:gd name="T2" fmla="*/ 174 w 331"/>
                <a:gd name="T3" fmla="*/ 45 h 91"/>
                <a:gd name="T4" fmla="*/ 173 w 331"/>
                <a:gd name="T5" fmla="*/ 47 h 91"/>
                <a:gd name="T6" fmla="*/ 172 w 331"/>
                <a:gd name="T7" fmla="*/ 48 h 91"/>
                <a:gd name="T8" fmla="*/ 172 w 331"/>
                <a:gd name="T9" fmla="*/ 51 h 91"/>
                <a:gd name="T10" fmla="*/ 163 w 331"/>
                <a:gd name="T11" fmla="*/ 40 h 91"/>
                <a:gd name="T12" fmla="*/ 151 w 331"/>
                <a:gd name="T13" fmla="*/ 32 h 91"/>
                <a:gd name="T14" fmla="*/ 141 w 331"/>
                <a:gd name="T15" fmla="*/ 23 h 91"/>
                <a:gd name="T16" fmla="*/ 128 w 331"/>
                <a:gd name="T17" fmla="*/ 18 h 91"/>
                <a:gd name="T18" fmla="*/ 116 w 331"/>
                <a:gd name="T19" fmla="*/ 13 h 91"/>
                <a:gd name="T20" fmla="*/ 105 w 331"/>
                <a:gd name="T21" fmla="*/ 10 h 91"/>
                <a:gd name="T22" fmla="*/ 92 w 331"/>
                <a:gd name="T23" fmla="*/ 8 h 91"/>
                <a:gd name="T24" fmla="*/ 81 w 331"/>
                <a:gd name="T25" fmla="*/ 6 h 91"/>
                <a:gd name="T26" fmla="*/ 69 w 331"/>
                <a:gd name="T27" fmla="*/ 5 h 91"/>
                <a:gd name="T28" fmla="*/ 58 w 331"/>
                <a:gd name="T29" fmla="*/ 5 h 91"/>
                <a:gd name="T30" fmla="*/ 47 w 331"/>
                <a:gd name="T31" fmla="*/ 6 h 91"/>
                <a:gd name="T32" fmla="*/ 36 w 331"/>
                <a:gd name="T33" fmla="*/ 8 h 91"/>
                <a:gd name="T34" fmla="*/ 25 w 331"/>
                <a:gd name="T35" fmla="*/ 9 h 91"/>
                <a:gd name="T36" fmla="*/ 17 w 331"/>
                <a:gd name="T37" fmla="*/ 10 h 91"/>
                <a:gd name="T38" fmla="*/ 8 w 331"/>
                <a:gd name="T39" fmla="*/ 11 h 91"/>
                <a:gd name="T40" fmla="*/ 0 w 331"/>
                <a:gd name="T41" fmla="*/ 12 h 91"/>
                <a:gd name="T42" fmla="*/ 5 w 331"/>
                <a:gd name="T43" fmla="*/ 9 h 91"/>
                <a:gd name="T44" fmla="*/ 13 w 331"/>
                <a:gd name="T45" fmla="*/ 5 h 91"/>
                <a:gd name="T46" fmla="*/ 22 w 331"/>
                <a:gd name="T47" fmla="*/ 4 h 91"/>
                <a:gd name="T48" fmla="*/ 33 w 331"/>
                <a:gd name="T49" fmla="*/ 3 h 91"/>
                <a:gd name="T50" fmla="*/ 46 w 331"/>
                <a:gd name="T51" fmla="*/ 1 h 91"/>
                <a:gd name="T52" fmla="*/ 58 w 331"/>
                <a:gd name="T53" fmla="*/ 0 h 91"/>
                <a:gd name="T54" fmla="*/ 71 w 331"/>
                <a:gd name="T55" fmla="*/ 1 h 91"/>
                <a:gd name="T56" fmla="*/ 85 w 331"/>
                <a:gd name="T57" fmla="*/ 2 h 91"/>
                <a:gd name="T58" fmla="*/ 98 w 331"/>
                <a:gd name="T59" fmla="*/ 4 h 91"/>
                <a:gd name="T60" fmla="*/ 112 w 331"/>
                <a:gd name="T61" fmla="*/ 6 h 91"/>
                <a:gd name="T62" fmla="*/ 125 w 331"/>
                <a:gd name="T63" fmla="*/ 10 h 91"/>
                <a:gd name="T64" fmla="*/ 137 w 331"/>
                <a:gd name="T65" fmla="*/ 14 h 91"/>
                <a:gd name="T66" fmla="*/ 149 w 331"/>
                <a:gd name="T67" fmla="*/ 20 h 91"/>
                <a:gd name="T68" fmla="*/ 159 w 331"/>
                <a:gd name="T69" fmla="*/ 27 h 91"/>
                <a:gd name="T70" fmla="*/ 166 w 331"/>
                <a:gd name="T71" fmla="*/ 34 h 91"/>
                <a:gd name="T72" fmla="*/ 173 w 331"/>
                <a:gd name="T73" fmla="*/ 43 h 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6" name="Freeform 510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22 w 44"/>
                <a:gd name="T1" fmla="*/ 0 h 67"/>
                <a:gd name="T2" fmla="*/ 16 w 44"/>
                <a:gd name="T3" fmla="*/ 3 h 67"/>
                <a:gd name="T4" fmla="*/ 12 w 44"/>
                <a:gd name="T5" fmla="*/ 8 h 67"/>
                <a:gd name="T6" fmla="*/ 9 w 44"/>
                <a:gd name="T7" fmla="*/ 12 h 67"/>
                <a:gd name="T8" fmla="*/ 5 w 44"/>
                <a:gd name="T9" fmla="*/ 18 h 67"/>
                <a:gd name="T10" fmla="*/ 3 w 44"/>
                <a:gd name="T11" fmla="*/ 23 h 67"/>
                <a:gd name="T12" fmla="*/ 1 w 44"/>
                <a:gd name="T13" fmla="*/ 27 h 67"/>
                <a:gd name="T14" fmla="*/ 0 w 44"/>
                <a:gd name="T15" fmla="*/ 31 h 67"/>
                <a:gd name="T16" fmla="*/ 1 w 44"/>
                <a:gd name="T17" fmla="*/ 32 h 67"/>
                <a:gd name="T18" fmla="*/ 3 w 44"/>
                <a:gd name="T19" fmla="*/ 31 h 67"/>
                <a:gd name="T20" fmla="*/ 4 w 44"/>
                <a:gd name="T21" fmla="*/ 30 h 67"/>
                <a:gd name="T22" fmla="*/ 7 w 44"/>
                <a:gd name="T23" fmla="*/ 26 h 67"/>
                <a:gd name="T24" fmla="*/ 9 w 44"/>
                <a:gd name="T25" fmla="*/ 22 h 67"/>
                <a:gd name="T26" fmla="*/ 12 w 44"/>
                <a:gd name="T27" fmla="*/ 16 h 67"/>
                <a:gd name="T28" fmla="*/ 14 w 44"/>
                <a:gd name="T29" fmla="*/ 10 h 67"/>
                <a:gd name="T30" fmla="*/ 18 w 44"/>
                <a:gd name="T31" fmla="*/ 4 h 67"/>
                <a:gd name="T32" fmla="*/ 22 w 44"/>
                <a:gd name="T33" fmla="*/ 0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7" name="Freeform 511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42 h 78"/>
                <a:gd name="T2" fmla="*/ 0 w 66"/>
                <a:gd name="T3" fmla="*/ 40 h 78"/>
                <a:gd name="T4" fmla="*/ 3 w 66"/>
                <a:gd name="T5" fmla="*/ 35 h 78"/>
                <a:gd name="T6" fmla="*/ 4 w 66"/>
                <a:gd name="T7" fmla="*/ 30 h 78"/>
                <a:gd name="T8" fmla="*/ 9 w 66"/>
                <a:gd name="T9" fmla="*/ 22 h 78"/>
                <a:gd name="T10" fmla="*/ 14 w 66"/>
                <a:gd name="T11" fmla="*/ 15 h 78"/>
                <a:gd name="T12" fmla="*/ 19 w 66"/>
                <a:gd name="T13" fmla="*/ 9 h 78"/>
                <a:gd name="T14" fmla="*/ 25 w 66"/>
                <a:gd name="T15" fmla="*/ 4 h 78"/>
                <a:gd name="T16" fmla="*/ 31 w 66"/>
                <a:gd name="T17" fmla="*/ 0 h 78"/>
                <a:gd name="T18" fmla="*/ 28 w 66"/>
                <a:gd name="T19" fmla="*/ 4 h 78"/>
                <a:gd name="T20" fmla="*/ 24 w 66"/>
                <a:gd name="T21" fmla="*/ 11 h 78"/>
                <a:gd name="T22" fmla="*/ 19 w 66"/>
                <a:gd name="T23" fmla="*/ 18 h 78"/>
                <a:gd name="T24" fmla="*/ 14 w 66"/>
                <a:gd name="T25" fmla="*/ 26 h 78"/>
                <a:gd name="T26" fmla="*/ 10 w 66"/>
                <a:gd name="T27" fmla="*/ 32 h 78"/>
                <a:gd name="T28" fmla="*/ 6 w 66"/>
                <a:gd name="T29" fmla="*/ 38 h 78"/>
                <a:gd name="T30" fmla="*/ 3 w 66"/>
                <a:gd name="T31" fmla="*/ 42 h 78"/>
                <a:gd name="T32" fmla="*/ 1 w 66"/>
                <a:gd name="T33" fmla="*/ 42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8" name="Freeform 512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46 h 92"/>
                <a:gd name="T2" fmla="*/ 0 w 84"/>
                <a:gd name="T3" fmla="*/ 43 h 92"/>
                <a:gd name="T4" fmla="*/ 4 w 84"/>
                <a:gd name="T5" fmla="*/ 37 h 92"/>
                <a:gd name="T6" fmla="*/ 8 w 84"/>
                <a:gd name="T7" fmla="*/ 32 h 92"/>
                <a:gd name="T8" fmla="*/ 13 w 84"/>
                <a:gd name="T9" fmla="*/ 24 h 92"/>
                <a:gd name="T10" fmla="*/ 20 w 84"/>
                <a:gd name="T11" fmla="*/ 16 h 92"/>
                <a:gd name="T12" fmla="*/ 29 w 84"/>
                <a:gd name="T13" fmla="*/ 10 h 92"/>
                <a:gd name="T14" fmla="*/ 37 w 84"/>
                <a:gd name="T15" fmla="*/ 3 h 92"/>
                <a:gd name="T16" fmla="*/ 44 w 84"/>
                <a:gd name="T17" fmla="*/ 0 h 92"/>
                <a:gd name="T18" fmla="*/ 41 w 84"/>
                <a:gd name="T19" fmla="*/ 3 h 92"/>
                <a:gd name="T20" fmla="*/ 36 w 84"/>
                <a:gd name="T21" fmla="*/ 10 h 92"/>
                <a:gd name="T22" fmla="*/ 29 w 84"/>
                <a:gd name="T23" fmla="*/ 17 h 92"/>
                <a:gd name="T24" fmla="*/ 22 w 84"/>
                <a:gd name="T25" fmla="*/ 26 h 92"/>
                <a:gd name="T26" fmla="*/ 16 w 84"/>
                <a:gd name="T27" fmla="*/ 33 h 92"/>
                <a:gd name="T28" fmla="*/ 9 w 84"/>
                <a:gd name="T29" fmla="*/ 41 h 92"/>
                <a:gd name="T30" fmla="*/ 4 w 84"/>
                <a:gd name="T31" fmla="*/ 44 h 92"/>
                <a:gd name="T32" fmla="*/ 1 w 84"/>
                <a:gd name="T33" fmla="*/ 46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9" name="Freeform 513"/>
            <p:cNvSpPr>
              <a:spLocks/>
            </p:cNvSpPr>
            <p:nvPr/>
          </p:nvSpPr>
          <p:spPr bwMode="auto">
            <a:xfrm>
              <a:off x="3264" y="2039"/>
              <a:ext cx="68" cy="89"/>
            </a:xfrm>
            <a:custGeom>
              <a:avLst/>
              <a:gdLst>
                <a:gd name="T0" fmla="*/ 1 w 77"/>
                <a:gd name="T1" fmla="*/ 51 h 102"/>
                <a:gd name="T2" fmla="*/ 0 w 77"/>
                <a:gd name="T3" fmla="*/ 48 h 102"/>
                <a:gd name="T4" fmla="*/ 4 w 77"/>
                <a:gd name="T5" fmla="*/ 42 h 102"/>
                <a:gd name="T6" fmla="*/ 7 w 77"/>
                <a:gd name="T7" fmla="*/ 34 h 102"/>
                <a:gd name="T8" fmla="*/ 13 w 77"/>
                <a:gd name="T9" fmla="*/ 26 h 102"/>
                <a:gd name="T10" fmla="*/ 20 w 77"/>
                <a:gd name="T11" fmla="*/ 17 h 102"/>
                <a:gd name="T12" fmla="*/ 26 w 77"/>
                <a:gd name="T13" fmla="*/ 10 h 102"/>
                <a:gd name="T14" fmla="*/ 34 w 77"/>
                <a:gd name="T15" fmla="*/ 3 h 102"/>
                <a:gd name="T16" fmla="*/ 42 w 77"/>
                <a:gd name="T17" fmla="*/ 0 h 102"/>
                <a:gd name="T18" fmla="*/ 39 w 77"/>
                <a:gd name="T19" fmla="*/ 3 h 102"/>
                <a:gd name="T20" fmla="*/ 34 w 77"/>
                <a:gd name="T21" fmla="*/ 10 h 102"/>
                <a:gd name="T22" fmla="*/ 27 w 77"/>
                <a:gd name="T23" fmla="*/ 19 h 102"/>
                <a:gd name="T24" fmla="*/ 20 w 77"/>
                <a:gd name="T25" fmla="*/ 29 h 102"/>
                <a:gd name="T26" fmla="*/ 14 w 77"/>
                <a:gd name="T27" fmla="*/ 38 h 102"/>
                <a:gd name="T28" fmla="*/ 8 w 77"/>
                <a:gd name="T29" fmla="*/ 45 h 102"/>
                <a:gd name="T30" fmla="*/ 4 w 77"/>
                <a:gd name="T31" fmla="*/ 50 h 102"/>
                <a:gd name="T32" fmla="*/ 1 w 77"/>
                <a:gd name="T33" fmla="*/ 51 h 1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10" name="Freeform 514"/>
            <p:cNvSpPr>
              <a:spLocks/>
            </p:cNvSpPr>
            <p:nvPr/>
          </p:nvSpPr>
          <p:spPr bwMode="auto">
            <a:xfrm>
              <a:off x="3296" y="2049"/>
              <a:ext cx="57" cy="81"/>
            </a:xfrm>
            <a:custGeom>
              <a:avLst/>
              <a:gdLst>
                <a:gd name="T0" fmla="*/ 0 w 67"/>
                <a:gd name="T1" fmla="*/ 48 h 92"/>
                <a:gd name="T2" fmla="*/ 0 w 67"/>
                <a:gd name="T3" fmla="*/ 47 h 92"/>
                <a:gd name="T4" fmla="*/ 3 w 67"/>
                <a:gd name="T5" fmla="*/ 41 h 92"/>
                <a:gd name="T6" fmla="*/ 6 w 67"/>
                <a:gd name="T7" fmla="*/ 33 h 92"/>
                <a:gd name="T8" fmla="*/ 10 w 67"/>
                <a:gd name="T9" fmla="*/ 25 h 92"/>
                <a:gd name="T10" fmla="*/ 15 w 67"/>
                <a:gd name="T11" fmla="*/ 16 h 92"/>
                <a:gd name="T12" fmla="*/ 20 w 67"/>
                <a:gd name="T13" fmla="*/ 8 h 92"/>
                <a:gd name="T14" fmla="*/ 26 w 67"/>
                <a:gd name="T15" fmla="*/ 4 h 92"/>
                <a:gd name="T16" fmla="*/ 30 w 67"/>
                <a:gd name="T17" fmla="*/ 0 h 92"/>
                <a:gd name="T18" fmla="*/ 26 w 67"/>
                <a:gd name="T19" fmla="*/ 4 h 92"/>
                <a:gd name="T20" fmla="*/ 23 w 67"/>
                <a:gd name="T21" fmla="*/ 11 h 92"/>
                <a:gd name="T22" fmla="*/ 19 w 67"/>
                <a:gd name="T23" fmla="*/ 20 h 92"/>
                <a:gd name="T24" fmla="*/ 15 w 67"/>
                <a:gd name="T25" fmla="*/ 29 h 92"/>
                <a:gd name="T26" fmla="*/ 10 w 67"/>
                <a:gd name="T27" fmla="*/ 37 h 92"/>
                <a:gd name="T28" fmla="*/ 7 w 67"/>
                <a:gd name="T29" fmla="*/ 43 h 92"/>
                <a:gd name="T30" fmla="*/ 3 w 67"/>
                <a:gd name="T31" fmla="*/ 48 h 92"/>
                <a:gd name="T32" fmla="*/ 0 w 67"/>
                <a:gd name="T33" fmla="*/ 48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11" name="Freeform 515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36 h 77"/>
                <a:gd name="T2" fmla="*/ 0 w 56"/>
                <a:gd name="T3" fmla="*/ 33 h 77"/>
                <a:gd name="T4" fmla="*/ 1 w 56"/>
                <a:gd name="T5" fmla="*/ 29 h 77"/>
                <a:gd name="T6" fmla="*/ 5 w 56"/>
                <a:gd name="T7" fmla="*/ 24 h 77"/>
                <a:gd name="T8" fmla="*/ 9 w 56"/>
                <a:gd name="T9" fmla="*/ 18 h 77"/>
                <a:gd name="T10" fmla="*/ 14 w 56"/>
                <a:gd name="T11" fmla="*/ 13 h 77"/>
                <a:gd name="T12" fmla="*/ 20 w 56"/>
                <a:gd name="T13" fmla="*/ 7 h 77"/>
                <a:gd name="T14" fmla="*/ 27 w 56"/>
                <a:gd name="T15" fmla="*/ 3 h 77"/>
                <a:gd name="T16" fmla="*/ 35 w 56"/>
                <a:gd name="T17" fmla="*/ 0 h 77"/>
                <a:gd name="T18" fmla="*/ 32 w 56"/>
                <a:gd name="T19" fmla="*/ 4 h 77"/>
                <a:gd name="T20" fmla="*/ 27 w 56"/>
                <a:gd name="T21" fmla="*/ 9 h 77"/>
                <a:gd name="T22" fmla="*/ 22 w 56"/>
                <a:gd name="T23" fmla="*/ 15 h 77"/>
                <a:gd name="T24" fmla="*/ 17 w 56"/>
                <a:gd name="T25" fmla="*/ 21 h 77"/>
                <a:gd name="T26" fmla="*/ 12 w 56"/>
                <a:gd name="T27" fmla="*/ 28 h 77"/>
                <a:gd name="T28" fmla="*/ 6 w 56"/>
                <a:gd name="T29" fmla="*/ 33 h 77"/>
                <a:gd name="T30" fmla="*/ 5 w 56"/>
                <a:gd name="T31" fmla="*/ 34 h 77"/>
                <a:gd name="T32" fmla="*/ 1 w 56"/>
                <a:gd name="T33" fmla="*/ 36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12" name="Freeform 516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26 h 46"/>
                <a:gd name="T2" fmla="*/ 0 w 15"/>
                <a:gd name="T3" fmla="*/ 21 h 46"/>
                <a:gd name="T4" fmla="*/ 0 w 15"/>
                <a:gd name="T5" fmla="*/ 13 h 46"/>
                <a:gd name="T6" fmla="*/ 4 w 15"/>
                <a:gd name="T7" fmla="*/ 4 h 46"/>
                <a:gd name="T8" fmla="*/ 10 w 15"/>
                <a:gd name="T9" fmla="*/ 0 h 46"/>
                <a:gd name="T10" fmla="*/ 7 w 15"/>
                <a:gd name="T11" fmla="*/ 8 h 46"/>
                <a:gd name="T12" fmla="*/ 7 w 15"/>
                <a:gd name="T13" fmla="*/ 17 h 46"/>
                <a:gd name="T14" fmla="*/ 7 w 15"/>
                <a:gd name="T15" fmla="*/ 25 h 46"/>
                <a:gd name="T16" fmla="*/ 4 w 15"/>
                <a:gd name="T17" fmla="*/ 26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13" name="Freeform 517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45 h 85"/>
                <a:gd name="T2" fmla="*/ 0 w 75"/>
                <a:gd name="T3" fmla="*/ 43 h 85"/>
                <a:gd name="T4" fmla="*/ 3 w 75"/>
                <a:gd name="T5" fmla="*/ 38 h 85"/>
                <a:gd name="T6" fmla="*/ 6 w 75"/>
                <a:gd name="T7" fmla="*/ 32 h 85"/>
                <a:gd name="T8" fmla="*/ 10 w 75"/>
                <a:gd name="T9" fmla="*/ 24 h 85"/>
                <a:gd name="T10" fmla="*/ 16 w 75"/>
                <a:gd name="T11" fmla="*/ 16 h 85"/>
                <a:gd name="T12" fmla="*/ 23 w 75"/>
                <a:gd name="T13" fmla="*/ 9 h 85"/>
                <a:gd name="T14" fmla="*/ 31 w 75"/>
                <a:gd name="T15" fmla="*/ 4 h 85"/>
                <a:gd name="T16" fmla="*/ 36 w 75"/>
                <a:gd name="T17" fmla="*/ 0 h 85"/>
                <a:gd name="T18" fmla="*/ 35 w 75"/>
                <a:gd name="T19" fmla="*/ 4 h 85"/>
                <a:gd name="T20" fmla="*/ 29 w 75"/>
                <a:gd name="T21" fmla="*/ 10 h 85"/>
                <a:gd name="T22" fmla="*/ 24 w 75"/>
                <a:gd name="T23" fmla="*/ 18 h 85"/>
                <a:gd name="T24" fmla="*/ 19 w 75"/>
                <a:gd name="T25" fmla="*/ 26 h 85"/>
                <a:gd name="T26" fmla="*/ 13 w 75"/>
                <a:gd name="T27" fmla="*/ 34 h 85"/>
                <a:gd name="T28" fmla="*/ 8 w 75"/>
                <a:gd name="T29" fmla="*/ 41 h 85"/>
                <a:gd name="T30" fmla="*/ 3 w 75"/>
                <a:gd name="T31" fmla="*/ 44 h 85"/>
                <a:gd name="T32" fmla="*/ 2 w 75"/>
                <a:gd name="T33" fmla="*/ 4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14" name="Freeform 518"/>
            <p:cNvSpPr>
              <a:spLocks/>
            </p:cNvSpPr>
            <p:nvPr/>
          </p:nvSpPr>
          <p:spPr bwMode="auto">
            <a:xfrm>
              <a:off x="3239" y="2034"/>
              <a:ext cx="65" cy="87"/>
            </a:xfrm>
            <a:custGeom>
              <a:avLst/>
              <a:gdLst>
                <a:gd name="T0" fmla="*/ 1 w 74"/>
                <a:gd name="T1" fmla="*/ 52 h 99"/>
                <a:gd name="T2" fmla="*/ 0 w 74"/>
                <a:gd name="T3" fmla="*/ 49 h 99"/>
                <a:gd name="T4" fmla="*/ 3 w 74"/>
                <a:gd name="T5" fmla="*/ 42 h 99"/>
                <a:gd name="T6" fmla="*/ 6 w 74"/>
                <a:gd name="T7" fmla="*/ 35 h 99"/>
                <a:gd name="T8" fmla="*/ 11 w 74"/>
                <a:gd name="T9" fmla="*/ 26 h 99"/>
                <a:gd name="T10" fmla="*/ 18 w 74"/>
                <a:gd name="T11" fmla="*/ 17 h 99"/>
                <a:gd name="T12" fmla="*/ 25 w 74"/>
                <a:gd name="T13" fmla="*/ 10 h 99"/>
                <a:gd name="T14" fmla="*/ 32 w 74"/>
                <a:gd name="T15" fmla="*/ 4 h 99"/>
                <a:gd name="T16" fmla="*/ 39 w 74"/>
                <a:gd name="T17" fmla="*/ 0 h 99"/>
                <a:gd name="T18" fmla="*/ 36 w 74"/>
                <a:gd name="T19" fmla="*/ 4 h 99"/>
                <a:gd name="T20" fmla="*/ 32 w 74"/>
                <a:gd name="T21" fmla="*/ 11 h 99"/>
                <a:gd name="T22" fmla="*/ 25 w 74"/>
                <a:gd name="T23" fmla="*/ 19 h 99"/>
                <a:gd name="T24" fmla="*/ 19 w 74"/>
                <a:gd name="T25" fmla="*/ 29 h 99"/>
                <a:gd name="T26" fmla="*/ 13 w 74"/>
                <a:gd name="T27" fmla="*/ 38 h 99"/>
                <a:gd name="T28" fmla="*/ 8 w 74"/>
                <a:gd name="T29" fmla="*/ 47 h 99"/>
                <a:gd name="T30" fmla="*/ 4 w 74"/>
                <a:gd name="T31" fmla="*/ 51 h 99"/>
                <a:gd name="T32" fmla="*/ 1 w 74"/>
                <a:gd name="T33" fmla="*/ 52 h 9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15" name="Freeform 519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55 h 95"/>
                <a:gd name="T2" fmla="*/ 0 w 55"/>
                <a:gd name="T3" fmla="*/ 51 h 95"/>
                <a:gd name="T4" fmla="*/ 1 w 55"/>
                <a:gd name="T5" fmla="*/ 46 h 95"/>
                <a:gd name="T6" fmla="*/ 5 w 55"/>
                <a:gd name="T7" fmla="*/ 38 h 95"/>
                <a:gd name="T8" fmla="*/ 8 w 55"/>
                <a:gd name="T9" fmla="*/ 28 h 95"/>
                <a:gd name="T10" fmla="*/ 13 w 55"/>
                <a:gd name="T11" fmla="*/ 19 h 95"/>
                <a:gd name="T12" fmla="*/ 19 w 55"/>
                <a:gd name="T13" fmla="*/ 11 h 95"/>
                <a:gd name="T14" fmla="*/ 26 w 55"/>
                <a:gd name="T15" fmla="*/ 4 h 95"/>
                <a:gd name="T16" fmla="*/ 34 w 55"/>
                <a:gd name="T17" fmla="*/ 0 h 95"/>
                <a:gd name="T18" fmla="*/ 31 w 55"/>
                <a:gd name="T19" fmla="*/ 4 h 95"/>
                <a:gd name="T20" fmla="*/ 26 w 55"/>
                <a:gd name="T21" fmla="*/ 13 h 95"/>
                <a:gd name="T22" fmla="*/ 21 w 55"/>
                <a:gd name="T23" fmla="*/ 21 h 95"/>
                <a:gd name="T24" fmla="*/ 16 w 55"/>
                <a:gd name="T25" fmla="*/ 31 h 95"/>
                <a:gd name="T26" fmla="*/ 12 w 55"/>
                <a:gd name="T27" fmla="*/ 41 h 95"/>
                <a:gd name="T28" fmla="*/ 6 w 55"/>
                <a:gd name="T29" fmla="*/ 49 h 95"/>
                <a:gd name="T30" fmla="*/ 5 w 55"/>
                <a:gd name="T31" fmla="*/ 53 h 95"/>
                <a:gd name="T32" fmla="*/ 1 w 55"/>
                <a:gd name="T33" fmla="*/ 55 h 9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16" name="Freeform 520"/>
            <p:cNvSpPr>
              <a:spLocks/>
            </p:cNvSpPr>
            <p:nvPr/>
          </p:nvSpPr>
          <p:spPr bwMode="auto">
            <a:xfrm>
              <a:off x="3361" y="2070"/>
              <a:ext cx="51" cy="63"/>
            </a:xfrm>
            <a:custGeom>
              <a:avLst/>
              <a:gdLst>
                <a:gd name="T0" fmla="*/ 1 w 58"/>
                <a:gd name="T1" fmla="*/ 41 h 70"/>
                <a:gd name="T2" fmla="*/ 0 w 58"/>
                <a:gd name="T3" fmla="*/ 39 h 70"/>
                <a:gd name="T4" fmla="*/ 4 w 58"/>
                <a:gd name="T5" fmla="*/ 33 h 70"/>
                <a:gd name="T6" fmla="*/ 7 w 58"/>
                <a:gd name="T7" fmla="*/ 27 h 70"/>
                <a:gd name="T8" fmla="*/ 11 w 58"/>
                <a:gd name="T9" fmla="*/ 19 h 70"/>
                <a:gd name="T10" fmla="*/ 16 w 58"/>
                <a:gd name="T11" fmla="*/ 13 h 70"/>
                <a:gd name="T12" fmla="*/ 23 w 58"/>
                <a:gd name="T13" fmla="*/ 5 h 70"/>
                <a:gd name="T14" fmla="*/ 27 w 58"/>
                <a:gd name="T15" fmla="*/ 2 h 70"/>
                <a:gd name="T16" fmla="*/ 31 w 58"/>
                <a:gd name="T17" fmla="*/ 0 h 70"/>
                <a:gd name="T18" fmla="*/ 28 w 58"/>
                <a:gd name="T19" fmla="*/ 5 h 70"/>
                <a:gd name="T20" fmla="*/ 24 w 58"/>
                <a:gd name="T21" fmla="*/ 10 h 70"/>
                <a:gd name="T22" fmla="*/ 20 w 58"/>
                <a:gd name="T23" fmla="*/ 17 h 70"/>
                <a:gd name="T24" fmla="*/ 16 w 58"/>
                <a:gd name="T25" fmla="*/ 23 h 70"/>
                <a:gd name="T26" fmla="*/ 11 w 58"/>
                <a:gd name="T27" fmla="*/ 30 h 70"/>
                <a:gd name="T28" fmla="*/ 7 w 58"/>
                <a:gd name="T29" fmla="*/ 37 h 70"/>
                <a:gd name="T30" fmla="*/ 4 w 58"/>
                <a:gd name="T31" fmla="*/ 41 h 70"/>
                <a:gd name="T32" fmla="*/ 1 w 58"/>
                <a:gd name="T33" fmla="*/ 41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17" name="Freeform 521"/>
            <p:cNvSpPr>
              <a:spLocks/>
            </p:cNvSpPr>
            <p:nvPr/>
          </p:nvSpPr>
          <p:spPr bwMode="auto">
            <a:xfrm>
              <a:off x="3399" y="2079"/>
              <a:ext cx="20" cy="46"/>
            </a:xfrm>
            <a:custGeom>
              <a:avLst/>
              <a:gdLst>
                <a:gd name="T0" fmla="*/ 2 w 22"/>
                <a:gd name="T1" fmla="*/ 28 h 52"/>
                <a:gd name="T2" fmla="*/ 0 w 22"/>
                <a:gd name="T3" fmla="*/ 24 h 52"/>
                <a:gd name="T4" fmla="*/ 3 w 22"/>
                <a:gd name="T5" fmla="*/ 14 h 52"/>
                <a:gd name="T6" fmla="*/ 5 w 22"/>
                <a:gd name="T7" fmla="*/ 4 h 52"/>
                <a:gd name="T8" fmla="*/ 14 w 22"/>
                <a:gd name="T9" fmla="*/ 0 h 52"/>
                <a:gd name="T10" fmla="*/ 9 w 22"/>
                <a:gd name="T11" fmla="*/ 8 h 52"/>
                <a:gd name="T12" fmla="*/ 6 w 22"/>
                <a:gd name="T13" fmla="*/ 17 h 52"/>
                <a:gd name="T14" fmla="*/ 5 w 22"/>
                <a:gd name="T15" fmla="*/ 27 h 52"/>
                <a:gd name="T16" fmla="*/ 2 w 22"/>
                <a:gd name="T17" fmla="*/ 28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18" name="Freeform 522"/>
            <p:cNvSpPr>
              <a:spLocks/>
            </p:cNvSpPr>
            <p:nvPr/>
          </p:nvSpPr>
          <p:spPr bwMode="auto">
            <a:xfrm>
              <a:off x="3136" y="2044"/>
              <a:ext cx="39" cy="35"/>
            </a:xfrm>
            <a:custGeom>
              <a:avLst/>
              <a:gdLst>
                <a:gd name="T0" fmla="*/ 22 w 45"/>
                <a:gd name="T1" fmla="*/ 0 h 40"/>
                <a:gd name="T2" fmla="*/ 20 w 45"/>
                <a:gd name="T3" fmla="*/ 3 h 40"/>
                <a:gd name="T4" fmla="*/ 18 w 45"/>
                <a:gd name="T5" fmla="*/ 4 h 40"/>
                <a:gd name="T6" fmla="*/ 15 w 45"/>
                <a:gd name="T7" fmla="*/ 9 h 40"/>
                <a:gd name="T8" fmla="*/ 13 w 45"/>
                <a:gd name="T9" fmla="*/ 13 h 40"/>
                <a:gd name="T10" fmla="*/ 9 w 45"/>
                <a:gd name="T11" fmla="*/ 17 h 40"/>
                <a:gd name="T12" fmla="*/ 6 w 45"/>
                <a:gd name="T13" fmla="*/ 19 h 40"/>
                <a:gd name="T14" fmla="*/ 3 w 45"/>
                <a:gd name="T15" fmla="*/ 21 h 40"/>
                <a:gd name="T16" fmla="*/ 1 w 45"/>
                <a:gd name="T17" fmla="*/ 20 h 40"/>
                <a:gd name="T18" fmla="*/ 0 w 45"/>
                <a:gd name="T19" fmla="*/ 18 h 40"/>
                <a:gd name="T20" fmla="*/ 3 w 45"/>
                <a:gd name="T21" fmla="*/ 16 h 40"/>
                <a:gd name="T22" fmla="*/ 3 w 45"/>
                <a:gd name="T23" fmla="*/ 12 h 40"/>
                <a:gd name="T24" fmla="*/ 8 w 45"/>
                <a:gd name="T25" fmla="*/ 10 h 40"/>
                <a:gd name="T26" fmla="*/ 12 w 45"/>
                <a:gd name="T27" fmla="*/ 7 h 40"/>
                <a:gd name="T28" fmla="*/ 16 w 45"/>
                <a:gd name="T29" fmla="*/ 4 h 40"/>
                <a:gd name="T30" fmla="*/ 19 w 45"/>
                <a:gd name="T31" fmla="*/ 3 h 40"/>
                <a:gd name="T32" fmla="*/ 22 w 45"/>
                <a:gd name="T33" fmla="*/ 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19" name="Freeform 523"/>
            <p:cNvSpPr>
              <a:spLocks/>
            </p:cNvSpPr>
            <p:nvPr/>
          </p:nvSpPr>
          <p:spPr bwMode="auto">
            <a:xfrm>
              <a:off x="3119" y="2042"/>
              <a:ext cx="49" cy="11"/>
            </a:xfrm>
            <a:custGeom>
              <a:avLst/>
              <a:gdLst>
                <a:gd name="T0" fmla="*/ 33 w 54"/>
                <a:gd name="T1" fmla="*/ 3 h 11"/>
                <a:gd name="T2" fmla="*/ 31 w 54"/>
                <a:gd name="T3" fmla="*/ 3 h 11"/>
                <a:gd name="T4" fmla="*/ 27 w 54"/>
                <a:gd name="T5" fmla="*/ 2 h 11"/>
                <a:gd name="T6" fmla="*/ 21 w 54"/>
                <a:gd name="T7" fmla="*/ 1 h 11"/>
                <a:gd name="T8" fmla="*/ 15 w 54"/>
                <a:gd name="T9" fmla="*/ 1 h 11"/>
                <a:gd name="T10" fmla="*/ 11 w 54"/>
                <a:gd name="T11" fmla="*/ 0 h 11"/>
                <a:gd name="T12" fmla="*/ 5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5 w 54"/>
                <a:gd name="T21" fmla="*/ 11 h 11"/>
                <a:gd name="T22" fmla="*/ 9 w 54"/>
                <a:gd name="T23" fmla="*/ 11 h 11"/>
                <a:gd name="T24" fmla="*/ 14 w 54"/>
                <a:gd name="T25" fmla="*/ 10 h 11"/>
                <a:gd name="T26" fmla="*/ 19 w 54"/>
                <a:gd name="T27" fmla="*/ 9 h 11"/>
                <a:gd name="T28" fmla="*/ 25 w 54"/>
                <a:gd name="T29" fmla="*/ 6 h 11"/>
                <a:gd name="T30" fmla="*/ 30 w 54"/>
                <a:gd name="T31" fmla="*/ 4 h 11"/>
                <a:gd name="T32" fmla="*/ 33 w 54"/>
                <a:gd name="T33" fmla="*/ 3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0" name="Freeform 524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30 w 51"/>
                <a:gd name="T1" fmla="*/ 28 h 45"/>
                <a:gd name="T2" fmla="*/ 26 w 51"/>
                <a:gd name="T3" fmla="*/ 25 h 45"/>
                <a:gd name="T4" fmla="*/ 21 w 51"/>
                <a:gd name="T5" fmla="*/ 22 h 45"/>
                <a:gd name="T6" fmla="*/ 15 w 51"/>
                <a:gd name="T7" fmla="*/ 18 h 45"/>
                <a:gd name="T8" fmla="*/ 11 w 51"/>
                <a:gd name="T9" fmla="*/ 13 h 45"/>
                <a:gd name="T10" fmla="*/ 5 w 51"/>
                <a:gd name="T11" fmla="*/ 9 h 45"/>
                <a:gd name="T12" fmla="*/ 3 w 51"/>
                <a:gd name="T13" fmla="*/ 5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6 w 51"/>
                <a:gd name="T21" fmla="*/ 4 h 45"/>
                <a:gd name="T22" fmla="*/ 11 w 51"/>
                <a:gd name="T23" fmla="*/ 5 h 45"/>
                <a:gd name="T24" fmla="*/ 15 w 51"/>
                <a:gd name="T25" fmla="*/ 11 h 45"/>
                <a:gd name="T26" fmla="*/ 21 w 51"/>
                <a:gd name="T27" fmla="*/ 15 h 45"/>
                <a:gd name="T28" fmla="*/ 24 w 51"/>
                <a:gd name="T29" fmla="*/ 22 h 45"/>
                <a:gd name="T30" fmla="*/ 28 w 51"/>
                <a:gd name="T31" fmla="*/ 25 h 45"/>
                <a:gd name="T32" fmla="*/ 30 w 51"/>
                <a:gd name="T33" fmla="*/ 28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1" name="Freeform 525"/>
            <p:cNvSpPr>
              <a:spLocks/>
            </p:cNvSpPr>
            <p:nvPr/>
          </p:nvSpPr>
          <p:spPr bwMode="auto">
            <a:xfrm>
              <a:off x="3406" y="2014"/>
              <a:ext cx="13" cy="60"/>
            </a:xfrm>
            <a:custGeom>
              <a:avLst/>
              <a:gdLst>
                <a:gd name="T0" fmla="*/ 3 w 15"/>
                <a:gd name="T1" fmla="*/ 36 h 68"/>
                <a:gd name="T2" fmla="*/ 1 w 15"/>
                <a:gd name="T3" fmla="*/ 27 h 68"/>
                <a:gd name="T4" fmla="*/ 0 w 15"/>
                <a:gd name="T5" fmla="*/ 15 h 68"/>
                <a:gd name="T6" fmla="*/ 1 w 15"/>
                <a:gd name="T7" fmla="*/ 5 h 68"/>
                <a:gd name="T8" fmla="*/ 4 w 15"/>
                <a:gd name="T9" fmla="*/ 0 h 68"/>
                <a:gd name="T10" fmla="*/ 8 w 15"/>
                <a:gd name="T11" fmla="*/ 4 h 68"/>
                <a:gd name="T12" fmla="*/ 7 w 15"/>
                <a:gd name="T13" fmla="*/ 15 h 68"/>
                <a:gd name="T14" fmla="*/ 3 w 15"/>
                <a:gd name="T15" fmla="*/ 26 h 68"/>
                <a:gd name="T16" fmla="*/ 3 w 15"/>
                <a:gd name="T17" fmla="*/ 3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2" name="Freeform 526"/>
            <p:cNvSpPr>
              <a:spLocks/>
            </p:cNvSpPr>
            <p:nvPr/>
          </p:nvSpPr>
          <p:spPr bwMode="auto">
            <a:xfrm>
              <a:off x="3419" y="2026"/>
              <a:ext cx="26" cy="56"/>
            </a:xfrm>
            <a:custGeom>
              <a:avLst/>
              <a:gdLst>
                <a:gd name="T0" fmla="*/ 0 w 30"/>
                <a:gd name="T1" fmla="*/ 30 h 65"/>
                <a:gd name="T2" fmla="*/ 2 w 30"/>
                <a:gd name="T3" fmla="*/ 23 h 65"/>
                <a:gd name="T4" fmla="*/ 3 w 30"/>
                <a:gd name="T5" fmla="*/ 14 h 65"/>
                <a:gd name="T6" fmla="*/ 8 w 30"/>
                <a:gd name="T7" fmla="*/ 3 h 65"/>
                <a:gd name="T8" fmla="*/ 13 w 30"/>
                <a:gd name="T9" fmla="*/ 0 h 65"/>
                <a:gd name="T10" fmla="*/ 15 w 30"/>
                <a:gd name="T11" fmla="*/ 3 h 65"/>
                <a:gd name="T12" fmla="*/ 14 w 30"/>
                <a:gd name="T13" fmla="*/ 3 h 65"/>
                <a:gd name="T14" fmla="*/ 12 w 30"/>
                <a:gd name="T15" fmla="*/ 9 h 65"/>
                <a:gd name="T16" fmla="*/ 10 w 30"/>
                <a:gd name="T17" fmla="*/ 14 h 65"/>
                <a:gd name="T18" fmla="*/ 7 w 30"/>
                <a:gd name="T19" fmla="*/ 19 h 65"/>
                <a:gd name="T20" fmla="*/ 3 w 30"/>
                <a:gd name="T21" fmla="*/ 24 h 65"/>
                <a:gd name="T22" fmla="*/ 3 w 30"/>
                <a:gd name="T23" fmla="*/ 29 h 65"/>
                <a:gd name="T24" fmla="*/ 0 w 30"/>
                <a:gd name="T25" fmla="*/ 30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3" name="Freeform 527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7 w 15"/>
                <a:gd name="T1" fmla="*/ 30 h 65"/>
                <a:gd name="T2" fmla="*/ 3 w 15"/>
                <a:gd name="T3" fmla="*/ 25 h 65"/>
                <a:gd name="T4" fmla="*/ 0 w 15"/>
                <a:gd name="T5" fmla="*/ 16 h 65"/>
                <a:gd name="T6" fmla="*/ 1 w 15"/>
                <a:gd name="T7" fmla="*/ 6 h 65"/>
                <a:gd name="T8" fmla="*/ 7 w 15"/>
                <a:gd name="T9" fmla="*/ 0 h 65"/>
                <a:gd name="T10" fmla="*/ 10 w 15"/>
                <a:gd name="T11" fmla="*/ 3 h 65"/>
                <a:gd name="T12" fmla="*/ 9 w 15"/>
                <a:gd name="T13" fmla="*/ 11 h 65"/>
                <a:gd name="T14" fmla="*/ 7 w 15"/>
                <a:gd name="T15" fmla="*/ 22 h 65"/>
                <a:gd name="T16" fmla="*/ 7 w 15"/>
                <a:gd name="T17" fmla="*/ 30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4" name="Freeform 528"/>
            <p:cNvSpPr>
              <a:spLocks/>
            </p:cNvSpPr>
            <p:nvPr/>
          </p:nvSpPr>
          <p:spPr bwMode="auto">
            <a:xfrm>
              <a:off x="3361" y="1998"/>
              <a:ext cx="10" cy="62"/>
            </a:xfrm>
            <a:custGeom>
              <a:avLst/>
              <a:gdLst>
                <a:gd name="T0" fmla="*/ 5 w 12"/>
                <a:gd name="T1" fmla="*/ 40 h 69"/>
                <a:gd name="T2" fmla="*/ 3 w 12"/>
                <a:gd name="T3" fmla="*/ 32 h 69"/>
                <a:gd name="T4" fmla="*/ 1 w 12"/>
                <a:gd name="T5" fmla="*/ 20 h 69"/>
                <a:gd name="T6" fmla="*/ 0 w 12"/>
                <a:gd name="T7" fmla="*/ 7 h 69"/>
                <a:gd name="T8" fmla="*/ 3 w 12"/>
                <a:gd name="T9" fmla="*/ 0 h 69"/>
                <a:gd name="T10" fmla="*/ 4 w 12"/>
                <a:gd name="T11" fmla="*/ 4 h 69"/>
                <a:gd name="T12" fmla="*/ 5 w 12"/>
                <a:gd name="T13" fmla="*/ 13 h 69"/>
                <a:gd name="T14" fmla="*/ 4 w 12"/>
                <a:gd name="T15" fmla="*/ 28 h 69"/>
                <a:gd name="T16" fmla="*/ 5 w 12"/>
                <a:gd name="T17" fmla="*/ 40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5" name="Freeform 529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5 w 15"/>
                <a:gd name="T1" fmla="*/ 33 h 68"/>
                <a:gd name="T2" fmla="*/ 3 w 15"/>
                <a:gd name="T3" fmla="*/ 26 h 68"/>
                <a:gd name="T4" fmla="*/ 2 w 15"/>
                <a:gd name="T5" fmla="*/ 14 h 68"/>
                <a:gd name="T6" fmla="*/ 0 w 15"/>
                <a:gd name="T7" fmla="*/ 5 h 68"/>
                <a:gd name="T8" fmla="*/ 2 w 15"/>
                <a:gd name="T9" fmla="*/ 0 h 68"/>
                <a:gd name="T10" fmla="*/ 3 w 15"/>
                <a:gd name="T11" fmla="*/ 4 h 68"/>
                <a:gd name="T12" fmla="*/ 4 w 15"/>
                <a:gd name="T13" fmla="*/ 13 h 68"/>
                <a:gd name="T14" fmla="*/ 4 w 15"/>
                <a:gd name="T15" fmla="*/ 24 h 68"/>
                <a:gd name="T16" fmla="*/ 5 w 15"/>
                <a:gd name="T17" fmla="*/ 33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" name="Freeform 530"/>
            <p:cNvSpPr>
              <a:spLocks/>
            </p:cNvSpPr>
            <p:nvPr/>
          </p:nvSpPr>
          <p:spPr bwMode="auto">
            <a:xfrm>
              <a:off x="3313" y="1975"/>
              <a:ext cx="16" cy="67"/>
            </a:xfrm>
            <a:custGeom>
              <a:avLst/>
              <a:gdLst>
                <a:gd name="T0" fmla="*/ 10 w 18"/>
                <a:gd name="T1" fmla="*/ 41 h 76"/>
                <a:gd name="T2" fmla="*/ 5 w 18"/>
                <a:gd name="T3" fmla="*/ 30 h 76"/>
                <a:gd name="T4" fmla="*/ 2 w 18"/>
                <a:gd name="T5" fmla="*/ 17 h 76"/>
                <a:gd name="T6" fmla="*/ 0 w 18"/>
                <a:gd name="T7" fmla="*/ 4 h 76"/>
                <a:gd name="T8" fmla="*/ 4 w 18"/>
                <a:gd name="T9" fmla="*/ 0 h 76"/>
                <a:gd name="T10" fmla="*/ 9 w 18"/>
                <a:gd name="T11" fmla="*/ 4 h 76"/>
                <a:gd name="T12" fmla="*/ 10 w 18"/>
                <a:gd name="T13" fmla="*/ 17 h 76"/>
                <a:gd name="T14" fmla="*/ 9 w 18"/>
                <a:gd name="T15" fmla="*/ 30 h 76"/>
                <a:gd name="T16" fmla="*/ 10 w 18"/>
                <a:gd name="T17" fmla="*/ 41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" name="Freeform 531"/>
            <p:cNvSpPr>
              <a:spLocks/>
            </p:cNvSpPr>
            <p:nvPr/>
          </p:nvSpPr>
          <p:spPr bwMode="auto">
            <a:xfrm>
              <a:off x="3282" y="1965"/>
              <a:ext cx="23" cy="74"/>
            </a:xfrm>
            <a:custGeom>
              <a:avLst/>
              <a:gdLst>
                <a:gd name="T0" fmla="*/ 12 w 27"/>
                <a:gd name="T1" fmla="*/ 44 h 84"/>
                <a:gd name="T2" fmla="*/ 10 w 27"/>
                <a:gd name="T3" fmla="*/ 41 h 84"/>
                <a:gd name="T4" fmla="*/ 8 w 27"/>
                <a:gd name="T5" fmla="*/ 33 h 84"/>
                <a:gd name="T6" fmla="*/ 6 w 27"/>
                <a:gd name="T7" fmla="*/ 26 h 84"/>
                <a:gd name="T8" fmla="*/ 3 w 27"/>
                <a:gd name="T9" fmla="*/ 19 h 84"/>
                <a:gd name="T10" fmla="*/ 3 w 27"/>
                <a:gd name="T11" fmla="*/ 11 h 84"/>
                <a:gd name="T12" fmla="*/ 0 w 27"/>
                <a:gd name="T13" fmla="*/ 4 h 84"/>
                <a:gd name="T14" fmla="*/ 1 w 27"/>
                <a:gd name="T15" fmla="*/ 2 h 84"/>
                <a:gd name="T16" fmla="*/ 3 w 27"/>
                <a:gd name="T17" fmla="*/ 0 h 84"/>
                <a:gd name="T18" fmla="*/ 7 w 27"/>
                <a:gd name="T19" fmla="*/ 7 h 84"/>
                <a:gd name="T20" fmla="*/ 9 w 27"/>
                <a:gd name="T21" fmla="*/ 20 h 84"/>
                <a:gd name="T22" fmla="*/ 10 w 27"/>
                <a:gd name="T23" fmla="*/ 36 h 84"/>
                <a:gd name="T24" fmla="*/ 12 w 27"/>
                <a:gd name="T25" fmla="*/ 44 h 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8" name="Freeform 532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14 w 35"/>
                <a:gd name="T1" fmla="*/ 45 h 91"/>
                <a:gd name="T2" fmla="*/ 10 w 35"/>
                <a:gd name="T3" fmla="*/ 42 h 91"/>
                <a:gd name="T4" fmla="*/ 7 w 35"/>
                <a:gd name="T5" fmla="*/ 35 h 91"/>
                <a:gd name="T6" fmla="*/ 5 w 35"/>
                <a:gd name="T7" fmla="*/ 28 h 91"/>
                <a:gd name="T8" fmla="*/ 2 w 35"/>
                <a:gd name="T9" fmla="*/ 20 h 91"/>
                <a:gd name="T10" fmla="*/ 1 w 35"/>
                <a:gd name="T11" fmla="*/ 12 h 91"/>
                <a:gd name="T12" fmla="*/ 0 w 35"/>
                <a:gd name="T13" fmla="*/ 7 h 91"/>
                <a:gd name="T14" fmla="*/ 1 w 35"/>
                <a:gd name="T15" fmla="*/ 3 h 91"/>
                <a:gd name="T16" fmla="*/ 2 w 35"/>
                <a:gd name="T17" fmla="*/ 0 h 91"/>
                <a:gd name="T18" fmla="*/ 7 w 35"/>
                <a:gd name="T19" fmla="*/ 5 h 91"/>
                <a:gd name="T20" fmla="*/ 10 w 35"/>
                <a:gd name="T21" fmla="*/ 18 h 91"/>
                <a:gd name="T22" fmla="*/ 12 w 35"/>
                <a:gd name="T23" fmla="*/ 33 h 91"/>
                <a:gd name="T24" fmla="*/ 14 w 35"/>
                <a:gd name="T25" fmla="*/ 45 h 9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" name="Freeform 533"/>
            <p:cNvSpPr>
              <a:spLocks/>
            </p:cNvSpPr>
            <p:nvPr/>
          </p:nvSpPr>
          <p:spPr bwMode="auto">
            <a:xfrm>
              <a:off x="3208" y="1965"/>
              <a:ext cx="49" cy="75"/>
            </a:xfrm>
            <a:custGeom>
              <a:avLst/>
              <a:gdLst>
                <a:gd name="T0" fmla="*/ 29 w 56"/>
                <a:gd name="T1" fmla="*/ 45 h 85"/>
                <a:gd name="T2" fmla="*/ 25 w 56"/>
                <a:gd name="T3" fmla="*/ 41 h 85"/>
                <a:gd name="T4" fmla="*/ 19 w 56"/>
                <a:gd name="T5" fmla="*/ 36 h 85"/>
                <a:gd name="T6" fmla="*/ 14 w 56"/>
                <a:gd name="T7" fmla="*/ 28 h 85"/>
                <a:gd name="T8" fmla="*/ 9 w 56"/>
                <a:gd name="T9" fmla="*/ 20 h 85"/>
                <a:gd name="T10" fmla="*/ 4 w 56"/>
                <a:gd name="T11" fmla="*/ 13 h 85"/>
                <a:gd name="T12" fmla="*/ 2 w 56"/>
                <a:gd name="T13" fmla="*/ 8 h 85"/>
                <a:gd name="T14" fmla="*/ 0 w 56"/>
                <a:gd name="T15" fmla="*/ 4 h 85"/>
                <a:gd name="T16" fmla="*/ 2 w 56"/>
                <a:gd name="T17" fmla="*/ 0 h 85"/>
                <a:gd name="T18" fmla="*/ 4 w 56"/>
                <a:gd name="T19" fmla="*/ 0 h 85"/>
                <a:gd name="T20" fmla="*/ 8 w 56"/>
                <a:gd name="T21" fmla="*/ 4 h 85"/>
                <a:gd name="T22" fmla="*/ 12 w 56"/>
                <a:gd name="T23" fmla="*/ 9 h 85"/>
                <a:gd name="T24" fmla="*/ 17 w 56"/>
                <a:gd name="T25" fmla="*/ 16 h 85"/>
                <a:gd name="T26" fmla="*/ 21 w 56"/>
                <a:gd name="T27" fmla="*/ 23 h 85"/>
                <a:gd name="T28" fmla="*/ 25 w 56"/>
                <a:gd name="T29" fmla="*/ 32 h 85"/>
                <a:gd name="T30" fmla="*/ 27 w 56"/>
                <a:gd name="T31" fmla="*/ 38 h 85"/>
                <a:gd name="T32" fmla="*/ 29 w 56"/>
                <a:gd name="T33" fmla="*/ 4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" name="Freeform 534"/>
            <p:cNvSpPr>
              <a:spLocks/>
            </p:cNvSpPr>
            <p:nvPr/>
          </p:nvSpPr>
          <p:spPr bwMode="auto">
            <a:xfrm>
              <a:off x="3166" y="1977"/>
              <a:ext cx="63" cy="62"/>
            </a:xfrm>
            <a:custGeom>
              <a:avLst/>
              <a:gdLst>
                <a:gd name="T0" fmla="*/ 39 w 71"/>
                <a:gd name="T1" fmla="*/ 38 h 70"/>
                <a:gd name="T2" fmla="*/ 35 w 71"/>
                <a:gd name="T3" fmla="*/ 35 h 70"/>
                <a:gd name="T4" fmla="*/ 28 w 71"/>
                <a:gd name="T5" fmla="*/ 31 h 70"/>
                <a:gd name="T6" fmla="*/ 21 w 71"/>
                <a:gd name="T7" fmla="*/ 25 h 70"/>
                <a:gd name="T8" fmla="*/ 13 w 71"/>
                <a:gd name="T9" fmla="*/ 19 h 70"/>
                <a:gd name="T10" fmla="*/ 8 w 71"/>
                <a:gd name="T11" fmla="*/ 12 h 70"/>
                <a:gd name="T12" fmla="*/ 3 w 71"/>
                <a:gd name="T13" fmla="*/ 7 h 70"/>
                <a:gd name="T14" fmla="*/ 0 w 71"/>
                <a:gd name="T15" fmla="*/ 4 h 70"/>
                <a:gd name="T16" fmla="*/ 1 w 71"/>
                <a:gd name="T17" fmla="*/ 0 h 70"/>
                <a:gd name="T18" fmla="*/ 4 w 71"/>
                <a:gd name="T19" fmla="*/ 0 h 70"/>
                <a:gd name="T20" fmla="*/ 10 w 71"/>
                <a:gd name="T21" fmla="*/ 4 h 70"/>
                <a:gd name="T22" fmla="*/ 17 w 71"/>
                <a:gd name="T23" fmla="*/ 9 h 70"/>
                <a:gd name="T24" fmla="*/ 22 w 71"/>
                <a:gd name="T25" fmla="*/ 14 h 70"/>
                <a:gd name="T26" fmla="*/ 29 w 71"/>
                <a:gd name="T27" fmla="*/ 21 h 70"/>
                <a:gd name="T28" fmla="*/ 34 w 71"/>
                <a:gd name="T29" fmla="*/ 28 h 70"/>
                <a:gd name="T30" fmla="*/ 38 w 71"/>
                <a:gd name="T31" fmla="*/ 35 h 70"/>
                <a:gd name="T32" fmla="*/ 39 w 71"/>
                <a:gd name="T33" fmla="*/ 3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" name="Freeform 535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5 w 64"/>
                <a:gd name="T3" fmla="*/ 1 h 65"/>
                <a:gd name="T4" fmla="*/ 7 w 64"/>
                <a:gd name="T5" fmla="*/ 3 h 65"/>
                <a:gd name="T6" fmla="*/ 13 w 64"/>
                <a:gd name="T7" fmla="*/ 8 h 65"/>
                <a:gd name="T8" fmla="*/ 18 w 64"/>
                <a:gd name="T9" fmla="*/ 13 h 65"/>
                <a:gd name="T10" fmla="*/ 23 w 64"/>
                <a:gd name="T11" fmla="*/ 18 h 65"/>
                <a:gd name="T12" fmla="*/ 29 w 64"/>
                <a:gd name="T13" fmla="*/ 22 h 65"/>
                <a:gd name="T14" fmla="*/ 34 w 64"/>
                <a:gd name="T15" fmla="*/ 28 h 65"/>
                <a:gd name="T16" fmla="*/ 40 w 64"/>
                <a:gd name="T17" fmla="*/ 30 h 65"/>
                <a:gd name="T18" fmla="*/ 33 w 64"/>
                <a:gd name="T19" fmla="*/ 29 h 65"/>
                <a:gd name="T20" fmla="*/ 24 w 64"/>
                <a:gd name="T21" fmla="*/ 25 h 65"/>
                <a:gd name="T22" fmla="*/ 18 w 64"/>
                <a:gd name="T23" fmla="*/ 21 h 65"/>
                <a:gd name="T24" fmla="*/ 11 w 64"/>
                <a:gd name="T25" fmla="*/ 16 h 65"/>
                <a:gd name="T26" fmla="*/ 5 w 64"/>
                <a:gd name="T27" fmla="*/ 11 h 65"/>
                <a:gd name="T28" fmla="*/ 2 w 64"/>
                <a:gd name="T29" fmla="*/ 7 h 65"/>
                <a:gd name="T30" fmla="*/ 0 w 64"/>
                <a:gd name="T31" fmla="*/ 3 h 65"/>
                <a:gd name="T32" fmla="*/ 3 w 64"/>
                <a:gd name="T33" fmla="*/ 0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" name="Freeform 536"/>
            <p:cNvSpPr>
              <a:spLocks/>
            </p:cNvSpPr>
            <p:nvPr/>
          </p:nvSpPr>
          <p:spPr bwMode="auto">
            <a:xfrm>
              <a:off x="2870" y="2096"/>
              <a:ext cx="273" cy="67"/>
            </a:xfrm>
            <a:custGeom>
              <a:avLst/>
              <a:gdLst>
                <a:gd name="T0" fmla="*/ 158 w 312"/>
                <a:gd name="T1" fmla="*/ 36 h 76"/>
                <a:gd name="T2" fmla="*/ 160 w 312"/>
                <a:gd name="T3" fmla="*/ 37 h 76"/>
                <a:gd name="T4" fmla="*/ 158 w 312"/>
                <a:gd name="T5" fmla="*/ 38 h 76"/>
                <a:gd name="T6" fmla="*/ 158 w 312"/>
                <a:gd name="T7" fmla="*/ 40 h 76"/>
                <a:gd name="T8" fmla="*/ 156 w 312"/>
                <a:gd name="T9" fmla="*/ 41 h 76"/>
                <a:gd name="T10" fmla="*/ 146 w 312"/>
                <a:gd name="T11" fmla="*/ 32 h 76"/>
                <a:gd name="T12" fmla="*/ 136 w 312"/>
                <a:gd name="T13" fmla="*/ 24 h 76"/>
                <a:gd name="T14" fmla="*/ 126 w 312"/>
                <a:gd name="T15" fmla="*/ 18 h 76"/>
                <a:gd name="T16" fmla="*/ 116 w 312"/>
                <a:gd name="T17" fmla="*/ 13 h 76"/>
                <a:gd name="T18" fmla="*/ 105 w 312"/>
                <a:gd name="T19" fmla="*/ 10 h 76"/>
                <a:gd name="T20" fmla="*/ 93 w 312"/>
                <a:gd name="T21" fmla="*/ 9 h 76"/>
                <a:gd name="T22" fmla="*/ 83 w 312"/>
                <a:gd name="T23" fmla="*/ 8 h 76"/>
                <a:gd name="T24" fmla="*/ 73 w 312"/>
                <a:gd name="T25" fmla="*/ 7 h 76"/>
                <a:gd name="T26" fmla="*/ 62 w 312"/>
                <a:gd name="T27" fmla="*/ 8 h 76"/>
                <a:gd name="T28" fmla="*/ 52 w 312"/>
                <a:gd name="T29" fmla="*/ 9 h 76"/>
                <a:gd name="T30" fmla="*/ 40 w 312"/>
                <a:gd name="T31" fmla="*/ 10 h 76"/>
                <a:gd name="T32" fmla="*/ 32 w 312"/>
                <a:gd name="T33" fmla="*/ 11 h 76"/>
                <a:gd name="T34" fmla="*/ 23 w 312"/>
                <a:gd name="T35" fmla="*/ 14 h 76"/>
                <a:gd name="T36" fmla="*/ 15 w 312"/>
                <a:gd name="T37" fmla="*/ 16 h 76"/>
                <a:gd name="T38" fmla="*/ 7 w 312"/>
                <a:gd name="T39" fmla="*/ 18 h 76"/>
                <a:gd name="T40" fmla="*/ 0 w 312"/>
                <a:gd name="T41" fmla="*/ 20 h 76"/>
                <a:gd name="T42" fmla="*/ 4 w 312"/>
                <a:gd name="T43" fmla="*/ 16 h 76"/>
                <a:gd name="T44" fmla="*/ 10 w 312"/>
                <a:gd name="T45" fmla="*/ 11 h 76"/>
                <a:gd name="T46" fmla="*/ 18 w 312"/>
                <a:gd name="T47" fmla="*/ 8 h 76"/>
                <a:gd name="T48" fmla="*/ 26 w 312"/>
                <a:gd name="T49" fmla="*/ 4 h 76"/>
                <a:gd name="T50" fmla="*/ 37 w 312"/>
                <a:gd name="T51" fmla="*/ 4 h 76"/>
                <a:gd name="T52" fmla="*/ 49 w 312"/>
                <a:gd name="T53" fmla="*/ 1 h 76"/>
                <a:gd name="T54" fmla="*/ 61 w 312"/>
                <a:gd name="T55" fmla="*/ 0 h 76"/>
                <a:gd name="T56" fmla="*/ 74 w 312"/>
                <a:gd name="T57" fmla="*/ 0 h 76"/>
                <a:gd name="T58" fmla="*/ 88 w 312"/>
                <a:gd name="T59" fmla="*/ 1 h 76"/>
                <a:gd name="T60" fmla="*/ 100 w 312"/>
                <a:gd name="T61" fmla="*/ 4 h 76"/>
                <a:gd name="T62" fmla="*/ 112 w 312"/>
                <a:gd name="T63" fmla="*/ 5 h 76"/>
                <a:gd name="T64" fmla="*/ 125 w 312"/>
                <a:gd name="T65" fmla="*/ 9 h 76"/>
                <a:gd name="T66" fmla="*/ 135 w 312"/>
                <a:gd name="T67" fmla="*/ 14 h 76"/>
                <a:gd name="T68" fmla="*/ 144 w 312"/>
                <a:gd name="T69" fmla="*/ 20 h 76"/>
                <a:gd name="T70" fmla="*/ 153 w 312"/>
                <a:gd name="T71" fmla="*/ 28 h 76"/>
                <a:gd name="T72" fmla="*/ 158 w 312"/>
                <a:gd name="T73" fmla="*/ 36 h 7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3" name="Freeform 537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19 w 38"/>
                <a:gd name="T1" fmla="*/ 0 h 68"/>
                <a:gd name="T2" fmla="*/ 15 w 38"/>
                <a:gd name="T3" fmla="*/ 4 h 68"/>
                <a:gd name="T4" fmla="*/ 11 w 38"/>
                <a:gd name="T5" fmla="*/ 9 h 68"/>
                <a:gd name="T6" fmla="*/ 8 w 38"/>
                <a:gd name="T7" fmla="*/ 15 h 68"/>
                <a:gd name="T8" fmla="*/ 4 w 38"/>
                <a:gd name="T9" fmla="*/ 20 h 68"/>
                <a:gd name="T10" fmla="*/ 3 w 38"/>
                <a:gd name="T11" fmla="*/ 26 h 68"/>
                <a:gd name="T12" fmla="*/ 1 w 38"/>
                <a:gd name="T13" fmla="*/ 31 h 68"/>
                <a:gd name="T14" fmla="*/ 0 w 38"/>
                <a:gd name="T15" fmla="*/ 34 h 68"/>
                <a:gd name="T16" fmla="*/ 1 w 38"/>
                <a:gd name="T17" fmla="*/ 36 h 68"/>
                <a:gd name="T18" fmla="*/ 3 w 38"/>
                <a:gd name="T19" fmla="*/ 36 h 68"/>
                <a:gd name="T20" fmla="*/ 3 w 38"/>
                <a:gd name="T21" fmla="*/ 34 h 68"/>
                <a:gd name="T22" fmla="*/ 6 w 38"/>
                <a:gd name="T23" fmla="*/ 29 h 68"/>
                <a:gd name="T24" fmla="*/ 8 w 38"/>
                <a:gd name="T25" fmla="*/ 23 h 68"/>
                <a:gd name="T26" fmla="*/ 10 w 38"/>
                <a:gd name="T27" fmla="*/ 17 h 68"/>
                <a:gd name="T28" fmla="*/ 13 w 38"/>
                <a:gd name="T29" fmla="*/ 11 h 68"/>
                <a:gd name="T30" fmla="*/ 16 w 38"/>
                <a:gd name="T31" fmla="*/ 4 h 68"/>
                <a:gd name="T32" fmla="*/ 19 w 38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4" name="Freeform 538"/>
            <p:cNvSpPr>
              <a:spLocks/>
            </p:cNvSpPr>
            <p:nvPr/>
          </p:nvSpPr>
          <p:spPr bwMode="auto">
            <a:xfrm>
              <a:off x="2893" y="2105"/>
              <a:ext cx="38" cy="67"/>
            </a:xfrm>
            <a:custGeom>
              <a:avLst/>
              <a:gdLst>
                <a:gd name="T0" fmla="*/ 1 w 45"/>
                <a:gd name="T1" fmla="*/ 43 h 75"/>
                <a:gd name="T2" fmla="*/ 0 w 45"/>
                <a:gd name="T3" fmla="*/ 41 h 75"/>
                <a:gd name="T4" fmla="*/ 1 w 45"/>
                <a:gd name="T5" fmla="*/ 37 h 75"/>
                <a:gd name="T6" fmla="*/ 3 w 45"/>
                <a:gd name="T7" fmla="*/ 31 h 75"/>
                <a:gd name="T8" fmla="*/ 4 w 45"/>
                <a:gd name="T9" fmla="*/ 25 h 75"/>
                <a:gd name="T10" fmla="*/ 7 w 45"/>
                <a:gd name="T11" fmla="*/ 18 h 75"/>
                <a:gd name="T12" fmla="*/ 10 w 45"/>
                <a:gd name="T13" fmla="*/ 12 h 75"/>
                <a:gd name="T14" fmla="*/ 14 w 45"/>
                <a:gd name="T15" fmla="*/ 4 h 75"/>
                <a:gd name="T16" fmla="*/ 19 w 45"/>
                <a:gd name="T17" fmla="*/ 0 h 75"/>
                <a:gd name="T18" fmla="*/ 17 w 45"/>
                <a:gd name="T19" fmla="*/ 4 h 75"/>
                <a:gd name="T20" fmla="*/ 14 w 45"/>
                <a:gd name="T21" fmla="*/ 12 h 75"/>
                <a:gd name="T22" fmla="*/ 12 w 45"/>
                <a:gd name="T23" fmla="*/ 19 h 75"/>
                <a:gd name="T24" fmla="*/ 9 w 45"/>
                <a:gd name="T25" fmla="*/ 26 h 75"/>
                <a:gd name="T26" fmla="*/ 6 w 45"/>
                <a:gd name="T27" fmla="*/ 33 h 75"/>
                <a:gd name="T28" fmla="*/ 4 w 45"/>
                <a:gd name="T29" fmla="*/ 38 h 75"/>
                <a:gd name="T30" fmla="*/ 3 w 45"/>
                <a:gd name="T31" fmla="*/ 42 h 75"/>
                <a:gd name="T32" fmla="*/ 1 w 45"/>
                <a:gd name="T33" fmla="*/ 43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5" name="Freeform 539"/>
            <p:cNvSpPr>
              <a:spLocks/>
            </p:cNvSpPr>
            <p:nvPr/>
          </p:nvSpPr>
          <p:spPr bwMode="auto">
            <a:xfrm>
              <a:off x="2933" y="2100"/>
              <a:ext cx="52" cy="86"/>
            </a:xfrm>
            <a:custGeom>
              <a:avLst/>
              <a:gdLst>
                <a:gd name="T0" fmla="*/ 1 w 60"/>
                <a:gd name="T1" fmla="*/ 51 h 98"/>
                <a:gd name="T2" fmla="*/ 0 w 60"/>
                <a:gd name="T3" fmla="*/ 47 h 98"/>
                <a:gd name="T4" fmla="*/ 2 w 60"/>
                <a:gd name="T5" fmla="*/ 42 h 98"/>
                <a:gd name="T6" fmla="*/ 3 w 60"/>
                <a:gd name="T7" fmla="*/ 36 h 98"/>
                <a:gd name="T8" fmla="*/ 8 w 60"/>
                <a:gd name="T9" fmla="*/ 27 h 98"/>
                <a:gd name="T10" fmla="*/ 12 w 60"/>
                <a:gd name="T11" fmla="*/ 19 h 98"/>
                <a:gd name="T12" fmla="*/ 18 w 60"/>
                <a:gd name="T13" fmla="*/ 11 h 98"/>
                <a:gd name="T14" fmla="*/ 23 w 60"/>
                <a:gd name="T15" fmla="*/ 4 h 98"/>
                <a:gd name="T16" fmla="*/ 29 w 60"/>
                <a:gd name="T17" fmla="*/ 0 h 98"/>
                <a:gd name="T18" fmla="*/ 27 w 60"/>
                <a:gd name="T19" fmla="*/ 4 h 98"/>
                <a:gd name="T20" fmla="*/ 23 w 60"/>
                <a:gd name="T21" fmla="*/ 11 h 98"/>
                <a:gd name="T22" fmla="*/ 20 w 60"/>
                <a:gd name="T23" fmla="*/ 19 h 98"/>
                <a:gd name="T24" fmla="*/ 15 w 60"/>
                <a:gd name="T25" fmla="*/ 29 h 98"/>
                <a:gd name="T26" fmla="*/ 10 w 60"/>
                <a:gd name="T27" fmla="*/ 37 h 98"/>
                <a:gd name="T28" fmla="*/ 7 w 60"/>
                <a:gd name="T29" fmla="*/ 46 h 98"/>
                <a:gd name="T30" fmla="*/ 3 w 60"/>
                <a:gd name="T31" fmla="*/ 50 h 98"/>
                <a:gd name="T32" fmla="*/ 1 w 60"/>
                <a:gd name="T33" fmla="*/ 51 h 9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6" name="Freeform 540"/>
            <p:cNvSpPr>
              <a:spLocks/>
            </p:cNvSpPr>
            <p:nvPr/>
          </p:nvSpPr>
          <p:spPr bwMode="auto">
            <a:xfrm>
              <a:off x="2978" y="2105"/>
              <a:ext cx="58" cy="91"/>
            </a:xfrm>
            <a:custGeom>
              <a:avLst/>
              <a:gdLst>
                <a:gd name="T0" fmla="*/ 1 w 65"/>
                <a:gd name="T1" fmla="*/ 51 h 105"/>
                <a:gd name="T2" fmla="*/ 0 w 65"/>
                <a:gd name="T3" fmla="*/ 49 h 105"/>
                <a:gd name="T4" fmla="*/ 3 w 65"/>
                <a:gd name="T5" fmla="*/ 42 h 105"/>
                <a:gd name="T6" fmla="*/ 4 w 65"/>
                <a:gd name="T7" fmla="*/ 36 h 105"/>
                <a:gd name="T8" fmla="*/ 11 w 65"/>
                <a:gd name="T9" fmla="*/ 27 h 105"/>
                <a:gd name="T10" fmla="*/ 17 w 65"/>
                <a:gd name="T11" fmla="*/ 17 h 105"/>
                <a:gd name="T12" fmla="*/ 23 w 65"/>
                <a:gd name="T13" fmla="*/ 10 h 105"/>
                <a:gd name="T14" fmla="*/ 30 w 65"/>
                <a:gd name="T15" fmla="*/ 3 h 105"/>
                <a:gd name="T16" fmla="*/ 37 w 65"/>
                <a:gd name="T17" fmla="*/ 0 h 105"/>
                <a:gd name="T18" fmla="*/ 34 w 65"/>
                <a:gd name="T19" fmla="*/ 3 h 105"/>
                <a:gd name="T20" fmla="*/ 30 w 65"/>
                <a:gd name="T21" fmla="*/ 10 h 105"/>
                <a:gd name="T22" fmla="*/ 26 w 65"/>
                <a:gd name="T23" fmla="*/ 19 h 105"/>
                <a:gd name="T24" fmla="*/ 19 w 65"/>
                <a:gd name="T25" fmla="*/ 28 h 105"/>
                <a:gd name="T26" fmla="*/ 13 w 65"/>
                <a:gd name="T27" fmla="*/ 36 h 105"/>
                <a:gd name="T28" fmla="*/ 8 w 65"/>
                <a:gd name="T29" fmla="*/ 44 h 105"/>
                <a:gd name="T30" fmla="*/ 4 w 65"/>
                <a:gd name="T31" fmla="*/ 49 h 105"/>
                <a:gd name="T32" fmla="*/ 1 w 65"/>
                <a:gd name="T33" fmla="*/ 51 h 1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7" name="Freeform 541"/>
            <p:cNvSpPr>
              <a:spLocks/>
            </p:cNvSpPr>
            <p:nvPr/>
          </p:nvSpPr>
          <p:spPr bwMode="auto">
            <a:xfrm>
              <a:off x="3008" y="2112"/>
              <a:ext cx="62" cy="76"/>
            </a:xfrm>
            <a:custGeom>
              <a:avLst/>
              <a:gdLst>
                <a:gd name="T0" fmla="*/ 0 w 71"/>
                <a:gd name="T1" fmla="*/ 45 h 87"/>
                <a:gd name="T2" fmla="*/ 0 w 71"/>
                <a:gd name="T3" fmla="*/ 42 h 87"/>
                <a:gd name="T4" fmla="*/ 3 w 71"/>
                <a:gd name="T5" fmla="*/ 37 h 87"/>
                <a:gd name="T6" fmla="*/ 7 w 71"/>
                <a:gd name="T7" fmla="*/ 30 h 87"/>
                <a:gd name="T8" fmla="*/ 13 w 71"/>
                <a:gd name="T9" fmla="*/ 22 h 87"/>
                <a:gd name="T10" fmla="*/ 18 w 71"/>
                <a:gd name="T11" fmla="*/ 14 h 87"/>
                <a:gd name="T12" fmla="*/ 25 w 71"/>
                <a:gd name="T13" fmla="*/ 7 h 87"/>
                <a:gd name="T14" fmla="*/ 31 w 71"/>
                <a:gd name="T15" fmla="*/ 3 h 87"/>
                <a:gd name="T16" fmla="*/ 36 w 71"/>
                <a:gd name="T17" fmla="*/ 0 h 87"/>
                <a:gd name="T18" fmla="*/ 34 w 71"/>
                <a:gd name="T19" fmla="*/ 3 h 87"/>
                <a:gd name="T20" fmla="*/ 29 w 71"/>
                <a:gd name="T21" fmla="*/ 10 h 87"/>
                <a:gd name="T22" fmla="*/ 24 w 71"/>
                <a:gd name="T23" fmla="*/ 18 h 87"/>
                <a:gd name="T24" fmla="*/ 18 w 71"/>
                <a:gd name="T25" fmla="*/ 26 h 87"/>
                <a:gd name="T26" fmla="*/ 12 w 71"/>
                <a:gd name="T27" fmla="*/ 34 h 87"/>
                <a:gd name="T28" fmla="*/ 7 w 71"/>
                <a:gd name="T29" fmla="*/ 39 h 87"/>
                <a:gd name="T30" fmla="*/ 3 w 71"/>
                <a:gd name="T31" fmla="*/ 44 h 87"/>
                <a:gd name="T32" fmla="*/ 0 w 71"/>
                <a:gd name="T33" fmla="*/ 45 h 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8" name="Freeform 542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39 h 71"/>
                <a:gd name="T2" fmla="*/ 0 w 61"/>
                <a:gd name="T3" fmla="*/ 36 h 71"/>
                <a:gd name="T4" fmla="*/ 3 w 61"/>
                <a:gd name="T5" fmla="*/ 32 h 71"/>
                <a:gd name="T6" fmla="*/ 3 w 61"/>
                <a:gd name="T7" fmla="*/ 26 h 71"/>
                <a:gd name="T8" fmla="*/ 8 w 61"/>
                <a:gd name="T9" fmla="*/ 20 h 71"/>
                <a:gd name="T10" fmla="*/ 12 w 61"/>
                <a:gd name="T11" fmla="*/ 13 h 71"/>
                <a:gd name="T12" fmla="*/ 17 w 61"/>
                <a:gd name="T13" fmla="*/ 7 h 71"/>
                <a:gd name="T14" fmla="*/ 22 w 61"/>
                <a:gd name="T15" fmla="*/ 4 h 71"/>
                <a:gd name="T16" fmla="*/ 27 w 61"/>
                <a:gd name="T17" fmla="*/ 0 h 71"/>
                <a:gd name="T18" fmla="*/ 25 w 61"/>
                <a:gd name="T19" fmla="*/ 4 h 71"/>
                <a:gd name="T20" fmla="*/ 21 w 61"/>
                <a:gd name="T21" fmla="*/ 10 h 71"/>
                <a:gd name="T22" fmla="*/ 17 w 61"/>
                <a:gd name="T23" fmla="*/ 17 h 71"/>
                <a:gd name="T24" fmla="*/ 13 w 61"/>
                <a:gd name="T25" fmla="*/ 23 h 71"/>
                <a:gd name="T26" fmla="*/ 9 w 61"/>
                <a:gd name="T27" fmla="*/ 30 h 71"/>
                <a:gd name="T28" fmla="*/ 6 w 61"/>
                <a:gd name="T29" fmla="*/ 35 h 71"/>
                <a:gd name="T30" fmla="*/ 3 w 61"/>
                <a:gd name="T31" fmla="*/ 38 h 71"/>
                <a:gd name="T32" fmla="*/ 1 w 61"/>
                <a:gd name="T33" fmla="*/ 39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9" name="Freeform 543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24 h 51"/>
                <a:gd name="T2" fmla="*/ 0 w 53"/>
                <a:gd name="T3" fmla="*/ 22 h 51"/>
                <a:gd name="T4" fmla="*/ 3 w 53"/>
                <a:gd name="T5" fmla="*/ 19 h 51"/>
                <a:gd name="T6" fmla="*/ 5 w 53"/>
                <a:gd name="T7" fmla="*/ 15 h 51"/>
                <a:gd name="T8" fmla="*/ 10 w 53"/>
                <a:gd name="T9" fmla="*/ 10 h 51"/>
                <a:gd name="T10" fmla="*/ 14 w 53"/>
                <a:gd name="T11" fmla="*/ 7 h 51"/>
                <a:gd name="T12" fmla="*/ 19 w 53"/>
                <a:gd name="T13" fmla="*/ 3 h 51"/>
                <a:gd name="T14" fmla="*/ 23 w 53"/>
                <a:gd name="T15" fmla="*/ 1 h 51"/>
                <a:gd name="T16" fmla="*/ 26 w 53"/>
                <a:gd name="T17" fmla="*/ 0 h 51"/>
                <a:gd name="T18" fmla="*/ 23 w 53"/>
                <a:gd name="T19" fmla="*/ 3 h 51"/>
                <a:gd name="T20" fmla="*/ 20 w 53"/>
                <a:gd name="T21" fmla="*/ 6 h 51"/>
                <a:gd name="T22" fmla="*/ 16 w 53"/>
                <a:gd name="T23" fmla="*/ 10 h 51"/>
                <a:gd name="T24" fmla="*/ 12 w 53"/>
                <a:gd name="T25" fmla="*/ 14 h 51"/>
                <a:gd name="T26" fmla="*/ 9 w 53"/>
                <a:gd name="T27" fmla="*/ 18 h 51"/>
                <a:gd name="T28" fmla="*/ 5 w 53"/>
                <a:gd name="T29" fmla="*/ 22 h 51"/>
                <a:gd name="T30" fmla="*/ 3 w 53"/>
                <a:gd name="T31" fmla="*/ 24 h 51"/>
                <a:gd name="T32" fmla="*/ 0 w 53"/>
                <a:gd name="T33" fmla="*/ 24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0" name="Freeform 544"/>
            <p:cNvSpPr>
              <a:spLocks/>
            </p:cNvSpPr>
            <p:nvPr/>
          </p:nvSpPr>
          <p:spPr bwMode="auto">
            <a:xfrm>
              <a:off x="3105" y="2149"/>
              <a:ext cx="31" cy="32"/>
            </a:xfrm>
            <a:custGeom>
              <a:avLst/>
              <a:gdLst>
                <a:gd name="T0" fmla="*/ 0 w 34"/>
                <a:gd name="T1" fmla="*/ 23 h 34"/>
                <a:gd name="T2" fmla="*/ 0 w 34"/>
                <a:gd name="T3" fmla="*/ 22 h 34"/>
                <a:gd name="T4" fmla="*/ 1 w 34"/>
                <a:gd name="T5" fmla="*/ 19 h 34"/>
                <a:gd name="T6" fmla="*/ 5 w 34"/>
                <a:gd name="T7" fmla="*/ 13 h 34"/>
                <a:gd name="T8" fmla="*/ 5 w 34"/>
                <a:gd name="T9" fmla="*/ 8 h 34"/>
                <a:gd name="T10" fmla="*/ 11 w 34"/>
                <a:gd name="T11" fmla="*/ 6 h 34"/>
                <a:gd name="T12" fmla="*/ 15 w 34"/>
                <a:gd name="T13" fmla="*/ 2 h 34"/>
                <a:gd name="T14" fmla="*/ 18 w 34"/>
                <a:gd name="T15" fmla="*/ 0 h 34"/>
                <a:gd name="T16" fmla="*/ 22 w 34"/>
                <a:gd name="T17" fmla="*/ 1 h 34"/>
                <a:gd name="T18" fmla="*/ 17 w 34"/>
                <a:gd name="T19" fmla="*/ 3 h 34"/>
                <a:gd name="T20" fmla="*/ 14 w 34"/>
                <a:gd name="T21" fmla="*/ 8 h 34"/>
                <a:gd name="T22" fmla="*/ 12 w 34"/>
                <a:gd name="T23" fmla="*/ 10 h 34"/>
                <a:gd name="T24" fmla="*/ 7 w 34"/>
                <a:gd name="T25" fmla="*/ 17 h 34"/>
                <a:gd name="T26" fmla="*/ 5 w 34"/>
                <a:gd name="T27" fmla="*/ 22 h 34"/>
                <a:gd name="T28" fmla="*/ 5 w 34"/>
                <a:gd name="T29" fmla="*/ 24 h 34"/>
                <a:gd name="T30" fmla="*/ 2 w 34"/>
                <a:gd name="T31" fmla="*/ 24 h 34"/>
                <a:gd name="T32" fmla="*/ 0 w 34"/>
                <a:gd name="T33" fmla="*/ 23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1" name="Freeform 545"/>
            <p:cNvSpPr>
              <a:spLocks/>
            </p:cNvSpPr>
            <p:nvPr/>
          </p:nvSpPr>
          <p:spPr bwMode="auto">
            <a:xfrm>
              <a:off x="2850" y="2123"/>
              <a:ext cx="36" cy="38"/>
            </a:xfrm>
            <a:custGeom>
              <a:avLst/>
              <a:gdLst>
                <a:gd name="T0" fmla="*/ 23 w 40"/>
                <a:gd name="T1" fmla="*/ 0 h 44"/>
                <a:gd name="T2" fmla="*/ 23 w 40"/>
                <a:gd name="T3" fmla="*/ 3 h 44"/>
                <a:gd name="T4" fmla="*/ 20 w 40"/>
                <a:gd name="T5" fmla="*/ 5 h 44"/>
                <a:gd name="T6" fmla="*/ 17 w 40"/>
                <a:gd name="T7" fmla="*/ 9 h 44"/>
                <a:gd name="T8" fmla="*/ 14 w 40"/>
                <a:gd name="T9" fmla="*/ 12 h 44"/>
                <a:gd name="T10" fmla="*/ 11 w 40"/>
                <a:gd name="T11" fmla="*/ 16 h 44"/>
                <a:gd name="T12" fmla="*/ 6 w 40"/>
                <a:gd name="T13" fmla="*/ 19 h 44"/>
                <a:gd name="T14" fmla="*/ 5 w 40"/>
                <a:gd name="T15" fmla="*/ 22 h 44"/>
                <a:gd name="T16" fmla="*/ 1 w 40"/>
                <a:gd name="T17" fmla="*/ 20 h 44"/>
                <a:gd name="T18" fmla="*/ 0 w 40"/>
                <a:gd name="T19" fmla="*/ 19 h 44"/>
                <a:gd name="T20" fmla="*/ 2 w 40"/>
                <a:gd name="T21" fmla="*/ 16 h 44"/>
                <a:gd name="T22" fmla="*/ 5 w 40"/>
                <a:gd name="T23" fmla="*/ 12 h 44"/>
                <a:gd name="T24" fmla="*/ 8 w 40"/>
                <a:gd name="T25" fmla="*/ 9 h 44"/>
                <a:gd name="T26" fmla="*/ 13 w 40"/>
                <a:gd name="T27" fmla="*/ 7 h 44"/>
                <a:gd name="T28" fmla="*/ 18 w 40"/>
                <a:gd name="T29" fmla="*/ 3 h 44"/>
                <a:gd name="T30" fmla="*/ 21 w 40"/>
                <a:gd name="T31" fmla="*/ 3 h 44"/>
                <a:gd name="T32" fmla="*/ 23 w 40"/>
                <a:gd name="T33" fmla="*/ 0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2" name="Freeform 546"/>
            <p:cNvSpPr>
              <a:spLocks/>
            </p:cNvSpPr>
            <p:nvPr/>
          </p:nvSpPr>
          <p:spPr bwMode="auto">
            <a:xfrm>
              <a:off x="2845" y="2102"/>
              <a:ext cx="42" cy="19"/>
            </a:xfrm>
            <a:custGeom>
              <a:avLst/>
              <a:gdLst>
                <a:gd name="T0" fmla="*/ 27 w 47"/>
                <a:gd name="T1" fmla="*/ 13 h 21"/>
                <a:gd name="T2" fmla="*/ 25 w 47"/>
                <a:gd name="T3" fmla="*/ 12 h 21"/>
                <a:gd name="T4" fmla="*/ 22 w 47"/>
                <a:gd name="T5" fmla="*/ 11 h 21"/>
                <a:gd name="T6" fmla="*/ 19 w 47"/>
                <a:gd name="T7" fmla="*/ 7 h 21"/>
                <a:gd name="T8" fmla="*/ 13 w 47"/>
                <a:gd name="T9" fmla="*/ 5 h 21"/>
                <a:gd name="T10" fmla="*/ 10 w 47"/>
                <a:gd name="T11" fmla="*/ 4 h 21"/>
                <a:gd name="T12" fmla="*/ 4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5 h 21"/>
                <a:gd name="T22" fmla="*/ 4 w 47"/>
                <a:gd name="T23" fmla="*/ 7 h 21"/>
                <a:gd name="T24" fmla="*/ 10 w 47"/>
                <a:gd name="T25" fmla="*/ 10 h 21"/>
                <a:gd name="T26" fmla="*/ 15 w 47"/>
                <a:gd name="T27" fmla="*/ 11 h 21"/>
                <a:gd name="T28" fmla="*/ 19 w 47"/>
                <a:gd name="T29" fmla="*/ 12 h 21"/>
                <a:gd name="T30" fmla="*/ 23 w 47"/>
                <a:gd name="T31" fmla="*/ 12 h 21"/>
                <a:gd name="T32" fmla="*/ 27 w 47"/>
                <a:gd name="T33" fmla="*/ 13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3" name="Freeform 547"/>
            <p:cNvSpPr>
              <a:spLocks/>
            </p:cNvSpPr>
            <p:nvPr/>
          </p:nvSpPr>
          <p:spPr bwMode="auto">
            <a:xfrm>
              <a:off x="2833" y="2125"/>
              <a:ext cx="46" cy="10"/>
            </a:xfrm>
            <a:custGeom>
              <a:avLst/>
              <a:gdLst>
                <a:gd name="T0" fmla="*/ 26 w 53"/>
                <a:gd name="T1" fmla="*/ 0 h 13"/>
                <a:gd name="T2" fmla="*/ 24 w 53"/>
                <a:gd name="T3" fmla="*/ 0 h 13"/>
                <a:gd name="T4" fmla="*/ 21 w 53"/>
                <a:gd name="T5" fmla="*/ 0 h 13"/>
                <a:gd name="T6" fmla="*/ 16 w 53"/>
                <a:gd name="T7" fmla="*/ 0 h 13"/>
                <a:gd name="T8" fmla="*/ 12 w 53"/>
                <a:gd name="T9" fmla="*/ 0 h 13"/>
                <a:gd name="T10" fmla="*/ 8 w 53"/>
                <a:gd name="T11" fmla="*/ 1 h 13"/>
                <a:gd name="T12" fmla="*/ 3 w 53"/>
                <a:gd name="T13" fmla="*/ 2 h 13"/>
                <a:gd name="T14" fmla="*/ 2 w 53"/>
                <a:gd name="T15" fmla="*/ 2 h 13"/>
                <a:gd name="T16" fmla="*/ 0 w 53"/>
                <a:gd name="T17" fmla="*/ 2 h 13"/>
                <a:gd name="T18" fmla="*/ 2 w 53"/>
                <a:gd name="T19" fmla="*/ 3 h 13"/>
                <a:gd name="T20" fmla="*/ 3 w 53"/>
                <a:gd name="T21" fmla="*/ 4 h 13"/>
                <a:gd name="T22" fmla="*/ 7 w 53"/>
                <a:gd name="T23" fmla="*/ 3 h 13"/>
                <a:gd name="T24" fmla="*/ 11 w 53"/>
                <a:gd name="T25" fmla="*/ 3 h 13"/>
                <a:gd name="T26" fmla="*/ 15 w 53"/>
                <a:gd name="T27" fmla="*/ 2 h 13"/>
                <a:gd name="T28" fmla="*/ 20 w 53"/>
                <a:gd name="T29" fmla="*/ 2 h 13"/>
                <a:gd name="T30" fmla="*/ 23 w 53"/>
                <a:gd name="T31" fmla="*/ 2 h 13"/>
                <a:gd name="T32" fmla="*/ 26 w 53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4" name="Freeform 548"/>
            <p:cNvSpPr>
              <a:spLocks/>
            </p:cNvSpPr>
            <p:nvPr/>
          </p:nvSpPr>
          <p:spPr bwMode="auto">
            <a:xfrm>
              <a:off x="2859" y="2079"/>
              <a:ext cx="42" cy="35"/>
            </a:xfrm>
            <a:custGeom>
              <a:avLst/>
              <a:gdLst>
                <a:gd name="T0" fmla="*/ 25 w 48"/>
                <a:gd name="T1" fmla="*/ 19 h 41"/>
                <a:gd name="T2" fmla="*/ 22 w 48"/>
                <a:gd name="T3" fmla="*/ 17 h 41"/>
                <a:gd name="T4" fmla="*/ 18 w 48"/>
                <a:gd name="T5" fmla="*/ 14 h 41"/>
                <a:gd name="T6" fmla="*/ 13 w 48"/>
                <a:gd name="T7" fmla="*/ 12 h 41"/>
                <a:gd name="T8" fmla="*/ 9 w 48"/>
                <a:gd name="T9" fmla="*/ 9 h 41"/>
                <a:gd name="T10" fmla="*/ 4 w 48"/>
                <a:gd name="T11" fmla="*/ 7 h 41"/>
                <a:gd name="T12" fmla="*/ 3 w 48"/>
                <a:gd name="T13" fmla="*/ 3 h 41"/>
                <a:gd name="T14" fmla="*/ 0 w 48"/>
                <a:gd name="T15" fmla="*/ 3 h 41"/>
                <a:gd name="T16" fmla="*/ 1 w 48"/>
                <a:gd name="T17" fmla="*/ 1 h 41"/>
                <a:gd name="T18" fmla="*/ 4 w 48"/>
                <a:gd name="T19" fmla="*/ 0 h 41"/>
                <a:gd name="T20" fmla="*/ 6 w 48"/>
                <a:gd name="T21" fmla="*/ 3 h 41"/>
                <a:gd name="T22" fmla="*/ 9 w 48"/>
                <a:gd name="T23" fmla="*/ 4 h 41"/>
                <a:gd name="T24" fmla="*/ 13 w 48"/>
                <a:gd name="T25" fmla="*/ 7 h 41"/>
                <a:gd name="T26" fmla="*/ 17 w 48"/>
                <a:gd name="T27" fmla="*/ 11 h 41"/>
                <a:gd name="T28" fmla="*/ 20 w 48"/>
                <a:gd name="T29" fmla="*/ 14 h 41"/>
                <a:gd name="T30" fmla="*/ 23 w 48"/>
                <a:gd name="T31" fmla="*/ 17 h 41"/>
                <a:gd name="T32" fmla="*/ 25 w 48"/>
                <a:gd name="T33" fmla="*/ 19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5" name="Freeform 549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36 h 68"/>
                <a:gd name="T2" fmla="*/ 0 w 14"/>
                <a:gd name="T3" fmla="*/ 27 h 68"/>
                <a:gd name="T4" fmla="*/ 0 w 14"/>
                <a:gd name="T5" fmla="*/ 16 h 68"/>
                <a:gd name="T6" fmla="*/ 3 w 14"/>
                <a:gd name="T7" fmla="*/ 4 h 68"/>
                <a:gd name="T8" fmla="*/ 7 w 14"/>
                <a:gd name="T9" fmla="*/ 0 h 68"/>
                <a:gd name="T10" fmla="*/ 9 w 14"/>
                <a:gd name="T11" fmla="*/ 4 h 68"/>
                <a:gd name="T12" fmla="*/ 7 w 14"/>
                <a:gd name="T13" fmla="*/ 14 h 68"/>
                <a:gd name="T14" fmla="*/ 6 w 14"/>
                <a:gd name="T15" fmla="*/ 26 h 68"/>
                <a:gd name="T16" fmla="*/ 3 w 14"/>
                <a:gd name="T17" fmla="*/ 3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6" name="Freeform 550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35 h 66"/>
                <a:gd name="T2" fmla="*/ 1 w 23"/>
                <a:gd name="T3" fmla="*/ 27 h 66"/>
                <a:gd name="T4" fmla="*/ 2 w 23"/>
                <a:gd name="T5" fmla="*/ 15 h 66"/>
                <a:gd name="T6" fmla="*/ 4 w 23"/>
                <a:gd name="T7" fmla="*/ 5 h 66"/>
                <a:gd name="T8" fmla="*/ 7 w 23"/>
                <a:gd name="T9" fmla="*/ 0 h 66"/>
                <a:gd name="T10" fmla="*/ 9 w 23"/>
                <a:gd name="T11" fmla="*/ 4 h 66"/>
                <a:gd name="T12" fmla="*/ 7 w 23"/>
                <a:gd name="T13" fmla="*/ 15 h 66"/>
                <a:gd name="T14" fmla="*/ 2 w 23"/>
                <a:gd name="T15" fmla="*/ 27 h 66"/>
                <a:gd name="T16" fmla="*/ 0 w 23"/>
                <a:gd name="T17" fmla="*/ 35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7" name="Freeform 551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7 w 14"/>
                <a:gd name="T1" fmla="*/ 32 h 63"/>
                <a:gd name="T2" fmla="*/ 2 w 14"/>
                <a:gd name="T3" fmla="*/ 27 h 63"/>
                <a:gd name="T4" fmla="*/ 0 w 14"/>
                <a:gd name="T5" fmla="*/ 17 h 63"/>
                <a:gd name="T6" fmla="*/ 1 w 14"/>
                <a:gd name="T7" fmla="*/ 6 h 63"/>
                <a:gd name="T8" fmla="*/ 7 w 14"/>
                <a:gd name="T9" fmla="*/ 0 h 63"/>
                <a:gd name="T10" fmla="*/ 9 w 14"/>
                <a:gd name="T11" fmla="*/ 3 h 63"/>
                <a:gd name="T12" fmla="*/ 7 w 14"/>
                <a:gd name="T13" fmla="*/ 11 h 63"/>
                <a:gd name="T14" fmla="*/ 7 w 14"/>
                <a:gd name="T15" fmla="*/ 22 h 63"/>
                <a:gd name="T16" fmla="*/ 7 w 14"/>
                <a:gd name="T17" fmla="*/ 32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8" name="Freeform 552"/>
            <p:cNvSpPr>
              <a:spLocks/>
            </p:cNvSpPr>
            <p:nvPr/>
          </p:nvSpPr>
          <p:spPr bwMode="auto">
            <a:xfrm>
              <a:off x="3050" y="2053"/>
              <a:ext cx="20" cy="64"/>
            </a:xfrm>
            <a:custGeom>
              <a:avLst/>
              <a:gdLst>
                <a:gd name="T0" fmla="*/ 16 w 21"/>
                <a:gd name="T1" fmla="*/ 34 h 75"/>
                <a:gd name="T2" fmla="*/ 10 w 21"/>
                <a:gd name="T3" fmla="*/ 26 h 75"/>
                <a:gd name="T4" fmla="*/ 3 w 21"/>
                <a:gd name="T5" fmla="*/ 15 h 75"/>
                <a:gd name="T6" fmla="*/ 0 w 21"/>
                <a:gd name="T7" fmla="*/ 5 h 75"/>
                <a:gd name="T8" fmla="*/ 4 w 21"/>
                <a:gd name="T9" fmla="*/ 0 h 75"/>
                <a:gd name="T10" fmla="*/ 10 w 21"/>
                <a:gd name="T11" fmla="*/ 3 h 75"/>
                <a:gd name="T12" fmla="*/ 12 w 21"/>
                <a:gd name="T13" fmla="*/ 14 h 75"/>
                <a:gd name="T14" fmla="*/ 14 w 21"/>
                <a:gd name="T15" fmla="*/ 26 h 75"/>
                <a:gd name="T16" fmla="*/ 16 w 21"/>
                <a:gd name="T17" fmla="*/ 34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9" name="Freeform 553"/>
            <p:cNvSpPr>
              <a:spLocks/>
            </p:cNvSpPr>
            <p:nvPr/>
          </p:nvSpPr>
          <p:spPr bwMode="auto">
            <a:xfrm>
              <a:off x="3019" y="2035"/>
              <a:ext cx="23" cy="72"/>
            </a:xfrm>
            <a:custGeom>
              <a:avLst/>
              <a:gdLst>
                <a:gd name="T0" fmla="*/ 16 w 25"/>
                <a:gd name="T1" fmla="*/ 48 h 80"/>
                <a:gd name="T2" fmla="*/ 15 w 25"/>
                <a:gd name="T3" fmla="*/ 43 h 80"/>
                <a:gd name="T4" fmla="*/ 11 w 25"/>
                <a:gd name="T5" fmla="*/ 37 h 80"/>
                <a:gd name="T6" fmla="*/ 6 w 25"/>
                <a:gd name="T7" fmla="*/ 29 h 80"/>
                <a:gd name="T8" fmla="*/ 6 w 25"/>
                <a:gd name="T9" fmla="*/ 21 h 80"/>
                <a:gd name="T10" fmla="*/ 2 w 25"/>
                <a:gd name="T11" fmla="*/ 12 h 80"/>
                <a:gd name="T12" fmla="*/ 0 w 25"/>
                <a:gd name="T13" fmla="*/ 5 h 80"/>
                <a:gd name="T14" fmla="*/ 0 w 25"/>
                <a:gd name="T15" fmla="*/ 2 h 80"/>
                <a:gd name="T16" fmla="*/ 4 w 25"/>
                <a:gd name="T17" fmla="*/ 0 h 80"/>
                <a:gd name="T18" fmla="*/ 9 w 25"/>
                <a:gd name="T19" fmla="*/ 7 h 80"/>
                <a:gd name="T20" fmla="*/ 13 w 25"/>
                <a:gd name="T21" fmla="*/ 23 h 80"/>
                <a:gd name="T22" fmla="*/ 15 w 25"/>
                <a:gd name="T23" fmla="*/ 38 h 80"/>
                <a:gd name="T24" fmla="*/ 16 w 25"/>
                <a:gd name="T25" fmla="*/ 48 h 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0" name="Freeform 554"/>
            <p:cNvSpPr>
              <a:spLocks/>
            </p:cNvSpPr>
            <p:nvPr/>
          </p:nvSpPr>
          <p:spPr bwMode="auto">
            <a:xfrm>
              <a:off x="2949" y="2030"/>
              <a:ext cx="36" cy="77"/>
            </a:xfrm>
            <a:custGeom>
              <a:avLst/>
              <a:gdLst>
                <a:gd name="T0" fmla="*/ 16 w 44"/>
                <a:gd name="T1" fmla="*/ 50 h 86"/>
                <a:gd name="T2" fmla="*/ 13 w 44"/>
                <a:gd name="T3" fmla="*/ 45 h 86"/>
                <a:gd name="T4" fmla="*/ 11 w 44"/>
                <a:gd name="T5" fmla="*/ 39 h 86"/>
                <a:gd name="T6" fmla="*/ 7 w 44"/>
                <a:gd name="T7" fmla="*/ 30 h 86"/>
                <a:gd name="T8" fmla="*/ 5 w 44"/>
                <a:gd name="T9" fmla="*/ 22 h 86"/>
                <a:gd name="T10" fmla="*/ 2 w 44"/>
                <a:gd name="T11" fmla="*/ 14 h 86"/>
                <a:gd name="T12" fmla="*/ 1 w 44"/>
                <a:gd name="T13" fmla="*/ 9 h 86"/>
                <a:gd name="T14" fmla="*/ 0 w 44"/>
                <a:gd name="T15" fmla="*/ 4 h 86"/>
                <a:gd name="T16" fmla="*/ 2 w 44"/>
                <a:gd name="T17" fmla="*/ 0 h 86"/>
                <a:gd name="T18" fmla="*/ 2 w 44"/>
                <a:gd name="T19" fmla="*/ 1 h 86"/>
                <a:gd name="T20" fmla="*/ 5 w 44"/>
                <a:gd name="T21" fmla="*/ 5 h 86"/>
                <a:gd name="T22" fmla="*/ 7 w 44"/>
                <a:gd name="T23" fmla="*/ 13 h 86"/>
                <a:gd name="T24" fmla="*/ 9 w 44"/>
                <a:gd name="T25" fmla="*/ 21 h 86"/>
                <a:gd name="T26" fmla="*/ 11 w 44"/>
                <a:gd name="T27" fmla="*/ 31 h 86"/>
                <a:gd name="T28" fmla="*/ 13 w 44"/>
                <a:gd name="T29" fmla="*/ 40 h 86"/>
                <a:gd name="T30" fmla="*/ 14 w 44"/>
                <a:gd name="T31" fmla="*/ 47 h 86"/>
                <a:gd name="T32" fmla="*/ 16 w 44"/>
                <a:gd name="T33" fmla="*/ 50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1" name="Freeform 555"/>
            <p:cNvSpPr>
              <a:spLocks/>
            </p:cNvSpPr>
            <p:nvPr/>
          </p:nvSpPr>
          <p:spPr bwMode="auto">
            <a:xfrm>
              <a:off x="2882" y="2042"/>
              <a:ext cx="44" cy="70"/>
            </a:xfrm>
            <a:custGeom>
              <a:avLst/>
              <a:gdLst>
                <a:gd name="T0" fmla="*/ 22 w 52"/>
                <a:gd name="T1" fmla="*/ 43 h 79"/>
                <a:gd name="T2" fmla="*/ 19 w 52"/>
                <a:gd name="T3" fmla="*/ 40 h 79"/>
                <a:gd name="T4" fmla="*/ 16 w 52"/>
                <a:gd name="T5" fmla="*/ 35 h 79"/>
                <a:gd name="T6" fmla="*/ 12 w 52"/>
                <a:gd name="T7" fmla="*/ 27 h 79"/>
                <a:gd name="T8" fmla="*/ 7 w 52"/>
                <a:gd name="T9" fmla="*/ 21 h 79"/>
                <a:gd name="T10" fmla="*/ 3 w 52"/>
                <a:gd name="T11" fmla="*/ 13 h 79"/>
                <a:gd name="T12" fmla="*/ 2 w 52"/>
                <a:gd name="T13" fmla="*/ 8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7 w 52"/>
                <a:gd name="T21" fmla="*/ 4 h 79"/>
                <a:gd name="T22" fmla="*/ 10 w 52"/>
                <a:gd name="T23" fmla="*/ 11 h 79"/>
                <a:gd name="T24" fmla="*/ 13 w 52"/>
                <a:gd name="T25" fmla="*/ 19 h 79"/>
                <a:gd name="T26" fmla="*/ 15 w 52"/>
                <a:gd name="T27" fmla="*/ 27 h 79"/>
                <a:gd name="T28" fmla="*/ 18 w 52"/>
                <a:gd name="T29" fmla="*/ 35 h 79"/>
                <a:gd name="T30" fmla="*/ 21 w 52"/>
                <a:gd name="T31" fmla="*/ 40 h 79"/>
                <a:gd name="T32" fmla="*/ 22 w 52"/>
                <a:gd name="T33" fmla="*/ 43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2" name="Freeform 556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25 w 45"/>
                <a:gd name="T1" fmla="*/ 35 h 73"/>
                <a:gd name="T2" fmla="*/ 22 w 45"/>
                <a:gd name="T3" fmla="*/ 31 h 73"/>
                <a:gd name="T4" fmla="*/ 18 w 45"/>
                <a:gd name="T5" fmla="*/ 27 h 73"/>
                <a:gd name="T6" fmla="*/ 12 w 45"/>
                <a:gd name="T7" fmla="*/ 22 h 73"/>
                <a:gd name="T8" fmla="*/ 8 w 45"/>
                <a:gd name="T9" fmla="*/ 16 h 73"/>
                <a:gd name="T10" fmla="*/ 4 w 45"/>
                <a:gd name="T11" fmla="*/ 10 h 73"/>
                <a:gd name="T12" fmla="*/ 3 w 45"/>
                <a:gd name="T13" fmla="*/ 5 h 73"/>
                <a:gd name="T14" fmla="*/ 0 w 45"/>
                <a:gd name="T15" fmla="*/ 3 h 73"/>
                <a:gd name="T16" fmla="*/ 4 w 45"/>
                <a:gd name="T17" fmla="*/ 0 h 73"/>
                <a:gd name="T18" fmla="*/ 4 w 45"/>
                <a:gd name="T19" fmla="*/ 3 h 73"/>
                <a:gd name="T20" fmla="*/ 9 w 45"/>
                <a:gd name="T21" fmla="*/ 4 h 73"/>
                <a:gd name="T22" fmla="*/ 12 w 45"/>
                <a:gd name="T23" fmla="*/ 9 h 73"/>
                <a:gd name="T24" fmla="*/ 16 w 45"/>
                <a:gd name="T25" fmla="*/ 16 h 73"/>
                <a:gd name="T26" fmla="*/ 18 w 45"/>
                <a:gd name="T27" fmla="*/ 22 h 73"/>
                <a:gd name="T28" fmla="*/ 21 w 45"/>
                <a:gd name="T29" fmla="*/ 28 h 73"/>
                <a:gd name="T30" fmla="*/ 23 w 45"/>
                <a:gd name="T31" fmla="*/ 32 h 73"/>
                <a:gd name="T32" fmla="*/ 25 w 45"/>
                <a:gd name="T33" fmla="*/ 35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3" name="Freeform 557"/>
            <p:cNvSpPr>
              <a:spLocks/>
            </p:cNvSpPr>
            <p:nvPr/>
          </p:nvSpPr>
          <p:spPr bwMode="auto">
            <a:xfrm>
              <a:off x="2952" y="2098"/>
              <a:ext cx="58" cy="93"/>
            </a:xfrm>
            <a:custGeom>
              <a:avLst/>
              <a:gdLst>
                <a:gd name="T0" fmla="*/ 1 w 67"/>
                <a:gd name="T1" fmla="*/ 55 h 106"/>
                <a:gd name="T2" fmla="*/ 0 w 67"/>
                <a:gd name="T3" fmla="*/ 53 h 106"/>
                <a:gd name="T4" fmla="*/ 3 w 67"/>
                <a:gd name="T5" fmla="*/ 47 h 106"/>
                <a:gd name="T6" fmla="*/ 5 w 67"/>
                <a:gd name="T7" fmla="*/ 38 h 106"/>
                <a:gd name="T8" fmla="*/ 10 w 67"/>
                <a:gd name="T9" fmla="*/ 28 h 106"/>
                <a:gd name="T10" fmla="*/ 15 w 67"/>
                <a:gd name="T11" fmla="*/ 19 h 106"/>
                <a:gd name="T12" fmla="*/ 22 w 67"/>
                <a:gd name="T13" fmla="*/ 11 h 106"/>
                <a:gd name="T14" fmla="*/ 27 w 67"/>
                <a:gd name="T15" fmla="*/ 4 h 106"/>
                <a:gd name="T16" fmla="*/ 32 w 67"/>
                <a:gd name="T17" fmla="*/ 0 h 106"/>
                <a:gd name="T18" fmla="*/ 30 w 67"/>
                <a:gd name="T19" fmla="*/ 4 h 106"/>
                <a:gd name="T20" fmla="*/ 27 w 67"/>
                <a:gd name="T21" fmla="*/ 11 h 106"/>
                <a:gd name="T22" fmla="*/ 23 w 67"/>
                <a:gd name="T23" fmla="*/ 21 h 106"/>
                <a:gd name="T24" fmla="*/ 16 w 67"/>
                <a:gd name="T25" fmla="*/ 31 h 106"/>
                <a:gd name="T26" fmla="*/ 12 w 67"/>
                <a:gd name="T27" fmla="*/ 41 h 106"/>
                <a:gd name="T28" fmla="*/ 7 w 67"/>
                <a:gd name="T29" fmla="*/ 47 h 106"/>
                <a:gd name="T30" fmla="*/ 3 w 67"/>
                <a:gd name="T31" fmla="*/ 54 h 106"/>
                <a:gd name="T32" fmla="*/ 1 w 67"/>
                <a:gd name="T33" fmla="*/ 55 h 1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4" name="Freeform 558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43 h 83"/>
                <a:gd name="T2" fmla="*/ 0 w 57"/>
                <a:gd name="T3" fmla="*/ 41 h 83"/>
                <a:gd name="T4" fmla="*/ 2 w 57"/>
                <a:gd name="T5" fmla="*/ 37 h 83"/>
                <a:gd name="T6" fmla="*/ 4 w 57"/>
                <a:gd name="T7" fmla="*/ 32 h 83"/>
                <a:gd name="T8" fmla="*/ 9 w 57"/>
                <a:gd name="T9" fmla="*/ 24 h 83"/>
                <a:gd name="T10" fmla="*/ 13 w 57"/>
                <a:gd name="T11" fmla="*/ 17 h 83"/>
                <a:gd name="T12" fmla="*/ 19 w 57"/>
                <a:gd name="T13" fmla="*/ 10 h 83"/>
                <a:gd name="T14" fmla="*/ 27 w 57"/>
                <a:gd name="T15" fmla="*/ 4 h 83"/>
                <a:gd name="T16" fmla="*/ 33 w 57"/>
                <a:gd name="T17" fmla="*/ 0 h 83"/>
                <a:gd name="T18" fmla="*/ 30 w 57"/>
                <a:gd name="T19" fmla="*/ 4 h 83"/>
                <a:gd name="T20" fmla="*/ 24 w 57"/>
                <a:gd name="T21" fmla="*/ 11 h 83"/>
                <a:gd name="T22" fmla="*/ 19 w 57"/>
                <a:gd name="T23" fmla="*/ 18 h 83"/>
                <a:gd name="T24" fmla="*/ 14 w 57"/>
                <a:gd name="T25" fmla="*/ 26 h 83"/>
                <a:gd name="T26" fmla="*/ 10 w 57"/>
                <a:gd name="T27" fmla="*/ 33 h 83"/>
                <a:gd name="T28" fmla="*/ 4 w 57"/>
                <a:gd name="T29" fmla="*/ 38 h 83"/>
                <a:gd name="T30" fmla="*/ 3 w 57"/>
                <a:gd name="T31" fmla="*/ 42 h 83"/>
                <a:gd name="T32" fmla="*/ 0 w 57"/>
                <a:gd name="T33" fmla="*/ 43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5" name="Freeform 559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25 w 52"/>
                <a:gd name="T1" fmla="*/ 43 h 79"/>
                <a:gd name="T2" fmla="*/ 22 w 52"/>
                <a:gd name="T3" fmla="*/ 40 h 79"/>
                <a:gd name="T4" fmla="*/ 18 w 52"/>
                <a:gd name="T5" fmla="*/ 35 h 79"/>
                <a:gd name="T6" fmla="*/ 13 w 52"/>
                <a:gd name="T7" fmla="*/ 27 h 79"/>
                <a:gd name="T8" fmla="*/ 9 w 52"/>
                <a:gd name="T9" fmla="*/ 21 h 79"/>
                <a:gd name="T10" fmla="*/ 3 w 52"/>
                <a:gd name="T11" fmla="*/ 13 h 79"/>
                <a:gd name="T12" fmla="*/ 2 w 52"/>
                <a:gd name="T13" fmla="*/ 8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8 w 52"/>
                <a:gd name="T21" fmla="*/ 4 h 79"/>
                <a:gd name="T22" fmla="*/ 10 w 52"/>
                <a:gd name="T23" fmla="*/ 12 h 79"/>
                <a:gd name="T24" fmla="*/ 14 w 52"/>
                <a:gd name="T25" fmla="*/ 19 h 79"/>
                <a:gd name="T26" fmla="*/ 17 w 52"/>
                <a:gd name="T27" fmla="*/ 27 h 79"/>
                <a:gd name="T28" fmla="*/ 20 w 52"/>
                <a:gd name="T29" fmla="*/ 35 h 79"/>
                <a:gd name="T30" fmla="*/ 23 w 52"/>
                <a:gd name="T31" fmla="*/ 40 h 79"/>
                <a:gd name="T32" fmla="*/ 25 w 52"/>
                <a:gd name="T33" fmla="*/ 43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6" name="Freeform 560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133 w 265"/>
                <a:gd name="T1" fmla="*/ 28 h 65"/>
                <a:gd name="T2" fmla="*/ 133 w 265"/>
                <a:gd name="T3" fmla="*/ 29 h 65"/>
                <a:gd name="T4" fmla="*/ 132 w 265"/>
                <a:gd name="T5" fmla="*/ 29 h 65"/>
                <a:gd name="T6" fmla="*/ 132 w 265"/>
                <a:gd name="T7" fmla="*/ 29 h 65"/>
                <a:gd name="T8" fmla="*/ 130 w 265"/>
                <a:gd name="T9" fmla="*/ 30 h 65"/>
                <a:gd name="T10" fmla="*/ 121 w 265"/>
                <a:gd name="T11" fmla="*/ 24 h 65"/>
                <a:gd name="T12" fmla="*/ 113 w 265"/>
                <a:gd name="T13" fmla="*/ 18 h 65"/>
                <a:gd name="T14" fmla="*/ 105 w 265"/>
                <a:gd name="T15" fmla="*/ 14 h 65"/>
                <a:gd name="T16" fmla="*/ 96 w 265"/>
                <a:gd name="T17" fmla="*/ 10 h 65"/>
                <a:gd name="T18" fmla="*/ 86 w 265"/>
                <a:gd name="T19" fmla="*/ 8 h 65"/>
                <a:gd name="T20" fmla="*/ 78 w 265"/>
                <a:gd name="T21" fmla="*/ 7 h 65"/>
                <a:gd name="T22" fmla="*/ 69 w 265"/>
                <a:gd name="T23" fmla="*/ 6 h 65"/>
                <a:gd name="T24" fmla="*/ 60 w 265"/>
                <a:gd name="T25" fmla="*/ 6 h 65"/>
                <a:gd name="T26" fmla="*/ 51 w 265"/>
                <a:gd name="T27" fmla="*/ 6 h 65"/>
                <a:gd name="T28" fmla="*/ 44 w 265"/>
                <a:gd name="T29" fmla="*/ 7 h 65"/>
                <a:gd name="T30" fmla="*/ 34 w 265"/>
                <a:gd name="T31" fmla="*/ 8 h 65"/>
                <a:gd name="T32" fmla="*/ 27 w 265"/>
                <a:gd name="T33" fmla="*/ 9 h 65"/>
                <a:gd name="T34" fmla="*/ 19 w 265"/>
                <a:gd name="T35" fmla="*/ 11 h 65"/>
                <a:gd name="T36" fmla="*/ 12 w 265"/>
                <a:gd name="T37" fmla="*/ 12 h 65"/>
                <a:gd name="T38" fmla="*/ 6 w 265"/>
                <a:gd name="T39" fmla="*/ 14 h 65"/>
                <a:gd name="T40" fmla="*/ 0 w 265"/>
                <a:gd name="T41" fmla="*/ 16 h 65"/>
                <a:gd name="T42" fmla="*/ 3 w 265"/>
                <a:gd name="T43" fmla="*/ 12 h 65"/>
                <a:gd name="T44" fmla="*/ 8 w 265"/>
                <a:gd name="T45" fmla="*/ 9 h 65"/>
                <a:gd name="T46" fmla="*/ 14 w 265"/>
                <a:gd name="T47" fmla="*/ 6 h 65"/>
                <a:gd name="T48" fmla="*/ 23 w 265"/>
                <a:gd name="T49" fmla="*/ 3 h 65"/>
                <a:gd name="T50" fmla="*/ 31 w 265"/>
                <a:gd name="T51" fmla="*/ 3 h 65"/>
                <a:gd name="T52" fmla="*/ 41 w 265"/>
                <a:gd name="T53" fmla="*/ 1 h 65"/>
                <a:gd name="T54" fmla="*/ 51 w 265"/>
                <a:gd name="T55" fmla="*/ 0 h 65"/>
                <a:gd name="T56" fmla="*/ 62 w 265"/>
                <a:gd name="T57" fmla="*/ 0 h 65"/>
                <a:gd name="T58" fmla="*/ 73 w 265"/>
                <a:gd name="T59" fmla="*/ 1 h 65"/>
                <a:gd name="T60" fmla="*/ 84 w 265"/>
                <a:gd name="T61" fmla="*/ 3 h 65"/>
                <a:gd name="T62" fmla="*/ 93 w 265"/>
                <a:gd name="T63" fmla="*/ 4 h 65"/>
                <a:gd name="T64" fmla="*/ 104 w 265"/>
                <a:gd name="T65" fmla="*/ 7 h 65"/>
                <a:gd name="T66" fmla="*/ 112 w 265"/>
                <a:gd name="T67" fmla="*/ 11 h 65"/>
                <a:gd name="T68" fmla="*/ 121 w 265"/>
                <a:gd name="T69" fmla="*/ 16 h 65"/>
                <a:gd name="T70" fmla="*/ 127 w 265"/>
                <a:gd name="T71" fmla="*/ 21 h 65"/>
                <a:gd name="T72" fmla="*/ 133 w 265"/>
                <a:gd name="T73" fmla="*/ 28 h 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7" name="Freeform 561"/>
            <p:cNvSpPr>
              <a:spLocks/>
            </p:cNvSpPr>
            <p:nvPr/>
          </p:nvSpPr>
          <p:spPr bwMode="auto">
            <a:xfrm>
              <a:off x="2675" y="2212"/>
              <a:ext cx="28" cy="49"/>
            </a:xfrm>
            <a:custGeom>
              <a:avLst/>
              <a:gdLst>
                <a:gd name="T0" fmla="*/ 14 w 33"/>
                <a:gd name="T1" fmla="*/ 0 h 58"/>
                <a:gd name="T2" fmla="*/ 12 w 33"/>
                <a:gd name="T3" fmla="*/ 3 h 58"/>
                <a:gd name="T4" fmla="*/ 8 w 33"/>
                <a:gd name="T5" fmla="*/ 6 h 58"/>
                <a:gd name="T6" fmla="*/ 6 w 33"/>
                <a:gd name="T7" fmla="*/ 10 h 58"/>
                <a:gd name="T8" fmla="*/ 3 w 33"/>
                <a:gd name="T9" fmla="*/ 14 h 58"/>
                <a:gd name="T10" fmla="*/ 3 w 33"/>
                <a:gd name="T11" fmla="*/ 18 h 58"/>
                <a:gd name="T12" fmla="*/ 1 w 33"/>
                <a:gd name="T13" fmla="*/ 21 h 58"/>
                <a:gd name="T14" fmla="*/ 0 w 33"/>
                <a:gd name="T15" fmla="*/ 24 h 58"/>
                <a:gd name="T16" fmla="*/ 1 w 33"/>
                <a:gd name="T17" fmla="*/ 25 h 58"/>
                <a:gd name="T18" fmla="*/ 3 w 33"/>
                <a:gd name="T19" fmla="*/ 23 h 58"/>
                <a:gd name="T20" fmla="*/ 6 w 33"/>
                <a:gd name="T21" fmla="*/ 16 h 58"/>
                <a:gd name="T22" fmla="*/ 10 w 33"/>
                <a:gd name="T23" fmla="*/ 7 h 58"/>
                <a:gd name="T24" fmla="*/ 14 w 3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8" name="Freeform 562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28 h 64"/>
                <a:gd name="T2" fmla="*/ 0 w 38"/>
                <a:gd name="T3" fmla="*/ 25 h 64"/>
                <a:gd name="T4" fmla="*/ 1 w 38"/>
                <a:gd name="T5" fmla="*/ 24 h 64"/>
                <a:gd name="T6" fmla="*/ 3 w 38"/>
                <a:gd name="T7" fmla="*/ 20 h 64"/>
                <a:gd name="T8" fmla="*/ 3 w 38"/>
                <a:gd name="T9" fmla="*/ 16 h 64"/>
                <a:gd name="T10" fmla="*/ 7 w 38"/>
                <a:gd name="T11" fmla="*/ 12 h 64"/>
                <a:gd name="T12" fmla="*/ 10 w 38"/>
                <a:gd name="T13" fmla="*/ 7 h 64"/>
                <a:gd name="T14" fmla="*/ 14 w 38"/>
                <a:gd name="T15" fmla="*/ 3 h 64"/>
                <a:gd name="T16" fmla="*/ 19 w 38"/>
                <a:gd name="T17" fmla="*/ 0 h 64"/>
                <a:gd name="T18" fmla="*/ 17 w 38"/>
                <a:gd name="T19" fmla="*/ 3 h 64"/>
                <a:gd name="T20" fmla="*/ 14 w 38"/>
                <a:gd name="T21" fmla="*/ 8 h 64"/>
                <a:gd name="T22" fmla="*/ 11 w 38"/>
                <a:gd name="T23" fmla="*/ 12 h 64"/>
                <a:gd name="T24" fmla="*/ 9 w 38"/>
                <a:gd name="T25" fmla="*/ 16 h 64"/>
                <a:gd name="T26" fmla="*/ 6 w 38"/>
                <a:gd name="T27" fmla="*/ 21 h 64"/>
                <a:gd name="T28" fmla="*/ 3 w 38"/>
                <a:gd name="T29" fmla="*/ 25 h 64"/>
                <a:gd name="T30" fmla="*/ 3 w 38"/>
                <a:gd name="T31" fmla="*/ 27 h 64"/>
                <a:gd name="T32" fmla="*/ 1 w 38"/>
                <a:gd name="T33" fmla="*/ 28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9" name="Freeform 563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41 h 83"/>
                <a:gd name="T2" fmla="*/ 0 w 52"/>
                <a:gd name="T3" fmla="*/ 38 h 83"/>
                <a:gd name="T4" fmla="*/ 2 w 52"/>
                <a:gd name="T5" fmla="*/ 35 h 83"/>
                <a:gd name="T6" fmla="*/ 4 w 52"/>
                <a:gd name="T7" fmla="*/ 28 h 83"/>
                <a:gd name="T8" fmla="*/ 7 w 52"/>
                <a:gd name="T9" fmla="*/ 22 h 83"/>
                <a:gd name="T10" fmla="*/ 12 w 52"/>
                <a:gd name="T11" fmla="*/ 15 h 83"/>
                <a:gd name="T12" fmla="*/ 17 w 52"/>
                <a:gd name="T13" fmla="*/ 9 h 83"/>
                <a:gd name="T14" fmla="*/ 22 w 52"/>
                <a:gd name="T15" fmla="*/ 3 h 83"/>
                <a:gd name="T16" fmla="*/ 28 w 52"/>
                <a:gd name="T17" fmla="*/ 0 h 83"/>
                <a:gd name="T18" fmla="*/ 26 w 52"/>
                <a:gd name="T19" fmla="*/ 3 h 83"/>
                <a:gd name="T20" fmla="*/ 22 w 52"/>
                <a:gd name="T21" fmla="*/ 9 h 83"/>
                <a:gd name="T22" fmla="*/ 18 w 52"/>
                <a:gd name="T23" fmla="*/ 15 h 83"/>
                <a:gd name="T24" fmla="*/ 14 w 52"/>
                <a:gd name="T25" fmla="*/ 23 h 83"/>
                <a:gd name="T26" fmla="*/ 10 w 52"/>
                <a:gd name="T27" fmla="*/ 30 h 83"/>
                <a:gd name="T28" fmla="*/ 6 w 52"/>
                <a:gd name="T29" fmla="*/ 36 h 83"/>
                <a:gd name="T30" fmla="*/ 4 w 52"/>
                <a:gd name="T31" fmla="*/ 39 h 83"/>
                <a:gd name="T32" fmla="*/ 1 w 52"/>
                <a:gd name="T33" fmla="*/ 41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0" name="Freeform 564"/>
            <p:cNvSpPr>
              <a:spLocks/>
            </p:cNvSpPr>
            <p:nvPr/>
          </p:nvSpPr>
          <p:spPr bwMode="auto">
            <a:xfrm>
              <a:off x="2763" y="2205"/>
              <a:ext cx="49" cy="77"/>
            </a:xfrm>
            <a:custGeom>
              <a:avLst/>
              <a:gdLst>
                <a:gd name="T0" fmla="*/ 2 w 57"/>
                <a:gd name="T1" fmla="*/ 41 h 90"/>
                <a:gd name="T2" fmla="*/ 0 w 57"/>
                <a:gd name="T3" fmla="*/ 39 h 90"/>
                <a:gd name="T4" fmla="*/ 3 w 57"/>
                <a:gd name="T5" fmla="*/ 34 h 90"/>
                <a:gd name="T6" fmla="*/ 4 w 57"/>
                <a:gd name="T7" fmla="*/ 28 h 90"/>
                <a:gd name="T8" fmla="*/ 8 w 57"/>
                <a:gd name="T9" fmla="*/ 21 h 90"/>
                <a:gd name="T10" fmla="*/ 12 w 57"/>
                <a:gd name="T11" fmla="*/ 15 h 90"/>
                <a:gd name="T12" fmla="*/ 18 w 57"/>
                <a:gd name="T13" fmla="*/ 8 h 90"/>
                <a:gd name="T14" fmla="*/ 22 w 57"/>
                <a:gd name="T15" fmla="*/ 3 h 90"/>
                <a:gd name="T16" fmla="*/ 27 w 57"/>
                <a:gd name="T17" fmla="*/ 0 h 90"/>
                <a:gd name="T18" fmla="*/ 25 w 57"/>
                <a:gd name="T19" fmla="*/ 3 h 90"/>
                <a:gd name="T20" fmla="*/ 21 w 57"/>
                <a:gd name="T21" fmla="*/ 9 h 90"/>
                <a:gd name="T22" fmla="*/ 18 w 57"/>
                <a:gd name="T23" fmla="*/ 15 h 90"/>
                <a:gd name="T24" fmla="*/ 13 w 57"/>
                <a:gd name="T25" fmla="*/ 23 h 90"/>
                <a:gd name="T26" fmla="*/ 9 w 57"/>
                <a:gd name="T27" fmla="*/ 30 h 90"/>
                <a:gd name="T28" fmla="*/ 6 w 57"/>
                <a:gd name="T29" fmla="*/ 36 h 90"/>
                <a:gd name="T30" fmla="*/ 3 w 57"/>
                <a:gd name="T31" fmla="*/ 40 h 90"/>
                <a:gd name="T32" fmla="*/ 2 w 57"/>
                <a:gd name="T33" fmla="*/ 41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1" name="Freeform 565"/>
            <p:cNvSpPr>
              <a:spLocks/>
            </p:cNvSpPr>
            <p:nvPr/>
          </p:nvSpPr>
          <p:spPr bwMode="auto">
            <a:xfrm>
              <a:off x="2789" y="2212"/>
              <a:ext cx="53" cy="63"/>
            </a:xfrm>
            <a:custGeom>
              <a:avLst/>
              <a:gdLst>
                <a:gd name="T0" fmla="*/ 0 w 60"/>
                <a:gd name="T1" fmla="*/ 33 h 74"/>
                <a:gd name="T2" fmla="*/ 0 w 60"/>
                <a:gd name="T3" fmla="*/ 32 h 74"/>
                <a:gd name="T4" fmla="*/ 4 w 60"/>
                <a:gd name="T5" fmla="*/ 27 h 74"/>
                <a:gd name="T6" fmla="*/ 7 w 60"/>
                <a:gd name="T7" fmla="*/ 23 h 74"/>
                <a:gd name="T8" fmla="*/ 11 w 60"/>
                <a:gd name="T9" fmla="*/ 17 h 74"/>
                <a:gd name="T10" fmla="*/ 17 w 60"/>
                <a:gd name="T11" fmla="*/ 10 h 74"/>
                <a:gd name="T12" fmla="*/ 23 w 60"/>
                <a:gd name="T13" fmla="*/ 6 h 74"/>
                <a:gd name="T14" fmla="*/ 28 w 60"/>
                <a:gd name="T15" fmla="*/ 3 h 74"/>
                <a:gd name="T16" fmla="*/ 33 w 60"/>
                <a:gd name="T17" fmla="*/ 0 h 74"/>
                <a:gd name="T18" fmla="*/ 30 w 60"/>
                <a:gd name="T19" fmla="*/ 3 h 74"/>
                <a:gd name="T20" fmla="*/ 26 w 60"/>
                <a:gd name="T21" fmla="*/ 8 h 74"/>
                <a:gd name="T22" fmla="*/ 21 w 60"/>
                <a:gd name="T23" fmla="*/ 14 h 74"/>
                <a:gd name="T24" fmla="*/ 17 w 60"/>
                <a:gd name="T25" fmla="*/ 20 h 74"/>
                <a:gd name="T26" fmla="*/ 11 w 60"/>
                <a:gd name="T27" fmla="*/ 26 h 74"/>
                <a:gd name="T28" fmla="*/ 7 w 60"/>
                <a:gd name="T29" fmla="*/ 31 h 74"/>
                <a:gd name="T30" fmla="*/ 4 w 60"/>
                <a:gd name="T31" fmla="*/ 32 h 74"/>
                <a:gd name="T32" fmla="*/ 0 w 60"/>
                <a:gd name="T33" fmla="*/ 33 h 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2" name="Freeform 566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30 h 61"/>
                <a:gd name="T2" fmla="*/ 0 w 52"/>
                <a:gd name="T3" fmla="*/ 28 h 61"/>
                <a:gd name="T4" fmla="*/ 3 w 52"/>
                <a:gd name="T5" fmla="*/ 24 h 61"/>
                <a:gd name="T6" fmla="*/ 4 w 52"/>
                <a:gd name="T7" fmla="*/ 20 h 61"/>
                <a:gd name="T8" fmla="*/ 8 w 52"/>
                <a:gd name="T9" fmla="*/ 15 h 61"/>
                <a:gd name="T10" fmla="*/ 12 w 52"/>
                <a:gd name="T11" fmla="*/ 10 h 61"/>
                <a:gd name="T12" fmla="*/ 17 w 52"/>
                <a:gd name="T13" fmla="*/ 6 h 61"/>
                <a:gd name="T14" fmla="*/ 23 w 52"/>
                <a:gd name="T15" fmla="*/ 3 h 61"/>
                <a:gd name="T16" fmla="*/ 28 w 52"/>
                <a:gd name="T17" fmla="*/ 0 h 61"/>
                <a:gd name="T18" fmla="*/ 26 w 52"/>
                <a:gd name="T19" fmla="*/ 3 h 61"/>
                <a:gd name="T20" fmla="*/ 22 w 52"/>
                <a:gd name="T21" fmla="*/ 8 h 61"/>
                <a:gd name="T22" fmla="*/ 18 w 52"/>
                <a:gd name="T23" fmla="*/ 13 h 61"/>
                <a:gd name="T24" fmla="*/ 13 w 52"/>
                <a:gd name="T25" fmla="*/ 17 h 61"/>
                <a:gd name="T26" fmla="*/ 10 w 52"/>
                <a:gd name="T27" fmla="*/ 23 h 61"/>
                <a:gd name="T28" fmla="*/ 6 w 52"/>
                <a:gd name="T29" fmla="*/ 27 h 61"/>
                <a:gd name="T30" fmla="*/ 4 w 52"/>
                <a:gd name="T31" fmla="*/ 29 h 61"/>
                <a:gd name="T32" fmla="*/ 2 w 52"/>
                <a:gd name="T33" fmla="*/ 30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3" name="Freeform 567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29 h 42"/>
                <a:gd name="T2" fmla="*/ 0 w 45"/>
                <a:gd name="T3" fmla="*/ 27 h 42"/>
                <a:gd name="T4" fmla="*/ 3 w 45"/>
                <a:gd name="T5" fmla="*/ 23 h 42"/>
                <a:gd name="T6" fmla="*/ 4 w 45"/>
                <a:gd name="T7" fmla="*/ 18 h 42"/>
                <a:gd name="T8" fmla="*/ 8 w 45"/>
                <a:gd name="T9" fmla="*/ 13 h 42"/>
                <a:gd name="T10" fmla="*/ 12 w 45"/>
                <a:gd name="T11" fmla="*/ 7 h 42"/>
                <a:gd name="T12" fmla="*/ 16 w 45"/>
                <a:gd name="T13" fmla="*/ 4 h 42"/>
                <a:gd name="T14" fmla="*/ 20 w 45"/>
                <a:gd name="T15" fmla="*/ 1 h 42"/>
                <a:gd name="T16" fmla="*/ 22 w 45"/>
                <a:gd name="T17" fmla="*/ 0 h 42"/>
                <a:gd name="T18" fmla="*/ 20 w 45"/>
                <a:gd name="T19" fmla="*/ 4 h 42"/>
                <a:gd name="T20" fmla="*/ 16 w 45"/>
                <a:gd name="T21" fmla="*/ 7 h 42"/>
                <a:gd name="T22" fmla="*/ 14 w 45"/>
                <a:gd name="T23" fmla="*/ 12 h 42"/>
                <a:gd name="T24" fmla="*/ 10 w 45"/>
                <a:gd name="T25" fmla="*/ 17 h 42"/>
                <a:gd name="T26" fmla="*/ 8 w 45"/>
                <a:gd name="T27" fmla="*/ 21 h 42"/>
                <a:gd name="T28" fmla="*/ 4 w 45"/>
                <a:gd name="T29" fmla="*/ 26 h 42"/>
                <a:gd name="T30" fmla="*/ 3 w 45"/>
                <a:gd name="T31" fmla="*/ 29 h 42"/>
                <a:gd name="T32" fmla="*/ 0 w 45"/>
                <a:gd name="T33" fmla="*/ 29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4" name="Freeform 568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10 h 27"/>
                <a:gd name="T2" fmla="*/ 1 w 30"/>
                <a:gd name="T3" fmla="*/ 7 h 27"/>
                <a:gd name="T4" fmla="*/ 5 w 30"/>
                <a:gd name="T5" fmla="*/ 3 h 27"/>
                <a:gd name="T6" fmla="*/ 12 w 30"/>
                <a:gd name="T7" fmla="*/ 0 h 27"/>
                <a:gd name="T8" fmla="*/ 18 w 30"/>
                <a:gd name="T9" fmla="*/ 0 h 27"/>
                <a:gd name="T10" fmla="*/ 12 w 30"/>
                <a:gd name="T11" fmla="*/ 2 h 27"/>
                <a:gd name="T12" fmla="*/ 5 w 30"/>
                <a:gd name="T13" fmla="*/ 6 h 27"/>
                <a:gd name="T14" fmla="*/ 4 w 30"/>
                <a:gd name="T15" fmla="*/ 10 h 27"/>
                <a:gd name="T16" fmla="*/ 0 w 30"/>
                <a:gd name="T17" fmla="*/ 10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5" name="Freeform 569"/>
            <p:cNvSpPr>
              <a:spLocks/>
            </p:cNvSpPr>
            <p:nvPr/>
          </p:nvSpPr>
          <p:spPr bwMode="auto">
            <a:xfrm>
              <a:off x="2656" y="2221"/>
              <a:ext cx="30" cy="32"/>
            </a:xfrm>
            <a:custGeom>
              <a:avLst/>
              <a:gdLst>
                <a:gd name="T0" fmla="*/ 16 w 35"/>
                <a:gd name="T1" fmla="*/ 0 h 35"/>
                <a:gd name="T2" fmla="*/ 13 w 35"/>
                <a:gd name="T3" fmla="*/ 5 h 35"/>
                <a:gd name="T4" fmla="*/ 9 w 35"/>
                <a:gd name="T5" fmla="*/ 15 h 35"/>
                <a:gd name="T6" fmla="*/ 4 w 35"/>
                <a:gd name="T7" fmla="*/ 22 h 35"/>
                <a:gd name="T8" fmla="*/ 1 w 35"/>
                <a:gd name="T9" fmla="*/ 23 h 35"/>
                <a:gd name="T10" fmla="*/ 0 w 35"/>
                <a:gd name="T11" fmla="*/ 21 h 35"/>
                <a:gd name="T12" fmla="*/ 3 w 35"/>
                <a:gd name="T13" fmla="*/ 17 h 35"/>
                <a:gd name="T14" fmla="*/ 3 w 35"/>
                <a:gd name="T15" fmla="*/ 14 h 35"/>
                <a:gd name="T16" fmla="*/ 6 w 35"/>
                <a:gd name="T17" fmla="*/ 12 h 35"/>
                <a:gd name="T18" fmla="*/ 9 w 35"/>
                <a:gd name="T19" fmla="*/ 6 h 35"/>
                <a:gd name="T20" fmla="*/ 12 w 35"/>
                <a:gd name="T21" fmla="*/ 5 h 35"/>
                <a:gd name="T22" fmla="*/ 15 w 35"/>
                <a:gd name="T23" fmla="*/ 2 h 35"/>
                <a:gd name="T24" fmla="*/ 16 w 35"/>
                <a:gd name="T25" fmla="*/ 0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6" name="Freeform 570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21 w 40"/>
                <a:gd name="T1" fmla="*/ 12 h 17"/>
                <a:gd name="T2" fmla="*/ 19 w 40"/>
                <a:gd name="T3" fmla="*/ 11 h 17"/>
                <a:gd name="T4" fmla="*/ 17 w 40"/>
                <a:gd name="T5" fmla="*/ 8 h 17"/>
                <a:gd name="T6" fmla="*/ 14 w 40"/>
                <a:gd name="T7" fmla="*/ 8 h 17"/>
                <a:gd name="T8" fmla="*/ 11 w 40"/>
                <a:gd name="T9" fmla="*/ 6 h 17"/>
                <a:gd name="T10" fmla="*/ 7 w 40"/>
                <a:gd name="T11" fmla="*/ 2 h 17"/>
                <a:gd name="T12" fmla="*/ 4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4 w 40"/>
                <a:gd name="T23" fmla="*/ 8 h 17"/>
                <a:gd name="T24" fmla="*/ 8 w 40"/>
                <a:gd name="T25" fmla="*/ 8 h 17"/>
                <a:gd name="T26" fmla="*/ 11 w 40"/>
                <a:gd name="T27" fmla="*/ 9 h 17"/>
                <a:gd name="T28" fmla="*/ 15 w 40"/>
                <a:gd name="T29" fmla="*/ 10 h 17"/>
                <a:gd name="T30" fmla="*/ 18 w 40"/>
                <a:gd name="T31" fmla="*/ 11 h 17"/>
                <a:gd name="T32" fmla="*/ 21 w 40"/>
                <a:gd name="T33" fmla="*/ 1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7" name="Freeform 571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22 w 45"/>
                <a:gd name="T1" fmla="*/ 0 h 10"/>
                <a:gd name="T2" fmla="*/ 20 w 45"/>
                <a:gd name="T3" fmla="*/ 0 h 10"/>
                <a:gd name="T4" fmla="*/ 17 w 45"/>
                <a:gd name="T5" fmla="*/ 0 h 10"/>
                <a:gd name="T6" fmla="*/ 14 w 45"/>
                <a:gd name="T7" fmla="*/ 0 h 10"/>
                <a:gd name="T8" fmla="*/ 10 w 45"/>
                <a:gd name="T9" fmla="*/ 0 h 10"/>
                <a:gd name="T10" fmla="*/ 7 w 45"/>
                <a:gd name="T11" fmla="*/ 0 h 10"/>
                <a:gd name="T12" fmla="*/ 3 w 45"/>
                <a:gd name="T13" fmla="*/ 1 h 10"/>
                <a:gd name="T14" fmla="*/ 2 w 45"/>
                <a:gd name="T15" fmla="*/ 3 h 10"/>
                <a:gd name="T16" fmla="*/ 0 w 45"/>
                <a:gd name="T17" fmla="*/ 5 h 10"/>
                <a:gd name="T18" fmla="*/ 1 w 45"/>
                <a:gd name="T19" fmla="*/ 5 h 10"/>
                <a:gd name="T20" fmla="*/ 3 w 45"/>
                <a:gd name="T21" fmla="*/ 5 h 10"/>
                <a:gd name="T22" fmla="*/ 6 w 45"/>
                <a:gd name="T23" fmla="*/ 5 h 10"/>
                <a:gd name="T24" fmla="*/ 10 w 45"/>
                <a:gd name="T25" fmla="*/ 5 h 10"/>
                <a:gd name="T26" fmla="*/ 13 w 45"/>
                <a:gd name="T27" fmla="*/ 5 h 10"/>
                <a:gd name="T28" fmla="*/ 17 w 45"/>
                <a:gd name="T29" fmla="*/ 3 h 10"/>
                <a:gd name="T30" fmla="*/ 20 w 45"/>
                <a:gd name="T31" fmla="*/ 1 h 10"/>
                <a:gd name="T32" fmla="*/ 22 w 45"/>
                <a:gd name="T33" fmla="*/ 0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8" name="Freeform 572"/>
            <p:cNvSpPr>
              <a:spLocks/>
            </p:cNvSpPr>
            <p:nvPr/>
          </p:nvSpPr>
          <p:spPr bwMode="auto">
            <a:xfrm>
              <a:off x="2663" y="2184"/>
              <a:ext cx="35" cy="30"/>
            </a:xfrm>
            <a:custGeom>
              <a:avLst/>
              <a:gdLst>
                <a:gd name="T0" fmla="*/ 17 w 42"/>
                <a:gd name="T1" fmla="*/ 21 h 33"/>
                <a:gd name="T2" fmla="*/ 15 w 42"/>
                <a:gd name="T3" fmla="*/ 19 h 33"/>
                <a:gd name="T4" fmla="*/ 12 w 42"/>
                <a:gd name="T5" fmla="*/ 17 h 33"/>
                <a:gd name="T6" fmla="*/ 9 w 42"/>
                <a:gd name="T7" fmla="*/ 14 h 33"/>
                <a:gd name="T8" fmla="*/ 6 w 42"/>
                <a:gd name="T9" fmla="*/ 11 h 33"/>
                <a:gd name="T10" fmla="*/ 3 w 42"/>
                <a:gd name="T11" fmla="*/ 7 h 33"/>
                <a:gd name="T12" fmla="*/ 3 w 42"/>
                <a:gd name="T13" fmla="*/ 5 h 33"/>
                <a:gd name="T14" fmla="*/ 0 w 42"/>
                <a:gd name="T15" fmla="*/ 2 h 33"/>
                <a:gd name="T16" fmla="*/ 1 w 42"/>
                <a:gd name="T17" fmla="*/ 0 h 33"/>
                <a:gd name="T18" fmla="*/ 3 w 42"/>
                <a:gd name="T19" fmla="*/ 0 h 33"/>
                <a:gd name="T20" fmla="*/ 4 w 42"/>
                <a:gd name="T21" fmla="*/ 2 h 33"/>
                <a:gd name="T22" fmla="*/ 7 w 42"/>
                <a:gd name="T23" fmla="*/ 5 h 33"/>
                <a:gd name="T24" fmla="*/ 9 w 42"/>
                <a:gd name="T25" fmla="*/ 8 h 33"/>
                <a:gd name="T26" fmla="*/ 11 w 42"/>
                <a:gd name="T27" fmla="*/ 12 h 33"/>
                <a:gd name="T28" fmla="*/ 13 w 42"/>
                <a:gd name="T29" fmla="*/ 15 h 33"/>
                <a:gd name="T30" fmla="*/ 16 w 42"/>
                <a:gd name="T31" fmla="*/ 19 h 33"/>
                <a:gd name="T32" fmla="*/ 17 w 42"/>
                <a:gd name="T33" fmla="*/ 2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9" name="Freeform 573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31 h 58"/>
                <a:gd name="T2" fmla="*/ 1 w 13"/>
                <a:gd name="T3" fmla="*/ 23 h 58"/>
                <a:gd name="T4" fmla="*/ 0 w 13"/>
                <a:gd name="T5" fmla="*/ 13 h 58"/>
                <a:gd name="T6" fmla="*/ 2 w 13"/>
                <a:gd name="T7" fmla="*/ 4 h 58"/>
                <a:gd name="T8" fmla="*/ 6 w 13"/>
                <a:gd name="T9" fmla="*/ 0 h 58"/>
                <a:gd name="T10" fmla="*/ 8 w 13"/>
                <a:gd name="T11" fmla="*/ 4 h 58"/>
                <a:gd name="T12" fmla="*/ 6 w 13"/>
                <a:gd name="T13" fmla="*/ 12 h 58"/>
                <a:gd name="T14" fmla="*/ 6 w 13"/>
                <a:gd name="T15" fmla="*/ 23 h 58"/>
                <a:gd name="T16" fmla="*/ 2 w 13"/>
                <a:gd name="T17" fmla="*/ 31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0" name="Freeform 574"/>
            <p:cNvSpPr>
              <a:spLocks/>
            </p:cNvSpPr>
            <p:nvPr/>
          </p:nvSpPr>
          <p:spPr bwMode="auto">
            <a:xfrm>
              <a:off x="2893" y="2196"/>
              <a:ext cx="17" cy="50"/>
            </a:xfrm>
            <a:custGeom>
              <a:avLst/>
              <a:gdLst>
                <a:gd name="T0" fmla="*/ 0 w 18"/>
                <a:gd name="T1" fmla="*/ 34 h 55"/>
                <a:gd name="T2" fmla="*/ 1 w 18"/>
                <a:gd name="T3" fmla="*/ 25 h 55"/>
                <a:gd name="T4" fmla="*/ 3 w 18"/>
                <a:gd name="T5" fmla="*/ 15 h 55"/>
                <a:gd name="T6" fmla="*/ 9 w 18"/>
                <a:gd name="T7" fmla="*/ 5 h 55"/>
                <a:gd name="T8" fmla="*/ 11 w 18"/>
                <a:gd name="T9" fmla="*/ 0 h 55"/>
                <a:gd name="T10" fmla="*/ 13 w 18"/>
                <a:gd name="T11" fmla="*/ 5 h 55"/>
                <a:gd name="T12" fmla="*/ 9 w 18"/>
                <a:gd name="T13" fmla="*/ 15 h 55"/>
                <a:gd name="T14" fmla="*/ 6 w 18"/>
                <a:gd name="T15" fmla="*/ 27 h 55"/>
                <a:gd name="T16" fmla="*/ 0 w 18"/>
                <a:gd name="T17" fmla="*/ 34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1" name="Freeform 575"/>
            <p:cNvSpPr>
              <a:spLocks/>
            </p:cNvSpPr>
            <p:nvPr/>
          </p:nvSpPr>
          <p:spPr bwMode="auto">
            <a:xfrm>
              <a:off x="2854" y="2174"/>
              <a:ext cx="10" cy="47"/>
            </a:xfrm>
            <a:custGeom>
              <a:avLst/>
              <a:gdLst>
                <a:gd name="T0" fmla="*/ 3 w 12"/>
                <a:gd name="T1" fmla="*/ 27 h 54"/>
                <a:gd name="T2" fmla="*/ 2 w 12"/>
                <a:gd name="T3" fmla="*/ 23 h 54"/>
                <a:gd name="T4" fmla="*/ 0 w 12"/>
                <a:gd name="T5" fmla="*/ 14 h 54"/>
                <a:gd name="T6" fmla="*/ 1 w 12"/>
                <a:gd name="T7" fmla="*/ 5 h 54"/>
                <a:gd name="T8" fmla="*/ 3 w 12"/>
                <a:gd name="T9" fmla="*/ 0 h 54"/>
                <a:gd name="T10" fmla="*/ 5 w 12"/>
                <a:gd name="T11" fmla="*/ 3 h 54"/>
                <a:gd name="T12" fmla="*/ 4 w 12"/>
                <a:gd name="T13" fmla="*/ 10 h 54"/>
                <a:gd name="T14" fmla="*/ 3 w 12"/>
                <a:gd name="T15" fmla="*/ 19 h 54"/>
                <a:gd name="T16" fmla="*/ 3 w 12"/>
                <a:gd name="T17" fmla="*/ 27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2" name="Freeform 576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14 w 19"/>
                <a:gd name="T1" fmla="*/ 34 h 62"/>
                <a:gd name="T2" fmla="*/ 9 w 19"/>
                <a:gd name="T3" fmla="*/ 25 h 62"/>
                <a:gd name="T4" fmla="*/ 3 w 19"/>
                <a:gd name="T5" fmla="*/ 14 h 62"/>
                <a:gd name="T6" fmla="*/ 0 w 19"/>
                <a:gd name="T7" fmla="*/ 4 h 62"/>
                <a:gd name="T8" fmla="*/ 4 w 19"/>
                <a:gd name="T9" fmla="*/ 0 h 62"/>
                <a:gd name="T10" fmla="*/ 9 w 19"/>
                <a:gd name="T11" fmla="*/ 4 h 62"/>
                <a:gd name="T12" fmla="*/ 10 w 19"/>
                <a:gd name="T13" fmla="*/ 14 h 62"/>
                <a:gd name="T14" fmla="*/ 11 w 19"/>
                <a:gd name="T15" fmla="*/ 26 h 62"/>
                <a:gd name="T16" fmla="*/ 14 w 19"/>
                <a:gd name="T17" fmla="*/ 34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3" name="Freeform 577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13 w 21"/>
                <a:gd name="T1" fmla="*/ 33 h 70"/>
                <a:gd name="T2" fmla="*/ 8 w 21"/>
                <a:gd name="T3" fmla="*/ 24 h 70"/>
                <a:gd name="T4" fmla="*/ 5 w 21"/>
                <a:gd name="T5" fmla="*/ 13 h 70"/>
                <a:gd name="T6" fmla="*/ 0 w 21"/>
                <a:gd name="T7" fmla="*/ 3 h 70"/>
                <a:gd name="T8" fmla="*/ 3 w 21"/>
                <a:gd name="T9" fmla="*/ 0 h 70"/>
                <a:gd name="T10" fmla="*/ 6 w 21"/>
                <a:gd name="T11" fmla="*/ 5 h 70"/>
                <a:gd name="T12" fmla="*/ 10 w 21"/>
                <a:gd name="T13" fmla="*/ 15 h 70"/>
                <a:gd name="T14" fmla="*/ 12 w 21"/>
                <a:gd name="T15" fmla="*/ 25 h 70"/>
                <a:gd name="T16" fmla="*/ 13 w 21"/>
                <a:gd name="T17" fmla="*/ 33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4" name="Freeform 578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18 w 37"/>
                <a:gd name="T1" fmla="*/ 43 h 72"/>
                <a:gd name="T2" fmla="*/ 15 w 37"/>
                <a:gd name="T3" fmla="*/ 39 h 72"/>
                <a:gd name="T4" fmla="*/ 12 w 37"/>
                <a:gd name="T5" fmla="*/ 34 h 72"/>
                <a:gd name="T6" fmla="*/ 8 w 37"/>
                <a:gd name="T7" fmla="*/ 27 h 72"/>
                <a:gd name="T8" fmla="*/ 5 w 37"/>
                <a:gd name="T9" fmla="*/ 20 h 72"/>
                <a:gd name="T10" fmla="*/ 3 w 37"/>
                <a:gd name="T11" fmla="*/ 13 h 72"/>
                <a:gd name="T12" fmla="*/ 1 w 37"/>
                <a:gd name="T13" fmla="*/ 6 h 72"/>
                <a:gd name="T14" fmla="*/ 0 w 37"/>
                <a:gd name="T15" fmla="*/ 3 h 72"/>
                <a:gd name="T16" fmla="*/ 2 w 37"/>
                <a:gd name="T17" fmla="*/ 0 h 72"/>
                <a:gd name="T18" fmla="*/ 3 w 37"/>
                <a:gd name="T19" fmla="*/ 1 h 72"/>
                <a:gd name="T20" fmla="*/ 5 w 37"/>
                <a:gd name="T21" fmla="*/ 5 h 72"/>
                <a:gd name="T22" fmla="*/ 8 w 37"/>
                <a:gd name="T23" fmla="*/ 11 h 72"/>
                <a:gd name="T24" fmla="*/ 9 w 37"/>
                <a:gd name="T25" fmla="*/ 19 h 72"/>
                <a:gd name="T26" fmla="*/ 12 w 37"/>
                <a:gd name="T27" fmla="*/ 27 h 72"/>
                <a:gd name="T28" fmla="*/ 14 w 37"/>
                <a:gd name="T29" fmla="*/ 34 h 72"/>
                <a:gd name="T30" fmla="*/ 16 w 37"/>
                <a:gd name="T31" fmla="*/ 40 h 72"/>
                <a:gd name="T32" fmla="*/ 18 w 37"/>
                <a:gd name="T33" fmla="*/ 43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5" name="Freeform 579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19 w 44"/>
                <a:gd name="T1" fmla="*/ 33 h 68"/>
                <a:gd name="T2" fmla="*/ 16 w 44"/>
                <a:gd name="T3" fmla="*/ 31 h 68"/>
                <a:gd name="T4" fmla="*/ 13 w 44"/>
                <a:gd name="T5" fmla="*/ 27 h 68"/>
                <a:gd name="T6" fmla="*/ 9 w 44"/>
                <a:gd name="T7" fmla="*/ 22 h 68"/>
                <a:gd name="T8" fmla="*/ 6 w 44"/>
                <a:gd name="T9" fmla="*/ 16 h 68"/>
                <a:gd name="T10" fmla="*/ 3 w 44"/>
                <a:gd name="T11" fmla="*/ 10 h 68"/>
                <a:gd name="T12" fmla="*/ 3 w 44"/>
                <a:gd name="T13" fmla="*/ 6 h 68"/>
                <a:gd name="T14" fmla="*/ 0 w 44"/>
                <a:gd name="T15" fmla="*/ 3 h 68"/>
                <a:gd name="T16" fmla="*/ 3 w 44"/>
                <a:gd name="T17" fmla="*/ 0 h 68"/>
                <a:gd name="T18" fmla="*/ 3 w 44"/>
                <a:gd name="T19" fmla="*/ 1 h 68"/>
                <a:gd name="T20" fmla="*/ 6 w 44"/>
                <a:gd name="T21" fmla="*/ 3 h 68"/>
                <a:gd name="T22" fmla="*/ 8 w 44"/>
                <a:gd name="T23" fmla="*/ 9 h 68"/>
                <a:gd name="T24" fmla="*/ 10 w 44"/>
                <a:gd name="T25" fmla="*/ 15 h 68"/>
                <a:gd name="T26" fmla="*/ 13 w 44"/>
                <a:gd name="T27" fmla="*/ 21 h 68"/>
                <a:gd name="T28" fmla="*/ 15 w 44"/>
                <a:gd name="T29" fmla="*/ 27 h 68"/>
                <a:gd name="T30" fmla="*/ 17 w 44"/>
                <a:gd name="T31" fmla="*/ 32 h 68"/>
                <a:gd name="T32" fmla="*/ 19 w 44"/>
                <a:gd name="T33" fmla="*/ 33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6" name="Freeform 580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21 w 37"/>
                <a:gd name="T1" fmla="*/ 38 h 62"/>
                <a:gd name="T2" fmla="*/ 19 w 37"/>
                <a:gd name="T3" fmla="*/ 34 h 62"/>
                <a:gd name="T4" fmla="*/ 14 w 37"/>
                <a:gd name="T5" fmla="*/ 29 h 62"/>
                <a:gd name="T6" fmla="*/ 11 w 37"/>
                <a:gd name="T7" fmla="*/ 23 h 62"/>
                <a:gd name="T8" fmla="*/ 7 w 37"/>
                <a:gd name="T9" fmla="*/ 17 h 62"/>
                <a:gd name="T10" fmla="*/ 4 w 37"/>
                <a:gd name="T11" fmla="*/ 11 h 62"/>
                <a:gd name="T12" fmla="*/ 1 w 37"/>
                <a:gd name="T13" fmla="*/ 5 h 62"/>
                <a:gd name="T14" fmla="*/ 0 w 37"/>
                <a:gd name="T15" fmla="*/ 3 h 62"/>
                <a:gd name="T16" fmla="*/ 2 w 37"/>
                <a:gd name="T17" fmla="*/ 0 h 62"/>
                <a:gd name="T18" fmla="*/ 4 w 37"/>
                <a:gd name="T19" fmla="*/ 2 h 62"/>
                <a:gd name="T20" fmla="*/ 8 w 37"/>
                <a:gd name="T21" fmla="*/ 5 h 62"/>
                <a:gd name="T22" fmla="*/ 11 w 37"/>
                <a:gd name="T23" fmla="*/ 11 h 62"/>
                <a:gd name="T24" fmla="*/ 13 w 37"/>
                <a:gd name="T25" fmla="*/ 17 h 62"/>
                <a:gd name="T26" fmla="*/ 16 w 37"/>
                <a:gd name="T27" fmla="*/ 23 h 62"/>
                <a:gd name="T28" fmla="*/ 18 w 37"/>
                <a:gd name="T29" fmla="*/ 30 h 62"/>
                <a:gd name="T30" fmla="*/ 20 w 37"/>
                <a:gd name="T31" fmla="*/ 34 h 62"/>
                <a:gd name="T32" fmla="*/ 21 w 37"/>
                <a:gd name="T33" fmla="*/ 38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7" name="Freeform 581"/>
            <p:cNvSpPr>
              <a:spLocks/>
            </p:cNvSpPr>
            <p:nvPr/>
          </p:nvSpPr>
          <p:spPr bwMode="auto">
            <a:xfrm>
              <a:off x="2742" y="2200"/>
              <a:ext cx="49" cy="79"/>
            </a:xfrm>
            <a:custGeom>
              <a:avLst/>
              <a:gdLst>
                <a:gd name="T0" fmla="*/ 1 w 58"/>
                <a:gd name="T1" fmla="*/ 47 h 90"/>
                <a:gd name="T2" fmla="*/ 0 w 58"/>
                <a:gd name="T3" fmla="*/ 45 h 90"/>
                <a:gd name="T4" fmla="*/ 3 w 58"/>
                <a:gd name="T5" fmla="*/ 40 h 90"/>
                <a:gd name="T6" fmla="*/ 4 w 58"/>
                <a:gd name="T7" fmla="*/ 32 h 90"/>
                <a:gd name="T8" fmla="*/ 7 w 58"/>
                <a:gd name="T9" fmla="*/ 25 h 90"/>
                <a:gd name="T10" fmla="*/ 12 w 58"/>
                <a:gd name="T11" fmla="*/ 17 h 90"/>
                <a:gd name="T12" fmla="*/ 16 w 58"/>
                <a:gd name="T13" fmla="*/ 10 h 90"/>
                <a:gd name="T14" fmla="*/ 21 w 58"/>
                <a:gd name="T15" fmla="*/ 4 h 90"/>
                <a:gd name="T16" fmla="*/ 25 w 58"/>
                <a:gd name="T17" fmla="*/ 0 h 90"/>
                <a:gd name="T18" fmla="*/ 24 w 58"/>
                <a:gd name="T19" fmla="*/ 4 h 90"/>
                <a:gd name="T20" fmla="*/ 21 w 58"/>
                <a:gd name="T21" fmla="*/ 10 h 90"/>
                <a:gd name="T22" fmla="*/ 17 w 58"/>
                <a:gd name="T23" fmla="*/ 18 h 90"/>
                <a:gd name="T24" fmla="*/ 13 w 58"/>
                <a:gd name="T25" fmla="*/ 26 h 90"/>
                <a:gd name="T26" fmla="*/ 9 w 58"/>
                <a:gd name="T27" fmla="*/ 35 h 90"/>
                <a:gd name="T28" fmla="*/ 5 w 58"/>
                <a:gd name="T29" fmla="*/ 41 h 90"/>
                <a:gd name="T30" fmla="*/ 3 w 58"/>
                <a:gd name="T31" fmla="*/ 47 h 90"/>
                <a:gd name="T32" fmla="*/ 1 w 58"/>
                <a:gd name="T33" fmla="*/ 47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8" name="Freeform 582"/>
            <p:cNvSpPr>
              <a:spLocks/>
            </p:cNvSpPr>
            <p:nvPr/>
          </p:nvSpPr>
          <p:spPr bwMode="auto">
            <a:xfrm>
              <a:off x="2708" y="2203"/>
              <a:ext cx="42" cy="62"/>
            </a:xfrm>
            <a:custGeom>
              <a:avLst/>
              <a:gdLst>
                <a:gd name="T0" fmla="*/ 0 w 48"/>
                <a:gd name="T1" fmla="*/ 38 h 70"/>
                <a:gd name="T2" fmla="*/ 0 w 48"/>
                <a:gd name="T3" fmla="*/ 36 h 70"/>
                <a:gd name="T4" fmla="*/ 2 w 48"/>
                <a:gd name="T5" fmla="*/ 33 h 70"/>
                <a:gd name="T6" fmla="*/ 4 w 48"/>
                <a:gd name="T7" fmla="*/ 27 h 70"/>
                <a:gd name="T8" fmla="*/ 7 w 48"/>
                <a:gd name="T9" fmla="*/ 21 h 70"/>
                <a:gd name="T10" fmla="*/ 11 w 48"/>
                <a:gd name="T11" fmla="*/ 14 h 70"/>
                <a:gd name="T12" fmla="*/ 15 w 48"/>
                <a:gd name="T13" fmla="*/ 9 h 70"/>
                <a:gd name="T14" fmla="*/ 19 w 48"/>
                <a:gd name="T15" fmla="*/ 4 h 70"/>
                <a:gd name="T16" fmla="*/ 25 w 48"/>
                <a:gd name="T17" fmla="*/ 0 h 70"/>
                <a:gd name="T18" fmla="*/ 22 w 48"/>
                <a:gd name="T19" fmla="*/ 4 h 70"/>
                <a:gd name="T20" fmla="*/ 19 w 48"/>
                <a:gd name="T21" fmla="*/ 10 h 70"/>
                <a:gd name="T22" fmla="*/ 15 w 48"/>
                <a:gd name="T23" fmla="*/ 17 h 70"/>
                <a:gd name="T24" fmla="*/ 11 w 48"/>
                <a:gd name="T25" fmla="*/ 24 h 70"/>
                <a:gd name="T26" fmla="*/ 8 w 48"/>
                <a:gd name="T27" fmla="*/ 30 h 70"/>
                <a:gd name="T28" fmla="*/ 4 w 48"/>
                <a:gd name="T29" fmla="*/ 35 h 70"/>
                <a:gd name="T30" fmla="*/ 4 w 48"/>
                <a:gd name="T31" fmla="*/ 38 h 70"/>
                <a:gd name="T32" fmla="*/ 0 w 48"/>
                <a:gd name="T33" fmla="*/ 3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9" name="Freeform 583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22 w 44"/>
                <a:gd name="T1" fmla="*/ 36 h 68"/>
                <a:gd name="T2" fmla="*/ 19 w 44"/>
                <a:gd name="T3" fmla="*/ 34 h 68"/>
                <a:gd name="T4" fmla="*/ 15 w 44"/>
                <a:gd name="T5" fmla="*/ 29 h 68"/>
                <a:gd name="T6" fmla="*/ 11 w 44"/>
                <a:gd name="T7" fmla="*/ 23 h 68"/>
                <a:gd name="T8" fmla="*/ 8 w 44"/>
                <a:gd name="T9" fmla="*/ 17 h 68"/>
                <a:gd name="T10" fmla="*/ 3 w 44"/>
                <a:gd name="T11" fmla="*/ 11 h 68"/>
                <a:gd name="T12" fmla="*/ 2 w 44"/>
                <a:gd name="T13" fmla="*/ 6 h 68"/>
                <a:gd name="T14" fmla="*/ 0 w 44"/>
                <a:gd name="T15" fmla="*/ 3 h 68"/>
                <a:gd name="T16" fmla="*/ 2 w 44"/>
                <a:gd name="T17" fmla="*/ 0 h 68"/>
                <a:gd name="T18" fmla="*/ 3 w 44"/>
                <a:gd name="T19" fmla="*/ 1 h 68"/>
                <a:gd name="T20" fmla="*/ 7 w 44"/>
                <a:gd name="T21" fmla="*/ 4 h 68"/>
                <a:gd name="T22" fmla="*/ 9 w 44"/>
                <a:gd name="T23" fmla="*/ 9 h 68"/>
                <a:gd name="T24" fmla="*/ 12 w 44"/>
                <a:gd name="T25" fmla="*/ 16 h 68"/>
                <a:gd name="T26" fmla="*/ 15 w 44"/>
                <a:gd name="T27" fmla="*/ 23 h 68"/>
                <a:gd name="T28" fmla="*/ 17 w 44"/>
                <a:gd name="T29" fmla="*/ 29 h 68"/>
                <a:gd name="T30" fmla="*/ 19 w 44"/>
                <a:gd name="T31" fmla="*/ 34 h 68"/>
                <a:gd name="T32" fmla="*/ 22 w 44"/>
                <a:gd name="T33" fmla="*/ 36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0" name="Freeform 584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16 w 173"/>
                <a:gd name="T1" fmla="*/ 22 h 178"/>
                <a:gd name="T2" fmla="*/ 8 w 173"/>
                <a:gd name="T3" fmla="*/ 30 h 178"/>
                <a:gd name="T4" fmla="*/ 11 w 173"/>
                <a:gd name="T5" fmla="*/ 43 h 178"/>
                <a:gd name="T6" fmla="*/ 21 w 173"/>
                <a:gd name="T7" fmla="*/ 44 h 178"/>
                <a:gd name="T8" fmla="*/ 26 w 173"/>
                <a:gd name="T9" fmla="*/ 46 h 178"/>
                <a:gd name="T10" fmla="*/ 31 w 173"/>
                <a:gd name="T11" fmla="*/ 53 h 178"/>
                <a:gd name="T12" fmla="*/ 26 w 173"/>
                <a:gd name="T13" fmla="*/ 53 h 178"/>
                <a:gd name="T14" fmla="*/ 19 w 173"/>
                <a:gd name="T15" fmla="*/ 52 h 178"/>
                <a:gd name="T16" fmla="*/ 15 w 173"/>
                <a:gd name="T17" fmla="*/ 46 h 178"/>
                <a:gd name="T18" fmla="*/ 3 w 173"/>
                <a:gd name="T19" fmla="*/ 49 h 178"/>
                <a:gd name="T20" fmla="*/ 0 w 173"/>
                <a:gd name="T21" fmla="*/ 60 h 178"/>
                <a:gd name="T22" fmla="*/ 3 w 173"/>
                <a:gd name="T23" fmla="*/ 67 h 178"/>
                <a:gd name="T24" fmla="*/ 8 w 173"/>
                <a:gd name="T25" fmla="*/ 71 h 178"/>
                <a:gd name="T26" fmla="*/ 16 w 173"/>
                <a:gd name="T27" fmla="*/ 71 h 178"/>
                <a:gd name="T28" fmla="*/ 21 w 173"/>
                <a:gd name="T29" fmla="*/ 68 h 178"/>
                <a:gd name="T30" fmla="*/ 29 w 173"/>
                <a:gd name="T31" fmla="*/ 67 h 178"/>
                <a:gd name="T32" fmla="*/ 21 w 173"/>
                <a:gd name="T33" fmla="*/ 78 h 178"/>
                <a:gd name="T34" fmla="*/ 23 w 173"/>
                <a:gd name="T35" fmla="*/ 90 h 178"/>
                <a:gd name="T36" fmla="*/ 30 w 173"/>
                <a:gd name="T37" fmla="*/ 91 h 178"/>
                <a:gd name="T38" fmla="*/ 38 w 173"/>
                <a:gd name="T39" fmla="*/ 89 h 178"/>
                <a:gd name="T40" fmla="*/ 41 w 173"/>
                <a:gd name="T41" fmla="*/ 78 h 178"/>
                <a:gd name="T42" fmla="*/ 38 w 173"/>
                <a:gd name="T43" fmla="*/ 68 h 178"/>
                <a:gd name="T44" fmla="*/ 39 w 173"/>
                <a:gd name="T45" fmla="*/ 65 h 178"/>
                <a:gd name="T46" fmla="*/ 43 w 173"/>
                <a:gd name="T47" fmla="*/ 69 h 178"/>
                <a:gd name="T48" fmla="*/ 46 w 173"/>
                <a:gd name="T49" fmla="*/ 78 h 178"/>
                <a:gd name="T50" fmla="*/ 60 w 173"/>
                <a:gd name="T51" fmla="*/ 78 h 178"/>
                <a:gd name="T52" fmla="*/ 71 w 173"/>
                <a:gd name="T53" fmla="*/ 82 h 178"/>
                <a:gd name="T54" fmla="*/ 80 w 173"/>
                <a:gd name="T55" fmla="*/ 74 h 178"/>
                <a:gd name="T56" fmla="*/ 82 w 173"/>
                <a:gd name="T57" fmla="*/ 68 h 178"/>
                <a:gd name="T58" fmla="*/ 81 w 173"/>
                <a:gd name="T59" fmla="*/ 65 h 178"/>
                <a:gd name="T60" fmla="*/ 69 w 173"/>
                <a:gd name="T61" fmla="*/ 59 h 178"/>
                <a:gd name="T62" fmla="*/ 61 w 173"/>
                <a:gd name="T63" fmla="*/ 57 h 178"/>
                <a:gd name="T64" fmla="*/ 65 w 173"/>
                <a:gd name="T65" fmla="*/ 48 h 178"/>
                <a:gd name="T66" fmla="*/ 75 w 173"/>
                <a:gd name="T67" fmla="*/ 44 h 178"/>
                <a:gd name="T68" fmla="*/ 86 w 173"/>
                <a:gd name="T69" fmla="*/ 38 h 178"/>
                <a:gd name="T70" fmla="*/ 86 w 173"/>
                <a:gd name="T71" fmla="*/ 27 h 178"/>
                <a:gd name="T72" fmla="*/ 76 w 173"/>
                <a:gd name="T73" fmla="*/ 20 h 178"/>
                <a:gd name="T74" fmla="*/ 65 w 173"/>
                <a:gd name="T75" fmla="*/ 26 h 178"/>
                <a:gd name="T76" fmla="*/ 65 w 173"/>
                <a:gd name="T77" fmla="*/ 33 h 178"/>
                <a:gd name="T78" fmla="*/ 57 w 173"/>
                <a:gd name="T79" fmla="*/ 41 h 178"/>
                <a:gd name="T80" fmla="*/ 52 w 173"/>
                <a:gd name="T81" fmla="*/ 40 h 178"/>
                <a:gd name="T82" fmla="*/ 51 w 173"/>
                <a:gd name="T83" fmla="*/ 35 h 178"/>
                <a:gd name="T84" fmla="*/ 53 w 173"/>
                <a:gd name="T85" fmla="*/ 25 h 178"/>
                <a:gd name="T86" fmla="*/ 62 w 173"/>
                <a:gd name="T87" fmla="*/ 14 h 178"/>
                <a:gd name="T88" fmla="*/ 57 w 173"/>
                <a:gd name="T89" fmla="*/ 4 h 178"/>
                <a:gd name="T90" fmla="*/ 45 w 173"/>
                <a:gd name="T91" fmla="*/ 1 h 178"/>
                <a:gd name="T92" fmla="*/ 38 w 173"/>
                <a:gd name="T93" fmla="*/ 7 h 178"/>
                <a:gd name="T94" fmla="*/ 34 w 173"/>
                <a:gd name="T95" fmla="*/ 11 h 178"/>
                <a:gd name="T96" fmla="*/ 38 w 173"/>
                <a:gd name="T97" fmla="*/ 20 h 178"/>
                <a:gd name="T98" fmla="*/ 43 w 173"/>
                <a:gd name="T99" fmla="*/ 28 h 178"/>
                <a:gd name="T100" fmla="*/ 42 w 173"/>
                <a:gd name="T101" fmla="*/ 36 h 178"/>
                <a:gd name="T102" fmla="*/ 38 w 173"/>
                <a:gd name="T103" fmla="*/ 39 h 178"/>
                <a:gd name="T104" fmla="*/ 32 w 173"/>
                <a:gd name="T105" fmla="*/ 28 h 1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1" name="Freeform 585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89 w 179"/>
                <a:gd name="T1" fmla="*/ 0 h 309"/>
                <a:gd name="T2" fmla="*/ 81 w 179"/>
                <a:gd name="T3" fmla="*/ 10 h 309"/>
                <a:gd name="T4" fmla="*/ 74 w 179"/>
                <a:gd name="T5" fmla="*/ 18 h 309"/>
                <a:gd name="T6" fmla="*/ 64 w 179"/>
                <a:gd name="T7" fmla="*/ 26 h 309"/>
                <a:gd name="T8" fmla="*/ 55 w 179"/>
                <a:gd name="T9" fmla="*/ 31 h 309"/>
                <a:gd name="T10" fmla="*/ 44 w 179"/>
                <a:gd name="T11" fmla="*/ 34 h 309"/>
                <a:gd name="T12" fmla="*/ 35 w 179"/>
                <a:gd name="T13" fmla="*/ 39 h 309"/>
                <a:gd name="T14" fmla="*/ 25 w 179"/>
                <a:gd name="T15" fmla="*/ 39 h 309"/>
                <a:gd name="T16" fmla="*/ 17 w 179"/>
                <a:gd name="T17" fmla="*/ 39 h 309"/>
                <a:gd name="T18" fmla="*/ 17 w 179"/>
                <a:gd name="T19" fmla="*/ 43 h 309"/>
                <a:gd name="T20" fmla="*/ 17 w 179"/>
                <a:gd name="T21" fmla="*/ 46 h 309"/>
                <a:gd name="T22" fmla="*/ 17 w 179"/>
                <a:gd name="T23" fmla="*/ 51 h 309"/>
                <a:gd name="T24" fmla="*/ 15 w 179"/>
                <a:gd name="T25" fmla="*/ 56 h 309"/>
                <a:gd name="T26" fmla="*/ 13 w 179"/>
                <a:gd name="T27" fmla="*/ 61 h 309"/>
                <a:gd name="T28" fmla="*/ 10 w 179"/>
                <a:gd name="T29" fmla="*/ 66 h 309"/>
                <a:gd name="T30" fmla="*/ 6 w 179"/>
                <a:gd name="T31" fmla="*/ 69 h 309"/>
                <a:gd name="T32" fmla="*/ 0 w 179"/>
                <a:gd name="T33" fmla="*/ 72 h 309"/>
                <a:gd name="T34" fmla="*/ 6 w 179"/>
                <a:gd name="T35" fmla="*/ 81 h 309"/>
                <a:gd name="T36" fmla="*/ 10 w 179"/>
                <a:gd name="T37" fmla="*/ 94 h 309"/>
                <a:gd name="T38" fmla="*/ 10 w 179"/>
                <a:gd name="T39" fmla="*/ 107 h 309"/>
                <a:gd name="T40" fmla="*/ 6 w 179"/>
                <a:gd name="T41" fmla="*/ 118 h 309"/>
                <a:gd name="T42" fmla="*/ 10 w 179"/>
                <a:gd name="T43" fmla="*/ 119 h 309"/>
                <a:gd name="T44" fmla="*/ 15 w 179"/>
                <a:gd name="T45" fmla="*/ 122 h 309"/>
                <a:gd name="T46" fmla="*/ 21 w 179"/>
                <a:gd name="T47" fmla="*/ 125 h 309"/>
                <a:gd name="T48" fmla="*/ 25 w 179"/>
                <a:gd name="T49" fmla="*/ 128 h 309"/>
                <a:gd name="T50" fmla="*/ 31 w 179"/>
                <a:gd name="T51" fmla="*/ 135 h 309"/>
                <a:gd name="T52" fmla="*/ 37 w 179"/>
                <a:gd name="T53" fmla="*/ 141 h 309"/>
                <a:gd name="T54" fmla="*/ 40 w 179"/>
                <a:gd name="T55" fmla="*/ 148 h 309"/>
                <a:gd name="T56" fmla="*/ 44 w 179"/>
                <a:gd name="T57" fmla="*/ 157 h 309"/>
                <a:gd name="T58" fmla="*/ 44 w 179"/>
                <a:gd name="T59" fmla="*/ 152 h 309"/>
                <a:gd name="T60" fmla="*/ 49 w 179"/>
                <a:gd name="T61" fmla="*/ 145 h 309"/>
                <a:gd name="T62" fmla="*/ 52 w 179"/>
                <a:gd name="T63" fmla="*/ 140 h 309"/>
                <a:gd name="T64" fmla="*/ 56 w 179"/>
                <a:gd name="T65" fmla="*/ 135 h 309"/>
                <a:gd name="T66" fmla="*/ 62 w 179"/>
                <a:gd name="T67" fmla="*/ 130 h 309"/>
                <a:gd name="T68" fmla="*/ 68 w 179"/>
                <a:gd name="T69" fmla="*/ 126 h 309"/>
                <a:gd name="T70" fmla="*/ 74 w 179"/>
                <a:gd name="T71" fmla="*/ 123 h 309"/>
                <a:gd name="T72" fmla="*/ 80 w 179"/>
                <a:gd name="T73" fmla="*/ 122 h 309"/>
                <a:gd name="T74" fmla="*/ 78 w 179"/>
                <a:gd name="T75" fmla="*/ 114 h 309"/>
                <a:gd name="T76" fmla="*/ 75 w 179"/>
                <a:gd name="T77" fmla="*/ 106 h 309"/>
                <a:gd name="T78" fmla="*/ 76 w 179"/>
                <a:gd name="T79" fmla="*/ 95 h 309"/>
                <a:gd name="T80" fmla="*/ 83 w 179"/>
                <a:gd name="T81" fmla="*/ 86 h 309"/>
                <a:gd name="T82" fmla="*/ 78 w 179"/>
                <a:gd name="T83" fmla="*/ 69 h 309"/>
                <a:gd name="T84" fmla="*/ 75 w 179"/>
                <a:gd name="T85" fmla="*/ 52 h 309"/>
                <a:gd name="T86" fmla="*/ 76 w 179"/>
                <a:gd name="T87" fmla="*/ 38 h 309"/>
                <a:gd name="T88" fmla="*/ 79 w 179"/>
                <a:gd name="T89" fmla="*/ 26 h 309"/>
                <a:gd name="T90" fmla="*/ 80 w 179"/>
                <a:gd name="T91" fmla="*/ 20 h 309"/>
                <a:gd name="T92" fmla="*/ 84 w 179"/>
                <a:gd name="T93" fmla="*/ 14 h 309"/>
                <a:gd name="T94" fmla="*/ 86 w 179"/>
                <a:gd name="T95" fmla="*/ 8 h 309"/>
                <a:gd name="T96" fmla="*/ 89 w 179"/>
                <a:gd name="T97" fmla="*/ 4 h 309"/>
                <a:gd name="T98" fmla="*/ 91 w 179"/>
                <a:gd name="T99" fmla="*/ 3 h 309"/>
                <a:gd name="T100" fmla="*/ 91 w 179"/>
                <a:gd name="T101" fmla="*/ 3 h 309"/>
                <a:gd name="T102" fmla="*/ 90 w 179"/>
                <a:gd name="T103" fmla="*/ 3 h 309"/>
                <a:gd name="T104" fmla="*/ 89 w 179"/>
                <a:gd name="T105" fmla="*/ 2 h 309"/>
                <a:gd name="T106" fmla="*/ 89 w 179"/>
                <a:gd name="T107" fmla="*/ 0 h 30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2" name="Freeform 586"/>
            <p:cNvSpPr>
              <a:spLocks/>
            </p:cNvSpPr>
            <p:nvPr/>
          </p:nvSpPr>
          <p:spPr bwMode="auto">
            <a:xfrm>
              <a:off x="4555" y="1419"/>
              <a:ext cx="293" cy="225"/>
            </a:xfrm>
            <a:custGeom>
              <a:avLst/>
              <a:gdLst>
                <a:gd name="T0" fmla="*/ 79 w 334"/>
                <a:gd name="T1" fmla="*/ 0 h 256"/>
                <a:gd name="T2" fmla="*/ 74 w 334"/>
                <a:gd name="T3" fmla="*/ 3 h 256"/>
                <a:gd name="T4" fmla="*/ 66 w 334"/>
                <a:gd name="T5" fmla="*/ 4 h 256"/>
                <a:gd name="T6" fmla="*/ 56 w 334"/>
                <a:gd name="T7" fmla="*/ 8 h 256"/>
                <a:gd name="T8" fmla="*/ 47 w 334"/>
                <a:gd name="T9" fmla="*/ 11 h 256"/>
                <a:gd name="T10" fmla="*/ 36 w 334"/>
                <a:gd name="T11" fmla="*/ 14 h 256"/>
                <a:gd name="T12" fmla="*/ 28 w 334"/>
                <a:gd name="T13" fmla="*/ 16 h 256"/>
                <a:gd name="T14" fmla="*/ 19 w 334"/>
                <a:gd name="T15" fmla="*/ 18 h 256"/>
                <a:gd name="T16" fmla="*/ 11 w 334"/>
                <a:gd name="T17" fmla="*/ 18 h 256"/>
                <a:gd name="T18" fmla="*/ 8 w 334"/>
                <a:gd name="T19" fmla="*/ 18 h 256"/>
                <a:gd name="T20" fmla="*/ 4 w 334"/>
                <a:gd name="T21" fmla="*/ 17 h 256"/>
                <a:gd name="T22" fmla="*/ 4 w 334"/>
                <a:gd name="T23" fmla="*/ 17 h 256"/>
                <a:gd name="T24" fmla="*/ 0 w 334"/>
                <a:gd name="T25" fmla="*/ 17 h 256"/>
                <a:gd name="T26" fmla="*/ 9 w 334"/>
                <a:gd name="T27" fmla="*/ 23 h 256"/>
                <a:gd name="T28" fmla="*/ 18 w 334"/>
                <a:gd name="T29" fmla="*/ 31 h 256"/>
                <a:gd name="T30" fmla="*/ 25 w 334"/>
                <a:gd name="T31" fmla="*/ 40 h 256"/>
                <a:gd name="T32" fmla="*/ 32 w 334"/>
                <a:gd name="T33" fmla="*/ 51 h 256"/>
                <a:gd name="T34" fmla="*/ 38 w 334"/>
                <a:gd name="T35" fmla="*/ 62 h 256"/>
                <a:gd name="T36" fmla="*/ 42 w 334"/>
                <a:gd name="T37" fmla="*/ 74 h 256"/>
                <a:gd name="T38" fmla="*/ 46 w 334"/>
                <a:gd name="T39" fmla="*/ 87 h 256"/>
                <a:gd name="T40" fmla="*/ 48 w 334"/>
                <a:gd name="T41" fmla="*/ 100 h 256"/>
                <a:gd name="T42" fmla="*/ 53 w 334"/>
                <a:gd name="T43" fmla="*/ 100 h 256"/>
                <a:gd name="T44" fmla="*/ 59 w 334"/>
                <a:gd name="T45" fmla="*/ 102 h 256"/>
                <a:gd name="T46" fmla="*/ 65 w 334"/>
                <a:gd name="T47" fmla="*/ 105 h 256"/>
                <a:gd name="T48" fmla="*/ 72 w 334"/>
                <a:gd name="T49" fmla="*/ 109 h 256"/>
                <a:gd name="T50" fmla="*/ 78 w 334"/>
                <a:gd name="T51" fmla="*/ 113 h 256"/>
                <a:gd name="T52" fmla="*/ 84 w 334"/>
                <a:gd name="T53" fmla="*/ 120 h 256"/>
                <a:gd name="T54" fmla="*/ 90 w 334"/>
                <a:gd name="T55" fmla="*/ 126 h 256"/>
                <a:gd name="T56" fmla="*/ 94 w 334"/>
                <a:gd name="T57" fmla="*/ 134 h 256"/>
                <a:gd name="T58" fmla="*/ 99 w 334"/>
                <a:gd name="T59" fmla="*/ 131 h 256"/>
                <a:gd name="T60" fmla="*/ 106 w 334"/>
                <a:gd name="T61" fmla="*/ 126 h 256"/>
                <a:gd name="T62" fmla="*/ 114 w 334"/>
                <a:gd name="T63" fmla="*/ 123 h 256"/>
                <a:gd name="T64" fmla="*/ 124 w 334"/>
                <a:gd name="T65" fmla="*/ 120 h 256"/>
                <a:gd name="T66" fmla="*/ 135 w 334"/>
                <a:gd name="T67" fmla="*/ 120 h 256"/>
                <a:gd name="T68" fmla="*/ 147 w 334"/>
                <a:gd name="T69" fmla="*/ 120 h 256"/>
                <a:gd name="T70" fmla="*/ 160 w 334"/>
                <a:gd name="T71" fmla="*/ 124 h 256"/>
                <a:gd name="T72" fmla="*/ 173 w 334"/>
                <a:gd name="T73" fmla="*/ 129 h 256"/>
                <a:gd name="T74" fmla="*/ 169 w 334"/>
                <a:gd name="T75" fmla="*/ 125 h 256"/>
                <a:gd name="T76" fmla="*/ 166 w 334"/>
                <a:gd name="T77" fmla="*/ 119 h 256"/>
                <a:gd name="T78" fmla="*/ 161 w 334"/>
                <a:gd name="T79" fmla="*/ 111 h 256"/>
                <a:gd name="T80" fmla="*/ 159 w 334"/>
                <a:gd name="T81" fmla="*/ 103 h 256"/>
                <a:gd name="T82" fmla="*/ 157 w 334"/>
                <a:gd name="T83" fmla="*/ 92 h 256"/>
                <a:gd name="T84" fmla="*/ 158 w 334"/>
                <a:gd name="T85" fmla="*/ 83 h 256"/>
                <a:gd name="T86" fmla="*/ 161 w 334"/>
                <a:gd name="T87" fmla="*/ 71 h 256"/>
                <a:gd name="T88" fmla="*/ 167 w 334"/>
                <a:gd name="T89" fmla="*/ 57 h 256"/>
                <a:gd name="T90" fmla="*/ 159 w 334"/>
                <a:gd name="T91" fmla="*/ 55 h 256"/>
                <a:gd name="T92" fmla="*/ 151 w 334"/>
                <a:gd name="T93" fmla="*/ 54 h 256"/>
                <a:gd name="T94" fmla="*/ 142 w 334"/>
                <a:gd name="T95" fmla="*/ 49 h 256"/>
                <a:gd name="T96" fmla="*/ 135 w 334"/>
                <a:gd name="T97" fmla="*/ 46 h 256"/>
                <a:gd name="T98" fmla="*/ 129 w 334"/>
                <a:gd name="T99" fmla="*/ 39 h 256"/>
                <a:gd name="T100" fmla="*/ 124 w 334"/>
                <a:gd name="T101" fmla="*/ 31 h 256"/>
                <a:gd name="T102" fmla="*/ 122 w 334"/>
                <a:gd name="T103" fmla="*/ 20 h 256"/>
                <a:gd name="T104" fmla="*/ 121 w 334"/>
                <a:gd name="T105" fmla="*/ 9 h 256"/>
                <a:gd name="T106" fmla="*/ 116 w 334"/>
                <a:gd name="T107" fmla="*/ 10 h 256"/>
                <a:gd name="T108" fmla="*/ 112 w 334"/>
                <a:gd name="T109" fmla="*/ 10 h 256"/>
                <a:gd name="T110" fmla="*/ 107 w 334"/>
                <a:gd name="T111" fmla="*/ 11 h 256"/>
                <a:gd name="T112" fmla="*/ 102 w 334"/>
                <a:gd name="T113" fmla="*/ 10 h 256"/>
                <a:gd name="T114" fmla="*/ 96 w 334"/>
                <a:gd name="T115" fmla="*/ 9 h 256"/>
                <a:gd name="T116" fmla="*/ 91 w 334"/>
                <a:gd name="T117" fmla="*/ 8 h 256"/>
                <a:gd name="T118" fmla="*/ 85 w 334"/>
                <a:gd name="T119" fmla="*/ 4 h 256"/>
                <a:gd name="T120" fmla="*/ 79 w 334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3" name="Freeform 587"/>
            <p:cNvSpPr>
              <a:spLocks/>
            </p:cNvSpPr>
            <p:nvPr/>
          </p:nvSpPr>
          <p:spPr bwMode="auto">
            <a:xfrm>
              <a:off x="4404" y="1084"/>
              <a:ext cx="258" cy="316"/>
            </a:xfrm>
            <a:custGeom>
              <a:avLst/>
              <a:gdLst>
                <a:gd name="T0" fmla="*/ 130 w 293"/>
                <a:gd name="T1" fmla="*/ 89 h 361"/>
                <a:gd name="T2" fmla="*/ 111 w 293"/>
                <a:gd name="T3" fmla="*/ 92 h 361"/>
                <a:gd name="T4" fmla="*/ 85 w 293"/>
                <a:gd name="T5" fmla="*/ 100 h 361"/>
                <a:gd name="T6" fmla="*/ 60 w 293"/>
                <a:gd name="T7" fmla="*/ 121 h 361"/>
                <a:gd name="T8" fmla="*/ 48 w 293"/>
                <a:gd name="T9" fmla="*/ 147 h 361"/>
                <a:gd name="T10" fmla="*/ 42 w 293"/>
                <a:gd name="T11" fmla="*/ 162 h 361"/>
                <a:gd name="T12" fmla="*/ 37 w 293"/>
                <a:gd name="T13" fmla="*/ 171 h 361"/>
                <a:gd name="T14" fmla="*/ 33 w 293"/>
                <a:gd name="T15" fmla="*/ 178 h 361"/>
                <a:gd name="T16" fmla="*/ 25 w 293"/>
                <a:gd name="T17" fmla="*/ 179 h 361"/>
                <a:gd name="T18" fmla="*/ 16 w 293"/>
                <a:gd name="T19" fmla="*/ 181 h 361"/>
                <a:gd name="T20" fmla="*/ 9 w 293"/>
                <a:gd name="T21" fmla="*/ 182 h 361"/>
                <a:gd name="T22" fmla="*/ 4 w 293"/>
                <a:gd name="T23" fmla="*/ 185 h 361"/>
                <a:gd name="T24" fmla="*/ 1 w 293"/>
                <a:gd name="T25" fmla="*/ 186 h 361"/>
                <a:gd name="T26" fmla="*/ 0 w 293"/>
                <a:gd name="T27" fmla="*/ 183 h 361"/>
                <a:gd name="T28" fmla="*/ 12 w 293"/>
                <a:gd name="T29" fmla="*/ 177 h 361"/>
                <a:gd name="T30" fmla="*/ 29 w 293"/>
                <a:gd name="T31" fmla="*/ 158 h 361"/>
                <a:gd name="T32" fmla="*/ 37 w 293"/>
                <a:gd name="T33" fmla="*/ 137 h 361"/>
                <a:gd name="T34" fmla="*/ 37 w 293"/>
                <a:gd name="T35" fmla="*/ 116 h 361"/>
                <a:gd name="T36" fmla="*/ 37 w 293"/>
                <a:gd name="T37" fmla="*/ 104 h 361"/>
                <a:gd name="T38" fmla="*/ 34 w 293"/>
                <a:gd name="T39" fmla="*/ 89 h 361"/>
                <a:gd name="T40" fmla="*/ 37 w 293"/>
                <a:gd name="T41" fmla="*/ 78 h 361"/>
                <a:gd name="T42" fmla="*/ 48 w 293"/>
                <a:gd name="T43" fmla="*/ 71 h 361"/>
                <a:gd name="T44" fmla="*/ 60 w 293"/>
                <a:gd name="T45" fmla="*/ 58 h 361"/>
                <a:gd name="T46" fmla="*/ 63 w 293"/>
                <a:gd name="T47" fmla="*/ 40 h 361"/>
                <a:gd name="T48" fmla="*/ 68 w 293"/>
                <a:gd name="T49" fmla="*/ 32 h 361"/>
                <a:gd name="T50" fmla="*/ 87 w 293"/>
                <a:gd name="T51" fmla="*/ 27 h 361"/>
                <a:gd name="T52" fmla="*/ 106 w 293"/>
                <a:gd name="T53" fmla="*/ 18 h 361"/>
                <a:gd name="T54" fmla="*/ 122 w 293"/>
                <a:gd name="T55" fmla="*/ 7 h 361"/>
                <a:gd name="T56" fmla="*/ 126 w 293"/>
                <a:gd name="T57" fmla="*/ 8 h 361"/>
                <a:gd name="T58" fmla="*/ 129 w 293"/>
                <a:gd name="T59" fmla="*/ 25 h 361"/>
                <a:gd name="T60" fmla="*/ 135 w 293"/>
                <a:gd name="T61" fmla="*/ 42 h 361"/>
                <a:gd name="T62" fmla="*/ 148 w 293"/>
                <a:gd name="T63" fmla="*/ 57 h 361"/>
                <a:gd name="T64" fmla="*/ 151 w 293"/>
                <a:gd name="T65" fmla="*/ 62 h 361"/>
                <a:gd name="T66" fmla="*/ 140 w 293"/>
                <a:gd name="T67" fmla="*/ 66 h 361"/>
                <a:gd name="T68" fmla="*/ 133 w 293"/>
                <a:gd name="T69" fmla="*/ 73 h 361"/>
                <a:gd name="T70" fmla="*/ 133 w 293"/>
                <a:gd name="T71" fmla="*/ 83 h 3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4" name="Freeform 588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48 w 173"/>
                <a:gd name="T1" fmla="*/ 184 h 351"/>
                <a:gd name="T2" fmla="*/ 42 w 173"/>
                <a:gd name="T3" fmla="*/ 178 h 351"/>
                <a:gd name="T4" fmla="*/ 33 w 173"/>
                <a:gd name="T5" fmla="*/ 178 h 351"/>
                <a:gd name="T6" fmla="*/ 28 w 173"/>
                <a:gd name="T7" fmla="*/ 174 h 351"/>
                <a:gd name="T8" fmla="*/ 29 w 173"/>
                <a:gd name="T9" fmla="*/ 170 h 351"/>
                <a:gd name="T10" fmla="*/ 34 w 173"/>
                <a:gd name="T11" fmla="*/ 165 h 351"/>
                <a:gd name="T12" fmla="*/ 43 w 173"/>
                <a:gd name="T13" fmla="*/ 163 h 351"/>
                <a:gd name="T14" fmla="*/ 50 w 173"/>
                <a:gd name="T15" fmla="*/ 159 h 351"/>
                <a:gd name="T16" fmla="*/ 54 w 173"/>
                <a:gd name="T17" fmla="*/ 153 h 351"/>
                <a:gd name="T18" fmla="*/ 55 w 173"/>
                <a:gd name="T19" fmla="*/ 151 h 351"/>
                <a:gd name="T20" fmla="*/ 54 w 173"/>
                <a:gd name="T21" fmla="*/ 147 h 351"/>
                <a:gd name="T22" fmla="*/ 52 w 173"/>
                <a:gd name="T23" fmla="*/ 143 h 351"/>
                <a:gd name="T24" fmla="*/ 48 w 173"/>
                <a:gd name="T25" fmla="*/ 139 h 351"/>
                <a:gd name="T26" fmla="*/ 39 w 173"/>
                <a:gd name="T27" fmla="*/ 139 h 351"/>
                <a:gd name="T28" fmla="*/ 33 w 173"/>
                <a:gd name="T29" fmla="*/ 143 h 351"/>
                <a:gd name="T30" fmla="*/ 32 w 173"/>
                <a:gd name="T31" fmla="*/ 148 h 351"/>
                <a:gd name="T32" fmla="*/ 30 w 173"/>
                <a:gd name="T33" fmla="*/ 155 h 351"/>
                <a:gd name="T34" fmla="*/ 24 w 173"/>
                <a:gd name="T35" fmla="*/ 160 h 351"/>
                <a:gd name="T36" fmla="*/ 21 w 173"/>
                <a:gd name="T37" fmla="*/ 160 h 351"/>
                <a:gd name="T38" fmla="*/ 18 w 173"/>
                <a:gd name="T39" fmla="*/ 158 h 351"/>
                <a:gd name="T40" fmla="*/ 18 w 173"/>
                <a:gd name="T41" fmla="*/ 152 h 351"/>
                <a:gd name="T42" fmla="*/ 20 w 173"/>
                <a:gd name="T43" fmla="*/ 146 h 351"/>
                <a:gd name="T44" fmla="*/ 24 w 173"/>
                <a:gd name="T45" fmla="*/ 140 h 351"/>
                <a:gd name="T46" fmla="*/ 28 w 173"/>
                <a:gd name="T47" fmla="*/ 134 h 351"/>
                <a:gd name="T48" fmla="*/ 29 w 173"/>
                <a:gd name="T49" fmla="*/ 130 h 351"/>
                <a:gd name="T50" fmla="*/ 29 w 173"/>
                <a:gd name="T51" fmla="*/ 129 h 351"/>
                <a:gd name="T52" fmla="*/ 27 w 173"/>
                <a:gd name="T53" fmla="*/ 124 h 351"/>
                <a:gd name="T54" fmla="*/ 23 w 173"/>
                <a:gd name="T55" fmla="*/ 120 h 351"/>
                <a:gd name="T56" fmla="*/ 16 w 173"/>
                <a:gd name="T57" fmla="*/ 117 h 351"/>
                <a:gd name="T58" fmla="*/ 12 w 173"/>
                <a:gd name="T59" fmla="*/ 119 h 351"/>
                <a:gd name="T60" fmla="*/ 9 w 173"/>
                <a:gd name="T61" fmla="*/ 121 h 351"/>
                <a:gd name="T62" fmla="*/ 6 w 173"/>
                <a:gd name="T63" fmla="*/ 122 h 351"/>
                <a:gd name="T64" fmla="*/ 0 w 173"/>
                <a:gd name="T65" fmla="*/ 107 h 351"/>
                <a:gd name="T66" fmla="*/ 8 w 173"/>
                <a:gd name="T67" fmla="*/ 70 h 351"/>
                <a:gd name="T68" fmla="*/ 32 w 173"/>
                <a:gd name="T69" fmla="*/ 37 h 351"/>
                <a:gd name="T70" fmla="*/ 62 w 173"/>
                <a:gd name="T71" fmla="*/ 13 h 351"/>
                <a:gd name="T72" fmla="*/ 76 w 173"/>
                <a:gd name="T73" fmla="*/ 5 h 351"/>
                <a:gd name="T74" fmla="*/ 81 w 173"/>
                <a:gd name="T75" fmla="*/ 4 h 351"/>
                <a:gd name="T76" fmla="*/ 86 w 173"/>
                <a:gd name="T77" fmla="*/ 0 h 351"/>
                <a:gd name="T78" fmla="*/ 87 w 173"/>
                <a:gd name="T79" fmla="*/ 2 h 351"/>
                <a:gd name="T80" fmla="*/ 81 w 173"/>
                <a:gd name="T81" fmla="*/ 12 h 351"/>
                <a:gd name="T82" fmla="*/ 72 w 173"/>
                <a:gd name="T83" fmla="*/ 33 h 351"/>
                <a:gd name="T84" fmla="*/ 72 w 173"/>
                <a:gd name="T85" fmla="*/ 51 h 351"/>
                <a:gd name="T86" fmla="*/ 77 w 173"/>
                <a:gd name="T87" fmla="*/ 68 h 351"/>
                <a:gd name="T88" fmla="*/ 81 w 173"/>
                <a:gd name="T89" fmla="*/ 88 h 351"/>
                <a:gd name="T90" fmla="*/ 86 w 173"/>
                <a:gd name="T91" fmla="*/ 104 h 351"/>
                <a:gd name="T92" fmla="*/ 86 w 173"/>
                <a:gd name="T93" fmla="*/ 117 h 351"/>
                <a:gd name="T94" fmla="*/ 85 w 173"/>
                <a:gd name="T95" fmla="*/ 138 h 351"/>
                <a:gd name="T96" fmla="*/ 77 w 173"/>
                <a:gd name="T97" fmla="*/ 161 h 351"/>
                <a:gd name="T98" fmla="*/ 62 w 173"/>
                <a:gd name="T99" fmla="*/ 180 h 3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5" name="Freeform 589"/>
            <p:cNvSpPr>
              <a:spLocks/>
            </p:cNvSpPr>
            <p:nvPr/>
          </p:nvSpPr>
          <p:spPr bwMode="auto">
            <a:xfrm>
              <a:off x="4083" y="1237"/>
              <a:ext cx="740" cy="519"/>
            </a:xfrm>
            <a:custGeom>
              <a:avLst/>
              <a:gdLst>
                <a:gd name="T0" fmla="*/ 203 w 844"/>
                <a:gd name="T1" fmla="*/ 260 h 593"/>
                <a:gd name="T2" fmla="*/ 184 w 844"/>
                <a:gd name="T3" fmla="*/ 286 h 593"/>
                <a:gd name="T4" fmla="*/ 176 w 844"/>
                <a:gd name="T5" fmla="*/ 293 h 593"/>
                <a:gd name="T6" fmla="*/ 153 w 844"/>
                <a:gd name="T7" fmla="*/ 259 h 593"/>
                <a:gd name="T8" fmla="*/ 137 w 844"/>
                <a:gd name="T9" fmla="*/ 244 h 593"/>
                <a:gd name="T10" fmla="*/ 124 w 844"/>
                <a:gd name="T11" fmla="*/ 216 h 593"/>
                <a:gd name="T12" fmla="*/ 129 w 844"/>
                <a:gd name="T13" fmla="*/ 163 h 593"/>
                <a:gd name="T14" fmla="*/ 151 w 844"/>
                <a:gd name="T15" fmla="*/ 130 h 593"/>
                <a:gd name="T16" fmla="*/ 154 w 844"/>
                <a:gd name="T17" fmla="*/ 109 h 593"/>
                <a:gd name="T18" fmla="*/ 145 w 844"/>
                <a:gd name="T19" fmla="*/ 130 h 593"/>
                <a:gd name="T20" fmla="*/ 120 w 844"/>
                <a:gd name="T21" fmla="*/ 166 h 593"/>
                <a:gd name="T22" fmla="*/ 70 w 844"/>
                <a:gd name="T23" fmla="*/ 186 h 593"/>
                <a:gd name="T24" fmla="*/ 49 w 844"/>
                <a:gd name="T25" fmla="*/ 185 h 593"/>
                <a:gd name="T26" fmla="*/ 22 w 844"/>
                <a:gd name="T27" fmla="*/ 172 h 593"/>
                <a:gd name="T28" fmla="*/ 10 w 844"/>
                <a:gd name="T29" fmla="*/ 159 h 593"/>
                <a:gd name="T30" fmla="*/ 37 w 844"/>
                <a:gd name="T31" fmla="*/ 145 h 593"/>
                <a:gd name="T32" fmla="*/ 68 w 844"/>
                <a:gd name="T33" fmla="*/ 107 h 593"/>
                <a:gd name="T34" fmla="*/ 112 w 844"/>
                <a:gd name="T35" fmla="*/ 96 h 593"/>
                <a:gd name="T36" fmla="*/ 125 w 844"/>
                <a:gd name="T37" fmla="*/ 96 h 593"/>
                <a:gd name="T38" fmla="*/ 136 w 844"/>
                <a:gd name="T39" fmla="*/ 93 h 593"/>
                <a:gd name="T40" fmla="*/ 127 w 844"/>
                <a:gd name="T41" fmla="*/ 110 h 593"/>
                <a:gd name="T42" fmla="*/ 129 w 844"/>
                <a:gd name="T43" fmla="*/ 116 h 593"/>
                <a:gd name="T44" fmla="*/ 140 w 844"/>
                <a:gd name="T45" fmla="*/ 116 h 593"/>
                <a:gd name="T46" fmla="*/ 148 w 844"/>
                <a:gd name="T47" fmla="*/ 100 h 593"/>
                <a:gd name="T48" fmla="*/ 147 w 844"/>
                <a:gd name="T49" fmla="*/ 91 h 593"/>
                <a:gd name="T50" fmla="*/ 153 w 844"/>
                <a:gd name="T51" fmla="*/ 102 h 593"/>
                <a:gd name="T52" fmla="*/ 171 w 844"/>
                <a:gd name="T53" fmla="*/ 105 h 593"/>
                <a:gd name="T54" fmla="*/ 189 w 844"/>
                <a:gd name="T55" fmla="*/ 102 h 593"/>
                <a:gd name="T56" fmla="*/ 203 w 844"/>
                <a:gd name="T57" fmla="*/ 92 h 593"/>
                <a:gd name="T58" fmla="*/ 222 w 844"/>
                <a:gd name="T59" fmla="*/ 88 h 593"/>
                <a:gd name="T60" fmla="*/ 234 w 844"/>
                <a:gd name="T61" fmla="*/ 65 h 593"/>
                <a:gd name="T62" fmla="*/ 274 w 844"/>
                <a:gd name="T63" fmla="*/ 10 h 593"/>
                <a:gd name="T64" fmla="*/ 324 w 844"/>
                <a:gd name="T65" fmla="*/ 0 h 593"/>
                <a:gd name="T66" fmla="*/ 352 w 844"/>
                <a:gd name="T67" fmla="*/ 4 h 593"/>
                <a:gd name="T68" fmla="*/ 389 w 844"/>
                <a:gd name="T69" fmla="*/ 18 h 593"/>
                <a:gd name="T70" fmla="*/ 424 w 844"/>
                <a:gd name="T71" fmla="*/ 22 h 593"/>
                <a:gd name="T72" fmla="*/ 431 w 844"/>
                <a:gd name="T73" fmla="*/ 30 h 593"/>
                <a:gd name="T74" fmla="*/ 388 w 844"/>
                <a:gd name="T75" fmla="*/ 84 h 593"/>
                <a:gd name="T76" fmla="*/ 345 w 844"/>
                <a:gd name="T77" fmla="*/ 111 h 593"/>
                <a:gd name="T78" fmla="*/ 298 w 844"/>
                <a:gd name="T79" fmla="*/ 125 h 593"/>
                <a:gd name="T80" fmla="*/ 257 w 844"/>
                <a:gd name="T81" fmla="*/ 117 h 593"/>
                <a:gd name="T82" fmla="*/ 229 w 844"/>
                <a:gd name="T83" fmla="*/ 105 h 593"/>
                <a:gd name="T84" fmla="*/ 215 w 844"/>
                <a:gd name="T85" fmla="*/ 97 h 593"/>
                <a:gd name="T86" fmla="*/ 196 w 844"/>
                <a:gd name="T87" fmla="*/ 102 h 593"/>
                <a:gd name="T88" fmla="*/ 193 w 844"/>
                <a:gd name="T89" fmla="*/ 110 h 593"/>
                <a:gd name="T90" fmla="*/ 210 w 844"/>
                <a:gd name="T91" fmla="*/ 110 h 593"/>
                <a:gd name="T92" fmla="*/ 232 w 844"/>
                <a:gd name="T93" fmla="*/ 108 h 593"/>
                <a:gd name="T94" fmla="*/ 267 w 844"/>
                <a:gd name="T95" fmla="*/ 118 h 593"/>
                <a:gd name="T96" fmla="*/ 311 w 844"/>
                <a:gd name="T97" fmla="*/ 157 h 593"/>
                <a:gd name="T98" fmla="*/ 329 w 844"/>
                <a:gd name="T99" fmla="*/ 213 h 593"/>
                <a:gd name="T100" fmla="*/ 315 w 844"/>
                <a:gd name="T101" fmla="*/ 227 h 593"/>
                <a:gd name="T102" fmla="*/ 263 w 844"/>
                <a:gd name="T103" fmla="*/ 208 h 593"/>
                <a:gd name="T104" fmla="*/ 228 w 844"/>
                <a:gd name="T105" fmla="*/ 200 h 593"/>
                <a:gd name="T106" fmla="*/ 203 w 844"/>
                <a:gd name="T107" fmla="*/ 167 h 593"/>
                <a:gd name="T108" fmla="*/ 192 w 844"/>
                <a:gd name="T109" fmla="*/ 126 h 593"/>
                <a:gd name="T110" fmla="*/ 175 w 844"/>
                <a:gd name="T111" fmla="*/ 111 h 593"/>
                <a:gd name="T112" fmla="*/ 161 w 844"/>
                <a:gd name="T113" fmla="*/ 110 h 593"/>
                <a:gd name="T114" fmla="*/ 167 w 844"/>
                <a:gd name="T115" fmla="*/ 126 h 593"/>
                <a:gd name="T116" fmla="*/ 199 w 844"/>
                <a:gd name="T117" fmla="*/ 158 h 59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6" name="Freeform 590"/>
            <p:cNvSpPr>
              <a:spLocks/>
            </p:cNvSpPr>
            <p:nvPr/>
          </p:nvSpPr>
          <p:spPr bwMode="auto">
            <a:xfrm>
              <a:off x="4096" y="1160"/>
              <a:ext cx="221" cy="226"/>
            </a:xfrm>
            <a:custGeom>
              <a:avLst/>
              <a:gdLst>
                <a:gd name="T0" fmla="*/ 98 w 253"/>
                <a:gd name="T1" fmla="*/ 128 h 258"/>
                <a:gd name="T2" fmla="*/ 102 w 253"/>
                <a:gd name="T3" fmla="*/ 121 h 258"/>
                <a:gd name="T4" fmla="*/ 111 w 253"/>
                <a:gd name="T5" fmla="*/ 118 h 258"/>
                <a:gd name="T6" fmla="*/ 115 w 253"/>
                <a:gd name="T7" fmla="*/ 121 h 258"/>
                <a:gd name="T8" fmla="*/ 118 w 253"/>
                <a:gd name="T9" fmla="*/ 124 h 258"/>
                <a:gd name="T10" fmla="*/ 121 w 253"/>
                <a:gd name="T11" fmla="*/ 125 h 258"/>
                <a:gd name="T12" fmla="*/ 127 w 253"/>
                <a:gd name="T13" fmla="*/ 126 h 258"/>
                <a:gd name="T14" fmla="*/ 129 w 253"/>
                <a:gd name="T15" fmla="*/ 126 h 258"/>
                <a:gd name="T16" fmla="*/ 127 w 253"/>
                <a:gd name="T17" fmla="*/ 121 h 258"/>
                <a:gd name="T18" fmla="*/ 122 w 253"/>
                <a:gd name="T19" fmla="*/ 117 h 258"/>
                <a:gd name="T20" fmla="*/ 118 w 253"/>
                <a:gd name="T21" fmla="*/ 117 h 258"/>
                <a:gd name="T22" fmla="*/ 112 w 253"/>
                <a:gd name="T23" fmla="*/ 117 h 258"/>
                <a:gd name="T24" fmla="*/ 107 w 253"/>
                <a:gd name="T25" fmla="*/ 111 h 258"/>
                <a:gd name="T26" fmla="*/ 105 w 253"/>
                <a:gd name="T27" fmla="*/ 106 h 258"/>
                <a:gd name="T28" fmla="*/ 106 w 253"/>
                <a:gd name="T29" fmla="*/ 102 h 258"/>
                <a:gd name="T30" fmla="*/ 108 w 253"/>
                <a:gd name="T31" fmla="*/ 99 h 258"/>
                <a:gd name="T32" fmla="*/ 111 w 253"/>
                <a:gd name="T33" fmla="*/ 95 h 258"/>
                <a:gd name="T34" fmla="*/ 117 w 253"/>
                <a:gd name="T35" fmla="*/ 94 h 258"/>
                <a:gd name="T36" fmla="*/ 122 w 253"/>
                <a:gd name="T37" fmla="*/ 79 h 258"/>
                <a:gd name="T38" fmla="*/ 118 w 253"/>
                <a:gd name="T39" fmla="*/ 54 h 258"/>
                <a:gd name="T40" fmla="*/ 101 w 253"/>
                <a:gd name="T41" fmla="*/ 33 h 258"/>
                <a:gd name="T42" fmla="*/ 72 w 253"/>
                <a:gd name="T43" fmla="*/ 18 h 258"/>
                <a:gd name="T44" fmla="*/ 45 w 253"/>
                <a:gd name="T45" fmla="*/ 13 h 258"/>
                <a:gd name="T46" fmla="*/ 29 w 253"/>
                <a:gd name="T47" fmla="*/ 10 h 258"/>
                <a:gd name="T48" fmla="*/ 15 w 253"/>
                <a:gd name="T49" fmla="*/ 4 h 258"/>
                <a:gd name="T50" fmla="*/ 3 w 253"/>
                <a:gd name="T51" fmla="*/ 2 h 258"/>
                <a:gd name="T52" fmla="*/ 4 w 253"/>
                <a:gd name="T53" fmla="*/ 7 h 258"/>
                <a:gd name="T54" fmla="*/ 12 w 253"/>
                <a:gd name="T55" fmla="*/ 22 h 258"/>
                <a:gd name="T56" fmla="*/ 18 w 253"/>
                <a:gd name="T57" fmla="*/ 40 h 258"/>
                <a:gd name="T58" fmla="*/ 23 w 253"/>
                <a:gd name="T59" fmla="*/ 57 h 258"/>
                <a:gd name="T60" fmla="*/ 27 w 253"/>
                <a:gd name="T61" fmla="*/ 73 h 258"/>
                <a:gd name="T62" fmla="*/ 34 w 253"/>
                <a:gd name="T63" fmla="*/ 95 h 258"/>
                <a:gd name="T64" fmla="*/ 52 w 253"/>
                <a:gd name="T65" fmla="*/ 117 h 258"/>
                <a:gd name="T66" fmla="*/ 80 w 253"/>
                <a:gd name="T67" fmla="*/ 131 h 2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7" name="Freeform 591"/>
            <p:cNvSpPr>
              <a:spLocks/>
            </p:cNvSpPr>
            <p:nvPr/>
          </p:nvSpPr>
          <p:spPr bwMode="auto">
            <a:xfrm>
              <a:off x="4334" y="1293"/>
              <a:ext cx="23" cy="25"/>
            </a:xfrm>
            <a:custGeom>
              <a:avLst/>
              <a:gdLst>
                <a:gd name="T0" fmla="*/ 0 w 26"/>
                <a:gd name="T1" fmla="*/ 6 h 28"/>
                <a:gd name="T2" fmla="*/ 1 w 26"/>
                <a:gd name="T3" fmla="*/ 4 h 28"/>
                <a:gd name="T4" fmla="*/ 4 w 26"/>
                <a:gd name="T5" fmla="*/ 2 h 28"/>
                <a:gd name="T6" fmla="*/ 4 w 26"/>
                <a:gd name="T7" fmla="*/ 0 h 28"/>
                <a:gd name="T8" fmla="*/ 8 w 26"/>
                <a:gd name="T9" fmla="*/ 0 h 28"/>
                <a:gd name="T10" fmla="*/ 10 w 26"/>
                <a:gd name="T11" fmla="*/ 2 h 28"/>
                <a:gd name="T12" fmla="*/ 12 w 26"/>
                <a:gd name="T13" fmla="*/ 4 h 28"/>
                <a:gd name="T14" fmla="*/ 13 w 26"/>
                <a:gd name="T15" fmla="*/ 4 h 28"/>
                <a:gd name="T16" fmla="*/ 14 w 26"/>
                <a:gd name="T17" fmla="*/ 9 h 28"/>
                <a:gd name="T18" fmla="*/ 13 w 26"/>
                <a:gd name="T19" fmla="*/ 11 h 28"/>
                <a:gd name="T20" fmla="*/ 12 w 26"/>
                <a:gd name="T21" fmla="*/ 13 h 28"/>
                <a:gd name="T22" fmla="*/ 10 w 26"/>
                <a:gd name="T23" fmla="*/ 15 h 28"/>
                <a:gd name="T24" fmla="*/ 9 w 26"/>
                <a:gd name="T25" fmla="*/ 16 h 28"/>
                <a:gd name="T26" fmla="*/ 5 w 26"/>
                <a:gd name="T27" fmla="*/ 15 h 28"/>
                <a:gd name="T28" fmla="*/ 4 w 26"/>
                <a:gd name="T29" fmla="*/ 13 h 28"/>
                <a:gd name="T30" fmla="*/ 1 w 26"/>
                <a:gd name="T31" fmla="*/ 10 h 28"/>
                <a:gd name="T32" fmla="*/ 0 w 26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8" name="Freeform 592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3 w 29"/>
                <a:gd name="T3" fmla="*/ 1 h 29"/>
                <a:gd name="T4" fmla="*/ 7 w 29"/>
                <a:gd name="T5" fmla="*/ 0 h 29"/>
                <a:gd name="T6" fmla="*/ 10 w 29"/>
                <a:gd name="T7" fmla="*/ 2 h 29"/>
                <a:gd name="T8" fmla="*/ 12 w 29"/>
                <a:gd name="T9" fmla="*/ 3 h 29"/>
                <a:gd name="T10" fmla="*/ 14 w 29"/>
                <a:gd name="T11" fmla="*/ 4 h 29"/>
                <a:gd name="T12" fmla="*/ 14 w 29"/>
                <a:gd name="T13" fmla="*/ 7 h 29"/>
                <a:gd name="T14" fmla="*/ 14 w 29"/>
                <a:gd name="T15" fmla="*/ 10 h 29"/>
                <a:gd name="T16" fmla="*/ 13 w 29"/>
                <a:gd name="T17" fmla="*/ 12 h 29"/>
                <a:gd name="T18" fmla="*/ 10 w 29"/>
                <a:gd name="T19" fmla="*/ 14 h 29"/>
                <a:gd name="T20" fmla="*/ 7 w 29"/>
                <a:gd name="T21" fmla="*/ 14 h 29"/>
                <a:gd name="T22" fmla="*/ 3 w 29"/>
                <a:gd name="T23" fmla="*/ 13 h 29"/>
                <a:gd name="T24" fmla="*/ 3 w 29"/>
                <a:gd name="T25" fmla="*/ 11 h 29"/>
                <a:gd name="T26" fmla="*/ 2 w 29"/>
                <a:gd name="T27" fmla="*/ 9 h 29"/>
                <a:gd name="T28" fmla="*/ 0 w 29"/>
                <a:gd name="T29" fmla="*/ 6 h 29"/>
                <a:gd name="T30" fmla="*/ 0 w 29"/>
                <a:gd name="T31" fmla="*/ 3 h 29"/>
                <a:gd name="T32" fmla="*/ 2 w 29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9" name="Freeform 593"/>
            <p:cNvSpPr>
              <a:spLocks/>
            </p:cNvSpPr>
            <p:nvPr/>
          </p:nvSpPr>
          <p:spPr bwMode="auto">
            <a:xfrm>
              <a:off x="4325" y="1356"/>
              <a:ext cx="25" cy="27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6 w 27"/>
                <a:gd name="T5" fmla="*/ 0 h 29"/>
                <a:gd name="T6" fmla="*/ 13 w 27"/>
                <a:gd name="T7" fmla="*/ 0 h 29"/>
                <a:gd name="T8" fmla="*/ 17 w 27"/>
                <a:gd name="T9" fmla="*/ 4 h 29"/>
                <a:gd name="T10" fmla="*/ 18 w 27"/>
                <a:gd name="T11" fmla="*/ 7 h 29"/>
                <a:gd name="T12" fmla="*/ 18 w 27"/>
                <a:gd name="T13" fmla="*/ 10 h 29"/>
                <a:gd name="T14" fmla="*/ 17 w 27"/>
                <a:gd name="T15" fmla="*/ 16 h 29"/>
                <a:gd name="T16" fmla="*/ 16 w 27"/>
                <a:gd name="T17" fmla="*/ 18 h 29"/>
                <a:gd name="T18" fmla="*/ 13 w 27"/>
                <a:gd name="T19" fmla="*/ 19 h 29"/>
                <a:gd name="T20" fmla="*/ 8 w 27"/>
                <a:gd name="T21" fmla="*/ 20 h 29"/>
                <a:gd name="T22" fmla="*/ 6 w 27"/>
                <a:gd name="T23" fmla="*/ 20 h 29"/>
                <a:gd name="T24" fmla="*/ 3 w 27"/>
                <a:gd name="T25" fmla="*/ 18 h 29"/>
                <a:gd name="T26" fmla="*/ 1 w 27"/>
                <a:gd name="T27" fmla="*/ 16 h 29"/>
                <a:gd name="T28" fmla="*/ 0 w 27"/>
                <a:gd name="T29" fmla="*/ 10 h 29"/>
                <a:gd name="T30" fmla="*/ 0 w 27"/>
                <a:gd name="T31" fmla="*/ 7 h 29"/>
                <a:gd name="T32" fmla="*/ 2 w 27"/>
                <a:gd name="T33" fmla="*/ 6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0" name="Freeform 594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6 h 27"/>
                <a:gd name="T6" fmla="*/ 0 w 28"/>
                <a:gd name="T7" fmla="*/ 12 h 27"/>
                <a:gd name="T8" fmla="*/ 2 w 28"/>
                <a:gd name="T9" fmla="*/ 16 h 27"/>
                <a:gd name="T10" fmla="*/ 4 w 28"/>
                <a:gd name="T11" fmla="*/ 17 h 27"/>
                <a:gd name="T12" fmla="*/ 8 w 28"/>
                <a:gd name="T13" fmla="*/ 18 h 27"/>
                <a:gd name="T14" fmla="*/ 12 w 28"/>
                <a:gd name="T15" fmla="*/ 18 h 27"/>
                <a:gd name="T16" fmla="*/ 14 w 28"/>
                <a:gd name="T17" fmla="*/ 17 h 27"/>
                <a:gd name="T18" fmla="*/ 15 w 28"/>
                <a:gd name="T19" fmla="*/ 16 h 27"/>
                <a:gd name="T20" fmla="*/ 16 w 28"/>
                <a:gd name="T21" fmla="*/ 11 h 27"/>
                <a:gd name="T22" fmla="*/ 16 w 28"/>
                <a:gd name="T23" fmla="*/ 6 h 27"/>
                <a:gd name="T24" fmla="*/ 15 w 28"/>
                <a:gd name="T25" fmla="*/ 6 h 27"/>
                <a:gd name="T26" fmla="*/ 13 w 28"/>
                <a:gd name="T27" fmla="*/ 3 h 27"/>
                <a:gd name="T28" fmla="*/ 10 w 28"/>
                <a:gd name="T29" fmla="*/ 0 h 27"/>
                <a:gd name="T30" fmla="*/ 5 w 28"/>
                <a:gd name="T31" fmla="*/ 0 h 27"/>
                <a:gd name="T32" fmla="*/ 4 w 28"/>
                <a:gd name="T33" fmla="*/ 1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1" name="Freeform 595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11 h 25"/>
                <a:gd name="T2" fmla="*/ 0 w 24"/>
                <a:gd name="T3" fmla="*/ 6 h 25"/>
                <a:gd name="T4" fmla="*/ 0 w 24"/>
                <a:gd name="T5" fmla="*/ 6 h 25"/>
                <a:gd name="T6" fmla="*/ 4 w 24"/>
                <a:gd name="T7" fmla="*/ 3 h 25"/>
                <a:gd name="T8" fmla="*/ 4 w 24"/>
                <a:gd name="T9" fmla="*/ 1 h 25"/>
                <a:gd name="T10" fmla="*/ 9 w 24"/>
                <a:gd name="T11" fmla="*/ 0 h 25"/>
                <a:gd name="T12" fmla="*/ 11 w 24"/>
                <a:gd name="T13" fmla="*/ 1 h 25"/>
                <a:gd name="T14" fmla="*/ 12 w 24"/>
                <a:gd name="T15" fmla="*/ 4 h 25"/>
                <a:gd name="T16" fmla="*/ 12 w 24"/>
                <a:gd name="T17" fmla="*/ 6 h 25"/>
                <a:gd name="T18" fmla="*/ 12 w 24"/>
                <a:gd name="T19" fmla="*/ 7 h 25"/>
                <a:gd name="T20" fmla="*/ 12 w 24"/>
                <a:gd name="T21" fmla="*/ 13 h 25"/>
                <a:gd name="T22" fmla="*/ 11 w 24"/>
                <a:gd name="T23" fmla="*/ 15 h 25"/>
                <a:gd name="T24" fmla="*/ 9 w 24"/>
                <a:gd name="T25" fmla="*/ 16 h 25"/>
                <a:gd name="T26" fmla="*/ 7 w 24"/>
                <a:gd name="T27" fmla="*/ 16 h 25"/>
                <a:gd name="T28" fmla="*/ 4 w 24"/>
                <a:gd name="T29" fmla="*/ 15 h 25"/>
                <a:gd name="T30" fmla="*/ 3 w 24"/>
                <a:gd name="T31" fmla="*/ 13 h 25"/>
                <a:gd name="T32" fmla="*/ 0 w 24"/>
                <a:gd name="T33" fmla="*/ 1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2" name="Freeform 596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3 w 22"/>
                <a:gd name="T1" fmla="*/ 14 h 29"/>
                <a:gd name="T2" fmla="*/ 2 w 22"/>
                <a:gd name="T3" fmla="*/ 14 h 29"/>
                <a:gd name="T4" fmla="*/ 0 w 22"/>
                <a:gd name="T5" fmla="*/ 12 h 29"/>
                <a:gd name="T6" fmla="*/ 0 w 22"/>
                <a:gd name="T7" fmla="*/ 9 h 29"/>
                <a:gd name="T8" fmla="*/ 0 w 22"/>
                <a:gd name="T9" fmla="*/ 7 h 29"/>
                <a:gd name="T10" fmla="*/ 2 w 22"/>
                <a:gd name="T11" fmla="*/ 3 h 29"/>
                <a:gd name="T12" fmla="*/ 3 w 22"/>
                <a:gd name="T13" fmla="*/ 3 h 29"/>
                <a:gd name="T14" fmla="*/ 6 w 22"/>
                <a:gd name="T15" fmla="*/ 1 h 29"/>
                <a:gd name="T16" fmla="*/ 7 w 22"/>
                <a:gd name="T17" fmla="*/ 0 h 29"/>
                <a:gd name="T18" fmla="*/ 8 w 22"/>
                <a:gd name="T19" fmla="*/ 1 h 29"/>
                <a:gd name="T20" fmla="*/ 10 w 22"/>
                <a:gd name="T21" fmla="*/ 3 h 29"/>
                <a:gd name="T22" fmla="*/ 10 w 22"/>
                <a:gd name="T23" fmla="*/ 5 h 29"/>
                <a:gd name="T24" fmla="*/ 10 w 22"/>
                <a:gd name="T25" fmla="*/ 7 h 29"/>
                <a:gd name="T26" fmla="*/ 10 w 22"/>
                <a:gd name="T27" fmla="*/ 9 h 29"/>
                <a:gd name="T28" fmla="*/ 9 w 22"/>
                <a:gd name="T29" fmla="*/ 12 h 29"/>
                <a:gd name="T30" fmla="*/ 7 w 22"/>
                <a:gd name="T31" fmla="*/ 14 h 29"/>
                <a:gd name="T32" fmla="*/ 3 w 22"/>
                <a:gd name="T33" fmla="*/ 14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3" name="Freeform 597"/>
            <p:cNvSpPr>
              <a:spLocks/>
            </p:cNvSpPr>
            <p:nvPr/>
          </p:nvSpPr>
          <p:spPr bwMode="auto">
            <a:xfrm>
              <a:off x="4343" y="1384"/>
              <a:ext cx="23" cy="28"/>
            </a:xfrm>
            <a:custGeom>
              <a:avLst/>
              <a:gdLst>
                <a:gd name="T0" fmla="*/ 1 w 26"/>
                <a:gd name="T1" fmla="*/ 7 h 33"/>
                <a:gd name="T2" fmla="*/ 4 w 26"/>
                <a:gd name="T3" fmla="*/ 5 h 33"/>
                <a:gd name="T4" fmla="*/ 4 w 26"/>
                <a:gd name="T5" fmla="*/ 3 h 33"/>
                <a:gd name="T6" fmla="*/ 6 w 26"/>
                <a:gd name="T7" fmla="*/ 2 h 33"/>
                <a:gd name="T8" fmla="*/ 9 w 26"/>
                <a:gd name="T9" fmla="*/ 0 h 33"/>
                <a:gd name="T10" fmla="*/ 12 w 26"/>
                <a:gd name="T11" fmla="*/ 2 h 33"/>
                <a:gd name="T12" fmla="*/ 13 w 26"/>
                <a:gd name="T13" fmla="*/ 3 h 33"/>
                <a:gd name="T14" fmla="*/ 14 w 26"/>
                <a:gd name="T15" fmla="*/ 5 h 33"/>
                <a:gd name="T16" fmla="*/ 14 w 26"/>
                <a:gd name="T17" fmla="*/ 7 h 33"/>
                <a:gd name="T18" fmla="*/ 12 w 26"/>
                <a:gd name="T19" fmla="*/ 10 h 33"/>
                <a:gd name="T20" fmla="*/ 11 w 26"/>
                <a:gd name="T21" fmla="*/ 12 h 33"/>
                <a:gd name="T22" fmla="*/ 8 w 26"/>
                <a:gd name="T23" fmla="*/ 14 h 33"/>
                <a:gd name="T24" fmla="*/ 4 w 26"/>
                <a:gd name="T25" fmla="*/ 14 h 33"/>
                <a:gd name="T26" fmla="*/ 4 w 26"/>
                <a:gd name="T27" fmla="*/ 14 h 33"/>
                <a:gd name="T28" fmla="*/ 1 w 26"/>
                <a:gd name="T29" fmla="*/ 12 h 33"/>
                <a:gd name="T30" fmla="*/ 0 w 26"/>
                <a:gd name="T31" fmla="*/ 10 h 33"/>
                <a:gd name="T32" fmla="*/ 1 w 26"/>
                <a:gd name="T33" fmla="*/ 7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4" name="Freeform 598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16 w 26"/>
                <a:gd name="T1" fmla="*/ 2 h 27"/>
                <a:gd name="T2" fmla="*/ 19 w 26"/>
                <a:gd name="T3" fmla="*/ 2 h 27"/>
                <a:gd name="T4" fmla="*/ 21 w 26"/>
                <a:gd name="T5" fmla="*/ 3 h 27"/>
                <a:gd name="T6" fmla="*/ 21 w 26"/>
                <a:gd name="T7" fmla="*/ 5 h 27"/>
                <a:gd name="T8" fmla="*/ 20 w 26"/>
                <a:gd name="T9" fmla="*/ 7 h 27"/>
                <a:gd name="T10" fmla="*/ 16 w 26"/>
                <a:gd name="T11" fmla="*/ 8 h 27"/>
                <a:gd name="T12" fmla="*/ 13 w 26"/>
                <a:gd name="T13" fmla="*/ 9 h 27"/>
                <a:gd name="T14" fmla="*/ 12 w 26"/>
                <a:gd name="T15" fmla="*/ 10 h 27"/>
                <a:gd name="T16" fmla="*/ 9 w 26"/>
                <a:gd name="T17" fmla="*/ 10 h 27"/>
                <a:gd name="T18" fmla="*/ 5 w 26"/>
                <a:gd name="T19" fmla="*/ 9 h 27"/>
                <a:gd name="T20" fmla="*/ 2 w 26"/>
                <a:gd name="T21" fmla="*/ 7 h 27"/>
                <a:gd name="T22" fmla="*/ 0 w 26"/>
                <a:gd name="T23" fmla="*/ 6 h 27"/>
                <a:gd name="T24" fmla="*/ 1 w 26"/>
                <a:gd name="T25" fmla="*/ 4 h 27"/>
                <a:gd name="T26" fmla="*/ 4 w 26"/>
                <a:gd name="T27" fmla="*/ 2 h 27"/>
                <a:gd name="T28" fmla="*/ 8 w 26"/>
                <a:gd name="T29" fmla="*/ 2 h 27"/>
                <a:gd name="T30" fmla="*/ 13 w 26"/>
                <a:gd name="T31" fmla="*/ 0 h 27"/>
                <a:gd name="T32" fmla="*/ 16 w 26"/>
                <a:gd name="T33" fmla="*/ 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5" name="Freeform 599"/>
            <p:cNvSpPr>
              <a:spLocks/>
            </p:cNvSpPr>
            <p:nvPr/>
          </p:nvSpPr>
          <p:spPr bwMode="auto">
            <a:xfrm>
              <a:off x="4117" y="1423"/>
              <a:ext cx="189" cy="128"/>
            </a:xfrm>
            <a:custGeom>
              <a:avLst/>
              <a:gdLst>
                <a:gd name="T0" fmla="*/ 109 w 216"/>
                <a:gd name="T1" fmla="*/ 8 h 148"/>
                <a:gd name="T2" fmla="*/ 107 w 216"/>
                <a:gd name="T3" fmla="*/ 6 h 148"/>
                <a:gd name="T4" fmla="*/ 105 w 216"/>
                <a:gd name="T5" fmla="*/ 3 h 148"/>
                <a:gd name="T6" fmla="*/ 102 w 216"/>
                <a:gd name="T7" fmla="*/ 8 h 148"/>
                <a:gd name="T8" fmla="*/ 89 w 216"/>
                <a:gd name="T9" fmla="*/ 6 h 148"/>
                <a:gd name="T10" fmla="*/ 66 w 216"/>
                <a:gd name="T11" fmla="*/ 1 h 148"/>
                <a:gd name="T12" fmla="*/ 48 w 216"/>
                <a:gd name="T13" fmla="*/ 1 h 148"/>
                <a:gd name="T14" fmla="*/ 46 w 216"/>
                <a:gd name="T15" fmla="*/ 3 h 148"/>
                <a:gd name="T16" fmla="*/ 60 w 216"/>
                <a:gd name="T17" fmla="*/ 3 h 148"/>
                <a:gd name="T18" fmla="*/ 81 w 216"/>
                <a:gd name="T19" fmla="*/ 7 h 148"/>
                <a:gd name="T20" fmla="*/ 94 w 216"/>
                <a:gd name="T21" fmla="*/ 13 h 148"/>
                <a:gd name="T22" fmla="*/ 92 w 216"/>
                <a:gd name="T23" fmla="*/ 16 h 148"/>
                <a:gd name="T24" fmla="*/ 83 w 216"/>
                <a:gd name="T25" fmla="*/ 20 h 148"/>
                <a:gd name="T26" fmla="*/ 74 w 216"/>
                <a:gd name="T27" fmla="*/ 22 h 148"/>
                <a:gd name="T28" fmla="*/ 57 w 216"/>
                <a:gd name="T29" fmla="*/ 17 h 148"/>
                <a:gd name="T30" fmla="*/ 38 w 216"/>
                <a:gd name="T31" fmla="*/ 16 h 148"/>
                <a:gd name="T32" fmla="*/ 28 w 216"/>
                <a:gd name="T33" fmla="*/ 19 h 148"/>
                <a:gd name="T34" fmla="*/ 35 w 216"/>
                <a:gd name="T35" fmla="*/ 19 h 148"/>
                <a:gd name="T36" fmla="*/ 45 w 216"/>
                <a:gd name="T37" fmla="*/ 19 h 148"/>
                <a:gd name="T38" fmla="*/ 54 w 216"/>
                <a:gd name="T39" fmla="*/ 22 h 148"/>
                <a:gd name="T40" fmla="*/ 68 w 216"/>
                <a:gd name="T41" fmla="*/ 25 h 148"/>
                <a:gd name="T42" fmla="*/ 73 w 216"/>
                <a:gd name="T43" fmla="*/ 28 h 148"/>
                <a:gd name="T44" fmla="*/ 64 w 216"/>
                <a:gd name="T45" fmla="*/ 31 h 148"/>
                <a:gd name="T46" fmla="*/ 55 w 216"/>
                <a:gd name="T47" fmla="*/ 35 h 148"/>
                <a:gd name="T48" fmla="*/ 50 w 216"/>
                <a:gd name="T49" fmla="*/ 35 h 148"/>
                <a:gd name="T50" fmla="*/ 40 w 216"/>
                <a:gd name="T51" fmla="*/ 33 h 148"/>
                <a:gd name="T52" fmla="*/ 33 w 216"/>
                <a:gd name="T53" fmla="*/ 30 h 148"/>
                <a:gd name="T54" fmla="*/ 23 w 216"/>
                <a:gd name="T55" fmla="*/ 30 h 148"/>
                <a:gd name="T56" fmla="*/ 35 w 216"/>
                <a:gd name="T57" fmla="*/ 35 h 148"/>
                <a:gd name="T58" fmla="*/ 39 w 216"/>
                <a:gd name="T59" fmla="*/ 40 h 148"/>
                <a:gd name="T60" fmla="*/ 22 w 216"/>
                <a:gd name="T61" fmla="*/ 44 h 148"/>
                <a:gd name="T62" fmla="*/ 5 w 216"/>
                <a:gd name="T63" fmla="*/ 48 h 148"/>
                <a:gd name="T64" fmla="*/ 0 w 216"/>
                <a:gd name="T65" fmla="*/ 51 h 148"/>
                <a:gd name="T66" fmla="*/ 10 w 216"/>
                <a:gd name="T67" fmla="*/ 51 h 148"/>
                <a:gd name="T68" fmla="*/ 27 w 216"/>
                <a:gd name="T69" fmla="*/ 48 h 148"/>
                <a:gd name="T70" fmla="*/ 45 w 216"/>
                <a:gd name="T71" fmla="*/ 43 h 148"/>
                <a:gd name="T72" fmla="*/ 45 w 216"/>
                <a:gd name="T73" fmla="*/ 55 h 148"/>
                <a:gd name="T74" fmla="*/ 37 w 216"/>
                <a:gd name="T75" fmla="*/ 71 h 148"/>
                <a:gd name="T76" fmla="*/ 40 w 216"/>
                <a:gd name="T77" fmla="*/ 69 h 148"/>
                <a:gd name="T78" fmla="*/ 53 w 216"/>
                <a:gd name="T79" fmla="*/ 48 h 148"/>
                <a:gd name="T80" fmla="*/ 60 w 216"/>
                <a:gd name="T81" fmla="*/ 40 h 148"/>
                <a:gd name="T82" fmla="*/ 72 w 216"/>
                <a:gd name="T83" fmla="*/ 36 h 148"/>
                <a:gd name="T84" fmla="*/ 80 w 216"/>
                <a:gd name="T85" fmla="*/ 32 h 148"/>
                <a:gd name="T86" fmla="*/ 77 w 216"/>
                <a:gd name="T87" fmla="*/ 55 h 148"/>
                <a:gd name="T88" fmla="*/ 74 w 216"/>
                <a:gd name="T89" fmla="*/ 66 h 148"/>
                <a:gd name="T90" fmla="*/ 81 w 216"/>
                <a:gd name="T91" fmla="*/ 55 h 148"/>
                <a:gd name="T92" fmla="*/ 86 w 216"/>
                <a:gd name="T93" fmla="*/ 30 h 148"/>
                <a:gd name="T94" fmla="*/ 96 w 216"/>
                <a:gd name="T95" fmla="*/ 19 h 148"/>
                <a:gd name="T96" fmla="*/ 102 w 216"/>
                <a:gd name="T97" fmla="*/ 16 h 148"/>
                <a:gd name="T98" fmla="*/ 102 w 216"/>
                <a:gd name="T99" fmla="*/ 26 h 148"/>
                <a:gd name="T100" fmla="*/ 101 w 216"/>
                <a:gd name="T101" fmla="*/ 50 h 148"/>
                <a:gd name="T102" fmla="*/ 109 w 216"/>
                <a:gd name="T103" fmla="*/ 18 h 1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6" name="Freeform 600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86 w 173"/>
                <a:gd name="T1" fmla="*/ 81 h 165"/>
                <a:gd name="T2" fmla="*/ 87 w 173"/>
                <a:gd name="T3" fmla="*/ 80 h 165"/>
                <a:gd name="T4" fmla="*/ 85 w 173"/>
                <a:gd name="T5" fmla="*/ 75 h 165"/>
                <a:gd name="T6" fmla="*/ 79 w 173"/>
                <a:gd name="T7" fmla="*/ 69 h 165"/>
                <a:gd name="T8" fmla="*/ 78 w 173"/>
                <a:gd name="T9" fmla="*/ 58 h 165"/>
                <a:gd name="T10" fmla="*/ 75 w 173"/>
                <a:gd name="T11" fmla="*/ 39 h 165"/>
                <a:gd name="T12" fmla="*/ 71 w 173"/>
                <a:gd name="T13" fmla="*/ 30 h 165"/>
                <a:gd name="T14" fmla="*/ 69 w 173"/>
                <a:gd name="T15" fmla="*/ 29 h 165"/>
                <a:gd name="T16" fmla="*/ 71 w 173"/>
                <a:gd name="T17" fmla="*/ 38 h 165"/>
                <a:gd name="T18" fmla="*/ 71 w 173"/>
                <a:gd name="T19" fmla="*/ 55 h 165"/>
                <a:gd name="T20" fmla="*/ 69 w 173"/>
                <a:gd name="T21" fmla="*/ 59 h 165"/>
                <a:gd name="T22" fmla="*/ 64 w 173"/>
                <a:gd name="T23" fmla="*/ 57 h 165"/>
                <a:gd name="T24" fmla="*/ 58 w 173"/>
                <a:gd name="T25" fmla="*/ 52 h 165"/>
                <a:gd name="T26" fmla="*/ 54 w 173"/>
                <a:gd name="T27" fmla="*/ 50 h 165"/>
                <a:gd name="T28" fmla="*/ 51 w 173"/>
                <a:gd name="T29" fmla="*/ 42 h 165"/>
                <a:gd name="T30" fmla="*/ 48 w 173"/>
                <a:gd name="T31" fmla="*/ 26 h 165"/>
                <a:gd name="T32" fmla="*/ 46 w 173"/>
                <a:gd name="T33" fmla="*/ 15 h 165"/>
                <a:gd name="T34" fmla="*/ 45 w 173"/>
                <a:gd name="T35" fmla="*/ 7 h 165"/>
                <a:gd name="T36" fmla="*/ 43 w 173"/>
                <a:gd name="T37" fmla="*/ 3 h 165"/>
                <a:gd name="T38" fmla="*/ 43 w 173"/>
                <a:gd name="T39" fmla="*/ 5 h 165"/>
                <a:gd name="T40" fmla="*/ 45 w 173"/>
                <a:gd name="T41" fmla="*/ 13 h 165"/>
                <a:gd name="T42" fmla="*/ 43 w 173"/>
                <a:gd name="T43" fmla="*/ 19 h 165"/>
                <a:gd name="T44" fmla="*/ 42 w 173"/>
                <a:gd name="T45" fmla="*/ 26 h 165"/>
                <a:gd name="T46" fmla="*/ 45 w 173"/>
                <a:gd name="T47" fmla="*/ 38 h 165"/>
                <a:gd name="T48" fmla="*/ 39 w 173"/>
                <a:gd name="T49" fmla="*/ 38 h 165"/>
                <a:gd name="T50" fmla="*/ 26 w 173"/>
                <a:gd name="T51" fmla="*/ 24 h 165"/>
                <a:gd name="T52" fmla="*/ 13 w 173"/>
                <a:gd name="T53" fmla="*/ 10 h 165"/>
                <a:gd name="T54" fmla="*/ 3 w 173"/>
                <a:gd name="T55" fmla="*/ 3 h 165"/>
                <a:gd name="T56" fmla="*/ 3 w 173"/>
                <a:gd name="T57" fmla="*/ 3 h 165"/>
                <a:gd name="T58" fmla="*/ 9 w 173"/>
                <a:gd name="T59" fmla="*/ 11 h 165"/>
                <a:gd name="T60" fmla="*/ 15 w 173"/>
                <a:gd name="T61" fmla="*/ 21 h 165"/>
                <a:gd name="T62" fmla="*/ 19 w 173"/>
                <a:gd name="T63" fmla="*/ 27 h 165"/>
                <a:gd name="T64" fmla="*/ 22 w 173"/>
                <a:gd name="T65" fmla="*/ 31 h 165"/>
                <a:gd name="T66" fmla="*/ 27 w 173"/>
                <a:gd name="T67" fmla="*/ 37 h 165"/>
                <a:gd name="T68" fmla="*/ 33 w 173"/>
                <a:gd name="T69" fmla="*/ 42 h 165"/>
                <a:gd name="T70" fmla="*/ 39 w 173"/>
                <a:gd name="T71" fmla="*/ 45 h 165"/>
                <a:gd name="T72" fmla="*/ 38 w 173"/>
                <a:gd name="T73" fmla="*/ 47 h 165"/>
                <a:gd name="T74" fmla="*/ 33 w 173"/>
                <a:gd name="T75" fmla="*/ 47 h 165"/>
                <a:gd name="T76" fmla="*/ 27 w 173"/>
                <a:gd name="T77" fmla="*/ 45 h 165"/>
                <a:gd name="T78" fmla="*/ 22 w 173"/>
                <a:gd name="T79" fmla="*/ 45 h 165"/>
                <a:gd name="T80" fmla="*/ 18 w 173"/>
                <a:gd name="T81" fmla="*/ 41 h 165"/>
                <a:gd name="T82" fmla="*/ 15 w 173"/>
                <a:gd name="T83" fmla="*/ 42 h 165"/>
                <a:gd name="T84" fmla="*/ 18 w 173"/>
                <a:gd name="T85" fmla="*/ 45 h 165"/>
                <a:gd name="T86" fmla="*/ 26 w 173"/>
                <a:gd name="T87" fmla="*/ 50 h 165"/>
                <a:gd name="T88" fmla="*/ 37 w 173"/>
                <a:gd name="T89" fmla="*/ 54 h 165"/>
                <a:gd name="T90" fmla="*/ 45 w 173"/>
                <a:gd name="T91" fmla="*/ 57 h 165"/>
                <a:gd name="T92" fmla="*/ 52 w 173"/>
                <a:gd name="T93" fmla="*/ 57 h 165"/>
                <a:gd name="T94" fmla="*/ 58 w 173"/>
                <a:gd name="T95" fmla="*/ 60 h 165"/>
                <a:gd name="T96" fmla="*/ 63 w 173"/>
                <a:gd name="T97" fmla="*/ 63 h 165"/>
                <a:gd name="T98" fmla="*/ 66 w 173"/>
                <a:gd name="T99" fmla="*/ 66 h 165"/>
                <a:gd name="T100" fmla="*/ 65 w 173"/>
                <a:gd name="T101" fmla="*/ 70 h 165"/>
                <a:gd name="T102" fmla="*/ 59 w 173"/>
                <a:gd name="T103" fmla="*/ 71 h 165"/>
                <a:gd name="T104" fmla="*/ 51 w 173"/>
                <a:gd name="T105" fmla="*/ 72 h 165"/>
                <a:gd name="T106" fmla="*/ 45 w 173"/>
                <a:gd name="T107" fmla="*/ 72 h 165"/>
                <a:gd name="T108" fmla="*/ 38 w 173"/>
                <a:gd name="T109" fmla="*/ 72 h 165"/>
                <a:gd name="T110" fmla="*/ 37 w 173"/>
                <a:gd name="T111" fmla="*/ 74 h 165"/>
                <a:gd name="T112" fmla="*/ 45 w 173"/>
                <a:gd name="T113" fmla="*/ 75 h 165"/>
                <a:gd name="T114" fmla="*/ 56 w 173"/>
                <a:gd name="T115" fmla="*/ 76 h 165"/>
                <a:gd name="T116" fmla="*/ 65 w 173"/>
                <a:gd name="T117" fmla="*/ 75 h 165"/>
                <a:gd name="T118" fmla="*/ 73 w 173"/>
                <a:gd name="T119" fmla="*/ 75 h 165"/>
                <a:gd name="T120" fmla="*/ 79 w 173"/>
                <a:gd name="T121" fmla="*/ 75 h 165"/>
                <a:gd name="T122" fmla="*/ 83 w 173"/>
                <a:gd name="T123" fmla="*/ 81 h 1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7" name="Freeform 601"/>
            <p:cNvSpPr>
              <a:spLocks/>
            </p:cNvSpPr>
            <p:nvPr/>
          </p:nvSpPr>
          <p:spPr bwMode="auto">
            <a:xfrm>
              <a:off x="4355" y="1137"/>
              <a:ext cx="95" cy="219"/>
            </a:xfrm>
            <a:custGeom>
              <a:avLst/>
              <a:gdLst>
                <a:gd name="T0" fmla="*/ 7 w 107"/>
                <a:gd name="T1" fmla="*/ 106 h 250"/>
                <a:gd name="T2" fmla="*/ 11 w 107"/>
                <a:gd name="T3" fmla="*/ 102 h 250"/>
                <a:gd name="T4" fmla="*/ 14 w 107"/>
                <a:gd name="T5" fmla="*/ 102 h 250"/>
                <a:gd name="T6" fmla="*/ 16 w 107"/>
                <a:gd name="T7" fmla="*/ 92 h 250"/>
                <a:gd name="T8" fmla="*/ 7 w 107"/>
                <a:gd name="T9" fmla="*/ 73 h 250"/>
                <a:gd name="T10" fmla="*/ 1 w 107"/>
                <a:gd name="T11" fmla="*/ 53 h 250"/>
                <a:gd name="T12" fmla="*/ 4 w 107"/>
                <a:gd name="T13" fmla="*/ 53 h 250"/>
                <a:gd name="T14" fmla="*/ 13 w 107"/>
                <a:gd name="T15" fmla="*/ 74 h 250"/>
                <a:gd name="T16" fmla="*/ 23 w 107"/>
                <a:gd name="T17" fmla="*/ 60 h 250"/>
                <a:gd name="T18" fmla="*/ 22 w 107"/>
                <a:gd name="T19" fmla="*/ 35 h 250"/>
                <a:gd name="T20" fmla="*/ 22 w 107"/>
                <a:gd name="T21" fmla="*/ 15 h 250"/>
                <a:gd name="T22" fmla="*/ 25 w 107"/>
                <a:gd name="T23" fmla="*/ 16 h 250"/>
                <a:gd name="T24" fmla="*/ 25 w 107"/>
                <a:gd name="T25" fmla="*/ 28 h 250"/>
                <a:gd name="T26" fmla="*/ 31 w 107"/>
                <a:gd name="T27" fmla="*/ 28 h 250"/>
                <a:gd name="T28" fmla="*/ 45 w 107"/>
                <a:gd name="T29" fmla="*/ 2 h 250"/>
                <a:gd name="T30" fmla="*/ 46 w 107"/>
                <a:gd name="T31" fmla="*/ 4 h 250"/>
                <a:gd name="T32" fmla="*/ 38 w 107"/>
                <a:gd name="T33" fmla="*/ 19 h 250"/>
                <a:gd name="T34" fmla="*/ 36 w 107"/>
                <a:gd name="T35" fmla="*/ 35 h 250"/>
                <a:gd name="T36" fmla="*/ 50 w 107"/>
                <a:gd name="T37" fmla="*/ 31 h 250"/>
                <a:gd name="T38" fmla="*/ 52 w 107"/>
                <a:gd name="T39" fmla="*/ 30 h 250"/>
                <a:gd name="T40" fmla="*/ 46 w 107"/>
                <a:gd name="T41" fmla="*/ 35 h 250"/>
                <a:gd name="T42" fmla="*/ 38 w 107"/>
                <a:gd name="T43" fmla="*/ 40 h 250"/>
                <a:gd name="T44" fmla="*/ 32 w 107"/>
                <a:gd name="T45" fmla="*/ 44 h 250"/>
                <a:gd name="T46" fmla="*/ 26 w 107"/>
                <a:gd name="T47" fmla="*/ 74 h 250"/>
                <a:gd name="T48" fmla="*/ 33 w 107"/>
                <a:gd name="T49" fmla="*/ 78 h 250"/>
                <a:gd name="T50" fmla="*/ 46 w 107"/>
                <a:gd name="T51" fmla="*/ 77 h 250"/>
                <a:gd name="T52" fmla="*/ 53 w 107"/>
                <a:gd name="T53" fmla="*/ 74 h 250"/>
                <a:gd name="T54" fmla="*/ 57 w 107"/>
                <a:gd name="T55" fmla="*/ 73 h 250"/>
                <a:gd name="T56" fmla="*/ 50 w 107"/>
                <a:gd name="T57" fmla="*/ 78 h 250"/>
                <a:gd name="T58" fmla="*/ 36 w 107"/>
                <a:gd name="T59" fmla="*/ 84 h 250"/>
                <a:gd name="T60" fmla="*/ 25 w 107"/>
                <a:gd name="T61" fmla="*/ 88 h 250"/>
                <a:gd name="T62" fmla="*/ 20 w 107"/>
                <a:gd name="T63" fmla="*/ 101 h 250"/>
                <a:gd name="T64" fmla="*/ 25 w 107"/>
                <a:gd name="T65" fmla="*/ 106 h 250"/>
                <a:gd name="T66" fmla="*/ 35 w 107"/>
                <a:gd name="T67" fmla="*/ 103 h 250"/>
                <a:gd name="T68" fmla="*/ 46 w 107"/>
                <a:gd name="T69" fmla="*/ 98 h 250"/>
                <a:gd name="T70" fmla="*/ 53 w 107"/>
                <a:gd name="T71" fmla="*/ 95 h 250"/>
                <a:gd name="T72" fmla="*/ 59 w 107"/>
                <a:gd name="T73" fmla="*/ 90 h 250"/>
                <a:gd name="T74" fmla="*/ 55 w 107"/>
                <a:gd name="T75" fmla="*/ 97 h 250"/>
                <a:gd name="T76" fmla="*/ 46 w 107"/>
                <a:gd name="T77" fmla="*/ 107 h 250"/>
                <a:gd name="T78" fmla="*/ 40 w 107"/>
                <a:gd name="T79" fmla="*/ 116 h 250"/>
                <a:gd name="T80" fmla="*/ 36 w 107"/>
                <a:gd name="T81" fmla="*/ 113 h 250"/>
                <a:gd name="T82" fmla="*/ 31 w 107"/>
                <a:gd name="T83" fmla="*/ 107 h 250"/>
                <a:gd name="T84" fmla="*/ 16 w 107"/>
                <a:gd name="T85" fmla="*/ 109 h 250"/>
                <a:gd name="T86" fmla="*/ 12 w 107"/>
                <a:gd name="T87" fmla="*/ 117 h 250"/>
                <a:gd name="T88" fmla="*/ 7 w 107"/>
                <a:gd name="T89" fmla="*/ 126 h 250"/>
                <a:gd name="T90" fmla="*/ 4 w 107"/>
                <a:gd name="T91" fmla="*/ 125 h 250"/>
                <a:gd name="T92" fmla="*/ 9 w 107"/>
                <a:gd name="T93" fmla="*/ 115 h 250"/>
                <a:gd name="T94" fmla="*/ 4 w 107"/>
                <a:gd name="T95" fmla="*/ 110 h 2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8" name="Freeform 602"/>
            <p:cNvSpPr>
              <a:spLocks/>
            </p:cNvSpPr>
            <p:nvPr/>
          </p:nvSpPr>
          <p:spPr bwMode="auto">
            <a:xfrm>
              <a:off x="4336" y="1258"/>
              <a:ext cx="16" cy="28"/>
            </a:xfrm>
            <a:custGeom>
              <a:avLst/>
              <a:gdLst>
                <a:gd name="T0" fmla="*/ 6 w 20"/>
                <a:gd name="T1" fmla="*/ 13 h 33"/>
                <a:gd name="T2" fmla="*/ 5 w 20"/>
                <a:gd name="T3" fmla="*/ 13 h 33"/>
                <a:gd name="T4" fmla="*/ 3 w 20"/>
                <a:gd name="T5" fmla="*/ 13 h 33"/>
                <a:gd name="T6" fmla="*/ 2 w 20"/>
                <a:gd name="T7" fmla="*/ 14 h 33"/>
                <a:gd name="T8" fmla="*/ 2 w 20"/>
                <a:gd name="T9" fmla="*/ 14 h 33"/>
                <a:gd name="T10" fmla="*/ 2 w 20"/>
                <a:gd name="T11" fmla="*/ 11 h 33"/>
                <a:gd name="T12" fmla="*/ 1 w 20"/>
                <a:gd name="T13" fmla="*/ 8 h 33"/>
                <a:gd name="T14" fmla="*/ 0 w 20"/>
                <a:gd name="T15" fmla="*/ 5 h 33"/>
                <a:gd name="T16" fmla="*/ 0 w 20"/>
                <a:gd name="T17" fmla="*/ 3 h 33"/>
                <a:gd name="T18" fmla="*/ 1 w 20"/>
                <a:gd name="T19" fmla="*/ 2 h 33"/>
                <a:gd name="T20" fmla="*/ 2 w 20"/>
                <a:gd name="T21" fmla="*/ 0 h 33"/>
                <a:gd name="T22" fmla="*/ 2 w 20"/>
                <a:gd name="T23" fmla="*/ 3 h 33"/>
                <a:gd name="T24" fmla="*/ 2 w 20"/>
                <a:gd name="T25" fmla="*/ 3 h 33"/>
                <a:gd name="T26" fmla="*/ 2 w 20"/>
                <a:gd name="T27" fmla="*/ 5 h 33"/>
                <a:gd name="T28" fmla="*/ 3 w 20"/>
                <a:gd name="T29" fmla="*/ 8 h 33"/>
                <a:gd name="T30" fmla="*/ 5 w 20"/>
                <a:gd name="T31" fmla="*/ 11 h 33"/>
                <a:gd name="T32" fmla="*/ 6 w 20"/>
                <a:gd name="T33" fmla="*/ 13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9" name="Freeform 603"/>
            <p:cNvSpPr>
              <a:spLocks/>
            </p:cNvSpPr>
            <p:nvPr/>
          </p:nvSpPr>
          <p:spPr bwMode="auto">
            <a:xfrm>
              <a:off x="4462" y="1251"/>
              <a:ext cx="298" cy="181"/>
            </a:xfrm>
            <a:custGeom>
              <a:avLst/>
              <a:gdLst>
                <a:gd name="T0" fmla="*/ 17 w 341"/>
                <a:gd name="T1" fmla="*/ 73 h 208"/>
                <a:gd name="T2" fmla="*/ 34 w 341"/>
                <a:gd name="T3" fmla="*/ 64 h 208"/>
                <a:gd name="T4" fmla="*/ 44 w 341"/>
                <a:gd name="T5" fmla="*/ 38 h 208"/>
                <a:gd name="T6" fmla="*/ 57 w 341"/>
                <a:gd name="T7" fmla="*/ 20 h 208"/>
                <a:gd name="T8" fmla="*/ 73 w 341"/>
                <a:gd name="T9" fmla="*/ 3 h 208"/>
                <a:gd name="T10" fmla="*/ 78 w 341"/>
                <a:gd name="T11" fmla="*/ 3 h 208"/>
                <a:gd name="T12" fmla="*/ 67 w 341"/>
                <a:gd name="T13" fmla="*/ 13 h 208"/>
                <a:gd name="T14" fmla="*/ 52 w 341"/>
                <a:gd name="T15" fmla="*/ 33 h 208"/>
                <a:gd name="T16" fmla="*/ 45 w 341"/>
                <a:gd name="T17" fmla="*/ 51 h 208"/>
                <a:gd name="T18" fmla="*/ 46 w 341"/>
                <a:gd name="T19" fmla="*/ 56 h 208"/>
                <a:gd name="T20" fmla="*/ 58 w 341"/>
                <a:gd name="T21" fmla="*/ 49 h 208"/>
                <a:gd name="T22" fmla="*/ 71 w 341"/>
                <a:gd name="T23" fmla="*/ 40 h 208"/>
                <a:gd name="T24" fmla="*/ 87 w 341"/>
                <a:gd name="T25" fmla="*/ 21 h 208"/>
                <a:gd name="T26" fmla="*/ 113 w 341"/>
                <a:gd name="T27" fmla="*/ 3 h 208"/>
                <a:gd name="T28" fmla="*/ 123 w 341"/>
                <a:gd name="T29" fmla="*/ 3 h 208"/>
                <a:gd name="T30" fmla="*/ 101 w 341"/>
                <a:gd name="T31" fmla="*/ 17 h 208"/>
                <a:gd name="T32" fmla="*/ 82 w 341"/>
                <a:gd name="T33" fmla="*/ 38 h 208"/>
                <a:gd name="T34" fmla="*/ 84 w 341"/>
                <a:gd name="T35" fmla="*/ 43 h 208"/>
                <a:gd name="T36" fmla="*/ 95 w 341"/>
                <a:gd name="T37" fmla="*/ 40 h 208"/>
                <a:gd name="T38" fmla="*/ 107 w 341"/>
                <a:gd name="T39" fmla="*/ 38 h 208"/>
                <a:gd name="T40" fmla="*/ 124 w 341"/>
                <a:gd name="T41" fmla="*/ 26 h 208"/>
                <a:gd name="T42" fmla="*/ 150 w 341"/>
                <a:gd name="T43" fmla="*/ 15 h 208"/>
                <a:gd name="T44" fmla="*/ 156 w 341"/>
                <a:gd name="T45" fmla="*/ 15 h 208"/>
                <a:gd name="T46" fmla="*/ 137 w 341"/>
                <a:gd name="T47" fmla="*/ 23 h 208"/>
                <a:gd name="T48" fmla="*/ 121 w 341"/>
                <a:gd name="T49" fmla="*/ 37 h 208"/>
                <a:gd name="T50" fmla="*/ 139 w 341"/>
                <a:gd name="T51" fmla="*/ 38 h 208"/>
                <a:gd name="T52" fmla="*/ 163 w 341"/>
                <a:gd name="T53" fmla="*/ 33 h 208"/>
                <a:gd name="T54" fmla="*/ 173 w 341"/>
                <a:gd name="T55" fmla="*/ 29 h 208"/>
                <a:gd name="T56" fmla="*/ 159 w 341"/>
                <a:gd name="T57" fmla="*/ 38 h 208"/>
                <a:gd name="T58" fmla="*/ 129 w 341"/>
                <a:gd name="T59" fmla="*/ 46 h 208"/>
                <a:gd name="T60" fmla="*/ 132 w 341"/>
                <a:gd name="T61" fmla="*/ 55 h 208"/>
                <a:gd name="T62" fmla="*/ 151 w 341"/>
                <a:gd name="T63" fmla="*/ 64 h 208"/>
                <a:gd name="T64" fmla="*/ 159 w 341"/>
                <a:gd name="T65" fmla="*/ 70 h 208"/>
                <a:gd name="T66" fmla="*/ 139 w 341"/>
                <a:gd name="T67" fmla="*/ 64 h 208"/>
                <a:gd name="T68" fmla="*/ 114 w 341"/>
                <a:gd name="T69" fmla="*/ 52 h 208"/>
                <a:gd name="T70" fmla="*/ 100 w 341"/>
                <a:gd name="T71" fmla="*/ 50 h 208"/>
                <a:gd name="T72" fmla="*/ 87 w 341"/>
                <a:gd name="T73" fmla="*/ 51 h 208"/>
                <a:gd name="T74" fmla="*/ 93 w 341"/>
                <a:gd name="T75" fmla="*/ 61 h 208"/>
                <a:gd name="T76" fmla="*/ 107 w 341"/>
                <a:gd name="T77" fmla="*/ 73 h 208"/>
                <a:gd name="T78" fmla="*/ 123 w 341"/>
                <a:gd name="T79" fmla="*/ 82 h 208"/>
                <a:gd name="T80" fmla="*/ 128 w 341"/>
                <a:gd name="T81" fmla="*/ 89 h 208"/>
                <a:gd name="T82" fmla="*/ 106 w 341"/>
                <a:gd name="T83" fmla="*/ 75 h 208"/>
                <a:gd name="T84" fmla="*/ 82 w 341"/>
                <a:gd name="T85" fmla="*/ 61 h 208"/>
                <a:gd name="T86" fmla="*/ 71 w 341"/>
                <a:gd name="T87" fmla="*/ 57 h 208"/>
                <a:gd name="T88" fmla="*/ 60 w 341"/>
                <a:gd name="T89" fmla="*/ 61 h 208"/>
                <a:gd name="T90" fmla="*/ 47 w 341"/>
                <a:gd name="T91" fmla="*/ 65 h 208"/>
                <a:gd name="T92" fmla="*/ 46 w 341"/>
                <a:gd name="T93" fmla="*/ 71 h 208"/>
                <a:gd name="T94" fmla="*/ 63 w 341"/>
                <a:gd name="T95" fmla="*/ 83 h 208"/>
                <a:gd name="T96" fmla="*/ 87 w 341"/>
                <a:gd name="T97" fmla="*/ 98 h 208"/>
                <a:gd name="T98" fmla="*/ 89 w 341"/>
                <a:gd name="T99" fmla="*/ 104 h 208"/>
                <a:gd name="T100" fmla="*/ 66 w 341"/>
                <a:gd name="T101" fmla="*/ 91 h 208"/>
                <a:gd name="T102" fmla="*/ 43 w 341"/>
                <a:gd name="T103" fmla="*/ 76 h 208"/>
                <a:gd name="T104" fmla="*/ 27 w 341"/>
                <a:gd name="T105" fmla="*/ 78 h 208"/>
                <a:gd name="T106" fmla="*/ 4 w 341"/>
                <a:gd name="T107" fmla="*/ 84 h 208"/>
                <a:gd name="T108" fmla="*/ 3 w 341"/>
                <a:gd name="T109" fmla="*/ 83 h 20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0" name="Freeform 604"/>
            <p:cNvSpPr>
              <a:spLocks/>
            </p:cNvSpPr>
            <p:nvPr/>
          </p:nvSpPr>
          <p:spPr bwMode="auto">
            <a:xfrm>
              <a:off x="4403" y="1433"/>
              <a:ext cx="215" cy="181"/>
            </a:xfrm>
            <a:custGeom>
              <a:avLst/>
              <a:gdLst>
                <a:gd name="T0" fmla="*/ 9 w 246"/>
                <a:gd name="T1" fmla="*/ 5 h 205"/>
                <a:gd name="T2" fmla="*/ 17 w 246"/>
                <a:gd name="T3" fmla="*/ 11 h 205"/>
                <a:gd name="T4" fmla="*/ 24 w 246"/>
                <a:gd name="T5" fmla="*/ 13 h 205"/>
                <a:gd name="T6" fmla="*/ 47 w 246"/>
                <a:gd name="T7" fmla="*/ 9 h 205"/>
                <a:gd name="T8" fmla="*/ 73 w 246"/>
                <a:gd name="T9" fmla="*/ 7 h 205"/>
                <a:gd name="T10" fmla="*/ 87 w 246"/>
                <a:gd name="T11" fmla="*/ 11 h 205"/>
                <a:gd name="T12" fmla="*/ 79 w 246"/>
                <a:gd name="T13" fmla="*/ 11 h 205"/>
                <a:gd name="T14" fmla="*/ 61 w 246"/>
                <a:gd name="T15" fmla="*/ 12 h 205"/>
                <a:gd name="T16" fmla="*/ 39 w 246"/>
                <a:gd name="T17" fmla="*/ 16 h 205"/>
                <a:gd name="T18" fmla="*/ 34 w 246"/>
                <a:gd name="T19" fmla="*/ 20 h 205"/>
                <a:gd name="T20" fmla="*/ 45 w 246"/>
                <a:gd name="T21" fmla="*/ 25 h 205"/>
                <a:gd name="T22" fmla="*/ 53 w 246"/>
                <a:gd name="T23" fmla="*/ 29 h 205"/>
                <a:gd name="T24" fmla="*/ 70 w 246"/>
                <a:gd name="T25" fmla="*/ 29 h 205"/>
                <a:gd name="T26" fmla="*/ 97 w 246"/>
                <a:gd name="T27" fmla="*/ 32 h 205"/>
                <a:gd name="T28" fmla="*/ 114 w 246"/>
                <a:gd name="T29" fmla="*/ 39 h 205"/>
                <a:gd name="T30" fmla="*/ 115 w 246"/>
                <a:gd name="T31" fmla="*/ 44 h 205"/>
                <a:gd name="T32" fmla="*/ 101 w 246"/>
                <a:gd name="T33" fmla="*/ 38 h 205"/>
                <a:gd name="T34" fmla="*/ 80 w 246"/>
                <a:gd name="T35" fmla="*/ 35 h 205"/>
                <a:gd name="T36" fmla="*/ 63 w 246"/>
                <a:gd name="T37" fmla="*/ 36 h 205"/>
                <a:gd name="T38" fmla="*/ 78 w 246"/>
                <a:gd name="T39" fmla="*/ 47 h 205"/>
                <a:gd name="T40" fmla="*/ 90 w 246"/>
                <a:gd name="T41" fmla="*/ 50 h 205"/>
                <a:gd name="T42" fmla="*/ 112 w 246"/>
                <a:gd name="T43" fmla="*/ 57 h 205"/>
                <a:gd name="T44" fmla="*/ 125 w 246"/>
                <a:gd name="T45" fmla="*/ 73 h 205"/>
                <a:gd name="T46" fmla="*/ 114 w 246"/>
                <a:gd name="T47" fmla="*/ 64 h 205"/>
                <a:gd name="T48" fmla="*/ 98 w 246"/>
                <a:gd name="T49" fmla="*/ 57 h 205"/>
                <a:gd name="T50" fmla="*/ 94 w 246"/>
                <a:gd name="T51" fmla="*/ 63 h 205"/>
                <a:gd name="T52" fmla="*/ 109 w 246"/>
                <a:gd name="T53" fmla="*/ 80 h 205"/>
                <a:gd name="T54" fmla="*/ 119 w 246"/>
                <a:gd name="T55" fmla="*/ 92 h 205"/>
                <a:gd name="T56" fmla="*/ 124 w 246"/>
                <a:gd name="T57" fmla="*/ 102 h 205"/>
                <a:gd name="T58" fmla="*/ 123 w 246"/>
                <a:gd name="T59" fmla="*/ 105 h 205"/>
                <a:gd name="T60" fmla="*/ 104 w 246"/>
                <a:gd name="T61" fmla="*/ 81 h 205"/>
                <a:gd name="T62" fmla="*/ 87 w 246"/>
                <a:gd name="T63" fmla="*/ 62 h 205"/>
                <a:gd name="T64" fmla="*/ 81 w 246"/>
                <a:gd name="T65" fmla="*/ 62 h 205"/>
                <a:gd name="T66" fmla="*/ 83 w 246"/>
                <a:gd name="T67" fmla="*/ 72 h 205"/>
                <a:gd name="T68" fmla="*/ 93 w 246"/>
                <a:gd name="T69" fmla="*/ 97 h 205"/>
                <a:gd name="T70" fmla="*/ 90 w 246"/>
                <a:gd name="T71" fmla="*/ 98 h 205"/>
                <a:gd name="T72" fmla="*/ 80 w 246"/>
                <a:gd name="T73" fmla="*/ 77 h 205"/>
                <a:gd name="T74" fmla="*/ 72 w 246"/>
                <a:gd name="T75" fmla="*/ 51 h 205"/>
                <a:gd name="T76" fmla="*/ 63 w 246"/>
                <a:gd name="T77" fmla="*/ 44 h 205"/>
                <a:gd name="T78" fmla="*/ 55 w 246"/>
                <a:gd name="T79" fmla="*/ 41 h 205"/>
                <a:gd name="T80" fmla="*/ 52 w 246"/>
                <a:gd name="T81" fmla="*/ 38 h 205"/>
                <a:gd name="T82" fmla="*/ 51 w 246"/>
                <a:gd name="T83" fmla="*/ 50 h 205"/>
                <a:gd name="T84" fmla="*/ 63 w 246"/>
                <a:gd name="T85" fmla="*/ 85 h 205"/>
                <a:gd name="T86" fmla="*/ 63 w 246"/>
                <a:gd name="T87" fmla="*/ 90 h 205"/>
                <a:gd name="T88" fmla="*/ 56 w 246"/>
                <a:gd name="T89" fmla="*/ 80 h 205"/>
                <a:gd name="T90" fmla="*/ 46 w 246"/>
                <a:gd name="T91" fmla="*/ 60 h 205"/>
                <a:gd name="T92" fmla="*/ 45 w 246"/>
                <a:gd name="T93" fmla="*/ 34 h 205"/>
                <a:gd name="T94" fmla="*/ 39 w 246"/>
                <a:gd name="T95" fmla="*/ 29 h 205"/>
                <a:gd name="T96" fmla="*/ 30 w 246"/>
                <a:gd name="T97" fmla="*/ 25 h 205"/>
                <a:gd name="T98" fmla="*/ 24 w 246"/>
                <a:gd name="T99" fmla="*/ 28 h 205"/>
                <a:gd name="T100" fmla="*/ 27 w 246"/>
                <a:gd name="T101" fmla="*/ 50 h 205"/>
                <a:gd name="T102" fmla="*/ 32 w 246"/>
                <a:gd name="T103" fmla="*/ 74 h 205"/>
                <a:gd name="T104" fmla="*/ 32 w 246"/>
                <a:gd name="T105" fmla="*/ 80 h 205"/>
                <a:gd name="T106" fmla="*/ 26 w 246"/>
                <a:gd name="T107" fmla="*/ 62 h 205"/>
                <a:gd name="T108" fmla="*/ 18 w 246"/>
                <a:gd name="T109" fmla="*/ 21 h 205"/>
                <a:gd name="T110" fmla="*/ 9 w 246"/>
                <a:gd name="T111" fmla="*/ 11 h 205"/>
                <a:gd name="T112" fmla="*/ 3 w 246"/>
                <a:gd name="T113" fmla="*/ 4 h 205"/>
                <a:gd name="T114" fmla="*/ 0 w 246"/>
                <a:gd name="T115" fmla="*/ 1 h 205"/>
                <a:gd name="T116" fmla="*/ 3 w 246"/>
                <a:gd name="T117" fmla="*/ 3 h 20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1" name="Freeform 605"/>
            <p:cNvSpPr>
              <a:spLocks/>
            </p:cNvSpPr>
            <p:nvPr/>
          </p:nvSpPr>
          <p:spPr bwMode="auto">
            <a:xfrm>
              <a:off x="4290" y="1455"/>
              <a:ext cx="149" cy="247"/>
            </a:xfrm>
            <a:custGeom>
              <a:avLst/>
              <a:gdLst>
                <a:gd name="T0" fmla="*/ 39 w 170"/>
                <a:gd name="T1" fmla="*/ 2 h 282"/>
                <a:gd name="T2" fmla="*/ 40 w 170"/>
                <a:gd name="T3" fmla="*/ 18 h 282"/>
                <a:gd name="T4" fmla="*/ 45 w 170"/>
                <a:gd name="T5" fmla="*/ 23 h 282"/>
                <a:gd name="T6" fmla="*/ 50 w 170"/>
                <a:gd name="T7" fmla="*/ 28 h 282"/>
                <a:gd name="T8" fmla="*/ 59 w 170"/>
                <a:gd name="T9" fmla="*/ 35 h 282"/>
                <a:gd name="T10" fmla="*/ 68 w 170"/>
                <a:gd name="T11" fmla="*/ 46 h 282"/>
                <a:gd name="T12" fmla="*/ 78 w 170"/>
                <a:gd name="T13" fmla="*/ 65 h 282"/>
                <a:gd name="T14" fmla="*/ 86 w 170"/>
                <a:gd name="T15" fmla="*/ 78 h 282"/>
                <a:gd name="T16" fmla="*/ 89 w 170"/>
                <a:gd name="T17" fmla="*/ 83 h 282"/>
                <a:gd name="T18" fmla="*/ 85 w 170"/>
                <a:gd name="T19" fmla="*/ 83 h 282"/>
                <a:gd name="T20" fmla="*/ 82 w 170"/>
                <a:gd name="T21" fmla="*/ 77 h 282"/>
                <a:gd name="T22" fmla="*/ 76 w 170"/>
                <a:gd name="T23" fmla="*/ 67 h 282"/>
                <a:gd name="T24" fmla="*/ 69 w 170"/>
                <a:gd name="T25" fmla="*/ 54 h 282"/>
                <a:gd name="T26" fmla="*/ 61 w 170"/>
                <a:gd name="T27" fmla="*/ 46 h 282"/>
                <a:gd name="T28" fmla="*/ 55 w 170"/>
                <a:gd name="T29" fmla="*/ 40 h 282"/>
                <a:gd name="T30" fmla="*/ 49 w 170"/>
                <a:gd name="T31" fmla="*/ 35 h 282"/>
                <a:gd name="T32" fmla="*/ 46 w 170"/>
                <a:gd name="T33" fmla="*/ 43 h 282"/>
                <a:gd name="T34" fmla="*/ 46 w 170"/>
                <a:gd name="T35" fmla="*/ 59 h 282"/>
                <a:gd name="T36" fmla="*/ 52 w 170"/>
                <a:gd name="T37" fmla="*/ 67 h 282"/>
                <a:gd name="T38" fmla="*/ 62 w 170"/>
                <a:gd name="T39" fmla="*/ 77 h 282"/>
                <a:gd name="T40" fmla="*/ 74 w 170"/>
                <a:gd name="T41" fmla="*/ 89 h 282"/>
                <a:gd name="T42" fmla="*/ 82 w 170"/>
                <a:gd name="T43" fmla="*/ 107 h 282"/>
                <a:gd name="T44" fmla="*/ 82 w 170"/>
                <a:gd name="T45" fmla="*/ 121 h 282"/>
                <a:gd name="T46" fmla="*/ 78 w 170"/>
                <a:gd name="T47" fmla="*/ 114 h 282"/>
                <a:gd name="T48" fmla="*/ 73 w 170"/>
                <a:gd name="T49" fmla="*/ 100 h 282"/>
                <a:gd name="T50" fmla="*/ 66 w 170"/>
                <a:gd name="T51" fmla="*/ 89 h 282"/>
                <a:gd name="T52" fmla="*/ 59 w 170"/>
                <a:gd name="T53" fmla="*/ 82 h 282"/>
                <a:gd name="T54" fmla="*/ 52 w 170"/>
                <a:gd name="T55" fmla="*/ 77 h 282"/>
                <a:gd name="T56" fmla="*/ 53 w 170"/>
                <a:gd name="T57" fmla="*/ 89 h 282"/>
                <a:gd name="T58" fmla="*/ 58 w 170"/>
                <a:gd name="T59" fmla="*/ 126 h 282"/>
                <a:gd name="T60" fmla="*/ 57 w 170"/>
                <a:gd name="T61" fmla="*/ 145 h 282"/>
                <a:gd name="T62" fmla="*/ 55 w 170"/>
                <a:gd name="T63" fmla="*/ 144 h 282"/>
                <a:gd name="T64" fmla="*/ 53 w 170"/>
                <a:gd name="T65" fmla="*/ 127 h 282"/>
                <a:gd name="T66" fmla="*/ 46 w 170"/>
                <a:gd name="T67" fmla="*/ 93 h 282"/>
                <a:gd name="T68" fmla="*/ 40 w 170"/>
                <a:gd name="T69" fmla="*/ 84 h 282"/>
                <a:gd name="T70" fmla="*/ 32 w 170"/>
                <a:gd name="T71" fmla="*/ 90 h 282"/>
                <a:gd name="T72" fmla="*/ 26 w 170"/>
                <a:gd name="T73" fmla="*/ 101 h 282"/>
                <a:gd name="T74" fmla="*/ 22 w 170"/>
                <a:gd name="T75" fmla="*/ 110 h 282"/>
                <a:gd name="T76" fmla="*/ 19 w 170"/>
                <a:gd name="T77" fmla="*/ 118 h 282"/>
                <a:gd name="T78" fmla="*/ 17 w 170"/>
                <a:gd name="T79" fmla="*/ 116 h 282"/>
                <a:gd name="T80" fmla="*/ 19 w 170"/>
                <a:gd name="T81" fmla="*/ 106 h 282"/>
                <a:gd name="T82" fmla="*/ 25 w 170"/>
                <a:gd name="T83" fmla="*/ 95 h 282"/>
                <a:gd name="T84" fmla="*/ 31 w 170"/>
                <a:gd name="T85" fmla="*/ 83 h 282"/>
                <a:gd name="T86" fmla="*/ 37 w 170"/>
                <a:gd name="T87" fmla="*/ 73 h 282"/>
                <a:gd name="T88" fmla="*/ 40 w 170"/>
                <a:gd name="T89" fmla="*/ 62 h 282"/>
                <a:gd name="T90" fmla="*/ 40 w 170"/>
                <a:gd name="T91" fmla="*/ 42 h 282"/>
                <a:gd name="T92" fmla="*/ 35 w 170"/>
                <a:gd name="T93" fmla="*/ 40 h 282"/>
                <a:gd name="T94" fmla="*/ 25 w 170"/>
                <a:gd name="T95" fmla="*/ 50 h 282"/>
                <a:gd name="T96" fmla="*/ 13 w 170"/>
                <a:gd name="T97" fmla="*/ 62 h 282"/>
                <a:gd name="T98" fmla="*/ 5 w 170"/>
                <a:gd name="T99" fmla="*/ 77 h 282"/>
                <a:gd name="T100" fmla="*/ 4 w 170"/>
                <a:gd name="T101" fmla="*/ 85 h 282"/>
                <a:gd name="T102" fmla="*/ 0 w 170"/>
                <a:gd name="T103" fmla="*/ 83 h 282"/>
                <a:gd name="T104" fmla="*/ 4 w 170"/>
                <a:gd name="T105" fmla="*/ 74 h 282"/>
                <a:gd name="T106" fmla="*/ 10 w 170"/>
                <a:gd name="T107" fmla="*/ 61 h 282"/>
                <a:gd name="T108" fmla="*/ 21 w 170"/>
                <a:gd name="T109" fmla="*/ 46 h 282"/>
                <a:gd name="T110" fmla="*/ 31 w 170"/>
                <a:gd name="T111" fmla="*/ 31 h 282"/>
                <a:gd name="T112" fmla="*/ 39 w 170"/>
                <a:gd name="T113" fmla="*/ 23 h 282"/>
                <a:gd name="T114" fmla="*/ 37 w 170"/>
                <a:gd name="T115" fmla="*/ 10 h 282"/>
                <a:gd name="T116" fmla="*/ 35 w 170"/>
                <a:gd name="T117" fmla="*/ 4 h 282"/>
                <a:gd name="T118" fmla="*/ 37 w 170"/>
                <a:gd name="T119" fmla="*/ 4 h 2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2" name="Freeform 606"/>
            <p:cNvSpPr>
              <a:spLocks/>
            </p:cNvSpPr>
            <p:nvPr/>
          </p:nvSpPr>
          <p:spPr bwMode="auto">
            <a:xfrm>
              <a:off x="4439" y="1134"/>
              <a:ext cx="181" cy="256"/>
            </a:xfrm>
            <a:custGeom>
              <a:avLst/>
              <a:gdLst>
                <a:gd name="T0" fmla="*/ 4 w 206"/>
                <a:gd name="T1" fmla="*/ 145 h 292"/>
                <a:gd name="T2" fmla="*/ 12 w 206"/>
                <a:gd name="T3" fmla="*/ 124 h 292"/>
                <a:gd name="T4" fmla="*/ 19 w 206"/>
                <a:gd name="T5" fmla="*/ 110 h 292"/>
                <a:gd name="T6" fmla="*/ 28 w 206"/>
                <a:gd name="T7" fmla="*/ 90 h 292"/>
                <a:gd name="T8" fmla="*/ 27 w 206"/>
                <a:gd name="T9" fmla="*/ 81 h 292"/>
                <a:gd name="T10" fmla="*/ 20 w 206"/>
                <a:gd name="T11" fmla="*/ 73 h 292"/>
                <a:gd name="T12" fmla="*/ 19 w 206"/>
                <a:gd name="T13" fmla="*/ 64 h 292"/>
                <a:gd name="T14" fmla="*/ 21 w 206"/>
                <a:gd name="T15" fmla="*/ 67 h 292"/>
                <a:gd name="T16" fmla="*/ 25 w 206"/>
                <a:gd name="T17" fmla="*/ 72 h 292"/>
                <a:gd name="T18" fmla="*/ 32 w 206"/>
                <a:gd name="T19" fmla="*/ 75 h 292"/>
                <a:gd name="T20" fmla="*/ 36 w 206"/>
                <a:gd name="T21" fmla="*/ 73 h 292"/>
                <a:gd name="T22" fmla="*/ 46 w 206"/>
                <a:gd name="T23" fmla="*/ 63 h 292"/>
                <a:gd name="T24" fmla="*/ 54 w 206"/>
                <a:gd name="T25" fmla="*/ 53 h 292"/>
                <a:gd name="T26" fmla="*/ 59 w 206"/>
                <a:gd name="T27" fmla="*/ 46 h 292"/>
                <a:gd name="T28" fmla="*/ 61 w 206"/>
                <a:gd name="T29" fmla="*/ 37 h 292"/>
                <a:gd name="T30" fmla="*/ 56 w 206"/>
                <a:gd name="T31" fmla="*/ 20 h 292"/>
                <a:gd name="T32" fmla="*/ 49 w 206"/>
                <a:gd name="T33" fmla="*/ 10 h 292"/>
                <a:gd name="T34" fmla="*/ 48 w 206"/>
                <a:gd name="T35" fmla="*/ 8 h 292"/>
                <a:gd name="T36" fmla="*/ 55 w 206"/>
                <a:gd name="T37" fmla="*/ 14 h 292"/>
                <a:gd name="T38" fmla="*/ 64 w 206"/>
                <a:gd name="T39" fmla="*/ 31 h 292"/>
                <a:gd name="T40" fmla="*/ 67 w 206"/>
                <a:gd name="T41" fmla="*/ 33 h 292"/>
                <a:gd name="T42" fmla="*/ 73 w 206"/>
                <a:gd name="T43" fmla="*/ 23 h 292"/>
                <a:gd name="T44" fmla="*/ 80 w 206"/>
                <a:gd name="T45" fmla="*/ 12 h 292"/>
                <a:gd name="T46" fmla="*/ 85 w 206"/>
                <a:gd name="T47" fmla="*/ 4 h 292"/>
                <a:gd name="T48" fmla="*/ 91 w 206"/>
                <a:gd name="T49" fmla="*/ 0 h 292"/>
                <a:gd name="T50" fmla="*/ 90 w 206"/>
                <a:gd name="T51" fmla="*/ 4 h 292"/>
                <a:gd name="T52" fmla="*/ 86 w 206"/>
                <a:gd name="T53" fmla="*/ 9 h 292"/>
                <a:gd name="T54" fmla="*/ 81 w 206"/>
                <a:gd name="T55" fmla="*/ 18 h 292"/>
                <a:gd name="T56" fmla="*/ 76 w 206"/>
                <a:gd name="T57" fmla="*/ 31 h 292"/>
                <a:gd name="T58" fmla="*/ 69 w 206"/>
                <a:gd name="T59" fmla="*/ 40 h 292"/>
                <a:gd name="T60" fmla="*/ 73 w 206"/>
                <a:gd name="T61" fmla="*/ 40 h 292"/>
                <a:gd name="T62" fmla="*/ 83 w 206"/>
                <a:gd name="T63" fmla="*/ 39 h 292"/>
                <a:gd name="T64" fmla="*/ 91 w 206"/>
                <a:gd name="T65" fmla="*/ 35 h 292"/>
                <a:gd name="T66" fmla="*/ 98 w 206"/>
                <a:gd name="T67" fmla="*/ 33 h 292"/>
                <a:gd name="T68" fmla="*/ 104 w 206"/>
                <a:gd name="T69" fmla="*/ 29 h 292"/>
                <a:gd name="T70" fmla="*/ 108 w 206"/>
                <a:gd name="T71" fmla="*/ 29 h 292"/>
                <a:gd name="T72" fmla="*/ 103 w 206"/>
                <a:gd name="T73" fmla="*/ 34 h 292"/>
                <a:gd name="T74" fmla="*/ 92 w 206"/>
                <a:gd name="T75" fmla="*/ 40 h 292"/>
                <a:gd name="T76" fmla="*/ 80 w 206"/>
                <a:gd name="T77" fmla="*/ 46 h 292"/>
                <a:gd name="T78" fmla="*/ 69 w 206"/>
                <a:gd name="T79" fmla="*/ 51 h 292"/>
                <a:gd name="T80" fmla="*/ 61 w 206"/>
                <a:gd name="T81" fmla="*/ 54 h 292"/>
                <a:gd name="T82" fmla="*/ 52 w 206"/>
                <a:gd name="T83" fmla="*/ 66 h 292"/>
                <a:gd name="T84" fmla="*/ 52 w 206"/>
                <a:gd name="T85" fmla="*/ 72 h 292"/>
                <a:gd name="T86" fmla="*/ 54 w 206"/>
                <a:gd name="T87" fmla="*/ 74 h 292"/>
                <a:gd name="T88" fmla="*/ 54 w 206"/>
                <a:gd name="T89" fmla="*/ 76 h 292"/>
                <a:gd name="T90" fmla="*/ 48 w 206"/>
                <a:gd name="T91" fmla="*/ 79 h 292"/>
                <a:gd name="T92" fmla="*/ 46 w 206"/>
                <a:gd name="T93" fmla="*/ 81 h 292"/>
                <a:gd name="T94" fmla="*/ 43 w 206"/>
                <a:gd name="T95" fmla="*/ 81 h 292"/>
                <a:gd name="T96" fmla="*/ 41 w 206"/>
                <a:gd name="T97" fmla="*/ 84 h 292"/>
                <a:gd name="T98" fmla="*/ 33 w 206"/>
                <a:gd name="T99" fmla="*/ 98 h 292"/>
                <a:gd name="T100" fmla="*/ 25 w 206"/>
                <a:gd name="T101" fmla="*/ 116 h 292"/>
                <a:gd name="T102" fmla="*/ 20 w 206"/>
                <a:gd name="T103" fmla="*/ 131 h 292"/>
                <a:gd name="T104" fmla="*/ 19 w 206"/>
                <a:gd name="T105" fmla="*/ 139 h 292"/>
                <a:gd name="T106" fmla="*/ 15 w 206"/>
                <a:gd name="T107" fmla="*/ 146 h 292"/>
                <a:gd name="T108" fmla="*/ 11 w 206"/>
                <a:gd name="T109" fmla="*/ 149 h 292"/>
                <a:gd name="T110" fmla="*/ 4 w 206"/>
                <a:gd name="T111" fmla="*/ 151 h 29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3" name="Freeform 607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49 w 132"/>
                <a:gd name="T1" fmla="*/ 8 h 227"/>
                <a:gd name="T2" fmla="*/ 41 w 132"/>
                <a:gd name="T3" fmla="*/ 21 h 227"/>
                <a:gd name="T4" fmla="*/ 35 w 132"/>
                <a:gd name="T5" fmla="*/ 25 h 227"/>
                <a:gd name="T6" fmla="*/ 24 w 132"/>
                <a:gd name="T7" fmla="*/ 29 h 227"/>
                <a:gd name="T8" fmla="*/ 11 w 132"/>
                <a:gd name="T9" fmla="*/ 33 h 227"/>
                <a:gd name="T10" fmla="*/ 4 w 132"/>
                <a:gd name="T11" fmla="*/ 39 h 227"/>
                <a:gd name="T12" fmla="*/ 0 w 132"/>
                <a:gd name="T13" fmla="*/ 44 h 227"/>
                <a:gd name="T14" fmla="*/ 1 w 132"/>
                <a:gd name="T15" fmla="*/ 44 h 227"/>
                <a:gd name="T16" fmla="*/ 5 w 132"/>
                <a:gd name="T17" fmla="*/ 43 h 227"/>
                <a:gd name="T18" fmla="*/ 14 w 132"/>
                <a:gd name="T19" fmla="*/ 38 h 227"/>
                <a:gd name="T20" fmla="*/ 24 w 132"/>
                <a:gd name="T21" fmla="*/ 33 h 227"/>
                <a:gd name="T22" fmla="*/ 34 w 132"/>
                <a:gd name="T23" fmla="*/ 29 h 227"/>
                <a:gd name="T24" fmla="*/ 35 w 132"/>
                <a:gd name="T25" fmla="*/ 33 h 227"/>
                <a:gd name="T26" fmla="*/ 32 w 132"/>
                <a:gd name="T27" fmla="*/ 50 h 227"/>
                <a:gd name="T28" fmla="*/ 27 w 132"/>
                <a:gd name="T29" fmla="*/ 57 h 227"/>
                <a:gd name="T30" fmla="*/ 19 w 132"/>
                <a:gd name="T31" fmla="*/ 65 h 227"/>
                <a:gd name="T32" fmla="*/ 11 w 132"/>
                <a:gd name="T33" fmla="*/ 73 h 227"/>
                <a:gd name="T34" fmla="*/ 4 w 132"/>
                <a:gd name="T35" fmla="*/ 79 h 227"/>
                <a:gd name="T36" fmla="*/ 3 w 132"/>
                <a:gd name="T37" fmla="*/ 84 h 227"/>
                <a:gd name="T38" fmla="*/ 4 w 132"/>
                <a:gd name="T39" fmla="*/ 85 h 227"/>
                <a:gd name="T40" fmla="*/ 8 w 132"/>
                <a:gd name="T41" fmla="*/ 80 h 227"/>
                <a:gd name="T42" fmla="*/ 14 w 132"/>
                <a:gd name="T43" fmla="*/ 75 h 227"/>
                <a:gd name="T44" fmla="*/ 22 w 132"/>
                <a:gd name="T45" fmla="*/ 69 h 227"/>
                <a:gd name="T46" fmla="*/ 29 w 132"/>
                <a:gd name="T47" fmla="*/ 64 h 227"/>
                <a:gd name="T48" fmla="*/ 32 w 132"/>
                <a:gd name="T49" fmla="*/ 72 h 227"/>
                <a:gd name="T50" fmla="*/ 35 w 132"/>
                <a:gd name="T51" fmla="*/ 102 h 227"/>
                <a:gd name="T52" fmla="*/ 37 w 132"/>
                <a:gd name="T53" fmla="*/ 114 h 227"/>
                <a:gd name="T54" fmla="*/ 38 w 132"/>
                <a:gd name="T55" fmla="*/ 113 h 227"/>
                <a:gd name="T56" fmla="*/ 39 w 132"/>
                <a:gd name="T57" fmla="*/ 100 h 227"/>
                <a:gd name="T58" fmla="*/ 37 w 132"/>
                <a:gd name="T59" fmla="*/ 67 h 227"/>
                <a:gd name="T60" fmla="*/ 39 w 132"/>
                <a:gd name="T61" fmla="*/ 57 h 227"/>
                <a:gd name="T62" fmla="*/ 41 w 132"/>
                <a:gd name="T63" fmla="*/ 57 h 227"/>
                <a:gd name="T64" fmla="*/ 44 w 132"/>
                <a:gd name="T65" fmla="*/ 62 h 227"/>
                <a:gd name="T66" fmla="*/ 49 w 132"/>
                <a:gd name="T67" fmla="*/ 70 h 227"/>
                <a:gd name="T68" fmla="*/ 57 w 132"/>
                <a:gd name="T69" fmla="*/ 79 h 227"/>
                <a:gd name="T70" fmla="*/ 64 w 132"/>
                <a:gd name="T71" fmla="*/ 85 h 227"/>
                <a:gd name="T72" fmla="*/ 70 w 132"/>
                <a:gd name="T73" fmla="*/ 86 h 227"/>
                <a:gd name="T74" fmla="*/ 67 w 132"/>
                <a:gd name="T75" fmla="*/ 81 h 227"/>
                <a:gd name="T76" fmla="*/ 62 w 132"/>
                <a:gd name="T77" fmla="*/ 75 h 227"/>
                <a:gd name="T78" fmla="*/ 56 w 132"/>
                <a:gd name="T79" fmla="*/ 69 h 227"/>
                <a:gd name="T80" fmla="*/ 49 w 132"/>
                <a:gd name="T81" fmla="*/ 61 h 227"/>
                <a:gd name="T82" fmla="*/ 45 w 132"/>
                <a:gd name="T83" fmla="*/ 56 h 227"/>
                <a:gd name="T84" fmla="*/ 44 w 132"/>
                <a:gd name="T85" fmla="*/ 48 h 227"/>
                <a:gd name="T86" fmla="*/ 45 w 132"/>
                <a:gd name="T87" fmla="*/ 33 h 227"/>
                <a:gd name="T88" fmla="*/ 46 w 132"/>
                <a:gd name="T89" fmla="*/ 29 h 227"/>
                <a:gd name="T90" fmla="*/ 49 w 132"/>
                <a:gd name="T91" fmla="*/ 30 h 227"/>
                <a:gd name="T92" fmla="*/ 54 w 132"/>
                <a:gd name="T93" fmla="*/ 33 h 227"/>
                <a:gd name="T94" fmla="*/ 61 w 132"/>
                <a:gd name="T95" fmla="*/ 39 h 227"/>
                <a:gd name="T96" fmla="*/ 67 w 132"/>
                <a:gd name="T97" fmla="*/ 44 h 227"/>
                <a:gd name="T98" fmla="*/ 72 w 132"/>
                <a:gd name="T99" fmla="*/ 50 h 227"/>
                <a:gd name="T100" fmla="*/ 75 w 132"/>
                <a:gd name="T101" fmla="*/ 51 h 227"/>
                <a:gd name="T102" fmla="*/ 71 w 132"/>
                <a:gd name="T103" fmla="*/ 44 h 227"/>
                <a:gd name="T104" fmla="*/ 63 w 132"/>
                <a:gd name="T105" fmla="*/ 38 h 227"/>
                <a:gd name="T106" fmla="*/ 56 w 132"/>
                <a:gd name="T107" fmla="*/ 29 h 227"/>
                <a:gd name="T108" fmla="*/ 53 w 132"/>
                <a:gd name="T109" fmla="*/ 24 h 227"/>
                <a:gd name="T110" fmla="*/ 52 w 132"/>
                <a:gd name="T111" fmla="*/ 11 h 227"/>
                <a:gd name="T112" fmla="*/ 57 w 132"/>
                <a:gd name="T113" fmla="*/ 3 h 227"/>
                <a:gd name="T114" fmla="*/ 55 w 132"/>
                <a:gd name="T115" fmla="*/ 1 h 22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4" name="Freeform 608"/>
            <p:cNvSpPr>
              <a:spLocks/>
            </p:cNvSpPr>
            <p:nvPr/>
          </p:nvSpPr>
          <p:spPr bwMode="auto">
            <a:xfrm>
              <a:off x="4587" y="1453"/>
              <a:ext cx="231" cy="182"/>
            </a:xfrm>
            <a:custGeom>
              <a:avLst/>
              <a:gdLst>
                <a:gd name="T0" fmla="*/ 8 w 263"/>
                <a:gd name="T1" fmla="*/ 15 h 207"/>
                <a:gd name="T2" fmla="*/ 14 w 263"/>
                <a:gd name="T3" fmla="*/ 20 h 207"/>
                <a:gd name="T4" fmla="*/ 22 w 263"/>
                <a:gd name="T5" fmla="*/ 24 h 207"/>
                <a:gd name="T6" fmla="*/ 29 w 263"/>
                <a:gd name="T7" fmla="*/ 28 h 207"/>
                <a:gd name="T8" fmla="*/ 31 w 263"/>
                <a:gd name="T9" fmla="*/ 50 h 207"/>
                <a:gd name="T10" fmla="*/ 34 w 263"/>
                <a:gd name="T11" fmla="*/ 72 h 207"/>
                <a:gd name="T12" fmla="*/ 34 w 263"/>
                <a:gd name="T13" fmla="*/ 65 h 207"/>
                <a:gd name="T14" fmla="*/ 36 w 263"/>
                <a:gd name="T15" fmla="*/ 36 h 207"/>
                <a:gd name="T16" fmla="*/ 43 w 263"/>
                <a:gd name="T17" fmla="*/ 33 h 207"/>
                <a:gd name="T18" fmla="*/ 54 w 263"/>
                <a:gd name="T19" fmla="*/ 44 h 207"/>
                <a:gd name="T20" fmla="*/ 63 w 263"/>
                <a:gd name="T21" fmla="*/ 51 h 207"/>
                <a:gd name="T22" fmla="*/ 71 w 263"/>
                <a:gd name="T23" fmla="*/ 97 h 207"/>
                <a:gd name="T24" fmla="*/ 78 w 263"/>
                <a:gd name="T25" fmla="*/ 106 h 207"/>
                <a:gd name="T26" fmla="*/ 74 w 263"/>
                <a:gd name="T27" fmla="*/ 89 h 207"/>
                <a:gd name="T28" fmla="*/ 69 w 263"/>
                <a:gd name="T29" fmla="*/ 55 h 207"/>
                <a:gd name="T30" fmla="*/ 96 w 263"/>
                <a:gd name="T31" fmla="*/ 69 h 207"/>
                <a:gd name="T32" fmla="*/ 125 w 263"/>
                <a:gd name="T33" fmla="*/ 86 h 207"/>
                <a:gd name="T34" fmla="*/ 136 w 263"/>
                <a:gd name="T35" fmla="*/ 93 h 207"/>
                <a:gd name="T36" fmla="*/ 132 w 263"/>
                <a:gd name="T37" fmla="*/ 87 h 207"/>
                <a:gd name="T38" fmla="*/ 112 w 263"/>
                <a:gd name="T39" fmla="*/ 74 h 207"/>
                <a:gd name="T40" fmla="*/ 85 w 263"/>
                <a:gd name="T41" fmla="*/ 56 h 207"/>
                <a:gd name="T42" fmla="*/ 69 w 263"/>
                <a:gd name="T43" fmla="*/ 48 h 207"/>
                <a:gd name="T44" fmla="*/ 80 w 263"/>
                <a:gd name="T45" fmla="*/ 47 h 207"/>
                <a:gd name="T46" fmla="*/ 98 w 263"/>
                <a:gd name="T47" fmla="*/ 42 h 207"/>
                <a:gd name="T48" fmla="*/ 123 w 263"/>
                <a:gd name="T49" fmla="*/ 42 h 207"/>
                <a:gd name="T50" fmla="*/ 137 w 263"/>
                <a:gd name="T51" fmla="*/ 47 h 207"/>
                <a:gd name="T52" fmla="*/ 131 w 263"/>
                <a:gd name="T53" fmla="*/ 40 h 207"/>
                <a:gd name="T54" fmla="*/ 111 w 263"/>
                <a:gd name="T55" fmla="*/ 39 h 207"/>
                <a:gd name="T56" fmla="*/ 83 w 263"/>
                <a:gd name="T57" fmla="*/ 40 h 207"/>
                <a:gd name="T58" fmla="*/ 69 w 263"/>
                <a:gd name="T59" fmla="*/ 40 h 207"/>
                <a:gd name="T60" fmla="*/ 58 w 263"/>
                <a:gd name="T61" fmla="*/ 33 h 207"/>
                <a:gd name="T62" fmla="*/ 47 w 263"/>
                <a:gd name="T63" fmla="*/ 25 h 207"/>
                <a:gd name="T64" fmla="*/ 55 w 263"/>
                <a:gd name="T65" fmla="*/ 18 h 207"/>
                <a:gd name="T66" fmla="*/ 72 w 263"/>
                <a:gd name="T67" fmla="*/ 9 h 207"/>
                <a:gd name="T68" fmla="*/ 85 w 263"/>
                <a:gd name="T69" fmla="*/ 4 h 207"/>
                <a:gd name="T70" fmla="*/ 84 w 263"/>
                <a:gd name="T71" fmla="*/ 0 h 207"/>
                <a:gd name="T72" fmla="*/ 69 w 263"/>
                <a:gd name="T73" fmla="*/ 4 h 207"/>
                <a:gd name="T74" fmla="*/ 53 w 263"/>
                <a:gd name="T75" fmla="*/ 13 h 207"/>
                <a:gd name="T76" fmla="*/ 41 w 263"/>
                <a:gd name="T77" fmla="*/ 19 h 207"/>
                <a:gd name="T78" fmla="*/ 30 w 263"/>
                <a:gd name="T79" fmla="*/ 19 h 207"/>
                <a:gd name="T80" fmla="*/ 19 w 263"/>
                <a:gd name="T81" fmla="*/ 15 h 207"/>
                <a:gd name="T82" fmla="*/ 8 w 263"/>
                <a:gd name="T83" fmla="*/ 10 h 207"/>
                <a:gd name="T84" fmla="*/ 0 w 263"/>
                <a:gd name="T85" fmla="*/ 9 h 2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5" name="Freeform 609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137 w 667"/>
                <a:gd name="T1" fmla="*/ 80 h 663"/>
                <a:gd name="T2" fmla="*/ 96 w 667"/>
                <a:gd name="T3" fmla="*/ 52 h 663"/>
                <a:gd name="T4" fmla="*/ 40 w 667"/>
                <a:gd name="T5" fmla="*/ 40 h 663"/>
                <a:gd name="T6" fmla="*/ 20 w 667"/>
                <a:gd name="T7" fmla="*/ 33 h 663"/>
                <a:gd name="T8" fmla="*/ 34 w 667"/>
                <a:gd name="T9" fmla="*/ 79 h 663"/>
                <a:gd name="T10" fmla="*/ 55 w 667"/>
                <a:gd name="T11" fmla="*/ 120 h 663"/>
                <a:gd name="T12" fmla="*/ 97 w 667"/>
                <a:gd name="T13" fmla="*/ 145 h 663"/>
                <a:gd name="T14" fmla="*/ 129 w 667"/>
                <a:gd name="T15" fmla="*/ 164 h 663"/>
                <a:gd name="T16" fmla="*/ 116 w 667"/>
                <a:gd name="T17" fmla="*/ 170 h 663"/>
                <a:gd name="T18" fmla="*/ 89 w 667"/>
                <a:gd name="T19" fmla="*/ 165 h 663"/>
                <a:gd name="T20" fmla="*/ 53 w 667"/>
                <a:gd name="T21" fmla="*/ 181 h 663"/>
                <a:gd name="T22" fmla="*/ 29 w 667"/>
                <a:gd name="T23" fmla="*/ 211 h 663"/>
                <a:gd name="T24" fmla="*/ 5 w 667"/>
                <a:gd name="T25" fmla="*/ 228 h 663"/>
                <a:gd name="T26" fmla="*/ 9 w 667"/>
                <a:gd name="T27" fmla="*/ 239 h 663"/>
                <a:gd name="T28" fmla="*/ 29 w 667"/>
                <a:gd name="T29" fmla="*/ 248 h 663"/>
                <a:gd name="T30" fmla="*/ 72 w 667"/>
                <a:gd name="T31" fmla="*/ 253 h 663"/>
                <a:gd name="T32" fmla="*/ 119 w 667"/>
                <a:gd name="T33" fmla="*/ 225 h 663"/>
                <a:gd name="T34" fmla="*/ 130 w 667"/>
                <a:gd name="T35" fmla="*/ 202 h 663"/>
                <a:gd name="T36" fmla="*/ 146 w 667"/>
                <a:gd name="T37" fmla="*/ 180 h 663"/>
                <a:gd name="T38" fmla="*/ 153 w 667"/>
                <a:gd name="T39" fmla="*/ 189 h 663"/>
                <a:gd name="T40" fmla="*/ 139 w 667"/>
                <a:gd name="T41" fmla="*/ 219 h 663"/>
                <a:gd name="T42" fmla="*/ 127 w 667"/>
                <a:gd name="T43" fmla="*/ 226 h 663"/>
                <a:gd name="T44" fmla="*/ 110 w 667"/>
                <a:gd name="T45" fmla="*/ 244 h 663"/>
                <a:gd name="T46" fmla="*/ 98 w 667"/>
                <a:gd name="T47" fmla="*/ 282 h 663"/>
                <a:gd name="T48" fmla="*/ 101 w 667"/>
                <a:gd name="T49" fmla="*/ 308 h 663"/>
                <a:gd name="T50" fmla="*/ 96 w 667"/>
                <a:gd name="T51" fmla="*/ 341 h 663"/>
                <a:gd name="T52" fmla="*/ 128 w 667"/>
                <a:gd name="T53" fmla="*/ 338 h 663"/>
                <a:gd name="T54" fmla="*/ 171 w 667"/>
                <a:gd name="T55" fmla="*/ 308 h 663"/>
                <a:gd name="T56" fmla="*/ 188 w 667"/>
                <a:gd name="T57" fmla="*/ 264 h 663"/>
                <a:gd name="T58" fmla="*/ 178 w 667"/>
                <a:gd name="T59" fmla="*/ 217 h 663"/>
                <a:gd name="T60" fmla="*/ 177 w 667"/>
                <a:gd name="T61" fmla="*/ 198 h 663"/>
                <a:gd name="T62" fmla="*/ 192 w 667"/>
                <a:gd name="T63" fmla="*/ 221 h 663"/>
                <a:gd name="T64" fmla="*/ 202 w 667"/>
                <a:gd name="T65" fmla="*/ 261 h 663"/>
                <a:gd name="T66" fmla="*/ 241 w 667"/>
                <a:gd name="T67" fmla="*/ 288 h 663"/>
                <a:gd name="T68" fmla="*/ 285 w 667"/>
                <a:gd name="T69" fmla="*/ 309 h 663"/>
                <a:gd name="T70" fmla="*/ 300 w 667"/>
                <a:gd name="T71" fmla="*/ 280 h 663"/>
                <a:gd name="T72" fmla="*/ 259 w 667"/>
                <a:gd name="T73" fmla="*/ 211 h 663"/>
                <a:gd name="T74" fmla="*/ 233 w 667"/>
                <a:gd name="T75" fmla="*/ 205 h 663"/>
                <a:gd name="T76" fmla="*/ 227 w 667"/>
                <a:gd name="T77" fmla="*/ 198 h 663"/>
                <a:gd name="T78" fmla="*/ 263 w 667"/>
                <a:gd name="T79" fmla="*/ 205 h 663"/>
                <a:gd name="T80" fmla="*/ 310 w 667"/>
                <a:gd name="T81" fmla="*/ 202 h 663"/>
                <a:gd name="T82" fmla="*/ 337 w 667"/>
                <a:gd name="T83" fmla="*/ 193 h 663"/>
                <a:gd name="T84" fmla="*/ 333 w 667"/>
                <a:gd name="T85" fmla="*/ 184 h 663"/>
                <a:gd name="T86" fmla="*/ 308 w 667"/>
                <a:gd name="T87" fmla="*/ 159 h 663"/>
                <a:gd name="T88" fmla="*/ 272 w 667"/>
                <a:gd name="T89" fmla="*/ 131 h 663"/>
                <a:gd name="T90" fmla="*/ 229 w 667"/>
                <a:gd name="T91" fmla="*/ 136 h 663"/>
                <a:gd name="T92" fmla="*/ 211 w 667"/>
                <a:gd name="T93" fmla="*/ 145 h 663"/>
                <a:gd name="T94" fmla="*/ 208 w 667"/>
                <a:gd name="T95" fmla="*/ 136 h 663"/>
                <a:gd name="T96" fmla="*/ 218 w 667"/>
                <a:gd name="T97" fmla="*/ 128 h 663"/>
                <a:gd name="T98" fmla="*/ 239 w 667"/>
                <a:gd name="T99" fmla="*/ 120 h 663"/>
                <a:gd name="T100" fmla="*/ 258 w 667"/>
                <a:gd name="T101" fmla="*/ 65 h 663"/>
                <a:gd name="T102" fmla="*/ 246 w 667"/>
                <a:gd name="T103" fmla="*/ 11 h 663"/>
                <a:gd name="T104" fmla="*/ 225 w 667"/>
                <a:gd name="T105" fmla="*/ 26 h 663"/>
                <a:gd name="T106" fmla="*/ 192 w 667"/>
                <a:gd name="T107" fmla="*/ 42 h 663"/>
                <a:gd name="T108" fmla="*/ 160 w 667"/>
                <a:gd name="T109" fmla="*/ 96 h 663"/>
                <a:gd name="T110" fmla="*/ 153 w 667"/>
                <a:gd name="T111" fmla="*/ 124 h 6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6" name="Freeform 610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106 w 204"/>
                <a:gd name="T1" fmla="*/ 61 h 287"/>
                <a:gd name="T2" fmla="*/ 99 w 204"/>
                <a:gd name="T3" fmla="*/ 63 h 287"/>
                <a:gd name="T4" fmla="*/ 93 w 204"/>
                <a:gd name="T5" fmla="*/ 67 h 287"/>
                <a:gd name="T6" fmla="*/ 87 w 204"/>
                <a:gd name="T7" fmla="*/ 72 h 287"/>
                <a:gd name="T8" fmla="*/ 81 w 204"/>
                <a:gd name="T9" fmla="*/ 77 h 287"/>
                <a:gd name="T10" fmla="*/ 75 w 204"/>
                <a:gd name="T11" fmla="*/ 83 h 287"/>
                <a:gd name="T12" fmla="*/ 71 w 204"/>
                <a:gd name="T13" fmla="*/ 92 h 287"/>
                <a:gd name="T14" fmla="*/ 68 w 204"/>
                <a:gd name="T15" fmla="*/ 100 h 287"/>
                <a:gd name="T16" fmla="*/ 66 w 204"/>
                <a:gd name="T17" fmla="*/ 108 h 287"/>
                <a:gd name="T18" fmla="*/ 66 w 204"/>
                <a:gd name="T19" fmla="*/ 111 h 287"/>
                <a:gd name="T20" fmla="*/ 64 w 204"/>
                <a:gd name="T21" fmla="*/ 114 h 287"/>
                <a:gd name="T22" fmla="*/ 63 w 204"/>
                <a:gd name="T23" fmla="*/ 116 h 287"/>
                <a:gd name="T24" fmla="*/ 63 w 204"/>
                <a:gd name="T25" fmla="*/ 119 h 287"/>
                <a:gd name="T26" fmla="*/ 63 w 204"/>
                <a:gd name="T27" fmla="*/ 125 h 287"/>
                <a:gd name="T28" fmla="*/ 64 w 204"/>
                <a:gd name="T29" fmla="*/ 133 h 287"/>
                <a:gd name="T30" fmla="*/ 66 w 204"/>
                <a:gd name="T31" fmla="*/ 140 h 287"/>
                <a:gd name="T32" fmla="*/ 68 w 204"/>
                <a:gd name="T33" fmla="*/ 147 h 287"/>
                <a:gd name="T34" fmla="*/ 66 w 204"/>
                <a:gd name="T35" fmla="*/ 147 h 287"/>
                <a:gd name="T36" fmla="*/ 61 w 204"/>
                <a:gd name="T37" fmla="*/ 146 h 287"/>
                <a:gd name="T38" fmla="*/ 58 w 204"/>
                <a:gd name="T39" fmla="*/ 147 h 287"/>
                <a:gd name="T40" fmla="*/ 54 w 204"/>
                <a:gd name="T41" fmla="*/ 147 h 287"/>
                <a:gd name="T42" fmla="*/ 54 w 204"/>
                <a:gd name="T43" fmla="*/ 136 h 287"/>
                <a:gd name="T44" fmla="*/ 51 w 204"/>
                <a:gd name="T45" fmla="*/ 124 h 287"/>
                <a:gd name="T46" fmla="*/ 47 w 204"/>
                <a:gd name="T47" fmla="*/ 113 h 287"/>
                <a:gd name="T48" fmla="*/ 41 w 204"/>
                <a:gd name="T49" fmla="*/ 102 h 287"/>
                <a:gd name="T50" fmla="*/ 34 w 204"/>
                <a:gd name="T51" fmla="*/ 93 h 287"/>
                <a:gd name="T52" fmla="*/ 26 w 204"/>
                <a:gd name="T53" fmla="*/ 85 h 287"/>
                <a:gd name="T54" fmla="*/ 18 w 204"/>
                <a:gd name="T55" fmla="*/ 80 h 287"/>
                <a:gd name="T56" fmla="*/ 9 w 204"/>
                <a:gd name="T57" fmla="*/ 76 h 287"/>
                <a:gd name="T58" fmla="*/ 10 w 204"/>
                <a:gd name="T59" fmla="*/ 69 h 287"/>
                <a:gd name="T60" fmla="*/ 9 w 204"/>
                <a:gd name="T61" fmla="*/ 62 h 287"/>
                <a:gd name="T62" fmla="*/ 7 w 204"/>
                <a:gd name="T63" fmla="*/ 56 h 287"/>
                <a:gd name="T64" fmla="*/ 0 w 204"/>
                <a:gd name="T65" fmla="*/ 52 h 287"/>
                <a:gd name="T66" fmla="*/ 4 w 204"/>
                <a:gd name="T67" fmla="*/ 49 h 287"/>
                <a:gd name="T68" fmla="*/ 7 w 204"/>
                <a:gd name="T69" fmla="*/ 43 h 287"/>
                <a:gd name="T70" fmla="*/ 10 w 204"/>
                <a:gd name="T71" fmla="*/ 34 h 287"/>
                <a:gd name="T72" fmla="*/ 12 w 204"/>
                <a:gd name="T73" fmla="*/ 27 h 287"/>
                <a:gd name="T74" fmla="*/ 14 w 204"/>
                <a:gd name="T75" fmla="*/ 21 h 287"/>
                <a:gd name="T76" fmla="*/ 14 w 204"/>
                <a:gd name="T77" fmla="*/ 13 h 287"/>
                <a:gd name="T78" fmla="*/ 12 w 204"/>
                <a:gd name="T79" fmla="*/ 6 h 287"/>
                <a:gd name="T80" fmla="*/ 10 w 204"/>
                <a:gd name="T81" fmla="*/ 0 h 287"/>
                <a:gd name="T82" fmla="*/ 15 w 204"/>
                <a:gd name="T83" fmla="*/ 3 h 287"/>
                <a:gd name="T84" fmla="*/ 19 w 204"/>
                <a:gd name="T85" fmla="*/ 9 h 287"/>
                <a:gd name="T86" fmla="*/ 25 w 204"/>
                <a:gd name="T87" fmla="*/ 14 h 287"/>
                <a:gd name="T88" fmla="*/ 32 w 204"/>
                <a:gd name="T89" fmla="*/ 17 h 287"/>
                <a:gd name="T90" fmla="*/ 39 w 204"/>
                <a:gd name="T91" fmla="*/ 21 h 287"/>
                <a:gd name="T92" fmla="*/ 47 w 204"/>
                <a:gd name="T93" fmla="*/ 23 h 287"/>
                <a:gd name="T94" fmla="*/ 55 w 204"/>
                <a:gd name="T95" fmla="*/ 24 h 287"/>
                <a:gd name="T96" fmla="*/ 66 w 204"/>
                <a:gd name="T97" fmla="*/ 23 h 287"/>
                <a:gd name="T98" fmla="*/ 66 w 204"/>
                <a:gd name="T99" fmla="*/ 30 h 287"/>
                <a:gd name="T100" fmla="*/ 66 w 204"/>
                <a:gd name="T101" fmla="*/ 38 h 287"/>
                <a:gd name="T102" fmla="*/ 68 w 204"/>
                <a:gd name="T103" fmla="*/ 45 h 287"/>
                <a:gd name="T104" fmla="*/ 70 w 204"/>
                <a:gd name="T105" fmla="*/ 52 h 287"/>
                <a:gd name="T106" fmla="*/ 75 w 204"/>
                <a:gd name="T107" fmla="*/ 58 h 287"/>
                <a:gd name="T108" fmla="*/ 83 w 204"/>
                <a:gd name="T109" fmla="*/ 62 h 287"/>
                <a:gd name="T110" fmla="*/ 94 w 204"/>
                <a:gd name="T111" fmla="*/ 63 h 287"/>
                <a:gd name="T112" fmla="*/ 106 w 204"/>
                <a:gd name="T113" fmla="*/ 61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7" name="Freeform 611"/>
            <p:cNvSpPr>
              <a:spLocks/>
            </p:cNvSpPr>
            <p:nvPr/>
          </p:nvSpPr>
          <p:spPr bwMode="auto">
            <a:xfrm>
              <a:off x="3322" y="2221"/>
              <a:ext cx="200" cy="235"/>
            </a:xfrm>
            <a:custGeom>
              <a:avLst/>
              <a:gdLst>
                <a:gd name="T0" fmla="*/ 43 w 228"/>
                <a:gd name="T1" fmla="*/ 28 h 267"/>
                <a:gd name="T2" fmla="*/ 50 w 228"/>
                <a:gd name="T3" fmla="*/ 29 h 267"/>
                <a:gd name="T4" fmla="*/ 57 w 228"/>
                <a:gd name="T5" fmla="*/ 29 h 267"/>
                <a:gd name="T6" fmla="*/ 65 w 228"/>
                <a:gd name="T7" fmla="*/ 29 h 267"/>
                <a:gd name="T8" fmla="*/ 72 w 228"/>
                <a:gd name="T9" fmla="*/ 29 h 267"/>
                <a:gd name="T10" fmla="*/ 80 w 228"/>
                <a:gd name="T11" fmla="*/ 28 h 267"/>
                <a:gd name="T12" fmla="*/ 89 w 228"/>
                <a:gd name="T13" fmla="*/ 26 h 267"/>
                <a:gd name="T14" fmla="*/ 97 w 228"/>
                <a:gd name="T15" fmla="*/ 20 h 267"/>
                <a:gd name="T16" fmla="*/ 106 w 228"/>
                <a:gd name="T17" fmla="*/ 14 h 267"/>
                <a:gd name="T18" fmla="*/ 114 w 228"/>
                <a:gd name="T19" fmla="*/ 5 h 267"/>
                <a:gd name="T20" fmla="*/ 118 w 228"/>
                <a:gd name="T21" fmla="*/ 3 h 267"/>
                <a:gd name="T22" fmla="*/ 118 w 228"/>
                <a:gd name="T23" fmla="*/ 4 h 267"/>
                <a:gd name="T24" fmla="*/ 113 w 228"/>
                <a:gd name="T25" fmla="*/ 12 h 267"/>
                <a:gd name="T26" fmla="*/ 104 w 228"/>
                <a:gd name="T27" fmla="*/ 26 h 267"/>
                <a:gd name="T28" fmla="*/ 98 w 228"/>
                <a:gd name="T29" fmla="*/ 42 h 267"/>
                <a:gd name="T30" fmla="*/ 96 w 228"/>
                <a:gd name="T31" fmla="*/ 58 h 267"/>
                <a:gd name="T32" fmla="*/ 97 w 228"/>
                <a:gd name="T33" fmla="*/ 72 h 267"/>
                <a:gd name="T34" fmla="*/ 99 w 228"/>
                <a:gd name="T35" fmla="*/ 82 h 267"/>
                <a:gd name="T36" fmla="*/ 96 w 228"/>
                <a:gd name="T37" fmla="*/ 85 h 267"/>
                <a:gd name="T38" fmla="*/ 86 w 228"/>
                <a:gd name="T39" fmla="*/ 89 h 267"/>
                <a:gd name="T40" fmla="*/ 78 w 228"/>
                <a:gd name="T41" fmla="*/ 100 h 267"/>
                <a:gd name="T42" fmla="*/ 74 w 228"/>
                <a:gd name="T43" fmla="*/ 120 h 267"/>
                <a:gd name="T44" fmla="*/ 69 w 228"/>
                <a:gd name="T45" fmla="*/ 126 h 267"/>
                <a:gd name="T46" fmla="*/ 54 w 228"/>
                <a:gd name="T47" fmla="*/ 122 h 267"/>
                <a:gd name="T48" fmla="*/ 38 w 228"/>
                <a:gd name="T49" fmla="*/ 124 h 267"/>
                <a:gd name="T50" fmla="*/ 25 w 228"/>
                <a:gd name="T51" fmla="*/ 133 h 267"/>
                <a:gd name="T52" fmla="*/ 21 w 228"/>
                <a:gd name="T53" fmla="*/ 134 h 267"/>
                <a:gd name="T54" fmla="*/ 19 w 228"/>
                <a:gd name="T55" fmla="*/ 118 h 267"/>
                <a:gd name="T56" fmla="*/ 15 w 228"/>
                <a:gd name="T57" fmla="*/ 103 h 267"/>
                <a:gd name="T58" fmla="*/ 7 w 228"/>
                <a:gd name="T59" fmla="*/ 92 h 267"/>
                <a:gd name="T60" fmla="*/ 7 w 228"/>
                <a:gd name="T61" fmla="*/ 81 h 267"/>
                <a:gd name="T62" fmla="*/ 12 w 228"/>
                <a:gd name="T63" fmla="*/ 57 h 267"/>
                <a:gd name="T64" fmla="*/ 15 w 228"/>
                <a:gd name="T65" fmla="*/ 48 h 267"/>
                <a:gd name="T66" fmla="*/ 23 w 228"/>
                <a:gd name="T67" fmla="*/ 45 h 267"/>
                <a:gd name="T68" fmla="*/ 32 w 228"/>
                <a:gd name="T69" fmla="*/ 40 h 267"/>
                <a:gd name="T70" fmla="*/ 38 w 228"/>
                <a:gd name="T71" fmla="*/ 33 h 26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8" name="Freeform 612"/>
            <p:cNvSpPr>
              <a:spLocks/>
            </p:cNvSpPr>
            <p:nvPr/>
          </p:nvSpPr>
          <p:spPr bwMode="auto">
            <a:xfrm>
              <a:off x="3491" y="1830"/>
              <a:ext cx="126" cy="175"/>
            </a:xfrm>
            <a:custGeom>
              <a:avLst/>
              <a:gdLst>
                <a:gd name="T0" fmla="*/ 63 w 142"/>
                <a:gd name="T1" fmla="*/ 95 h 200"/>
                <a:gd name="T2" fmla="*/ 60 w 142"/>
                <a:gd name="T3" fmla="*/ 100 h 200"/>
                <a:gd name="T4" fmla="*/ 58 w 142"/>
                <a:gd name="T5" fmla="*/ 96 h 200"/>
                <a:gd name="T6" fmla="*/ 52 w 142"/>
                <a:gd name="T7" fmla="*/ 83 h 200"/>
                <a:gd name="T8" fmla="*/ 46 w 142"/>
                <a:gd name="T9" fmla="*/ 78 h 200"/>
                <a:gd name="T10" fmla="*/ 40 w 142"/>
                <a:gd name="T11" fmla="*/ 75 h 200"/>
                <a:gd name="T12" fmla="*/ 32 w 142"/>
                <a:gd name="T13" fmla="*/ 73 h 200"/>
                <a:gd name="T14" fmla="*/ 26 w 142"/>
                <a:gd name="T15" fmla="*/ 71 h 200"/>
                <a:gd name="T16" fmla="*/ 22 w 142"/>
                <a:gd name="T17" fmla="*/ 70 h 200"/>
                <a:gd name="T18" fmla="*/ 20 w 142"/>
                <a:gd name="T19" fmla="*/ 68 h 200"/>
                <a:gd name="T20" fmla="*/ 22 w 142"/>
                <a:gd name="T21" fmla="*/ 67 h 200"/>
                <a:gd name="T22" fmla="*/ 30 w 142"/>
                <a:gd name="T23" fmla="*/ 68 h 200"/>
                <a:gd name="T24" fmla="*/ 40 w 142"/>
                <a:gd name="T25" fmla="*/ 68 h 200"/>
                <a:gd name="T26" fmla="*/ 46 w 142"/>
                <a:gd name="T27" fmla="*/ 71 h 200"/>
                <a:gd name="T28" fmla="*/ 46 w 142"/>
                <a:gd name="T29" fmla="*/ 65 h 200"/>
                <a:gd name="T30" fmla="*/ 43 w 142"/>
                <a:gd name="T31" fmla="*/ 57 h 200"/>
                <a:gd name="T32" fmla="*/ 35 w 142"/>
                <a:gd name="T33" fmla="*/ 52 h 200"/>
                <a:gd name="T34" fmla="*/ 23 w 142"/>
                <a:gd name="T35" fmla="*/ 46 h 200"/>
                <a:gd name="T36" fmla="*/ 14 w 142"/>
                <a:gd name="T37" fmla="*/ 40 h 200"/>
                <a:gd name="T38" fmla="*/ 5 w 142"/>
                <a:gd name="T39" fmla="*/ 37 h 200"/>
                <a:gd name="T40" fmla="*/ 2 w 142"/>
                <a:gd name="T41" fmla="*/ 35 h 200"/>
                <a:gd name="T42" fmla="*/ 1 w 142"/>
                <a:gd name="T43" fmla="*/ 33 h 200"/>
                <a:gd name="T44" fmla="*/ 7 w 142"/>
                <a:gd name="T45" fmla="*/ 35 h 200"/>
                <a:gd name="T46" fmla="*/ 15 w 142"/>
                <a:gd name="T47" fmla="*/ 40 h 200"/>
                <a:gd name="T48" fmla="*/ 26 w 142"/>
                <a:gd name="T49" fmla="*/ 44 h 200"/>
                <a:gd name="T50" fmla="*/ 35 w 142"/>
                <a:gd name="T51" fmla="*/ 46 h 200"/>
                <a:gd name="T52" fmla="*/ 39 w 142"/>
                <a:gd name="T53" fmla="*/ 44 h 200"/>
                <a:gd name="T54" fmla="*/ 34 w 142"/>
                <a:gd name="T55" fmla="*/ 30 h 200"/>
                <a:gd name="T56" fmla="*/ 27 w 142"/>
                <a:gd name="T57" fmla="*/ 17 h 200"/>
                <a:gd name="T58" fmla="*/ 20 w 142"/>
                <a:gd name="T59" fmla="*/ 7 h 200"/>
                <a:gd name="T60" fmla="*/ 17 w 142"/>
                <a:gd name="T61" fmla="*/ 2 h 200"/>
                <a:gd name="T62" fmla="*/ 20 w 142"/>
                <a:gd name="T63" fmla="*/ 2 h 200"/>
                <a:gd name="T64" fmla="*/ 27 w 142"/>
                <a:gd name="T65" fmla="*/ 8 h 200"/>
                <a:gd name="T66" fmla="*/ 32 w 142"/>
                <a:gd name="T67" fmla="*/ 18 h 200"/>
                <a:gd name="T68" fmla="*/ 40 w 142"/>
                <a:gd name="T69" fmla="*/ 29 h 200"/>
                <a:gd name="T70" fmla="*/ 44 w 142"/>
                <a:gd name="T71" fmla="*/ 40 h 200"/>
                <a:gd name="T72" fmla="*/ 51 w 142"/>
                <a:gd name="T73" fmla="*/ 38 h 200"/>
                <a:gd name="T74" fmla="*/ 58 w 142"/>
                <a:gd name="T75" fmla="*/ 20 h 200"/>
                <a:gd name="T76" fmla="*/ 59 w 142"/>
                <a:gd name="T77" fmla="*/ 11 h 200"/>
                <a:gd name="T78" fmla="*/ 59 w 142"/>
                <a:gd name="T79" fmla="*/ 12 h 200"/>
                <a:gd name="T80" fmla="*/ 60 w 142"/>
                <a:gd name="T81" fmla="*/ 22 h 200"/>
                <a:gd name="T82" fmla="*/ 57 w 142"/>
                <a:gd name="T83" fmla="*/ 43 h 200"/>
                <a:gd name="T84" fmla="*/ 52 w 142"/>
                <a:gd name="T85" fmla="*/ 57 h 200"/>
                <a:gd name="T86" fmla="*/ 54 w 142"/>
                <a:gd name="T87" fmla="*/ 67 h 200"/>
                <a:gd name="T88" fmla="*/ 59 w 142"/>
                <a:gd name="T89" fmla="*/ 70 h 200"/>
                <a:gd name="T90" fmla="*/ 64 w 142"/>
                <a:gd name="T91" fmla="*/ 67 h 200"/>
                <a:gd name="T92" fmla="*/ 68 w 142"/>
                <a:gd name="T93" fmla="*/ 63 h 200"/>
                <a:gd name="T94" fmla="*/ 73 w 142"/>
                <a:gd name="T95" fmla="*/ 59 h 200"/>
                <a:gd name="T96" fmla="*/ 75 w 142"/>
                <a:gd name="T97" fmla="*/ 52 h 200"/>
                <a:gd name="T98" fmla="*/ 78 w 142"/>
                <a:gd name="T99" fmla="*/ 53 h 200"/>
                <a:gd name="T100" fmla="*/ 77 w 142"/>
                <a:gd name="T101" fmla="*/ 59 h 200"/>
                <a:gd name="T102" fmla="*/ 73 w 142"/>
                <a:gd name="T103" fmla="*/ 65 h 200"/>
                <a:gd name="T104" fmla="*/ 67 w 142"/>
                <a:gd name="T105" fmla="*/ 73 h 200"/>
                <a:gd name="T106" fmla="*/ 60 w 142"/>
                <a:gd name="T107" fmla="*/ 78 h 200"/>
                <a:gd name="T108" fmla="*/ 59 w 142"/>
                <a:gd name="T109" fmla="*/ 83 h 200"/>
                <a:gd name="T110" fmla="*/ 61 w 142"/>
                <a:gd name="T111" fmla="*/ 89 h 2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9" name="Freeform 613"/>
            <p:cNvSpPr>
              <a:spLocks/>
            </p:cNvSpPr>
            <p:nvPr/>
          </p:nvSpPr>
          <p:spPr bwMode="auto">
            <a:xfrm>
              <a:off x="3340" y="2267"/>
              <a:ext cx="123" cy="159"/>
            </a:xfrm>
            <a:custGeom>
              <a:avLst/>
              <a:gdLst>
                <a:gd name="T0" fmla="*/ 69 w 140"/>
                <a:gd name="T1" fmla="*/ 1 h 180"/>
                <a:gd name="T2" fmla="*/ 62 w 140"/>
                <a:gd name="T3" fmla="*/ 4 h 180"/>
                <a:gd name="T4" fmla="*/ 57 w 140"/>
                <a:gd name="T5" fmla="*/ 7 h 180"/>
                <a:gd name="T6" fmla="*/ 52 w 140"/>
                <a:gd name="T7" fmla="*/ 15 h 180"/>
                <a:gd name="T8" fmla="*/ 44 w 140"/>
                <a:gd name="T9" fmla="*/ 18 h 180"/>
                <a:gd name="T10" fmla="*/ 33 w 140"/>
                <a:gd name="T11" fmla="*/ 19 h 180"/>
                <a:gd name="T12" fmla="*/ 23 w 140"/>
                <a:gd name="T13" fmla="*/ 22 h 180"/>
                <a:gd name="T14" fmla="*/ 15 w 140"/>
                <a:gd name="T15" fmla="*/ 26 h 180"/>
                <a:gd name="T16" fmla="*/ 11 w 140"/>
                <a:gd name="T17" fmla="*/ 30 h 180"/>
                <a:gd name="T18" fmla="*/ 11 w 140"/>
                <a:gd name="T19" fmla="*/ 30 h 180"/>
                <a:gd name="T20" fmla="*/ 16 w 140"/>
                <a:gd name="T21" fmla="*/ 27 h 180"/>
                <a:gd name="T22" fmla="*/ 23 w 140"/>
                <a:gd name="T23" fmla="*/ 26 h 180"/>
                <a:gd name="T24" fmla="*/ 32 w 140"/>
                <a:gd name="T25" fmla="*/ 24 h 180"/>
                <a:gd name="T26" fmla="*/ 41 w 140"/>
                <a:gd name="T27" fmla="*/ 24 h 180"/>
                <a:gd name="T28" fmla="*/ 41 w 140"/>
                <a:gd name="T29" fmla="*/ 30 h 180"/>
                <a:gd name="T30" fmla="*/ 36 w 140"/>
                <a:gd name="T31" fmla="*/ 44 h 180"/>
                <a:gd name="T32" fmla="*/ 30 w 140"/>
                <a:gd name="T33" fmla="*/ 49 h 180"/>
                <a:gd name="T34" fmla="*/ 22 w 140"/>
                <a:gd name="T35" fmla="*/ 50 h 180"/>
                <a:gd name="T36" fmla="*/ 13 w 140"/>
                <a:gd name="T37" fmla="*/ 54 h 180"/>
                <a:gd name="T38" fmla="*/ 5 w 140"/>
                <a:gd name="T39" fmla="*/ 56 h 180"/>
                <a:gd name="T40" fmla="*/ 1 w 140"/>
                <a:gd name="T41" fmla="*/ 57 h 180"/>
                <a:gd name="T42" fmla="*/ 1 w 140"/>
                <a:gd name="T43" fmla="*/ 57 h 180"/>
                <a:gd name="T44" fmla="*/ 6 w 140"/>
                <a:gd name="T45" fmla="*/ 57 h 180"/>
                <a:gd name="T46" fmla="*/ 12 w 140"/>
                <a:gd name="T47" fmla="*/ 57 h 180"/>
                <a:gd name="T48" fmla="*/ 19 w 140"/>
                <a:gd name="T49" fmla="*/ 56 h 180"/>
                <a:gd name="T50" fmla="*/ 28 w 140"/>
                <a:gd name="T51" fmla="*/ 55 h 180"/>
                <a:gd name="T52" fmla="*/ 25 w 140"/>
                <a:gd name="T53" fmla="*/ 60 h 180"/>
                <a:gd name="T54" fmla="*/ 17 w 140"/>
                <a:gd name="T55" fmla="*/ 78 h 180"/>
                <a:gd name="T56" fmla="*/ 18 w 140"/>
                <a:gd name="T57" fmla="*/ 92 h 180"/>
                <a:gd name="T58" fmla="*/ 23 w 140"/>
                <a:gd name="T59" fmla="*/ 81 h 180"/>
                <a:gd name="T60" fmla="*/ 28 w 140"/>
                <a:gd name="T61" fmla="*/ 71 h 180"/>
                <a:gd name="T62" fmla="*/ 33 w 140"/>
                <a:gd name="T63" fmla="*/ 60 h 180"/>
                <a:gd name="T64" fmla="*/ 39 w 140"/>
                <a:gd name="T65" fmla="*/ 65 h 180"/>
                <a:gd name="T66" fmla="*/ 46 w 140"/>
                <a:gd name="T67" fmla="*/ 81 h 180"/>
                <a:gd name="T68" fmla="*/ 52 w 140"/>
                <a:gd name="T69" fmla="*/ 90 h 180"/>
                <a:gd name="T70" fmla="*/ 52 w 140"/>
                <a:gd name="T71" fmla="*/ 87 h 180"/>
                <a:gd name="T72" fmla="*/ 47 w 140"/>
                <a:gd name="T73" fmla="*/ 76 h 180"/>
                <a:gd name="T74" fmla="*/ 41 w 140"/>
                <a:gd name="T75" fmla="*/ 58 h 180"/>
                <a:gd name="T76" fmla="*/ 44 w 140"/>
                <a:gd name="T77" fmla="*/ 44 h 180"/>
                <a:gd name="T78" fmla="*/ 52 w 140"/>
                <a:gd name="T79" fmla="*/ 30 h 180"/>
                <a:gd name="T80" fmla="*/ 59 w 140"/>
                <a:gd name="T81" fmla="*/ 31 h 180"/>
                <a:gd name="T82" fmla="*/ 69 w 140"/>
                <a:gd name="T83" fmla="*/ 47 h 180"/>
                <a:gd name="T84" fmla="*/ 71 w 140"/>
                <a:gd name="T85" fmla="*/ 63 h 180"/>
                <a:gd name="T86" fmla="*/ 73 w 140"/>
                <a:gd name="T87" fmla="*/ 59 h 180"/>
                <a:gd name="T88" fmla="*/ 71 w 140"/>
                <a:gd name="T89" fmla="*/ 44 h 180"/>
                <a:gd name="T90" fmla="*/ 65 w 140"/>
                <a:gd name="T91" fmla="*/ 26 h 180"/>
                <a:gd name="T92" fmla="*/ 65 w 140"/>
                <a:gd name="T93" fmla="*/ 16 h 180"/>
                <a:gd name="T94" fmla="*/ 71 w 140"/>
                <a:gd name="T95" fmla="*/ 4 h 180"/>
                <a:gd name="T96" fmla="*/ 73 w 140"/>
                <a:gd name="T97" fmla="*/ 0 h 1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0" name="Freeform 614"/>
            <p:cNvSpPr>
              <a:spLocks/>
            </p:cNvSpPr>
            <p:nvPr/>
          </p:nvSpPr>
          <p:spPr bwMode="auto">
            <a:xfrm>
              <a:off x="3531" y="2051"/>
              <a:ext cx="175" cy="135"/>
            </a:xfrm>
            <a:custGeom>
              <a:avLst/>
              <a:gdLst>
                <a:gd name="T0" fmla="*/ 62 w 199"/>
                <a:gd name="T1" fmla="*/ 5 h 154"/>
                <a:gd name="T2" fmla="*/ 72 w 199"/>
                <a:gd name="T3" fmla="*/ 4 h 154"/>
                <a:gd name="T4" fmla="*/ 82 w 199"/>
                <a:gd name="T5" fmla="*/ 11 h 154"/>
                <a:gd name="T6" fmla="*/ 84 w 199"/>
                <a:gd name="T7" fmla="*/ 16 h 154"/>
                <a:gd name="T8" fmla="*/ 82 w 199"/>
                <a:gd name="T9" fmla="*/ 25 h 154"/>
                <a:gd name="T10" fmla="*/ 67 w 199"/>
                <a:gd name="T11" fmla="*/ 28 h 154"/>
                <a:gd name="T12" fmla="*/ 61 w 199"/>
                <a:gd name="T13" fmla="*/ 33 h 154"/>
                <a:gd name="T14" fmla="*/ 61 w 199"/>
                <a:gd name="T15" fmla="*/ 35 h 154"/>
                <a:gd name="T16" fmla="*/ 62 w 199"/>
                <a:gd name="T17" fmla="*/ 35 h 154"/>
                <a:gd name="T18" fmla="*/ 73 w 199"/>
                <a:gd name="T19" fmla="*/ 32 h 154"/>
                <a:gd name="T20" fmla="*/ 78 w 199"/>
                <a:gd name="T21" fmla="*/ 35 h 154"/>
                <a:gd name="T22" fmla="*/ 81 w 199"/>
                <a:gd name="T23" fmla="*/ 40 h 154"/>
                <a:gd name="T24" fmla="*/ 81 w 199"/>
                <a:gd name="T25" fmla="*/ 44 h 154"/>
                <a:gd name="T26" fmla="*/ 77 w 199"/>
                <a:gd name="T27" fmla="*/ 50 h 154"/>
                <a:gd name="T28" fmla="*/ 81 w 199"/>
                <a:gd name="T29" fmla="*/ 53 h 154"/>
                <a:gd name="T30" fmla="*/ 86 w 199"/>
                <a:gd name="T31" fmla="*/ 51 h 154"/>
                <a:gd name="T32" fmla="*/ 93 w 199"/>
                <a:gd name="T33" fmla="*/ 51 h 154"/>
                <a:gd name="T34" fmla="*/ 101 w 199"/>
                <a:gd name="T35" fmla="*/ 55 h 154"/>
                <a:gd name="T36" fmla="*/ 104 w 199"/>
                <a:gd name="T37" fmla="*/ 71 h 154"/>
                <a:gd name="T38" fmla="*/ 97 w 199"/>
                <a:gd name="T39" fmla="*/ 78 h 154"/>
                <a:gd name="T40" fmla="*/ 87 w 199"/>
                <a:gd name="T41" fmla="*/ 79 h 154"/>
                <a:gd name="T42" fmla="*/ 81 w 199"/>
                <a:gd name="T43" fmla="*/ 78 h 154"/>
                <a:gd name="T44" fmla="*/ 76 w 199"/>
                <a:gd name="T45" fmla="*/ 66 h 154"/>
                <a:gd name="T46" fmla="*/ 68 w 199"/>
                <a:gd name="T47" fmla="*/ 55 h 154"/>
                <a:gd name="T48" fmla="*/ 59 w 199"/>
                <a:gd name="T49" fmla="*/ 48 h 154"/>
                <a:gd name="T50" fmla="*/ 59 w 199"/>
                <a:gd name="T51" fmla="*/ 51 h 154"/>
                <a:gd name="T52" fmla="*/ 59 w 199"/>
                <a:gd name="T53" fmla="*/ 67 h 154"/>
                <a:gd name="T54" fmla="*/ 52 w 199"/>
                <a:gd name="T55" fmla="*/ 74 h 154"/>
                <a:gd name="T56" fmla="*/ 40 w 199"/>
                <a:gd name="T57" fmla="*/ 75 h 154"/>
                <a:gd name="T58" fmla="*/ 30 w 199"/>
                <a:gd name="T59" fmla="*/ 68 h 154"/>
                <a:gd name="T60" fmla="*/ 27 w 199"/>
                <a:gd name="T61" fmla="*/ 59 h 154"/>
                <a:gd name="T62" fmla="*/ 30 w 199"/>
                <a:gd name="T63" fmla="*/ 50 h 154"/>
                <a:gd name="T64" fmla="*/ 30 w 199"/>
                <a:gd name="T65" fmla="*/ 46 h 154"/>
                <a:gd name="T66" fmla="*/ 23 w 199"/>
                <a:gd name="T67" fmla="*/ 38 h 154"/>
                <a:gd name="T68" fmla="*/ 16 w 199"/>
                <a:gd name="T69" fmla="*/ 46 h 154"/>
                <a:gd name="T70" fmla="*/ 4 w 199"/>
                <a:gd name="T71" fmla="*/ 40 h 154"/>
                <a:gd name="T72" fmla="*/ 1 w 199"/>
                <a:gd name="T73" fmla="*/ 31 h 154"/>
                <a:gd name="T74" fmla="*/ 6 w 199"/>
                <a:gd name="T75" fmla="*/ 22 h 154"/>
                <a:gd name="T76" fmla="*/ 10 w 199"/>
                <a:gd name="T77" fmla="*/ 19 h 154"/>
                <a:gd name="T78" fmla="*/ 16 w 199"/>
                <a:gd name="T79" fmla="*/ 18 h 154"/>
                <a:gd name="T80" fmla="*/ 18 w 199"/>
                <a:gd name="T81" fmla="*/ 14 h 154"/>
                <a:gd name="T82" fmla="*/ 26 w 199"/>
                <a:gd name="T83" fmla="*/ 2 h 154"/>
                <a:gd name="T84" fmla="*/ 36 w 199"/>
                <a:gd name="T85" fmla="*/ 1 h 154"/>
                <a:gd name="T86" fmla="*/ 47 w 199"/>
                <a:gd name="T87" fmla="*/ 9 h 154"/>
                <a:gd name="T88" fmla="*/ 46 w 199"/>
                <a:gd name="T89" fmla="*/ 19 h 154"/>
                <a:gd name="T90" fmla="*/ 53 w 199"/>
                <a:gd name="T91" fmla="*/ 28 h 154"/>
                <a:gd name="T92" fmla="*/ 52 w 199"/>
                <a:gd name="T93" fmla="*/ 32 h 154"/>
                <a:gd name="T94" fmla="*/ 56 w 199"/>
                <a:gd name="T95" fmla="*/ 28 h 154"/>
                <a:gd name="T96" fmla="*/ 57 w 199"/>
                <a:gd name="T97" fmla="*/ 20 h 154"/>
                <a:gd name="T98" fmla="*/ 57 w 199"/>
                <a:gd name="T99" fmla="*/ 9 h 1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1" name="Freeform 615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93 w 186"/>
                <a:gd name="T1" fmla="*/ 94 h 179"/>
                <a:gd name="T2" fmla="*/ 87 w 186"/>
                <a:gd name="T3" fmla="*/ 91 h 179"/>
                <a:gd name="T4" fmla="*/ 78 w 186"/>
                <a:gd name="T5" fmla="*/ 90 h 179"/>
                <a:gd name="T6" fmla="*/ 68 w 186"/>
                <a:gd name="T7" fmla="*/ 91 h 179"/>
                <a:gd name="T8" fmla="*/ 57 w 186"/>
                <a:gd name="T9" fmla="*/ 90 h 179"/>
                <a:gd name="T10" fmla="*/ 50 w 186"/>
                <a:gd name="T11" fmla="*/ 87 h 179"/>
                <a:gd name="T12" fmla="*/ 54 w 186"/>
                <a:gd name="T13" fmla="*/ 85 h 179"/>
                <a:gd name="T14" fmla="*/ 63 w 186"/>
                <a:gd name="T15" fmla="*/ 85 h 179"/>
                <a:gd name="T16" fmla="*/ 72 w 186"/>
                <a:gd name="T17" fmla="*/ 83 h 179"/>
                <a:gd name="T18" fmla="*/ 72 w 186"/>
                <a:gd name="T19" fmla="*/ 77 h 179"/>
                <a:gd name="T20" fmla="*/ 60 w 186"/>
                <a:gd name="T21" fmla="*/ 64 h 179"/>
                <a:gd name="T22" fmla="*/ 46 w 186"/>
                <a:gd name="T23" fmla="*/ 67 h 179"/>
                <a:gd name="T24" fmla="*/ 29 w 186"/>
                <a:gd name="T25" fmla="*/ 68 h 179"/>
                <a:gd name="T26" fmla="*/ 19 w 186"/>
                <a:gd name="T27" fmla="*/ 63 h 179"/>
                <a:gd name="T28" fmla="*/ 24 w 186"/>
                <a:gd name="T29" fmla="*/ 62 h 179"/>
                <a:gd name="T30" fmla="*/ 34 w 186"/>
                <a:gd name="T31" fmla="*/ 62 h 179"/>
                <a:gd name="T32" fmla="*/ 46 w 186"/>
                <a:gd name="T33" fmla="*/ 61 h 179"/>
                <a:gd name="T34" fmla="*/ 50 w 186"/>
                <a:gd name="T35" fmla="*/ 54 h 179"/>
                <a:gd name="T36" fmla="*/ 39 w 186"/>
                <a:gd name="T37" fmla="*/ 43 h 179"/>
                <a:gd name="T38" fmla="*/ 23 w 186"/>
                <a:gd name="T39" fmla="*/ 47 h 179"/>
                <a:gd name="T40" fmla="*/ 8 w 186"/>
                <a:gd name="T41" fmla="*/ 43 h 179"/>
                <a:gd name="T42" fmla="*/ 1 w 186"/>
                <a:gd name="T43" fmla="*/ 35 h 179"/>
                <a:gd name="T44" fmla="*/ 4 w 186"/>
                <a:gd name="T45" fmla="*/ 37 h 179"/>
                <a:gd name="T46" fmla="*/ 12 w 186"/>
                <a:gd name="T47" fmla="*/ 38 h 179"/>
                <a:gd name="T48" fmla="*/ 25 w 186"/>
                <a:gd name="T49" fmla="*/ 38 h 179"/>
                <a:gd name="T50" fmla="*/ 28 w 186"/>
                <a:gd name="T51" fmla="*/ 34 h 179"/>
                <a:gd name="T52" fmla="*/ 15 w 186"/>
                <a:gd name="T53" fmla="*/ 20 h 179"/>
                <a:gd name="T54" fmla="*/ 4 w 186"/>
                <a:gd name="T55" fmla="*/ 8 h 179"/>
                <a:gd name="T56" fmla="*/ 3 w 186"/>
                <a:gd name="T57" fmla="*/ 0 h 179"/>
                <a:gd name="T58" fmla="*/ 8 w 186"/>
                <a:gd name="T59" fmla="*/ 4 h 179"/>
                <a:gd name="T60" fmla="*/ 19 w 186"/>
                <a:gd name="T61" fmla="*/ 17 h 179"/>
                <a:gd name="T62" fmla="*/ 31 w 186"/>
                <a:gd name="T63" fmla="*/ 30 h 179"/>
                <a:gd name="T64" fmla="*/ 37 w 186"/>
                <a:gd name="T65" fmla="*/ 20 h 179"/>
                <a:gd name="T66" fmla="*/ 36 w 186"/>
                <a:gd name="T67" fmla="*/ 7 h 179"/>
                <a:gd name="T68" fmla="*/ 40 w 186"/>
                <a:gd name="T69" fmla="*/ 7 h 179"/>
                <a:gd name="T70" fmla="*/ 44 w 186"/>
                <a:gd name="T71" fmla="*/ 33 h 179"/>
                <a:gd name="T72" fmla="*/ 52 w 186"/>
                <a:gd name="T73" fmla="*/ 44 h 179"/>
                <a:gd name="T74" fmla="*/ 62 w 186"/>
                <a:gd name="T75" fmla="*/ 49 h 179"/>
                <a:gd name="T76" fmla="*/ 68 w 186"/>
                <a:gd name="T77" fmla="*/ 30 h 179"/>
                <a:gd name="T78" fmla="*/ 69 w 186"/>
                <a:gd name="T79" fmla="*/ 23 h 179"/>
                <a:gd name="T80" fmla="*/ 74 w 186"/>
                <a:gd name="T81" fmla="*/ 43 h 179"/>
                <a:gd name="T82" fmla="*/ 74 w 186"/>
                <a:gd name="T83" fmla="*/ 64 h 179"/>
                <a:gd name="T84" fmla="*/ 84 w 186"/>
                <a:gd name="T85" fmla="*/ 75 h 179"/>
                <a:gd name="T86" fmla="*/ 90 w 186"/>
                <a:gd name="T87" fmla="*/ 67 h 179"/>
                <a:gd name="T88" fmla="*/ 93 w 186"/>
                <a:gd name="T89" fmla="*/ 62 h 179"/>
                <a:gd name="T90" fmla="*/ 94 w 186"/>
                <a:gd name="T91" fmla="*/ 71 h 179"/>
                <a:gd name="T92" fmla="*/ 90 w 186"/>
                <a:gd name="T93" fmla="*/ 82 h 179"/>
                <a:gd name="T94" fmla="*/ 94 w 186"/>
                <a:gd name="T95" fmla="*/ 90 h 17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2" name="Freeform 616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14 w 150"/>
                <a:gd name="T1" fmla="*/ 104 h 200"/>
                <a:gd name="T2" fmla="*/ 8 w 150"/>
                <a:gd name="T3" fmla="*/ 96 h 200"/>
                <a:gd name="T4" fmla="*/ 4 w 150"/>
                <a:gd name="T5" fmla="*/ 86 h 200"/>
                <a:gd name="T6" fmla="*/ 0 w 150"/>
                <a:gd name="T7" fmla="*/ 73 h 200"/>
                <a:gd name="T8" fmla="*/ 3 w 150"/>
                <a:gd name="T9" fmla="*/ 63 h 200"/>
                <a:gd name="T10" fmla="*/ 4 w 150"/>
                <a:gd name="T11" fmla="*/ 64 h 200"/>
                <a:gd name="T12" fmla="*/ 5 w 150"/>
                <a:gd name="T13" fmla="*/ 77 h 200"/>
                <a:gd name="T14" fmla="*/ 12 w 150"/>
                <a:gd name="T15" fmla="*/ 93 h 200"/>
                <a:gd name="T16" fmla="*/ 20 w 150"/>
                <a:gd name="T17" fmla="*/ 97 h 200"/>
                <a:gd name="T18" fmla="*/ 23 w 150"/>
                <a:gd name="T19" fmla="*/ 90 h 200"/>
                <a:gd name="T20" fmla="*/ 20 w 150"/>
                <a:gd name="T21" fmla="*/ 80 h 200"/>
                <a:gd name="T22" fmla="*/ 18 w 150"/>
                <a:gd name="T23" fmla="*/ 57 h 200"/>
                <a:gd name="T24" fmla="*/ 19 w 150"/>
                <a:gd name="T25" fmla="*/ 47 h 200"/>
                <a:gd name="T26" fmla="*/ 21 w 150"/>
                <a:gd name="T27" fmla="*/ 46 h 200"/>
                <a:gd name="T28" fmla="*/ 21 w 150"/>
                <a:gd name="T29" fmla="*/ 57 h 200"/>
                <a:gd name="T30" fmla="*/ 24 w 150"/>
                <a:gd name="T31" fmla="*/ 75 h 200"/>
                <a:gd name="T32" fmla="*/ 32 w 150"/>
                <a:gd name="T33" fmla="*/ 75 h 200"/>
                <a:gd name="T34" fmla="*/ 37 w 150"/>
                <a:gd name="T35" fmla="*/ 62 h 200"/>
                <a:gd name="T36" fmla="*/ 33 w 150"/>
                <a:gd name="T37" fmla="*/ 47 h 200"/>
                <a:gd name="T38" fmla="*/ 35 w 150"/>
                <a:gd name="T39" fmla="*/ 23 h 200"/>
                <a:gd name="T40" fmla="*/ 42 w 150"/>
                <a:gd name="T41" fmla="*/ 12 h 200"/>
                <a:gd name="T42" fmla="*/ 42 w 150"/>
                <a:gd name="T43" fmla="*/ 13 h 200"/>
                <a:gd name="T44" fmla="*/ 40 w 150"/>
                <a:gd name="T45" fmla="*/ 25 h 200"/>
                <a:gd name="T46" fmla="*/ 40 w 150"/>
                <a:gd name="T47" fmla="*/ 42 h 200"/>
                <a:gd name="T48" fmla="*/ 48 w 150"/>
                <a:gd name="T49" fmla="*/ 42 h 200"/>
                <a:gd name="T50" fmla="*/ 53 w 150"/>
                <a:gd name="T51" fmla="*/ 29 h 200"/>
                <a:gd name="T52" fmla="*/ 55 w 150"/>
                <a:gd name="T53" fmla="*/ 18 h 200"/>
                <a:gd name="T54" fmla="*/ 62 w 150"/>
                <a:gd name="T55" fmla="*/ 7 h 200"/>
                <a:gd name="T56" fmla="*/ 68 w 150"/>
                <a:gd name="T57" fmla="*/ 1 h 200"/>
                <a:gd name="T58" fmla="*/ 72 w 150"/>
                <a:gd name="T59" fmla="*/ 2 h 200"/>
                <a:gd name="T60" fmla="*/ 65 w 150"/>
                <a:gd name="T61" fmla="*/ 10 h 200"/>
                <a:gd name="T62" fmla="*/ 57 w 150"/>
                <a:gd name="T63" fmla="*/ 23 h 200"/>
                <a:gd name="T64" fmla="*/ 55 w 150"/>
                <a:gd name="T65" fmla="*/ 33 h 200"/>
                <a:gd name="T66" fmla="*/ 52 w 150"/>
                <a:gd name="T67" fmla="*/ 47 h 200"/>
                <a:gd name="T68" fmla="*/ 54 w 150"/>
                <a:gd name="T69" fmla="*/ 48 h 200"/>
                <a:gd name="T70" fmla="*/ 62 w 150"/>
                <a:gd name="T71" fmla="*/ 47 h 200"/>
                <a:gd name="T72" fmla="*/ 68 w 150"/>
                <a:gd name="T73" fmla="*/ 42 h 200"/>
                <a:gd name="T74" fmla="*/ 74 w 150"/>
                <a:gd name="T75" fmla="*/ 37 h 200"/>
                <a:gd name="T76" fmla="*/ 77 w 150"/>
                <a:gd name="T77" fmla="*/ 34 h 200"/>
                <a:gd name="T78" fmla="*/ 79 w 150"/>
                <a:gd name="T79" fmla="*/ 35 h 200"/>
                <a:gd name="T80" fmla="*/ 76 w 150"/>
                <a:gd name="T81" fmla="*/ 42 h 200"/>
                <a:gd name="T82" fmla="*/ 68 w 150"/>
                <a:gd name="T83" fmla="*/ 48 h 200"/>
                <a:gd name="T84" fmla="*/ 60 w 150"/>
                <a:gd name="T85" fmla="*/ 55 h 200"/>
                <a:gd name="T86" fmla="*/ 51 w 150"/>
                <a:gd name="T87" fmla="*/ 56 h 200"/>
                <a:gd name="T88" fmla="*/ 45 w 150"/>
                <a:gd name="T89" fmla="*/ 62 h 200"/>
                <a:gd name="T90" fmla="*/ 37 w 150"/>
                <a:gd name="T91" fmla="*/ 80 h 200"/>
                <a:gd name="T92" fmla="*/ 39 w 150"/>
                <a:gd name="T93" fmla="*/ 86 h 200"/>
                <a:gd name="T94" fmla="*/ 48 w 150"/>
                <a:gd name="T95" fmla="*/ 86 h 200"/>
                <a:gd name="T96" fmla="*/ 55 w 150"/>
                <a:gd name="T97" fmla="*/ 84 h 200"/>
                <a:gd name="T98" fmla="*/ 62 w 150"/>
                <a:gd name="T99" fmla="*/ 81 h 200"/>
                <a:gd name="T100" fmla="*/ 68 w 150"/>
                <a:gd name="T101" fmla="*/ 74 h 200"/>
                <a:gd name="T102" fmla="*/ 69 w 150"/>
                <a:gd name="T103" fmla="*/ 74 h 200"/>
                <a:gd name="T104" fmla="*/ 65 w 150"/>
                <a:gd name="T105" fmla="*/ 82 h 200"/>
                <a:gd name="T106" fmla="*/ 57 w 150"/>
                <a:gd name="T107" fmla="*/ 88 h 200"/>
                <a:gd name="T108" fmla="*/ 48 w 150"/>
                <a:gd name="T109" fmla="*/ 93 h 200"/>
                <a:gd name="T110" fmla="*/ 39 w 150"/>
                <a:gd name="T111" fmla="*/ 93 h 200"/>
                <a:gd name="T112" fmla="*/ 33 w 150"/>
                <a:gd name="T113" fmla="*/ 94 h 200"/>
                <a:gd name="T114" fmla="*/ 29 w 150"/>
                <a:gd name="T115" fmla="*/ 99 h 200"/>
                <a:gd name="T116" fmla="*/ 25 w 150"/>
                <a:gd name="T117" fmla="*/ 102 h 200"/>
                <a:gd name="T118" fmla="*/ 18 w 150"/>
                <a:gd name="T119" fmla="*/ 104 h 20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3" name="Freeform 617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18 h 110"/>
                <a:gd name="T2" fmla="*/ 1 w 237"/>
                <a:gd name="T3" fmla="*/ 19 h 110"/>
                <a:gd name="T4" fmla="*/ 5 w 237"/>
                <a:gd name="T5" fmla="*/ 21 h 110"/>
                <a:gd name="T6" fmla="*/ 17 w 237"/>
                <a:gd name="T7" fmla="*/ 21 h 110"/>
                <a:gd name="T8" fmla="*/ 27 w 237"/>
                <a:gd name="T9" fmla="*/ 22 h 110"/>
                <a:gd name="T10" fmla="*/ 35 w 237"/>
                <a:gd name="T11" fmla="*/ 25 h 110"/>
                <a:gd name="T12" fmla="*/ 38 w 237"/>
                <a:gd name="T13" fmla="*/ 27 h 110"/>
                <a:gd name="T14" fmla="*/ 41 w 237"/>
                <a:gd name="T15" fmla="*/ 34 h 110"/>
                <a:gd name="T16" fmla="*/ 45 w 237"/>
                <a:gd name="T17" fmla="*/ 41 h 110"/>
                <a:gd name="T18" fmla="*/ 51 w 237"/>
                <a:gd name="T19" fmla="*/ 48 h 110"/>
                <a:gd name="T20" fmla="*/ 59 w 237"/>
                <a:gd name="T21" fmla="*/ 51 h 110"/>
                <a:gd name="T22" fmla="*/ 59 w 237"/>
                <a:gd name="T23" fmla="*/ 49 h 110"/>
                <a:gd name="T24" fmla="*/ 53 w 237"/>
                <a:gd name="T25" fmla="*/ 41 h 110"/>
                <a:gd name="T26" fmla="*/ 49 w 237"/>
                <a:gd name="T27" fmla="*/ 30 h 110"/>
                <a:gd name="T28" fmla="*/ 50 w 237"/>
                <a:gd name="T29" fmla="*/ 26 h 110"/>
                <a:gd name="T30" fmla="*/ 56 w 237"/>
                <a:gd name="T31" fmla="*/ 27 h 110"/>
                <a:gd name="T32" fmla="*/ 63 w 237"/>
                <a:gd name="T33" fmla="*/ 29 h 110"/>
                <a:gd name="T34" fmla="*/ 69 w 237"/>
                <a:gd name="T35" fmla="*/ 30 h 110"/>
                <a:gd name="T36" fmla="*/ 71 w 237"/>
                <a:gd name="T37" fmla="*/ 34 h 110"/>
                <a:gd name="T38" fmla="*/ 74 w 237"/>
                <a:gd name="T39" fmla="*/ 39 h 110"/>
                <a:gd name="T40" fmla="*/ 79 w 237"/>
                <a:gd name="T41" fmla="*/ 46 h 110"/>
                <a:gd name="T42" fmla="*/ 87 w 237"/>
                <a:gd name="T43" fmla="*/ 52 h 110"/>
                <a:gd name="T44" fmla="*/ 96 w 237"/>
                <a:gd name="T45" fmla="*/ 56 h 110"/>
                <a:gd name="T46" fmla="*/ 102 w 237"/>
                <a:gd name="T47" fmla="*/ 54 h 110"/>
                <a:gd name="T48" fmla="*/ 95 w 237"/>
                <a:gd name="T49" fmla="*/ 50 h 110"/>
                <a:gd name="T50" fmla="*/ 87 w 237"/>
                <a:gd name="T51" fmla="*/ 45 h 110"/>
                <a:gd name="T52" fmla="*/ 82 w 237"/>
                <a:gd name="T53" fmla="*/ 39 h 110"/>
                <a:gd name="T54" fmla="*/ 78 w 237"/>
                <a:gd name="T55" fmla="*/ 34 h 110"/>
                <a:gd name="T56" fmla="*/ 83 w 237"/>
                <a:gd name="T57" fmla="*/ 36 h 110"/>
                <a:gd name="T58" fmla="*/ 95 w 237"/>
                <a:gd name="T59" fmla="*/ 39 h 110"/>
                <a:gd name="T60" fmla="*/ 109 w 237"/>
                <a:gd name="T61" fmla="*/ 41 h 110"/>
                <a:gd name="T62" fmla="*/ 120 w 237"/>
                <a:gd name="T63" fmla="*/ 42 h 110"/>
                <a:gd name="T64" fmla="*/ 125 w 237"/>
                <a:gd name="T65" fmla="*/ 42 h 110"/>
                <a:gd name="T66" fmla="*/ 124 w 237"/>
                <a:gd name="T67" fmla="*/ 39 h 110"/>
                <a:gd name="T68" fmla="*/ 116 w 237"/>
                <a:gd name="T69" fmla="*/ 38 h 110"/>
                <a:gd name="T70" fmla="*/ 105 w 237"/>
                <a:gd name="T71" fmla="*/ 34 h 110"/>
                <a:gd name="T72" fmla="*/ 93 w 237"/>
                <a:gd name="T73" fmla="*/ 31 h 110"/>
                <a:gd name="T74" fmla="*/ 84 w 237"/>
                <a:gd name="T75" fmla="*/ 29 h 110"/>
                <a:gd name="T76" fmla="*/ 86 w 237"/>
                <a:gd name="T77" fmla="*/ 24 h 110"/>
                <a:gd name="T78" fmla="*/ 95 w 237"/>
                <a:gd name="T79" fmla="*/ 20 h 110"/>
                <a:gd name="T80" fmla="*/ 102 w 237"/>
                <a:gd name="T81" fmla="*/ 18 h 110"/>
                <a:gd name="T82" fmla="*/ 101 w 237"/>
                <a:gd name="T83" fmla="*/ 16 h 110"/>
                <a:gd name="T84" fmla="*/ 95 w 237"/>
                <a:gd name="T85" fmla="*/ 14 h 110"/>
                <a:gd name="T86" fmla="*/ 89 w 237"/>
                <a:gd name="T87" fmla="*/ 15 h 110"/>
                <a:gd name="T88" fmla="*/ 82 w 237"/>
                <a:gd name="T89" fmla="*/ 18 h 110"/>
                <a:gd name="T90" fmla="*/ 78 w 237"/>
                <a:gd name="T91" fmla="*/ 22 h 110"/>
                <a:gd name="T92" fmla="*/ 73 w 237"/>
                <a:gd name="T93" fmla="*/ 24 h 110"/>
                <a:gd name="T94" fmla="*/ 65 w 237"/>
                <a:gd name="T95" fmla="*/ 23 h 110"/>
                <a:gd name="T96" fmla="*/ 58 w 237"/>
                <a:gd name="T97" fmla="*/ 22 h 110"/>
                <a:gd name="T98" fmla="*/ 52 w 237"/>
                <a:gd name="T99" fmla="*/ 22 h 110"/>
                <a:gd name="T100" fmla="*/ 49 w 237"/>
                <a:gd name="T101" fmla="*/ 17 h 110"/>
                <a:gd name="T102" fmla="*/ 56 w 237"/>
                <a:gd name="T103" fmla="*/ 7 h 110"/>
                <a:gd name="T104" fmla="*/ 65 w 237"/>
                <a:gd name="T105" fmla="*/ 3 h 110"/>
                <a:gd name="T106" fmla="*/ 64 w 237"/>
                <a:gd name="T107" fmla="*/ 0 h 110"/>
                <a:gd name="T108" fmla="*/ 59 w 237"/>
                <a:gd name="T109" fmla="*/ 1 h 110"/>
                <a:gd name="T110" fmla="*/ 52 w 237"/>
                <a:gd name="T111" fmla="*/ 3 h 110"/>
                <a:gd name="T112" fmla="*/ 43 w 237"/>
                <a:gd name="T113" fmla="*/ 10 h 110"/>
                <a:gd name="T114" fmla="*/ 38 w 237"/>
                <a:gd name="T115" fmla="*/ 14 h 110"/>
                <a:gd name="T116" fmla="*/ 34 w 237"/>
                <a:gd name="T117" fmla="*/ 16 h 110"/>
                <a:gd name="T118" fmla="*/ 24 w 237"/>
                <a:gd name="T119" fmla="*/ 16 h 110"/>
                <a:gd name="T120" fmla="*/ 13 w 237"/>
                <a:gd name="T121" fmla="*/ 16 h 110"/>
                <a:gd name="T122" fmla="*/ 4 w 237"/>
                <a:gd name="T123" fmla="*/ 17 h 11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4" name="Freeform 618"/>
            <p:cNvSpPr>
              <a:spLocks/>
            </p:cNvSpPr>
            <p:nvPr/>
          </p:nvSpPr>
          <p:spPr bwMode="auto">
            <a:xfrm>
              <a:off x="3643" y="2170"/>
              <a:ext cx="170" cy="195"/>
            </a:xfrm>
            <a:custGeom>
              <a:avLst/>
              <a:gdLst>
                <a:gd name="T0" fmla="*/ 4 w 194"/>
                <a:gd name="T1" fmla="*/ 4 h 222"/>
                <a:gd name="T2" fmla="*/ 14 w 194"/>
                <a:gd name="T3" fmla="*/ 15 h 222"/>
                <a:gd name="T4" fmla="*/ 15 w 194"/>
                <a:gd name="T5" fmla="*/ 28 h 222"/>
                <a:gd name="T6" fmla="*/ 15 w 194"/>
                <a:gd name="T7" fmla="*/ 54 h 222"/>
                <a:gd name="T8" fmla="*/ 18 w 194"/>
                <a:gd name="T9" fmla="*/ 52 h 222"/>
                <a:gd name="T10" fmla="*/ 19 w 194"/>
                <a:gd name="T11" fmla="*/ 32 h 222"/>
                <a:gd name="T12" fmla="*/ 25 w 194"/>
                <a:gd name="T13" fmla="*/ 25 h 222"/>
                <a:gd name="T14" fmla="*/ 27 w 194"/>
                <a:gd name="T15" fmla="*/ 27 h 222"/>
                <a:gd name="T16" fmla="*/ 33 w 194"/>
                <a:gd name="T17" fmla="*/ 33 h 222"/>
                <a:gd name="T18" fmla="*/ 43 w 194"/>
                <a:gd name="T19" fmla="*/ 45 h 222"/>
                <a:gd name="T20" fmla="*/ 45 w 194"/>
                <a:gd name="T21" fmla="*/ 59 h 222"/>
                <a:gd name="T22" fmla="*/ 45 w 194"/>
                <a:gd name="T23" fmla="*/ 79 h 222"/>
                <a:gd name="T24" fmla="*/ 49 w 194"/>
                <a:gd name="T25" fmla="*/ 78 h 222"/>
                <a:gd name="T26" fmla="*/ 50 w 194"/>
                <a:gd name="T27" fmla="*/ 59 h 222"/>
                <a:gd name="T28" fmla="*/ 58 w 194"/>
                <a:gd name="T29" fmla="*/ 56 h 222"/>
                <a:gd name="T30" fmla="*/ 69 w 194"/>
                <a:gd name="T31" fmla="*/ 71 h 222"/>
                <a:gd name="T32" fmla="*/ 82 w 194"/>
                <a:gd name="T33" fmla="*/ 90 h 222"/>
                <a:gd name="T34" fmla="*/ 93 w 194"/>
                <a:gd name="T35" fmla="*/ 105 h 222"/>
                <a:gd name="T36" fmla="*/ 97 w 194"/>
                <a:gd name="T37" fmla="*/ 115 h 222"/>
                <a:gd name="T38" fmla="*/ 101 w 194"/>
                <a:gd name="T39" fmla="*/ 114 h 222"/>
                <a:gd name="T40" fmla="*/ 97 w 194"/>
                <a:gd name="T41" fmla="*/ 105 h 222"/>
                <a:gd name="T42" fmla="*/ 89 w 194"/>
                <a:gd name="T43" fmla="*/ 89 h 222"/>
                <a:gd name="T44" fmla="*/ 76 w 194"/>
                <a:gd name="T45" fmla="*/ 70 h 222"/>
                <a:gd name="T46" fmla="*/ 65 w 194"/>
                <a:gd name="T47" fmla="*/ 54 h 222"/>
                <a:gd name="T48" fmla="*/ 63 w 194"/>
                <a:gd name="T49" fmla="*/ 48 h 222"/>
                <a:gd name="T50" fmla="*/ 69 w 194"/>
                <a:gd name="T51" fmla="*/ 46 h 222"/>
                <a:gd name="T52" fmla="*/ 75 w 194"/>
                <a:gd name="T53" fmla="*/ 44 h 222"/>
                <a:gd name="T54" fmla="*/ 81 w 194"/>
                <a:gd name="T55" fmla="*/ 46 h 222"/>
                <a:gd name="T56" fmla="*/ 89 w 194"/>
                <a:gd name="T57" fmla="*/ 48 h 222"/>
                <a:gd name="T58" fmla="*/ 91 w 194"/>
                <a:gd name="T59" fmla="*/ 48 h 222"/>
                <a:gd name="T60" fmla="*/ 86 w 194"/>
                <a:gd name="T61" fmla="*/ 43 h 222"/>
                <a:gd name="T62" fmla="*/ 78 w 194"/>
                <a:gd name="T63" fmla="*/ 41 h 222"/>
                <a:gd name="T64" fmla="*/ 68 w 194"/>
                <a:gd name="T65" fmla="*/ 40 h 222"/>
                <a:gd name="T66" fmla="*/ 59 w 194"/>
                <a:gd name="T67" fmla="*/ 41 h 222"/>
                <a:gd name="T68" fmla="*/ 53 w 194"/>
                <a:gd name="T69" fmla="*/ 41 h 222"/>
                <a:gd name="T70" fmla="*/ 46 w 194"/>
                <a:gd name="T71" fmla="*/ 36 h 222"/>
                <a:gd name="T72" fmla="*/ 40 w 194"/>
                <a:gd name="T73" fmla="*/ 31 h 222"/>
                <a:gd name="T74" fmla="*/ 36 w 194"/>
                <a:gd name="T75" fmla="*/ 25 h 222"/>
                <a:gd name="T76" fmla="*/ 37 w 194"/>
                <a:gd name="T77" fmla="*/ 24 h 222"/>
                <a:gd name="T78" fmla="*/ 41 w 194"/>
                <a:gd name="T79" fmla="*/ 22 h 222"/>
                <a:gd name="T80" fmla="*/ 46 w 194"/>
                <a:gd name="T81" fmla="*/ 21 h 222"/>
                <a:gd name="T82" fmla="*/ 53 w 194"/>
                <a:gd name="T83" fmla="*/ 22 h 222"/>
                <a:gd name="T84" fmla="*/ 59 w 194"/>
                <a:gd name="T85" fmla="*/ 22 h 222"/>
                <a:gd name="T86" fmla="*/ 58 w 194"/>
                <a:gd name="T87" fmla="*/ 20 h 222"/>
                <a:gd name="T88" fmla="*/ 53 w 194"/>
                <a:gd name="T89" fmla="*/ 19 h 222"/>
                <a:gd name="T90" fmla="*/ 46 w 194"/>
                <a:gd name="T91" fmla="*/ 18 h 222"/>
                <a:gd name="T92" fmla="*/ 38 w 194"/>
                <a:gd name="T93" fmla="*/ 17 h 222"/>
                <a:gd name="T94" fmla="*/ 31 w 194"/>
                <a:gd name="T95" fmla="*/ 17 h 222"/>
                <a:gd name="T96" fmla="*/ 25 w 194"/>
                <a:gd name="T97" fmla="*/ 17 h 222"/>
                <a:gd name="T98" fmla="*/ 18 w 194"/>
                <a:gd name="T99" fmla="*/ 11 h 222"/>
                <a:gd name="T100" fmla="*/ 10 w 194"/>
                <a:gd name="T101" fmla="*/ 4 h 222"/>
                <a:gd name="T102" fmla="*/ 4 w 194"/>
                <a:gd name="T103" fmla="*/ 0 h 2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5" name="Freeform 619"/>
            <p:cNvSpPr>
              <a:spLocks/>
            </p:cNvSpPr>
            <p:nvPr/>
          </p:nvSpPr>
          <p:spPr bwMode="auto">
            <a:xfrm>
              <a:off x="3498" y="2188"/>
              <a:ext cx="128" cy="224"/>
            </a:xfrm>
            <a:custGeom>
              <a:avLst/>
              <a:gdLst>
                <a:gd name="T0" fmla="*/ 48 w 147"/>
                <a:gd name="T1" fmla="*/ 16 h 255"/>
                <a:gd name="T2" fmla="*/ 41 w 147"/>
                <a:gd name="T3" fmla="*/ 25 h 255"/>
                <a:gd name="T4" fmla="*/ 24 w 147"/>
                <a:gd name="T5" fmla="*/ 33 h 255"/>
                <a:gd name="T6" fmla="*/ 10 w 147"/>
                <a:gd name="T7" fmla="*/ 43 h 255"/>
                <a:gd name="T8" fmla="*/ 9 w 147"/>
                <a:gd name="T9" fmla="*/ 49 h 255"/>
                <a:gd name="T10" fmla="*/ 14 w 147"/>
                <a:gd name="T11" fmla="*/ 46 h 255"/>
                <a:gd name="T12" fmla="*/ 24 w 147"/>
                <a:gd name="T13" fmla="*/ 37 h 255"/>
                <a:gd name="T14" fmla="*/ 37 w 147"/>
                <a:gd name="T15" fmla="*/ 33 h 255"/>
                <a:gd name="T16" fmla="*/ 38 w 147"/>
                <a:gd name="T17" fmla="*/ 47 h 255"/>
                <a:gd name="T18" fmla="*/ 29 w 147"/>
                <a:gd name="T19" fmla="*/ 56 h 255"/>
                <a:gd name="T20" fmla="*/ 14 w 147"/>
                <a:gd name="T21" fmla="*/ 64 h 255"/>
                <a:gd name="T22" fmla="*/ 5 w 147"/>
                <a:gd name="T23" fmla="*/ 74 h 255"/>
                <a:gd name="T24" fmla="*/ 6 w 147"/>
                <a:gd name="T25" fmla="*/ 81 h 255"/>
                <a:gd name="T26" fmla="*/ 9 w 147"/>
                <a:gd name="T27" fmla="*/ 76 h 255"/>
                <a:gd name="T28" fmla="*/ 19 w 147"/>
                <a:gd name="T29" fmla="*/ 68 h 255"/>
                <a:gd name="T30" fmla="*/ 33 w 147"/>
                <a:gd name="T31" fmla="*/ 62 h 255"/>
                <a:gd name="T32" fmla="*/ 33 w 147"/>
                <a:gd name="T33" fmla="*/ 76 h 255"/>
                <a:gd name="T34" fmla="*/ 26 w 147"/>
                <a:gd name="T35" fmla="*/ 87 h 255"/>
                <a:gd name="T36" fmla="*/ 14 w 147"/>
                <a:gd name="T37" fmla="*/ 93 h 255"/>
                <a:gd name="T38" fmla="*/ 7 w 147"/>
                <a:gd name="T39" fmla="*/ 104 h 255"/>
                <a:gd name="T40" fmla="*/ 11 w 147"/>
                <a:gd name="T41" fmla="*/ 103 h 255"/>
                <a:gd name="T42" fmla="*/ 21 w 147"/>
                <a:gd name="T43" fmla="*/ 96 h 255"/>
                <a:gd name="T44" fmla="*/ 29 w 147"/>
                <a:gd name="T45" fmla="*/ 92 h 255"/>
                <a:gd name="T46" fmla="*/ 24 w 147"/>
                <a:gd name="T47" fmla="*/ 105 h 255"/>
                <a:gd name="T48" fmla="*/ 13 w 147"/>
                <a:gd name="T49" fmla="*/ 124 h 255"/>
                <a:gd name="T50" fmla="*/ 2 w 147"/>
                <a:gd name="T51" fmla="*/ 131 h 255"/>
                <a:gd name="T52" fmla="*/ 4 w 147"/>
                <a:gd name="T53" fmla="*/ 133 h 255"/>
                <a:gd name="T54" fmla="*/ 15 w 147"/>
                <a:gd name="T55" fmla="*/ 125 h 255"/>
                <a:gd name="T56" fmla="*/ 29 w 147"/>
                <a:gd name="T57" fmla="*/ 106 h 255"/>
                <a:gd name="T58" fmla="*/ 39 w 147"/>
                <a:gd name="T59" fmla="*/ 92 h 255"/>
                <a:gd name="T60" fmla="*/ 47 w 147"/>
                <a:gd name="T61" fmla="*/ 107 h 255"/>
                <a:gd name="T62" fmla="*/ 47 w 147"/>
                <a:gd name="T63" fmla="*/ 115 h 255"/>
                <a:gd name="T64" fmla="*/ 51 w 147"/>
                <a:gd name="T65" fmla="*/ 109 h 255"/>
                <a:gd name="T66" fmla="*/ 49 w 147"/>
                <a:gd name="T67" fmla="*/ 98 h 255"/>
                <a:gd name="T68" fmla="*/ 41 w 147"/>
                <a:gd name="T69" fmla="*/ 86 h 255"/>
                <a:gd name="T70" fmla="*/ 44 w 147"/>
                <a:gd name="T71" fmla="*/ 66 h 255"/>
                <a:gd name="T72" fmla="*/ 47 w 147"/>
                <a:gd name="T73" fmla="*/ 58 h 255"/>
                <a:gd name="T74" fmla="*/ 56 w 147"/>
                <a:gd name="T75" fmla="*/ 63 h 255"/>
                <a:gd name="T76" fmla="*/ 66 w 147"/>
                <a:gd name="T77" fmla="*/ 83 h 255"/>
                <a:gd name="T78" fmla="*/ 68 w 147"/>
                <a:gd name="T79" fmla="*/ 86 h 255"/>
                <a:gd name="T80" fmla="*/ 67 w 147"/>
                <a:gd name="T81" fmla="*/ 76 h 255"/>
                <a:gd name="T82" fmla="*/ 60 w 147"/>
                <a:gd name="T83" fmla="*/ 60 h 255"/>
                <a:gd name="T84" fmla="*/ 45 w 147"/>
                <a:gd name="T85" fmla="*/ 50 h 255"/>
                <a:gd name="T86" fmla="*/ 51 w 147"/>
                <a:gd name="T87" fmla="*/ 36 h 255"/>
                <a:gd name="T88" fmla="*/ 56 w 147"/>
                <a:gd name="T89" fmla="*/ 34 h 255"/>
                <a:gd name="T90" fmla="*/ 65 w 147"/>
                <a:gd name="T91" fmla="*/ 40 h 255"/>
                <a:gd name="T92" fmla="*/ 71 w 147"/>
                <a:gd name="T93" fmla="*/ 47 h 255"/>
                <a:gd name="T94" fmla="*/ 73 w 147"/>
                <a:gd name="T95" fmla="*/ 50 h 255"/>
                <a:gd name="T96" fmla="*/ 71 w 147"/>
                <a:gd name="T97" fmla="*/ 41 h 255"/>
                <a:gd name="T98" fmla="*/ 64 w 147"/>
                <a:gd name="T99" fmla="*/ 30 h 255"/>
                <a:gd name="T100" fmla="*/ 55 w 147"/>
                <a:gd name="T101" fmla="*/ 24 h 255"/>
                <a:gd name="T102" fmla="*/ 55 w 147"/>
                <a:gd name="T103" fmla="*/ 8 h 255"/>
                <a:gd name="T104" fmla="*/ 51 w 147"/>
                <a:gd name="T105" fmla="*/ 1 h 2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6" name="Freeform 620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104 w 234"/>
                <a:gd name="T1" fmla="*/ 4 h 131"/>
                <a:gd name="T2" fmla="*/ 94 w 234"/>
                <a:gd name="T3" fmla="*/ 8 h 131"/>
                <a:gd name="T4" fmla="*/ 82 w 234"/>
                <a:gd name="T5" fmla="*/ 12 h 131"/>
                <a:gd name="T6" fmla="*/ 73 w 234"/>
                <a:gd name="T7" fmla="*/ 17 h 131"/>
                <a:gd name="T8" fmla="*/ 69 w 234"/>
                <a:gd name="T9" fmla="*/ 17 h 131"/>
                <a:gd name="T10" fmla="*/ 62 w 234"/>
                <a:gd name="T11" fmla="*/ 13 h 131"/>
                <a:gd name="T12" fmla="*/ 53 w 234"/>
                <a:gd name="T13" fmla="*/ 12 h 131"/>
                <a:gd name="T14" fmla="*/ 46 w 234"/>
                <a:gd name="T15" fmla="*/ 12 h 131"/>
                <a:gd name="T16" fmla="*/ 40 w 234"/>
                <a:gd name="T17" fmla="*/ 14 h 131"/>
                <a:gd name="T18" fmla="*/ 41 w 234"/>
                <a:gd name="T19" fmla="*/ 16 h 131"/>
                <a:gd name="T20" fmla="*/ 46 w 234"/>
                <a:gd name="T21" fmla="*/ 16 h 131"/>
                <a:gd name="T22" fmla="*/ 53 w 234"/>
                <a:gd name="T23" fmla="*/ 17 h 131"/>
                <a:gd name="T24" fmla="*/ 59 w 234"/>
                <a:gd name="T25" fmla="*/ 21 h 131"/>
                <a:gd name="T26" fmla="*/ 65 w 234"/>
                <a:gd name="T27" fmla="*/ 24 h 131"/>
                <a:gd name="T28" fmla="*/ 63 w 234"/>
                <a:gd name="T29" fmla="*/ 27 h 131"/>
                <a:gd name="T30" fmla="*/ 57 w 234"/>
                <a:gd name="T31" fmla="*/ 35 h 131"/>
                <a:gd name="T32" fmla="*/ 50 w 234"/>
                <a:gd name="T33" fmla="*/ 35 h 131"/>
                <a:gd name="T34" fmla="*/ 40 w 234"/>
                <a:gd name="T35" fmla="*/ 34 h 131"/>
                <a:gd name="T36" fmla="*/ 28 w 234"/>
                <a:gd name="T37" fmla="*/ 33 h 131"/>
                <a:gd name="T38" fmla="*/ 19 w 234"/>
                <a:gd name="T39" fmla="*/ 33 h 131"/>
                <a:gd name="T40" fmla="*/ 19 w 234"/>
                <a:gd name="T41" fmla="*/ 34 h 131"/>
                <a:gd name="T42" fmla="*/ 26 w 234"/>
                <a:gd name="T43" fmla="*/ 35 h 131"/>
                <a:gd name="T44" fmla="*/ 35 w 234"/>
                <a:gd name="T45" fmla="*/ 37 h 131"/>
                <a:gd name="T46" fmla="*/ 42 w 234"/>
                <a:gd name="T47" fmla="*/ 39 h 131"/>
                <a:gd name="T48" fmla="*/ 40 w 234"/>
                <a:gd name="T49" fmla="*/ 45 h 131"/>
                <a:gd name="T50" fmla="*/ 31 w 234"/>
                <a:gd name="T51" fmla="*/ 51 h 131"/>
                <a:gd name="T52" fmla="*/ 19 w 234"/>
                <a:gd name="T53" fmla="*/ 55 h 131"/>
                <a:gd name="T54" fmla="*/ 10 w 234"/>
                <a:gd name="T55" fmla="*/ 58 h 131"/>
                <a:gd name="T56" fmla="*/ 3 w 234"/>
                <a:gd name="T57" fmla="*/ 58 h 131"/>
                <a:gd name="T58" fmla="*/ 1 w 234"/>
                <a:gd name="T59" fmla="*/ 58 h 131"/>
                <a:gd name="T60" fmla="*/ 8 w 234"/>
                <a:gd name="T61" fmla="*/ 60 h 131"/>
                <a:gd name="T62" fmla="*/ 19 w 234"/>
                <a:gd name="T63" fmla="*/ 59 h 131"/>
                <a:gd name="T64" fmla="*/ 32 w 234"/>
                <a:gd name="T65" fmla="*/ 58 h 131"/>
                <a:gd name="T66" fmla="*/ 46 w 234"/>
                <a:gd name="T67" fmla="*/ 51 h 131"/>
                <a:gd name="T68" fmla="*/ 53 w 234"/>
                <a:gd name="T69" fmla="*/ 51 h 131"/>
                <a:gd name="T70" fmla="*/ 53 w 234"/>
                <a:gd name="T71" fmla="*/ 64 h 131"/>
                <a:gd name="T72" fmla="*/ 47 w 234"/>
                <a:gd name="T73" fmla="*/ 71 h 131"/>
                <a:gd name="T74" fmla="*/ 50 w 234"/>
                <a:gd name="T75" fmla="*/ 72 h 131"/>
                <a:gd name="T76" fmla="*/ 56 w 234"/>
                <a:gd name="T77" fmla="*/ 66 h 131"/>
                <a:gd name="T78" fmla="*/ 59 w 234"/>
                <a:gd name="T79" fmla="*/ 52 h 131"/>
                <a:gd name="T80" fmla="*/ 60 w 234"/>
                <a:gd name="T81" fmla="*/ 43 h 131"/>
                <a:gd name="T82" fmla="*/ 66 w 234"/>
                <a:gd name="T83" fmla="*/ 36 h 131"/>
                <a:gd name="T84" fmla="*/ 73 w 234"/>
                <a:gd name="T85" fmla="*/ 31 h 131"/>
                <a:gd name="T86" fmla="*/ 78 w 234"/>
                <a:gd name="T87" fmla="*/ 27 h 131"/>
                <a:gd name="T88" fmla="*/ 84 w 234"/>
                <a:gd name="T89" fmla="*/ 30 h 131"/>
                <a:gd name="T90" fmla="*/ 85 w 234"/>
                <a:gd name="T91" fmla="*/ 45 h 131"/>
                <a:gd name="T92" fmla="*/ 83 w 234"/>
                <a:gd name="T93" fmla="*/ 54 h 131"/>
                <a:gd name="T94" fmla="*/ 85 w 234"/>
                <a:gd name="T95" fmla="*/ 55 h 131"/>
                <a:gd name="T96" fmla="*/ 90 w 234"/>
                <a:gd name="T97" fmla="*/ 46 h 131"/>
                <a:gd name="T98" fmla="*/ 90 w 234"/>
                <a:gd name="T99" fmla="*/ 30 h 131"/>
                <a:gd name="T100" fmla="*/ 90 w 234"/>
                <a:gd name="T101" fmla="*/ 19 h 131"/>
                <a:gd name="T102" fmla="*/ 97 w 234"/>
                <a:gd name="T103" fmla="*/ 12 h 131"/>
                <a:gd name="T104" fmla="*/ 109 w 234"/>
                <a:gd name="T105" fmla="*/ 6 h 131"/>
                <a:gd name="T106" fmla="*/ 117 w 234"/>
                <a:gd name="T107" fmla="*/ 2 h 131"/>
                <a:gd name="T108" fmla="*/ 118 w 234"/>
                <a:gd name="T109" fmla="*/ 0 h 131"/>
                <a:gd name="T110" fmla="*/ 110 w 234"/>
                <a:gd name="T111" fmla="*/ 2 h 13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7" name="Freeform 621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4 w 22"/>
                <a:gd name="T3" fmla="*/ 0 h 23"/>
                <a:gd name="T4" fmla="*/ 7 w 22"/>
                <a:gd name="T5" fmla="*/ 0 h 23"/>
                <a:gd name="T6" fmla="*/ 9 w 22"/>
                <a:gd name="T7" fmla="*/ 2 h 23"/>
                <a:gd name="T8" fmla="*/ 10 w 22"/>
                <a:gd name="T9" fmla="*/ 5 h 23"/>
                <a:gd name="T10" fmla="*/ 10 w 22"/>
                <a:gd name="T11" fmla="*/ 6 h 23"/>
                <a:gd name="T12" fmla="*/ 10 w 22"/>
                <a:gd name="T13" fmla="*/ 10 h 23"/>
                <a:gd name="T14" fmla="*/ 10 w 22"/>
                <a:gd name="T15" fmla="*/ 13 h 23"/>
                <a:gd name="T16" fmla="*/ 9 w 22"/>
                <a:gd name="T17" fmla="*/ 14 h 23"/>
                <a:gd name="T18" fmla="*/ 8 w 22"/>
                <a:gd name="T19" fmla="*/ 14 h 23"/>
                <a:gd name="T20" fmla="*/ 6 w 22"/>
                <a:gd name="T21" fmla="*/ 15 h 23"/>
                <a:gd name="T22" fmla="*/ 3 w 22"/>
                <a:gd name="T23" fmla="*/ 14 h 23"/>
                <a:gd name="T24" fmla="*/ 3 w 22"/>
                <a:gd name="T25" fmla="*/ 13 h 23"/>
                <a:gd name="T26" fmla="*/ 1 w 22"/>
                <a:gd name="T27" fmla="*/ 10 h 23"/>
                <a:gd name="T28" fmla="*/ 0 w 22"/>
                <a:gd name="T29" fmla="*/ 5 h 23"/>
                <a:gd name="T30" fmla="*/ 1 w 22"/>
                <a:gd name="T31" fmla="*/ 4 h 23"/>
                <a:gd name="T32" fmla="*/ 3 w 22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8" name="Freeform 622"/>
            <p:cNvSpPr>
              <a:spLocks/>
            </p:cNvSpPr>
            <p:nvPr/>
          </p:nvSpPr>
          <p:spPr bwMode="auto">
            <a:xfrm>
              <a:off x="3636" y="2119"/>
              <a:ext cx="16" cy="14"/>
            </a:xfrm>
            <a:custGeom>
              <a:avLst/>
              <a:gdLst>
                <a:gd name="T0" fmla="*/ 3 w 19"/>
                <a:gd name="T1" fmla="*/ 1 h 15"/>
                <a:gd name="T2" fmla="*/ 3 w 19"/>
                <a:gd name="T3" fmla="*/ 0 h 15"/>
                <a:gd name="T4" fmla="*/ 5 w 19"/>
                <a:gd name="T5" fmla="*/ 0 h 15"/>
                <a:gd name="T6" fmla="*/ 6 w 19"/>
                <a:gd name="T7" fmla="*/ 0 h 15"/>
                <a:gd name="T8" fmla="*/ 7 w 19"/>
                <a:gd name="T9" fmla="*/ 3 h 15"/>
                <a:gd name="T10" fmla="*/ 8 w 19"/>
                <a:gd name="T11" fmla="*/ 5 h 15"/>
                <a:gd name="T12" fmla="*/ 8 w 19"/>
                <a:gd name="T13" fmla="*/ 7 h 15"/>
                <a:gd name="T14" fmla="*/ 8 w 19"/>
                <a:gd name="T15" fmla="*/ 7 h 15"/>
                <a:gd name="T16" fmla="*/ 7 w 19"/>
                <a:gd name="T17" fmla="*/ 8 h 15"/>
                <a:gd name="T18" fmla="*/ 6 w 19"/>
                <a:gd name="T19" fmla="*/ 10 h 15"/>
                <a:gd name="T20" fmla="*/ 3 w 19"/>
                <a:gd name="T21" fmla="*/ 9 h 15"/>
                <a:gd name="T22" fmla="*/ 3 w 19"/>
                <a:gd name="T23" fmla="*/ 8 h 15"/>
                <a:gd name="T24" fmla="*/ 3 w 19"/>
                <a:gd name="T25" fmla="*/ 7 h 15"/>
                <a:gd name="T26" fmla="*/ 2 w 19"/>
                <a:gd name="T27" fmla="*/ 7 h 15"/>
                <a:gd name="T28" fmla="*/ 0 w 19"/>
                <a:gd name="T29" fmla="*/ 7 h 15"/>
                <a:gd name="T30" fmla="*/ 0 w 19"/>
                <a:gd name="T31" fmla="*/ 5 h 15"/>
                <a:gd name="T32" fmla="*/ 3 w 19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9" name="Freeform 623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5 h 23"/>
                <a:gd name="T2" fmla="*/ 4 w 24"/>
                <a:gd name="T3" fmla="*/ 2 h 23"/>
                <a:gd name="T4" fmla="*/ 6 w 24"/>
                <a:gd name="T5" fmla="*/ 0 h 23"/>
                <a:gd name="T6" fmla="*/ 8 w 24"/>
                <a:gd name="T7" fmla="*/ 0 h 23"/>
                <a:gd name="T8" fmla="*/ 10 w 24"/>
                <a:gd name="T9" fmla="*/ 3 h 23"/>
                <a:gd name="T10" fmla="*/ 12 w 24"/>
                <a:gd name="T11" fmla="*/ 5 h 23"/>
                <a:gd name="T12" fmla="*/ 12 w 24"/>
                <a:gd name="T13" fmla="*/ 5 h 23"/>
                <a:gd name="T14" fmla="*/ 12 w 24"/>
                <a:gd name="T15" fmla="*/ 10 h 23"/>
                <a:gd name="T16" fmla="*/ 11 w 24"/>
                <a:gd name="T17" fmla="*/ 12 h 23"/>
                <a:gd name="T18" fmla="*/ 10 w 24"/>
                <a:gd name="T19" fmla="*/ 14 h 23"/>
                <a:gd name="T20" fmla="*/ 7 w 24"/>
                <a:gd name="T21" fmla="*/ 15 h 23"/>
                <a:gd name="T22" fmla="*/ 4 w 24"/>
                <a:gd name="T23" fmla="*/ 15 h 23"/>
                <a:gd name="T24" fmla="*/ 3 w 24"/>
                <a:gd name="T25" fmla="*/ 14 h 23"/>
                <a:gd name="T26" fmla="*/ 1 w 24"/>
                <a:gd name="T27" fmla="*/ 12 h 23"/>
                <a:gd name="T28" fmla="*/ 0 w 24"/>
                <a:gd name="T29" fmla="*/ 8 h 23"/>
                <a:gd name="T30" fmla="*/ 0 w 24"/>
                <a:gd name="T31" fmla="*/ 5 h 23"/>
                <a:gd name="T32" fmla="*/ 2 w 24"/>
                <a:gd name="T33" fmla="*/ 5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0" name="Freeform 624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3 w 26"/>
                <a:gd name="T1" fmla="*/ 0 h 25"/>
                <a:gd name="T2" fmla="*/ 14 w 26"/>
                <a:gd name="T3" fmla="*/ 1 h 25"/>
                <a:gd name="T4" fmla="*/ 19 w 26"/>
                <a:gd name="T5" fmla="*/ 2 h 25"/>
                <a:gd name="T6" fmla="*/ 20 w 26"/>
                <a:gd name="T7" fmla="*/ 6 h 25"/>
                <a:gd name="T8" fmla="*/ 21 w 26"/>
                <a:gd name="T9" fmla="*/ 6 h 25"/>
                <a:gd name="T10" fmla="*/ 20 w 26"/>
                <a:gd name="T11" fmla="*/ 12 h 25"/>
                <a:gd name="T12" fmla="*/ 18 w 26"/>
                <a:gd name="T13" fmla="*/ 15 h 25"/>
                <a:gd name="T14" fmla="*/ 14 w 26"/>
                <a:gd name="T15" fmla="*/ 16 h 25"/>
                <a:gd name="T16" fmla="*/ 13 w 26"/>
                <a:gd name="T17" fmla="*/ 16 h 25"/>
                <a:gd name="T18" fmla="*/ 9 w 26"/>
                <a:gd name="T19" fmla="*/ 16 h 25"/>
                <a:gd name="T20" fmla="*/ 4 w 26"/>
                <a:gd name="T21" fmla="*/ 14 h 25"/>
                <a:gd name="T22" fmla="*/ 1 w 26"/>
                <a:gd name="T23" fmla="*/ 13 h 25"/>
                <a:gd name="T24" fmla="*/ 0 w 26"/>
                <a:gd name="T25" fmla="*/ 9 h 25"/>
                <a:gd name="T26" fmla="*/ 1 w 26"/>
                <a:gd name="T27" fmla="*/ 6 h 25"/>
                <a:gd name="T28" fmla="*/ 3 w 26"/>
                <a:gd name="T29" fmla="*/ 5 h 25"/>
                <a:gd name="T30" fmla="*/ 8 w 26"/>
                <a:gd name="T31" fmla="*/ 1 h 25"/>
                <a:gd name="T32" fmla="*/ 13 w 26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1" name="Freeform 625"/>
            <p:cNvSpPr>
              <a:spLocks/>
            </p:cNvSpPr>
            <p:nvPr/>
          </p:nvSpPr>
          <p:spPr bwMode="auto">
            <a:xfrm>
              <a:off x="3582" y="2093"/>
              <a:ext cx="23" cy="23"/>
            </a:xfrm>
            <a:custGeom>
              <a:avLst/>
              <a:gdLst>
                <a:gd name="T0" fmla="*/ 0 w 27"/>
                <a:gd name="T1" fmla="*/ 8 h 26"/>
                <a:gd name="T2" fmla="*/ 0 w 27"/>
                <a:gd name="T3" fmla="*/ 4 h 26"/>
                <a:gd name="T4" fmla="*/ 3 w 27"/>
                <a:gd name="T5" fmla="*/ 4 h 26"/>
                <a:gd name="T6" fmla="*/ 3 w 27"/>
                <a:gd name="T7" fmla="*/ 1 h 26"/>
                <a:gd name="T8" fmla="*/ 6 w 27"/>
                <a:gd name="T9" fmla="*/ 0 h 26"/>
                <a:gd name="T10" fmla="*/ 8 w 27"/>
                <a:gd name="T11" fmla="*/ 0 h 26"/>
                <a:gd name="T12" fmla="*/ 10 w 27"/>
                <a:gd name="T13" fmla="*/ 3 h 26"/>
                <a:gd name="T14" fmla="*/ 11 w 27"/>
                <a:gd name="T15" fmla="*/ 4 h 26"/>
                <a:gd name="T16" fmla="*/ 12 w 27"/>
                <a:gd name="T17" fmla="*/ 4 h 26"/>
                <a:gd name="T18" fmla="*/ 12 w 27"/>
                <a:gd name="T19" fmla="*/ 8 h 26"/>
                <a:gd name="T20" fmla="*/ 11 w 27"/>
                <a:gd name="T21" fmla="*/ 10 h 26"/>
                <a:gd name="T22" fmla="*/ 10 w 27"/>
                <a:gd name="T23" fmla="*/ 12 h 26"/>
                <a:gd name="T24" fmla="*/ 8 w 27"/>
                <a:gd name="T25" fmla="*/ 14 h 26"/>
                <a:gd name="T26" fmla="*/ 7 w 27"/>
                <a:gd name="T27" fmla="*/ 14 h 26"/>
                <a:gd name="T28" fmla="*/ 3 w 27"/>
                <a:gd name="T29" fmla="*/ 12 h 26"/>
                <a:gd name="T30" fmla="*/ 2 w 27"/>
                <a:gd name="T31" fmla="*/ 11 h 26"/>
                <a:gd name="T32" fmla="*/ 0 w 27"/>
                <a:gd name="T33" fmla="*/ 8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2" name="Freeform 626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7 h 22"/>
                <a:gd name="T2" fmla="*/ 1 w 23"/>
                <a:gd name="T3" fmla="*/ 4 h 22"/>
                <a:gd name="T4" fmla="*/ 2 w 23"/>
                <a:gd name="T5" fmla="*/ 3 h 22"/>
                <a:gd name="T6" fmla="*/ 2 w 23"/>
                <a:gd name="T7" fmla="*/ 1 h 22"/>
                <a:gd name="T8" fmla="*/ 4 w 23"/>
                <a:gd name="T9" fmla="*/ 0 h 22"/>
                <a:gd name="T10" fmla="*/ 6 w 23"/>
                <a:gd name="T11" fmla="*/ 0 h 22"/>
                <a:gd name="T12" fmla="*/ 7 w 23"/>
                <a:gd name="T13" fmla="*/ 2 h 22"/>
                <a:gd name="T14" fmla="*/ 8 w 23"/>
                <a:gd name="T15" fmla="*/ 3 h 22"/>
                <a:gd name="T16" fmla="*/ 9 w 23"/>
                <a:gd name="T17" fmla="*/ 4 h 22"/>
                <a:gd name="T18" fmla="*/ 8 w 23"/>
                <a:gd name="T19" fmla="*/ 7 h 22"/>
                <a:gd name="T20" fmla="*/ 8 w 23"/>
                <a:gd name="T21" fmla="*/ 9 h 22"/>
                <a:gd name="T22" fmla="*/ 7 w 23"/>
                <a:gd name="T23" fmla="*/ 10 h 22"/>
                <a:gd name="T24" fmla="*/ 5 w 23"/>
                <a:gd name="T25" fmla="*/ 10 h 22"/>
                <a:gd name="T26" fmla="*/ 3 w 23"/>
                <a:gd name="T27" fmla="*/ 10 h 22"/>
                <a:gd name="T28" fmla="*/ 2 w 23"/>
                <a:gd name="T29" fmla="*/ 10 h 22"/>
                <a:gd name="T30" fmla="*/ 1 w 23"/>
                <a:gd name="T31" fmla="*/ 9 h 22"/>
                <a:gd name="T32" fmla="*/ 0 w 23"/>
                <a:gd name="T33" fmla="*/ 7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3" name="Freeform 627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5 h 23"/>
                <a:gd name="T2" fmla="*/ 1 w 24"/>
                <a:gd name="T3" fmla="*/ 3 h 23"/>
                <a:gd name="T4" fmla="*/ 4 w 24"/>
                <a:gd name="T5" fmla="*/ 2 h 23"/>
                <a:gd name="T6" fmla="*/ 4 w 24"/>
                <a:gd name="T7" fmla="*/ 2 h 23"/>
                <a:gd name="T8" fmla="*/ 6 w 24"/>
                <a:gd name="T9" fmla="*/ 0 h 23"/>
                <a:gd name="T10" fmla="*/ 8 w 24"/>
                <a:gd name="T11" fmla="*/ 0 h 23"/>
                <a:gd name="T12" fmla="*/ 11 w 24"/>
                <a:gd name="T13" fmla="*/ 2 h 23"/>
                <a:gd name="T14" fmla="*/ 11 w 24"/>
                <a:gd name="T15" fmla="*/ 2 h 23"/>
                <a:gd name="T16" fmla="*/ 12 w 24"/>
                <a:gd name="T17" fmla="*/ 3 h 23"/>
                <a:gd name="T18" fmla="*/ 12 w 24"/>
                <a:gd name="T19" fmla="*/ 5 h 23"/>
                <a:gd name="T20" fmla="*/ 11 w 24"/>
                <a:gd name="T21" fmla="*/ 7 h 23"/>
                <a:gd name="T22" fmla="*/ 10 w 24"/>
                <a:gd name="T23" fmla="*/ 8 h 23"/>
                <a:gd name="T24" fmla="*/ 8 w 24"/>
                <a:gd name="T25" fmla="*/ 9 h 23"/>
                <a:gd name="T26" fmla="*/ 4 w 24"/>
                <a:gd name="T27" fmla="*/ 9 h 23"/>
                <a:gd name="T28" fmla="*/ 4 w 24"/>
                <a:gd name="T29" fmla="*/ 8 h 23"/>
                <a:gd name="T30" fmla="*/ 1 w 24"/>
                <a:gd name="T31" fmla="*/ 7 h 23"/>
                <a:gd name="T32" fmla="*/ 0 w 24"/>
                <a:gd name="T33" fmla="*/ 5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4" name="Freeform 628"/>
            <p:cNvSpPr>
              <a:spLocks/>
            </p:cNvSpPr>
            <p:nvPr/>
          </p:nvSpPr>
          <p:spPr bwMode="auto">
            <a:xfrm>
              <a:off x="4292" y="1979"/>
              <a:ext cx="172" cy="167"/>
            </a:xfrm>
            <a:custGeom>
              <a:avLst/>
              <a:gdLst>
                <a:gd name="T0" fmla="*/ 82 w 195"/>
                <a:gd name="T1" fmla="*/ 79 h 190"/>
                <a:gd name="T2" fmla="*/ 91 w 195"/>
                <a:gd name="T3" fmla="*/ 71 h 190"/>
                <a:gd name="T4" fmla="*/ 89 w 195"/>
                <a:gd name="T5" fmla="*/ 56 h 190"/>
                <a:gd name="T6" fmla="*/ 79 w 195"/>
                <a:gd name="T7" fmla="*/ 54 h 190"/>
                <a:gd name="T8" fmla="*/ 72 w 195"/>
                <a:gd name="T9" fmla="*/ 50 h 190"/>
                <a:gd name="T10" fmla="*/ 68 w 195"/>
                <a:gd name="T11" fmla="*/ 41 h 190"/>
                <a:gd name="T12" fmla="*/ 73 w 195"/>
                <a:gd name="T13" fmla="*/ 43 h 190"/>
                <a:gd name="T14" fmla="*/ 81 w 195"/>
                <a:gd name="T15" fmla="*/ 47 h 190"/>
                <a:gd name="T16" fmla="*/ 84 w 195"/>
                <a:gd name="T17" fmla="*/ 52 h 190"/>
                <a:gd name="T18" fmla="*/ 97 w 195"/>
                <a:gd name="T19" fmla="*/ 51 h 190"/>
                <a:gd name="T20" fmla="*/ 104 w 195"/>
                <a:gd name="T21" fmla="*/ 38 h 190"/>
                <a:gd name="T22" fmla="*/ 102 w 195"/>
                <a:gd name="T23" fmla="*/ 31 h 190"/>
                <a:gd name="T24" fmla="*/ 97 w 195"/>
                <a:gd name="T25" fmla="*/ 26 h 190"/>
                <a:gd name="T26" fmla="*/ 88 w 195"/>
                <a:gd name="T27" fmla="*/ 24 h 190"/>
                <a:gd name="T28" fmla="*/ 81 w 195"/>
                <a:gd name="T29" fmla="*/ 27 h 190"/>
                <a:gd name="T30" fmla="*/ 73 w 195"/>
                <a:gd name="T31" fmla="*/ 28 h 190"/>
                <a:gd name="T32" fmla="*/ 82 w 195"/>
                <a:gd name="T33" fmla="*/ 17 h 190"/>
                <a:gd name="T34" fmla="*/ 82 w 195"/>
                <a:gd name="T35" fmla="*/ 4 h 190"/>
                <a:gd name="T36" fmla="*/ 73 w 195"/>
                <a:gd name="T37" fmla="*/ 0 h 190"/>
                <a:gd name="T38" fmla="*/ 64 w 195"/>
                <a:gd name="T39" fmla="*/ 4 h 190"/>
                <a:gd name="T40" fmla="*/ 59 w 195"/>
                <a:gd name="T41" fmla="*/ 15 h 190"/>
                <a:gd name="T42" fmla="*/ 63 w 195"/>
                <a:gd name="T43" fmla="*/ 26 h 190"/>
                <a:gd name="T44" fmla="*/ 59 w 195"/>
                <a:gd name="T45" fmla="*/ 29 h 190"/>
                <a:gd name="T46" fmla="*/ 56 w 195"/>
                <a:gd name="T47" fmla="*/ 24 h 190"/>
                <a:gd name="T48" fmla="*/ 53 w 195"/>
                <a:gd name="T49" fmla="*/ 13 h 190"/>
                <a:gd name="T50" fmla="*/ 38 w 195"/>
                <a:gd name="T51" fmla="*/ 12 h 190"/>
                <a:gd name="T52" fmla="*/ 26 w 195"/>
                <a:gd name="T53" fmla="*/ 8 h 190"/>
                <a:gd name="T54" fmla="*/ 14 w 195"/>
                <a:gd name="T55" fmla="*/ 12 h 190"/>
                <a:gd name="T56" fmla="*/ 10 w 195"/>
                <a:gd name="T57" fmla="*/ 19 h 190"/>
                <a:gd name="T58" fmla="*/ 12 w 195"/>
                <a:gd name="T59" fmla="*/ 24 h 190"/>
                <a:gd name="T60" fmla="*/ 25 w 195"/>
                <a:gd name="T61" fmla="*/ 32 h 190"/>
                <a:gd name="T62" fmla="*/ 34 w 195"/>
                <a:gd name="T63" fmla="*/ 36 h 190"/>
                <a:gd name="T64" fmla="*/ 29 w 195"/>
                <a:gd name="T65" fmla="*/ 44 h 190"/>
                <a:gd name="T66" fmla="*/ 19 w 195"/>
                <a:gd name="T67" fmla="*/ 47 h 190"/>
                <a:gd name="T68" fmla="*/ 10 w 195"/>
                <a:gd name="T69" fmla="*/ 47 h 190"/>
                <a:gd name="T70" fmla="*/ 4 w 195"/>
                <a:gd name="T71" fmla="*/ 52 h 190"/>
                <a:gd name="T72" fmla="*/ 0 w 195"/>
                <a:gd name="T73" fmla="*/ 62 h 190"/>
                <a:gd name="T74" fmla="*/ 4 w 195"/>
                <a:gd name="T75" fmla="*/ 71 h 190"/>
                <a:gd name="T76" fmla="*/ 11 w 195"/>
                <a:gd name="T77" fmla="*/ 74 h 190"/>
                <a:gd name="T78" fmla="*/ 19 w 195"/>
                <a:gd name="T79" fmla="*/ 74 h 190"/>
                <a:gd name="T80" fmla="*/ 26 w 195"/>
                <a:gd name="T81" fmla="*/ 67 h 190"/>
                <a:gd name="T82" fmla="*/ 30 w 195"/>
                <a:gd name="T83" fmla="*/ 58 h 190"/>
                <a:gd name="T84" fmla="*/ 39 w 195"/>
                <a:gd name="T85" fmla="*/ 52 h 190"/>
                <a:gd name="T86" fmla="*/ 43 w 195"/>
                <a:gd name="T87" fmla="*/ 55 h 190"/>
                <a:gd name="T88" fmla="*/ 41 w 195"/>
                <a:gd name="T89" fmla="*/ 64 h 190"/>
                <a:gd name="T90" fmla="*/ 34 w 195"/>
                <a:gd name="T91" fmla="*/ 74 h 190"/>
                <a:gd name="T92" fmla="*/ 26 w 195"/>
                <a:gd name="T93" fmla="*/ 87 h 190"/>
                <a:gd name="T94" fmla="*/ 38 w 195"/>
                <a:gd name="T95" fmla="*/ 98 h 190"/>
                <a:gd name="T96" fmla="*/ 49 w 195"/>
                <a:gd name="T97" fmla="*/ 98 h 190"/>
                <a:gd name="T98" fmla="*/ 56 w 195"/>
                <a:gd name="T99" fmla="*/ 92 h 190"/>
                <a:gd name="T100" fmla="*/ 59 w 195"/>
                <a:gd name="T101" fmla="*/ 86 h 190"/>
                <a:gd name="T102" fmla="*/ 54 w 195"/>
                <a:gd name="T103" fmla="*/ 76 h 190"/>
                <a:gd name="T104" fmla="*/ 52 w 195"/>
                <a:gd name="T105" fmla="*/ 66 h 190"/>
                <a:gd name="T106" fmla="*/ 56 w 195"/>
                <a:gd name="T107" fmla="*/ 60 h 190"/>
                <a:gd name="T108" fmla="*/ 59 w 195"/>
                <a:gd name="T109" fmla="*/ 59 h 190"/>
                <a:gd name="T110" fmla="*/ 67 w 195"/>
                <a:gd name="T111" fmla="*/ 76 h 19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5" name="Freeform 629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174 h 328"/>
                <a:gd name="T2" fmla="*/ 10 w 211"/>
                <a:gd name="T3" fmla="*/ 163 h 328"/>
                <a:gd name="T4" fmla="*/ 19 w 211"/>
                <a:gd name="T5" fmla="*/ 154 h 328"/>
                <a:gd name="T6" fmla="*/ 30 w 211"/>
                <a:gd name="T7" fmla="*/ 147 h 328"/>
                <a:gd name="T8" fmla="*/ 42 w 211"/>
                <a:gd name="T9" fmla="*/ 142 h 328"/>
                <a:gd name="T10" fmla="*/ 53 w 211"/>
                <a:gd name="T11" fmla="*/ 139 h 328"/>
                <a:gd name="T12" fmla="*/ 65 w 211"/>
                <a:gd name="T13" fmla="*/ 137 h 328"/>
                <a:gd name="T14" fmla="*/ 74 w 211"/>
                <a:gd name="T15" fmla="*/ 136 h 328"/>
                <a:gd name="T16" fmla="*/ 85 w 211"/>
                <a:gd name="T17" fmla="*/ 137 h 328"/>
                <a:gd name="T18" fmla="*/ 85 w 211"/>
                <a:gd name="T19" fmla="*/ 134 h 328"/>
                <a:gd name="T20" fmla="*/ 85 w 211"/>
                <a:gd name="T21" fmla="*/ 130 h 328"/>
                <a:gd name="T22" fmla="*/ 86 w 211"/>
                <a:gd name="T23" fmla="*/ 124 h 328"/>
                <a:gd name="T24" fmla="*/ 88 w 211"/>
                <a:gd name="T25" fmla="*/ 119 h 328"/>
                <a:gd name="T26" fmla="*/ 91 w 211"/>
                <a:gd name="T27" fmla="*/ 115 h 328"/>
                <a:gd name="T28" fmla="*/ 95 w 211"/>
                <a:gd name="T29" fmla="*/ 109 h 328"/>
                <a:gd name="T30" fmla="*/ 100 w 211"/>
                <a:gd name="T31" fmla="*/ 106 h 328"/>
                <a:gd name="T32" fmla="*/ 106 w 211"/>
                <a:gd name="T33" fmla="*/ 102 h 328"/>
                <a:gd name="T34" fmla="*/ 101 w 211"/>
                <a:gd name="T35" fmla="*/ 90 h 328"/>
                <a:gd name="T36" fmla="*/ 98 w 211"/>
                <a:gd name="T37" fmla="*/ 75 h 328"/>
                <a:gd name="T38" fmla="*/ 99 w 211"/>
                <a:gd name="T39" fmla="*/ 61 h 328"/>
                <a:gd name="T40" fmla="*/ 106 w 211"/>
                <a:gd name="T41" fmla="*/ 49 h 328"/>
                <a:gd name="T42" fmla="*/ 101 w 211"/>
                <a:gd name="T43" fmla="*/ 48 h 328"/>
                <a:gd name="T44" fmla="*/ 97 w 211"/>
                <a:gd name="T45" fmla="*/ 43 h 328"/>
                <a:gd name="T46" fmla="*/ 91 w 211"/>
                <a:gd name="T47" fmla="*/ 41 h 328"/>
                <a:gd name="T48" fmla="*/ 85 w 211"/>
                <a:gd name="T49" fmla="*/ 34 h 328"/>
                <a:gd name="T50" fmla="*/ 80 w 211"/>
                <a:gd name="T51" fmla="*/ 28 h 328"/>
                <a:gd name="T52" fmla="*/ 75 w 211"/>
                <a:gd name="T53" fmla="*/ 20 h 328"/>
                <a:gd name="T54" fmla="*/ 71 w 211"/>
                <a:gd name="T55" fmla="*/ 11 h 328"/>
                <a:gd name="T56" fmla="*/ 69 w 211"/>
                <a:gd name="T57" fmla="*/ 0 h 328"/>
                <a:gd name="T58" fmla="*/ 65 w 211"/>
                <a:gd name="T59" fmla="*/ 6 h 328"/>
                <a:gd name="T60" fmla="*/ 62 w 211"/>
                <a:gd name="T61" fmla="*/ 12 h 328"/>
                <a:gd name="T62" fmla="*/ 57 w 211"/>
                <a:gd name="T63" fmla="*/ 18 h 328"/>
                <a:gd name="T64" fmla="*/ 51 w 211"/>
                <a:gd name="T65" fmla="*/ 25 h 328"/>
                <a:gd name="T66" fmla="*/ 44 w 211"/>
                <a:gd name="T67" fmla="*/ 29 h 328"/>
                <a:gd name="T68" fmla="*/ 38 w 211"/>
                <a:gd name="T69" fmla="*/ 33 h 328"/>
                <a:gd name="T70" fmla="*/ 31 w 211"/>
                <a:gd name="T71" fmla="*/ 35 h 328"/>
                <a:gd name="T72" fmla="*/ 24 w 211"/>
                <a:gd name="T73" fmla="*/ 36 h 328"/>
                <a:gd name="T74" fmla="*/ 27 w 211"/>
                <a:gd name="T75" fmla="*/ 44 h 328"/>
                <a:gd name="T76" fmla="*/ 28 w 211"/>
                <a:gd name="T77" fmla="*/ 55 h 328"/>
                <a:gd name="T78" fmla="*/ 25 w 211"/>
                <a:gd name="T79" fmla="*/ 66 h 328"/>
                <a:gd name="T80" fmla="*/ 17 w 211"/>
                <a:gd name="T81" fmla="*/ 78 h 328"/>
                <a:gd name="T82" fmla="*/ 21 w 211"/>
                <a:gd name="T83" fmla="*/ 96 h 328"/>
                <a:gd name="T84" fmla="*/ 21 w 211"/>
                <a:gd name="T85" fmla="*/ 115 h 328"/>
                <a:gd name="T86" fmla="*/ 18 w 211"/>
                <a:gd name="T87" fmla="*/ 132 h 328"/>
                <a:gd name="T88" fmla="*/ 15 w 211"/>
                <a:gd name="T89" fmla="*/ 145 h 328"/>
                <a:gd name="T90" fmla="*/ 11 w 211"/>
                <a:gd name="T91" fmla="*/ 152 h 328"/>
                <a:gd name="T92" fmla="*/ 8 w 211"/>
                <a:gd name="T93" fmla="*/ 159 h 328"/>
                <a:gd name="T94" fmla="*/ 3 w 211"/>
                <a:gd name="T95" fmla="*/ 166 h 328"/>
                <a:gd name="T96" fmla="*/ 2 w 211"/>
                <a:gd name="T97" fmla="*/ 169 h 328"/>
                <a:gd name="T98" fmla="*/ 0 w 211"/>
                <a:gd name="T99" fmla="*/ 170 h 328"/>
                <a:gd name="T100" fmla="*/ 0 w 211"/>
                <a:gd name="T101" fmla="*/ 172 h 328"/>
                <a:gd name="T102" fmla="*/ 0 w 211"/>
                <a:gd name="T103" fmla="*/ 173 h 328"/>
                <a:gd name="T104" fmla="*/ 1 w 211"/>
                <a:gd name="T105" fmla="*/ 173 h 328"/>
                <a:gd name="T106" fmla="*/ 0 w 211"/>
                <a:gd name="T107" fmla="*/ 174 h 32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6" name="Freeform 630"/>
            <p:cNvSpPr>
              <a:spLocks/>
            </p:cNvSpPr>
            <p:nvPr/>
          </p:nvSpPr>
          <p:spPr bwMode="auto">
            <a:xfrm>
              <a:off x="3852" y="1698"/>
              <a:ext cx="300" cy="256"/>
            </a:xfrm>
            <a:custGeom>
              <a:avLst/>
              <a:gdLst>
                <a:gd name="T0" fmla="*/ 90 w 341"/>
                <a:gd name="T1" fmla="*/ 153 h 291"/>
                <a:gd name="T2" fmla="*/ 98 w 341"/>
                <a:gd name="T3" fmla="*/ 151 h 291"/>
                <a:gd name="T4" fmla="*/ 106 w 341"/>
                <a:gd name="T5" fmla="*/ 151 h 291"/>
                <a:gd name="T6" fmla="*/ 116 w 341"/>
                <a:gd name="T7" fmla="*/ 148 h 291"/>
                <a:gd name="T8" fmla="*/ 127 w 341"/>
                <a:gd name="T9" fmla="*/ 145 h 291"/>
                <a:gd name="T10" fmla="*/ 138 w 341"/>
                <a:gd name="T11" fmla="*/ 144 h 291"/>
                <a:gd name="T12" fmla="*/ 149 w 341"/>
                <a:gd name="T13" fmla="*/ 143 h 291"/>
                <a:gd name="T14" fmla="*/ 158 w 341"/>
                <a:gd name="T15" fmla="*/ 143 h 291"/>
                <a:gd name="T16" fmla="*/ 167 w 341"/>
                <a:gd name="T17" fmla="*/ 143 h 291"/>
                <a:gd name="T18" fmla="*/ 171 w 341"/>
                <a:gd name="T19" fmla="*/ 143 h 291"/>
                <a:gd name="T20" fmla="*/ 174 w 341"/>
                <a:gd name="T21" fmla="*/ 143 h 291"/>
                <a:gd name="T22" fmla="*/ 177 w 341"/>
                <a:gd name="T23" fmla="*/ 145 h 291"/>
                <a:gd name="T24" fmla="*/ 179 w 341"/>
                <a:gd name="T25" fmla="*/ 145 h 291"/>
                <a:gd name="T26" fmla="*/ 170 w 341"/>
                <a:gd name="T27" fmla="*/ 137 h 291"/>
                <a:gd name="T28" fmla="*/ 162 w 341"/>
                <a:gd name="T29" fmla="*/ 128 h 291"/>
                <a:gd name="T30" fmla="*/ 154 w 341"/>
                <a:gd name="T31" fmla="*/ 116 h 291"/>
                <a:gd name="T32" fmla="*/ 148 w 341"/>
                <a:gd name="T33" fmla="*/ 104 h 291"/>
                <a:gd name="T34" fmla="*/ 143 w 341"/>
                <a:gd name="T35" fmla="*/ 91 h 291"/>
                <a:gd name="T36" fmla="*/ 139 w 341"/>
                <a:gd name="T37" fmla="*/ 77 h 291"/>
                <a:gd name="T38" fmla="*/ 137 w 341"/>
                <a:gd name="T39" fmla="*/ 61 h 291"/>
                <a:gd name="T40" fmla="*/ 136 w 341"/>
                <a:gd name="T41" fmla="*/ 48 h 291"/>
                <a:gd name="T42" fmla="*/ 131 w 341"/>
                <a:gd name="T43" fmla="*/ 47 h 291"/>
                <a:gd name="T44" fmla="*/ 126 w 341"/>
                <a:gd name="T45" fmla="*/ 44 h 291"/>
                <a:gd name="T46" fmla="*/ 118 w 341"/>
                <a:gd name="T47" fmla="*/ 40 h 291"/>
                <a:gd name="T48" fmla="*/ 111 w 341"/>
                <a:gd name="T49" fmla="*/ 35 h 291"/>
                <a:gd name="T50" fmla="*/ 105 w 341"/>
                <a:gd name="T51" fmla="*/ 29 h 291"/>
                <a:gd name="T52" fmla="*/ 99 w 341"/>
                <a:gd name="T53" fmla="*/ 21 h 291"/>
                <a:gd name="T54" fmla="*/ 93 w 341"/>
                <a:gd name="T55" fmla="*/ 13 h 291"/>
                <a:gd name="T56" fmla="*/ 90 w 341"/>
                <a:gd name="T57" fmla="*/ 4 h 291"/>
                <a:gd name="T58" fmla="*/ 84 w 341"/>
                <a:gd name="T59" fmla="*/ 8 h 291"/>
                <a:gd name="T60" fmla="*/ 77 w 341"/>
                <a:gd name="T61" fmla="*/ 11 h 291"/>
                <a:gd name="T62" fmla="*/ 66 w 341"/>
                <a:gd name="T63" fmla="*/ 14 h 291"/>
                <a:gd name="T64" fmla="*/ 55 w 341"/>
                <a:gd name="T65" fmla="*/ 16 h 291"/>
                <a:gd name="T66" fmla="*/ 42 w 341"/>
                <a:gd name="T67" fmla="*/ 16 h 291"/>
                <a:gd name="T68" fmla="*/ 29 w 341"/>
                <a:gd name="T69" fmla="*/ 12 h 291"/>
                <a:gd name="T70" fmla="*/ 16 w 341"/>
                <a:gd name="T71" fmla="*/ 8 h 291"/>
                <a:gd name="T72" fmla="*/ 2 w 341"/>
                <a:gd name="T73" fmla="*/ 0 h 291"/>
                <a:gd name="T74" fmla="*/ 4 w 341"/>
                <a:gd name="T75" fmla="*/ 6 h 291"/>
                <a:gd name="T76" fmla="*/ 9 w 341"/>
                <a:gd name="T77" fmla="*/ 13 h 291"/>
                <a:gd name="T78" fmla="*/ 11 w 341"/>
                <a:gd name="T79" fmla="*/ 21 h 291"/>
                <a:gd name="T80" fmla="*/ 13 w 341"/>
                <a:gd name="T81" fmla="*/ 31 h 291"/>
                <a:gd name="T82" fmla="*/ 14 w 341"/>
                <a:gd name="T83" fmla="*/ 42 h 291"/>
                <a:gd name="T84" fmla="*/ 12 w 341"/>
                <a:gd name="T85" fmla="*/ 53 h 291"/>
                <a:gd name="T86" fmla="*/ 8 w 341"/>
                <a:gd name="T87" fmla="*/ 65 h 291"/>
                <a:gd name="T88" fmla="*/ 0 w 341"/>
                <a:gd name="T89" fmla="*/ 80 h 291"/>
                <a:gd name="T90" fmla="*/ 9 w 341"/>
                <a:gd name="T91" fmla="*/ 82 h 291"/>
                <a:gd name="T92" fmla="*/ 18 w 341"/>
                <a:gd name="T93" fmla="*/ 87 h 291"/>
                <a:gd name="T94" fmla="*/ 26 w 341"/>
                <a:gd name="T95" fmla="*/ 91 h 291"/>
                <a:gd name="T96" fmla="*/ 33 w 341"/>
                <a:gd name="T97" fmla="*/ 98 h 291"/>
                <a:gd name="T98" fmla="*/ 40 w 341"/>
                <a:gd name="T99" fmla="*/ 105 h 291"/>
                <a:gd name="T100" fmla="*/ 43 w 341"/>
                <a:gd name="T101" fmla="*/ 115 h 291"/>
                <a:gd name="T102" fmla="*/ 47 w 341"/>
                <a:gd name="T103" fmla="*/ 127 h 291"/>
                <a:gd name="T104" fmla="*/ 45 w 341"/>
                <a:gd name="T105" fmla="*/ 139 h 291"/>
                <a:gd name="T106" fmla="*/ 49 w 341"/>
                <a:gd name="T107" fmla="*/ 138 h 291"/>
                <a:gd name="T108" fmla="*/ 55 w 341"/>
                <a:gd name="T109" fmla="*/ 138 h 291"/>
                <a:gd name="T110" fmla="*/ 61 w 341"/>
                <a:gd name="T111" fmla="*/ 138 h 291"/>
                <a:gd name="T112" fmla="*/ 66 w 341"/>
                <a:gd name="T113" fmla="*/ 139 h 291"/>
                <a:gd name="T114" fmla="*/ 72 w 341"/>
                <a:gd name="T115" fmla="*/ 142 h 291"/>
                <a:gd name="T116" fmla="*/ 77 w 341"/>
                <a:gd name="T117" fmla="*/ 144 h 291"/>
                <a:gd name="T118" fmla="*/ 84 w 341"/>
                <a:gd name="T119" fmla="*/ 148 h 291"/>
                <a:gd name="T120" fmla="*/ 90 w 341"/>
                <a:gd name="T121" fmla="*/ 153 h 29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7" name="Freeform 631"/>
            <p:cNvSpPr>
              <a:spLocks/>
            </p:cNvSpPr>
            <p:nvPr/>
          </p:nvSpPr>
          <p:spPr bwMode="auto">
            <a:xfrm>
              <a:off x="4004" y="2009"/>
              <a:ext cx="306" cy="322"/>
            </a:xfrm>
            <a:custGeom>
              <a:avLst/>
              <a:gdLst>
                <a:gd name="T0" fmla="*/ 26 w 349"/>
                <a:gd name="T1" fmla="*/ 91 h 367"/>
                <a:gd name="T2" fmla="*/ 34 w 349"/>
                <a:gd name="T3" fmla="*/ 91 h 367"/>
                <a:gd name="T4" fmla="*/ 46 w 349"/>
                <a:gd name="T5" fmla="*/ 91 h 367"/>
                <a:gd name="T6" fmla="*/ 58 w 349"/>
                <a:gd name="T7" fmla="*/ 91 h 367"/>
                <a:gd name="T8" fmla="*/ 74 w 349"/>
                <a:gd name="T9" fmla="*/ 88 h 367"/>
                <a:gd name="T10" fmla="*/ 89 w 349"/>
                <a:gd name="T11" fmla="*/ 82 h 367"/>
                <a:gd name="T12" fmla="*/ 103 w 349"/>
                <a:gd name="T13" fmla="*/ 72 h 367"/>
                <a:gd name="T14" fmla="*/ 116 w 349"/>
                <a:gd name="T15" fmla="*/ 56 h 367"/>
                <a:gd name="T16" fmla="*/ 125 w 349"/>
                <a:gd name="T17" fmla="*/ 36 h 367"/>
                <a:gd name="T18" fmla="*/ 132 w 349"/>
                <a:gd name="T19" fmla="*/ 22 h 367"/>
                <a:gd name="T20" fmla="*/ 139 w 349"/>
                <a:gd name="T21" fmla="*/ 11 h 367"/>
                <a:gd name="T22" fmla="*/ 146 w 349"/>
                <a:gd name="T23" fmla="*/ 6 h 367"/>
                <a:gd name="T24" fmla="*/ 154 w 349"/>
                <a:gd name="T25" fmla="*/ 4 h 367"/>
                <a:gd name="T26" fmla="*/ 163 w 349"/>
                <a:gd name="T27" fmla="*/ 4 h 367"/>
                <a:gd name="T28" fmla="*/ 171 w 349"/>
                <a:gd name="T29" fmla="*/ 4 h 367"/>
                <a:gd name="T30" fmla="*/ 178 w 349"/>
                <a:gd name="T31" fmla="*/ 1 h 367"/>
                <a:gd name="T32" fmla="*/ 180 w 349"/>
                <a:gd name="T33" fmla="*/ 1 h 367"/>
                <a:gd name="T34" fmla="*/ 181 w 349"/>
                <a:gd name="T35" fmla="*/ 4 h 367"/>
                <a:gd name="T36" fmla="*/ 166 w 349"/>
                <a:gd name="T37" fmla="*/ 9 h 367"/>
                <a:gd name="T38" fmla="*/ 146 w 349"/>
                <a:gd name="T39" fmla="*/ 27 h 367"/>
                <a:gd name="T40" fmla="*/ 136 w 349"/>
                <a:gd name="T41" fmla="*/ 51 h 367"/>
                <a:gd name="T42" fmla="*/ 132 w 349"/>
                <a:gd name="T43" fmla="*/ 72 h 367"/>
                <a:gd name="T44" fmla="*/ 130 w 349"/>
                <a:gd name="T45" fmla="*/ 87 h 367"/>
                <a:gd name="T46" fmla="*/ 132 w 349"/>
                <a:gd name="T47" fmla="*/ 104 h 367"/>
                <a:gd name="T48" fmla="*/ 128 w 349"/>
                <a:gd name="T49" fmla="*/ 114 h 367"/>
                <a:gd name="T50" fmla="*/ 116 w 349"/>
                <a:gd name="T51" fmla="*/ 122 h 367"/>
                <a:gd name="T52" fmla="*/ 102 w 349"/>
                <a:gd name="T53" fmla="*/ 135 h 367"/>
                <a:gd name="T54" fmla="*/ 96 w 349"/>
                <a:gd name="T55" fmla="*/ 153 h 367"/>
                <a:gd name="T56" fmla="*/ 89 w 349"/>
                <a:gd name="T57" fmla="*/ 162 h 367"/>
                <a:gd name="T58" fmla="*/ 69 w 349"/>
                <a:gd name="T59" fmla="*/ 167 h 367"/>
                <a:gd name="T60" fmla="*/ 48 w 349"/>
                <a:gd name="T61" fmla="*/ 174 h 367"/>
                <a:gd name="T62" fmla="*/ 30 w 349"/>
                <a:gd name="T63" fmla="*/ 185 h 367"/>
                <a:gd name="T64" fmla="*/ 25 w 349"/>
                <a:gd name="T65" fmla="*/ 182 h 367"/>
                <a:gd name="T66" fmla="*/ 25 w 349"/>
                <a:gd name="T67" fmla="*/ 162 h 367"/>
                <a:gd name="T68" fmla="*/ 18 w 349"/>
                <a:gd name="T69" fmla="*/ 142 h 367"/>
                <a:gd name="T70" fmla="*/ 8 w 349"/>
                <a:gd name="T71" fmla="*/ 125 h 367"/>
                <a:gd name="T72" fmla="*/ 6 w 349"/>
                <a:gd name="T73" fmla="*/ 119 h 367"/>
                <a:gd name="T74" fmla="*/ 17 w 349"/>
                <a:gd name="T75" fmla="*/ 116 h 367"/>
                <a:gd name="T76" fmla="*/ 25 w 349"/>
                <a:gd name="T77" fmla="*/ 110 h 367"/>
                <a:gd name="T78" fmla="*/ 26 w 349"/>
                <a:gd name="T79" fmla="*/ 97 h 36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" name="Freeform 632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69 w 213"/>
                <a:gd name="T1" fmla="*/ 3 h 373"/>
                <a:gd name="T2" fmla="*/ 75 w 213"/>
                <a:gd name="T3" fmla="*/ 9 h 373"/>
                <a:gd name="T4" fmla="*/ 85 w 213"/>
                <a:gd name="T5" fmla="*/ 10 h 373"/>
                <a:gd name="T6" fmla="*/ 91 w 213"/>
                <a:gd name="T7" fmla="*/ 13 h 373"/>
                <a:gd name="T8" fmla="*/ 88 w 213"/>
                <a:gd name="T9" fmla="*/ 18 h 373"/>
                <a:gd name="T10" fmla="*/ 81 w 213"/>
                <a:gd name="T11" fmla="*/ 24 h 373"/>
                <a:gd name="T12" fmla="*/ 75 w 213"/>
                <a:gd name="T13" fmla="*/ 25 h 373"/>
                <a:gd name="T14" fmla="*/ 70 w 213"/>
                <a:gd name="T15" fmla="*/ 24 h 373"/>
                <a:gd name="T16" fmla="*/ 64 w 213"/>
                <a:gd name="T17" fmla="*/ 25 h 373"/>
                <a:gd name="T18" fmla="*/ 61 w 213"/>
                <a:gd name="T19" fmla="*/ 29 h 373"/>
                <a:gd name="T20" fmla="*/ 56 w 213"/>
                <a:gd name="T21" fmla="*/ 32 h 373"/>
                <a:gd name="T22" fmla="*/ 56 w 213"/>
                <a:gd name="T23" fmla="*/ 36 h 373"/>
                <a:gd name="T24" fmla="*/ 56 w 213"/>
                <a:gd name="T25" fmla="*/ 39 h 373"/>
                <a:gd name="T26" fmla="*/ 57 w 213"/>
                <a:gd name="T27" fmla="*/ 45 h 373"/>
                <a:gd name="T28" fmla="*/ 61 w 213"/>
                <a:gd name="T29" fmla="*/ 47 h 373"/>
                <a:gd name="T30" fmla="*/ 64 w 213"/>
                <a:gd name="T31" fmla="*/ 49 h 373"/>
                <a:gd name="T32" fmla="*/ 71 w 213"/>
                <a:gd name="T33" fmla="*/ 51 h 373"/>
                <a:gd name="T34" fmla="*/ 75 w 213"/>
                <a:gd name="T35" fmla="*/ 51 h 373"/>
                <a:gd name="T36" fmla="*/ 80 w 213"/>
                <a:gd name="T37" fmla="*/ 46 h 373"/>
                <a:gd name="T38" fmla="*/ 82 w 213"/>
                <a:gd name="T39" fmla="*/ 39 h 373"/>
                <a:gd name="T40" fmla="*/ 85 w 213"/>
                <a:gd name="T41" fmla="*/ 34 h 373"/>
                <a:gd name="T42" fmla="*/ 94 w 213"/>
                <a:gd name="T43" fmla="*/ 30 h 373"/>
                <a:gd name="T44" fmla="*/ 97 w 213"/>
                <a:gd name="T45" fmla="*/ 30 h 373"/>
                <a:gd name="T46" fmla="*/ 100 w 213"/>
                <a:gd name="T47" fmla="*/ 33 h 373"/>
                <a:gd name="T48" fmla="*/ 99 w 213"/>
                <a:gd name="T49" fmla="*/ 38 h 373"/>
                <a:gd name="T50" fmla="*/ 96 w 213"/>
                <a:gd name="T51" fmla="*/ 45 h 373"/>
                <a:gd name="T52" fmla="*/ 91 w 213"/>
                <a:gd name="T53" fmla="*/ 51 h 373"/>
                <a:gd name="T54" fmla="*/ 85 w 213"/>
                <a:gd name="T55" fmla="*/ 56 h 373"/>
                <a:gd name="T56" fmla="*/ 83 w 213"/>
                <a:gd name="T57" fmla="*/ 60 h 373"/>
                <a:gd name="T58" fmla="*/ 83 w 213"/>
                <a:gd name="T59" fmla="*/ 63 h 373"/>
                <a:gd name="T60" fmla="*/ 85 w 213"/>
                <a:gd name="T61" fmla="*/ 66 h 373"/>
                <a:gd name="T62" fmla="*/ 90 w 213"/>
                <a:gd name="T63" fmla="*/ 72 h 373"/>
                <a:gd name="T64" fmla="*/ 96 w 213"/>
                <a:gd name="T65" fmla="*/ 75 h 373"/>
                <a:gd name="T66" fmla="*/ 102 w 213"/>
                <a:gd name="T67" fmla="*/ 75 h 373"/>
                <a:gd name="T68" fmla="*/ 106 w 213"/>
                <a:gd name="T69" fmla="*/ 73 h 373"/>
                <a:gd name="T70" fmla="*/ 109 w 213"/>
                <a:gd name="T71" fmla="*/ 72 h 373"/>
                <a:gd name="T72" fmla="*/ 114 w 213"/>
                <a:gd name="T73" fmla="*/ 80 h 373"/>
                <a:gd name="T74" fmla="*/ 114 w 213"/>
                <a:gd name="T75" fmla="*/ 99 h 373"/>
                <a:gd name="T76" fmla="*/ 106 w 213"/>
                <a:gd name="T77" fmla="*/ 117 h 373"/>
                <a:gd name="T78" fmla="*/ 94 w 213"/>
                <a:gd name="T79" fmla="*/ 135 h 373"/>
                <a:gd name="T80" fmla="*/ 78 w 213"/>
                <a:gd name="T81" fmla="*/ 151 h 373"/>
                <a:gd name="T82" fmla="*/ 59 w 213"/>
                <a:gd name="T83" fmla="*/ 164 h 373"/>
                <a:gd name="T84" fmla="*/ 41 w 213"/>
                <a:gd name="T85" fmla="*/ 176 h 373"/>
                <a:gd name="T86" fmla="*/ 23 w 213"/>
                <a:gd name="T87" fmla="*/ 183 h 373"/>
                <a:gd name="T88" fmla="*/ 13 w 213"/>
                <a:gd name="T89" fmla="*/ 186 h 373"/>
                <a:gd name="T90" fmla="*/ 8 w 213"/>
                <a:gd name="T91" fmla="*/ 188 h 373"/>
                <a:gd name="T92" fmla="*/ 2 w 213"/>
                <a:gd name="T93" fmla="*/ 191 h 373"/>
                <a:gd name="T94" fmla="*/ 0 w 213"/>
                <a:gd name="T95" fmla="*/ 189 h 373"/>
                <a:gd name="T96" fmla="*/ 6 w 213"/>
                <a:gd name="T97" fmla="*/ 183 h 373"/>
                <a:gd name="T98" fmla="*/ 13 w 213"/>
                <a:gd name="T99" fmla="*/ 173 h 373"/>
                <a:gd name="T100" fmla="*/ 20 w 213"/>
                <a:gd name="T101" fmla="*/ 163 h 373"/>
                <a:gd name="T102" fmla="*/ 23 w 213"/>
                <a:gd name="T103" fmla="*/ 151 h 373"/>
                <a:gd name="T104" fmla="*/ 24 w 213"/>
                <a:gd name="T105" fmla="*/ 139 h 373"/>
                <a:gd name="T106" fmla="*/ 20 w 213"/>
                <a:gd name="T107" fmla="*/ 119 h 373"/>
                <a:gd name="T108" fmla="*/ 17 w 213"/>
                <a:gd name="T109" fmla="*/ 99 h 373"/>
                <a:gd name="T110" fmla="*/ 15 w 213"/>
                <a:gd name="T111" fmla="*/ 82 h 373"/>
                <a:gd name="T112" fmla="*/ 16 w 213"/>
                <a:gd name="T113" fmla="*/ 67 h 373"/>
                <a:gd name="T114" fmla="*/ 20 w 213"/>
                <a:gd name="T115" fmla="*/ 46 h 373"/>
                <a:gd name="T116" fmla="*/ 32 w 213"/>
                <a:gd name="T117" fmla="*/ 23 h 373"/>
                <a:gd name="T118" fmla="*/ 52 w 213"/>
                <a:gd name="T119" fmla="*/ 4 h 3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" name="Freeform 633"/>
            <p:cNvSpPr>
              <a:spLocks/>
            </p:cNvSpPr>
            <p:nvPr/>
          </p:nvSpPr>
          <p:spPr bwMode="auto">
            <a:xfrm>
              <a:off x="3838" y="1621"/>
              <a:ext cx="838" cy="544"/>
            </a:xfrm>
            <a:custGeom>
              <a:avLst/>
              <a:gdLst>
                <a:gd name="T0" fmla="*/ 269 w 957"/>
                <a:gd name="T1" fmla="*/ 85 h 620"/>
                <a:gd name="T2" fmla="*/ 291 w 957"/>
                <a:gd name="T3" fmla="*/ 41 h 620"/>
                <a:gd name="T4" fmla="*/ 310 w 957"/>
                <a:gd name="T5" fmla="*/ 14 h 620"/>
                <a:gd name="T6" fmla="*/ 320 w 957"/>
                <a:gd name="T7" fmla="*/ 19 h 620"/>
                <a:gd name="T8" fmla="*/ 342 w 957"/>
                <a:gd name="T9" fmla="*/ 60 h 620"/>
                <a:gd name="T10" fmla="*/ 366 w 957"/>
                <a:gd name="T11" fmla="*/ 104 h 620"/>
                <a:gd name="T12" fmla="*/ 353 w 957"/>
                <a:gd name="T13" fmla="*/ 163 h 620"/>
                <a:gd name="T14" fmla="*/ 325 w 957"/>
                <a:gd name="T15" fmla="*/ 197 h 620"/>
                <a:gd name="T16" fmla="*/ 319 w 957"/>
                <a:gd name="T17" fmla="*/ 220 h 620"/>
                <a:gd name="T18" fmla="*/ 333 w 957"/>
                <a:gd name="T19" fmla="*/ 198 h 620"/>
                <a:gd name="T20" fmla="*/ 363 w 957"/>
                <a:gd name="T21" fmla="*/ 161 h 620"/>
                <a:gd name="T22" fmla="*/ 419 w 957"/>
                <a:gd name="T23" fmla="*/ 143 h 620"/>
                <a:gd name="T24" fmla="*/ 441 w 957"/>
                <a:gd name="T25" fmla="*/ 148 h 620"/>
                <a:gd name="T26" fmla="*/ 471 w 957"/>
                <a:gd name="T27" fmla="*/ 167 h 620"/>
                <a:gd name="T28" fmla="*/ 482 w 957"/>
                <a:gd name="T29" fmla="*/ 181 h 620"/>
                <a:gd name="T30" fmla="*/ 450 w 957"/>
                <a:gd name="T31" fmla="*/ 193 h 620"/>
                <a:gd name="T32" fmla="*/ 413 w 957"/>
                <a:gd name="T33" fmla="*/ 233 h 620"/>
                <a:gd name="T34" fmla="*/ 363 w 957"/>
                <a:gd name="T35" fmla="*/ 240 h 620"/>
                <a:gd name="T36" fmla="*/ 349 w 957"/>
                <a:gd name="T37" fmla="*/ 236 h 620"/>
                <a:gd name="T38" fmla="*/ 337 w 957"/>
                <a:gd name="T39" fmla="*/ 240 h 620"/>
                <a:gd name="T40" fmla="*/ 349 w 957"/>
                <a:gd name="T41" fmla="*/ 221 h 620"/>
                <a:gd name="T42" fmla="*/ 348 w 957"/>
                <a:gd name="T43" fmla="*/ 216 h 620"/>
                <a:gd name="T44" fmla="*/ 335 w 957"/>
                <a:gd name="T45" fmla="*/ 212 h 620"/>
                <a:gd name="T46" fmla="*/ 324 w 957"/>
                <a:gd name="T47" fmla="*/ 231 h 620"/>
                <a:gd name="T48" fmla="*/ 324 w 957"/>
                <a:gd name="T49" fmla="*/ 240 h 620"/>
                <a:gd name="T50" fmla="*/ 320 w 957"/>
                <a:gd name="T51" fmla="*/ 229 h 620"/>
                <a:gd name="T52" fmla="*/ 299 w 957"/>
                <a:gd name="T53" fmla="*/ 223 h 620"/>
                <a:gd name="T54" fmla="*/ 280 w 957"/>
                <a:gd name="T55" fmla="*/ 225 h 620"/>
                <a:gd name="T56" fmla="*/ 264 w 957"/>
                <a:gd name="T57" fmla="*/ 233 h 620"/>
                <a:gd name="T58" fmla="*/ 243 w 957"/>
                <a:gd name="T59" fmla="*/ 235 h 620"/>
                <a:gd name="T60" fmla="*/ 226 w 957"/>
                <a:gd name="T61" fmla="*/ 260 h 620"/>
                <a:gd name="T62" fmla="*/ 201 w 957"/>
                <a:gd name="T63" fmla="*/ 302 h 620"/>
                <a:gd name="T64" fmla="*/ 164 w 957"/>
                <a:gd name="T65" fmla="*/ 320 h 620"/>
                <a:gd name="T66" fmla="*/ 131 w 957"/>
                <a:gd name="T67" fmla="*/ 322 h 620"/>
                <a:gd name="T68" fmla="*/ 112 w 957"/>
                <a:gd name="T69" fmla="*/ 319 h 620"/>
                <a:gd name="T70" fmla="*/ 75 w 957"/>
                <a:gd name="T71" fmla="*/ 304 h 620"/>
                <a:gd name="T72" fmla="*/ 38 w 957"/>
                <a:gd name="T73" fmla="*/ 288 h 620"/>
                <a:gd name="T74" fmla="*/ 0 w 957"/>
                <a:gd name="T75" fmla="*/ 283 h 620"/>
                <a:gd name="T76" fmla="*/ 26 w 957"/>
                <a:gd name="T77" fmla="*/ 254 h 620"/>
                <a:gd name="T78" fmla="*/ 88 w 957"/>
                <a:gd name="T79" fmla="*/ 201 h 620"/>
                <a:gd name="T80" fmla="*/ 132 w 957"/>
                <a:gd name="T81" fmla="*/ 190 h 620"/>
                <a:gd name="T82" fmla="*/ 181 w 957"/>
                <a:gd name="T83" fmla="*/ 188 h 620"/>
                <a:gd name="T84" fmla="*/ 224 w 957"/>
                <a:gd name="T85" fmla="*/ 206 h 620"/>
                <a:gd name="T86" fmla="*/ 243 w 957"/>
                <a:gd name="T87" fmla="*/ 221 h 620"/>
                <a:gd name="T88" fmla="*/ 262 w 957"/>
                <a:gd name="T89" fmla="*/ 225 h 620"/>
                <a:gd name="T90" fmla="*/ 279 w 957"/>
                <a:gd name="T91" fmla="*/ 220 h 620"/>
                <a:gd name="T92" fmla="*/ 272 w 957"/>
                <a:gd name="T93" fmla="*/ 212 h 620"/>
                <a:gd name="T94" fmla="*/ 249 w 957"/>
                <a:gd name="T95" fmla="*/ 212 h 620"/>
                <a:gd name="T96" fmla="*/ 223 w 957"/>
                <a:gd name="T97" fmla="*/ 211 h 620"/>
                <a:gd name="T98" fmla="*/ 176 w 957"/>
                <a:gd name="T99" fmla="*/ 181 h 620"/>
                <a:gd name="T100" fmla="*/ 145 w 957"/>
                <a:gd name="T101" fmla="*/ 121 h 620"/>
                <a:gd name="T102" fmla="*/ 144 w 957"/>
                <a:gd name="T103" fmla="*/ 66 h 620"/>
                <a:gd name="T104" fmla="*/ 179 w 957"/>
                <a:gd name="T105" fmla="*/ 83 h 620"/>
                <a:gd name="T106" fmla="*/ 229 w 957"/>
                <a:gd name="T107" fmla="*/ 101 h 620"/>
                <a:gd name="T108" fmla="*/ 262 w 957"/>
                <a:gd name="T109" fmla="*/ 120 h 620"/>
                <a:gd name="T110" fmla="*/ 280 w 957"/>
                <a:gd name="T111" fmla="*/ 172 h 620"/>
                <a:gd name="T112" fmla="*/ 286 w 957"/>
                <a:gd name="T113" fmla="*/ 205 h 620"/>
                <a:gd name="T114" fmla="*/ 306 w 957"/>
                <a:gd name="T115" fmla="*/ 218 h 620"/>
                <a:gd name="T116" fmla="*/ 312 w 957"/>
                <a:gd name="T117" fmla="*/ 211 h 620"/>
                <a:gd name="T118" fmla="*/ 297 w 957"/>
                <a:gd name="T119" fmla="*/ 189 h 620"/>
                <a:gd name="T120" fmla="*/ 268 w 957"/>
                <a:gd name="T121" fmla="*/ 135 h 6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" name="Freeform 634"/>
            <p:cNvSpPr>
              <a:spLocks/>
            </p:cNvSpPr>
            <p:nvPr/>
          </p:nvSpPr>
          <p:spPr bwMode="auto">
            <a:xfrm>
              <a:off x="4404" y="2042"/>
              <a:ext cx="216" cy="268"/>
            </a:xfrm>
            <a:custGeom>
              <a:avLst/>
              <a:gdLst>
                <a:gd name="T0" fmla="*/ 33 w 248"/>
                <a:gd name="T1" fmla="*/ 5 h 305"/>
                <a:gd name="T2" fmla="*/ 28 w 248"/>
                <a:gd name="T3" fmla="*/ 12 h 305"/>
                <a:gd name="T4" fmla="*/ 19 w 248"/>
                <a:gd name="T5" fmla="*/ 14 h 305"/>
                <a:gd name="T6" fmla="*/ 14 w 248"/>
                <a:gd name="T7" fmla="*/ 11 h 305"/>
                <a:gd name="T8" fmla="*/ 13 w 248"/>
                <a:gd name="T9" fmla="*/ 8 h 305"/>
                <a:gd name="T10" fmla="*/ 9 w 248"/>
                <a:gd name="T11" fmla="*/ 6 h 305"/>
                <a:gd name="T12" fmla="*/ 3 w 248"/>
                <a:gd name="T13" fmla="*/ 4 h 305"/>
                <a:gd name="T14" fmla="*/ 0 w 248"/>
                <a:gd name="T15" fmla="*/ 4 h 305"/>
                <a:gd name="T16" fmla="*/ 3 w 248"/>
                <a:gd name="T17" fmla="*/ 9 h 305"/>
                <a:gd name="T18" fmla="*/ 7 w 248"/>
                <a:gd name="T19" fmla="*/ 14 h 305"/>
                <a:gd name="T20" fmla="*/ 11 w 248"/>
                <a:gd name="T21" fmla="*/ 16 h 305"/>
                <a:gd name="T22" fmla="*/ 17 w 248"/>
                <a:gd name="T23" fmla="*/ 16 h 305"/>
                <a:gd name="T24" fmla="*/ 22 w 248"/>
                <a:gd name="T25" fmla="*/ 22 h 305"/>
                <a:gd name="T26" fmla="*/ 23 w 248"/>
                <a:gd name="T27" fmla="*/ 29 h 305"/>
                <a:gd name="T28" fmla="*/ 21 w 248"/>
                <a:gd name="T29" fmla="*/ 33 h 305"/>
                <a:gd name="T30" fmla="*/ 20 w 248"/>
                <a:gd name="T31" fmla="*/ 36 h 305"/>
                <a:gd name="T32" fmla="*/ 16 w 248"/>
                <a:gd name="T33" fmla="*/ 40 h 305"/>
                <a:gd name="T34" fmla="*/ 10 w 248"/>
                <a:gd name="T35" fmla="*/ 41 h 305"/>
                <a:gd name="T36" fmla="*/ 3 w 248"/>
                <a:gd name="T37" fmla="*/ 56 h 305"/>
                <a:gd name="T38" fmla="*/ 3 w 248"/>
                <a:gd name="T39" fmla="*/ 84 h 305"/>
                <a:gd name="T40" fmla="*/ 18 w 248"/>
                <a:gd name="T41" fmla="*/ 110 h 305"/>
                <a:gd name="T42" fmla="*/ 49 w 248"/>
                <a:gd name="T43" fmla="*/ 130 h 305"/>
                <a:gd name="T44" fmla="*/ 78 w 248"/>
                <a:gd name="T45" fmla="*/ 140 h 305"/>
                <a:gd name="T46" fmla="*/ 95 w 248"/>
                <a:gd name="T47" fmla="*/ 146 h 305"/>
                <a:gd name="T48" fmla="*/ 109 w 248"/>
                <a:gd name="T49" fmla="*/ 153 h 305"/>
                <a:gd name="T50" fmla="*/ 120 w 248"/>
                <a:gd name="T51" fmla="*/ 158 h 305"/>
                <a:gd name="T52" fmla="*/ 120 w 248"/>
                <a:gd name="T53" fmla="*/ 152 h 305"/>
                <a:gd name="T54" fmla="*/ 114 w 248"/>
                <a:gd name="T55" fmla="*/ 133 h 305"/>
                <a:gd name="T56" fmla="*/ 109 w 248"/>
                <a:gd name="T57" fmla="*/ 112 h 305"/>
                <a:gd name="T58" fmla="*/ 106 w 248"/>
                <a:gd name="T59" fmla="*/ 92 h 305"/>
                <a:gd name="T60" fmla="*/ 105 w 248"/>
                <a:gd name="T61" fmla="*/ 74 h 305"/>
                <a:gd name="T62" fmla="*/ 97 w 248"/>
                <a:gd name="T63" fmla="*/ 49 h 305"/>
                <a:gd name="T64" fmla="*/ 82 w 248"/>
                <a:gd name="T65" fmla="*/ 24 h 305"/>
                <a:gd name="T66" fmla="*/ 54 w 248"/>
                <a:gd name="T67" fmla="*/ 4 h 30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" name="Freeform 635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17 w 29"/>
                <a:gd name="T1" fmla="*/ 8 h 31"/>
                <a:gd name="T2" fmla="*/ 16 w 29"/>
                <a:gd name="T3" fmla="*/ 11 h 31"/>
                <a:gd name="T4" fmla="*/ 13 w 29"/>
                <a:gd name="T5" fmla="*/ 13 h 31"/>
                <a:gd name="T6" fmla="*/ 11 w 29"/>
                <a:gd name="T7" fmla="*/ 13 h 31"/>
                <a:gd name="T8" fmla="*/ 8 w 29"/>
                <a:gd name="T9" fmla="*/ 13 h 31"/>
                <a:gd name="T10" fmla="*/ 4 w 29"/>
                <a:gd name="T11" fmla="*/ 11 h 31"/>
                <a:gd name="T12" fmla="*/ 4 w 29"/>
                <a:gd name="T13" fmla="*/ 11 h 31"/>
                <a:gd name="T14" fmla="*/ 2 w 29"/>
                <a:gd name="T15" fmla="*/ 8 h 31"/>
                <a:gd name="T16" fmla="*/ 0 w 29"/>
                <a:gd name="T17" fmla="*/ 6 h 31"/>
                <a:gd name="T18" fmla="*/ 3 w 29"/>
                <a:gd name="T19" fmla="*/ 3 h 31"/>
                <a:gd name="T20" fmla="*/ 4 w 29"/>
                <a:gd name="T21" fmla="*/ 3 h 31"/>
                <a:gd name="T22" fmla="*/ 6 w 29"/>
                <a:gd name="T23" fmla="*/ 1 h 31"/>
                <a:gd name="T24" fmla="*/ 9 w 29"/>
                <a:gd name="T25" fmla="*/ 0 h 31"/>
                <a:gd name="T26" fmla="*/ 12 w 29"/>
                <a:gd name="T27" fmla="*/ 3 h 31"/>
                <a:gd name="T28" fmla="*/ 15 w 29"/>
                <a:gd name="T29" fmla="*/ 3 h 31"/>
                <a:gd name="T30" fmla="*/ 17 w 29"/>
                <a:gd name="T31" fmla="*/ 6 h 31"/>
                <a:gd name="T32" fmla="*/ 17 w 29"/>
                <a:gd name="T33" fmla="*/ 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" name="Freeform 636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17 w 31"/>
                <a:gd name="T1" fmla="*/ 17 h 31"/>
                <a:gd name="T2" fmla="*/ 13 w 31"/>
                <a:gd name="T3" fmla="*/ 19 h 31"/>
                <a:gd name="T4" fmla="*/ 10 w 31"/>
                <a:gd name="T5" fmla="*/ 19 h 31"/>
                <a:gd name="T6" fmla="*/ 5 w 31"/>
                <a:gd name="T7" fmla="*/ 17 h 31"/>
                <a:gd name="T8" fmla="*/ 2 w 31"/>
                <a:gd name="T9" fmla="*/ 15 h 31"/>
                <a:gd name="T10" fmla="*/ 0 w 31"/>
                <a:gd name="T11" fmla="*/ 12 h 31"/>
                <a:gd name="T12" fmla="*/ 0 w 31"/>
                <a:gd name="T13" fmla="*/ 9 h 31"/>
                <a:gd name="T14" fmla="*/ 2 w 31"/>
                <a:gd name="T15" fmla="*/ 5 h 31"/>
                <a:gd name="T16" fmla="*/ 5 w 31"/>
                <a:gd name="T17" fmla="*/ 2 h 31"/>
                <a:gd name="T18" fmla="*/ 5 w 31"/>
                <a:gd name="T19" fmla="*/ 0 h 31"/>
                <a:gd name="T20" fmla="*/ 11 w 31"/>
                <a:gd name="T21" fmla="*/ 0 h 31"/>
                <a:gd name="T22" fmla="*/ 14 w 31"/>
                <a:gd name="T23" fmla="*/ 3 h 31"/>
                <a:gd name="T24" fmla="*/ 17 w 31"/>
                <a:gd name="T25" fmla="*/ 5 h 31"/>
                <a:gd name="T26" fmla="*/ 18 w 31"/>
                <a:gd name="T27" fmla="*/ 9 h 31"/>
                <a:gd name="T28" fmla="*/ 19 w 31"/>
                <a:gd name="T29" fmla="*/ 12 h 31"/>
                <a:gd name="T30" fmla="*/ 19 w 31"/>
                <a:gd name="T31" fmla="*/ 14 h 31"/>
                <a:gd name="T32" fmla="*/ 17 w 31"/>
                <a:gd name="T33" fmla="*/ 17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" name="Freeform 637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16 w 31"/>
                <a:gd name="T1" fmla="*/ 21 h 32"/>
                <a:gd name="T2" fmla="*/ 14 w 31"/>
                <a:gd name="T3" fmla="*/ 22 h 32"/>
                <a:gd name="T4" fmla="*/ 10 w 31"/>
                <a:gd name="T5" fmla="*/ 23 h 32"/>
                <a:gd name="T6" fmla="*/ 5 w 31"/>
                <a:gd name="T7" fmla="*/ 23 h 32"/>
                <a:gd name="T8" fmla="*/ 3 w 31"/>
                <a:gd name="T9" fmla="*/ 21 h 32"/>
                <a:gd name="T10" fmla="*/ 0 w 31"/>
                <a:gd name="T11" fmla="*/ 16 h 32"/>
                <a:gd name="T12" fmla="*/ 1 w 31"/>
                <a:gd name="T13" fmla="*/ 9 h 32"/>
                <a:gd name="T14" fmla="*/ 3 w 31"/>
                <a:gd name="T15" fmla="*/ 8 h 32"/>
                <a:gd name="T16" fmla="*/ 5 w 31"/>
                <a:gd name="T17" fmla="*/ 3 h 32"/>
                <a:gd name="T18" fmla="*/ 7 w 31"/>
                <a:gd name="T19" fmla="*/ 1 h 32"/>
                <a:gd name="T20" fmla="*/ 11 w 31"/>
                <a:gd name="T21" fmla="*/ 0 h 32"/>
                <a:gd name="T22" fmla="*/ 14 w 31"/>
                <a:gd name="T23" fmla="*/ 1 h 32"/>
                <a:gd name="T24" fmla="*/ 17 w 31"/>
                <a:gd name="T25" fmla="*/ 5 h 32"/>
                <a:gd name="T26" fmla="*/ 19 w 31"/>
                <a:gd name="T27" fmla="*/ 8 h 32"/>
                <a:gd name="T28" fmla="*/ 19 w 31"/>
                <a:gd name="T29" fmla="*/ 12 h 32"/>
                <a:gd name="T30" fmla="*/ 18 w 31"/>
                <a:gd name="T31" fmla="*/ 18 h 32"/>
                <a:gd name="T32" fmla="*/ 16 w 31"/>
                <a:gd name="T33" fmla="*/ 2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4" name="Freeform 638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14 w 31"/>
                <a:gd name="T1" fmla="*/ 19 h 31"/>
                <a:gd name="T2" fmla="*/ 17 w 31"/>
                <a:gd name="T3" fmla="*/ 15 h 31"/>
                <a:gd name="T4" fmla="*/ 19 w 31"/>
                <a:gd name="T5" fmla="*/ 12 h 31"/>
                <a:gd name="T6" fmla="*/ 19 w 31"/>
                <a:gd name="T7" fmla="*/ 8 h 31"/>
                <a:gd name="T8" fmla="*/ 18 w 31"/>
                <a:gd name="T9" fmla="*/ 5 h 31"/>
                <a:gd name="T10" fmla="*/ 15 w 31"/>
                <a:gd name="T11" fmla="*/ 3 h 31"/>
                <a:gd name="T12" fmla="*/ 11 w 31"/>
                <a:gd name="T13" fmla="*/ 1 h 31"/>
                <a:gd name="T14" fmla="*/ 5 w 31"/>
                <a:gd name="T15" fmla="*/ 0 h 31"/>
                <a:gd name="T16" fmla="*/ 4 w 31"/>
                <a:gd name="T17" fmla="*/ 2 h 31"/>
                <a:gd name="T18" fmla="*/ 1 w 31"/>
                <a:gd name="T19" fmla="*/ 5 h 31"/>
                <a:gd name="T20" fmla="*/ 0 w 31"/>
                <a:gd name="T21" fmla="*/ 5 h 31"/>
                <a:gd name="T22" fmla="*/ 0 w 31"/>
                <a:gd name="T23" fmla="*/ 10 h 31"/>
                <a:gd name="T24" fmla="*/ 0 w 31"/>
                <a:gd name="T25" fmla="*/ 13 h 31"/>
                <a:gd name="T26" fmla="*/ 3 w 31"/>
                <a:gd name="T27" fmla="*/ 15 h 31"/>
                <a:gd name="T28" fmla="*/ 5 w 31"/>
                <a:gd name="T29" fmla="*/ 17 h 31"/>
                <a:gd name="T30" fmla="*/ 11 w 31"/>
                <a:gd name="T31" fmla="*/ 19 h 31"/>
                <a:gd name="T32" fmla="*/ 14 w 31"/>
                <a:gd name="T33" fmla="*/ 19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5" name="Freeform 639"/>
            <p:cNvSpPr>
              <a:spLocks/>
            </p:cNvSpPr>
            <p:nvPr/>
          </p:nvSpPr>
          <p:spPr bwMode="auto">
            <a:xfrm>
              <a:off x="4432" y="2030"/>
              <a:ext cx="25" cy="24"/>
            </a:xfrm>
            <a:custGeom>
              <a:avLst/>
              <a:gdLst>
                <a:gd name="T0" fmla="*/ 18 w 27"/>
                <a:gd name="T1" fmla="*/ 5 h 28"/>
                <a:gd name="T2" fmla="*/ 18 w 27"/>
                <a:gd name="T3" fmla="*/ 8 h 28"/>
                <a:gd name="T4" fmla="*/ 18 w 27"/>
                <a:gd name="T5" fmla="*/ 9 h 28"/>
                <a:gd name="T6" fmla="*/ 16 w 27"/>
                <a:gd name="T7" fmla="*/ 11 h 28"/>
                <a:gd name="T8" fmla="*/ 11 w 27"/>
                <a:gd name="T9" fmla="*/ 13 h 28"/>
                <a:gd name="T10" fmla="*/ 6 w 27"/>
                <a:gd name="T11" fmla="*/ 13 h 28"/>
                <a:gd name="T12" fmla="*/ 4 w 27"/>
                <a:gd name="T13" fmla="*/ 11 h 28"/>
                <a:gd name="T14" fmla="*/ 1 w 27"/>
                <a:gd name="T15" fmla="*/ 10 h 28"/>
                <a:gd name="T16" fmla="*/ 0 w 27"/>
                <a:gd name="T17" fmla="*/ 8 h 28"/>
                <a:gd name="T18" fmla="*/ 1 w 27"/>
                <a:gd name="T19" fmla="*/ 6 h 28"/>
                <a:gd name="T20" fmla="*/ 3 w 27"/>
                <a:gd name="T21" fmla="*/ 3 h 28"/>
                <a:gd name="T22" fmla="*/ 6 w 27"/>
                <a:gd name="T23" fmla="*/ 2 h 28"/>
                <a:gd name="T24" fmla="*/ 6 w 27"/>
                <a:gd name="T25" fmla="*/ 0 h 28"/>
                <a:gd name="T26" fmla="*/ 11 w 27"/>
                <a:gd name="T27" fmla="*/ 0 h 28"/>
                <a:gd name="T28" fmla="*/ 16 w 27"/>
                <a:gd name="T29" fmla="*/ 3 h 28"/>
                <a:gd name="T30" fmla="*/ 18 w 27"/>
                <a:gd name="T31" fmla="*/ 3 h 28"/>
                <a:gd name="T32" fmla="*/ 18 w 27"/>
                <a:gd name="T33" fmla="*/ 5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6" name="Freeform 640"/>
            <p:cNvSpPr>
              <a:spLocks/>
            </p:cNvSpPr>
            <p:nvPr/>
          </p:nvSpPr>
          <p:spPr bwMode="auto">
            <a:xfrm>
              <a:off x="4397" y="1986"/>
              <a:ext cx="21" cy="26"/>
            </a:xfrm>
            <a:custGeom>
              <a:avLst/>
              <a:gdLst>
                <a:gd name="T0" fmla="*/ 8 w 25"/>
                <a:gd name="T1" fmla="*/ 0 h 31"/>
                <a:gd name="T2" fmla="*/ 9 w 25"/>
                <a:gd name="T3" fmla="*/ 2 h 31"/>
                <a:gd name="T4" fmla="*/ 11 w 25"/>
                <a:gd name="T5" fmla="*/ 3 h 31"/>
                <a:gd name="T6" fmla="*/ 11 w 25"/>
                <a:gd name="T7" fmla="*/ 5 h 31"/>
                <a:gd name="T8" fmla="*/ 11 w 25"/>
                <a:gd name="T9" fmla="*/ 8 h 31"/>
                <a:gd name="T10" fmla="*/ 9 w 25"/>
                <a:gd name="T11" fmla="*/ 10 h 31"/>
                <a:gd name="T12" fmla="*/ 7 w 25"/>
                <a:gd name="T13" fmla="*/ 11 h 31"/>
                <a:gd name="T14" fmla="*/ 5 w 25"/>
                <a:gd name="T15" fmla="*/ 13 h 31"/>
                <a:gd name="T16" fmla="*/ 3 w 25"/>
                <a:gd name="T17" fmla="*/ 13 h 31"/>
                <a:gd name="T18" fmla="*/ 3 w 25"/>
                <a:gd name="T19" fmla="*/ 13 h 31"/>
                <a:gd name="T20" fmla="*/ 1 w 25"/>
                <a:gd name="T21" fmla="*/ 11 h 31"/>
                <a:gd name="T22" fmla="*/ 0 w 25"/>
                <a:gd name="T23" fmla="*/ 8 h 31"/>
                <a:gd name="T24" fmla="*/ 0 w 25"/>
                <a:gd name="T25" fmla="*/ 6 h 31"/>
                <a:gd name="T26" fmla="*/ 3 w 25"/>
                <a:gd name="T27" fmla="*/ 4 h 31"/>
                <a:gd name="T28" fmla="*/ 3 w 25"/>
                <a:gd name="T29" fmla="*/ 3 h 31"/>
                <a:gd name="T30" fmla="*/ 5 w 25"/>
                <a:gd name="T31" fmla="*/ 1 h 31"/>
                <a:gd name="T32" fmla="*/ 8 w 25"/>
                <a:gd name="T33" fmla="*/ 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7" name="Freeform 641"/>
            <p:cNvSpPr>
              <a:spLocks/>
            </p:cNvSpPr>
            <p:nvPr/>
          </p:nvSpPr>
          <p:spPr bwMode="auto">
            <a:xfrm>
              <a:off x="4352" y="2003"/>
              <a:ext cx="26" cy="30"/>
            </a:xfrm>
            <a:custGeom>
              <a:avLst/>
              <a:gdLst>
                <a:gd name="T0" fmla="*/ 13 w 30"/>
                <a:gd name="T1" fmla="*/ 11 h 33"/>
                <a:gd name="T2" fmla="*/ 12 w 30"/>
                <a:gd name="T3" fmla="*/ 14 h 33"/>
                <a:gd name="T4" fmla="*/ 10 w 30"/>
                <a:gd name="T5" fmla="*/ 18 h 33"/>
                <a:gd name="T6" fmla="*/ 8 w 30"/>
                <a:gd name="T7" fmla="*/ 20 h 33"/>
                <a:gd name="T8" fmla="*/ 4 w 30"/>
                <a:gd name="T9" fmla="*/ 21 h 33"/>
                <a:gd name="T10" fmla="*/ 3 w 30"/>
                <a:gd name="T11" fmla="*/ 19 h 33"/>
                <a:gd name="T12" fmla="*/ 0 w 30"/>
                <a:gd name="T13" fmla="*/ 17 h 33"/>
                <a:gd name="T14" fmla="*/ 0 w 30"/>
                <a:gd name="T15" fmla="*/ 14 h 33"/>
                <a:gd name="T16" fmla="*/ 1 w 30"/>
                <a:gd name="T17" fmla="*/ 10 h 33"/>
                <a:gd name="T18" fmla="*/ 3 w 30"/>
                <a:gd name="T19" fmla="*/ 5 h 33"/>
                <a:gd name="T20" fmla="*/ 5 w 30"/>
                <a:gd name="T21" fmla="*/ 3 h 33"/>
                <a:gd name="T22" fmla="*/ 8 w 30"/>
                <a:gd name="T23" fmla="*/ 1 h 33"/>
                <a:gd name="T24" fmla="*/ 10 w 30"/>
                <a:gd name="T25" fmla="*/ 0 h 33"/>
                <a:gd name="T26" fmla="*/ 12 w 30"/>
                <a:gd name="T27" fmla="*/ 1 h 33"/>
                <a:gd name="T28" fmla="*/ 14 w 30"/>
                <a:gd name="T29" fmla="*/ 5 h 33"/>
                <a:gd name="T30" fmla="*/ 15 w 30"/>
                <a:gd name="T31" fmla="*/ 6 h 33"/>
                <a:gd name="T32" fmla="*/ 13 w 30"/>
                <a:gd name="T33" fmla="*/ 1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8" name="Freeform 642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4 w 29"/>
                <a:gd name="T1" fmla="*/ 12 h 29"/>
                <a:gd name="T2" fmla="*/ 1 w 29"/>
                <a:gd name="T3" fmla="*/ 10 h 29"/>
                <a:gd name="T4" fmla="*/ 0 w 29"/>
                <a:gd name="T5" fmla="*/ 8 h 29"/>
                <a:gd name="T6" fmla="*/ 0 w 29"/>
                <a:gd name="T7" fmla="*/ 6 h 29"/>
                <a:gd name="T8" fmla="*/ 2 w 29"/>
                <a:gd name="T9" fmla="*/ 3 h 29"/>
                <a:gd name="T10" fmla="*/ 4 w 29"/>
                <a:gd name="T11" fmla="*/ 3 h 29"/>
                <a:gd name="T12" fmla="*/ 7 w 29"/>
                <a:gd name="T13" fmla="*/ 1 h 29"/>
                <a:gd name="T14" fmla="*/ 10 w 29"/>
                <a:gd name="T15" fmla="*/ 0 h 29"/>
                <a:gd name="T16" fmla="*/ 12 w 29"/>
                <a:gd name="T17" fmla="*/ 1 h 29"/>
                <a:gd name="T18" fmla="*/ 14 w 29"/>
                <a:gd name="T19" fmla="*/ 3 h 29"/>
                <a:gd name="T20" fmla="*/ 16 w 29"/>
                <a:gd name="T21" fmla="*/ 3 h 29"/>
                <a:gd name="T22" fmla="*/ 17 w 29"/>
                <a:gd name="T23" fmla="*/ 7 h 29"/>
                <a:gd name="T24" fmla="*/ 16 w 29"/>
                <a:gd name="T25" fmla="*/ 9 h 29"/>
                <a:gd name="T26" fmla="*/ 13 w 29"/>
                <a:gd name="T27" fmla="*/ 11 h 29"/>
                <a:gd name="T28" fmla="*/ 11 w 29"/>
                <a:gd name="T29" fmla="*/ 14 h 29"/>
                <a:gd name="T30" fmla="*/ 7 w 29"/>
                <a:gd name="T31" fmla="*/ 14 h 29"/>
                <a:gd name="T32" fmla="*/ 4 w 29"/>
                <a:gd name="T33" fmla="*/ 12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9" name="Freeform 643"/>
            <p:cNvSpPr>
              <a:spLocks/>
            </p:cNvSpPr>
            <p:nvPr/>
          </p:nvSpPr>
          <p:spPr bwMode="auto">
            <a:xfrm>
              <a:off x="4424" y="1870"/>
              <a:ext cx="215" cy="139"/>
            </a:xfrm>
            <a:custGeom>
              <a:avLst/>
              <a:gdLst>
                <a:gd name="T0" fmla="*/ 3 w 247"/>
                <a:gd name="T1" fmla="*/ 66 h 159"/>
                <a:gd name="T2" fmla="*/ 3 w 247"/>
                <a:gd name="T3" fmla="*/ 70 h 159"/>
                <a:gd name="T4" fmla="*/ 4 w 247"/>
                <a:gd name="T5" fmla="*/ 72 h 159"/>
                <a:gd name="T6" fmla="*/ 11 w 247"/>
                <a:gd name="T7" fmla="*/ 67 h 159"/>
                <a:gd name="T8" fmla="*/ 23 w 247"/>
                <a:gd name="T9" fmla="*/ 72 h 159"/>
                <a:gd name="T10" fmla="*/ 48 w 247"/>
                <a:gd name="T11" fmla="*/ 79 h 159"/>
                <a:gd name="T12" fmla="*/ 67 w 247"/>
                <a:gd name="T13" fmla="*/ 82 h 159"/>
                <a:gd name="T14" fmla="*/ 70 w 247"/>
                <a:gd name="T15" fmla="*/ 79 h 159"/>
                <a:gd name="T16" fmla="*/ 53 w 247"/>
                <a:gd name="T17" fmla="*/ 77 h 159"/>
                <a:gd name="T18" fmla="*/ 33 w 247"/>
                <a:gd name="T19" fmla="*/ 71 h 159"/>
                <a:gd name="T20" fmla="*/ 19 w 247"/>
                <a:gd name="T21" fmla="*/ 62 h 159"/>
                <a:gd name="T22" fmla="*/ 21 w 247"/>
                <a:gd name="T23" fmla="*/ 59 h 159"/>
                <a:gd name="T24" fmla="*/ 31 w 247"/>
                <a:gd name="T25" fmla="*/ 55 h 159"/>
                <a:gd name="T26" fmla="*/ 41 w 247"/>
                <a:gd name="T27" fmla="*/ 53 h 159"/>
                <a:gd name="T28" fmla="*/ 60 w 247"/>
                <a:gd name="T29" fmla="*/ 60 h 159"/>
                <a:gd name="T30" fmla="*/ 79 w 247"/>
                <a:gd name="T31" fmla="*/ 64 h 159"/>
                <a:gd name="T32" fmla="*/ 90 w 247"/>
                <a:gd name="T33" fmla="*/ 62 h 159"/>
                <a:gd name="T34" fmla="*/ 83 w 247"/>
                <a:gd name="T35" fmla="*/ 61 h 159"/>
                <a:gd name="T36" fmla="*/ 72 w 247"/>
                <a:gd name="T37" fmla="*/ 59 h 159"/>
                <a:gd name="T38" fmla="*/ 62 w 247"/>
                <a:gd name="T39" fmla="*/ 56 h 159"/>
                <a:gd name="T40" fmla="*/ 49 w 247"/>
                <a:gd name="T41" fmla="*/ 51 h 159"/>
                <a:gd name="T42" fmla="*/ 44 w 247"/>
                <a:gd name="T43" fmla="*/ 46 h 159"/>
                <a:gd name="T44" fmla="*/ 54 w 247"/>
                <a:gd name="T45" fmla="*/ 45 h 159"/>
                <a:gd name="T46" fmla="*/ 63 w 247"/>
                <a:gd name="T47" fmla="*/ 43 h 159"/>
                <a:gd name="T48" fmla="*/ 69 w 247"/>
                <a:gd name="T49" fmla="*/ 41 h 159"/>
                <a:gd name="T50" fmla="*/ 78 w 247"/>
                <a:gd name="T51" fmla="*/ 45 h 159"/>
                <a:gd name="T52" fmla="*/ 86 w 247"/>
                <a:gd name="T53" fmla="*/ 49 h 159"/>
                <a:gd name="T54" fmla="*/ 97 w 247"/>
                <a:gd name="T55" fmla="*/ 51 h 159"/>
                <a:gd name="T56" fmla="*/ 91 w 247"/>
                <a:gd name="T57" fmla="*/ 46 h 159"/>
                <a:gd name="T58" fmla="*/ 83 w 247"/>
                <a:gd name="T59" fmla="*/ 43 h 159"/>
                <a:gd name="T60" fmla="*/ 78 w 247"/>
                <a:gd name="T61" fmla="*/ 39 h 159"/>
                <a:gd name="T62" fmla="*/ 93 w 247"/>
                <a:gd name="T63" fmla="*/ 35 h 159"/>
                <a:gd name="T64" fmla="*/ 113 w 247"/>
                <a:gd name="T65" fmla="*/ 32 h 159"/>
                <a:gd name="T66" fmla="*/ 124 w 247"/>
                <a:gd name="T67" fmla="*/ 30 h 159"/>
                <a:gd name="T68" fmla="*/ 118 w 247"/>
                <a:gd name="T69" fmla="*/ 27 h 159"/>
                <a:gd name="T70" fmla="*/ 101 w 247"/>
                <a:gd name="T71" fmla="*/ 28 h 159"/>
                <a:gd name="T72" fmla="*/ 82 w 247"/>
                <a:gd name="T73" fmla="*/ 31 h 159"/>
                <a:gd name="T74" fmla="*/ 74 w 247"/>
                <a:gd name="T75" fmla="*/ 26 h 159"/>
                <a:gd name="T76" fmla="*/ 84 w 247"/>
                <a:gd name="T77" fmla="*/ 3 h 159"/>
                <a:gd name="T78" fmla="*/ 84 w 247"/>
                <a:gd name="T79" fmla="*/ 1 h 159"/>
                <a:gd name="T80" fmla="*/ 78 w 247"/>
                <a:gd name="T81" fmla="*/ 8 h 159"/>
                <a:gd name="T82" fmla="*/ 69 w 247"/>
                <a:gd name="T83" fmla="*/ 21 h 159"/>
                <a:gd name="T84" fmla="*/ 64 w 247"/>
                <a:gd name="T85" fmla="*/ 33 h 159"/>
                <a:gd name="T86" fmla="*/ 54 w 247"/>
                <a:gd name="T87" fmla="*/ 35 h 159"/>
                <a:gd name="T88" fmla="*/ 42 w 247"/>
                <a:gd name="T89" fmla="*/ 39 h 159"/>
                <a:gd name="T90" fmla="*/ 37 w 247"/>
                <a:gd name="T91" fmla="*/ 34 h 159"/>
                <a:gd name="T92" fmla="*/ 44 w 247"/>
                <a:gd name="T93" fmla="*/ 7 h 159"/>
                <a:gd name="T94" fmla="*/ 44 w 247"/>
                <a:gd name="T95" fmla="*/ 3 h 159"/>
                <a:gd name="T96" fmla="*/ 33 w 247"/>
                <a:gd name="T97" fmla="*/ 23 h 159"/>
                <a:gd name="T98" fmla="*/ 24 w 247"/>
                <a:gd name="T99" fmla="*/ 46 h 159"/>
                <a:gd name="T100" fmla="*/ 14 w 247"/>
                <a:gd name="T101" fmla="*/ 56 h 159"/>
                <a:gd name="T102" fmla="*/ 10 w 247"/>
                <a:gd name="T103" fmla="*/ 56 h 159"/>
                <a:gd name="T104" fmla="*/ 13 w 247"/>
                <a:gd name="T105" fmla="*/ 34 h 159"/>
                <a:gd name="T106" fmla="*/ 11 w 247"/>
                <a:gd name="T107" fmla="*/ 25 h 159"/>
                <a:gd name="T108" fmla="*/ 0 w 247"/>
                <a:gd name="T109" fmla="*/ 66 h 15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0" name="Freeform 644"/>
            <p:cNvSpPr>
              <a:spLocks/>
            </p:cNvSpPr>
            <p:nvPr/>
          </p:nvSpPr>
          <p:spPr bwMode="auto">
            <a:xfrm>
              <a:off x="4436" y="2096"/>
              <a:ext cx="149" cy="176"/>
            </a:xfrm>
            <a:custGeom>
              <a:avLst/>
              <a:gdLst>
                <a:gd name="T0" fmla="*/ 3 w 171"/>
                <a:gd name="T1" fmla="*/ 3 h 200"/>
                <a:gd name="T2" fmla="*/ 3 w 171"/>
                <a:gd name="T3" fmla="*/ 4 h 200"/>
                <a:gd name="T4" fmla="*/ 3 w 171"/>
                <a:gd name="T5" fmla="*/ 10 h 200"/>
                <a:gd name="T6" fmla="*/ 9 w 171"/>
                <a:gd name="T7" fmla="*/ 18 h 200"/>
                <a:gd name="T8" fmla="*/ 8 w 171"/>
                <a:gd name="T9" fmla="*/ 29 h 200"/>
                <a:gd name="T10" fmla="*/ 10 w 171"/>
                <a:gd name="T11" fmla="*/ 53 h 200"/>
                <a:gd name="T12" fmla="*/ 12 w 171"/>
                <a:gd name="T13" fmla="*/ 63 h 200"/>
                <a:gd name="T14" fmla="*/ 15 w 171"/>
                <a:gd name="T15" fmla="*/ 65 h 200"/>
                <a:gd name="T16" fmla="*/ 14 w 171"/>
                <a:gd name="T17" fmla="*/ 55 h 200"/>
                <a:gd name="T18" fmla="*/ 15 w 171"/>
                <a:gd name="T19" fmla="*/ 35 h 200"/>
                <a:gd name="T20" fmla="*/ 18 w 171"/>
                <a:gd name="T21" fmla="*/ 30 h 200"/>
                <a:gd name="T22" fmla="*/ 24 w 171"/>
                <a:gd name="T23" fmla="*/ 33 h 200"/>
                <a:gd name="T24" fmla="*/ 29 w 171"/>
                <a:gd name="T25" fmla="*/ 39 h 200"/>
                <a:gd name="T26" fmla="*/ 33 w 171"/>
                <a:gd name="T27" fmla="*/ 43 h 200"/>
                <a:gd name="T28" fmla="*/ 35 w 171"/>
                <a:gd name="T29" fmla="*/ 52 h 200"/>
                <a:gd name="T30" fmla="*/ 38 w 171"/>
                <a:gd name="T31" fmla="*/ 70 h 200"/>
                <a:gd name="T32" fmla="*/ 37 w 171"/>
                <a:gd name="T33" fmla="*/ 82 h 200"/>
                <a:gd name="T34" fmla="*/ 37 w 171"/>
                <a:gd name="T35" fmla="*/ 93 h 200"/>
                <a:gd name="T36" fmla="*/ 39 w 171"/>
                <a:gd name="T37" fmla="*/ 99 h 200"/>
                <a:gd name="T38" fmla="*/ 41 w 171"/>
                <a:gd name="T39" fmla="*/ 94 h 200"/>
                <a:gd name="T40" fmla="*/ 40 w 171"/>
                <a:gd name="T41" fmla="*/ 86 h 200"/>
                <a:gd name="T42" fmla="*/ 43 w 171"/>
                <a:gd name="T43" fmla="*/ 77 h 200"/>
                <a:gd name="T44" fmla="*/ 44 w 171"/>
                <a:gd name="T45" fmla="*/ 71 h 200"/>
                <a:gd name="T46" fmla="*/ 44 w 171"/>
                <a:gd name="T47" fmla="*/ 57 h 200"/>
                <a:gd name="T48" fmla="*/ 49 w 171"/>
                <a:gd name="T49" fmla="*/ 60 h 200"/>
                <a:gd name="T50" fmla="*/ 60 w 171"/>
                <a:gd name="T51" fmla="*/ 76 h 200"/>
                <a:gd name="T52" fmla="*/ 73 w 171"/>
                <a:gd name="T53" fmla="*/ 92 h 200"/>
                <a:gd name="T54" fmla="*/ 83 w 171"/>
                <a:gd name="T55" fmla="*/ 103 h 200"/>
                <a:gd name="T56" fmla="*/ 84 w 171"/>
                <a:gd name="T57" fmla="*/ 101 h 200"/>
                <a:gd name="T58" fmla="*/ 79 w 171"/>
                <a:gd name="T59" fmla="*/ 92 h 200"/>
                <a:gd name="T60" fmla="*/ 72 w 171"/>
                <a:gd name="T61" fmla="*/ 81 h 200"/>
                <a:gd name="T62" fmla="*/ 68 w 171"/>
                <a:gd name="T63" fmla="*/ 72 h 200"/>
                <a:gd name="T64" fmla="*/ 64 w 171"/>
                <a:gd name="T65" fmla="*/ 68 h 200"/>
                <a:gd name="T66" fmla="*/ 60 w 171"/>
                <a:gd name="T67" fmla="*/ 62 h 200"/>
                <a:gd name="T68" fmla="*/ 56 w 171"/>
                <a:gd name="T69" fmla="*/ 55 h 200"/>
                <a:gd name="T70" fmla="*/ 49 w 171"/>
                <a:gd name="T71" fmla="*/ 48 h 200"/>
                <a:gd name="T72" fmla="*/ 50 w 171"/>
                <a:gd name="T73" fmla="*/ 48 h 200"/>
                <a:gd name="T74" fmla="*/ 56 w 171"/>
                <a:gd name="T75" fmla="*/ 48 h 200"/>
                <a:gd name="T76" fmla="*/ 62 w 171"/>
                <a:gd name="T77" fmla="*/ 50 h 200"/>
                <a:gd name="T78" fmla="*/ 68 w 171"/>
                <a:gd name="T79" fmla="*/ 54 h 200"/>
                <a:gd name="T80" fmla="*/ 71 w 171"/>
                <a:gd name="T81" fmla="*/ 56 h 200"/>
                <a:gd name="T82" fmla="*/ 74 w 171"/>
                <a:gd name="T83" fmla="*/ 56 h 200"/>
                <a:gd name="T84" fmla="*/ 71 w 171"/>
                <a:gd name="T85" fmla="*/ 51 h 200"/>
                <a:gd name="T86" fmla="*/ 64 w 171"/>
                <a:gd name="T87" fmla="*/ 46 h 200"/>
                <a:gd name="T88" fmla="*/ 52 w 171"/>
                <a:gd name="T89" fmla="*/ 40 h 200"/>
                <a:gd name="T90" fmla="*/ 43 w 171"/>
                <a:gd name="T91" fmla="*/ 36 h 200"/>
                <a:gd name="T92" fmla="*/ 37 w 171"/>
                <a:gd name="T93" fmla="*/ 33 h 200"/>
                <a:gd name="T94" fmla="*/ 30 w 171"/>
                <a:gd name="T95" fmla="*/ 30 h 200"/>
                <a:gd name="T96" fmla="*/ 25 w 171"/>
                <a:gd name="T97" fmla="*/ 26 h 200"/>
                <a:gd name="T98" fmla="*/ 21 w 171"/>
                <a:gd name="T99" fmla="*/ 22 h 200"/>
                <a:gd name="T100" fmla="*/ 23 w 171"/>
                <a:gd name="T101" fmla="*/ 18 h 200"/>
                <a:gd name="T102" fmla="*/ 30 w 171"/>
                <a:gd name="T103" fmla="*/ 17 h 200"/>
                <a:gd name="T104" fmla="*/ 39 w 171"/>
                <a:gd name="T105" fmla="*/ 17 h 200"/>
                <a:gd name="T106" fmla="*/ 47 w 171"/>
                <a:gd name="T107" fmla="*/ 18 h 200"/>
                <a:gd name="T108" fmla="*/ 54 w 171"/>
                <a:gd name="T109" fmla="*/ 20 h 200"/>
                <a:gd name="T110" fmla="*/ 56 w 171"/>
                <a:gd name="T111" fmla="*/ 17 h 200"/>
                <a:gd name="T112" fmla="*/ 44 w 171"/>
                <a:gd name="T113" fmla="*/ 13 h 200"/>
                <a:gd name="T114" fmla="*/ 34 w 171"/>
                <a:gd name="T115" fmla="*/ 11 h 200"/>
                <a:gd name="T116" fmla="*/ 24 w 171"/>
                <a:gd name="T117" fmla="*/ 11 h 200"/>
                <a:gd name="T118" fmla="*/ 16 w 171"/>
                <a:gd name="T119" fmla="*/ 10 h 200"/>
                <a:gd name="T120" fmla="*/ 10 w 171"/>
                <a:gd name="T121" fmla="*/ 9 h 200"/>
                <a:gd name="T122" fmla="*/ 6 w 171"/>
                <a:gd name="T123" fmla="*/ 4 h 2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1" name="Freeform 645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59 w 125"/>
                <a:gd name="T1" fmla="*/ 24 h 263"/>
                <a:gd name="T2" fmla="*/ 55 w 125"/>
                <a:gd name="T3" fmla="*/ 29 h 263"/>
                <a:gd name="T4" fmla="*/ 52 w 125"/>
                <a:gd name="T5" fmla="*/ 27 h 263"/>
                <a:gd name="T6" fmla="*/ 47 w 125"/>
                <a:gd name="T7" fmla="*/ 39 h 263"/>
                <a:gd name="T8" fmla="*/ 57 w 125"/>
                <a:gd name="T9" fmla="*/ 60 h 263"/>
                <a:gd name="T10" fmla="*/ 59 w 125"/>
                <a:gd name="T11" fmla="*/ 83 h 263"/>
                <a:gd name="T12" fmla="*/ 59 w 125"/>
                <a:gd name="T13" fmla="*/ 82 h 263"/>
                <a:gd name="T14" fmla="*/ 49 w 125"/>
                <a:gd name="T15" fmla="*/ 58 h 263"/>
                <a:gd name="T16" fmla="*/ 36 w 125"/>
                <a:gd name="T17" fmla="*/ 72 h 263"/>
                <a:gd name="T18" fmla="*/ 34 w 125"/>
                <a:gd name="T19" fmla="*/ 99 h 263"/>
                <a:gd name="T20" fmla="*/ 32 w 125"/>
                <a:gd name="T21" fmla="*/ 121 h 263"/>
                <a:gd name="T22" fmla="*/ 30 w 125"/>
                <a:gd name="T23" fmla="*/ 120 h 263"/>
                <a:gd name="T24" fmla="*/ 31 w 125"/>
                <a:gd name="T25" fmla="*/ 107 h 263"/>
                <a:gd name="T26" fmla="*/ 27 w 125"/>
                <a:gd name="T27" fmla="*/ 101 h 263"/>
                <a:gd name="T28" fmla="*/ 19 w 125"/>
                <a:gd name="T29" fmla="*/ 117 h 263"/>
                <a:gd name="T30" fmla="*/ 10 w 125"/>
                <a:gd name="T31" fmla="*/ 131 h 263"/>
                <a:gd name="T32" fmla="*/ 2 w 125"/>
                <a:gd name="T33" fmla="*/ 135 h 263"/>
                <a:gd name="T34" fmla="*/ 9 w 125"/>
                <a:gd name="T35" fmla="*/ 125 h 263"/>
                <a:gd name="T36" fmla="*/ 22 w 125"/>
                <a:gd name="T37" fmla="*/ 97 h 263"/>
                <a:gd name="T38" fmla="*/ 16 w 125"/>
                <a:gd name="T39" fmla="*/ 98 h 263"/>
                <a:gd name="T40" fmla="*/ 8 w 125"/>
                <a:gd name="T41" fmla="*/ 101 h 263"/>
                <a:gd name="T42" fmla="*/ 2 w 125"/>
                <a:gd name="T43" fmla="*/ 103 h 263"/>
                <a:gd name="T44" fmla="*/ 4 w 125"/>
                <a:gd name="T45" fmla="*/ 101 h 263"/>
                <a:gd name="T46" fmla="*/ 10 w 125"/>
                <a:gd name="T47" fmla="*/ 95 h 263"/>
                <a:gd name="T48" fmla="*/ 20 w 125"/>
                <a:gd name="T49" fmla="*/ 91 h 263"/>
                <a:gd name="T50" fmla="*/ 28 w 125"/>
                <a:gd name="T51" fmla="*/ 78 h 263"/>
                <a:gd name="T52" fmla="*/ 37 w 125"/>
                <a:gd name="T53" fmla="*/ 52 h 263"/>
                <a:gd name="T54" fmla="*/ 22 w 125"/>
                <a:gd name="T55" fmla="*/ 51 h 263"/>
                <a:gd name="T56" fmla="*/ 10 w 125"/>
                <a:gd name="T57" fmla="*/ 52 h 263"/>
                <a:gd name="T58" fmla="*/ 3 w 125"/>
                <a:gd name="T59" fmla="*/ 55 h 263"/>
                <a:gd name="T60" fmla="*/ 4 w 125"/>
                <a:gd name="T61" fmla="*/ 52 h 263"/>
                <a:gd name="T62" fmla="*/ 14 w 125"/>
                <a:gd name="T63" fmla="*/ 47 h 263"/>
                <a:gd name="T64" fmla="*/ 31 w 125"/>
                <a:gd name="T65" fmla="*/ 43 h 263"/>
                <a:gd name="T66" fmla="*/ 41 w 125"/>
                <a:gd name="T67" fmla="*/ 39 h 263"/>
                <a:gd name="T68" fmla="*/ 46 w 125"/>
                <a:gd name="T69" fmla="*/ 25 h 263"/>
                <a:gd name="T70" fmla="*/ 36 w 125"/>
                <a:gd name="T71" fmla="*/ 22 h 263"/>
                <a:gd name="T72" fmla="*/ 25 w 125"/>
                <a:gd name="T73" fmla="*/ 24 h 263"/>
                <a:gd name="T74" fmla="*/ 13 w 125"/>
                <a:gd name="T75" fmla="*/ 29 h 263"/>
                <a:gd name="T76" fmla="*/ 5 w 125"/>
                <a:gd name="T77" fmla="*/ 32 h 263"/>
                <a:gd name="T78" fmla="*/ 2 w 125"/>
                <a:gd name="T79" fmla="*/ 34 h 263"/>
                <a:gd name="T80" fmla="*/ 9 w 125"/>
                <a:gd name="T81" fmla="*/ 25 h 263"/>
                <a:gd name="T82" fmla="*/ 19 w 125"/>
                <a:gd name="T83" fmla="*/ 15 h 263"/>
                <a:gd name="T84" fmla="*/ 28 w 125"/>
                <a:gd name="T85" fmla="*/ 10 h 263"/>
                <a:gd name="T86" fmla="*/ 30 w 125"/>
                <a:gd name="T87" fmla="*/ 15 h 263"/>
                <a:gd name="T88" fmla="*/ 35 w 125"/>
                <a:gd name="T89" fmla="*/ 20 h 263"/>
                <a:gd name="T90" fmla="*/ 43 w 125"/>
                <a:gd name="T91" fmla="*/ 22 h 263"/>
                <a:gd name="T92" fmla="*/ 52 w 125"/>
                <a:gd name="T93" fmla="*/ 20 h 263"/>
                <a:gd name="T94" fmla="*/ 54 w 125"/>
                <a:gd name="T95" fmla="*/ 11 h 263"/>
                <a:gd name="T96" fmla="*/ 63 w 125"/>
                <a:gd name="T97" fmla="*/ 3 h 263"/>
                <a:gd name="T98" fmla="*/ 66 w 125"/>
                <a:gd name="T99" fmla="*/ 3 h 263"/>
                <a:gd name="T100" fmla="*/ 59 w 125"/>
                <a:gd name="T101" fmla="*/ 15 h 263"/>
                <a:gd name="T102" fmla="*/ 65 w 125"/>
                <a:gd name="T103" fmla="*/ 20 h 2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2" name="Freeform 646"/>
            <p:cNvSpPr>
              <a:spLocks/>
            </p:cNvSpPr>
            <p:nvPr/>
          </p:nvSpPr>
          <p:spPr bwMode="auto">
            <a:xfrm>
              <a:off x="4353" y="2144"/>
              <a:ext cx="18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5 w 20"/>
                <a:gd name="T5" fmla="*/ 1 h 33"/>
                <a:gd name="T6" fmla="*/ 9 w 20"/>
                <a:gd name="T7" fmla="*/ 1 h 33"/>
                <a:gd name="T8" fmla="*/ 11 w 20"/>
                <a:gd name="T9" fmla="*/ 0 h 33"/>
                <a:gd name="T10" fmla="*/ 11 w 20"/>
                <a:gd name="T11" fmla="*/ 5 h 33"/>
                <a:gd name="T12" fmla="*/ 12 w 20"/>
                <a:gd name="T13" fmla="*/ 11 h 33"/>
                <a:gd name="T14" fmla="*/ 11 w 20"/>
                <a:gd name="T15" fmla="*/ 14 h 33"/>
                <a:gd name="T16" fmla="*/ 11 w 20"/>
                <a:gd name="T17" fmla="*/ 19 h 33"/>
                <a:gd name="T18" fmla="*/ 10 w 20"/>
                <a:gd name="T19" fmla="*/ 21 h 33"/>
                <a:gd name="T20" fmla="*/ 10 w 20"/>
                <a:gd name="T21" fmla="*/ 21 h 33"/>
                <a:gd name="T22" fmla="*/ 9 w 20"/>
                <a:gd name="T23" fmla="*/ 20 h 33"/>
                <a:gd name="T24" fmla="*/ 9 w 20"/>
                <a:gd name="T25" fmla="*/ 18 h 33"/>
                <a:gd name="T26" fmla="*/ 8 w 20"/>
                <a:gd name="T27" fmla="*/ 14 h 33"/>
                <a:gd name="T28" fmla="*/ 5 w 20"/>
                <a:gd name="T29" fmla="*/ 10 h 33"/>
                <a:gd name="T30" fmla="*/ 5 w 20"/>
                <a:gd name="T31" fmla="*/ 5 h 33"/>
                <a:gd name="T32" fmla="*/ 0 w 20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3" name="Freeform 647"/>
            <p:cNvSpPr>
              <a:spLocks/>
            </p:cNvSpPr>
            <p:nvPr/>
          </p:nvSpPr>
          <p:spPr bwMode="auto">
            <a:xfrm>
              <a:off x="3910" y="1947"/>
              <a:ext cx="336" cy="204"/>
            </a:xfrm>
            <a:custGeom>
              <a:avLst/>
              <a:gdLst>
                <a:gd name="T0" fmla="*/ 173 w 386"/>
                <a:gd name="T1" fmla="*/ 47 h 232"/>
                <a:gd name="T2" fmla="*/ 155 w 386"/>
                <a:gd name="T3" fmla="*/ 55 h 232"/>
                <a:gd name="T4" fmla="*/ 140 w 386"/>
                <a:gd name="T5" fmla="*/ 82 h 232"/>
                <a:gd name="T6" fmla="*/ 125 w 386"/>
                <a:gd name="T7" fmla="*/ 102 h 232"/>
                <a:gd name="T8" fmla="*/ 104 w 386"/>
                <a:gd name="T9" fmla="*/ 120 h 232"/>
                <a:gd name="T10" fmla="*/ 99 w 386"/>
                <a:gd name="T11" fmla="*/ 120 h 232"/>
                <a:gd name="T12" fmla="*/ 112 w 386"/>
                <a:gd name="T13" fmla="*/ 108 h 232"/>
                <a:gd name="T14" fmla="*/ 131 w 386"/>
                <a:gd name="T15" fmla="*/ 87 h 232"/>
                <a:gd name="T16" fmla="*/ 140 w 386"/>
                <a:gd name="T17" fmla="*/ 68 h 232"/>
                <a:gd name="T18" fmla="*/ 140 w 386"/>
                <a:gd name="T19" fmla="*/ 62 h 232"/>
                <a:gd name="T20" fmla="*/ 127 w 386"/>
                <a:gd name="T21" fmla="*/ 68 h 232"/>
                <a:gd name="T22" fmla="*/ 113 w 386"/>
                <a:gd name="T23" fmla="*/ 76 h 232"/>
                <a:gd name="T24" fmla="*/ 91 w 386"/>
                <a:gd name="T25" fmla="*/ 97 h 232"/>
                <a:gd name="T26" fmla="*/ 64 w 386"/>
                <a:gd name="T27" fmla="*/ 113 h 232"/>
                <a:gd name="T28" fmla="*/ 52 w 386"/>
                <a:gd name="T29" fmla="*/ 114 h 232"/>
                <a:gd name="T30" fmla="*/ 76 w 386"/>
                <a:gd name="T31" fmla="*/ 101 h 232"/>
                <a:gd name="T32" fmla="*/ 99 w 386"/>
                <a:gd name="T33" fmla="*/ 78 h 232"/>
                <a:gd name="T34" fmla="*/ 98 w 386"/>
                <a:gd name="T35" fmla="*/ 73 h 232"/>
                <a:gd name="T36" fmla="*/ 84 w 386"/>
                <a:gd name="T37" fmla="*/ 74 h 232"/>
                <a:gd name="T38" fmla="*/ 73 w 386"/>
                <a:gd name="T39" fmla="*/ 76 h 232"/>
                <a:gd name="T40" fmla="*/ 52 w 386"/>
                <a:gd name="T41" fmla="*/ 86 h 232"/>
                <a:gd name="T42" fmla="*/ 24 w 386"/>
                <a:gd name="T43" fmla="*/ 97 h 232"/>
                <a:gd name="T44" fmla="*/ 16 w 386"/>
                <a:gd name="T45" fmla="*/ 95 h 232"/>
                <a:gd name="T46" fmla="*/ 38 w 386"/>
                <a:gd name="T47" fmla="*/ 87 h 232"/>
                <a:gd name="T48" fmla="*/ 57 w 386"/>
                <a:gd name="T49" fmla="*/ 76 h 232"/>
                <a:gd name="T50" fmla="*/ 38 w 386"/>
                <a:gd name="T51" fmla="*/ 70 h 232"/>
                <a:gd name="T52" fmla="*/ 11 w 386"/>
                <a:gd name="T53" fmla="*/ 74 h 232"/>
                <a:gd name="T54" fmla="*/ 0 w 386"/>
                <a:gd name="T55" fmla="*/ 77 h 232"/>
                <a:gd name="T56" fmla="*/ 17 w 386"/>
                <a:gd name="T57" fmla="*/ 68 h 232"/>
                <a:gd name="T58" fmla="*/ 50 w 386"/>
                <a:gd name="T59" fmla="*/ 62 h 232"/>
                <a:gd name="T60" fmla="*/ 48 w 386"/>
                <a:gd name="T61" fmla="*/ 54 h 232"/>
                <a:gd name="T62" fmla="*/ 29 w 386"/>
                <a:gd name="T63" fmla="*/ 39 h 232"/>
                <a:gd name="T64" fmla="*/ 21 w 386"/>
                <a:gd name="T65" fmla="*/ 32 h 232"/>
                <a:gd name="T66" fmla="*/ 42 w 386"/>
                <a:gd name="T67" fmla="*/ 41 h 232"/>
                <a:gd name="T68" fmla="*/ 68 w 386"/>
                <a:gd name="T69" fmla="*/ 58 h 232"/>
                <a:gd name="T70" fmla="*/ 80 w 386"/>
                <a:gd name="T71" fmla="*/ 62 h 232"/>
                <a:gd name="T72" fmla="*/ 95 w 386"/>
                <a:gd name="T73" fmla="*/ 62 h 232"/>
                <a:gd name="T74" fmla="*/ 91 w 386"/>
                <a:gd name="T75" fmla="*/ 50 h 232"/>
                <a:gd name="T76" fmla="*/ 78 w 386"/>
                <a:gd name="T77" fmla="*/ 35 h 232"/>
                <a:gd name="T78" fmla="*/ 68 w 386"/>
                <a:gd name="T79" fmla="*/ 27 h 232"/>
                <a:gd name="T80" fmla="*/ 60 w 386"/>
                <a:gd name="T81" fmla="*/ 22 h 232"/>
                <a:gd name="T82" fmla="*/ 56 w 386"/>
                <a:gd name="T83" fmla="*/ 14 h 232"/>
                <a:gd name="T84" fmla="*/ 79 w 386"/>
                <a:gd name="T85" fmla="*/ 32 h 232"/>
                <a:gd name="T86" fmla="*/ 103 w 386"/>
                <a:gd name="T87" fmla="*/ 51 h 232"/>
                <a:gd name="T88" fmla="*/ 114 w 386"/>
                <a:gd name="T89" fmla="*/ 57 h 232"/>
                <a:gd name="T90" fmla="*/ 125 w 386"/>
                <a:gd name="T91" fmla="*/ 55 h 232"/>
                <a:gd name="T92" fmla="*/ 139 w 386"/>
                <a:gd name="T93" fmla="*/ 51 h 232"/>
                <a:gd name="T94" fmla="*/ 140 w 386"/>
                <a:gd name="T95" fmla="*/ 46 h 232"/>
                <a:gd name="T96" fmla="*/ 125 w 386"/>
                <a:gd name="T97" fmla="*/ 29 h 232"/>
                <a:gd name="T98" fmla="*/ 103 w 386"/>
                <a:gd name="T99" fmla="*/ 8 h 232"/>
                <a:gd name="T100" fmla="*/ 99 w 386"/>
                <a:gd name="T101" fmla="*/ 3 h 232"/>
                <a:gd name="T102" fmla="*/ 122 w 386"/>
                <a:gd name="T103" fmla="*/ 20 h 232"/>
                <a:gd name="T104" fmla="*/ 147 w 386"/>
                <a:gd name="T105" fmla="*/ 39 h 232"/>
                <a:gd name="T106" fmla="*/ 163 w 386"/>
                <a:gd name="T107" fmla="*/ 38 h 232"/>
                <a:gd name="T108" fmla="*/ 189 w 386"/>
                <a:gd name="T109" fmla="*/ 33 h 232"/>
                <a:gd name="T110" fmla="*/ 189 w 386"/>
                <a:gd name="T111" fmla="*/ 36 h 23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4" name="Freeform 648"/>
            <p:cNvSpPr>
              <a:spLocks/>
            </p:cNvSpPr>
            <p:nvPr/>
          </p:nvSpPr>
          <p:spPr bwMode="auto">
            <a:xfrm>
              <a:off x="4096" y="1751"/>
              <a:ext cx="222" cy="223"/>
            </a:xfrm>
            <a:custGeom>
              <a:avLst/>
              <a:gdLst>
                <a:gd name="T0" fmla="*/ 119 w 254"/>
                <a:gd name="T1" fmla="*/ 126 h 254"/>
                <a:gd name="T2" fmla="*/ 112 w 254"/>
                <a:gd name="T3" fmla="*/ 119 h 254"/>
                <a:gd name="T4" fmla="*/ 103 w 254"/>
                <a:gd name="T5" fmla="*/ 116 h 254"/>
                <a:gd name="T6" fmla="*/ 78 w 254"/>
                <a:gd name="T7" fmla="*/ 118 h 254"/>
                <a:gd name="T8" fmla="*/ 51 w 254"/>
                <a:gd name="T9" fmla="*/ 117 h 254"/>
                <a:gd name="T10" fmla="*/ 34 w 254"/>
                <a:gd name="T11" fmla="*/ 111 h 254"/>
                <a:gd name="T12" fmla="*/ 45 w 254"/>
                <a:gd name="T13" fmla="*/ 111 h 254"/>
                <a:gd name="T14" fmla="*/ 64 w 254"/>
                <a:gd name="T15" fmla="*/ 112 h 254"/>
                <a:gd name="T16" fmla="*/ 87 w 254"/>
                <a:gd name="T17" fmla="*/ 112 h 254"/>
                <a:gd name="T18" fmla="*/ 94 w 254"/>
                <a:gd name="T19" fmla="*/ 107 h 254"/>
                <a:gd name="T20" fmla="*/ 83 w 254"/>
                <a:gd name="T21" fmla="*/ 100 h 254"/>
                <a:gd name="T22" fmla="*/ 73 w 254"/>
                <a:gd name="T23" fmla="*/ 95 h 254"/>
                <a:gd name="T24" fmla="*/ 56 w 254"/>
                <a:gd name="T25" fmla="*/ 92 h 254"/>
                <a:gd name="T26" fmla="*/ 27 w 254"/>
                <a:gd name="T27" fmla="*/ 87 h 254"/>
                <a:gd name="T28" fmla="*/ 8 w 254"/>
                <a:gd name="T29" fmla="*/ 77 h 254"/>
                <a:gd name="T30" fmla="*/ 8 w 254"/>
                <a:gd name="T31" fmla="*/ 73 h 254"/>
                <a:gd name="T32" fmla="*/ 22 w 254"/>
                <a:gd name="T33" fmla="*/ 79 h 254"/>
                <a:gd name="T34" fmla="*/ 45 w 254"/>
                <a:gd name="T35" fmla="*/ 85 h 254"/>
                <a:gd name="T36" fmla="*/ 64 w 254"/>
                <a:gd name="T37" fmla="*/ 86 h 254"/>
                <a:gd name="T38" fmla="*/ 49 w 254"/>
                <a:gd name="T39" fmla="*/ 73 h 254"/>
                <a:gd name="T40" fmla="*/ 35 w 254"/>
                <a:gd name="T41" fmla="*/ 68 h 254"/>
                <a:gd name="T42" fmla="*/ 14 w 254"/>
                <a:gd name="T43" fmla="*/ 60 h 254"/>
                <a:gd name="T44" fmla="*/ 0 w 254"/>
                <a:gd name="T45" fmla="*/ 40 h 254"/>
                <a:gd name="T46" fmla="*/ 13 w 254"/>
                <a:gd name="T47" fmla="*/ 51 h 254"/>
                <a:gd name="T48" fmla="*/ 29 w 254"/>
                <a:gd name="T49" fmla="*/ 59 h 254"/>
                <a:gd name="T50" fmla="*/ 34 w 254"/>
                <a:gd name="T51" fmla="*/ 54 h 254"/>
                <a:gd name="T52" fmla="*/ 18 w 254"/>
                <a:gd name="T53" fmla="*/ 32 h 254"/>
                <a:gd name="T54" fmla="*/ 8 w 254"/>
                <a:gd name="T55" fmla="*/ 19 h 254"/>
                <a:gd name="T56" fmla="*/ 6 w 254"/>
                <a:gd name="T57" fmla="*/ 10 h 254"/>
                <a:gd name="T58" fmla="*/ 7 w 254"/>
                <a:gd name="T59" fmla="*/ 6 h 254"/>
                <a:gd name="T60" fmla="*/ 24 w 254"/>
                <a:gd name="T61" fmla="*/ 32 h 254"/>
                <a:gd name="T62" fmla="*/ 40 w 254"/>
                <a:gd name="T63" fmla="*/ 55 h 254"/>
                <a:gd name="T64" fmla="*/ 48 w 254"/>
                <a:gd name="T65" fmla="*/ 57 h 254"/>
                <a:gd name="T66" fmla="*/ 46 w 254"/>
                <a:gd name="T67" fmla="*/ 45 h 254"/>
                <a:gd name="T68" fmla="*/ 39 w 254"/>
                <a:gd name="T69" fmla="*/ 17 h 254"/>
                <a:gd name="T70" fmla="*/ 42 w 254"/>
                <a:gd name="T71" fmla="*/ 16 h 254"/>
                <a:gd name="T72" fmla="*/ 51 w 254"/>
                <a:gd name="T73" fmla="*/ 41 h 254"/>
                <a:gd name="T74" fmla="*/ 57 w 254"/>
                <a:gd name="T75" fmla="*/ 68 h 254"/>
                <a:gd name="T76" fmla="*/ 66 w 254"/>
                <a:gd name="T77" fmla="*/ 77 h 254"/>
                <a:gd name="T78" fmla="*/ 73 w 254"/>
                <a:gd name="T79" fmla="*/ 83 h 254"/>
                <a:gd name="T80" fmla="*/ 77 w 254"/>
                <a:gd name="T81" fmla="*/ 85 h 254"/>
                <a:gd name="T82" fmla="*/ 80 w 254"/>
                <a:gd name="T83" fmla="*/ 73 h 254"/>
                <a:gd name="T84" fmla="*/ 70 w 254"/>
                <a:gd name="T85" fmla="*/ 35 h 254"/>
                <a:gd name="T86" fmla="*/ 70 w 254"/>
                <a:gd name="T87" fmla="*/ 28 h 254"/>
                <a:gd name="T88" fmla="*/ 77 w 254"/>
                <a:gd name="T89" fmla="*/ 41 h 254"/>
                <a:gd name="T90" fmla="*/ 85 w 254"/>
                <a:gd name="T91" fmla="*/ 62 h 254"/>
                <a:gd name="T92" fmla="*/ 83 w 254"/>
                <a:gd name="T93" fmla="*/ 90 h 254"/>
                <a:gd name="T94" fmla="*/ 91 w 254"/>
                <a:gd name="T95" fmla="*/ 97 h 254"/>
                <a:gd name="T96" fmla="*/ 100 w 254"/>
                <a:gd name="T97" fmla="*/ 103 h 254"/>
                <a:gd name="T98" fmla="*/ 105 w 254"/>
                <a:gd name="T99" fmla="*/ 99 h 254"/>
                <a:gd name="T100" fmla="*/ 104 w 254"/>
                <a:gd name="T101" fmla="*/ 76 h 254"/>
                <a:gd name="T102" fmla="*/ 103 w 254"/>
                <a:gd name="T103" fmla="*/ 49 h 254"/>
                <a:gd name="T104" fmla="*/ 103 w 254"/>
                <a:gd name="T105" fmla="*/ 42 h 254"/>
                <a:gd name="T106" fmla="*/ 108 w 254"/>
                <a:gd name="T107" fmla="*/ 64 h 254"/>
                <a:gd name="T108" fmla="*/ 112 w 254"/>
                <a:gd name="T109" fmla="*/ 108 h 254"/>
                <a:gd name="T110" fmla="*/ 120 w 254"/>
                <a:gd name="T111" fmla="*/ 119 h 254"/>
                <a:gd name="T112" fmla="*/ 128 w 254"/>
                <a:gd name="T113" fmla="*/ 128 h 254"/>
                <a:gd name="T114" fmla="*/ 130 w 254"/>
                <a:gd name="T115" fmla="*/ 132 h 254"/>
                <a:gd name="T116" fmla="*/ 124 w 254"/>
                <a:gd name="T117" fmla="*/ 130 h 2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5" name="Freeform 649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44 w 186"/>
                <a:gd name="T1" fmla="*/ 156 h 313"/>
                <a:gd name="T2" fmla="*/ 43 w 186"/>
                <a:gd name="T3" fmla="*/ 140 h 313"/>
                <a:gd name="T4" fmla="*/ 40 w 186"/>
                <a:gd name="T5" fmla="*/ 133 h 313"/>
                <a:gd name="T6" fmla="*/ 35 w 186"/>
                <a:gd name="T7" fmla="*/ 127 h 313"/>
                <a:gd name="T8" fmla="*/ 26 w 186"/>
                <a:gd name="T9" fmla="*/ 117 h 313"/>
                <a:gd name="T10" fmla="*/ 18 w 186"/>
                <a:gd name="T11" fmla="*/ 105 h 313"/>
                <a:gd name="T12" fmla="*/ 9 w 186"/>
                <a:gd name="T13" fmla="*/ 84 h 313"/>
                <a:gd name="T14" fmla="*/ 3 w 186"/>
                <a:gd name="T15" fmla="*/ 69 h 313"/>
                <a:gd name="T16" fmla="*/ 1 w 186"/>
                <a:gd name="T17" fmla="*/ 62 h 313"/>
                <a:gd name="T18" fmla="*/ 4 w 186"/>
                <a:gd name="T19" fmla="*/ 63 h 313"/>
                <a:gd name="T20" fmla="*/ 7 w 186"/>
                <a:gd name="T21" fmla="*/ 70 h 313"/>
                <a:gd name="T22" fmla="*/ 11 w 186"/>
                <a:gd name="T23" fmla="*/ 81 h 313"/>
                <a:gd name="T24" fmla="*/ 18 w 186"/>
                <a:gd name="T25" fmla="*/ 96 h 313"/>
                <a:gd name="T26" fmla="*/ 25 w 186"/>
                <a:gd name="T27" fmla="*/ 106 h 313"/>
                <a:gd name="T28" fmla="*/ 31 w 186"/>
                <a:gd name="T29" fmla="*/ 113 h 313"/>
                <a:gd name="T30" fmla="*/ 37 w 186"/>
                <a:gd name="T31" fmla="*/ 118 h 313"/>
                <a:gd name="T32" fmla="*/ 40 w 186"/>
                <a:gd name="T33" fmla="*/ 111 h 313"/>
                <a:gd name="T34" fmla="*/ 42 w 186"/>
                <a:gd name="T35" fmla="*/ 92 h 313"/>
                <a:gd name="T36" fmla="*/ 39 w 186"/>
                <a:gd name="T37" fmla="*/ 84 h 313"/>
                <a:gd name="T38" fmla="*/ 28 w 186"/>
                <a:gd name="T39" fmla="*/ 72 h 313"/>
                <a:gd name="T40" fmla="*/ 18 w 186"/>
                <a:gd name="T41" fmla="*/ 57 h 313"/>
                <a:gd name="T42" fmla="*/ 11 w 186"/>
                <a:gd name="T43" fmla="*/ 38 h 313"/>
                <a:gd name="T44" fmla="*/ 11 w 186"/>
                <a:gd name="T45" fmla="*/ 24 h 313"/>
                <a:gd name="T46" fmla="*/ 15 w 186"/>
                <a:gd name="T47" fmla="*/ 32 h 313"/>
                <a:gd name="T48" fmla="*/ 19 w 186"/>
                <a:gd name="T49" fmla="*/ 48 h 313"/>
                <a:gd name="T50" fmla="*/ 25 w 186"/>
                <a:gd name="T51" fmla="*/ 57 h 313"/>
                <a:gd name="T52" fmla="*/ 32 w 186"/>
                <a:gd name="T53" fmla="*/ 67 h 313"/>
                <a:gd name="T54" fmla="*/ 40 w 186"/>
                <a:gd name="T55" fmla="*/ 73 h 313"/>
                <a:gd name="T56" fmla="*/ 39 w 186"/>
                <a:gd name="T57" fmla="*/ 61 h 313"/>
                <a:gd name="T58" fmla="*/ 38 w 186"/>
                <a:gd name="T59" fmla="*/ 21 h 313"/>
                <a:gd name="T60" fmla="*/ 42 w 186"/>
                <a:gd name="T61" fmla="*/ 0 h 313"/>
                <a:gd name="T62" fmla="*/ 44 w 186"/>
                <a:gd name="T63" fmla="*/ 3 h 313"/>
                <a:gd name="T64" fmla="*/ 44 w 186"/>
                <a:gd name="T65" fmla="*/ 18 h 313"/>
                <a:gd name="T66" fmla="*/ 46 w 186"/>
                <a:gd name="T67" fmla="*/ 57 h 313"/>
                <a:gd name="T68" fmla="*/ 53 w 186"/>
                <a:gd name="T69" fmla="*/ 67 h 313"/>
                <a:gd name="T70" fmla="*/ 61 w 186"/>
                <a:gd name="T71" fmla="*/ 61 h 313"/>
                <a:gd name="T72" fmla="*/ 70 w 186"/>
                <a:gd name="T73" fmla="*/ 51 h 313"/>
                <a:gd name="T74" fmla="*/ 77 w 186"/>
                <a:gd name="T75" fmla="*/ 42 h 313"/>
                <a:gd name="T76" fmla="*/ 79 w 186"/>
                <a:gd name="T77" fmla="*/ 33 h 313"/>
                <a:gd name="T78" fmla="*/ 82 w 186"/>
                <a:gd name="T79" fmla="*/ 38 h 313"/>
                <a:gd name="T80" fmla="*/ 78 w 186"/>
                <a:gd name="T81" fmla="*/ 47 h 313"/>
                <a:gd name="T82" fmla="*/ 71 w 186"/>
                <a:gd name="T83" fmla="*/ 57 h 313"/>
                <a:gd name="T84" fmla="*/ 63 w 186"/>
                <a:gd name="T85" fmla="*/ 69 h 313"/>
                <a:gd name="T86" fmla="*/ 55 w 186"/>
                <a:gd name="T87" fmla="*/ 79 h 313"/>
                <a:gd name="T88" fmla="*/ 51 w 186"/>
                <a:gd name="T89" fmla="*/ 92 h 313"/>
                <a:gd name="T90" fmla="*/ 47 w 186"/>
                <a:gd name="T91" fmla="*/ 113 h 313"/>
                <a:gd name="T92" fmla="*/ 53 w 186"/>
                <a:gd name="T93" fmla="*/ 116 h 313"/>
                <a:gd name="T94" fmla="*/ 66 w 186"/>
                <a:gd name="T95" fmla="*/ 106 h 313"/>
                <a:gd name="T96" fmla="*/ 79 w 186"/>
                <a:gd name="T97" fmla="*/ 93 h 313"/>
                <a:gd name="T98" fmla="*/ 90 w 186"/>
                <a:gd name="T99" fmla="*/ 80 h 313"/>
                <a:gd name="T100" fmla="*/ 95 w 186"/>
                <a:gd name="T101" fmla="*/ 71 h 313"/>
                <a:gd name="T102" fmla="*/ 96 w 186"/>
                <a:gd name="T103" fmla="*/ 74 h 313"/>
                <a:gd name="T104" fmla="*/ 93 w 186"/>
                <a:gd name="T105" fmla="*/ 82 h 313"/>
                <a:gd name="T106" fmla="*/ 83 w 186"/>
                <a:gd name="T107" fmla="*/ 96 h 313"/>
                <a:gd name="T108" fmla="*/ 69 w 186"/>
                <a:gd name="T109" fmla="*/ 112 h 313"/>
                <a:gd name="T110" fmla="*/ 56 w 186"/>
                <a:gd name="T111" fmla="*/ 125 h 313"/>
                <a:gd name="T112" fmla="*/ 46 w 186"/>
                <a:gd name="T113" fmla="*/ 133 h 313"/>
                <a:gd name="T114" fmla="*/ 46 w 186"/>
                <a:gd name="T115" fmla="*/ 148 h 313"/>
                <a:gd name="T116" fmla="*/ 47 w 186"/>
                <a:gd name="T117" fmla="*/ 154 h 313"/>
                <a:gd name="T118" fmla="*/ 46 w 186"/>
                <a:gd name="T119" fmla="*/ 156 h 31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6" name="Freeform 650"/>
            <p:cNvSpPr>
              <a:spLocks/>
            </p:cNvSpPr>
            <p:nvPr/>
          </p:nvSpPr>
          <p:spPr bwMode="auto">
            <a:xfrm>
              <a:off x="4048" y="2016"/>
              <a:ext cx="223" cy="263"/>
            </a:xfrm>
            <a:custGeom>
              <a:avLst/>
              <a:gdLst>
                <a:gd name="T0" fmla="*/ 132 w 253"/>
                <a:gd name="T1" fmla="*/ 4 h 299"/>
                <a:gd name="T2" fmla="*/ 127 w 253"/>
                <a:gd name="T3" fmla="*/ 12 h 299"/>
                <a:gd name="T4" fmla="*/ 120 w 253"/>
                <a:gd name="T5" fmla="*/ 24 h 299"/>
                <a:gd name="T6" fmla="*/ 115 w 253"/>
                <a:gd name="T7" fmla="*/ 33 h 299"/>
                <a:gd name="T8" fmla="*/ 111 w 253"/>
                <a:gd name="T9" fmla="*/ 40 h 299"/>
                <a:gd name="T10" fmla="*/ 106 w 253"/>
                <a:gd name="T11" fmla="*/ 48 h 299"/>
                <a:gd name="T12" fmla="*/ 100 w 253"/>
                <a:gd name="T13" fmla="*/ 60 h 299"/>
                <a:gd name="T14" fmla="*/ 95 w 253"/>
                <a:gd name="T15" fmla="*/ 68 h 299"/>
                <a:gd name="T16" fmla="*/ 96 w 253"/>
                <a:gd name="T17" fmla="*/ 76 h 299"/>
                <a:gd name="T18" fmla="*/ 101 w 253"/>
                <a:gd name="T19" fmla="*/ 85 h 299"/>
                <a:gd name="T20" fmla="*/ 101 w 253"/>
                <a:gd name="T21" fmla="*/ 95 h 299"/>
                <a:gd name="T22" fmla="*/ 101 w 253"/>
                <a:gd name="T23" fmla="*/ 92 h 299"/>
                <a:gd name="T24" fmla="*/ 97 w 253"/>
                <a:gd name="T25" fmla="*/ 86 h 299"/>
                <a:gd name="T26" fmla="*/ 91 w 253"/>
                <a:gd name="T27" fmla="*/ 81 h 299"/>
                <a:gd name="T28" fmla="*/ 84 w 253"/>
                <a:gd name="T29" fmla="*/ 84 h 299"/>
                <a:gd name="T30" fmla="*/ 73 w 253"/>
                <a:gd name="T31" fmla="*/ 93 h 299"/>
                <a:gd name="T32" fmla="*/ 63 w 253"/>
                <a:gd name="T33" fmla="*/ 103 h 299"/>
                <a:gd name="T34" fmla="*/ 56 w 253"/>
                <a:gd name="T35" fmla="*/ 112 h 299"/>
                <a:gd name="T36" fmla="*/ 54 w 253"/>
                <a:gd name="T37" fmla="*/ 120 h 299"/>
                <a:gd name="T38" fmla="*/ 56 w 253"/>
                <a:gd name="T39" fmla="*/ 139 h 299"/>
                <a:gd name="T40" fmla="*/ 62 w 253"/>
                <a:gd name="T41" fmla="*/ 151 h 299"/>
                <a:gd name="T42" fmla="*/ 63 w 253"/>
                <a:gd name="T43" fmla="*/ 156 h 299"/>
                <a:gd name="T44" fmla="*/ 56 w 253"/>
                <a:gd name="T45" fmla="*/ 147 h 299"/>
                <a:gd name="T46" fmla="*/ 49 w 253"/>
                <a:gd name="T47" fmla="*/ 126 h 299"/>
                <a:gd name="T48" fmla="*/ 46 w 253"/>
                <a:gd name="T49" fmla="*/ 123 h 299"/>
                <a:gd name="T50" fmla="*/ 38 w 253"/>
                <a:gd name="T51" fmla="*/ 135 h 299"/>
                <a:gd name="T52" fmla="*/ 30 w 253"/>
                <a:gd name="T53" fmla="*/ 146 h 299"/>
                <a:gd name="T54" fmla="*/ 23 w 253"/>
                <a:gd name="T55" fmla="*/ 156 h 299"/>
                <a:gd name="T56" fmla="*/ 16 w 253"/>
                <a:gd name="T57" fmla="*/ 157 h 299"/>
                <a:gd name="T58" fmla="*/ 17 w 253"/>
                <a:gd name="T59" fmla="*/ 156 h 299"/>
                <a:gd name="T60" fmla="*/ 20 w 253"/>
                <a:gd name="T61" fmla="*/ 150 h 299"/>
                <a:gd name="T62" fmla="*/ 28 w 253"/>
                <a:gd name="T63" fmla="*/ 138 h 299"/>
                <a:gd name="T64" fmla="*/ 36 w 253"/>
                <a:gd name="T65" fmla="*/ 125 h 299"/>
                <a:gd name="T66" fmla="*/ 43 w 253"/>
                <a:gd name="T67" fmla="*/ 115 h 299"/>
                <a:gd name="T68" fmla="*/ 40 w 253"/>
                <a:gd name="T69" fmla="*/ 113 h 299"/>
                <a:gd name="T70" fmla="*/ 29 w 253"/>
                <a:gd name="T71" fmla="*/ 116 h 299"/>
                <a:gd name="T72" fmla="*/ 19 w 253"/>
                <a:gd name="T73" fmla="*/ 117 h 299"/>
                <a:gd name="T74" fmla="*/ 11 w 253"/>
                <a:gd name="T75" fmla="*/ 121 h 299"/>
                <a:gd name="T76" fmla="*/ 4 w 253"/>
                <a:gd name="T77" fmla="*/ 125 h 299"/>
                <a:gd name="T78" fmla="*/ 0 w 253"/>
                <a:gd name="T79" fmla="*/ 123 h 299"/>
                <a:gd name="T80" fmla="*/ 7 w 253"/>
                <a:gd name="T81" fmla="*/ 118 h 299"/>
                <a:gd name="T82" fmla="*/ 19 w 253"/>
                <a:gd name="T83" fmla="*/ 113 h 299"/>
                <a:gd name="T84" fmla="*/ 33 w 253"/>
                <a:gd name="T85" fmla="*/ 106 h 299"/>
                <a:gd name="T86" fmla="*/ 45 w 253"/>
                <a:gd name="T87" fmla="*/ 105 h 299"/>
                <a:gd name="T88" fmla="*/ 52 w 253"/>
                <a:gd name="T89" fmla="*/ 103 h 299"/>
                <a:gd name="T90" fmla="*/ 59 w 253"/>
                <a:gd name="T91" fmla="*/ 99 h 299"/>
                <a:gd name="T92" fmla="*/ 65 w 253"/>
                <a:gd name="T93" fmla="*/ 92 h 299"/>
                <a:gd name="T94" fmla="*/ 69 w 253"/>
                <a:gd name="T95" fmla="*/ 86 h 299"/>
                <a:gd name="T96" fmla="*/ 69 w 253"/>
                <a:gd name="T97" fmla="*/ 82 h 299"/>
                <a:gd name="T98" fmla="*/ 63 w 253"/>
                <a:gd name="T99" fmla="*/ 80 h 299"/>
                <a:gd name="T100" fmla="*/ 65 w 253"/>
                <a:gd name="T101" fmla="*/ 77 h 299"/>
                <a:gd name="T102" fmla="*/ 71 w 253"/>
                <a:gd name="T103" fmla="*/ 74 h 299"/>
                <a:gd name="T104" fmla="*/ 75 w 253"/>
                <a:gd name="T105" fmla="*/ 73 h 299"/>
                <a:gd name="T106" fmla="*/ 78 w 253"/>
                <a:gd name="T107" fmla="*/ 74 h 299"/>
                <a:gd name="T108" fmla="*/ 81 w 253"/>
                <a:gd name="T109" fmla="*/ 70 h 299"/>
                <a:gd name="T110" fmla="*/ 91 w 253"/>
                <a:gd name="T111" fmla="*/ 55 h 299"/>
                <a:gd name="T112" fmla="*/ 101 w 253"/>
                <a:gd name="T113" fmla="*/ 37 h 299"/>
                <a:gd name="T114" fmla="*/ 109 w 253"/>
                <a:gd name="T115" fmla="*/ 21 h 299"/>
                <a:gd name="T116" fmla="*/ 113 w 253"/>
                <a:gd name="T117" fmla="*/ 12 h 299"/>
                <a:gd name="T118" fmla="*/ 117 w 253"/>
                <a:gd name="T119" fmla="*/ 5 h 299"/>
                <a:gd name="T120" fmla="*/ 123 w 253"/>
                <a:gd name="T121" fmla="*/ 3 h 299"/>
                <a:gd name="T122" fmla="*/ 132 w 253"/>
                <a:gd name="T123" fmla="*/ 0 h 29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7" name="Freeform 651"/>
            <p:cNvSpPr>
              <a:spLocks/>
            </p:cNvSpPr>
            <p:nvPr/>
          </p:nvSpPr>
          <p:spPr bwMode="auto">
            <a:xfrm>
              <a:off x="4459" y="1656"/>
              <a:ext cx="128" cy="214"/>
            </a:xfrm>
            <a:custGeom>
              <a:avLst/>
              <a:gdLst>
                <a:gd name="T0" fmla="*/ 20 w 146"/>
                <a:gd name="T1" fmla="*/ 119 h 244"/>
                <a:gd name="T2" fmla="*/ 30 w 146"/>
                <a:gd name="T3" fmla="*/ 106 h 244"/>
                <a:gd name="T4" fmla="*/ 35 w 146"/>
                <a:gd name="T5" fmla="*/ 102 h 244"/>
                <a:gd name="T6" fmla="*/ 47 w 146"/>
                <a:gd name="T7" fmla="*/ 98 h 244"/>
                <a:gd name="T8" fmla="*/ 60 w 146"/>
                <a:gd name="T9" fmla="*/ 94 h 244"/>
                <a:gd name="T10" fmla="*/ 70 w 146"/>
                <a:gd name="T11" fmla="*/ 89 h 244"/>
                <a:gd name="T12" fmla="*/ 74 w 146"/>
                <a:gd name="T13" fmla="*/ 84 h 244"/>
                <a:gd name="T14" fmla="*/ 73 w 146"/>
                <a:gd name="T15" fmla="*/ 82 h 244"/>
                <a:gd name="T16" fmla="*/ 68 w 146"/>
                <a:gd name="T17" fmla="*/ 84 h 244"/>
                <a:gd name="T18" fmla="*/ 60 w 146"/>
                <a:gd name="T19" fmla="*/ 89 h 244"/>
                <a:gd name="T20" fmla="*/ 47 w 146"/>
                <a:gd name="T21" fmla="*/ 93 h 244"/>
                <a:gd name="T22" fmla="*/ 38 w 146"/>
                <a:gd name="T23" fmla="*/ 96 h 244"/>
                <a:gd name="T24" fmla="*/ 36 w 146"/>
                <a:gd name="T25" fmla="*/ 90 h 244"/>
                <a:gd name="T26" fmla="*/ 43 w 146"/>
                <a:gd name="T27" fmla="*/ 74 h 244"/>
                <a:gd name="T28" fmla="*/ 47 w 146"/>
                <a:gd name="T29" fmla="*/ 66 h 244"/>
                <a:gd name="T30" fmla="*/ 57 w 146"/>
                <a:gd name="T31" fmla="*/ 60 h 244"/>
                <a:gd name="T32" fmla="*/ 66 w 146"/>
                <a:gd name="T33" fmla="*/ 50 h 244"/>
                <a:gd name="T34" fmla="*/ 74 w 146"/>
                <a:gd name="T35" fmla="*/ 44 h 244"/>
                <a:gd name="T36" fmla="*/ 75 w 146"/>
                <a:gd name="T37" fmla="*/ 39 h 244"/>
                <a:gd name="T38" fmla="*/ 74 w 146"/>
                <a:gd name="T39" fmla="*/ 36 h 244"/>
                <a:gd name="T40" fmla="*/ 69 w 146"/>
                <a:gd name="T41" fmla="*/ 41 h 244"/>
                <a:gd name="T42" fmla="*/ 63 w 146"/>
                <a:gd name="T43" fmla="*/ 47 h 244"/>
                <a:gd name="T44" fmla="*/ 55 w 146"/>
                <a:gd name="T45" fmla="*/ 53 h 244"/>
                <a:gd name="T46" fmla="*/ 46 w 146"/>
                <a:gd name="T47" fmla="*/ 58 h 244"/>
                <a:gd name="T48" fmla="*/ 46 w 146"/>
                <a:gd name="T49" fmla="*/ 48 h 244"/>
                <a:gd name="T50" fmla="*/ 46 w 146"/>
                <a:gd name="T51" fmla="*/ 14 h 244"/>
                <a:gd name="T52" fmla="*/ 46 w 146"/>
                <a:gd name="T53" fmla="*/ 1 h 244"/>
                <a:gd name="T54" fmla="*/ 45 w 146"/>
                <a:gd name="T55" fmla="*/ 2 h 244"/>
                <a:gd name="T56" fmla="*/ 41 w 146"/>
                <a:gd name="T57" fmla="*/ 17 h 244"/>
                <a:gd name="T58" fmla="*/ 40 w 146"/>
                <a:gd name="T59" fmla="*/ 54 h 244"/>
                <a:gd name="T60" fmla="*/ 35 w 146"/>
                <a:gd name="T61" fmla="*/ 66 h 244"/>
                <a:gd name="T62" fmla="*/ 34 w 146"/>
                <a:gd name="T63" fmla="*/ 64 h 244"/>
                <a:gd name="T64" fmla="*/ 32 w 146"/>
                <a:gd name="T65" fmla="*/ 58 h 244"/>
                <a:gd name="T66" fmla="*/ 28 w 146"/>
                <a:gd name="T67" fmla="*/ 48 h 244"/>
                <a:gd name="T68" fmla="*/ 21 w 146"/>
                <a:gd name="T69" fmla="*/ 38 h 244"/>
                <a:gd name="T70" fmla="*/ 14 w 146"/>
                <a:gd name="T71" fmla="*/ 30 h 244"/>
                <a:gd name="T72" fmla="*/ 9 w 146"/>
                <a:gd name="T73" fmla="*/ 28 h 244"/>
                <a:gd name="T74" fmla="*/ 12 w 146"/>
                <a:gd name="T75" fmla="*/ 33 h 244"/>
                <a:gd name="T76" fmla="*/ 19 w 146"/>
                <a:gd name="T77" fmla="*/ 45 h 244"/>
                <a:gd name="T78" fmla="*/ 28 w 146"/>
                <a:gd name="T79" fmla="*/ 61 h 244"/>
                <a:gd name="T80" fmla="*/ 31 w 146"/>
                <a:gd name="T81" fmla="*/ 75 h 244"/>
                <a:gd name="T82" fmla="*/ 28 w 146"/>
                <a:gd name="T83" fmla="*/ 89 h 244"/>
                <a:gd name="T84" fmla="*/ 25 w 146"/>
                <a:gd name="T85" fmla="*/ 96 h 244"/>
                <a:gd name="T86" fmla="*/ 22 w 146"/>
                <a:gd name="T87" fmla="*/ 93 h 244"/>
                <a:gd name="T88" fmla="*/ 18 w 146"/>
                <a:gd name="T89" fmla="*/ 88 h 244"/>
                <a:gd name="T90" fmla="*/ 13 w 146"/>
                <a:gd name="T91" fmla="*/ 82 h 244"/>
                <a:gd name="T92" fmla="*/ 8 w 146"/>
                <a:gd name="T93" fmla="*/ 75 h 244"/>
                <a:gd name="T94" fmla="*/ 3 w 146"/>
                <a:gd name="T95" fmla="*/ 69 h 244"/>
                <a:gd name="T96" fmla="*/ 0 w 146"/>
                <a:gd name="T97" fmla="*/ 68 h 244"/>
                <a:gd name="T98" fmla="*/ 4 w 146"/>
                <a:gd name="T99" fmla="*/ 75 h 244"/>
                <a:gd name="T100" fmla="*/ 10 w 146"/>
                <a:gd name="T101" fmla="*/ 84 h 244"/>
                <a:gd name="T102" fmla="*/ 17 w 146"/>
                <a:gd name="T103" fmla="*/ 95 h 244"/>
                <a:gd name="T104" fmla="*/ 18 w 146"/>
                <a:gd name="T105" fmla="*/ 101 h 244"/>
                <a:gd name="T106" fmla="*/ 17 w 146"/>
                <a:gd name="T107" fmla="*/ 114 h 244"/>
                <a:gd name="T108" fmla="*/ 12 w 146"/>
                <a:gd name="T109" fmla="*/ 124 h 244"/>
                <a:gd name="T110" fmla="*/ 14 w 146"/>
                <a:gd name="T111" fmla="*/ 127 h 24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8" name="Freeform 652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133 w 279"/>
                <a:gd name="T1" fmla="*/ 106 h 227"/>
                <a:gd name="T2" fmla="*/ 126 w 279"/>
                <a:gd name="T3" fmla="*/ 101 h 227"/>
                <a:gd name="T4" fmla="*/ 118 w 279"/>
                <a:gd name="T5" fmla="*/ 97 h 227"/>
                <a:gd name="T6" fmla="*/ 110 w 279"/>
                <a:gd name="T7" fmla="*/ 91 h 227"/>
                <a:gd name="T8" fmla="*/ 113 w 279"/>
                <a:gd name="T9" fmla="*/ 66 h 227"/>
                <a:gd name="T10" fmla="*/ 111 w 279"/>
                <a:gd name="T11" fmla="*/ 44 h 227"/>
                <a:gd name="T12" fmla="*/ 110 w 279"/>
                <a:gd name="T13" fmla="*/ 51 h 227"/>
                <a:gd name="T14" fmla="*/ 105 w 279"/>
                <a:gd name="T15" fmla="*/ 80 h 227"/>
                <a:gd name="T16" fmla="*/ 98 w 279"/>
                <a:gd name="T17" fmla="*/ 83 h 227"/>
                <a:gd name="T18" fmla="*/ 87 w 279"/>
                <a:gd name="T19" fmla="*/ 70 h 227"/>
                <a:gd name="T20" fmla="*/ 79 w 279"/>
                <a:gd name="T21" fmla="*/ 63 h 227"/>
                <a:gd name="T22" fmla="*/ 76 w 279"/>
                <a:gd name="T23" fmla="*/ 14 h 227"/>
                <a:gd name="T24" fmla="*/ 69 w 279"/>
                <a:gd name="T25" fmla="*/ 3 h 227"/>
                <a:gd name="T26" fmla="*/ 72 w 279"/>
                <a:gd name="T27" fmla="*/ 21 h 227"/>
                <a:gd name="T28" fmla="*/ 72 w 279"/>
                <a:gd name="T29" fmla="*/ 57 h 227"/>
                <a:gd name="T30" fmla="*/ 48 w 279"/>
                <a:gd name="T31" fmla="*/ 39 h 227"/>
                <a:gd name="T32" fmla="*/ 18 w 279"/>
                <a:gd name="T33" fmla="*/ 18 h 227"/>
                <a:gd name="T34" fmla="*/ 7 w 279"/>
                <a:gd name="T35" fmla="*/ 9 h 227"/>
                <a:gd name="T36" fmla="*/ 10 w 279"/>
                <a:gd name="T37" fmla="*/ 16 h 227"/>
                <a:gd name="T38" fmla="*/ 29 w 279"/>
                <a:gd name="T39" fmla="*/ 33 h 227"/>
                <a:gd name="T40" fmla="*/ 56 w 279"/>
                <a:gd name="T41" fmla="*/ 53 h 227"/>
                <a:gd name="T42" fmla="*/ 72 w 279"/>
                <a:gd name="T43" fmla="*/ 64 h 227"/>
                <a:gd name="T44" fmla="*/ 61 w 279"/>
                <a:gd name="T45" fmla="*/ 65 h 227"/>
                <a:gd name="T46" fmla="*/ 41 w 279"/>
                <a:gd name="T47" fmla="*/ 67 h 227"/>
                <a:gd name="T48" fmla="*/ 16 w 279"/>
                <a:gd name="T49" fmla="*/ 65 h 227"/>
                <a:gd name="T50" fmla="*/ 0 w 279"/>
                <a:gd name="T51" fmla="*/ 57 h 227"/>
                <a:gd name="T52" fmla="*/ 6 w 279"/>
                <a:gd name="T53" fmla="*/ 65 h 227"/>
                <a:gd name="T54" fmla="*/ 26 w 279"/>
                <a:gd name="T55" fmla="*/ 70 h 227"/>
                <a:gd name="T56" fmla="*/ 56 w 279"/>
                <a:gd name="T57" fmla="*/ 72 h 227"/>
                <a:gd name="T58" fmla="*/ 71 w 279"/>
                <a:gd name="T59" fmla="*/ 73 h 227"/>
                <a:gd name="T60" fmla="*/ 83 w 279"/>
                <a:gd name="T61" fmla="*/ 82 h 227"/>
                <a:gd name="T62" fmla="*/ 91 w 279"/>
                <a:gd name="T63" fmla="*/ 92 h 227"/>
                <a:gd name="T64" fmla="*/ 84 w 279"/>
                <a:gd name="T65" fmla="*/ 98 h 227"/>
                <a:gd name="T66" fmla="*/ 64 w 279"/>
                <a:gd name="T67" fmla="*/ 106 h 227"/>
                <a:gd name="T68" fmla="*/ 50 w 279"/>
                <a:gd name="T69" fmla="*/ 111 h 227"/>
                <a:gd name="T70" fmla="*/ 50 w 279"/>
                <a:gd name="T71" fmla="*/ 113 h 227"/>
                <a:gd name="T72" fmla="*/ 67 w 279"/>
                <a:gd name="T73" fmla="*/ 111 h 227"/>
                <a:gd name="T74" fmla="*/ 86 w 279"/>
                <a:gd name="T75" fmla="*/ 105 h 227"/>
                <a:gd name="T76" fmla="*/ 99 w 279"/>
                <a:gd name="T77" fmla="*/ 99 h 227"/>
                <a:gd name="T78" fmla="*/ 110 w 279"/>
                <a:gd name="T79" fmla="*/ 99 h 227"/>
                <a:gd name="T80" fmla="*/ 120 w 279"/>
                <a:gd name="T81" fmla="*/ 106 h 227"/>
                <a:gd name="T82" fmla="*/ 132 w 279"/>
                <a:gd name="T83" fmla="*/ 113 h 227"/>
                <a:gd name="T84" fmla="*/ 140 w 279"/>
                <a:gd name="T85" fmla="*/ 115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8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10025" y="1524000"/>
            <a:ext cx="2390775" cy="419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9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32000" y="1638300"/>
            <a:ext cx="2006600" cy="407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6"/>
          <p:cNvGrpSpPr>
            <a:grpSpLocks/>
          </p:cNvGrpSpPr>
          <p:nvPr/>
        </p:nvGrpSpPr>
        <p:grpSpPr bwMode="auto">
          <a:xfrm>
            <a:off x="6324600" y="4038600"/>
            <a:ext cx="2971800" cy="3048000"/>
            <a:chOff x="2640" y="432"/>
            <a:chExt cx="2208" cy="2024"/>
          </a:xfrm>
        </p:grpSpPr>
        <p:sp>
          <p:nvSpPr>
            <p:cNvPr id="6473" name="AutoShape 7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4" name="Freeform 8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59 h 123"/>
                <a:gd name="T2" fmla="*/ 4 w 310"/>
                <a:gd name="T3" fmla="*/ 62 h 123"/>
                <a:gd name="T4" fmla="*/ 7 w 310"/>
                <a:gd name="T5" fmla="*/ 64 h 123"/>
                <a:gd name="T6" fmla="*/ 14 w 310"/>
                <a:gd name="T7" fmla="*/ 65 h 123"/>
                <a:gd name="T8" fmla="*/ 23 w 310"/>
                <a:gd name="T9" fmla="*/ 66 h 123"/>
                <a:gd name="T10" fmla="*/ 36 w 310"/>
                <a:gd name="T11" fmla="*/ 66 h 123"/>
                <a:gd name="T12" fmla="*/ 49 w 310"/>
                <a:gd name="T13" fmla="*/ 66 h 123"/>
                <a:gd name="T14" fmla="*/ 65 w 310"/>
                <a:gd name="T15" fmla="*/ 67 h 123"/>
                <a:gd name="T16" fmla="*/ 80 w 310"/>
                <a:gd name="T17" fmla="*/ 67 h 123"/>
                <a:gd name="T18" fmla="*/ 97 w 310"/>
                <a:gd name="T19" fmla="*/ 67 h 123"/>
                <a:gd name="T20" fmla="*/ 113 w 310"/>
                <a:gd name="T21" fmla="*/ 66 h 123"/>
                <a:gd name="T22" fmla="*/ 125 w 310"/>
                <a:gd name="T23" fmla="*/ 66 h 123"/>
                <a:gd name="T24" fmla="*/ 138 w 310"/>
                <a:gd name="T25" fmla="*/ 66 h 123"/>
                <a:gd name="T26" fmla="*/ 147 w 310"/>
                <a:gd name="T27" fmla="*/ 65 h 123"/>
                <a:gd name="T28" fmla="*/ 154 w 310"/>
                <a:gd name="T29" fmla="*/ 64 h 123"/>
                <a:gd name="T30" fmla="*/ 160 w 310"/>
                <a:gd name="T31" fmla="*/ 62 h 123"/>
                <a:gd name="T32" fmla="*/ 161 w 310"/>
                <a:gd name="T33" fmla="*/ 59 h 123"/>
                <a:gd name="T34" fmla="*/ 147 w 310"/>
                <a:gd name="T35" fmla="*/ 58 h 123"/>
                <a:gd name="T36" fmla="*/ 134 w 310"/>
                <a:gd name="T37" fmla="*/ 52 h 123"/>
                <a:gd name="T38" fmla="*/ 124 w 310"/>
                <a:gd name="T39" fmla="*/ 45 h 123"/>
                <a:gd name="T40" fmla="*/ 116 w 310"/>
                <a:gd name="T41" fmla="*/ 35 h 123"/>
                <a:gd name="T42" fmla="*/ 109 w 310"/>
                <a:gd name="T43" fmla="*/ 24 h 123"/>
                <a:gd name="T44" fmla="*/ 102 w 310"/>
                <a:gd name="T45" fmla="*/ 14 h 123"/>
                <a:gd name="T46" fmla="*/ 98 w 310"/>
                <a:gd name="T47" fmla="*/ 6 h 123"/>
                <a:gd name="T48" fmla="*/ 97 w 310"/>
                <a:gd name="T49" fmla="*/ 0 h 123"/>
                <a:gd name="T50" fmla="*/ 66 w 310"/>
                <a:gd name="T51" fmla="*/ 0 h 123"/>
                <a:gd name="T52" fmla="*/ 62 w 310"/>
                <a:gd name="T53" fmla="*/ 6 h 123"/>
                <a:gd name="T54" fmla="*/ 59 w 310"/>
                <a:gd name="T55" fmla="*/ 14 h 123"/>
                <a:gd name="T56" fmla="*/ 54 w 310"/>
                <a:gd name="T57" fmla="*/ 24 h 123"/>
                <a:gd name="T58" fmla="*/ 47 w 310"/>
                <a:gd name="T59" fmla="*/ 35 h 123"/>
                <a:gd name="T60" fmla="*/ 37 w 310"/>
                <a:gd name="T61" fmla="*/ 45 h 123"/>
                <a:gd name="T62" fmla="*/ 27 w 310"/>
                <a:gd name="T63" fmla="*/ 52 h 123"/>
                <a:gd name="T64" fmla="*/ 15 w 310"/>
                <a:gd name="T65" fmla="*/ 58 h 123"/>
                <a:gd name="T66" fmla="*/ 0 w 310"/>
                <a:gd name="T67" fmla="*/ 59 h 1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5" name="Freeform 9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48 w 112"/>
                <a:gd name="T1" fmla="*/ 157 h 302"/>
                <a:gd name="T2" fmla="*/ 47 w 112"/>
                <a:gd name="T3" fmla="*/ 157 h 302"/>
                <a:gd name="T4" fmla="*/ 46 w 112"/>
                <a:gd name="T5" fmla="*/ 155 h 302"/>
                <a:gd name="T6" fmla="*/ 44 w 112"/>
                <a:gd name="T7" fmla="*/ 154 h 302"/>
                <a:gd name="T8" fmla="*/ 44 w 112"/>
                <a:gd name="T9" fmla="*/ 154 h 302"/>
                <a:gd name="T10" fmla="*/ 52 w 112"/>
                <a:gd name="T11" fmla="*/ 129 h 302"/>
                <a:gd name="T12" fmla="*/ 54 w 112"/>
                <a:gd name="T13" fmla="*/ 105 h 302"/>
                <a:gd name="T14" fmla="*/ 50 w 112"/>
                <a:gd name="T15" fmla="*/ 83 h 302"/>
                <a:gd name="T16" fmla="*/ 42 w 112"/>
                <a:gd name="T17" fmla="*/ 62 h 302"/>
                <a:gd name="T18" fmla="*/ 33 w 112"/>
                <a:gd name="T19" fmla="*/ 44 h 302"/>
                <a:gd name="T20" fmla="*/ 21 w 112"/>
                <a:gd name="T21" fmla="*/ 27 h 302"/>
                <a:gd name="T22" fmla="*/ 10 w 112"/>
                <a:gd name="T23" fmla="*/ 12 h 302"/>
                <a:gd name="T24" fmla="*/ 0 w 112"/>
                <a:gd name="T25" fmla="*/ 0 h 302"/>
                <a:gd name="T26" fmla="*/ 12 w 112"/>
                <a:gd name="T27" fmla="*/ 7 h 302"/>
                <a:gd name="T28" fmla="*/ 26 w 112"/>
                <a:gd name="T29" fmla="*/ 20 h 302"/>
                <a:gd name="T30" fmla="*/ 39 w 112"/>
                <a:gd name="T31" fmla="*/ 41 h 302"/>
                <a:gd name="T32" fmla="*/ 50 w 112"/>
                <a:gd name="T33" fmla="*/ 63 h 302"/>
                <a:gd name="T34" fmla="*/ 57 w 112"/>
                <a:gd name="T35" fmla="*/ 90 h 302"/>
                <a:gd name="T36" fmla="*/ 61 w 112"/>
                <a:gd name="T37" fmla="*/ 113 h 302"/>
                <a:gd name="T38" fmla="*/ 57 w 112"/>
                <a:gd name="T39" fmla="*/ 138 h 302"/>
                <a:gd name="T40" fmla="*/ 48 w 112"/>
                <a:gd name="T41" fmla="*/ 157 h 3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6" name="Freeform 10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3 w 101"/>
                <a:gd name="T3" fmla="*/ 0 h 23"/>
                <a:gd name="T4" fmla="*/ 6 w 101"/>
                <a:gd name="T5" fmla="*/ 0 h 23"/>
                <a:gd name="T6" fmla="*/ 12 w 101"/>
                <a:gd name="T7" fmla="*/ 0 h 23"/>
                <a:gd name="T8" fmla="*/ 20 w 101"/>
                <a:gd name="T9" fmla="*/ 1 h 23"/>
                <a:gd name="T10" fmla="*/ 28 w 101"/>
                <a:gd name="T11" fmla="*/ 3 h 23"/>
                <a:gd name="T12" fmla="*/ 34 w 101"/>
                <a:gd name="T13" fmla="*/ 3 h 23"/>
                <a:gd name="T14" fmla="*/ 42 w 101"/>
                <a:gd name="T15" fmla="*/ 8 h 23"/>
                <a:gd name="T16" fmla="*/ 48 w 101"/>
                <a:gd name="T17" fmla="*/ 11 h 23"/>
                <a:gd name="T18" fmla="*/ 42 w 101"/>
                <a:gd name="T19" fmla="*/ 10 h 23"/>
                <a:gd name="T20" fmla="*/ 35 w 101"/>
                <a:gd name="T21" fmla="*/ 9 h 23"/>
                <a:gd name="T22" fmla="*/ 28 w 101"/>
                <a:gd name="T23" fmla="*/ 8 h 23"/>
                <a:gd name="T24" fmla="*/ 20 w 101"/>
                <a:gd name="T25" fmla="*/ 7 h 23"/>
                <a:gd name="T26" fmla="*/ 12 w 101"/>
                <a:gd name="T27" fmla="*/ 6 h 23"/>
                <a:gd name="T28" fmla="*/ 6 w 101"/>
                <a:gd name="T29" fmla="*/ 3 h 23"/>
                <a:gd name="T30" fmla="*/ 3 w 101"/>
                <a:gd name="T31" fmla="*/ 3 h 23"/>
                <a:gd name="T32" fmla="*/ 0 w 101"/>
                <a:gd name="T33" fmla="*/ 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7" name="Freeform 11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4 w 120"/>
                <a:gd name="T3" fmla="*/ 1 h 31"/>
                <a:gd name="T4" fmla="*/ 8 w 120"/>
                <a:gd name="T5" fmla="*/ 0 h 31"/>
                <a:gd name="T6" fmla="*/ 16 w 120"/>
                <a:gd name="T7" fmla="*/ 1 h 31"/>
                <a:gd name="T8" fmla="*/ 26 w 120"/>
                <a:gd name="T9" fmla="*/ 3 h 31"/>
                <a:gd name="T10" fmla="*/ 35 w 120"/>
                <a:gd name="T11" fmla="*/ 4 h 31"/>
                <a:gd name="T12" fmla="*/ 46 w 120"/>
                <a:gd name="T13" fmla="*/ 7 h 31"/>
                <a:gd name="T14" fmla="*/ 55 w 120"/>
                <a:gd name="T15" fmla="*/ 9 h 31"/>
                <a:gd name="T16" fmla="*/ 62 w 120"/>
                <a:gd name="T17" fmla="*/ 13 h 31"/>
                <a:gd name="T18" fmla="*/ 57 w 120"/>
                <a:gd name="T19" fmla="*/ 11 h 31"/>
                <a:gd name="T20" fmla="*/ 48 w 120"/>
                <a:gd name="T21" fmla="*/ 11 h 31"/>
                <a:gd name="T22" fmla="*/ 39 w 120"/>
                <a:gd name="T23" fmla="*/ 9 h 31"/>
                <a:gd name="T24" fmla="*/ 28 w 120"/>
                <a:gd name="T25" fmla="*/ 8 h 31"/>
                <a:gd name="T26" fmla="*/ 17 w 120"/>
                <a:gd name="T27" fmla="*/ 7 h 31"/>
                <a:gd name="T28" fmla="*/ 9 w 120"/>
                <a:gd name="T29" fmla="*/ 5 h 31"/>
                <a:gd name="T30" fmla="*/ 4 w 120"/>
                <a:gd name="T31" fmla="*/ 3 h 31"/>
                <a:gd name="T32" fmla="*/ 0 w 120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8" name="Freeform 12"/>
            <p:cNvSpPr>
              <a:spLocks/>
            </p:cNvSpPr>
            <p:nvPr/>
          </p:nvSpPr>
          <p:spPr bwMode="auto">
            <a:xfrm>
              <a:off x="4327" y="1118"/>
              <a:ext cx="109" cy="21"/>
            </a:xfrm>
            <a:custGeom>
              <a:avLst/>
              <a:gdLst>
                <a:gd name="T0" fmla="*/ 0 w 124"/>
                <a:gd name="T1" fmla="*/ 3 h 25"/>
                <a:gd name="T2" fmla="*/ 4 w 124"/>
                <a:gd name="T3" fmla="*/ 2 h 25"/>
                <a:gd name="T4" fmla="*/ 9 w 124"/>
                <a:gd name="T5" fmla="*/ 0 h 25"/>
                <a:gd name="T6" fmla="*/ 18 w 124"/>
                <a:gd name="T7" fmla="*/ 0 h 25"/>
                <a:gd name="T8" fmla="*/ 29 w 124"/>
                <a:gd name="T9" fmla="*/ 3 h 25"/>
                <a:gd name="T10" fmla="*/ 40 w 124"/>
                <a:gd name="T11" fmla="*/ 3 h 25"/>
                <a:gd name="T12" fmla="*/ 51 w 124"/>
                <a:gd name="T13" fmla="*/ 5 h 25"/>
                <a:gd name="T14" fmla="*/ 59 w 124"/>
                <a:gd name="T15" fmla="*/ 7 h 25"/>
                <a:gd name="T16" fmla="*/ 65 w 124"/>
                <a:gd name="T17" fmla="*/ 11 h 25"/>
                <a:gd name="T18" fmla="*/ 61 w 124"/>
                <a:gd name="T19" fmla="*/ 9 h 25"/>
                <a:gd name="T20" fmla="*/ 52 w 124"/>
                <a:gd name="T21" fmla="*/ 9 h 25"/>
                <a:gd name="T22" fmla="*/ 41 w 124"/>
                <a:gd name="T23" fmla="*/ 8 h 25"/>
                <a:gd name="T24" fmla="*/ 29 w 124"/>
                <a:gd name="T25" fmla="*/ 8 h 25"/>
                <a:gd name="T26" fmla="*/ 19 w 124"/>
                <a:gd name="T27" fmla="*/ 6 h 25"/>
                <a:gd name="T28" fmla="*/ 9 w 124"/>
                <a:gd name="T29" fmla="*/ 5 h 25"/>
                <a:gd name="T30" fmla="*/ 4 w 124"/>
                <a:gd name="T31" fmla="*/ 3 h 25"/>
                <a:gd name="T32" fmla="*/ 0 w 124"/>
                <a:gd name="T33" fmla="*/ 3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9" name="Freeform 13"/>
            <p:cNvSpPr>
              <a:spLocks/>
            </p:cNvSpPr>
            <p:nvPr/>
          </p:nvSpPr>
          <p:spPr bwMode="auto">
            <a:xfrm>
              <a:off x="4345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8 w 112"/>
                <a:gd name="T5" fmla="*/ 0 h 19"/>
                <a:gd name="T6" fmla="*/ 17 w 112"/>
                <a:gd name="T7" fmla="*/ 0 h 19"/>
                <a:gd name="T8" fmla="*/ 26 w 112"/>
                <a:gd name="T9" fmla="*/ 2 h 19"/>
                <a:gd name="T10" fmla="*/ 36 w 112"/>
                <a:gd name="T11" fmla="*/ 4 h 19"/>
                <a:gd name="T12" fmla="*/ 46 w 112"/>
                <a:gd name="T13" fmla="*/ 8 h 19"/>
                <a:gd name="T14" fmla="*/ 53 w 112"/>
                <a:gd name="T15" fmla="*/ 9 h 19"/>
                <a:gd name="T16" fmla="*/ 58 w 112"/>
                <a:gd name="T17" fmla="*/ 14 h 19"/>
                <a:gd name="T18" fmla="*/ 53 w 112"/>
                <a:gd name="T19" fmla="*/ 13 h 19"/>
                <a:gd name="T20" fmla="*/ 46 w 112"/>
                <a:gd name="T21" fmla="*/ 12 h 19"/>
                <a:gd name="T22" fmla="*/ 35 w 112"/>
                <a:gd name="T23" fmla="*/ 11 h 19"/>
                <a:gd name="T24" fmla="*/ 25 w 112"/>
                <a:gd name="T25" fmla="*/ 10 h 19"/>
                <a:gd name="T26" fmla="*/ 16 w 112"/>
                <a:gd name="T27" fmla="*/ 9 h 19"/>
                <a:gd name="T28" fmla="*/ 8 w 112"/>
                <a:gd name="T29" fmla="*/ 9 h 19"/>
                <a:gd name="T30" fmla="*/ 4 w 112"/>
                <a:gd name="T31" fmla="*/ 8 h 19"/>
                <a:gd name="T32" fmla="*/ 0 w 112"/>
                <a:gd name="T33" fmla="*/ 3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0" name="Freeform 14"/>
            <p:cNvSpPr>
              <a:spLocks/>
            </p:cNvSpPr>
            <p:nvPr/>
          </p:nvSpPr>
          <p:spPr bwMode="auto">
            <a:xfrm>
              <a:off x="4366" y="1193"/>
              <a:ext cx="82" cy="13"/>
            </a:xfrm>
            <a:custGeom>
              <a:avLst/>
              <a:gdLst>
                <a:gd name="T0" fmla="*/ 0 w 94"/>
                <a:gd name="T1" fmla="*/ 4 h 15"/>
                <a:gd name="T2" fmla="*/ 3 w 94"/>
                <a:gd name="T3" fmla="*/ 3 h 15"/>
                <a:gd name="T4" fmla="*/ 6 w 94"/>
                <a:gd name="T5" fmla="*/ 3 h 15"/>
                <a:gd name="T6" fmla="*/ 12 w 94"/>
                <a:gd name="T7" fmla="*/ 1 h 15"/>
                <a:gd name="T8" fmla="*/ 19 w 94"/>
                <a:gd name="T9" fmla="*/ 0 h 15"/>
                <a:gd name="T10" fmla="*/ 27 w 94"/>
                <a:gd name="T11" fmla="*/ 1 h 15"/>
                <a:gd name="T12" fmla="*/ 34 w 94"/>
                <a:gd name="T13" fmla="*/ 3 h 15"/>
                <a:gd name="T14" fmla="*/ 42 w 94"/>
                <a:gd name="T15" fmla="*/ 3 h 15"/>
                <a:gd name="T16" fmla="*/ 48 w 94"/>
                <a:gd name="T17" fmla="*/ 8 h 15"/>
                <a:gd name="T18" fmla="*/ 44 w 94"/>
                <a:gd name="T19" fmla="*/ 7 h 15"/>
                <a:gd name="T20" fmla="*/ 36 w 94"/>
                <a:gd name="T21" fmla="*/ 7 h 15"/>
                <a:gd name="T22" fmla="*/ 28 w 94"/>
                <a:gd name="T23" fmla="*/ 7 h 15"/>
                <a:gd name="T24" fmla="*/ 20 w 94"/>
                <a:gd name="T25" fmla="*/ 7 h 15"/>
                <a:gd name="T26" fmla="*/ 12 w 94"/>
                <a:gd name="T27" fmla="*/ 7 h 15"/>
                <a:gd name="T28" fmla="*/ 6 w 94"/>
                <a:gd name="T29" fmla="*/ 7 h 15"/>
                <a:gd name="T30" fmla="*/ 3 w 94"/>
                <a:gd name="T31" fmla="*/ 6 h 15"/>
                <a:gd name="T32" fmla="*/ 0 w 94"/>
                <a:gd name="T33" fmla="*/ 4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1" name="Freeform 15"/>
            <p:cNvSpPr>
              <a:spLocks/>
            </p:cNvSpPr>
            <p:nvPr/>
          </p:nvSpPr>
          <p:spPr bwMode="auto">
            <a:xfrm>
              <a:off x="4397" y="1260"/>
              <a:ext cx="41" cy="16"/>
            </a:xfrm>
            <a:custGeom>
              <a:avLst/>
              <a:gdLst>
                <a:gd name="T0" fmla="*/ 0 w 46"/>
                <a:gd name="T1" fmla="*/ 9 h 18"/>
                <a:gd name="T2" fmla="*/ 1 w 46"/>
                <a:gd name="T3" fmla="*/ 7 h 18"/>
                <a:gd name="T4" fmla="*/ 4 w 46"/>
                <a:gd name="T5" fmla="*/ 4 h 18"/>
                <a:gd name="T6" fmla="*/ 7 w 46"/>
                <a:gd name="T7" fmla="*/ 4 h 18"/>
                <a:gd name="T8" fmla="*/ 11 w 46"/>
                <a:gd name="T9" fmla="*/ 3 h 18"/>
                <a:gd name="T10" fmla="*/ 16 w 46"/>
                <a:gd name="T11" fmla="*/ 1 h 18"/>
                <a:gd name="T12" fmla="*/ 21 w 46"/>
                <a:gd name="T13" fmla="*/ 0 h 18"/>
                <a:gd name="T14" fmla="*/ 23 w 46"/>
                <a:gd name="T15" fmla="*/ 2 h 18"/>
                <a:gd name="T16" fmla="*/ 26 w 46"/>
                <a:gd name="T17" fmla="*/ 4 h 18"/>
                <a:gd name="T18" fmla="*/ 22 w 46"/>
                <a:gd name="T19" fmla="*/ 4 h 18"/>
                <a:gd name="T20" fmla="*/ 19 w 46"/>
                <a:gd name="T21" fmla="*/ 4 h 18"/>
                <a:gd name="T22" fmla="*/ 14 w 46"/>
                <a:gd name="T23" fmla="*/ 4 h 18"/>
                <a:gd name="T24" fmla="*/ 9 w 46"/>
                <a:gd name="T25" fmla="*/ 7 h 18"/>
                <a:gd name="T26" fmla="*/ 6 w 46"/>
                <a:gd name="T27" fmla="*/ 9 h 18"/>
                <a:gd name="T28" fmla="*/ 4 w 46"/>
                <a:gd name="T29" fmla="*/ 10 h 18"/>
                <a:gd name="T30" fmla="*/ 1 w 46"/>
                <a:gd name="T31" fmla="*/ 10 h 18"/>
                <a:gd name="T32" fmla="*/ 0 w 46"/>
                <a:gd name="T33" fmla="*/ 9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" name="Freeform 16"/>
            <p:cNvSpPr>
              <a:spLocks/>
            </p:cNvSpPr>
            <p:nvPr/>
          </p:nvSpPr>
          <p:spPr bwMode="auto">
            <a:xfrm>
              <a:off x="4311" y="1032"/>
              <a:ext cx="74" cy="19"/>
            </a:xfrm>
            <a:custGeom>
              <a:avLst/>
              <a:gdLst>
                <a:gd name="T0" fmla="*/ 0 w 86"/>
                <a:gd name="T1" fmla="*/ 2 h 23"/>
                <a:gd name="T2" fmla="*/ 3 w 86"/>
                <a:gd name="T3" fmla="*/ 1 h 23"/>
                <a:gd name="T4" fmla="*/ 5 w 86"/>
                <a:gd name="T5" fmla="*/ 0 h 23"/>
                <a:gd name="T6" fmla="*/ 9 w 86"/>
                <a:gd name="T7" fmla="*/ 0 h 23"/>
                <a:gd name="T8" fmla="*/ 16 w 86"/>
                <a:gd name="T9" fmla="*/ 1 h 23"/>
                <a:gd name="T10" fmla="*/ 23 w 86"/>
                <a:gd name="T11" fmla="*/ 2 h 23"/>
                <a:gd name="T12" fmla="*/ 29 w 86"/>
                <a:gd name="T13" fmla="*/ 3 h 23"/>
                <a:gd name="T14" fmla="*/ 35 w 86"/>
                <a:gd name="T15" fmla="*/ 6 h 23"/>
                <a:gd name="T16" fmla="*/ 40 w 86"/>
                <a:gd name="T17" fmla="*/ 9 h 23"/>
                <a:gd name="T18" fmla="*/ 35 w 86"/>
                <a:gd name="T19" fmla="*/ 8 h 23"/>
                <a:gd name="T20" fmla="*/ 29 w 86"/>
                <a:gd name="T21" fmla="*/ 7 h 23"/>
                <a:gd name="T22" fmla="*/ 23 w 86"/>
                <a:gd name="T23" fmla="*/ 6 h 23"/>
                <a:gd name="T24" fmla="*/ 16 w 86"/>
                <a:gd name="T25" fmla="*/ 5 h 23"/>
                <a:gd name="T26" fmla="*/ 9 w 86"/>
                <a:gd name="T27" fmla="*/ 4 h 23"/>
                <a:gd name="T28" fmla="*/ 5 w 86"/>
                <a:gd name="T29" fmla="*/ 3 h 23"/>
                <a:gd name="T30" fmla="*/ 3 w 86"/>
                <a:gd name="T31" fmla="*/ 2 h 23"/>
                <a:gd name="T32" fmla="*/ 0 w 86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3" name="Freeform 17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4 h 24"/>
                <a:gd name="T2" fmla="*/ 4 w 121"/>
                <a:gd name="T3" fmla="*/ 1 h 24"/>
                <a:gd name="T4" fmla="*/ 9 w 121"/>
                <a:gd name="T5" fmla="*/ 0 h 24"/>
                <a:gd name="T6" fmla="*/ 18 w 121"/>
                <a:gd name="T7" fmla="*/ 0 h 24"/>
                <a:gd name="T8" fmla="*/ 29 w 121"/>
                <a:gd name="T9" fmla="*/ 2 h 24"/>
                <a:gd name="T10" fmla="*/ 39 w 121"/>
                <a:gd name="T11" fmla="*/ 4 h 24"/>
                <a:gd name="T12" fmla="*/ 50 w 121"/>
                <a:gd name="T13" fmla="*/ 6 h 24"/>
                <a:gd name="T14" fmla="*/ 58 w 121"/>
                <a:gd name="T15" fmla="*/ 9 h 24"/>
                <a:gd name="T16" fmla="*/ 65 w 121"/>
                <a:gd name="T17" fmla="*/ 12 h 24"/>
                <a:gd name="T18" fmla="*/ 61 w 121"/>
                <a:gd name="T19" fmla="*/ 12 h 24"/>
                <a:gd name="T20" fmla="*/ 51 w 121"/>
                <a:gd name="T21" fmla="*/ 11 h 24"/>
                <a:gd name="T22" fmla="*/ 41 w 121"/>
                <a:gd name="T23" fmla="*/ 11 h 24"/>
                <a:gd name="T24" fmla="*/ 30 w 121"/>
                <a:gd name="T25" fmla="*/ 9 h 24"/>
                <a:gd name="T26" fmla="*/ 19 w 121"/>
                <a:gd name="T27" fmla="*/ 8 h 24"/>
                <a:gd name="T28" fmla="*/ 9 w 121"/>
                <a:gd name="T29" fmla="*/ 6 h 24"/>
                <a:gd name="T30" fmla="*/ 4 w 121"/>
                <a:gd name="T31" fmla="*/ 4 h 24"/>
                <a:gd name="T32" fmla="*/ 0 w 121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4" name="Freeform 18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4 h 14"/>
                <a:gd name="T2" fmla="*/ 3 w 110"/>
                <a:gd name="T3" fmla="*/ 3 h 14"/>
                <a:gd name="T4" fmla="*/ 7 w 110"/>
                <a:gd name="T5" fmla="*/ 3 h 14"/>
                <a:gd name="T6" fmla="*/ 15 w 110"/>
                <a:gd name="T7" fmla="*/ 1 h 14"/>
                <a:gd name="T8" fmla="*/ 24 w 110"/>
                <a:gd name="T9" fmla="*/ 0 h 14"/>
                <a:gd name="T10" fmla="*/ 33 w 110"/>
                <a:gd name="T11" fmla="*/ 0 h 14"/>
                <a:gd name="T12" fmla="*/ 42 w 110"/>
                <a:gd name="T13" fmla="*/ 2 h 14"/>
                <a:gd name="T14" fmla="*/ 50 w 110"/>
                <a:gd name="T15" fmla="*/ 3 h 14"/>
                <a:gd name="T16" fmla="*/ 56 w 110"/>
                <a:gd name="T17" fmla="*/ 7 h 14"/>
                <a:gd name="T18" fmla="*/ 50 w 110"/>
                <a:gd name="T19" fmla="*/ 6 h 14"/>
                <a:gd name="T20" fmla="*/ 43 w 110"/>
                <a:gd name="T21" fmla="*/ 6 h 14"/>
                <a:gd name="T22" fmla="*/ 34 w 110"/>
                <a:gd name="T23" fmla="*/ 7 h 14"/>
                <a:gd name="T24" fmla="*/ 24 w 110"/>
                <a:gd name="T25" fmla="*/ 7 h 14"/>
                <a:gd name="T26" fmla="*/ 15 w 110"/>
                <a:gd name="T27" fmla="*/ 7 h 14"/>
                <a:gd name="T28" fmla="*/ 7 w 110"/>
                <a:gd name="T29" fmla="*/ 7 h 14"/>
                <a:gd name="T30" fmla="*/ 3 w 110"/>
                <a:gd name="T31" fmla="*/ 5 h 14"/>
                <a:gd name="T32" fmla="*/ 0 w 110"/>
                <a:gd name="T33" fmla="*/ 4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5" name="Freeform 19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3 w 89"/>
                <a:gd name="T3" fmla="*/ 2 h 14"/>
                <a:gd name="T4" fmla="*/ 7 w 89"/>
                <a:gd name="T5" fmla="*/ 0 h 14"/>
                <a:gd name="T6" fmla="*/ 13 w 89"/>
                <a:gd name="T7" fmla="*/ 0 h 14"/>
                <a:gd name="T8" fmla="*/ 21 w 89"/>
                <a:gd name="T9" fmla="*/ 1 h 14"/>
                <a:gd name="T10" fmla="*/ 28 w 89"/>
                <a:gd name="T11" fmla="*/ 3 h 14"/>
                <a:gd name="T12" fmla="*/ 36 w 89"/>
                <a:gd name="T13" fmla="*/ 6 h 14"/>
                <a:gd name="T14" fmla="*/ 41 w 89"/>
                <a:gd name="T15" fmla="*/ 7 h 14"/>
                <a:gd name="T16" fmla="*/ 43 w 89"/>
                <a:gd name="T17" fmla="*/ 9 h 14"/>
                <a:gd name="T18" fmla="*/ 40 w 89"/>
                <a:gd name="T19" fmla="*/ 8 h 14"/>
                <a:gd name="T20" fmla="*/ 34 w 89"/>
                <a:gd name="T21" fmla="*/ 8 h 14"/>
                <a:gd name="T22" fmla="*/ 27 w 89"/>
                <a:gd name="T23" fmla="*/ 7 h 14"/>
                <a:gd name="T24" fmla="*/ 19 w 89"/>
                <a:gd name="T25" fmla="*/ 7 h 14"/>
                <a:gd name="T26" fmla="*/ 13 w 89"/>
                <a:gd name="T27" fmla="*/ 7 h 14"/>
                <a:gd name="T28" fmla="*/ 7 w 89"/>
                <a:gd name="T29" fmla="*/ 7 h 14"/>
                <a:gd name="T30" fmla="*/ 3 w 89"/>
                <a:gd name="T31" fmla="*/ 7 h 14"/>
                <a:gd name="T32" fmla="*/ 0 w 89"/>
                <a:gd name="T33" fmla="*/ 4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6" name="Freeform 20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5 h 14"/>
                <a:gd name="T2" fmla="*/ 2 w 55"/>
                <a:gd name="T3" fmla="*/ 4 h 14"/>
                <a:gd name="T4" fmla="*/ 3 w 55"/>
                <a:gd name="T5" fmla="*/ 3 h 14"/>
                <a:gd name="T6" fmla="*/ 8 w 55"/>
                <a:gd name="T7" fmla="*/ 3 h 14"/>
                <a:gd name="T8" fmla="*/ 12 w 55"/>
                <a:gd name="T9" fmla="*/ 1 h 14"/>
                <a:gd name="T10" fmla="*/ 18 w 55"/>
                <a:gd name="T11" fmla="*/ 0 h 14"/>
                <a:gd name="T12" fmla="*/ 22 w 55"/>
                <a:gd name="T13" fmla="*/ 1 h 14"/>
                <a:gd name="T14" fmla="*/ 26 w 55"/>
                <a:gd name="T15" fmla="*/ 2 h 14"/>
                <a:gd name="T16" fmla="*/ 28 w 55"/>
                <a:gd name="T17" fmla="*/ 3 h 14"/>
                <a:gd name="T18" fmla="*/ 24 w 55"/>
                <a:gd name="T19" fmla="*/ 3 h 14"/>
                <a:gd name="T20" fmla="*/ 20 w 55"/>
                <a:gd name="T21" fmla="*/ 3 h 14"/>
                <a:gd name="T22" fmla="*/ 15 w 55"/>
                <a:gd name="T23" fmla="*/ 3 h 14"/>
                <a:gd name="T24" fmla="*/ 10 w 55"/>
                <a:gd name="T25" fmla="*/ 5 h 14"/>
                <a:gd name="T26" fmla="*/ 7 w 55"/>
                <a:gd name="T27" fmla="*/ 6 h 14"/>
                <a:gd name="T28" fmla="*/ 3 w 55"/>
                <a:gd name="T29" fmla="*/ 7 h 14"/>
                <a:gd name="T30" fmla="*/ 1 w 55"/>
                <a:gd name="T31" fmla="*/ 7 h 14"/>
                <a:gd name="T32" fmla="*/ 0 w 55"/>
                <a:gd name="T33" fmla="*/ 5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7" name="Freeform 21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27 w 54"/>
                <a:gd name="T1" fmla="*/ 9 h 23"/>
                <a:gd name="T2" fmla="*/ 25 w 54"/>
                <a:gd name="T3" fmla="*/ 8 h 23"/>
                <a:gd name="T4" fmla="*/ 21 w 54"/>
                <a:gd name="T5" fmla="*/ 8 h 23"/>
                <a:gd name="T6" fmla="*/ 17 w 54"/>
                <a:gd name="T7" fmla="*/ 8 h 23"/>
                <a:gd name="T8" fmla="*/ 11 w 54"/>
                <a:gd name="T9" fmla="*/ 7 h 23"/>
                <a:gd name="T10" fmla="*/ 7 w 54"/>
                <a:gd name="T11" fmla="*/ 6 h 23"/>
                <a:gd name="T12" fmla="*/ 3 w 54"/>
                <a:gd name="T13" fmla="*/ 5 h 23"/>
                <a:gd name="T14" fmla="*/ 0 w 54"/>
                <a:gd name="T15" fmla="*/ 3 h 23"/>
                <a:gd name="T16" fmla="*/ 0 w 54"/>
                <a:gd name="T17" fmla="*/ 2 h 23"/>
                <a:gd name="T18" fmla="*/ 3 w 54"/>
                <a:gd name="T19" fmla="*/ 0 h 23"/>
                <a:gd name="T20" fmla="*/ 5 w 54"/>
                <a:gd name="T21" fmla="*/ 0 h 23"/>
                <a:gd name="T22" fmla="*/ 8 w 54"/>
                <a:gd name="T23" fmla="*/ 2 h 23"/>
                <a:gd name="T24" fmla="*/ 13 w 54"/>
                <a:gd name="T25" fmla="*/ 2 h 23"/>
                <a:gd name="T26" fmla="*/ 17 w 54"/>
                <a:gd name="T27" fmla="*/ 5 h 23"/>
                <a:gd name="T28" fmla="*/ 21 w 54"/>
                <a:gd name="T29" fmla="*/ 6 h 23"/>
                <a:gd name="T30" fmla="*/ 25 w 54"/>
                <a:gd name="T31" fmla="*/ 8 h 23"/>
                <a:gd name="T32" fmla="*/ 27 w 54"/>
                <a:gd name="T33" fmla="*/ 9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8" name="Freeform 22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2 w 10"/>
                <a:gd name="T1" fmla="*/ 28 h 52"/>
                <a:gd name="T2" fmla="*/ 2 w 10"/>
                <a:gd name="T3" fmla="*/ 22 h 52"/>
                <a:gd name="T4" fmla="*/ 3 w 10"/>
                <a:gd name="T5" fmla="*/ 13 h 52"/>
                <a:gd name="T6" fmla="*/ 3 w 10"/>
                <a:gd name="T7" fmla="*/ 4 h 52"/>
                <a:gd name="T8" fmla="*/ 2 w 10"/>
                <a:gd name="T9" fmla="*/ 0 h 52"/>
                <a:gd name="T10" fmla="*/ 0 w 10"/>
                <a:gd name="T11" fmla="*/ 4 h 52"/>
                <a:gd name="T12" fmla="*/ 1 w 10"/>
                <a:gd name="T13" fmla="*/ 11 h 52"/>
                <a:gd name="T14" fmla="*/ 2 w 10"/>
                <a:gd name="T15" fmla="*/ 21 h 52"/>
                <a:gd name="T16" fmla="*/ 2 w 10"/>
                <a:gd name="T17" fmla="*/ 28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9" name="Freeform 23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19 w 31"/>
                <a:gd name="T1" fmla="*/ 31 h 44"/>
                <a:gd name="T2" fmla="*/ 16 w 31"/>
                <a:gd name="T3" fmla="*/ 25 h 44"/>
                <a:gd name="T4" fmla="*/ 12 w 31"/>
                <a:gd name="T5" fmla="*/ 13 h 44"/>
                <a:gd name="T6" fmla="*/ 6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7 h 44"/>
                <a:gd name="T14" fmla="*/ 5 w 31"/>
                <a:gd name="T15" fmla="*/ 8 h 44"/>
                <a:gd name="T16" fmla="*/ 5 w 31"/>
                <a:gd name="T17" fmla="*/ 15 h 44"/>
                <a:gd name="T18" fmla="*/ 10 w 31"/>
                <a:gd name="T19" fmla="*/ 20 h 44"/>
                <a:gd name="T20" fmla="*/ 13 w 31"/>
                <a:gd name="T21" fmla="*/ 25 h 44"/>
                <a:gd name="T22" fmla="*/ 17 w 31"/>
                <a:gd name="T23" fmla="*/ 28 h 44"/>
                <a:gd name="T24" fmla="*/ 19 w 31"/>
                <a:gd name="T25" fmla="*/ 31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90" name="Freeform 24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7 h 15"/>
                <a:gd name="T2" fmla="*/ 4 w 69"/>
                <a:gd name="T3" fmla="*/ 6 h 15"/>
                <a:gd name="T4" fmla="*/ 9 w 69"/>
                <a:gd name="T5" fmla="*/ 4 h 15"/>
                <a:gd name="T6" fmla="*/ 15 w 69"/>
                <a:gd name="T7" fmla="*/ 1 h 15"/>
                <a:gd name="T8" fmla="*/ 21 w 69"/>
                <a:gd name="T9" fmla="*/ 0 h 15"/>
                <a:gd name="T10" fmla="*/ 27 w 69"/>
                <a:gd name="T11" fmla="*/ 0 h 15"/>
                <a:gd name="T12" fmla="*/ 31 w 69"/>
                <a:gd name="T13" fmla="*/ 2 h 15"/>
                <a:gd name="T14" fmla="*/ 34 w 69"/>
                <a:gd name="T15" fmla="*/ 5 h 15"/>
                <a:gd name="T16" fmla="*/ 37 w 69"/>
                <a:gd name="T17" fmla="*/ 7 h 15"/>
                <a:gd name="T18" fmla="*/ 36 w 69"/>
                <a:gd name="T19" fmla="*/ 8 h 15"/>
                <a:gd name="T20" fmla="*/ 34 w 69"/>
                <a:gd name="T21" fmla="*/ 10 h 15"/>
                <a:gd name="T22" fmla="*/ 29 w 69"/>
                <a:gd name="T23" fmla="*/ 10 h 15"/>
                <a:gd name="T24" fmla="*/ 22 w 69"/>
                <a:gd name="T25" fmla="*/ 10 h 15"/>
                <a:gd name="T26" fmla="*/ 16 w 69"/>
                <a:gd name="T27" fmla="*/ 8 h 15"/>
                <a:gd name="T28" fmla="*/ 10 w 69"/>
                <a:gd name="T29" fmla="*/ 7 h 15"/>
                <a:gd name="T30" fmla="*/ 4 w 69"/>
                <a:gd name="T31" fmla="*/ 7 h 15"/>
                <a:gd name="T32" fmla="*/ 0 w 69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91" name="Freeform 25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3 w 63"/>
                <a:gd name="T3" fmla="*/ 1 h 28"/>
                <a:gd name="T4" fmla="*/ 7 w 63"/>
                <a:gd name="T5" fmla="*/ 2 h 28"/>
                <a:gd name="T6" fmla="*/ 11 w 63"/>
                <a:gd name="T7" fmla="*/ 3 h 28"/>
                <a:gd name="T8" fmla="*/ 17 w 63"/>
                <a:gd name="T9" fmla="*/ 3 h 28"/>
                <a:gd name="T10" fmla="*/ 21 w 63"/>
                <a:gd name="T11" fmla="*/ 6 h 28"/>
                <a:gd name="T12" fmla="*/ 25 w 63"/>
                <a:gd name="T13" fmla="*/ 8 h 28"/>
                <a:gd name="T14" fmla="*/ 28 w 63"/>
                <a:gd name="T15" fmla="*/ 9 h 28"/>
                <a:gd name="T16" fmla="*/ 28 w 63"/>
                <a:gd name="T17" fmla="*/ 11 h 28"/>
                <a:gd name="T18" fmla="*/ 28 w 63"/>
                <a:gd name="T19" fmla="*/ 13 h 28"/>
                <a:gd name="T20" fmla="*/ 25 w 63"/>
                <a:gd name="T21" fmla="*/ 13 h 28"/>
                <a:gd name="T22" fmla="*/ 21 w 63"/>
                <a:gd name="T23" fmla="*/ 11 h 28"/>
                <a:gd name="T24" fmla="*/ 16 w 63"/>
                <a:gd name="T25" fmla="*/ 9 h 28"/>
                <a:gd name="T26" fmla="*/ 11 w 63"/>
                <a:gd name="T27" fmla="*/ 7 h 28"/>
                <a:gd name="T28" fmla="*/ 6 w 63"/>
                <a:gd name="T29" fmla="*/ 3 h 28"/>
                <a:gd name="T30" fmla="*/ 3 w 63"/>
                <a:gd name="T31" fmla="*/ 3 h 28"/>
                <a:gd name="T32" fmla="*/ 0 w 63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92" name="Freeform 26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10 h 15"/>
                <a:gd name="T2" fmla="*/ 3 w 64"/>
                <a:gd name="T3" fmla="*/ 7 h 15"/>
                <a:gd name="T4" fmla="*/ 4 w 64"/>
                <a:gd name="T5" fmla="*/ 5 h 15"/>
                <a:gd name="T6" fmla="*/ 8 w 64"/>
                <a:gd name="T7" fmla="*/ 2 h 15"/>
                <a:gd name="T8" fmla="*/ 12 w 64"/>
                <a:gd name="T9" fmla="*/ 0 h 15"/>
                <a:gd name="T10" fmla="*/ 18 w 64"/>
                <a:gd name="T11" fmla="*/ 0 h 15"/>
                <a:gd name="T12" fmla="*/ 21 w 64"/>
                <a:gd name="T13" fmla="*/ 1 h 15"/>
                <a:gd name="T14" fmla="*/ 25 w 64"/>
                <a:gd name="T15" fmla="*/ 3 h 15"/>
                <a:gd name="T16" fmla="*/ 28 w 64"/>
                <a:gd name="T17" fmla="*/ 7 h 15"/>
                <a:gd name="T18" fmla="*/ 28 w 64"/>
                <a:gd name="T19" fmla="*/ 7 h 15"/>
                <a:gd name="T20" fmla="*/ 25 w 64"/>
                <a:gd name="T21" fmla="*/ 7 h 15"/>
                <a:gd name="T22" fmla="*/ 22 w 64"/>
                <a:gd name="T23" fmla="*/ 9 h 15"/>
                <a:gd name="T24" fmla="*/ 18 w 64"/>
                <a:gd name="T25" fmla="*/ 9 h 15"/>
                <a:gd name="T26" fmla="*/ 13 w 64"/>
                <a:gd name="T27" fmla="*/ 9 h 15"/>
                <a:gd name="T28" fmla="*/ 8 w 64"/>
                <a:gd name="T29" fmla="*/ 9 h 15"/>
                <a:gd name="T30" fmla="*/ 4 w 64"/>
                <a:gd name="T31" fmla="*/ 9 h 15"/>
                <a:gd name="T32" fmla="*/ 0 w 64"/>
                <a:gd name="T33" fmla="*/ 10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93" name="Freeform 27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6 h 20"/>
                <a:gd name="T2" fmla="*/ 4 w 66"/>
                <a:gd name="T3" fmla="*/ 5 h 20"/>
                <a:gd name="T4" fmla="*/ 6 w 66"/>
                <a:gd name="T5" fmla="*/ 3 h 20"/>
                <a:gd name="T6" fmla="*/ 12 w 66"/>
                <a:gd name="T7" fmla="*/ 2 h 20"/>
                <a:gd name="T8" fmla="*/ 19 w 66"/>
                <a:gd name="T9" fmla="*/ 2 h 20"/>
                <a:gd name="T10" fmla="*/ 24 w 66"/>
                <a:gd name="T11" fmla="*/ 0 h 20"/>
                <a:gd name="T12" fmla="*/ 30 w 66"/>
                <a:gd name="T13" fmla="*/ 0 h 20"/>
                <a:gd name="T14" fmla="*/ 35 w 66"/>
                <a:gd name="T15" fmla="*/ 1 h 20"/>
                <a:gd name="T16" fmla="*/ 38 w 66"/>
                <a:gd name="T17" fmla="*/ 2 h 20"/>
                <a:gd name="T18" fmla="*/ 38 w 66"/>
                <a:gd name="T19" fmla="*/ 2 h 20"/>
                <a:gd name="T20" fmla="*/ 35 w 66"/>
                <a:gd name="T21" fmla="*/ 3 h 20"/>
                <a:gd name="T22" fmla="*/ 31 w 66"/>
                <a:gd name="T23" fmla="*/ 4 h 20"/>
                <a:gd name="T24" fmla="*/ 26 w 66"/>
                <a:gd name="T25" fmla="*/ 4 h 20"/>
                <a:gd name="T26" fmla="*/ 19 w 66"/>
                <a:gd name="T27" fmla="*/ 5 h 20"/>
                <a:gd name="T28" fmla="*/ 12 w 66"/>
                <a:gd name="T29" fmla="*/ 5 h 20"/>
                <a:gd name="T30" fmla="*/ 4 w 66"/>
                <a:gd name="T31" fmla="*/ 6 h 20"/>
                <a:gd name="T32" fmla="*/ 0 w 66"/>
                <a:gd name="T33" fmla="*/ 6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94" name="Freeform 28"/>
            <p:cNvSpPr>
              <a:spLocks/>
            </p:cNvSpPr>
            <p:nvPr/>
          </p:nvSpPr>
          <p:spPr bwMode="auto">
            <a:xfrm>
              <a:off x="4443" y="1165"/>
              <a:ext cx="56" cy="25"/>
            </a:xfrm>
            <a:custGeom>
              <a:avLst/>
              <a:gdLst>
                <a:gd name="T0" fmla="*/ 0 w 65"/>
                <a:gd name="T1" fmla="*/ 21 h 26"/>
                <a:gd name="T2" fmla="*/ 3 w 65"/>
                <a:gd name="T3" fmla="*/ 14 h 26"/>
                <a:gd name="T4" fmla="*/ 7 w 65"/>
                <a:gd name="T5" fmla="*/ 13 h 26"/>
                <a:gd name="T6" fmla="*/ 12 w 65"/>
                <a:gd name="T7" fmla="*/ 8 h 26"/>
                <a:gd name="T8" fmla="*/ 16 w 65"/>
                <a:gd name="T9" fmla="*/ 4 h 26"/>
                <a:gd name="T10" fmla="*/ 22 w 65"/>
                <a:gd name="T11" fmla="*/ 1 h 26"/>
                <a:gd name="T12" fmla="*/ 25 w 65"/>
                <a:gd name="T13" fmla="*/ 0 h 26"/>
                <a:gd name="T14" fmla="*/ 29 w 65"/>
                <a:gd name="T15" fmla="*/ 1 h 26"/>
                <a:gd name="T16" fmla="*/ 30 w 65"/>
                <a:gd name="T17" fmla="*/ 3 h 26"/>
                <a:gd name="T18" fmla="*/ 29 w 65"/>
                <a:gd name="T19" fmla="*/ 6 h 26"/>
                <a:gd name="T20" fmla="*/ 28 w 65"/>
                <a:gd name="T21" fmla="*/ 10 h 26"/>
                <a:gd name="T22" fmla="*/ 24 w 65"/>
                <a:gd name="T23" fmla="*/ 13 h 26"/>
                <a:gd name="T24" fmla="*/ 19 w 65"/>
                <a:gd name="T25" fmla="*/ 13 h 26"/>
                <a:gd name="T26" fmla="*/ 14 w 65"/>
                <a:gd name="T27" fmla="*/ 13 h 26"/>
                <a:gd name="T28" fmla="*/ 9 w 65"/>
                <a:gd name="T29" fmla="*/ 15 h 26"/>
                <a:gd name="T30" fmla="*/ 3 w 65"/>
                <a:gd name="T31" fmla="*/ 18 h 26"/>
                <a:gd name="T32" fmla="*/ 0 w 65"/>
                <a:gd name="T33" fmla="*/ 2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95" name="Freeform 29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21 h 40"/>
                <a:gd name="T2" fmla="*/ 4 w 66"/>
                <a:gd name="T3" fmla="*/ 17 h 40"/>
                <a:gd name="T4" fmla="*/ 9 w 66"/>
                <a:gd name="T5" fmla="*/ 14 h 40"/>
                <a:gd name="T6" fmla="*/ 13 w 66"/>
                <a:gd name="T7" fmla="*/ 10 h 40"/>
                <a:gd name="T8" fmla="*/ 19 w 66"/>
                <a:gd name="T9" fmla="*/ 6 h 40"/>
                <a:gd name="T10" fmla="*/ 24 w 66"/>
                <a:gd name="T11" fmla="*/ 4 h 40"/>
                <a:gd name="T12" fmla="*/ 29 w 66"/>
                <a:gd name="T13" fmla="*/ 1 h 40"/>
                <a:gd name="T14" fmla="*/ 32 w 66"/>
                <a:gd name="T15" fmla="*/ 0 h 40"/>
                <a:gd name="T16" fmla="*/ 35 w 66"/>
                <a:gd name="T17" fmla="*/ 3 h 40"/>
                <a:gd name="T18" fmla="*/ 35 w 66"/>
                <a:gd name="T19" fmla="*/ 4 h 40"/>
                <a:gd name="T20" fmla="*/ 32 w 66"/>
                <a:gd name="T21" fmla="*/ 7 h 40"/>
                <a:gd name="T22" fmla="*/ 27 w 66"/>
                <a:gd name="T23" fmla="*/ 10 h 40"/>
                <a:gd name="T24" fmla="*/ 21 w 66"/>
                <a:gd name="T25" fmla="*/ 12 h 40"/>
                <a:gd name="T26" fmla="*/ 15 w 66"/>
                <a:gd name="T27" fmla="*/ 14 h 40"/>
                <a:gd name="T28" fmla="*/ 9 w 66"/>
                <a:gd name="T29" fmla="*/ 17 h 40"/>
                <a:gd name="T30" fmla="*/ 4 w 66"/>
                <a:gd name="T31" fmla="*/ 19 h 40"/>
                <a:gd name="T32" fmla="*/ 0 w 66"/>
                <a:gd name="T33" fmla="*/ 2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96" name="Freeform 30"/>
            <p:cNvSpPr>
              <a:spLocks/>
            </p:cNvSpPr>
            <p:nvPr/>
          </p:nvSpPr>
          <p:spPr bwMode="auto">
            <a:xfrm>
              <a:off x="4431" y="1097"/>
              <a:ext cx="57" cy="47"/>
            </a:xfrm>
            <a:custGeom>
              <a:avLst/>
              <a:gdLst>
                <a:gd name="T0" fmla="*/ 0 w 67"/>
                <a:gd name="T1" fmla="*/ 27 h 54"/>
                <a:gd name="T2" fmla="*/ 3 w 67"/>
                <a:gd name="T3" fmla="*/ 24 h 54"/>
                <a:gd name="T4" fmla="*/ 7 w 67"/>
                <a:gd name="T5" fmla="*/ 19 h 54"/>
                <a:gd name="T6" fmla="*/ 11 w 67"/>
                <a:gd name="T7" fmla="*/ 14 h 54"/>
                <a:gd name="T8" fmla="*/ 16 w 67"/>
                <a:gd name="T9" fmla="*/ 9 h 54"/>
                <a:gd name="T10" fmla="*/ 20 w 67"/>
                <a:gd name="T11" fmla="*/ 4 h 54"/>
                <a:gd name="T12" fmla="*/ 26 w 67"/>
                <a:gd name="T13" fmla="*/ 2 h 54"/>
                <a:gd name="T14" fmla="*/ 28 w 67"/>
                <a:gd name="T15" fmla="*/ 0 h 54"/>
                <a:gd name="T16" fmla="*/ 30 w 67"/>
                <a:gd name="T17" fmla="*/ 2 h 54"/>
                <a:gd name="T18" fmla="*/ 30 w 67"/>
                <a:gd name="T19" fmla="*/ 3 h 54"/>
                <a:gd name="T20" fmla="*/ 26 w 67"/>
                <a:gd name="T21" fmla="*/ 8 h 54"/>
                <a:gd name="T22" fmla="*/ 22 w 67"/>
                <a:gd name="T23" fmla="*/ 11 h 54"/>
                <a:gd name="T24" fmla="*/ 17 w 67"/>
                <a:gd name="T25" fmla="*/ 16 h 54"/>
                <a:gd name="T26" fmla="*/ 12 w 67"/>
                <a:gd name="T27" fmla="*/ 19 h 54"/>
                <a:gd name="T28" fmla="*/ 7 w 67"/>
                <a:gd name="T29" fmla="*/ 23 h 54"/>
                <a:gd name="T30" fmla="*/ 3 w 67"/>
                <a:gd name="T31" fmla="*/ 25 h 54"/>
                <a:gd name="T32" fmla="*/ 0 w 67"/>
                <a:gd name="T33" fmla="*/ 27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97" name="Freeform 31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33 h 61"/>
                <a:gd name="T2" fmla="*/ 4 w 69"/>
                <a:gd name="T3" fmla="*/ 29 h 61"/>
                <a:gd name="T4" fmla="*/ 7 w 69"/>
                <a:gd name="T5" fmla="*/ 24 h 61"/>
                <a:gd name="T6" fmla="*/ 12 w 69"/>
                <a:gd name="T7" fmla="*/ 17 h 61"/>
                <a:gd name="T8" fmla="*/ 18 w 69"/>
                <a:gd name="T9" fmla="*/ 11 h 61"/>
                <a:gd name="T10" fmla="*/ 24 w 69"/>
                <a:gd name="T11" fmla="*/ 5 h 61"/>
                <a:gd name="T12" fmla="*/ 30 w 69"/>
                <a:gd name="T13" fmla="*/ 3 h 61"/>
                <a:gd name="T14" fmla="*/ 34 w 69"/>
                <a:gd name="T15" fmla="*/ 0 h 61"/>
                <a:gd name="T16" fmla="*/ 37 w 69"/>
                <a:gd name="T17" fmla="*/ 2 h 61"/>
                <a:gd name="T18" fmla="*/ 37 w 69"/>
                <a:gd name="T19" fmla="*/ 4 h 61"/>
                <a:gd name="T20" fmla="*/ 34 w 69"/>
                <a:gd name="T21" fmla="*/ 9 h 61"/>
                <a:gd name="T22" fmla="*/ 29 w 69"/>
                <a:gd name="T23" fmla="*/ 12 h 61"/>
                <a:gd name="T24" fmla="*/ 22 w 69"/>
                <a:gd name="T25" fmla="*/ 17 h 61"/>
                <a:gd name="T26" fmla="*/ 16 w 69"/>
                <a:gd name="T27" fmla="*/ 21 h 61"/>
                <a:gd name="T28" fmla="*/ 9 w 69"/>
                <a:gd name="T29" fmla="*/ 26 h 61"/>
                <a:gd name="T30" fmla="*/ 4 w 69"/>
                <a:gd name="T31" fmla="*/ 30 h 61"/>
                <a:gd name="T32" fmla="*/ 0 w 69"/>
                <a:gd name="T33" fmla="*/ 33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98" name="Freeform 32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35 h 73"/>
                <a:gd name="T2" fmla="*/ 4 w 65"/>
                <a:gd name="T3" fmla="*/ 30 h 73"/>
                <a:gd name="T4" fmla="*/ 4 w 65"/>
                <a:gd name="T5" fmla="*/ 25 h 73"/>
                <a:gd name="T6" fmla="*/ 9 w 65"/>
                <a:gd name="T7" fmla="*/ 19 h 73"/>
                <a:gd name="T8" fmla="*/ 12 w 65"/>
                <a:gd name="T9" fmla="*/ 14 h 73"/>
                <a:gd name="T10" fmla="*/ 18 w 65"/>
                <a:gd name="T11" fmla="*/ 8 h 73"/>
                <a:gd name="T12" fmla="*/ 23 w 65"/>
                <a:gd name="T13" fmla="*/ 3 h 73"/>
                <a:gd name="T14" fmla="*/ 27 w 65"/>
                <a:gd name="T15" fmla="*/ 2 h 73"/>
                <a:gd name="T16" fmla="*/ 32 w 65"/>
                <a:gd name="T17" fmla="*/ 0 h 73"/>
                <a:gd name="T18" fmla="*/ 34 w 65"/>
                <a:gd name="T19" fmla="*/ 3 h 73"/>
                <a:gd name="T20" fmla="*/ 31 w 65"/>
                <a:gd name="T21" fmla="*/ 5 h 73"/>
                <a:gd name="T22" fmla="*/ 27 w 65"/>
                <a:gd name="T23" fmla="*/ 10 h 73"/>
                <a:gd name="T24" fmla="*/ 22 w 65"/>
                <a:gd name="T25" fmla="*/ 16 h 73"/>
                <a:gd name="T26" fmla="*/ 15 w 65"/>
                <a:gd name="T27" fmla="*/ 22 h 73"/>
                <a:gd name="T28" fmla="*/ 9 w 65"/>
                <a:gd name="T29" fmla="*/ 27 h 73"/>
                <a:gd name="T30" fmla="*/ 4 w 65"/>
                <a:gd name="T31" fmla="*/ 32 h 73"/>
                <a:gd name="T32" fmla="*/ 0 w 65"/>
                <a:gd name="T33" fmla="*/ 35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99" name="Freeform 33"/>
            <p:cNvSpPr>
              <a:spLocks/>
            </p:cNvSpPr>
            <p:nvPr/>
          </p:nvSpPr>
          <p:spPr bwMode="auto">
            <a:xfrm>
              <a:off x="4402" y="1007"/>
              <a:ext cx="29" cy="71"/>
            </a:xfrm>
            <a:custGeom>
              <a:avLst/>
              <a:gdLst>
                <a:gd name="T0" fmla="*/ 20 w 32"/>
                <a:gd name="T1" fmla="*/ 1 h 79"/>
                <a:gd name="T2" fmla="*/ 20 w 32"/>
                <a:gd name="T3" fmla="*/ 4 h 79"/>
                <a:gd name="T4" fmla="*/ 18 w 32"/>
                <a:gd name="T5" fmla="*/ 7 h 79"/>
                <a:gd name="T6" fmla="*/ 16 w 32"/>
                <a:gd name="T7" fmla="*/ 14 h 79"/>
                <a:gd name="T8" fmla="*/ 13 w 32"/>
                <a:gd name="T9" fmla="*/ 20 h 79"/>
                <a:gd name="T10" fmla="*/ 10 w 32"/>
                <a:gd name="T11" fmla="*/ 28 h 79"/>
                <a:gd name="T12" fmla="*/ 5 w 32"/>
                <a:gd name="T13" fmla="*/ 36 h 79"/>
                <a:gd name="T14" fmla="*/ 5 w 32"/>
                <a:gd name="T15" fmla="*/ 42 h 79"/>
                <a:gd name="T16" fmla="*/ 3 w 32"/>
                <a:gd name="T17" fmla="*/ 47 h 79"/>
                <a:gd name="T18" fmla="*/ 0 w 32"/>
                <a:gd name="T19" fmla="*/ 40 h 79"/>
                <a:gd name="T20" fmla="*/ 1 w 32"/>
                <a:gd name="T21" fmla="*/ 32 h 79"/>
                <a:gd name="T22" fmla="*/ 4 w 32"/>
                <a:gd name="T23" fmla="*/ 24 h 79"/>
                <a:gd name="T24" fmla="*/ 5 w 32"/>
                <a:gd name="T25" fmla="*/ 16 h 79"/>
                <a:gd name="T26" fmla="*/ 8 w 32"/>
                <a:gd name="T27" fmla="*/ 9 h 79"/>
                <a:gd name="T28" fmla="*/ 12 w 32"/>
                <a:gd name="T29" fmla="*/ 4 h 79"/>
                <a:gd name="T30" fmla="*/ 16 w 32"/>
                <a:gd name="T31" fmla="*/ 0 h 79"/>
                <a:gd name="T32" fmla="*/ 20 w 32"/>
                <a:gd name="T33" fmla="*/ 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00" name="Freeform 34"/>
            <p:cNvSpPr>
              <a:spLocks/>
            </p:cNvSpPr>
            <p:nvPr/>
          </p:nvSpPr>
          <p:spPr bwMode="auto">
            <a:xfrm>
              <a:off x="4383" y="985"/>
              <a:ext cx="28" cy="68"/>
            </a:xfrm>
            <a:custGeom>
              <a:avLst/>
              <a:gdLst>
                <a:gd name="T0" fmla="*/ 19 w 31"/>
                <a:gd name="T1" fmla="*/ 0 h 79"/>
                <a:gd name="T2" fmla="*/ 19 w 31"/>
                <a:gd name="T3" fmla="*/ 3 h 79"/>
                <a:gd name="T4" fmla="*/ 17 w 31"/>
                <a:gd name="T5" fmla="*/ 6 h 79"/>
                <a:gd name="T6" fmla="*/ 15 w 31"/>
                <a:gd name="T7" fmla="*/ 11 h 79"/>
                <a:gd name="T8" fmla="*/ 12 w 31"/>
                <a:gd name="T9" fmla="*/ 17 h 79"/>
                <a:gd name="T10" fmla="*/ 9 w 31"/>
                <a:gd name="T11" fmla="*/ 24 h 79"/>
                <a:gd name="T12" fmla="*/ 5 w 31"/>
                <a:gd name="T13" fmla="*/ 29 h 79"/>
                <a:gd name="T14" fmla="*/ 5 w 31"/>
                <a:gd name="T15" fmla="*/ 34 h 79"/>
                <a:gd name="T16" fmla="*/ 2 w 31"/>
                <a:gd name="T17" fmla="*/ 38 h 79"/>
                <a:gd name="T18" fmla="*/ 0 w 31"/>
                <a:gd name="T19" fmla="*/ 32 h 79"/>
                <a:gd name="T20" fmla="*/ 0 w 31"/>
                <a:gd name="T21" fmla="*/ 25 h 79"/>
                <a:gd name="T22" fmla="*/ 3 w 31"/>
                <a:gd name="T23" fmla="*/ 19 h 79"/>
                <a:gd name="T24" fmla="*/ 5 w 31"/>
                <a:gd name="T25" fmla="*/ 13 h 79"/>
                <a:gd name="T26" fmla="*/ 7 w 31"/>
                <a:gd name="T27" fmla="*/ 7 h 79"/>
                <a:gd name="T28" fmla="*/ 11 w 31"/>
                <a:gd name="T29" fmla="*/ 3 h 79"/>
                <a:gd name="T30" fmla="*/ 15 w 31"/>
                <a:gd name="T31" fmla="*/ 0 h 79"/>
                <a:gd name="T32" fmla="*/ 19 w 31"/>
                <a:gd name="T33" fmla="*/ 0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01" name="Freeform 35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33 w 81"/>
                <a:gd name="T1" fmla="*/ 201 h 395"/>
                <a:gd name="T2" fmla="*/ 35 w 81"/>
                <a:gd name="T3" fmla="*/ 201 h 395"/>
                <a:gd name="T4" fmla="*/ 35 w 81"/>
                <a:gd name="T5" fmla="*/ 202 h 395"/>
                <a:gd name="T6" fmla="*/ 37 w 81"/>
                <a:gd name="T7" fmla="*/ 203 h 395"/>
                <a:gd name="T8" fmla="*/ 39 w 81"/>
                <a:gd name="T9" fmla="*/ 203 h 395"/>
                <a:gd name="T10" fmla="*/ 26 w 81"/>
                <a:gd name="T11" fmla="*/ 173 h 395"/>
                <a:gd name="T12" fmla="*/ 16 w 81"/>
                <a:gd name="T13" fmla="*/ 145 h 395"/>
                <a:gd name="T14" fmla="*/ 10 w 81"/>
                <a:gd name="T15" fmla="*/ 117 h 395"/>
                <a:gd name="T16" fmla="*/ 7 w 81"/>
                <a:gd name="T17" fmla="*/ 89 h 395"/>
                <a:gd name="T18" fmla="*/ 6 w 81"/>
                <a:gd name="T19" fmla="*/ 64 h 395"/>
                <a:gd name="T20" fmla="*/ 6 w 81"/>
                <a:gd name="T21" fmla="*/ 40 h 395"/>
                <a:gd name="T22" fmla="*/ 7 w 81"/>
                <a:gd name="T23" fmla="*/ 19 h 395"/>
                <a:gd name="T24" fmla="*/ 7 w 81"/>
                <a:gd name="T25" fmla="*/ 0 h 395"/>
                <a:gd name="T26" fmla="*/ 3 w 81"/>
                <a:gd name="T27" fmla="*/ 15 h 395"/>
                <a:gd name="T28" fmla="*/ 2 w 81"/>
                <a:gd name="T29" fmla="*/ 36 h 395"/>
                <a:gd name="T30" fmla="*/ 0 w 81"/>
                <a:gd name="T31" fmla="*/ 63 h 395"/>
                <a:gd name="T32" fmla="*/ 3 w 81"/>
                <a:gd name="T33" fmla="*/ 93 h 395"/>
                <a:gd name="T34" fmla="*/ 6 w 81"/>
                <a:gd name="T35" fmla="*/ 124 h 395"/>
                <a:gd name="T36" fmla="*/ 11 w 81"/>
                <a:gd name="T37" fmla="*/ 154 h 395"/>
                <a:gd name="T38" fmla="*/ 20 w 81"/>
                <a:gd name="T39" fmla="*/ 180 h 395"/>
                <a:gd name="T40" fmla="*/ 33 w 81"/>
                <a:gd name="T41" fmla="*/ 201 h 3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02" name="Freeform 36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33 w 60"/>
                <a:gd name="T1" fmla="*/ 1 h 54"/>
                <a:gd name="T2" fmla="*/ 30 w 60"/>
                <a:gd name="T3" fmla="*/ 0 h 54"/>
                <a:gd name="T4" fmla="*/ 27 w 60"/>
                <a:gd name="T5" fmla="*/ 1 h 54"/>
                <a:gd name="T6" fmla="*/ 23 w 60"/>
                <a:gd name="T7" fmla="*/ 4 h 54"/>
                <a:gd name="T8" fmla="*/ 17 w 60"/>
                <a:gd name="T9" fmla="*/ 5 h 54"/>
                <a:gd name="T10" fmla="*/ 11 w 60"/>
                <a:gd name="T11" fmla="*/ 11 h 54"/>
                <a:gd name="T12" fmla="*/ 7 w 60"/>
                <a:gd name="T13" fmla="*/ 16 h 54"/>
                <a:gd name="T14" fmla="*/ 4 w 60"/>
                <a:gd name="T15" fmla="*/ 22 h 54"/>
                <a:gd name="T16" fmla="*/ 0 w 60"/>
                <a:gd name="T17" fmla="*/ 30 h 54"/>
                <a:gd name="T18" fmla="*/ 4 w 60"/>
                <a:gd name="T19" fmla="*/ 27 h 54"/>
                <a:gd name="T20" fmla="*/ 8 w 60"/>
                <a:gd name="T21" fmla="*/ 22 h 54"/>
                <a:gd name="T22" fmla="*/ 13 w 60"/>
                <a:gd name="T23" fmla="*/ 18 h 54"/>
                <a:gd name="T24" fmla="*/ 19 w 60"/>
                <a:gd name="T25" fmla="*/ 14 h 54"/>
                <a:gd name="T26" fmla="*/ 25 w 60"/>
                <a:gd name="T27" fmla="*/ 10 h 54"/>
                <a:gd name="T28" fmla="*/ 29 w 60"/>
                <a:gd name="T29" fmla="*/ 5 h 54"/>
                <a:gd name="T30" fmla="*/ 32 w 60"/>
                <a:gd name="T31" fmla="*/ 4 h 54"/>
                <a:gd name="T32" fmla="*/ 33 w 60"/>
                <a:gd name="T33" fmla="*/ 1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03" name="Freeform 37"/>
            <p:cNvSpPr>
              <a:spLocks/>
            </p:cNvSpPr>
            <p:nvPr/>
          </p:nvSpPr>
          <p:spPr bwMode="auto">
            <a:xfrm>
              <a:off x="4445" y="848"/>
              <a:ext cx="59" cy="63"/>
            </a:xfrm>
            <a:custGeom>
              <a:avLst/>
              <a:gdLst>
                <a:gd name="T0" fmla="*/ 30 w 70"/>
                <a:gd name="T1" fmla="*/ 2 h 71"/>
                <a:gd name="T2" fmla="*/ 29 w 70"/>
                <a:gd name="T3" fmla="*/ 0 h 71"/>
                <a:gd name="T4" fmla="*/ 25 w 70"/>
                <a:gd name="T5" fmla="*/ 2 h 71"/>
                <a:gd name="T6" fmla="*/ 20 w 70"/>
                <a:gd name="T7" fmla="*/ 4 h 71"/>
                <a:gd name="T8" fmla="*/ 16 w 70"/>
                <a:gd name="T9" fmla="*/ 10 h 71"/>
                <a:gd name="T10" fmla="*/ 11 w 70"/>
                <a:gd name="T11" fmla="*/ 17 h 71"/>
                <a:gd name="T12" fmla="*/ 6 w 70"/>
                <a:gd name="T13" fmla="*/ 25 h 71"/>
                <a:gd name="T14" fmla="*/ 3 w 70"/>
                <a:gd name="T15" fmla="*/ 31 h 71"/>
                <a:gd name="T16" fmla="*/ 0 w 70"/>
                <a:gd name="T17" fmla="*/ 39 h 71"/>
                <a:gd name="T18" fmla="*/ 3 w 70"/>
                <a:gd name="T19" fmla="*/ 35 h 71"/>
                <a:gd name="T20" fmla="*/ 7 w 70"/>
                <a:gd name="T21" fmla="*/ 31 h 71"/>
                <a:gd name="T22" fmla="*/ 11 w 70"/>
                <a:gd name="T23" fmla="*/ 27 h 71"/>
                <a:gd name="T24" fmla="*/ 18 w 70"/>
                <a:gd name="T25" fmla="*/ 21 h 71"/>
                <a:gd name="T26" fmla="*/ 22 w 70"/>
                <a:gd name="T27" fmla="*/ 14 h 71"/>
                <a:gd name="T28" fmla="*/ 27 w 70"/>
                <a:gd name="T29" fmla="*/ 10 h 71"/>
                <a:gd name="T30" fmla="*/ 29 w 70"/>
                <a:gd name="T31" fmla="*/ 4 h 71"/>
                <a:gd name="T32" fmla="*/ 30 w 70"/>
                <a:gd name="T33" fmla="*/ 2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04" name="Freeform 38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42 w 77"/>
                <a:gd name="T1" fmla="*/ 2 h 62"/>
                <a:gd name="T2" fmla="*/ 39 w 77"/>
                <a:gd name="T3" fmla="*/ 0 h 62"/>
                <a:gd name="T4" fmla="*/ 34 w 77"/>
                <a:gd name="T5" fmla="*/ 1 h 62"/>
                <a:gd name="T6" fmla="*/ 28 w 77"/>
                <a:gd name="T7" fmla="*/ 3 h 62"/>
                <a:gd name="T8" fmla="*/ 20 w 77"/>
                <a:gd name="T9" fmla="*/ 8 h 62"/>
                <a:gd name="T10" fmla="*/ 13 w 77"/>
                <a:gd name="T11" fmla="*/ 13 h 62"/>
                <a:gd name="T12" fmla="*/ 8 w 77"/>
                <a:gd name="T13" fmla="*/ 18 h 62"/>
                <a:gd name="T14" fmla="*/ 4 w 77"/>
                <a:gd name="T15" fmla="*/ 24 h 62"/>
                <a:gd name="T16" fmla="*/ 0 w 77"/>
                <a:gd name="T17" fmla="*/ 31 h 62"/>
                <a:gd name="T18" fmla="*/ 4 w 77"/>
                <a:gd name="T19" fmla="*/ 29 h 62"/>
                <a:gd name="T20" fmla="*/ 9 w 77"/>
                <a:gd name="T21" fmla="*/ 26 h 62"/>
                <a:gd name="T22" fmla="*/ 16 w 77"/>
                <a:gd name="T23" fmla="*/ 21 h 62"/>
                <a:gd name="T24" fmla="*/ 23 w 77"/>
                <a:gd name="T25" fmla="*/ 17 h 62"/>
                <a:gd name="T26" fmla="*/ 30 w 77"/>
                <a:gd name="T27" fmla="*/ 12 h 62"/>
                <a:gd name="T28" fmla="*/ 37 w 77"/>
                <a:gd name="T29" fmla="*/ 8 h 62"/>
                <a:gd name="T30" fmla="*/ 40 w 77"/>
                <a:gd name="T31" fmla="*/ 3 h 62"/>
                <a:gd name="T32" fmla="*/ 42 w 77"/>
                <a:gd name="T33" fmla="*/ 2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05" name="Freeform 39"/>
            <p:cNvSpPr>
              <a:spLocks/>
            </p:cNvSpPr>
            <p:nvPr/>
          </p:nvSpPr>
          <p:spPr bwMode="auto">
            <a:xfrm>
              <a:off x="4453" y="953"/>
              <a:ext cx="63" cy="47"/>
            </a:xfrm>
            <a:custGeom>
              <a:avLst/>
              <a:gdLst>
                <a:gd name="T0" fmla="*/ 39 w 71"/>
                <a:gd name="T1" fmla="*/ 2 h 54"/>
                <a:gd name="T2" fmla="*/ 37 w 71"/>
                <a:gd name="T3" fmla="*/ 0 h 54"/>
                <a:gd name="T4" fmla="*/ 32 w 71"/>
                <a:gd name="T5" fmla="*/ 2 h 54"/>
                <a:gd name="T6" fmla="*/ 27 w 71"/>
                <a:gd name="T7" fmla="*/ 3 h 54"/>
                <a:gd name="T8" fmla="*/ 20 w 71"/>
                <a:gd name="T9" fmla="*/ 8 h 54"/>
                <a:gd name="T10" fmla="*/ 12 w 71"/>
                <a:gd name="T11" fmla="*/ 12 h 54"/>
                <a:gd name="T12" fmla="*/ 8 w 71"/>
                <a:gd name="T13" fmla="*/ 17 h 54"/>
                <a:gd name="T14" fmla="*/ 3 w 71"/>
                <a:gd name="T15" fmla="*/ 21 h 54"/>
                <a:gd name="T16" fmla="*/ 0 w 71"/>
                <a:gd name="T17" fmla="*/ 27 h 54"/>
                <a:gd name="T18" fmla="*/ 4 w 71"/>
                <a:gd name="T19" fmla="*/ 24 h 54"/>
                <a:gd name="T20" fmla="*/ 10 w 71"/>
                <a:gd name="T21" fmla="*/ 23 h 54"/>
                <a:gd name="T22" fmla="*/ 17 w 71"/>
                <a:gd name="T23" fmla="*/ 19 h 54"/>
                <a:gd name="T24" fmla="*/ 24 w 71"/>
                <a:gd name="T25" fmla="*/ 16 h 54"/>
                <a:gd name="T26" fmla="*/ 30 w 71"/>
                <a:gd name="T27" fmla="*/ 11 h 54"/>
                <a:gd name="T28" fmla="*/ 35 w 71"/>
                <a:gd name="T29" fmla="*/ 8 h 54"/>
                <a:gd name="T30" fmla="*/ 38 w 71"/>
                <a:gd name="T31" fmla="*/ 4 h 54"/>
                <a:gd name="T32" fmla="*/ 39 w 71"/>
                <a:gd name="T33" fmla="*/ 2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06" name="Freeform 40"/>
            <p:cNvSpPr>
              <a:spLocks/>
            </p:cNvSpPr>
            <p:nvPr/>
          </p:nvSpPr>
          <p:spPr bwMode="auto">
            <a:xfrm>
              <a:off x="4462" y="992"/>
              <a:ext cx="56" cy="33"/>
            </a:xfrm>
            <a:custGeom>
              <a:avLst/>
              <a:gdLst>
                <a:gd name="T0" fmla="*/ 33 w 64"/>
                <a:gd name="T1" fmla="*/ 3 h 38"/>
                <a:gd name="T2" fmla="*/ 31 w 64"/>
                <a:gd name="T3" fmla="*/ 0 h 38"/>
                <a:gd name="T4" fmla="*/ 27 w 64"/>
                <a:gd name="T5" fmla="*/ 0 h 38"/>
                <a:gd name="T6" fmla="*/ 23 w 64"/>
                <a:gd name="T7" fmla="*/ 2 h 38"/>
                <a:gd name="T8" fmla="*/ 18 w 64"/>
                <a:gd name="T9" fmla="*/ 3 h 38"/>
                <a:gd name="T10" fmla="*/ 11 w 64"/>
                <a:gd name="T11" fmla="*/ 5 h 38"/>
                <a:gd name="T12" fmla="*/ 7 w 64"/>
                <a:gd name="T13" fmla="*/ 8 h 38"/>
                <a:gd name="T14" fmla="*/ 4 w 64"/>
                <a:gd name="T15" fmla="*/ 13 h 38"/>
                <a:gd name="T16" fmla="*/ 0 w 64"/>
                <a:gd name="T17" fmla="*/ 19 h 38"/>
                <a:gd name="T18" fmla="*/ 4 w 64"/>
                <a:gd name="T19" fmla="*/ 17 h 38"/>
                <a:gd name="T20" fmla="*/ 9 w 64"/>
                <a:gd name="T21" fmla="*/ 15 h 38"/>
                <a:gd name="T22" fmla="*/ 14 w 64"/>
                <a:gd name="T23" fmla="*/ 13 h 38"/>
                <a:gd name="T24" fmla="*/ 19 w 64"/>
                <a:gd name="T25" fmla="*/ 11 h 38"/>
                <a:gd name="T26" fmla="*/ 25 w 64"/>
                <a:gd name="T27" fmla="*/ 9 h 38"/>
                <a:gd name="T28" fmla="*/ 30 w 64"/>
                <a:gd name="T29" fmla="*/ 7 h 38"/>
                <a:gd name="T30" fmla="*/ 32 w 64"/>
                <a:gd name="T31" fmla="*/ 3 h 38"/>
                <a:gd name="T32" fmla="*/ 33 w 64"/>
                <a:gd name="T33" fmla="*/ 3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07" name="Freeform 41"/>
            <p:cNvSpPr>
              <a:spLocks/>
            </p:cNvSpPr>
            <p:nvPr/>
          </p:nvSpPr>
          <p:spPr bwMode="auto">
            <a:xfrm>
              <a:off x="4483" y="1053"/>
              <a:ext cx="42" cy="26"/>
            </a:xfrm>
            <a:custGeom>
              <a:avLst/>
              <a:gdLst>
                <a:gd name="T0" fmla="*/ 23 w 49"/>
                <a:gd name="T1" fmla="*/ 2 h 28"/>
                <a:gd name="T2" fmla="*/ 21 w 49"/>
                <a:gd name="T3" fmla="*/ 0 h 28"/>
                <a:gd name="T4" fmla="*/ 18 w 49"/>
                <a:gd name="T5" fmla="*/ 0 h 28"/>
                <a:gd name="T6" fmla="*/ 15 w 49"/>
                <a:gd name="T7" fmla="*/ 1 h 28"/>
                <a:gd name="T8" fmla="*/ 11 w 49"/>
                <a:gd name="T9" fmla="*/ 5 h 28"/>
                <a:gd name="T10" fmla="*/ 7 w 49"/>
                <a:gd name="T11" fmla="*/ 7 h 28"/>
                <a:gd name="T12" fmla="*/ 3 w 49"/>
                <a:gd name="T13" fmla="*/ 12 h 28"/>
                <a:gd name="T14" fmla="*/ 1 w 49"/>
                <a:gd name="T15" fmla="*/ 17 h 28"/>
                <a:gd name="T16" fmla="*/ 0 w 49"/>
                <a:gd name="T17" fmla="*/ 19 h 28"/>
                <a:gd name="T18" fmla="*/ 3 w 49"/>
                <a:gd name="T19" fmla="*/ 18 h 28"/>
                <a:gd name="T20" fmla="*/ 6 w 49"/>
                <a:gd name="T21" fmla="*/ 17 h 28"/>
                <a:gd name="T22" fmla="*/ 9 w 49"/>
                <a:gd name="T23" fmla="*/ 15 h 28"/>
                <a:gd name="T24" fmla="*/ 13 w 49"/>
                <a:gd name="T25" fmla="*/ 12 h 28"/>
                <a:gd name="T26" fmla="*/ 17 w 49"/>
                <a:gd name="T27" fmla="*/ 8 h 28"/>
                <a:gd name="T28" fmla="*/ 20 w 49"/>
                <a:gd name="T29" fmla="*/ 7 h 28"/>
                <a:gd name="T30" fmla="*/ 21 w 49"/>
                <a:gd name="T31" fmla="*/ 5 h 28"/>
                <a:gd name="T32" fmla="*/ 23 w 49"/>
                <a:gd name="T33" fmla="*/ 2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08" name="Freeform 42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14 w 33"/>
                <a:gd name="T1" fmla="*/ 1 h 22"/>
                <a:gd name="T2" fmla="*/ 12 w 33"/>
                <a:gd name="T3" fmla="*/ 0 h 22"/>
                <a:gd name="T4" fmla="*/ 10 w 33"/>
                <a:gd name="T5" fmla="*/ 0 h 22"/>
                <a:gd name="T6" fmla="*/ 7 w 33"/>
                <a:gd name="T7" fmla="*/ 1 h 22"/>
                <a:gd name="T8" fmla="*/ 4 w 33"/>
                <a:gd name="T9" fmla="*/ 3 h 22"/>
                <a:gd name="T10" fmla="*/ 3 w 33"/>
                <a:gd name="T11" fmla="*/ 3 h 22"/>
                <a:gd name="T12" fmla="*/ 1 w 33"/>
                <a:gd name="T13" fmla="*/ 6 h 22"/>
                <a:gd name="T14" fmla="*/ 0 w 33"/>
                <a:gd name="T15" fmla="*/ 8 h 22"/>
                <a:gd name="T16" fmla="*/ 2 w 33"/>
                <a:gd name="T17" fmla="*/ 10 h 22"/>
                <a:gd name="T18" fmla="*/ 3 w 33"/>
                <a:gd name="T19" fmla="*/ 8 h 22"/>
                <a:gd name="T20" fmla="*/ 3 w 33"/>
                <a:gd name="T21" fmla="*/ 7 h 22"/>
                <a:gd name="T22" fmla="*/ 7 w 33"/>
                <a:gd name="T23" fmla="*/ 6 h 22"/>
                <a:gd name="T24" fmla="*/ 9 w 33"/>
                <a:gd name="T25" fmla="*/ 4 h 22"/>
                <a:gd name="T26" fmla="*/ 12 w 33"/>
                <a:gd name="T27" fmla="*/ 3 h 22"/>
                <a:gd name="T28" fmla="*/ 14 w 33"/>
                <a:gd name="T29" fmla="*/ 3 h 22"/>
                <a:gd name="T30" fmla="*/ 14 w 33"/>
                <a:gd name="T31" fmla="*/ 3 h 22"/>
                <a:gd name="T32" fmla="*/ 14 w 33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09" name="Freeform 43"/>
            <p:cNvSpPr>
              <a:spLocks/>
            </p:cNvSpPr>
            <p:nvPr/>
          </p:nvSpPr>
          <p:spPr bwMode="auto">
            <a:xfrm>
              <a:off x="4445" y="827"/>
              <a:ext cx="57" cy="54"/>
            </a:xfrm>
            <a:custGeom>
              <a:avLst/>
              <a:gdLst>
                <a:gd name="T0" fmla="*/ 34 w 65"/>
                <a:gd name="T1" fmla="*/ 3 h 64"/>
                <a:gd name="T2" fmla="*/ 32 w 65"/>
                <a:gd name="T3" fmla="*/ 0 h 64"/>
                <a:gd name="T4" fmla="*/ 28 w 65"/>
                <a:gd name="T5" fmla="*/ 2 h 64"/>
                <a:gd name="T6" fmla="*/ 23 w 65"/>
                <a:gd name="T7" fmla="*/ 3 h 64"/>
                <a:gd name="T8" fmla="*/ 18 w 65"/>
                <a:gd name="T9" fmla="*/ 6 h 64"/>
                <a:gd name="T10" fmla="*/ 12 w 65"/>
                <a:gd name="T11" fmla="*/ 11 h 64"/>
                <a:gd name="T12" fmla="*/ 7 w 65"/>
                <a:gd name="T13" fmla="*/ 16 h 64"/>
                <a:gd name="T14" fmla="*/ 4 w 65"/>
                <a:gd name="T15" fmla="*/ 21 h 64"/>
                <a:gd name="T16" fmla="*/ 0 w 65"/>
                <a:gd name="T17" fmla="*/ 28 h 64"/>
                <a:gd name="T18" fmla="*/ 4 w 65"/>
                <a:gd name="T19" fmla="*/ 25 h 64"/>
                <a:gd name="T20" fmla="*/ 7 w 65"/>
                <a:gd name="T21" fmla="*/ 21 h 64"/>
                <a:gd name="T22" fmla="*/ 13 w 65"/>
                <a:gd name="T23" fmla="*/ 18 h 64"/>
                <a:gd name="T24" fmla="*/ 19 w 65"/>
                <a:gd name="T25" fmla="*/ 14 h 64"/>
                <a:gd name="T26" fmla="*/ 25 w 65"/>
                <a:gd name="T27" fmla="*/ 11 h 64"/>
                <a:gd name="T28" fmla="*/ 30 w 65"/>
                <a:gd name="T29" fmla="*/ 7 h 64"/>
                <a:gd name="T30" fmla="*/ 33 w 65"/>
                <a:gd name="T31" fmla="*/ 3 h 64"/>
                <a:gd name="T32" fmla="*/ 34 w 65"/>
                <a:gd name="T33" fmla="*/ 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10" name="Freeform 44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28 w 52"/>
                <a:gd name="T1" fmla="*/ 2 h 50"/>
                <a:gd name="T2" fmla="*/ 27 w 52"/>
                <a:gd name="T3" fmla="*/ 0 h 50"/>
                <a:gd name="T4" fmla="*/ 24 w 52"/>
                <a:gd name="T5" fmla="*/ 1 h 50"/>
                <a:gd name="T6" fmla="*/ 20 w 52"/>
                <a:gd name="T7" fmla="*/ 4 h 50"/>
                <a:gd name="T8" fmla="*/ 15 w 52"/>
                <a:gd name="T9" fmla="*/ 4 h 50"/>
                <a:gd name="T10" fmla="*/ 11 w 52"/>
                <a:gd name="T11" fmla="*/ 9 h 50"/>
                <a:gd name="T12" fmla="*/ 7 w 52"/>
                <a:gd name="T13" fmla="*/ 14 h 50"/>
                <a:gd name="T14" fmla="*/ 4 w 52"/>
                <a:gd name="T15" fmla="*/ 20 h 50"/>
                <a:gd name="T16" fmla="*/ 0 w 52"/>
                <a:gd name="T17" fmla="*/ 26 h 50"/>
                <a:gd name="T18" fmla="*/ 4 w 52"/>
                <a:gd name="T19" fmla="*/ 23 h 50"/>
                <a:gd name="T20" fmla="*/ 9 w 52"/>
                <a:gd name="T21" fmla="*/ 20 h 50"/>
                <a:gd name="T22" fmla="*/ 12 w 52"/>
                <a:gd name="T23" fmla="*/ 16 h 50"/>
                <a:gd name="T24" fmla="*/ 17 w 52"/>
                <a:gd name="T25" fmla="*/ 12 h 50"/>
                <a:gd name="T26" fmla="*/ 21 w 52"/>
                <a:gd name="T27" fmla="*/ 9 h 50"/>
                <a:gd name="T28" fmla="*/ 26 w 52"/>
                <a:gd name="T29" fmla="*/ 6 h 50"/>
                <a:gd name="T30" fmla="*/ 27 w 52"/>
                <a:gd name="T31" fmla="*/ 4 h 50"/>
                <a:gd name="T32" fmla="*/ 28 w 52"/>
                <a:gd name="T33" fmla="*/ 2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11" name="Freeform 45"/>
            <p:cNvSpPr>
              <a:spLocks/>
            </p:cNvSpPr>
            <p:nvPr/>
          </p:nvSpPr>
          <p:spPr bwMode="auto">
            <a:xfrm>
              <a:off x="4448" y="928"/>
              <a:ext cx="63" cy="48"/>
            </a:xfrm>
            <a:custGeom>
              <a:avLst/>
              <a:gdLst>
                <a:gd name="T0" fmla="*/ 39 w 71"/>
                <a:gd name="T1" fmla="*/ 1 h 53"/>
                <a:gd name="T2" fmla="*/ 37 w 71"/>
                <a:gd name="T3" fmla="*/ 0 h 53"/>
                <a:gd name="T4" fmla="*/ 32 w 71"/>
                <a:gd name="T5" fmla="*/ 2 h 53"/>
                <a:gd name="T6" fmla="*/ 27 w 71"/>
                <a:gd name="T7" fmla="*/ 5 h 53"/>
                <a:gd name="T8" fmla="*/ 20 w 71"/>
                <a:gd name="T9" fmla="*/ 10 h 53"/>
                <a:gd name="T10" fmla="*/ 12 w 71"/>
                <a:gd name="T11" fmla="*/ 14 h 53"/>
                <a:gd name="T12" fmla="*/ 8 w 71"/>
                <a:gd name="T13" fmla="*/ 20 h 53"/>
                <a:gd name="T14" fmla="*/ 4 w 71"/>
                <a:gd name="T15" fmla="*/ 27 h 53"/>
                <a:gd name="T16" fmla="*/ 0 w 71"/>
                <a:gd name="T17" fmla="*/ 32 h 53"/>
                <a:gd name="T18" fmla="*/ 4 w 71"/>
                <a:gd name="T19" fmla="*/ 30 h 53"/>
                <a:gd name="T20" fmla="*/ 10 w 71"/>
                <a:gd name="T21" fmla="*/ 27 h 53"/>
                <a:gd name="T22" fmla="*/ 17 w 71"/>
                <a:gd name="T23" fmla="*/ 23 h 53"/>
                <a:gd name="T24" fmla="*/ 24 w 71"/>
                <a:gd name="T25" fmla="*/ 18 h 53"/>
                <a:gd name="T26" fmla="*/ 30 w 71"/>
                <a:gd name="T27" fmla="*/ 14 h 53"/>
                <a:gd name="T28" fmla="*/ 35 w 71"/>
                <a:gd name="T29" fmla="*/ 10 h 53"/>
                <a:gd name="T30" fmla="*/ 38 w 71"/>
                <a:gd name="T31" fmla="*/ 5 h 53"/>
                <a:gd name="T32" fmla="*/ 39 w 7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12" name="Freeform 46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33 w 60"/>
                <a:gd name="T1" fmla="*/ 3 h 41"/>
                <a:gd name="T2" fmla="*/ 30 w 60"/>
                <a:gd name="T3" fmla="*/ 0 h 41"/>
                <a:gd name="T4" fmla="*/ 27 w 60"/>
                <a:gd name="T5" fmla="*/ 1 h 41"/>
                <a:gd name="T6" fmla="*/ 21 w 60"/>
                <a:gd name="T7" fmla="*/ 3 h 41"/>
                <a:gd name="T8" fmla="*/ 16 w 60"/>
                <a:gd name="T9" fmla="*/ 5 h 41"/>
                <a:gd name="T10" fmla="*/ 10 w 60"/>
                <a:gd name="T11" fmla="*/ 9 h 41"/>
                <a:gd name="T12" fmla="*/ 4 w 60"/>
                <a:gd name="T13" fmla="*/ 13 h 41"/>
                <a:gd name="T14" fmla="*/ 3 w 60"/>
                <a:gd name="T15" fmla="*/ 15 h 41"/>
                <a:gd name="T16" fmla="*/ 0 w 60"/>
                <a:gd name="T17" fmla="*/ 19 h 41"/>
                <a:gd name="T18" fmla="*/ 4 w 60"/>
                <a:gd name="T19" fmla="*/ 17 h 41"/>
                <a:gd name="T20" fmla="*/ 8 w 60"/>
                <a:gd name="T21" fmla="*/ 15 h 41"/>
                <a:gd name="T22" fmla="*/ 12 w 60"/>
                <a:gd name="T23" fmla="*/ 13 h 41"/>
                <a:gd name="T24" fmla="*/ 19 w 60"/>
                <a:gd name="T25" fmla="*/ 11 h 41"/>
                <a:gd name="T26" fmla="*/ 24 w 60"/>
                <a:gd name="T27" fmla="*/ 8 h 41"/>
                <a:gd name="T28" fmla="*/ 27 w 60"/>
                <a:gd name="T29" fmla="*/ 6 h 41"/>
                <a:gd name="T30" fmla="*/ 31 w 60"/>
                <a:gd name="T31" fmla="*/ 3 h 41"/>
                <a:gd name="T32" fmla="*/ 33 w 60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13" name="Freeform 47"/>
            <p:cNvSpPr>
              <a:spLocks/>
            </p:cNvSpPr>
            <p:nvPr/>
          </p:nvSpPr>
          <p:spPr bwMode="auto">
            <a:xfrm>
              <a:off x="4450" y="744"/>
              <a:ext cx="7" cy="55"/>
            </a:xfrm>
            <a:custGeom>
              <a:avLst/>
              <a:gdLst>
                <a:gd name="T0" fmla="*/ 4 w 8"/>
                <a:gd name="T1" fmla="*/ 37 h 61"/>
                <a:gd name="T2" fmla="*/ 3 w 8"/>
                <a:gd name="T3" fmla="*/ 29 h 61"/>
                <a:gd name="T4" fmla="*/ 0 w 8"/>
                <a:gd name="T5" fmla="*/ 16 h 61"/>
                <a:gd name="T6" fmla="*/ 0 w 8"/>
                <a:gd name="T7" fmla="*/ 5 h 61"/>
                <a:gd name="T8" fmla="*/ 4 w 8"/>
                <a:gd name="T9" fmla="*/ 0 h 61"/>
                <a:gd name="T10" fmla="*/ 4 w 8"/>
                <a:gd name="T11" fmla="*/ 5 h 61"/>
                <a:gd name="T12" fmla="*/ 4 w 8"/>
                <a:gd name="T13" fmla="*/ 16 h 61"/>
                <a:gd name="T14" fmla="*/ 4 w 8"/>
                <a:gd name="T15" fmla="*/ 27 h 61"/>
                <a:gd name="T16" fmla="*/ 4 w 8"/>
                <a:gd name="T17" fmla="*/ 37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14" name="Freeform 48"/>
            <p:cNvSpPr>
              <a:spLocks/>
            </p:cNvSpPr>
            <p:nvPr/>
          </p:nvSpPr>
          <p:spPr bwMode="auto">
            <a:xfrm>
              <a:off x="4390" y="783"/>
              <a:ext cx="56" cy="75"/>
            </a:xfrm>
            <a:custGeom>
              <a:avLst/>
              <a:gdLst>
                <a:gd name="T0" fmla="*/ 30 w 65"/>
                <a:gd name="T1" fmla="*/ 45 h 85"/>
                <a:gd name="T2" fmla="*/ 29 w 65"/>
                <a:gd name="T3" fmla="*/ 40 h 85"/>
                <a:gd name="T4" fmla="*/ 25 w 65"/>
                <a:gd name="T5" fmla="*/ 34 h 85"/>
                <a:gd name="T6" fmla="*/ 21 w 65"/>
                <a:gd name="T7" fmla="*/ 25 h 85"/>
                <a:gd name="T8" fmla="*/ 16 w 65"/>
                <a:gd name="T9" fmla="*/ 17 h 85"/>
                <a:gd name="T10" fmla="*/ 11 w 65"/>
                <a:gd name="T11" fmla="*/ 9 h 85"/>
                <a:gd name="T12" fmla="*/ 7 w 65"/>
                <a:gd name="T13" fmla="*/ 4 h 85"/>
                <a:gd name="T14" fmla="*/ 3 w 65"/>
                <a:gd name="T15" fmla="*/ 0 h 85"/>
                <a:gd name="T16" fmla="*/ 1 w 65"/>
                <a:gd name="T17" fmla="*/ 1 h 85"/>
                <a:gd name="T18" fmla="*/ 0 w 65"/>
                <a:gd name="T19" fmla="*/ 4 h 85"/>
                <a:gd name="T20" fmla="*/ 3 w 65"/>
                <a:gd name="T21" fmla="*/ 9 h 85"/>
                <a:gd name="T22" fmla="*/ 7 w 65"/>
                <a:gd name="T23" fmla="*/ 16 h 85"/>
                <a:gd name="T24" fmla="*/ 13 w 65"/>
                <a:gd name="T25" fmla="*/ 22 h 85"/>
                <a:gd name="T26" fmla="*/ 18 w 65"/>
                <a:gd name="T27" fmla="*/ 29 h 85"/>
                <a:gd name="T28" fmla="*/ 24 w 65"/>
                <a:gd name="T29" fmla="*/ 35 h 85"/>
                <a:gd name="T30" fmla="*/ 28 w 65"/>
                <a:gd name="T31" fmla="*/ 41 h 85"/>
                <a:gd name="T32" fmla="*/ 30 w 65"/>
                <a:gd name="T33" fmla="*/ 4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15" name="Freeform 49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33 w 68"/>
                <a:gd name="T1" fmla="*/ 38 h 77"/>
                <a:gd name="T2" fmla="*/ 31 w 68"/>
                <a:gd name="T3" fmla="*/ 33 h 77"/>
                <a:gd name="T4" fmla="*/ 26 w 68"/>
                <a:gd name="T5" fmla="*/ 28 h 77"/>
                <a:gd name="T6" fmla="*/ 21 w 68"/>
                <a:gd name="T7" fmla="*/ 20 h 77"/>
                <a:gd name="T8" fmla="*/ 15 w 68"/>
                <a:gd name="T9" fmla="*/ 13 h 77"/>
                <a:gd name="T10" fmla="*/ 10 w 68"/>
                <a:gd name="T11" fmla="*/ 7 h 77"/>
                <a:gd name="T12" fmla="*/ 5 w 68"/>
                <a:gd name="T13" fmla="*/ 3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4 h 77"/>
                <a:gd name="T20" fmla="*/ 3 w 68"/>
                <a:gd name="T21" fmla="*/ 10 h 77"/>
                <a:gd name="T22" fmla="*/ 9 w 68"/>
                <a:gd name="T23" fmla="*/ 15 h 77"/>
                <a:gd name="T24" fmla="*/ 15 w 68"/>
                <a:gd name="T25" fmla="*/ 20 h 77"/>
                <a:gd name="T26" fmla="*/ 21 w 68"/>
                <a:gd name="T27" fmla="*/ 26 h 77"/>
                <a:gd name="T28" fmla="*/ 27 w 68"/>
                <a:gd name="T29" fmla="*/ 32 h 77"/>
                <a:gd name="T30" fmla="*/ 31 w 68"/>
                <a:gd name="T31" fmla="*/ 36 h 77"/>
                <a:gd name="T32" fmla="*/ 33 w 68"/>
                <a:gd name="T33" fmla="*/ 38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16" name="Freeform 50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35 w 73"/>
                <a:gd name="T1" fmla="*/ 38 h 70"/>
                <a:gd name="T2" fmla="*/ 31 w 73"/>
                <a:gd name="T3" fmla="*/ 33 h 70"/>
                <a:gd name="T4" fmla="*/ 27 w 73"/>
                <a:gd name="T5" fmla="*/ 26 h 70"/>
                <a:gd name="T6" fmla="*/ 22 w 73"/>
                <a:gd name="T7" fmla="*/ 18 h 70"/>
                <a:gd name="T8" fmla="*/ 16 w 73"/>
                <a:gd name="T9" fmla="*/ 12 h 70"/>
                <a:gd name="T10" fmla="*/ 10 w 73"/>
                <a:gd name="T11" fmla="*/ 7 h 70"/>
                <a:gd name="T12" fmla="*/ 5 w 73"/>
                <a:gd name="T13" fmla="*/ 3 h 70"/>
                <a:gd name="T14" fmla="*/ 3 w 73"/>
                <a:gd name="T15" fmla="*/ 0 h 70"/>
                <a:gd name="T16" fmla="*/ 0 w 73"/>
                <a:gd name="T17" fmla="*/ 2 h 70"/>
                <a:gd name="T18" fmla="*/ 3 w 73"/>
                <a:gd name="T19" fmla="*/ 4 h 70"/>
                <a:gd name="T20" fmla="*/ 5 w 73"/>
                <a:gd name="T21" fmla="*/ 9 h 70"/>
                <a:gd name="T22" fmla="*/ 9 w 73"/>
                <a:gd name="T23" fmla="*/ 13 h 70"/>
                <a:gd name="T24" fmla="*/ 16 w 73"/>
                <a:gd name="T25" fmla="*/ 19 h 70"/>
                <a:gd name="T26" fmla="*/ 22 w 73"/>
                <a:gd name="T27" fmla="*/ 24 h 70"/>
                <a:gd name="T28" fmla="*/ 28 w 73"/>
                <a:gd name="T29" fmla="*/ 30 h 70"/>
                <a:gd name="T30" fmla="*/ 32 w 73"/>
                <a:gd name="T31" fmla="*/ 35 h 70"/>
                <a:gd name="T32" fmla="*/ 35 w 73"/>
                <a:gd name="T33" fmla="*/ 3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17" name="Freeform 51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34 w 69"/>
                <a:gd name="T1" fmla="*/ 26 h 53"/>
                <a:gd name="T2" fmla="*/ 31 w 69"/>
                <a:gd name="T3" fmla="*/ 23 h 53"/>
                <a:gd name="T4" fmla="*/ 26 w 69"/>
                <a:gd name="T5" fmla="*/ 17 h 53"/>
                <a:gd name="T6" fmla="*/ 20 w 69"/>
                <a:gd name="T7" fmla="*/ 12 h 53"/>
                <a:gd name="T8" fmla="*/ 15 w 69"/>
                <a:gd name="T9" fmla="*/ 8 h 53"/>
                <a:gd name="T10" fmla="*/ 10 w 69"/>
                <a:gd name="T11" fmla="*/ 3 h 53"/>
                <a:gd name="T12" fmla="*/ 4 w 69"/>
                <a:gd name="T13" fmla="*/ 1 h 53"/>
                <a:gd name="T14" fmla="*/ 2 w 69"/>
                <a:gd name="T15" fmla="*/ 0 h 53"/>
                <a:gd name="T16" fmla="*/ 0 w 69"/>
                <a:gd name="T17" fmla="*/ 3 h 53"/>
                <a:gd name="T18" fmla="*/ 2 w 69"/>
                <a:gd name="T19" fmla="*/ 6 h 53"/>
                <a:gd name="T20" fmla="*/ 3 w 69"/>
                <a:gd name="T21" fmla="*/ 9 h 53"/>
                <a:gd name="T22" fmla="*/ 9 w 69"/>
                <a:gd name="T23" fmla="*/ 12 h 53"/>
                <a:gd name="T24" fmla="*/ 15 w 69"/>
                <a:gd name="T25" fmla="*/ 15 h 53"/>
                <a:gd name="T26" fmla="*/ 20 w 69"/>
                <a:gd name="T27" fmla="*/ 17 h 53"/>
                <a:gd name="T28" fmla="*/ 26 w 69"/>
                <a:gd name="T29" fmla="*/ 20 h 53"/>
                <a:gd name="T30" fmla="*/ 31 w 69"/>
                <a:gd name="T31" fmla="*/ 23 h 53"/>
                <a:gd name="T32" fmla="*/ 34 w 69"/>
                <a:gd name="T33" fmla="*/ 26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18" name="Freeform 52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32 w 67"/>
                <a:gd name="T1" fmla="*/ 23 h 49"/>
                <a:gd name="T2" fmla="*/ 30 w 67"/>
                <a:gd name="T3" fmla="*/ 20 h 49"/>
                <a:gd name="T4" fmla="*/ 25 w 67"/>
                <a:gd name="T5" fmla="*/ 15 h 49"/>
                <a:gd name="T6" fmla="*/ 19 w 67"/>
                <a:gd name="T7" fmla="*/ 11 h 49"/>
                <a:gd name="T8" fmla="*/ 14 w 67"/>
                <a:gd name="T9" fmla="*/ 7 h 49"/>
                <a:gd name="T10" fmla="*/ 8 w 67"/>
                <a:gd name="T11" fmla="*/ 3 h 49"/>
                <a:gd name="T12" fmla="*/ 3 w 67"/>
                <a:gd name="T13" fmla="*/ 2 h 49"/>
                <a:gd name="T14" fmla="*/ 1 w 67"/>
                <a:gd name="T15" fmla="*/ 0 h 49"/>
                <a:gd name="T16" fmla="*/ 0 w 67"/>
                <a:gd name="T17" fmla="*/ 3 h 49"/>
                <a:gd name="T18" fmla="*/ 3 w 67"/>
                <a:gd name="T19" fmla="*/ 6 h 49"/>
                <a:gd name="T20" fmla="*/ 6 w 67"/>
                <a:gd name="T21" fmla="*/ 9 h 49"/>
                <a:gd name="T22" fmla="*/ 10 w 67"/>
                <a:gd name="T23" fmla="*/ 12 h 49"/>
                <a:gd name="T24" fmla="*/ 15 w 67"/>
                <a:gd name="T25" fmla="*/ 15 h 49"/>
                <a:gd name="T26" fmla="*/ 21 w 67"/>
                <a:gd name="T27" fmla="*/ 17 h 49"/>
                <a:gd name="T28" fmla="*/ 26 w 67"/>
                <a:gd name="T29" fmla="*/ 20 h 49"/>
                <a:gd name="T30" fmla="*/ 30 w 67"/>
                <a:gd name="T31" fmla="*/ 21 h 49"/>
                <a:gd name="T32" fmla="*/ 32 w 67"/>
                <a:gd name="T33" fmla="*/ 23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19" name="Freeform 53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29 w 59"/>
                <a:gd name="T1" fmla="*/ 16 h 25"/>
                <a:gd name="T2" fmla="*/ 25 w 59"/>
                <a:gd name="T3" fmla="*/ 14 h 25"/>
                <a:gd name="T4" fmla="*/ 21 w 59"/>
                <a:gd name="T5" fmla="*/ 9 h 25"/>
                <a:gd name="T6" fmla="*/ 16 w 59"/>
                <a:gd name="T7" fmla="*/ 6 h 25"/>
                <a:gd name="T8" fmla="*/ 11 w 59"/>
                <a:gd name="T9" fmla="*/ 3 h 25"/>
                <a:gd name="T10" fmla="*/ 7 w 59"/>
                <a:gd name="T11" fmla="*/ 0 h 25"/>
                <a:gd name="T12" fmla="*/ 3 w 59"/>
                <a:gd name="T13" fmla="*/ 0 h 25"/>
                <a:gd name="T14" fmla="*/ 1 w 59"/>
                <a:gd name="T15" fmla="*/ 1 h 25"/>
                <a:gd name="T16" fmla="*/ 0 w 59"/>
                <a:gd name="T17" fmla="*/ 6 h 25"/>
                <a:gd name="T18" fmla="*/ 2 w 59"/>
                <a:gd name="T19" fmla="*/ 8 h 25"/>
                <a:gd name="T20" fmla="*/ 3 w 59"/>
                <a:gd name="T21" fmla="*/ 12 h 25"/>
                <a:gd name="T22" fmla="*/ 8 w 59"/>
                <a:gd name="T23" fmla="*/ 14 h 25"/>
                <a:gd name="T24" fmla="*/ 12 w 59"/>
                <a:gd name="T25" fmla="*/ 14 h 25"/>
                <a:gd name="T26" fmla="*/ 16 w 59"/>
                <a:gd name="T27" fmla="*/ 14 h 25"/>
                <a:gd name="T28" fmla="*/ 22 w 59"/>
                <a:gd name="T29" fmla="*/ 15 h 25"/>
                <a:gd name="T30" fmla="*/ 26 w 59"/>
                <a:gd name="T31" fmla="*/ 15 h 25"/>
                <a:gd name="T32" fmla="*/ 29 w 59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20" name="Freeform 54"/>
            <p:cNvSpPr>
              <a:spLocks/>
            </p:cNvSpPr>
            <p:nvPr/>
          </p:nvSpPr>
          <p:spPr bwMode="auto">
            <a:xfrm>
              <a:off x="4420" y="1018"/>
              <a:ext cx="46" cy="10"/>
            </a:xfrm>
            <a:custGeom>
              <a:avLst/>
              <a:gdLst>
                <a:gd name="T0" fmla="*/ 28 w 52"/>
                <a:gd name="T1" fmla="*/ 4 h 13"/>
                <a:gd name="T2" fmla="*/ 25 w 52"/>
                <a:gd name="T3" fmla="*/ 3 h 13"/>
                <a:gd name="T4" fmla="*/ 21 w 52"/>
                <a:gd name="T5" fmla="*/ 2 h 13"/>
                <a:gd name="T6" fmla="*/ 17 w 52"/>
                <a:gd name="T7" fmla="*/ 2 h 13"/>
                <a:gd name="T8" fmla="*/ 12 w 52"/>
                <a:gd name="T9" fmla="*/ 1 h 13"/>
                <a:gd name="T10" fmla="*/ 7 w 52"/>
                <a:gd name="T11" fmla="*/ 0 h 13"/>
                <a:gd name="T12" fmla="*/ 4 w 52"/>
                <a:gd name="T13" fmla="*/ 0 h 13"/>
                <a:gd name="T14" fmla="*/ 1 w 52"/>
                <a:gd name="T15" fmla="*/ 1 h 13"/>
                <a:gd name="T16" fmla="*/ 0 w 52"/>
                <a:gd name="T17" fmla="*/ 2 h 13"/>
                <a:gd name="T18" fmla="*/ 2 w 52"/>
                <a:gd name="T19" fmla="*/ 3 h 13"/>
                <a:gd name="T20" fmla="*/ 4 w 52"/>
                <a:gd name="T21" fmla="*/ 3 h 13"/>
                <a:gd name="T22" fmla="*/ 7 w 52"/>
                <a:gd name="T23" fmla="*/ 4 h 13"/>
                <a:gd name="T24" fmla="*/ 12 w 52"/>
                <a:gd name="T25" fmla="*/ 4 h 13"/>
                <a:gd name="T26" fmla="*/ 16 w 52"/>
                <a:gd name="T27" fmla="*/ 3 h 13"/>
                <a:gd name="T28" fmla="*/ 20 w 52"/>
                <a:gd name="T29" fmla="*/ 3 h 13"/>
                <a:gd name="T30" fmla="*/ 24 w 52"/>
                <a:gd name="T31" fmla="*/ 3 h 13"/>
                <a:gd name="T32" fmla="*/ 28 w 52"/>
                <a:gd name="T33" fmla="*/ 4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21" name="Freeform 55"/>
            <p:cNvSpPr>
              <a:spLocks/>
            </p:cNvSpPr>
            <p:nvPr/>
          </p:nvSpPr>
          <p:spPr bwMode="auto">
            <a:xfrm>
              <a:off x="4427" y="1046"/>
              <a:ext cx="44" cy="12"/>
            </a:xfrm>
            <a:custGeom>
              <a:avLst/>
              <a:gdLst>
                <a:gd name="T0" fmla="*/ 24 w 51"/>
                <a:gd name="T1" fmla="*/ 3 h 14"/>
                <a:gd name="T2" fmla="*/ 22 w 51"/>
                <a:gd name="T3" fmla="*/ 3 h 14"/>
                <a:gd name="T4" fmla="*/ 19 w 51"/>
                <a:gd name="T5" fmla="*/ 3 h 14"/>
                <a:gd name="T6" fmla="*/ 15 w 51"/>
                <a:gd name="T7" fmla="*/ 2 h 14"/>
                <a:gd name="T8" fmla="*/ 10 w 51"/>
                <a:gd name="T9" fmla="*/ 0 h 14"/>
                <a:gd name="T10" fmla="*/ 7 w 51"/>
                <a:gd name="T11" fmla="*/ 0 h 14"/>
                <a:gd name="T12" fmla="*/ 3 w 51"/>
                <a:gd name="T13" fmla="*/ 2 h 14"/>
                <a:gd name="T14" fmla="*/ 2 w 51"/>
                <a:gd name="T15" fmla="*/ 3 h 14"/>
                <a:gd name="T16" fmla="*/ 0 w 51"/>
                <a:gd name="T17" fmla="*/ 5 h 14"/>
                <a:gd name="T18" fmla="*/ 1 w 51"/>
                <a:gd name="T19" fmla="*/ 6 h 14"/>
                <a:gd name="T20" fmla="*/ 3 w 51"/>
                <a:gd name="T21" fmla="*/ 7 h 14"/>
                <a:gd name="T22" fmla="*/ 5 w 51"/>
                <a:gd name="T23" fmla="*/ 7 h 14"/>
                <a:gd name="T24" fmla="*/ 8 w 51"/>
                <a:gd name="T25" fmla="*/ 6 h 14"/>
                <a:gd name="T26" fmla="*/ 12 w 51"/>
                <a:gd name="T27" fmla="*/ 5 h 14"/>
                <a:gd name="T28" fmla="*/ 16 w 51"/>
                <a:gd name="T29" fmla="*/ 3 h 14"/>
                <a:gd name="T30" fmla="*/ 20 w 51"/>
                <a:gd name="T31" fmla="*/ 3 h 14"/>
                <a:gd name="T32" fmla="*/ 24 w 51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22" name="Freeform 56"/>
            <p:cNvSpPr>
              <a:spLocks/>
            </p:cNvSpPr>
            <p:nvPr/>
          </p:nvSpPr>
          <p:spPr bwMode="auto">
            <a:xfrm>
              <a:off x="4441" y="1067"/>
              <a:ext cx="44" cy="14"/>
            </a:xfrm>
            <a:custGeom>
              <a:avLst/>
              <a:gdLst>
                <a:gd name="T0" fmla="*/ 26 w 50"/>
                <a:gd name="T1" fmla="*/ 9 h 16"/>
                <a:gd name="T2" fmla="*/ 25 w 50"/>
                <a:gd name="T3" fmla="*/ 6 h 16"/>
                <a:gd name="T4" fmla="*/ 23 w 50"/>
                <a:gd name="T5" fmla="*/ 4 h 16"/>
                <a:gd name="T6" fmla="*/ 19 w 50"/>
                <a:gd name="T7" fmla="*/ 4 h 16"/>
                <a:gd name="T8" fmla="*/ 15 w 50"/>
                <a:gd name="T9" fmla="*/ 1 h 16"/>
                <a:gd name="T10" fmla="*/ 10 w 50"/>
                <a:gd name="T11" fmla="*/ 0 h 16"/>
                <a:gd name="T12" fmla="*/ 5 w 50"/>
                <a:gd name="T13" fmla="*/ 0 h 16"/>
                <a:gd name="T14" fmla="*/ 4 w 50"/>
                <a:gd name="T15" fmla="*/ 2 h 16"/>
                <a:gd name="T16" fmla="*/ 0 w 50"/>
                <a:gd name="T17" fmla="*/ 4 h 16"/>
                <a:gd name="T18" fmla="*/ 0 w 50"/>
                <a:gd name="T19" fmla="*/ 6 h 16"/>
                <a:gd name="T20" fmla="*/ 3 w 50"/>
                <a:gd name="T21" fmla="*/ 8 h 16"/>
                <a:gd name="T22" fmla="*/ 4 w 50"/>
                <a:gd name="T23" fmla="*/ 9 h 16"/>
                <a:gd name="T24" fmla="*/ 9 w 50"/>
                <a:gd name="T25" fmla="*/ 9 h 16"/>
                <a:gd name="T26" fmla="*/ 14 w 50"/>
                <a:gd name="T27" fmla="*/ 8 h 16"/>
                <a:gd name="T28" fmla="*/ 18 w 50"/>
                <a:gd name="T29" fmla="*/ 8 h 16"/>
                <a:gd name="T30" fmla="*/ 23 w 50"/>
                <a:gd name="T31" fmla="*/ 8 h 16"/>
                <a:gd name="T32" fmla="*/ 26 w 50"/>
                <a:gd name="T33" fmla="*/ 9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23" name="Freeform 57"/>
            <p:cNvSpPr>
              <a:spLocks/>
            </p:cNvSpPr>
            <p:nvPr/>
          </p:nvSpPr>
          <p:spPr bwMode="auto">
            <a:xfrm>
              <a:off x="4445" y="1085"/>
              <a:ext cx="47" cy="14"/>
            </a:xfrm>
            <a:custGeom>
              <a:avLst/>
              <a:gdLst>
                <a:gd name="T0" fmla="*/ 24 w 56"/>
                <a:gd name="T1" fmla="*/ 8 h 15"/>
                <a:gd name="T2" fmla="*/ 21 w 56"/>
                <a:gd name="T3" fmla="*/ 7 h 15"/>
                <a:gd name="T4" fmla="*/ 18 w 56"/>
                <a:gd name="T5" fmla="*/ 7 h 15"/>
                <a:gd name="T6" fmla="*/ 15 w 56"/>
                <a:gd name="T7" fmla="*/ 5 h 15"/>
                <a:gd name="T8" fmla="*/ 12 w 56"/>
                <a:gd name="T9" fmla="*/ 3 h 15"/>
                <a:gd name="T10" fmla="*/ 8 w 56"/>
                <a:gd name="T11" fmla="*/ 0 h 15"/>
                <a:gd name="T12" fmla="*/ 6 w 56"/>
                <a:gd name="T13" fmla="*/ 0 h 15"/>
                <a:gd name="T14" fmla="*/ 3 w 56"/>
                <a:gd name="T15" fmla="*/ 2 h 15"/>
                <a:gd name="T16" fmla="*/ 2 w 56"/>
                <a:gd name="T17" fmla="*/ 6 h 15"/>
                <a:gd name="T18" fmla="*/ 0 w 56"/>
                <a:gd name="T19" fmla="*/ 7 h 15"/>
                <a:gd name="T20" fmla="*/ 3 w 56"/>
                <a:gd name="T21" fmla="*/ 8 h 15"/>
                <a:gd name="T22" fmla="*/ 5 w 56"/>
                <a:gd name="T23" fmla="*/ 10 h 15"/>
                <a:gd name="T24" fmla="*/ 9 w 56"/>
                <a:gd name="T25" fmla="*/ 10 h 15"/>
                <a:gd name="T26" fmla="*/ 14 w 56"/>
                <a:gd name="T27" fmla="*/ 10 h 15"/>
                <a:gd name="T28" fmla="*/ 17 w 56"/>
                <a:gd name="T29" fmla="*/ 10 h 15"/>
                <a:gd name="T30" fmla="*/ 21 w 56"/>
                <a:gd name="T31" fmla="*/ 9 h 15"/>
                <a:gd name="T32" fmla="*/ 24 w 56"/>
                <a:gd name="T33" fmla="*/ 8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24" name="Freeform 58"/>
            <p:cNvSpPr>
              <a:spLocks/>
            </p:cNvSpPr>
            <p:nvPr/>
          </p:nvSpPr>
          <p:spPr bwMode="auto">
            <a:xfrm>
              <a:off x="4402" y="753"/>
              <a:ext cx="46" cy="75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3 h 86"/>
                <a:gd name="T4" fmla="*/ 4 w 52"/>
                <a:gd name="T5" fmla="*/ 8 h 86"/>
                <a:gd name="T6" fmla="*/ 9 w 52"/>
                <a:gd name="T7" fmla="*/ 13 h 86"/>
                <a:gd name="T8" fmla="*/ 13 w 52"/>
                <a:gd name="T9" fmla="*/ 18 h 86"/>
                <a:gd name="T10" fmla="*/ 19 w 52"/>
                <a:gd name="T11" fmla="*/ 25 h 86"/>
                <a:gd name="T12" fmla="*/ 24 w 52"/>
                <a:gd name="T13" fmla="*/ 32 h 86"/>
                <a:gd name="T14" fmla="*/ 27 w 52"/>
                <a:gd name="T15" fmla="*/ 38 h 86"/>
                <a:gd name="T16" fmla="*/ 28 w 52"/>
                <a:gd name="T17" fmla="*/ 44 h 86"/>
                <a:gd name="T18" fmla="*/ 27 w 52"/>
                <a:gd name="T19" fmla="*/ 37 h 86"/>
                <a:gd name="T20" fmla="*/ 24 w 52"/>
                <a:gd name="T21" fmla="*/ 29 h 86"/>
                <a:gd name="T22" fmla="*/ 19 w 52"/>
                <a:gd name="T23" fmla="*/ 21 h 86"/>
                <a:gd name="T24" fmla="*/ 15 w 52"/>
                <a:gd name="T25" fmla="*/ 13 h 86"/>
                <a:gd name="T26" fmla="*/ 11 w 52"/>
                <a:gd name="T27" fmla="*/ 7 h 86"/>
                <a:gd name="T28" fmla="*/ 7 w 52"/>
                <a:gd name="T29" fmla="*/ 3 h 86"/>
                <a:gd name="T30" fmla="*/ 4 w 52"/>
                <a:gd name="T31" fmla="*/ 0 h 86"/>
                <a:gd name="T32" fmla="*/ 0 w 52"/>
                <a:gd name="T33" fmla="*/ 3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25" name="Freeform 59"/>
            <p:cNvSpPr>
              <a:spLocks/>
            </p:cNvSpPr>
            <p:nvPr/>
          </p:nvSpPr>
          <p:spPr bwMode="auto">
            <a:xfrm>
              <a:off x="4424" y="743"/>
              <a:ext cx="29" cy="54"/>
            </a:xfrm>
            <a:custGeom>
              <a:avLst/>
              <a:gdLst>
                <a:gd name="T0" fmla="*/ 15 w 34"/>
                <a:gd name="T1" fmla="*/ 31 h 62"/>
                <a:gd name="T2" fmla="*/ 13 w 34"/>
                <a:gd name="T3" fmla="*/ 21 h 62"/>
                <a:gd name="T4" fmla="*/ 8 w 34"/>
                <a:gd name="T5" fmla="*/ 10 h 62"/>
                <a:gd name="T6" fmla="*/ 3 w 34"/>
                <a:gd name="T7" fmla="*/ 3 h 62"/>
                <a:gd name="T8" fmla="*/ 0 w 34"/>
                <a:gd name="T9" fmla="*/ 0 h 62"/>
                <a:gd name="T10" fmla="*/ 0 w 34"/>
                <a:gd name="T11" fmla="*/ 3 h 62"/>
                <a:gd name="T12" fmla="*/ 3 w 34"/>
                <a:gd name="T13" fmla="*/ 6 h 62"/>
                <a:gd name="T14" fmla="*/ 3 w 34"/>
                <a:gd name="T15" fmla="*/ 10 h 62"/>
                <a:gd name="T16" fmla="*/ 7 w 34"/>
                <a:gd name="T17" fmla="*/ 15 h 62"/>
                <a:gd name="T18" fmla="*/ 9 w 34"/>
                <a:gd name="T19" fmla="*/ 20 h 62"/>
                <a:gd name="T20" fmla="*/ 12 w 34"/>
                <a:gd name="T21" fmla="*/ 24 h 62"/>
                <a:gd name="T22" fmla="*/ 14 w 34"/>
                <a:gd name="T23" fmla="*/ 28 h 62"/>
                <a:gd name="T24" fmla="*/ 15 w 34"/>
                <a:gd name="T25" fmla="*/ 31 h 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26" name="Freeform 60"/>
            <p:cNvSpPr>
              <a:spLocks/>
            </p:cNvSpPr>
            <p:nvPr/>
          </p:nvSpPr>
          <p:spPr bwMode="auto">
            <a:xfrm>
              <a:off x="4580" y="948"/>
              <a:ext cx="84" cy="289"/>
            </a:xfrm>
            <a:custGeom>
              <a:avLst/>
              <a:gdLst>
                <a:gd name="T0" fmla="*/ 8 w 95"/>
                <a:gd name="T1" fmla="*/ 170 h 330"/>
                <a:gd name="T2" fmla="*/ 5 w 95"/>
                <a:gd name="T3" fmla="*/ 170 h 330"/>
                <a:gd name="T4" fmla="*/ 4 w 95"/>
                <a:gd name="T5" fmla="*/ 170 h 330"/>
                <a:gd name="T6" fmla="*/ 3 w 95"/>
                <a:gd name="T7" fmla="*/ 169 h 330"/>
                <a:gd name="T8" fmla="*/ 0 w 95"/>
                <a:gd name="T9" fmla="*/ 169 h 330"/>
                <a:gd name="T10" fmla="*/ 19 w 95"/>
                <a:gd name="T11" fmla="*/ 149 h 330"/>
                <a:gd name="T12" fmla="*/ 33 w 95"/>
                <a:gd name="T13" fmla="*/ 127 h 330"/>
                <a:gd name="T14" fmla="*/ 41 w 95"/>
                <a:gd name="T15" fmla="*/ 102 h 330"/>
                <a:gd name="T16" fmla="*/ 44 w 95"/>
                <a:gd name="T17" fmla="*/ 79 h 330"/>
                <a:gd name="T18" fmla="*/ 45 w 95"/>
                <a:gd name="T19" fmla="*/ 57 h 330"/>
                <a:gd name="T20" fmla="*/ 44 w 95"/>
                <a:gd name="T21" fmla="*/ 35 h 330"/>
                <a:gd name="T22" fmla="*/ 43 w 95"/>
                <a:gd name="T23" fmla="*/ 17 h 330"/>
                <a:gd name="T24" fmla="*/ 40 w 95"/>
                <a:gd name="T25" fmla="*/ 0 h 330"/>
                <a:gd name="T26" fmla="*/ 46 w 95"/>
                <a:gd name="T27" fmla="*/ 13 h 330"/>
                <a:gd name="T28" fmla="*/ 50 w 95"/>
                <a:gd name="T29" fmla="*/ 33 h 330"/>
                <a:gd name="T30" fmla="*/ 50 w 95"/>
                <a:gd name="T31" fmla="*/ 57 h 330"/>
                <a:gd name="T32" fmla="*/ 50 w 95"/>
                <a:gd name="T33" fmla="*/ 83 h 330"/>
                <a:gd name="T34" fmla="*/ 44 w 95"/>
                <a:gd name="T35" fmla="*/ 110 h 330"/>
                <a:gd name="T36" fmla="*/ 36 w 95"/>
                <a:gd name="T37" fmla="*/ 135 h 330"/>
                <a:gd name="T38" fmla="*/ 24 w 95"/>
                <a:gd name="T39" fmla="*/ 155 h 330"/>
                <a:gd name="T40" fmla="*/ 8 w 95"/>
                <a:gd name="T41" fmla="*/ 170 h 3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27" name="Freeform 61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40 w 64"/>
                <a:gd name="T1" fmla="*/ 23 h 46"/>
                <a:gd name="T2" fmla="*/ 36 w 64"/>
                <a:gd name="T3" fmla="*/ 18 h 46"/>
                <a:gd name="T4" fmla="*/ 30 w 64"/>
                <a:gd name="T5" fmla="*/ 13 h 46"/>
                <a:gd name="T6" fmla="*/ 24 w 64"/>
                <a:gd name="T7" fmla="*/ 10 h 46"/>
                <a:gd name="T8" fmla="*/ 18 w 64"/>
                <a:gd name="T9" fmla="*/ 6 h 46"/>
                <a:gd name="T10" fmla="*/ 12 w 64"/>
                <a:gd name="T11" fmla="*/ 3 h 46"/>
                <a:gd name="T12" fmla="*/ 5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3 h 46"/>
                <a:gd name="T20" fmla="*/ 4 w 64"/>
                <a:gd name="T21" fmla="*/ 4 h 46"/>
                <a:gd name="T22" fmla="*/ 7 w 64"/>
                <a:gd name="T23" fmla="*/ 7 h 46"/>
                <a:gd name="T24" fmla="*/ 14 w 64"/>
                <a:gd name="T25" fmla="*/ 10 h 46"/>
                <a:gd name="T26" fmla="*/ 20 w 64"/>
                <a:gd name="T27" fmla="*/ 13 h 46"/>
                <a:gd name="T28" fmla="*/ 28 w 64"/>
                <a:gd name="T29" fmla="*/ 15 h 46"/>
                <a:gd name="T30" fmla="*/ 34 w 64"/>
                <a:gd name="T31" fmla="*/ 19 h 46"/>
                <a:gd name="T32" fmla="*/ 40 w 64"/>
                <a:gd name="T33" fmla="*/ 2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28" name="Freeform 62"/>
            <p:cNvSpPr>
              <a:spLocks/>
            </p:cNvSpPr>
            <p:nvPr/>
          </p:nvSpPr>
          <p:spPr bwMode="auto">
            <a:xfrm>
              <a:off x="4590" y="964"/>
              <a:ext cx="69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8 w 78"/>
                <a:gd name="T5" fmla="*/ 3 h 68"/>
                <a:gd name="T6" fmla="*/ 12 w 78"/>
                <a:gd name="T7" fmla="*/ 4 h 68"/>
                <a:gd name="T8" fmla="*/ 20 w 78"/>
                <a:gd name="T9" fmla="*/ 9 h 68"/>
                <a:gd name="T10" fmla="*/ 27 w 78"/>
                <a:gd name="T11" fmla="*/ 14 h 68"/>
                <a:gd name="T12" fmla="*/ 35 w 78"/>
                <a:gd name="T13" fmla="*/ 20 h 68"/>
                <a:gd name="T14" fmla="*/ 39 w 78"/>
                <a:gd name="T15" fmla="*/ 27 h 68"/>
                <a:gd name="T16" fmla="*/ 42 w 78"/>
                <a:gd name="T17" fmla="*/ 33 h 68"/>
                <a:gd name="T18" fmla="*/ 37 w 78"/>
                <a:gd name="T19" fmla="*/ 30 h 68"/>
                <a:gd name="T20" fmla="*/ 31 w 78"/>
                <a:gd name="T21" fmla="*/ 25 h 68"/>
                <a:gd name="T22" fmla="*/ 24 w 78"/>
                <a:gd name="T23" fmla="*/ 20 h 68"/>
                <a:gd name="T24" fmla="*/ 17 w 78"/>
                <a:gd name="T25" fmla="*/ 15 h 68"/>
                <a:gd name="T26" fmla="*/ 10 w 78"/>
                <a:gd name="T27" fmla="*/ 10 h 68"/>
                <a:gd name="T28" fmla="*/ 4 w 78"/>
                <a:gd name="T29" fmla="*/ 6 h 68"/>
                <a:gd name="T30" fmla="*/ 2 w 78"/>
                <a:gd name="T31" fmla="*/ 3 h 68"/>
                <a:gd name="T32" fmla="*/ 0 w 78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29" name="Freeform 63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3 w 91"/>
                <a:gd name="T3" fmla="*/ 0 h 85"/>
                <a:gd name="T4" fmla="*/ 8 w 91"/>
                <a:gd name="T5" fmla="*/ 4 h 85"/>
                <a:gd name="T6" fmla="*/ 14 w 91"/>
                <a:gd name="T7" fmla="*/ 9 h 85"/>
                <a:gd name="T8" fmla="*/ 21 w 91"/>
                <a:gd name="T9" fmla="*/ 15 h 85"/>
                <a:gd name="T10" fmla="*/ 28 w 91"/>
                <a:gd name="T11" fmla="*/ 23 h 85"/>
                <a:gd name="T12" fmla="*/ 36 w 91"/>
                <a:gd name="T13" fmla="*/ 32 h 85"/>
                <a:gd name="T14" fmla="*/ 42 w 91"/>
                <a:gd name="T15" fmla="*/ 40 h 85"/>
                <a:gd name="T16" fmla="*/ 45 w 91"/>
                <a:gd name="T17" fmla="*/ 49 h 85"/>
                <a:gd name="T18" fmla="*/ 42 w 91"/>
                <a:gd name="T19" fmla="*/ 45 h 85"/>
                <a:gd name="T20" fmla="*/ 36 w 91"/>
                <a:gd name="T21" fmla="*/ 39 h 85"/>
                <a:gd name="T22" fmla="*/ 28 w 91"/>
                <a:gd name="T23" fmla="*/ 32 h 85"/>
                <a:gd name="T24" fmla="*/ 20 w 91"/>
                <a:gd name="T25" fmla="*/ 24 h 85"/>
                <a:gd name="T26" fmla="*/ 11 w 91"/>
                <a:gd name="T27" fmla="*/ 17 h 85"/>
                <a:gd name="T28" fmla="*/ 5 w 91"/>
                <a:gd name="T29" fmla="*/ 10 h 85"/>
                <a:gd name="T30" fmla="*/ 2 w 91"/>
                <a:gd name="T31" fmla="*/ 4 h 85"/>
                <a:gd name="T32" fmla="*/ 0 w 91"/>
                <a:gd name="T33" fmla="*/ 0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30" name="Freeform 64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3 w 101"/>
                <a:gd name="T3" fmla="*/ 0 h 78"/>
                <a:gd name="T4" fmla="*/ 10 w 101"/>
                <a:gd name="T5" fmla="*/ 4 h 78"/>
                <a:gd name="T6" fmla="*/ 17 w 101"/>
                <a:gd name="T7" fmla="*/ 7 h 78"/>
                <a:gd name="T8" fmla="*/ 25 w 101"/>
                <a:gd name="T9" fmla="*/ 14 h 78"/>
                <a:gd name="T10" fmla="*/ 33 w 101"/>
                <a:gd name="T11" fmla="*/ 22 h 78"/>
                <a:gd name="T12" fmla="*/ 41 w 101"/>
                <a:gd name="T13" fmla="*/ 31 h 78"/>
                <a:gd name="T14" fmla="*/ 48 w 101"/>
                <a:gd name="T15" fmla="*/ 38 h 78"/>
                <a:gd name="T16" fmla="*/ 51 w 101"/>
                <a:gd name="T17" fmla="*/ 46 h 78"/>
                <a:gd name="T18" fmla="*/ 47 w 101"/>
                <a:gd name="T19" fmla="*/ 43 h 78"/>
                <a:gd name="T20" fmla="*/ 40 w 101"/>
                <a:gd name="T21" fmla="*/ 37 h 78"/>
                <a:gd name="T22" fmla="*/ 32 w 101"/>
                <a:gd name="T23" fmla="*/ 31 h 78"/>
                <a:gd name="T24" fmla="*/ 22 w 101"/>
                <a:gd name="T25" fmla="*/ 22 h 78"/>
                <a:gd name="T26" fmla="*/ 14 w 101"/>
                <a:gd name="T27" fmla="*/ 15 h 78"/>
                <a:gd name="T28" fmla="*/ 7 w 101"/>
                <a:gd name="T29" fmla="*/ 9 h 78"/>
                <a:gd name="T30" fmla="*/ 3 w 101"/>
                <a:gd name="T31" fmla="*/ 4 h 78"/>
                <a:gd name="T32" fmla="*/ 0 w 101"/>
                <a:gd name="T33" fmla="*/ 1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31" name="Freeform 65"/>
            <p:cNvSpPr>
              <a:spLocks/>
            </p:cNvSpPr>
            <p:nvPr/>
          </p:nvSpPr>
          <p:spPr bwMode="auto">
            <a:xfrm>
              <a:off x="4562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3 w 91"/>
                <a:gd name="T3" fmla="*/ 0 h 69"/>
                <a:gd name="T4" fmla="*/ 8 w 91"/>
                <a:gd name="T5" fmla="*/ 4 h 69"/>
                <a:gd name="T6" fmla="*/ 15 w 91"/>
                <a:gd name="T7" fmla="*/ 7 h 69"/>
                <a:gd name="T8" fmla="*/ 23 w 91"/>
                <a:gd name="T9" fmla="*/ 12 h 69"/>
                <a:gd name="T10" fmla="*/ 30 w 91"/>
                <a:gd name="T11" fmla="*/ 19 h 69"/>
                <a:gd name="T12" fmla="*/ 37 w 91"/>
                <a:gd name="T13" fmla="*/ 26 h 69"/>
                <a:gd name="T14" fmla="*/ 43 w 91"/>
                <a:gd name="T15" fmla="*/ 32 h 69"/>
                <a:gd name="T16" fmla="*/ 45 w 91"/>
                <a:gd name="T17" fmla="*/ 37 h 69"/>
                <a:gd name="T18" fmla="*/ 42 w 91"/>
                <a:gd name="T19" fmla="*/ 34 h 69"/>
                <a:gd name="T20" fmla="*/ 34 w 91"/>
                <a:gd name="T21" fmla="*/ 30 h 69"/>
                <a:gd name="T22" fmla="*/ 26 w 91"/>
                <a:gd name="T23" fmla="*/ 25 h 69"/>
                <a:gd name="T24" fmla="*/ 18 w 91"/>
                <a:gd name="T25" fmla="*/ 19 h 69"/>
                <a:gd name="T26" fmla="*/ 10 w 91"/>
                <a:gd name="T27" fmla="*/ 13 h 69"/>
                <a:gd name="T28" fmla="*/ 4 w 91"/>
                <a:gd name="T29" fmla="*/ 8 h 69"/>
                <a:gd name="T30" fmla="*/ 1 w 91"/>
                <a:gd name="T31" fmla="*/ 4 h 69"/>
                <a:gd name="T32" fmla="*/ 0 w 91"/>
                <a:gd name="T33" fmla="*/ 1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32" name="Freeform 66"/>
            <p:cNvSpPr>
              <a:spLocks/>
            </p:cNvSpPr>
            <p:nvPr/>
          </p:nvSpPr>
          <p:spPr bwMode="auto">
            <a:xfrm>
              <a:off x="4562" y="1141"/>
              <a:ext cx="67" cy="51"/>
            </a:xfrm>
            <a:custGeom>
              <a:avLst/>
              <a:gdLst>
                <a:gd name="T0" fmla="*/ 0 w 75"/>
                <a:gd name="T1" fmla="*/ 1 h 58"/>
                <a:gd name="T2" fmla="*/ 4 w 75"/>
                <a:gd name="T3" fmla="*/ 0 h 58"/>
                <a:gd name="T4" fmla="*/ 8 w 75"/>
                <a:gd name="T5" fmla="*/ 1 h 58"/>
                <a:gd name="T6" fmla="*/ 13 w 75"/>
                <a:gd name="T7" fmla="*/ 4 h 58"/>
                <a:gd name="T8" fmla="*/ 21 w 75"/>
                <a:gd name="T9" fmla="*/ 7 h 58"/>
                <a:gd name="T10" fmla="*/ 29 w 75"/>
                <a:gd name="T11" fmla="*/ 11 h 58"/>
                <a:gd name="T12" fmla="*/ 34 w 75"/>
                <a:gd name="T13" fmla="*/ 18 h 58"/>
                <a:gd name="T14" fmla="*/ 40 w 75"/>
                <a:gd name="T15" fmla="*/ 24 h 58"/>
                <a:gd name="T16" fmla="*/ 43 w 75"/>
                <a:gd name="T17" fmla="*/ 31 h 58"/>
                <a:gd name="T18" fmla="*/ 38 w 75"/>
                <a:gd name="T19" fmla="*/ 27 h 58"/>
                <a:gd name="T20" fmla="*/ 33 w 75"/>
                <a:gd name="T21" fmla="*/ 23 h 58"/>
                <a:gd name="T22" fmla="*/ 24 w 75"/>
                <a:gd name="T23" fmla="*/ 19 h 58"/>
                <a:gd name="T24" fmla="*/ 17 w 75"/>
                <a:gd name="T25" fmla="*/ 15 h 58"/>
                <a:gd name="T26" fmla="*/ 10 w 75"/>
                <a:gd name="T27" fmla="*/ 10 h 58"/>
                <a:gd name="T28" fmla="*/ 4 w 75"/>
                <a:gd name="T29" fmla="*/ 6 h 58"/>
                <a:gd name="T30" fmla="*/ 1 w 75"/>
                <a:gd name="T31" fmla="*/ 4 h 58"/>
                <a:gd name="T32" fmla="*/ 0 w 75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33" name="Freeform 67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4 w 46"/>
                <a:gd name="T5" fmla="*/ 0 h 15"/>
                <a:gd name="T6" fmla="*/ 9 w 46"/>
                <a:gd name="T7" fmla="*/ 0 h 15"/>
                <a:gd name="T8" fmla="*/ 13 w 46"/>
                <a:gd name="T9" fmla="*/ 0 h 15"/>
                <a:gd name="T10" fmla="*/ 19 w 46"/>
                <a:gd name="T11" fmla="*/ 2 h 15"/>
                <a:gd name="T12" fmla="*/ 22 w 46"/>
                <a:gd name="T13" fmla="*/ 4 h 15"/>
                <a:gd name="T14" fmla="*/ 25 w 46"/>
                <a:gd name="T15" fmla="*/ 7 h 15"/>
                <a:gd name="T16" fmla="*/ 26 w 46"/>
                <a:gd name="T17" fmla="*/ 10 h 15"/>
                <a:gd name="T18" fmla="*/ 23 w 46"/>
                <a:gd name="T19" fmla="*/ 7 h 15"/>
                <a:gd name="T20" fmla="*/ 19 w 46"/>
                <a:gd name="T21" fmla="*/ 7 h 15"/>
                <a:gd name="T22" fmla="*/ 13 w 46"/>
                <a:gd name="T23" fmla="*/ 7 h 15"/>
                <a:gd name="T24" fmla="*/ 9 w 46"/>
                <a:gd name="T25" fmla="*/ 7 h 15"/>
                <a:gd name="T26" fmla="*/ 4 w 46"/>
                <a:gd name="T27" fmla="*/ 7 h 15"/>
                <a:gd name="T28" fmla="*/ 2 w 46"/>
                <a:gd name="T29" fmla="*/ 7 h 15"/>
                <a:gd name="T30" fmla="*/ 0 w 46"/>
                <a:gd name="T31" fmla="*/ 7 h 15"/>
                <a:gd name="T32" fmla="*/ 0 w 46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34" name="Freeform 68"/>
            <p:cNvSpPr>
              <a:spLocks/>
            </p:cNvSpPr>
            <p:nvPr/>
          </p:nvSpPr>
          <p:spPr bwMode="auto">
            <a:xfrm>
              <a:off x="4587" y="986"/>
              <a:ext cx="73" cy="67"/>
            </a:xfrm>
            <a:custGeom>
              <a:avLst/>
              <a:gdLst>
                <a:gd name="T0" fmla="*/ 0 w 84"/>
                <a:gd name="T1" fmla="*/ 2 h 76"/>
                <a:gd name="T2" fmla="*/ 3 w 84"/>
                <a:gd name="T3" fmla="*/ 0 h 76"/>
                <a:gd name="T4" fmla="*/ 8 w 84"/>
                <a:gd name="T5" fmla="*/ 4 h 76"/>
                <a:gd name="T6" fmla="*/ 13 w 84"/>
                <a:gd name="T7" fmla="*/ 7 h 76"/>
                <a:gd name="T8" fmla="*/ 20 w 84"/>
                <a:gd name="T9" fmla="*/ 11 h 76"/>
                <a:gd name="T10" fmla="*/ 27 w 84"/>
                <a:gd name="T11" fmla="*/ 19 h 76"/>
                <a:gd name="T12" fmla="*/ 32 w 84"/>
                <a:gd name="T13" fmla="*/ 26 h 76"/>
                <a:gd name="T14" fmla="*/ 37 w 84"/>
                <a:gd name="T15" fmla="*/ 34 h 76"/>
                <a:gd name="T16" fmla="*/ 42 w 84"/>
                <a:gd name="T17" fmla="*/ 41 h 76"/>
                <a:gd name="T18" fmla="*/ 37 w 84"/>
                <a:gd name="T19" fmla="*/ 38 h 76"/>
                <a:gd name="T20" fmla="*/ 32 w 84"/>
                <a:gd name="T21" fmla="*/ 33 h 76"/>
                <a:gd name="T22" fmla="*/ 26 w 84"/>
                <a:gd name="T23" fmla="*/ 26 h 76"/>
                <a:gd name="T24" fmla="*/ 18 w 84"/>
                <a:gd name="T25" fmla="*/ 20 h 76"/>
                <a:gd name="T26" fmla="*/ 11 w 84"/>
                <a:gd name="T27" fmla="*/ 15 h 76"/>
                <a:gd name="T28" fmla="*/ 4 w 84"/>
                <a:gd name="T29" fmla="*/ 9 h 76"/>
                <a:gd name="T30" fmla="*/ 1 w 84"/>
                <a:gd name="T31" fmla="*/ 4 h 76"/>
                <a:gd name="T32" fmla="*/ 0 w 84"/>
                <a:gd name="T33" fmla="*/ 2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35" name="Freeform 69"/>
            <p:cNvSpPr>
              <a:spLocks/>
            </p:cNvSpPr>
            <p:nvPr/>
          </p:nvSpPr>
          <p:spPr bwMode="auto">
            <a:xfrm>
              <a:off x="4573" y="1034"/>
              <a:ext cx="84" cy="68"/>
            </a:xfrm>
            <a:custGeom>
              <a:avLst/>
              <a:gdLst>
                <a:gd name="T0" fmla="*/ 0 w 96"/>
                <a:gd name="T1" fmla="*/ 1 h 77"/>
                <a:gd name="T2" fmla="*/ 4 w 96"/>
                <a:gd name="T3" fmla="*/ 0 h 77"/>
                <a:gd name="T4" fmla="*/ 9 w 96"/>
                <a:gd name="T5" fmla="*/ 4 h 77"/>
                <a:gd name="T6" fmla="*/ 17 w 96"/>
                <a:gd name="T7" fmla="*/ 7 h 77"/>
                <a:gd name="T8" fmla="*/ 25 w 96"/>
                <a:gd name="T9" fmla="*/ 12 h 77"/>
                <a:gd name="T10" fmla="*/ 33 w 96"/>
                <a:gd name="T11" fmla="*/ 20 h 77"/>
                <a:gd name="T12" fmla="*/ 40 w 96"/>
                <a:gd name="T13" fmla="*/ 26 h 77"/>
                <a:gd name="T14" fmla="*/ 46 w 96"/>
                <a:gd name="T15" fmla="*/ 34 h 77"/>
                <a:gd name="T16" fmla="*/ 50 w 96"/>
                <a:gd name="T17" fmla="*/ 42 h 77"/>
                <a:gd name="T18" fmla="*/ 46 w 96"/>
                <a:gd name="T19" fmla="*/ 39 h 77"/>
                <a:gd name="T20" fmla="*/ 40 w 96"/>
                <a:gd name="T21" fmla="*/ 34 h 77"/>
                <a:gd name="T22" fmla="*/ 31 w 96"/>
                <a:gd name="T23" fmla="*/ 28 h 77"/>
                <a:gd name="T24" fmla="*/ 22 w 96"/>
                <a:gd name="T25" fmla="*/ 20 h 77"/>
                <a:gd name="T26" fmla="*/ 13 w 96"/>
                <a:gd name="T27" fmla="*/ 14 h 77"/>
                <a:gd name="T28" fmla="*/ 6 w 96"/>
                <a:gd name="T29" fmla="*/ 8 h 77"/>
                <a:gd name="T30" fmla="*/ 2 w 96"/>
                <a:gd name="T31" fmla="*/ 4 h 77"/>
                <a:gd name="T32" fmla="*/ 0 w 96"/>
                <a:gd name="T33" fmla="*/ 1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36" name="Freeform 70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3 w 93"/>
                <a:gd name="T3" fmla="*/ 0 h 57"/>
                <a:gd name="T4" fmla="*/ 7 w 93"/>
                <a:gd name="T5" fmla="*/ 2 h 57"/>
                <a:gd name="T6" fmla="*/ 13 w 93"/>
                <a:gd name="T7" fmla="*/ 4 h 57"/>
                <a:gd name="T8" fmla="*/ 21 w 93"/>
                <a:gd name="T9" fmla="*/ 9 h 57"/>
                <a:gd name="T10" fmla="*/ 28 w 93"/>
                <a:gd name="T11" fmla="*/ 13 h 57"/>
                <a:gd name="T12" fmla="*/ 34 w 93"/>
                <a:gd name="T13" fmla="*/ 19 h 57"/>
                <a:gd name="T14" fmla="*/ 40 w 93"/>
                <a:gd name="T15" fmla="*/ 26 h 57"/>
                <a:gd name="T16" fmla="*/ 44 w 93"/>
                <a:gd name="T17" fmla="*/ 33 h 57"/>
                <a:gd name="T18" fmla="*/ 40 w 93"/>
                <a:gd name="T19" fmla="*/ 30 h 57"/>
                <a:gd name="T20" fmla="*/ 34 w 93"/>
                <a:gd name="T21" fmla="*/ 26 h 57"/>
                <a:gd name="T22" fmla="*/ 25 w 93"/>
                <a:gd name="T23" fmla="*/ 21 h 57"/>
                <a:gd name="T24" fmla="*/ 18 w 93"/>
                <a:gd name="T25" fmla="*/ 16 h 57"/>
                <a:gd name="T26" fmla="*/ 11 w 93"/>
                <a:gd name="T27" fmla="*/ 11 h 57"/>
                <a:gd name="T28" fmla="*/ 5 w 93"/>
                <a:gd name="T29" fmla="*/ 6 h 57"/>
                <a:gd name="T30" fmla="*/ 1 w 93"/>
                <a:gd name="T31" fmla="*/ 4 h 57"/>
                <a:gd name="T32" fmla="*/ 0 w 93"/>
                <a:gd name="T33" fmla="*/ 1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37" name="Freeform 71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3 w 68"/>
                <a:gd name="T3" fmla="*/ 0 h 58"/>
                <a:gd name="T4" fmla="*/ 7 w 68"/>
                <a:gd name="T5" fmla="*/ 3 h 58"/>
                <a:gd name="T6" fmla="*/ 12 w 68"/>
                <a:gd name="T7" fmla="*/ 6 h 58"/>
                <a:gd name="T8" fmla="*/ 18 w 68"/>
                <a:gd name="T9" fmla="*/ 10 h 58"/>
                <a:gd name="T10" fmla="*/ 24 w 68"/>
                <a:gd name="T11" fmla="*/ 15 h 58"/>
                <a:gd name="T12" fmla="*/ 29 w 68"/>
                <a:gd name="T13" fmla="*/ 21 h 58"/>
                <a:gd name="T14" fmla="*/ 32 w 68"/>
                <a:gd name="T15" fmla="*/ 24 h 58"/>
                <a:gd name="T16" fmla="*/ 33 w 68"/>
                <a:gd name="T17" fmla="*/ 28 h 58"/>
                <a:gd name="T18" fmla="*/ 31 w 68"/>
                <a:gd name="T19" fmla="*/ 25 h 58"/>
                <a:gd name="T20" fmla="*/ 26 w 68"/>
                <a:gd name="T21" fmla="*/ 22 h 58"/>
                <a:gd name="T22" fmla="*/ 20 w 68"/>
                <a:gd name="T23" fmla="*/ 18 h 58"/>
                <a:gd name="T24" fmla="*/ 15 w 68"/>
                <a:gd name="T25" fmla="*/ 14 h 58"/>
                <a:gd name="T26" fmla="*/ 9 w 68"/>
                <a:gd name="T27" fmla="*/ 10 h 58"/>
                <a:gd name="T28" fmla="*/ 5 w 68"/>
                <a:gd name="T29" fmla="*/ 6 h 58"/>
                <a:gd name="T30" fmla="*/ 3 w 68"/>
                <a:gd name="T31" fmla="*/ 3 h 58"/>
                <a:gd name="T32" fmla="*/ 0 w 68"/>
                <a:gd name="T33" fmla="*/ 0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38" name="Freeform 72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5 w 51"/>
                <a:gd name="T5" fmla="*/ 0 h 23"/>
                <a:gd name="T6" fmla="*/ 10 w 51"/>
                <a:gd name="T7" fmla="*/ 1 h 23"/>
                <a:gd name="T8" fmla="*/ 15 w 51"/>
                <a:gd name="T9" fmla="*/ 3 h 23"/>
                <a:gd name="T10" fmla="*/ 19 w 51"/>
                <a:gd name="T11" fmla="*/ 5 h 23"/>
                <a:gd name="T12" fmla="*/ 23 w 51"/>
                <a:gd name="T13" fmla="*/ 6 h 23"/>
                <a:gd name="T14" fmla="*/ 26 w 51"/>
                <a:gd name="T15" fmla="*/ 12 h 23"/>
                <a:gd name="T16" fmla="*/ 27 w 51"/>
                <a:gd name="T17" fmla="*/ 15 h 23"/>
                <a:gd name="T18" fmla="*/ 24 w 51"/>
                <a:gd name="T19" fmla="*/ 12 h 23"/>
                <a:gd name="T20" fmla="*/ 20 w 51"/>
                <a:gd name="T21" fmla="*/ 10 h 23"/>
                <a:gd name="T22" fmla="*/ 15 w 51"/>
                <a:gd name="T23" fmla="*/ 8 h 23"/>
                <a:gd name="T24" fmla="*/ 10 w 51"/>
                <a:gd name="T25" fmla="*/ 5 h 23"/>
                <a:gd name="T26" fmla="*/ 5 w 51"/>
                <a:gd name="T27" fmla="*/ 5 h 23"/>
                <a:gd name="T28" fmla="*/ 4 w 51"/>
                <a:gd name="T29" fmla="*/ 5 h 23"/>
                <a:gd name="T30" fmla="*/ 0 w 51"/>
                <a:gd name="T31" fmla="*/ 5 h 23"/>
                <a:gd name="T32" fmla="*/ 0 w 51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39" name="Freeform 73"/>
            <p:cNvSpPr>
              <a:spLocks/>
            </p:cNvSpPr>
            <p:nvPr/>
          </p:nvSpPr>
          <p:spPr bwMode="auto">
            <a:xfrm>
              <a:off x="4615" y="932"/>
              <a:ext cx="35" cy="40"/>
            </a:xfrm>
            <a:custGeom>
              <a:avLst/>
              <a:gdLst>
                <a:gd name="T0" fmla="*/ 21 w 40"/>
                <a:gd name="T1" fmla="*/ 23 h 46"/>
                <a:gd name="T2" fmla="*/ 19 w 40"/>
                <a:gd name="T3" fmla="*/ 22 h 46"/>
                <a:gd name="T4" fmla="*/ 16 w 40"/>
                <a:gd name="T5" fmla="*/ 19 h 46"/>
                <a:gd name="T6" fmla="*/ 12 w 40"/>
                <a:gd name="T7" fmla="*/ 16 h 46"/>
                <a:gd name="T8" fmla="*/ 8 w 40"/>
                <a:gd name="T9" fmla="*/ 13 h 46"/>
                <a:gd name="T10" fmla="*/ 4 w 40"/>
                <a:gd name="T11" fmla="*/ 10 h 46"/>
                <a:gd name="T12" fmla="*/ 2 w 40"/>
                <a:gd name="T13" fmla="*/ 6 h 46"/>
                <a:gd name="T14" fmla="*/ 0 w 40"/>
                <a:gd name="T15" fmla="*/ 3 h 46"/>
                <a:gd name="T16" fmla="*/ 2 w 40"/>
                <a:gd name="T17" fmla="*/ 1 h 46"/>
                <a:gd name="T18" fmla="*/ 4 w 40"/>
                <a:gd name="T19" fmla="*/ 0 h 46"/>
                <a:gd name="T20" fmla="*/ 7 w 40"/>
                <a:gd name="T21" fmla="*/ 3 h 46"/>
                <a:gd name="T22" fmla="*/ 9 w 40"/>
                <a:gd name="T23" fmla="*/ 4 h 46"/>
                <a:gd name="T24" fmla="*/ 12 w 40"/>
                <a:gd name="T25" fmla="*/ 8 h 46"/>
                <a:gd name="T26" fmla="*/ 15 w 40"/>
                <a:gd name="T27" fmla="*/ 13 h 46"/>
                <a:gd name="T28" fmla="*/ 17 w 40"/>
                <a:gd name="T29" fmla="*/ 17 h 46"/>
                <a:gd name="T30" fmla="*/ 19 w 40"/>
                <a:gd name="T31" fmla="*/ 21 h 46"/>
                <a:gd name="T32" fmla="*/ 21 w 40"/>
                <a:gd name="T33" fmla="*/ 2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40" name="Freeform 74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2 w 11"/>
                <a:gd name="T1" fmla="*/ 30 h 54"/>
                <a:gd name="T2" fmla="*/ 3 w 11"/>
                <a:gd name="T3" fmla="*/ 25 h 54"/>
                <a:gd name="T4" fmla="*/ 4 w 11"/>
                <a:gd name="T5" fmla="*/ 14 h 54"/>
                <a:gd name="T6" fmla="*/ 4 w 11"/>
                <a:gd name="T7" fmla="*/ 4 h 54"/>
                <a:gd name="T8" fmla="*/ 2 w 11"/>
                <a:gd name="T9" fmla="*/ 0 h 54"/>
                <a:gd name="T10" fmla="*/ 0 w 11"/>
                <a:gd name="T11" fmla="*/ 4 h 54"/>
                <a:gd name="T12" fmla="*/ 1 w 11"/>
                <a:gd name="T13" fmla="*/ 12 h 54"/>
                <a:gd name="T14" fmla="*/ 2 w 11"/>
                <a:gd name="T15" fmla="*/ 22 h 54"/>
                <a:gd name="T16" fmla="*/ 2 w 11"/>
                <a:gd name="T17" fmla="*/ 3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41" name="Freeform 75"/>
            <p:cNvSpPr>
              <a:spLocks/>
            </p:cNvSpPr>
            <p:nvPr/>
          </p:nvSpPr>
          <p:spPr bwMode="auto">
            <a:xfrm>
              <a:off x="4650" y="928"/>
              <a:ext cx="40" cy="44"/>
            </a:xfrm>
            <a:custGeom>
              <a:avLst/>
              <a:gdLst>
                <a:gd name="T0" fmla="*/ 0 w 46"/>
                <a:gd name="T1" fmla="*/ 26 h 50"/>
                <a:gd name="T2" fmla="*/ 3 w 46"/>
                <a:gd name="T3" fmla="*/ 23 h 50"/>
                <a:gd name="T4" fmla="*/ 6 w 46"/>
                <a:gd name="T5" fmla="*/ 18 h 50"/>
                <a:gd name="T6" fmla="*/ 9 w 46"/>
                <a:gd name="T7" fmla="*/ 14 h 50"/>
                <a:gd name="T8" fmla="*/ 12 w 46"/>
                <a:gd name="T9" fmla="*/ 9 h 50"/>
                <a:gd name="T10" fmla="*/ 15 w 46"/>
                <a:gd name="T11" fmla="*/ 4 h 50"/>
                <a:gd name="T12" fmla="*/ 19 w 46"/>
                <a:gd name="T13" fmla="*/ 3 h 50"/>
                <a:gd name="T14" fmla="*/ 21 w 46"/>
                <a:gd name="T15" fmla="*/ 0 h 50"/>
                <a:gd name="T16" fmla="*/ 23 w 46"/>
                <a:gd name="T17" fmla="*/ 1 h 50"/>
                <a:gd name="T18" fmla="*/ 23 w 46"/>
                <a:gd name="T19" fmla="*/ 4 h 50"/>
                <a:gd name="T20" fmla="*/ 21 w 46"/>
                <a:gd name="T21" fmla="*/ 6 h 50"/>
                <a:gd name="T22" fmla="*/ 17 w 46"/>
                <a:gd name="T23" fmla="*/ 10 h 50"/>
                <a:gd name="T24" fmla="*/ 15 w 46"/>
                <a:gd name="T25" fmla="*/ 14 h 50"/>
                <a:gd name="T26" fmla="*/ 10 w 46"/>
                <a:gd name="T27" fmla="*/ 18 h 50"/>
                <a:gd name="T28" fmla="*/ 6 w 46"/>
                <a:gd name="T29" fmla="*/ 21 h 50"/>
                <a:gd name="T30" fmla="*/ 3 w 46"/>
                <a:gd name="T31" fmla="*/ 24 h 50"/>
                <a:gd name="T32" fmla="*/ 0 w 46"/>
                <a:gd name="T33" fmla="*/ 26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42" name="Freeform 76"/>
            <p:cNvSpPr>
              <a:spLocks/>
            </p:cNvSpPr>
            <p:nvPr/>
          </p:nvSpPr>
          <p:spPr bwMode="auto">
            <a:xfrm>
              <a:off x="4616" y="1204"/>
              <a:ext cx="58" cy="14"/>
            </a:xfrm>
            <a:custGeom>
              <a:avLst/>
              <a:gdLst>
                <a:gd name="T0" fmla="*/ 0 w 67"/>
                <a:gd name="T1" fmla="*/ 2 h 16"/>
                <a:gd name="T2" fmla="*/ 3 w 67"/>
                <a:gd name="T3" fmla="*/ 1 h 16"/>
                <a:gd name="T4" fmla="*/ 9 w 67"/>
                <a:gd name="T5" fmla="*/ 1 h 16"/>
                <a:gd name="T6" fmla="*/ 14 w 67"/>
                <a:gd name="T7" fmla="*/ 0 h 16"/>
                <a:gd name="T8" fmla="*/ 19 w 67"/>
                <a:gd name="T9" fmla="*/ 0 h 16"/>
                <a:gd name="T10" fmla="*/ 24 w 67"/>
                <a:gd name="T11" fmla="*/ 0 h 16"/>
                <a:gd name="T12" fmla="*/ 29 w 67"/>
                <a:gd name="T13" fmla="*/ 2 h 16"/>
                <a:gd name="T14" fmla="*/ 31 w 67"/>
                <a:gd name="T15" fmla="*/ 4 h 16"/>
                <a:gd name="T16" fmla="*/ 32 w 67"/>
                <a:gd name="T17" fmla="*/ 6 h 16"/>
                <a:gd name="T18" fmla="*/ 31 w 67"/>
                <a:gd name="T19" fmla="*/ 8 h 16"/>
                <a:gd name="T20" fmla="*/ 29 w 67"/>
                <a:gd name="T21" fmla="*/ 9 h 16"/>
                <a:gd name="T22" fmla="*/ 25 w 67"/>
                <a:gd name="T23" fmla="*/ 8 h 16"/>
                <a:gd name="T24" fmla="*/ 20 w 67"/>
                <a:gd name="T25" fmla="*/ 7 h 16"/>
                <a:gd name="T26" fmla="*/ 14 w 67"/>
                <a:gd name="T27" fmla="*/ 6 h 16"/>
                <a:gd name="T28" fmla="*/ 9 w 67"/>
                <a:gd name="T29" fmla="*/ 4 h 16"/>
                <a:gd name="T30" fmla="*/ 3 w 67"/>
                <a:gd name="T31" fmla="*/ 4 h 16"/>
                <a:gd name="T32" fmla="*/ 0 w 67"/>
                <a:gd name="T33" fmla="*/ 2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43" name="Freeform 77"/>
            <p:cNvSpPr>
              <a:spLocks/>
            </p:cNvSpPr>
            <p:nvPr/>
          </p:nvSpPr>
          <p:spPr bwMode="auto">
            <a:xfrm>
              <a:off x="4604" y="1216"/>
              <a:ext cx="58" cy="28"/>
            </a:xfrm>
            <a:custGeom>
              <a:avLst/>
              <a:gdLst>
                <a:gd name="T0" fmla="*/ 0 w 64"/>
                <a:gd name="T1" fmla="*/ 0 h 32"/>
                <a:gd name="T2" fmla="*/ 5 w 64"/>
                <a:gd name="T3" fmla="*/ 1 h 32"/>
                <a:gd name="T4" fmla="*/ 11 w 64"/>
                <a:gd name="T5" fmla="*/ 2 h 32"/>
                <a:gd name="T6" fmla="*/ 16 w 64"/>
                <a:gd name="T7" fmla="*/ 4 h 32"/>
                <a:gd name="T8" fmla="*/ 22 w 64"/>
                <a:gd name="T9" fmla="*/ 4 h 32"/>
                <a:gd name="T10" fmla="*/ 29 w 64"/>
                <a:gd name="T11" fmla="*/ 8 h 32"/>
                <a:gd name="T12" fmla="*/ 34 w 64"/>
                <a:gd name="T13" fmla="*/ 10 h 32"/>
                <a:gd name="T14" fmla="*/ 38 w 64"/>
                <a:gd name="T15" fmla="*/ 12 h 32"/>
                <a:gd name="T16" fmla="*/ 40 w 64"/>
                <a:gd name="T17" fmla="*/ 15 h 32"/>
                <a:gd name="T18" fmla="*/ 38 w 64"/>
                <a:gd name="T19" fmla="*/ 17 h 32"/>
                <a:gd name="T20" fmla="*/ 34 w 64"/>
                <a:gd name="T21" fmla="*/ 16 h 32"/>
                <a:gd name="T22" fmla="*/ 28 w 64"/>
                <a:gd name="T23" fmla="*/ 15 h 32"/>
                <a:gd name="T24" fmla="*/ 22 w 64"/>
                <a:gd name="T25" fmla="*/ 11 h 32"/>
                <a:gd name="T26" fmla="*/ 15 w 64"/>
                <a:gd name="T27" fmla="*/ 9 h 32"/>
                <a:gd name="T28" fmla="*/ 8 w 64"/>
                <a:gd name="T29" fmla="*/ 4 h 32"/>
                <a:gd name="T30" fmla="*/ 4 w 64"/>
                <a:gd name="T31" fmla="*/ 3 h 32"/>
                <a:gd name="T32" fmla="*/ 0 w 6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44" name="Freeform 78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4 h 16"/>
                <a:gd name="T2" fmla="*/ 3 w 64"/>
                <a:gd name="T3" fmla="*/ 4 h 16"/>
                <a:gd name="T4" fmla="*/ 5 w 64"/>
                <a:gd name="T5" fmla="*/ 2 h 16"/>
                <a:gd name="T6" fmla="*/ 12 w 64"/>
                <a:gd name="T7" fmla="*/ 1 h 16"/>
                <a:gd name="T8" fmla="*/ 19 w 64"/>
                <a:gd name="T9" fmla="*/ 0 h 16"/>
                <a:gd name="T10" fmla="*/ 25 w 64"/>
                <a:gd name="T11" fmla="*/ 0 h 16"/>
                <a:gd name="T12" fmla="*/ 31 w 64"/>
                <a:gd name="T13" fmla="*/ 2 h 16"/>
                <a:gd name="T14" fmla="*/ 36 w 64"/>
                <a:gd name="T15" fmla="*/ 4 h 16"/>
                <a:gd name="T16" fmla="*/ 40 w 64"/>
                <a:gd name="T17" fmla="*/ 5 h 16"/>
                <a:gd name="T18" fmla="*/ 40 w 64"/>
                <a:gd name="T19" fmla="*/ 8 h 16"/>
                <a:gd name="T20" fmla="*/ 36 w 64"/>
                <a:gd name="T21" fmla="*/ 9 h 16"/>
                <a:gd name="T22" fmla="*/ 31 w 64"/>
                <a:gd name="T23" fmla="*/ 9 h 16"/>
                <a:gd name="T24" fmla="*/ 25 w 64"/>
                <a:gd name="T25" fmla="*/ 7 h 16"/>
                <a:gd name="T26" fmla="*/ 18 w 64"/>
                <a:gd name="T27" fmla="*/ 7 h 16"/>
                <a:gd name="T28" fmla="*/ 12 w 64"/>
                <a:gd name="T29" fmla="*/ 5 h 16"/>
                <a:gd name="T30" fmla="*/ 5 w 64"/>
                <a:gd name="T31" fmla="*/ 4 h 16"/>
                <a:gd name="T32" fmla="*/ 0 w 64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45" name="Freeform 79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6 h 12"/>
                <a:gd name="T2" fmla="*/ 3 w 68"/>
                <a:gd name="T3" fmla="*/ 6 h 12"/>
                <a:gd name="T4" fmla="*/ 7 w 68"/>
                <a:gd name="T5" fmla="*/ 5 h 12"/>
                <a:gd name="T6" fmla="*/ 12 w 68"/>
                <a:gd name="T7" fmla="*/ 3 h 12"/>
                <a:gd name="T8" fmla="*/ 17 w 68"/>
                <a:gd name="T9" fmla="*/ 2 h 12"/>
                <a:gd name="T10" fmla="*/ 23 w 68"/>
                <a:gd name="T11" fmla="*/ 0 h 12"/>
                <a:gd name="T12" fmla="*/ 28 w 68"/>
                <a:gd name="T13" fmla="*/ 0 h 12"/>
                <a:gd name="T14" fmla="*/ 32 w 68"/>
                <a:gd name="T15" fmla="*/ 3 h 12"/>
                <a:gd name="T16" fmla="*/ 33 w 68"/>
                <a:gd name="T17" fmla="*/ 6 h 12"/>
                <a:gd name="T18" fmla="*/ 33 w 68"/>
                <a:gd name="T19" fmla="*/ 6 h 12"/>
                <a:gd name="T20" fmla="*/ 32 w 68"/>
                <a:gd name="T21" fmla="*/ 6 h 12"/>
                <a:gd name="T22" fmla="*/ 28 w 68"/>
                <a:gd name="T23" fmla="*/ 7 h 12"/>
                <a:gd name="T24" fmla="*/ 23 w 68"/>
                <a:gd name="T25" fmla="*/ 7 h 12"/>
                <a:gd name="T26" fmla="*/ 17 w 68"/>
                <a:gd name="T27" fmla="*/ 6 h 12"/>
                <a:gd name="T28" fmla="*/ 10 w 68"/>
                <a:gd name="T29" fmla="*/ 6 h 12"/>
                <a:gd name="T30" fmla="*/ 6 w 68"/>
                <a:gd name="T31" fmla="*/ 6 h 12"/>
                <a:gd name="T32" fmla="*/ 0 w 6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46" name="Freeform 80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6 h 13"/>
                <a:gd name="T2" fmla="*/ 3 w 68"/>
                <a:gd name="T3" fmla="*/ 5 h 13"/>
                <a:gd name="T4" fmla="*/ 8 w 68"/>
                <a:gd name="T5" fmla="*/ 3 h 13"/>
                <a:gd name="T6" fmla="*/ 14 w 68"/>
                <a:gd name="T7" fmla="*/ 3 h 13"/>
                <a:gd name="T8" fmla="*/ 20 w 68"/>
                <a:gd name="T9" fmla="*/ 2 h 13"/>
                <a:gd name="T10" fmla="*/ 24 w 68"/>
                <a:gd name="T11" fmla="*/ 0 h 13"/>
                <a:gd name="T12" fmla="*/ 29 w 68"/>
                <a:gd name="T13" fmla="*/ 0 h 13"/>
                <a:gd name="T14" fmla="*/ 32 w 68"/>
                <a:gd name="T15" fmla="*/ 1 h 13"/>
                <a:gd name="T16" fmla="*/ 33 w 68"/>
                <a:gd name="T17" fmla="*/ 3 h 13"/>
                <a:gd name="T18" fmla="*/ 32 w 68"/>
                <a:gd name="T19" fmla="*/ 3 h 13"/>
                <a:gd name="T20" fmla="*/ 30 w 68"/>
                <a:gd name="T21" fmla="*/ 5 h 13"/>
                <a:gd name="T22" fmla="*/ 26 w 68"/>
                <a:gd name="T23" fmla="*/ 5 h 13"/>
                <a:gd name="T24" fmla="*/ 20 w 68"/>
                <a:gd name="T25" fmla="*/ 5 h 13"/>
                <a:gd name="T26" fmla="*/ 15 w 68"/>
                <a:gd name="T27" fmla="*/ 5 h 13"/>
                <a:gd name="T28" fmla="*/ 9 w 68"/>
                <a:gd name="T29" fmla="*/ 5 h 13"/>
                <a:gd name="T30" fmla="*/ 3 w 68"/>
                <a:gd name="T31" fmla="*/ 5 h 13"/>
                <a:gd name="T32" fmla="*/ 0 w 68"/>
                <a:gd name="T33" fmla="*/ 6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47" name="Freeform 81"/>
            <p:cNvSpPr>
              <a:spLocks/>
            </p:cNvSpPr>
            <p:nvPr/>
          </p:nvSpPr>
          <p:spPr bwMode="auto">
            <a:xfrm>
              <a:off x="4646" y="1113"/>
              <a:ext cx="69" cy="14"/>
            </a:xfrm>
            <a:custGeom>
              <a:avLst/>
              <a:gdLst>
                <a:gd name="T0" fmla="*/ 0 w 77"/>
                <a:gd name="T1" fmla="*/ 7 h 17"/>
                <a:gd name="T2" fmla="*/ 4 w 77"/>
                <a:gd name="T3" fmla="*/ 5 h 17"/>
                <a:gd name="T4" fmla="*/ 12 w 77"/>
                <a:gd name="T5" fmla="*/ 3 h 17"/>
                <a:gd name="T6" fmla="*/ 19 w 77"/>
                <a:gd name="T7" fmla="*/ 2 h 17"/>
                <a:gd name="T8" fmla="*/ 27 w 77"/>
                <a:gd name="T9" fmla="*/ 2 h 17"/>
                <a:gd name="T10" fmla="*/ 33 w 77"/>
                <a:gd name="T11" fmla="*/ 0 h 17"/>
                <a:gd name="T12" fmla="*/ 39 w 77"/>
                <a:gd name="T13" fmla="*/ 0 h 17"/>
                <a:gd name="T14" fmla="*/ 43 w 77"/>
                <a:gd name="T15" fmla="*/ 2 h 17"/>
                <a:gd name="T16" fmla="*/ 45 w 77"/>
                <a:gd name="T17" fmla="*/ 2 h 17"/>
                <a:gd name="T18" fmla="*/ 43 w 77"/>
                <a:gd name="T19" fmla="*/ 5 h 17"/>
                <a:gd name="T20" fmla="*/ 39 w 77"/>
                <a:gd name="T21" fmla="*/ 6 h 17"/>
                <a:gd name="T22" fmla="*/ 33 w 77"/>
                <a:gd name="T23" fmla="*/ 7 h 17"/>
                <a:gd name="T24" fmla="*/ 26 w 77"/>
                <a:gd name="T25" fmla="*/ 7 h 17"/>
                <a:gd name="T26" fmla="*/ 19 w 77"/>
                <a:gd name="T27" fmla="*/ 6 h 17"/>
                <a:gd name="T28" fmla="*/ 11 w 77"/>
                <a:gd name="T29" fmla="*/ 6 h 17"/>
                <a:gd name="T30" fmla="*/ 4 w 77"/>
                <a:gd name="T31" fmla="*/ 6 h 17"/>
                <a:gd name="T32" fmla="*/ 0 w 77"/>
                <a:gd name="T33" fmla="*/ 7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48" name="Freeform 82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12 h 24"/>
                <a:gd name="T2" fmla="*/ 3 w 84"/>
                <a:gd name="T3" fmla="*/ 11 h 24"/>
                <a:gd name="T4" fmla="*/ 10 w 84"/>
                <a:gd name="T5" fmla="*/ 9 h 24"/>
                <a:gd name="T6" fmla="*/ 17 w 84"/>
                <a:gd name="T7" fmla="*/ 5 h 24"/>
                <a:gd name="T8" fmla="*/ 24 w 84"/>
                <a:gd name="T9" fmla="*/ 4 h 24"/>
                <a:gd name="T10" fmla="*/ 32 w 84"/>
                <a:gd name="T11" fmla="*/ 2 h 24"/>
                <a:gd name="T12" fmla="*/ 37 w 84"/>
                <a:gd name="T13" fmla="*/ 0 h 24"/>
                <a:gd name="T14" fmla="*/ 42 w 84"/>
                <a:gd name="T15" fmla="*/ 0 h 24"/>
                <a:gd name="T16" fmla="*/ 42 w 84"/>
                <a:gd name="T17" fmla="*/ 4 h 24"/>
                <a:gd name="T18" fmla="*/ 39 w 84"/>
                <a:gd name="T19" fmla="*/ 5 h 24"/>
                <a:gd name="T20" fmla="*/ 36 w 84"/>
                <a:gd name="T21" fmla="*/ 8 h 24"/>
                <a:gd name="T22" fmla="*/ 28 w 84"/>
                <a:gd name="T23" fmla="*/ 9 h 24"/>
                <a:gd name="T24" fmla="*/ 23 w 84"/>
                <a:gd name="T25" fmla="*/ 10 h 24"/>
                <a:gd name="T26" fmla="*/ 15 w 84"/>
                <a:gd name="T27" fmla="*/ 11 h 24"/>
                <a:gd name="T28" fmla="*/ 9 w 84"/>
                <a:gd name="T29" fmla="*/ 11 h 24"/>
                <a:gd name="T30" fmla="*/ 3 w 84"/>
                <a:gd name="T31" fmla="*/ 12 h 24"/>
                <a:gd name="T32" fmla="*/ 0 w 84"/>
                <a:gd name="T33" fmla="*/ 12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49" name="Freeform 83"/>
            <p:cNvSpPr>
              <a:spLocks/>
            </p:cNvSpPr>
            <p:nvPr/>
          </p:nvSpPr>
          <p:spPr bwMode="auto">
            <a:xfrm>
              <a:off x="4653" y="1055"/>
              <a:ext cx="81" cy="30"/>
            </a:xfrm>
            <a:custGeom>
              <a:avLst/>
              <a:gdLst>
                <a:gd name="T0" fmla="*/ 0 w 92"/>
                <a:gd name="T1" fmla="*/ 21 h 33"/>
                <a:gd name="T2" fmla="*/ 4 w 92"/>
                <a:gd name="T3" fmla="*/ 15 h 33"/>
                <a:gd name="T4" fmla="*/ 11 w 92"/>
                <a:gd name="T5" fmla="*/ 12 h 33"/>
                <a:gd name="T6" fmla="*/ 18 w 92"/>
                <a:gd name="T7" fmla="*/ 6 h 33"/>
                <a:gd name="T8" fmla="*/ 28 w 92"/>
                <a:gd name="T9" fmla="*/ 5 h 33"/>
                <a:gd name="T10" fmla="*/ 36 w 92"/>
                <a:gd name="T11" fmla="*/ 1 h 33"/>
                <a:gd name="T12" fmla="*/ 42 w 92"/>
                <a:gd name="T13" fmla="*/ 0 h 33"/>
                <a:gd name="T14" fmla="*/ 47 w 92"/>
                <a:gd name="T15" fmla="*/ 2 h 33"/>
                <a:gd name="T16" fmla="*/ 48 w 92"/>
                <a:gd name="T17" fmla="*/ 5 h 33"/>
                <a:gd name="T18" fmla="*/ 48 w 92"/>
                <a:gd name="T19" fmla="*/ 7 h 33"/>
                <a:gd name="T20" fmla="*/ 42 w 92"/>
                <a:gd name="T21" fmla="*/ 12 h 33"/>
                <a:gd name="T22" fmla="*/ 37 w 92"/>
                <a:gd name="T23" fmla="*/ 14 h 33"/>
                <a:gd name="T24" fmla="*/ 29 w 92"/>
                <a:gd name="T25" fmla="*/ 15 h 33"/>
                <a:gd name="T26" fmla="*/ 20 w 92"/>
                <a:gd name="T27" fmla="*/ 18 h 33"/>
                <a:gd name="T28" fmla="*/ 12 w 92"/>
                <a:gd name="T29" fmla="*/ 19 h 33"/>
                <a:gd name="T30" fmla="*/ 5 w 92"/>
                <a:gd name="T31" fmla="*/ 20 h 33"/>
                <a:gd name="T32" fmla="*/ 0 w 92"/>
                <a:gd name="T33" fmla="*/ 2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0" name="Freeform 84"/>
            <p:cNvSpPr>
              <a:spLocks/>
            </p:cNvSpPr>
            <p:nvPr/>
          </p:nvSpPr>
          <p:spPr bwMode="auto">
            <a:xfrm>
              <a:off x="4653" y="1006"/>
              <a:ext cx="74" cy="47"/>
            </a:xfrm>
            <a:custGeom>
              <a:avLst/>
              <a:gdLst>
                <a:gd name="T0" fmla="*/ 0 w 85"/>
                <a:gd name="T1" fmla="*/ 25 h 55"/>
                <a:gd name="T2" fmla="*/ 3 w 85"/>
                <a:gd name="T3" fmla="*/ 21 h 55"/>
                <a:gd name="T4" fmla="*/ 9 w 85"/>
                <a:gd name="T5" fmla="*/ 16 h 55"/>
                <a:gd name="T6" fmla="*/ 16 w 85"/>
                <a:gd name="T7" fmla="*/ 12 h 55"/>
                <a:gd name="T8" fmla="*/ 23 w 85"/>
                <a:gd name="T9" fmla="*/ 8 h 55"/>
                <a:gd name="T10" fmla="*/ 30 w 85"/>
                <a:gd name="T11" fmla="*/ 4 h 55"/>
                <a:gd name="T12" fmla="*/ 36 w 85"/>
                <a:gd name="T13" fmla="*/ 3 h 55"/>
                <a:gd name="T14" fmla="*/ 40 w 85"/>
                <a:gd name="T15" fmla="*/ 0 h 55"/>
                <a:gd name="T16" fmla="*/ 43 w 85"/>
                <a:gd name="T17" fmla="*/ 3 h 55"/>
                <a:gd name="T18" fmla="*/ 43 w 85"/>
                <a:gd name="T19" fmla="*/ 4 h 55"/>
                <a:gd name="T20" fmla="*/ 38 w 85"/>
                <a:gd name="T21" fmla="*/ 7 h 55"/>
                <a:gd name="T22" fmla="*/ 34 w 85"/>
                <a:gd name="T23" fmla="*/ 11 h 55"/>
                <a:gd name="T24" fmla="*/ 28 w 85"/>
                <a:gd name="T25" fmla="*/ 15 h 55"/>
                <a:gd name="T26" fmla="*/ 21 w 85"/>
                <a:gd name="T27" fmla="*/ 18 h 55"/>
                <a:gd name="T28" fmla="*/ 13 w 85"/>
                <a:gd name="T29" fmla="*/ 21 h 55"/>
                <a:gd name="T30" fmla="*/ 6 w 85"/>
                <a:gd name="T31" fmla="*/ 23 h 55"/>
                <a:gd name="T32" fmla="*/ 0 w 85"/>
                <a:gd name="T33" fmla="*/ 25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1" name="Freeform 85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34 h 69"/>
                <a:gd name="T2" fmla="*/ 4 w 72"/>
                <a:gd name="T3" fmla="*/ 30 h 69"/>
                <a:gd name="T4" fmla="*/ 8 w 72"/>
                <a:gd name="T5" fmla="*/ 24 h 69"/>
                <a:gd name="T6" fmla="*/ 13 w 72"/>
                <a:gd name="T7" fmla="*/ 18 h 69"/>
                <a:gd name="T8" fmla="*/ 19 w 72"/>
                <a:gd name="T9" fmla="*/ 12 h 69"/>
                <a:gd name="T10" fmla="*/ 25 w 72"/>
                <a:gd name="T11" fmla="*/ 7 h 69"/>
                <a:gd name="T12" fmla="*/ 31 w 72"/>
                <a:gd name="T13" fmla="*/ 3 h 69"/>
                <a:gd name="T14" fmla="*/ 35 w 72"/>
                <a:gd name="T15" fmla="*/ 0 h 69"/>
                <a:gd name="T16" fmla="*/ 37 w 72"/>
                <a:gd name="T17" fmla="*/ 1 h 69"/>
                <a:gd name="T18" fmla="*/ 37 w 72"/>
                <a:gd name="T19" fmla="*/ 3 h 69"/>
                <a:gd name="T20" fmla="*/ 35 w 72"/>
                <a:gd name="T21" fmla="*/ 9 h 69"/>
                <a:gd name="T22" fmla="*/ 29 w 72"/>
                <a:gd name="T23" fmla="*/ 15 h 69"/>
                <a:gd name="T24" fmla="*/ 23 w 72"/>
                <a:gd name="T25" fmla="*/ 20 h 69"/>
                <a:gd name="T26" fmla="*/ 16 w 72"/>
                <a:gd name="T27" fmla="*/ 26 h 69"/>
                <a:gd name="T28" fmla="*/ 10 w 72"/>
                <a:gd name="T29" fmla="*/ 30 h 69"/>
                <a:gd name="T30" fmla="*/ 4 w 72"/>
                <a:gd name="T31" fmla="*/ 32 h 69"/>
                <a:gd name="T32" fmla="*/ 0 w 72"/>
                <a:gd name="T33" fmla="*/ 34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2" name="Freeform 86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30 w 67"/>
                <a:gd name="T1" fmla="*/ 4 h 62"/>
                <a:gd name="T2" fmla="*/ 30 w 67"/>
                <a:gd name="T3" fmla="*/ 4 h 62"/>
                <a:gd name="T4" fmla="*/ 26 w 67"/>
                <a:gd name="T5" fmla="*/ 8 h 62"/>
                <a:gd name="T6" fmla="*/ 22 w 67"/>
                <a:gd name="T7" fmla="*/ 11 h 62"/>
                <a:gd name="T8" fmla="*/ 18 w 67"/>
                <a:gd name="T9" fmla="*/ 16 h 62"/>
                <a:gd name="T10" fmla="*/ 12 w 67"/>
                <a:gd name="T11" fmla="*/ 20 h 62"/>
                <a:gd name="T12" fmla="*/ 8 w 67"/>
                <a:gd name="T13" fmla="*/ 25 h 62"/>
                <a:gd name="T14" fmla="*/ 3 w 67"/>
                <a:gd name="T15" fmla="*/ 30 h 62"/>
                <a:gd name="T16" fmla="*/ 0 w 67"/>
                <a:gd name="T17" fmla="*/ 34 h 62"/>
                <a:gd name="T18" fmla="*/ 3 w 67"/>
                <a:gd name="T19" fmla="*/ 28 h 62"/>
                <a:gd name="T20" fmla="*/ 6 w 67"/>
                <a:gd name="T21" fmla="*/ 22 h 62"/>
                <a:gd name="T22" fmla="*/ 9 w 67"/>
                <a:gd name="T23" fmla="*/ 15 h 62"/>
                <a:gd name="T24" fmla="*/ 14 w 67"/>
                <a:gd name="T25" fmla="*/ 9 h 62"/>
                <a:gd name="T26" fmla="*/ 19 w 67"/>
                <a:gd name="T27" fmla="*/ 4 h 62"/>
                <a:gd name="T28" fmla="*/ 22 w 67"/>
                <a:gd name="T29" fmla="*/ 1 h 62"/>
                <a:gd name="T30" fmla="*/ 27 w 67"/>
                <a:gd name="T31" fmla="*/ 0 h 62"/>
                <a:gd name="T32" fmla="*/ 30 w 67"/>
                <a:gd name="T33" fmla="*/ 4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3" name="Freeform 87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4 w 79"/>
                <a:gd name="T1" fmla="*/ 159 h 311"/>
                <a:gd name="T2" fmla="*/ 4 w 79"/>
                <a:gd name="T3" fmla="*/ 159 h 311"/>
                <a:gd name="T4" fmla="*/ 2 w 79"/>
                <a:gd name="T5" fmla="*/ 157 h 311"/>
                <a:gd name="T6" fmla="*/ 1 w 79"/>
                <a:gd name="T7" fmla="*/ 157 h 311"/>
                <a:gd name="T8" fmla="*/ 0 w 79"/>
                <a:gd name="T9" fmla="*/ 156 h 311"/>
                <a:gd name="T10" fmla="*/ 17 w 79"/>
                <a:gd name="T11" fmla="*/ 136 h 311"/>
                <a:gd name="T12" fmla="*/ 27 w 79"/>
                <a:gd name="T13" fmla="*/ 115 h 311"/>
                <a:gd name="T14" fmla="*/ 35 w 79"/>
                <a:gd name="T15" fmla="*/ 94 h 311"/>
                <a:gd name="T16" fmla="*/ 35 w 79"/>
                <a:gd name="T17" fmla="*/ 72 h 311"/>
                <a:gd name="T18" fmla="*/ 35 w 79"/>
                <a:gd name="T19" fmla="*/ 52 h 311"/>
                <a:gd name="T20" fmla="*/ 31 w 79"/>
                <a:gd name="T21" fmla="*/ 32 h 311"/>
                <a:gd name="T22" fmla="*/ 27 w 79"/>
                <a:gd name="T23" fmla="*/ 15 h 311"/>
                <a:gd name="T24" fmla="*/ 24 w 79"/>
                <a:gd name="T25" fmla="*/ 0 h 311"/>
                <a:gd name="T26" fmla="*/ 34 w 79"/>
                <a:gd name="T27" fmla="*/ 10 h 311"/>
                <a:gd name="T28" fmla="*/ 40 w 79"/>
                <a:gd name="T29" fmla="*/ 27 h 311"/>
                <a:gd name="T30" fmla="*/ 43 w 79"/>
                <a:gd name="T31" fmla="*/ 50 h 311"/>
                <a:gd name="T32" fmla="*/ 43 w 79"/>
                <a:gd name="T33" fmla="*/ 75 h 311"/>
                <a:gd name="T34" fmla="*/ 40 w 79"/>
                <a:gd name="T35" fmla="*/ 101 h 311"/>
                <a:gd name="T36" fmla="*/ 32 w 79"/>
                <a:gd name="T37" fmla="*/ 125 h 311"/>
                <a:gd name="T38" fmla="*/ 21 w 79"/>
                <a:gd name="T39" fmla="*/ 145 h 311"/>
                <a:gd name="T40" fmla="*/ 4 w 79"/>
                <a:gd name="T41" fmla="*/ 159 h 3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" name="Freeform 88"/>
            <p:cNvSpPr>
              <a:spLocks/>
            </p:cNvSpPr>
            <p:nvPr/>
          </p:nvSpPr>
          <p:spPr bwMode="auto">
            <a:xfrm>
              <a:off x="4531" y="667"/>
              <a:ext cx="57" cy="35"/>
            </a:xfrm>
            <a:custGeom>
              <a:avLst/>
              <a:gdLst>
                <a:gd name="T0" fmla="*/ 30 w 67"/>
                <a:gd name="T1" fmla="*/ 19 h 41"/>
                <a:gd name="T2" fmla="*/ 26 w 67"/>
                <a:gd name="T3" fmla="*/ 15 h 41"/>
                <a:gd name="T4" fmla="*/ 22 w 67"/>
                <a:gd name="T5" fmla="*/ 11 h 41"/>
                <a:gd name="T6" fmla="*/ 19 w 67"/>
                <a:gd name="T7" fmla="*/ 8 h 41"/>
                <a:gd name="T8" fmla="*/ 14 w 67"/>
                <a:gd name="T9" fmla="*/ 5 h 41"/>
                <a:gd name="T10" fmla="*/ 9 w 67"/>
                <a:gd name="T11" fmla="*/ 3 h 41"/>
                <a:gd name="T12" fmla="*/ 5 w 67"/>
                <a:gd name="T13" fmla="*/ 2 h 41"/>
                <a:gd name="T14" fmla="*/ 3 w 67"/>
                <a:gd name="T15" fmla="*/ 0 h 41"/>
                <a:gd name="T16" fmla="*/ 0 w 67"/>
                <a:gd name="T17" fmla="*/ 3 h 41"/>
                <a:gd name="T18" fmla="*/ 1 w 67"/>
                <a:gd name="T19" fmla="*/ 3 h 41"/>
                <a:gd name="T20" fmla="*/ 3 w 67"/>
                <a:gd name="T21" fmla="*/ 5 h 41"/>
                <a:gd name="T22" fmla="*/ 7 w 67"/>
                <a:gd name="T23" fmla="*/ 6 h 41"/>
                <a:gd name="T24" fmla="*/ 10 w 67"/>
                <a:gd name="T25" fmla="*/ 8 h 41"/>
                <a:gd name="T26" fmla="*/ 16 w 67"/>
                <a:gd name="T27" fmla="*/ 10 h 41"/>
                <a:gd name="T28" fmla="*/ 20 w 67"/>
                <a:gd name="T29" fmla="*/ 13 h 41"/>
                <a:gd name="T30" fmla="*/ 26 w 67"/>
                <a:gd name="T31" fmla="*/ 15 h 41"/>
                <a:gd name="T32" fmla="*/ 30 w 67"/>
                <a:gd name="T33" fmla="*/ 19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" name="Freeform 89"/>
            <p:cNvSpPr>
              <a:spLocks/>
            </p:cNvSpPr>
            <p:nvPr/>
          </p:nvSpPr>
          <p:spPr bwMode="auto">
            <a:xfrm>
              <a:off x="4529" y="686"/>
              <a:ext cx="65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6 w 74"/>
                <a:gd name="T5" fmla="*/ 1 h 46"/>
                <a:gd name="T6" fmla="*/ 11 w 74"/>
                <a:gd name="T7" fmla="*/ 4 h 46"/>
                <a:gd name="T8" fmla="*/ 16 w 74"/>
                <a:gd name="T9" fmla="*/ 6 h 46"/>
                <a:gd name="T10" fmla="*/ 23 w 74"/>
                <a:gd name="T11" fmla="*/ 10 h 46"/>
                <a:gd name="T12" fmla="*/ 29 w 74"/>
                <a:gd name="T13" fmla="*/ 15 h 46"/>
                <a:gd name="T14" fmla="*/ 35 w 74"/>
                <a:gd name="T15" fmla="*/ 21 h 46"/>
                <a:gd name="T16" fmla="*/ 39 w 74"/>
                <a:gd name="T17" fmla="*/ 26 h 46"/>
                <a:gd name="T18" fmla="*/ 34 w 74"/>
                <a:gd name="T19" fmla="*/ 23 h 46"/>
                <a:gd name="T20" fmla="*/ 28 w 74"/>
                <a:gd name="T21" fmla="*/ 20 h 46"/>
                <a:gd name="T22" fmla="*/ 21 w 74"/>
                <a:gd name="T23" fmla="*/ 16 h 46"/>
                <a:gd name="T24" fmla="*/ 15 w 74"/>
                <a:gd name="T25" fmla="*/ 12 h 46"/>
                <a:gd name="T26" fmla="*/ 9 w 74"/>
                <a:gd name="T27" fmla="*/ 9 h 46"/>
                <a:gd name="T28" fmla="*/ 4 w 74"/>
                <a:gd name="T29" fmla="*/ 4 h 46"/>
                <a:gd name="T30" fmla="*/ 1 w 74"/>
                <a:gd name="T31" fmla="*/ 4 h 46"/>
                <a:gd name="T32" fmla="*/ 0 w 74"/>
                <a:gd name="T33" fmla="*/ 1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" name="Freeform 90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4 w 96"/>
                <a:gd name="T3" fmla="*/ 0 h 64"/>
                <a:gd name="T4" fmla="*/ 8 w 96"/>
                <a:gd name="T5" fmla="*/ 3 h 64"/>
                <a:gd name="T6" fmla="*/ 15 w 96"/>
                <a:gd name="T7" fmla="*/ 3 h 64"/>
                <a:gd name="T8" fmla="*/ 23 w 96"/>
                <a:gd name="T9" fmla="*/ 7 h 64"/>
                <a:gd name="T10" fmla="*/ 31 w 96"/>
                <a:gd name="T11" fmla="*/ 12 h 64"/>
                <a:gd name="T12" fmla="*/ 39 w 96"/>
                <a:gd name="T13" fmla="*/ 17 h 64"/>
                <a:gd name="T14" fmla="*/ 46 w 96"/>
                <a:gd name="T15" fmla="*/ 21 h 64"/>
                <a:gd name="T16" fmla="*/ 50 w 96"/>
                <a:gd name="T17" fmla="*/ 28 h 64"/>
                <a:gd name="T18" fmla="*/ 46 w 96"/>
                <a:gd name="T19" fmla="*/ 25 h 64"/>
                <a:gd name="T20" fmla="*/ 39 w 96"/>
                <a:gd name="T21" fmla="*/ 21 h 64"/>
                <a:gd name="T22" fmla="*/ 31 w 96"/>
                <a:gd name="T23" fmla="*/ 18 h 64"/>
                <a:gd name="T24" fmla="*/ 22 w 96"/>
                <a:gd name="T25" fmla="*/ 14 h 64"/>
                <a:gd name="T26" fmla="*/ 12 w 96"/>
                <a:gd name="T27" fmla="*/ 10 h 64"/>
                <a:gd name="T28" fmla="*/ 5 w 96"/>
                <a:gd name="T29" fmla="*/ 6 h 64"/>
                <a:gd name="T30" fmla="*/ 2 w 96"/>
                <a:gd name="T31" fmla="*/ 3 h 64"/>
                <a:gd name="T32" fmla="*/ 0 w 96"/>
                <a:gd name="T33" fmla="*/ 1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" name="Freeform 91"/>
            <p:cNvSpPr>
              <a:spLocks/>
            </p:cNvSpPr>
            <p:nvPr/>
          </p:nvSpPr>
          <p:spPr bwMode="auto">
            <a:xfrm>
              <a:off x="4502" y="772"/>
              <a:ext cx="92" cy="60"/>
            </a:xfrm>
            <a:custGeom>
              <a:avLst/>
              <a:gdLst>
                <a:gd name="T0" fmla="*/ 0 w 105"/>
                <a:gd name="T1" fmla="*/ 1 h 68"/>
                <a:gd name="T2" fmla="*/ 4 w 105"/>
                <a:gd name="T3" fmla="*/ 0 h 68"/>
                <a:gd name="T4" fmla="*/ 9 w 105"/>
                <a:gd name="T5" fmla="*/ 4 h 68"/>
                <a:gd name="T6" fmla="*/ 17 w 105"/>
                <a:gd name="T7" fmla="*/ 6 h 68"/>
                <a:gd name="T8" fmla="*/ 26 w 105"/>
                <a:gd name="T9" fmla="*/ 11 h 68"/>
                <a:gd name="T10" fmla="*/ 35 w 105"/>
                <a:gd name="T11" fmla="*/ 17 h 68"/>
                <a:gd name="T12" fmla="*/ 44 w 105"/>
                <a:gd name="T13" fmla="*/ 24 h 68"/>
                <a:gd name="T14" fmla="*/ 51 w 105"/>
                <a:gd name="T15" fmla="*/ 30 h 68"/>
                <a:gd name="T16" fmla="*/ 54 w 105"/>
                <a:gd name="T17" fmla="*/ 36 h 68"/>
                <a:gd name="T18" fmla="*/ 50 w 105"/>
                <a:gd name="T19" fmla="*/ 34 h 68"/>
                <a:gd name="T20" fmla="*/ 43 w 105"/>
                <a:gd name="T21" fmla="*/ 30 h 68"/>
                <a:gd name="T22" fmla="*/ 34 w 105"/>
                <a:gd name="T23" fmla="*/ 25 h 68"/>
                <a:gd name="T24" fmla="*/ 24 w 105"/>
                <a:gd name="T25" fmla="*/ 19 h 68"/>
                <a:gd name="T26" fmla="*/ 15 w 105"/>
                <a:gd name="T27" fmla="*/ 13 h 68"/>
                <a:gd name="T28" fmla="*/ 7 w 105"/>
                <a:gd name="T29" fmla="*/ 8 h 68"/>
                <a:gd name="T30" fmla="*/ 4 w 105"/>
                <a:gd name="T31" fmla="*/ 4 h 68"/>
                <a:gd name="T32" fmla="*/ 0 w 105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" name="Freeform 92"/>
            <p:cNvSpPr>
              <a:spLocks/>
            </p:cNvSpPr>
            <p:nvPr/>
          </p:nvSpPr>
          <p:spPr bwMode="auto">
            <a:xfrm>
              <a:off x="4509" y="800"/>
              <a:ext cx="76" cy="65"/>
            </a:xfrm>
            <a:custGeom>
              <a:avLst/>
              <a:gdLst>
                <a:gd name="T0" fmla="*/ 0 w 85"/>
                <a:gd name="T1" fmla="*/ 0 h 72"/>
                <a:gd name="T2" fmla="*/ 4 w 85"/>
                <a:gd name="T3" fmla="*/ 0 h 72"/>
                <a:gd name="T4" fmla="*/ 9 w 85"/>
                <a:gd name="T5" fmla="*/ 5 h 72"/>
                <a:gd name="T6" fmla="*/ 16 w 85"/>
                <a:gd name="T7" fmla="*/ 10 h 72"/>
                <a:gd name="T8" fmla="*/ 24 w 85"/>
                <a:gd name="T9" fmla="*/ 15 h 72"/>
                <a:gd name="T10" fmla="*/ 33 w 85"/>
                <a:gd name="T11" fmla="*/ 23 h 72"/>
                <a:gd name="T12" fmla="*/ 41 w 85"/>
                <a:gd name="T13" fmla="*/ 31 h 72"/>
                <a:gd name="T14" fmla="*/ 46 w 85"/>
                <a:gd name="T15" fmla="*/ 38 h 72"/>
                <a:gd name="T16" fmla="*/ 49 w 85"/>
                <a:gd name="T17" fmla="*/ 43 h 72"/>
                <a:gd name="T18" fmla="*/ 44 w 85"/>
                <a:gd name="T19" fmla="*/ 40 h 72"/>
                <a:gd name="T20" fmla="*/ 37 w 85"/>
                <a:gd name="T21" fmla="*/ 34 h 72"/>
                <a:gd name="T22" fmla="*/ 29 w 85"/>
                <a:gd name="T23" fmla="*/ 28 h 72"/>
                <a:gd name="T24" fmla="*/ 20 w 85"/>
                <a:gd name="T25" fmla="*/ 21 h 72"/>
                <a:gd name="T26" fmla="*/ 12 w 85"/>
                <a:gd name="T27" fmla="*/ 14 h 72"/>
                <a:gd name="T28" fmla="*/ 4 w 85"/>
                <a:gd name="T29" fmla="*/ 8 h 72"/>
                <a:gd name="T30" fmla="*/ 1 w 85"/>
                <a:gd name="T31" fmla="*/ 5 h 72"/>
                <a:gd name="T32" fmla="*/ 0 w 85"/>
                <a:gd name="T33" fmla="*/ 0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" name="Freeform 93"/>
            <p:cNvSpPr>
              <a:spLocks/>
            </p:cNvSpPr>
            <p:nvPr/>
          </p:nvSpPr>
          <p:spPr bwMode="auto">
            <a:xfrm>
              <a:off x="4511" y="835"/>
              <a:ext cx="62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7 w 70"/>
                <a:gd name="T5" fmla="*/ 2 h 62"/>
                <a:gd name="T6" fmla="*/ 13 w 70"/>
                <a:gd name="T7" fmla="*/ 4 h 62"/>
                <a:gd name="T8" fmla="*/ 19 w 70"/>
                <a:gd name="T9" fmla="*/ 10 h 62"/>
                <a:gd name="T10" fmla="*/ 26 w 70"/>
                <a:gd name="T11" fmla="*/ 14 h 62"/>
                <a:gd name="T12" fmla="*/ 31 w 70"/>
                <a:gd name="T13" fmla="*/ 21 h 62"/>
                <a:gd name="T14" fmla="*/ 35 w 70"/>
                <a:gd name="T15" fmla="*/ 27 h 62"/>
                <a:gd name="T16" fmla="*/ 38 w 70"/>
                <a:gd name="T17" fmla="*/ 34 h 62"/>
                <a:gd name="T18" fmla="*/ 35 w 70"/>
                <a:gd name="T19" fmla="*/ 30 h 62"/>
                <a:gd name="T20" fmla="*/ 29 w 70"/>
                <a:gd name="T21" fmla="*/ 26 h 62"/>
                <a:gd name="T22" fmla="*/ 21 w 70"/>
                <a:gd name="T23" fmla="*/ 21 h 62"/>
                <a:gd name="T24" fmla="*/ 15 w 70"/>
                <a:gd name="T25" fmla="*/ 15 h 62"/>
                <a:gd name="T26" fmla="*/ 9 w 70"/>
                <a:gd name="T27" fmla="*/ 10 h 62"/>
                <a:gd name="T28" fmla="*/ 4 w 70"/>
                <a:gd name="T29" fmla="*/ 5 h 62"/>
                <a:gd name="T30" fmla="*/ 1 w 70"/>
                <a:gd name="T31" fmla="*/ 4 h 62"/>
                <a:gd name="T32" fmla="*/ 0 w 70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" name="Freeform 94"/>
            <p:cNvSpPr>
              <a:spLocks/>
            </p:cNvSpPr>
            <p:nvPr/>
          </p:nvSpPr>
          <p:spPr bwMode="auto">
            <a:xfrm>
              <a:off x="4511" y="869"/>
              <a:ext cx="44" cy="45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5 w 49"/>
                <a:gd name="T5" fmla="*/ 3 h 53"/>
                <a:gd name="T6" fmla="*/ 11 w 49"/>
                <a:gd name="T7" fmla="*/ 4 h 53"/>
                <a:gd name="T8" fmla="*/ 16 w 49"/>
                <a:gd name="T9" fmla="*/ 8 h 53"/>
                <a:gd name="T10" fmla="*/ 21 w 49"/>
                <a:gd name="T11" fmla="*/ 13 h 53"/>
                <a:gd name="T12" fmla="*/ 25 w 49"/>
                <a:gd name="T13" fmla="*/ 17 h 53"/>
                <a:gd name="T14" fmla="*/ 28 w 49"/>
                <a:gd name="T15" fmla="*/ 21 h 53"/>
                <a:gd name="T16" fmla="*/ 29 w 49"/>
                <a:gd name="T17" fmla="*/ 23 h 53"/>
                <a:gd name="T18" fmla="*/ 26 w 49"/>
                <a:gd name="T19" fmla="*/ 21 h 53"/>
                <a:gd name="T20" fmla="*/ 21 w 49"/>
                <a:gd name="T21" fmla="*/ 18 h 53"/>
                <a:gd name="T22" fmla="*/ 16 w 49"/>
                <a:gd name="T23" fmla="*/ 14 h 53"/>
                <a:gd name="T24" fmla="*/ 12 w 49"/>
                <a:gd name="T25" fmla="*/ 11 h 53"/>
                <a:gd name="T26" fmla="*/ 7 w 49"/>
                <a:gd name="T27" fmla="*/ 7 h 53"/>
                <a:gd name="T28" fmla="*/ 4 w 49"/>
                <a:gd name="T29" fmla="*/ 4 h 53"/>
                <a:gd name="T30" fmla="*/ 1 w 49"/>
                <a:gd name="T31" fmla="*/ 3 h 53"/>
                <a:gd name="T32" fmla="*/ 0 w 4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" name="Freeform 95"/>
            <p:cNvSpPr>
              <a:spLocks/>
            </p:cNvSpPr>
            <p:nvPr/>
          </p:nvSpPr>
          <p:spPr bwMode="auto">
            <a:xfrm>
              <a:off x="4515" y="899"/>
              <a:ext cx="30" cy="31"/>
            </a:xfrm>
            <a:custGeom>
              <a:avLst/>
              <a:gdLst>
                <a:gd name="T0" fmla="*/ 2 w 35"/>
                <a:gd name="T1" fmla="*/ 0 h 36"/>
                <a:gd name="T2" fmla="*/ 3 w 35"/>
                <a:gd name="T3" fmla="*/ 0 h 36"/>
                <a:gd name="T4" fmla="*/ 5 w 35"/>
                <a:gd name="T5" fmla="*/ 3 h 36"/>
                <a:gd name="T6" fmla="*/ 8 w 35"/>
                <a:gd name="T7" fmla="*/ 3 h 36"/>
                <a:gd name="T8" fmla="*/ 11 w 35"/>
                <a:gd name="T9" fmla="*/ 6 h 36"/>
                <a:gd name="T10" fmla="*/ 13 w 35"/>
                <a:gd name="T11" fmla="*/ 9 h 36"/>
                <a:gd name="T12" fmla="*/ 15 w 35"/>
                <a:gd name="T13" fmla="*/ 12 h 36"/>
                <a:gd name="T14" fmla="*/ 16 w 35"/>
                <a:gd name="T15" fmla="*/ 14 h 36"/>
                <a:gd name="T16" fmla="*/ 15 w 35"/>
                <a:gd name="T17" fmla="*/ 17 h 36"/>
                <a:gd name="T18" fmla="*/ 15 w 35"/>
                <a:gd name="T19" fmla="*/ 14 h 36"/>
                <a:gd name="T20" fmla="*/ 13 w 35"/>
                <a:gd name="T21" fmla="*/ 11 h 36"/>
                <a:gd name="T22" fmla="*/ 9 w 35"/>
                <a:gd name="T23" fmla="*/ 9 h 36"/>
                <a:gd name="T24" fmla="*/ 6 w 35"/>
                <a:gd name="T25" fmla="*/ 6 h 36"/>
                <a:gd name="T26" fmla="*/ 3 w 35"/>
                <a:gd name="T27" fmla="*/ 5 h 36"/>
                <a:gd name="T28" fmla="*/ 2 w 35"/>
                <a:gd name="T29" fmla="*/ 3 h 36"/>
                <a:gd name="T30" fmla="*/ 0 w 35"/>
                <a:gd name="T31" fmla="*/ 3 h 36"/>
                <a:gd name="T32" fmla="*/ 2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" name="Freeform 96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21 w 43"/>
                <a:gd name="T1" fmla="*/ 21 h 40"/>
                <a:gd name="T2" fmla="*/ 19 w 43"/>
                <a:gd name="T3" fmla="*/ 19 h 40"/>
                <a:gd name="T4" fmla="*/ 15 w 43"/>
                <a:gd name="T5" fmla="*/ 18 h 40"/>
                <a:gd name="T6" fmla="*/ 11 w 43"/>
                <a:gd name="T7" fmla="*/ 15 h 40"/>
                <a:gd name="T8" fmla="*/ 8 w 43"/>
                <a:gd name="T9" fmla="*/ 12 h 40"/>
                <a:gd name="T10" fmla="*/ 3 w 43"/>
                <a:gd name="T11" fmla="*/ 9 h 40"/>
                <a:gd name="T12" fmla="*/ 2 w 43"/>
                <a:gd name="T13" fmla="*/ 5 h 40"/>
                <a:gd name="T14" fmla="*/ 0 w 43"/>
                <a:gd name="T15" fmla="*/ 4 h 40"/>
                <a:gd name="T16" fmla="*/ 1 w 43"/>
                <a:gd name="T17" fmla="*/ 1 h 40"/>
                <a:gd name="T18" fmla="*/ 3 w 43"/>
                <a:gd name="T19" fmla="*/ 0 h 40"/>
                <a:gd name="T20" fmla="*/ 5 w 43"/>
                <a:gd name="T21" fmla="*/ 2 h 40"/>
                <a:gd name="T22" fmla="*/ 8 w 43"/>
                <a:gd name="T23" fmla="*/ 4 h 40"/>
                <a:gd name="T24" fmla="*/ 11 w 43"/>
                <a:gd name="T25" fmla="*/ 8 h 40"/>
                <a:gd name="T26" fmla="*/ 14 w 43"/>
                <a:gd name="T27" fmla="*/ 11 h 40"/>
                <a:gd name="T28" fmla="*/ 16 w 43"/>
                <a:gd name="T29" fmla="*/ 16 h 40"/>
                <a:gd name="T30" fmla="*/ 19 w 43"/>
                <a:gd name="T31" fmla="*/ 19 h 40"/>
                <a:gd name="T32" fmla="*/ 21 w 43"/>
                <a:gd name="T33" fmla="*/ 2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3" name="Freeform 97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23 h 46"/>
                <a:gd name="T2" fmla="*/ 3 w 22"/>
                <a:gd name="T3" fmla="*/ 18 h 46"/>
                <a:gd name="T4" fmla="*/ 8 w 22"/>
                <a:gd name="T5" fmla="*/ 11 h 46"/>
                <a:gd name="T6" fmla="*/ 10 w 22"/>
                <a:gd name="T7" fmla="*/ 4 h 46"/>
                <a:gd name="T8" fmla="*/ 10 w 22"/>
                <a:gd name="T9" fmla="*/ 0 h 46"/>
                <a:gd name="T10" fmla="*/ 7 w 22"/>
                <a:gd name="T11" fmla="*/ 2 h 46"/>
                <a:gd name="T12" fmla="*/ 3 w 22"/>
                <a:gd name="T13" fmla="*/ 8 h 46"/>
                <a:gd name="T14" fmla="*/ 3 w 22"/>
                <a:gd name="T15" fmla="*/ 17 h 46"/>
                <a:gd name="T16" fmla="*/ 0 w 22"/>
                <a:gd name="T17" fmla="*/ 2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4" name="Freeform 98"/>
            <p:cNvSpPr>
              <a:spLocks/>
            </p:cNvSpPr>
            <p:nvPr/>
          </p:nvSpPr>
          <p:spPr bwMode="auto">
            <a:xfrm>
              <a:off x="4566" y="627"/>
              <a:ext cx="10" cy="47"/>
            </a:xfrm>
            <a:custGeom>
              <a:avLst/>
              <a:gdLst>
                <a:gd name="T0" fmla="*/ 5 w 12"/>
                <a:gd name="T1" fmla="*/ 29 h 53"/>
                <a:gd name="T2" fmla="*/ 5 w 12"/>
                <a:gd name="T3" fmla="*/ 24 h 53"/>
                <a:gd name="T4" fmla="*/ 5 w 12"/>
                <a:gd name="T5" fmla="*/ 14 h 53"/>
                <a:gd name="T6" fmla="*/ 4 w 12"/>
                <a:gd name="T7" fmla="*/ 4 h 53"/>
                <a:gd name="T8" fmla="*/ 3 w 12"/>
                <a:gd name="T9" fmla="*/ 0 h 53"/>
                <a:gd name="T10" fmla="*/ 0 w 12"/>
                <a:gd name="T11" fmla="*/ 4 h 53"/>
                <a:gd name="T12" fmla="*/ 3 w 12"/>
                <a:gd name="T13" fmla="*/ 12 h 53"/>
                <a:gd name="T14" fmla="*/ 3 w 12"/>
                <a:gd name="T15" fmla="*/ 22 h 53"/>
                <a:gd name="T16" fmla="*/ 5 w 12"/>
                <a:gd name="T17" fmla="*/ 29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5" name="Freeform 99"/>
            <p:cNvSpPr>
              <a:spLocks/>
            </p:cNvSpPr>
            <p:nvPr/>
          </p:nvSpPr>
          <p:spPr bwMode="auto">
            <a:xfrm>
              <a:off x="4585" y="655"/>
              <a:ext cx="37" cy="42"/>
            </a:xfrm>
            <a:custGeom>
              <a:avLst/>
              <a:gdLst>
                <a:gd name="T0" fmla="*/ 0 w 41"/>
                <a:gd name="T1" fmla="*/ 27 h 47"/>
                <a:gd name="T2" fmla="*/ 3 w 41"/>
                <a:gd name="T3" fmla="*/ 23 h 47"/>
                <a:gd name="T4" fmla="*/ 5 w 41"/>
                <a:gd name="T5" fmla="*/ 19 h 47"/>
                <a:gd name="T6" fmla="*/ 10 w 41"/>
                <a:gd name="T7" fmla="*/ 13 h 47"/>
                <a:gd name="T8" fmla="*/ 12 w 41"/>
                <a:gd name="T9" fmla="*/ 10 h 47"/>
                <a:gd name="T10" fmla="*/ 16 w 41"/>
                <a:gd name="T11" fmla="*/ 4 h 47"/>
                <a:gd name="T12" fmla="*/ 20 w 41"/>
                <a:gd name="T13" fmla="*/ 3 h 47"/>
                <a:gd name="T14" fmla="*/ 23 w 41"/>
                <a:gd name="T15" fmla="*/ 0 h 47"/>
                <a:gd name="T16" fmla="*/ 24 w 41"/>
                <a:gd name="T17" fmla="*/ 1 h 47"/>
                <a:gd name="T18" fmla="*/ 24 w 41"/>
                <a:gd name="T19" fmla="*/ 4 h 47"/>
                <a:gd name="T20" fmla="*/ 23 w 41"/>
                <a:gd name="T21" fmla="*/ 5 h 47"/>
                <a:gd name="T22" fmla="*/ 19 w 41"/>
                <a:gd name="T23" fmla="*/ 10 h 47"/>
                <a:gd name="T24" fmla="*/ 15 w 41"/>
                <a:gd name="T25" fmla="*/ 13 h 47"/>
                <a:gd name="T26" fmla="*/ 11 w 41"/>
                <a:gd name="T27" fmla="*/ 19 h 47"/>
                <a:gd name="T28" fmla="*/ 5 w 41"/>
                <a:gd name="T29" fmla="*/ 21 h 47"/>
                <a:gd name="T30" fmla="*/ 3 w 41"/>
                <a:gd name="T31" fmla="*/ 24 h 47"/>
                <a:gd name="T32" fmla="*/ 0 w 41"/>
                <a:gd name="T33" fmla="*/ 27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6" name="Freeform 100"/>
            <p:cNvSpPr>
              <a:spLocks/>
            </p:cNvSpPr>
            <p:nvPr/>
          </p:nvSpPr>
          <p:spPr bwMode="auto">
            <a:xfrm>
              <a:off x="4552" y="911"/>
              <a:ext cx="59" cy="12"/>
            </a:xfrm>
            <a:custGeom>
              <a:avLst/>
              <a:gdLst>
                <a:gd name="T0" fmla="*/ 0 w 68"/>
                <a:gd name="T1" fmla="*/ 2 h 15"/>
                <a:gd name="T2" fmla="*/ 3 w 68"/>
                <a:gd name="T3" fmla="*/ 1 h 15"/>
                <a:gd name="T4" fmla="*/ 9 w 68"/>
                <a:gd name="T5" fmla="*/ 1 h 15"/>
                <a:gd name="T6" fmla="*/ 14 w 68"/>
                <a:gd name="T7" fmla="*/ 0 h 15"/>
                <a:gd name="T8" fmla="*/ 20 w 68"/>
                <a:gd name="T9" fmla="*/ 0 h 15"/>
                <a:gd name="T10" fmla="*/ 24 w 68"/>
                <a:gd name="T11" fmla="*/ 1 h 15"/>
                <a:gd name="T12" fmla="*/ 28 w 68"/>
                <a:gd name="T13" fmla="*/ 2 h 15"/>
                <a:gd name="T14" fmla="*/ 32 w 68"/>
                <a:gd name="T15" fmla="*/ 2 h 15"/>
                <a:gd name="T16" fmla="*/ 33 w 68"/>
                <a:gd name="T17" fmla="*/ 3 h 15"/>
                <a:gd name="T18" fmla="*/ 32 w 68"/>
                <a:gd name="T19" fmla="*/ 5 h 15"/>
                <a:gd name="T20" fmla="*/ 30 w 68"/>
                <a:gd name="T21" fmla="*/ 5 h 15"/>
                <a:gd name="T22" fmla="*/ 25 w 68"/>
                <a:gd name="T23" fmla="*/ 5 h 15"/>
                <a:gd name="T24" fmla="*/ 20 w 68"/>
                <a:gd name="T25" fmla="*/ 4 h 15"/>
                <a:gd name="T26" fmla="*/ 15 w 68"/>
                <a:gd name="T27" fmla="*/ 2 h 15"/>
                <a:gd name="T28" fmla="*/ 9 w 68"/>
                <a:gd name="T29" fmla="*/ 2 h 15"/>
                <a:gd name="T30" fmla="*/ 3 w 68"/>
                <a:gd name="T31" fmla="*/ 2 h 15"/>
                <a:gd name="T32" fmla="*/ 0 w 68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7" name="Freeform 101"/>
            <p:cNvSpPr>
              <a:spLocks/>
            </p:cNvSpPr>
            <p:nvPr/>
          </p:nvSpPr>
          <p:spPr bwMode="auto">
            <a:xfrm>
              <a:off x="4545" y="925"/>
              <a:ext cx="56" cy="21"/>
            </a:xfrm>
            <a:custGeom>
              <a:avLst/>
              <a:gdLst>
                <a:gd name="T0" fmla="*/ 0 w 65"/>
                <a:gd name="T1" fmla="*/ 0 h 25"/>
                <a:gd name="T2" fmla="*/ 3 w 65"/>
                <a:gd name="T3" fmla="*/ 0 h 25"/>
                <a:gd name="T4" fmla="*/ 7 w 65"/>
                <a:gd name="T5" fmla="*/ 1 h 25"/>
                <a:gd name="T6" fmla="*/ 12 w 65"/>
                <a:gd name="T7" fmla="*/ 3 h 25"/>
                <a:gd name="T8" fmla="*/ 18 w 65"/>
                <a:gd name="T9" fmla="*/ 3 h 25"/>
                <a:gd name="T10" fmla="*/ 22 w 65"/>
                <a:gd name="T11" fmla="*/ 3 h 25"/>
                <a:gd name="T12" fmla="*/ 26 w 65"/>
                <a:gd name="T13" fmla="*/ 6 h 25"/>
                <a:gd name="T14" fmla="*/ 29 w 65"/>
                <a:gd name="T15" fmla="*/ 7 h 25"/>
                <a:gd name="T16" fmla="*/ 30 w 65"/>
                <a:gd name="T17" fmla="*/ 9 h 25"/>
                <a:gd name="T18" fmla="*/ 29 w 65"/>
                <a:gd name="T19" fmla="*/ 11 h 25"/>
                <a:gd name="T20" fmla="*/ 27 w 65"/>
                <a:gd name="T21" fmla="*/ 11 h 25"/>
                <a:gd name="T22" fmla="*/ 22 w 65"/>
                <a:gd name="T23" fmla="*/ 9 h 25"/>
                <a:gd name="T24" fmla="*/ 17 w 65"/>
                <a:gd name="T25" fmla="*/ 8 h 25"/>
                <a:gd name="T26" fmla="*/ 12 w 65"/>
                <a:gd name="T27" fmla="*/ 6 h 25"/>
                <a:gd name="T28" fmla="*/ 7 w 65"/>
                <a:gd name="T29" fmla="*/ 3 h 25"/>
                <a:gd name="T30" fmla="*/ 3 w 65"/>
                <a:gd name="T31" fmla="*/ 3 h 25"/>
                <a:gd name="T32" fmla="*/ 0 w 65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8" name="Freeform 102"/>
            <p:cNvSpPr>
              <a:spLocks/>
            </p:cNvSpPr>
            <p:nvPr/>
          </p:nvSpPr>
          <p:spPr bwMode="auto">
            <a:xfrm>
              <a:off x="4573" y="881"/>
              <a:ext cx="56" cy="12"/>
            </a:xfrm>
            <a:custGeom>
              <a:avLst/>
              <a:gdLst>
                <a:gd name="T0" fmla="*/ 0 w 63"/>
                <a:gd name="T1" fmla="*/ 2 h 15"/>
                <a:gd name="T2" fmla="*/ 2 w 63"/>
                <a:gd name="T3" fmla="*/ 2 h 15"/>
                <a:gd name="T4" fmla="*/ 4 w 63"/>
                <a:gd name="T5" fmla="*/ 2 h 15"/>
                <a:gd name="T6" fmla="*/ 10 w 63"/>
                <a:gd name="T7" fmla="*/ 1 h 15"/>
                <a:gd name="T8" fmla="*/ 17 w 63"/>
                <a:gd name="T9" fmla="*/ 0 h 15"/>
                <a:gd name="T10" fmla="*/ 22 w 63"/>
                <a:gd name="T11" fmla="*/ 1 h 15"/>
                <a:gd name="T12" fmla="*/ 28 w 63"/>
                <a:gd name="T13" fmla="*/ 2 h 15"/>
                <a:gd name="T14" fmla="*/ 32 w 63"/>
                <a:gd name="T15" fmla="*/ 2 h 15"/>
                <a:gd name="T16" fmla="*/ 35 w 63"/>
                <a:gd name="T17" fmla="*/ 3 h 15"/>
                <a:gd name="T18" fmla="*/ 35 w 63"/>
                <a:gd name="T19" fmla="*/ 4 h 15"/>
                <a:gd name="T20" fmla="*/ 32 w 63"/>
                <a:gd name="T21" fmla="*/ 5 h 15"/>
                <a:gd name="T22" fmla="*/ 28 w 63"/>
                <a:gd name="T23" fmla="*/ 4 h 15"/>
                <a:gd name="T24" fmla="*/ 22 w 63"/>
                <a:gd name="T25" fmla="*/ 4 h 15"/>
                <a:gd name="T26" fmla="*/ 17 w 63"/>
                <a:gd name="T27" fmla="*/ 3 h 15"/>
                <a:gd name="T28" fmla="*/ 10 w 63"/>
                <a:gd name="T29" fmla="*/ 3 h 15"/>
                <a:gd name="T30" fmla="*/ 4 w 63"/>
                <a:gd name="T31" fmla="*/ 2 h 15"/>
                <a:gd name="T32" fmla="*/ 0 w 63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9" name="Freeform 103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9 h 20"/>
                <a:gd name="T2" fmla="*/ 3 w 75"/>
                <a:gd name="T3" fmla="*/ 8 h 20"/>
                <a:gd name="T4" fmla="*/ 9 w 75"/>
                <a:gd name="T5" fmla="*/ 5 h 20"/>
                <a:gd name="T6" fmla="*/ 15 w 75"/>
                <a:gd name="T7" fmla="*/ 3 h 20"/>
                <a:gd name="T8" fmla="*/ 20 w 75"/>
                <a:gd name="T9" fmla="*/ 3 h 20"/>
                <a:gd name="T10" fmla="*/ 27 w 75"/>
                <a:gd name="T11" fmla="*/ 1 h 20"/>
                <a:gd name="T12" fmla="*/ 31 w 75"/>
                <a:gd name="T13" fmla="*/ 0 h 20"/>
                <a:gd name="T14" fmla="*/ 36 w 75"/>
                <a:gd name="T15" fmla="*/ 1 h 20"/>
                <a:gd name="T16" fmla="*/ 36 w 75"/>
                <a:gd name="T17" fmla="*/ 3 h 20"/>
                <a:gd name="T18" fmla="*/ 36 w 75"/>
                <a:gd name="T19" fmla="*/ 5 h 20"/>
                <a:gd name="T20" fmla="*/ 32 w 75"/>
                <a:gd name="T21" fmla="*/ 6 h 20"/>
                <a:gd name="T22" fmla="*/ 27 w 75"/>
                <a:gd name="T23" fmla="*/ 8 h 20"/>
                <a:gd name="T24" fmla="*/ 21 w 75"/>
                <a:gd name="T25" fmla="*/ 8 h 20"/>
                <a:gd name="T26" fmla="*/ 15 w 75"/>
                <a:gd name="T27" fmla="*/ 8 h 20"/>
                <a:gd name="T28" fmla="*/ 9 w 75"/>
                <a:gd name="T29" fmla="*/ 8 h 20"/>
                <a:gd name="T30" fmla="*/ 3 w 75"/>
                <a:gd name="T31" fmla="*/ 9 h 20"/>
                <a:gd name="T32" fmla="*/ 0 w 75"/>
                <a:gd name="T33" fmla="*/ 9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0" name="Freeform 104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12 h 24"/>
                <a:gd name="T2" fmla="*/ 4 w 82"/>
                <a:gd name="T3" fmla="*/ 11 h 24"/>
                <a:gd name="T4" fmla="*/ 11 w 82"/>
                <a:gd name="T5" fmla="*/ 9 h 24"/>
                <a:gd name="T6" fmla="*/ 18 w 82"/>
                <a:gd name="T7" fmla="*/ 5 h 24"/>
                <a:gd name="T8" fmla="*/ 25 w 82"/>
                <a:gd name="T9" fmla="*/ 4 h 24"/>
                <a:gd name="T10" fmla="*/ 32 w 82"/>
                <a:gd name="T11" fmla="*/ 2 h 24"/>
                <a:gd name="T12" fmla="*/ 38 w 82"/>
                <a:gd name="T13" fmla="*/ 0 h 24"/>
                <a:gd name="T14" fmla="*/ 41 w 82"/>
                <a:gd name="T15" fmla="*/ 1 h 24"/>
                <a:gd name="T16" fmla="*/ 42 w 82"/>
                <a:gd name="T17" fmla="*/ 4 h 24"/>
                <a:gd name="T18" fmla="*/ 41 w 82"/>
                <a:gd name="T19" fmla="*/ 5 h 24"/>
                <a:gd name="T20" fmla="*/ 36 w 82"/>
                <a:gd name="T21" fmla="*/ 8 h 24"/>
                <a:gd name="T22" fmla="*/ 31 w 82"/>
                <a:gd name="T23" fmla="*/ 9 h 24"/>
                <a:gd name="T24" fmla="*/ 23 w 82"/>
                <a:gd name="T25" fmla="*/ 10 h 24"/>
                <a:gd name="T26" fmla="*/ 15 w 82"/>
                <a:gd name="T27" fmla="*/ 11 h 24"/>
                <a:gd name="T28" fmla="*/ 9 w 82"/>
                <a:gd name="T29" fmla="*/ 11 h 24"/>
                <a:gd name="T30" fmla="*/ 4 w 82"/>
                <a:gd name="T31" fmla="*/ 12 h 24"/>
                <a:gd name="T32" fmla="*/ 0 w 82"/>
                <a:gd name="T33" fmla="*/ 12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1" name="Freeform 105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17 h 42"/>
                <a:gd name="T2" fmla="*/ 4 w 86"/>
                <a:gd name="T3" fmla="*/ 14 h 42"/>
                <a:gd name="T4" fmla="*/ 11 w 86"/>
                <a:gd name="T5" fmla="*/ 11 h 42"/>
                <a:gd name="T6" fmla="*/ 19 w 86"/>
                <a:gd name="T7" fmla="*/ 8 h 42"/>
                <a:gd name="T8" fmla="*/ 27 w 86"/>
                <a:gd name="T9" fmla="*/ 5 h 42"/>
                <a:gd name="T10" fmla="*/ 35 w 86"/>
                <a:gd name="T11" fmla="*/ 3 h 42"/>
                <a:gd name="T12" fmla="*/ 41 w 86"/>
                <a:gd name="T13" fmla="*/ 1 h 42"/>
                <a:gd name="T14" fmla="*/ 47 w 86"/>
                <a:gd name="T15" fmla="*/ 0 h 42"/>
                <a:gd name="T16" fmla="*/ 50 w 86"/>
                <a:gd name="T17" fmla="*/ 3 h 42"/>
                <a:gd name="T18" fmla="*/ 49 w 86"/>
                <a:gd name="T19" fmla="*/ 3 h 42"/>
                <a:gd name="T20" fmla="*/ 44 w 86"/>
                <a:gd name="T21" fmla="*/ 5 h 42"/>
                <a:gd name="T22" fmla="*/ 36 w 86"/>
                <a:gd name="T23" fmla="*/ 7 h 42"/>
                <a:gd name="T24" fmla="*/ 28 w 86"/>
                <a:gd name="T25" fmla="*/ 9 h 42"/>
                <a:gd name="T26" fmla="*/ 19 w 86"/>
                <a:gd name="T27" fmla="*/ 11 h 42"/>
                <a:gd name="T28" fmla="*/ 10 w 86"/>
                <a:gd name="T29" fmla="*/ 13 h 42"/>
                <a:gd name="T30" fmla="*/ 4 w 86"/>
                <a:gd name="T31" fmla="*/ 15 h 42"/>
                <a:gd name="T32" fmla="*/ 0 w 86"/>
                <a:gd name="T33" fmla="*/ 17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2" name="Freeform 106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20 h 50"/>
                <a:gd name="T2" fmla="*/ 4 w 80"/>
                <a:gd name="T3" fmla="*/ 18 h 50"/>
                <a:gd name="T4" fmla="*/ 9 w 80"/>
                <a:gd name="T5" fmla="*/ 14 h 50"/>
                <a:gd name="T6" fmla="*/ 16 w 80"/>
                <a:gd name="T7" fmla="*/ 11 h 50"/>
                <a:gd name="T8" fmla="*/ 22 w 80"/>
                <a:gd name="T9" fmla="*/ 7 h 50"/>
                <a:gd name="T10" fmla="*/ 29 w 80"/>
                <a:gd name="T11" fmla="*/ 3 h 50"/>
                <a:gd name="T12" fmla="*/ 35 w 80"/>
                <a:gd name="T13" fmla="*/ 2 h 50"/>
                <a:gd name="T14" fmla="*/ 40 w 80"/>
                <a:gd name="T15" fmla="*/ 0 h 50"/>
                <a:gd name="T16" fmla="*/ 40 w 80"/>
                <a:gd name="T17" fmla="*/ 2 h 50"/>
                <a:gd name="T18" fmla="*/ 40 w 80"/>
                <a:gd name="T19" fmla="*/ 3 h 50"/>
                <a:gd name="T20" fmla="*/ 36 w 80"/>
                <a:gd name="T21" fmla="*/ 6 h 50"/>
                <a:gd name="T22" fmla="*/ 31 w 80"/>
                <a:gd name="T23" fmla="*/ 9 h 50"/>
                <a:gd name="T24" fmla="*/ 24 w 80"/>
                <a:gd name="T25" fmla="*/ 12 h 50"/>
                <a:gd name="T26" fmla="*/ 16 w 80"/>
                <a:gd name="T27" fmla="*/ 14 h 50"/>
                <a:gd name="T28" fmla="*/ 9 w 80"/>
                <a:gd name="T29" fmla="*/ 17 h 50"/>
                <a:gd name="T30" fmla="*/ 4 w 80"/>
                <a:gd name="T31" fmla="*/ 19 h 50"/>
                <a:gd name="T32" fmla="*/ 0 w 80"/>
                <a:gd name="T33" fmla="*/ 2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3" name="Freeform 107"/>
            <p:cNvSpPr>
              <a:spLocks/>
            </p:cNvSpPr>
            <p:nvPr/>
          </p:nvSpPr>
          <p:spPr bwMode="auto">
            <a:xfrm>
              <a:off x="4595" y="772"/>
              <a:ext cx="64" cy="37"/>
            </a:xfrm>
            <a:custGeom>
              <a:avLst/>
              <a:gdLst>
                <a:gd name="T0" fmla="*/ 0 w 74"/>
                <a:gd name="T1" fmla="*/ 21 h 43"/>
                <a:gd name="T2" fmla="*/ 3 w 74"/>
                <a:gd name="T3" fmla="*/ 18 h 43"/>
                <a:gd name="T4" fmla="*/ 8 w 74"/>
                <a:gd name="T5" fmla="*/ 14 h 43"/>
                <a:gd name="T6" fmla="*/ 14 w 74"/>
                <a:gd name="T7" fmla="*/ 9 h 43"/>
                <a:gd name="T8" fmla="*/ 19 w 74"/>
                <a:gd name="T9" fmla="*/ 6 h 43"/>
                <a:gd name="T10" fmla="*/ 26 w 74"/>
                <a:gd name="T11" fmla="*/ 3 h 43"/>
                <a:gd name="T12" fmla="*/ 30 w 74"/>
                <a:gd name="T13" fmla="*/ 1 h 43"/>
                <a:gd name="T14" fmla="*/ 35 w 74"/>
                <a:gd name="T15" fmla="*/ 0 h 43"/>
                <a:gd name="T16" fmla="*/ 36 w 74"/>
                <a:gd name="T17" fmla="*/ 3 h 43"/>
                <a:gd name="T18" fmla="*/ 35 w 74"/>
                <a:gd name="T19" fmla="*/ 5 h 43"/>
                <a:gd name="T20" fmla="*/ 30 w 74"/>
                <a:gd name="T21" fmla="*/ 7 h 43"/>
                <a:gd name="T22" fmla="*/ 26 w 74"/>
                <a:gd name="T23" fmla="*/ 9 h 43"/>
                <a:gd name="T24" fmla="*/ 19 w 74"/>
                <a:gd name="T25" fmla="*/ 13 h 43"/>
                <a:gd name="T26" fmla="*/ 14 w 74"/>
                <a:gd name="T27" fmla="*/ 15 h 43"/>
                <a:gd name="T28" fmla="*/ 8 w 74"/>
                <a:gd name="T29" fmla="*/ 17 h 43"/>
                <a:gd name="T30" fmla="*/ 3 w 74"/>
                <a:gd name="T31" fmla="*/ 19 h 43"/>
                <a:gd name="T32" fmla="*/ 0 w 74"/>
                <a:gd name="T33" fmla="*/ 21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4" name="Freeform 108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4 w 104"/>
                <a:gd name="T3" fmla="*/ 0 h 68"/>
                <a:gd name="T4" fmla="*/ 9 w 104"/>
                <a:gd name="T5" fmla="*/ 4 h 68"/>
                <a:gd name="T6" fmla="*/ 17 w 104"/>
                <a:gd name="T7" fmla="*/ 6 h 68"/>
                <a:gd name="T8" fmla="*/ 26 w 104"/>
                <a:gd name="T9" fmla="*/ 11 h 68"/>
                <a:gd name="T10" fmla="*/ 35 w 104"/>
                <a:gd name="T11" fmla="*/ 18 h 68"/>
                <a:gd name="T12" fmla="*/ 44 w 104"/>
                <a:gd name="T13" fmla="*/ 24 h 68"/>
                <a:gd name="T14" fmla="*/ 50 w 104"/>
                <a:gd name="T15" fmla="*/ 30 h 68"/>
                <a:gd name="T16" fmla="*/ 53 w 104"/>
                <a:gd name="T17" fmla="*/ 36 h 68"/>
                <a:gd name="T18" fmla="*/ 50 w 104"/>
                <a:gd name="T19" fmla="*/ 34 h 68"/>
                <a:gd name="T20" fmla="*/ 42 w 104"/>
                <a:gd name="T21" fmla="*/ 30 h 68"/>
                <a:gd name="T22" fmla="*/ 33 w 104"/>
                <a:gd name="T23" fmla="*/ 25 h 68"/>
                <a:gd name="T24" fmla="*/ 24 w 104"/>
                <a:gd name="T25" fmla="*/ 19 h 68"/>
                <a:gd name="T26" fmla="*/ 15 w 104"/>
                <a:gd name="T27" fmla="*/ 13 h 68"/>
                <a:gd name="T28" fmla="*/ 7 w 104"/>
                <a:gd name="T29" fmla="*/ 8 h 68"/>
                <a:gd name="T30" fmla="*/ 3 w 104"/>
                <a:gd name="T31" fmla="*/ 4 h 68"/>
                <a:gd name="T32" fmla="*/ 0 w 104"/>
                <a:gd name="T33" fmla="*/ 2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5" name="Freeform 109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6 w 81"/>
                <a:gd name="T5" fmla="*/ 3 h 59"/>
                <a:gd name="T6" fmla="*/ 12 w 81"/>
                <a:gd name="T7" fmla="*/ 3 h 59"/>
                <a:gd name="T8" fmla="*/ 20 w 81"/>
                <a:gd name="T9" fmla="*/ 8 h 59"/>
                <a:gd name="T10" fmla="*/ 28 w 81"/>
                <a:gd name="T11" fmla="*/ 12 h 59"/>
                <a:gd name="T12" fmla="*/ 36 w 81"/>
                <a:gd name="T13" fmla="*/ 16 h 59"/>
                <a:gd name="T14" fmla="*/ 41 w 81"/>
                <a:gd name="T15" fmla="*/ 22 h 59"/>
                <a:gd name="T16" fmla="*/ 45 w 81"/>
                <a:gd name="T17" fmla="*/ 29 h 59"/>
                <a:gd name="T18" fmla="*/ 40 w 81"/>
                <a:gd name="T19" fmla="*/ 25 h 59"/>
                <a:gd name="T20" fmla="*/ 34 w 81"/>
                <a:gd name="T21" fmla="*/ 22 h 59"/>
                <a:gd name="T22" fmla="*/ 26 w 81"/>
                <a:gd name="T23" fmla="*/ 16 h 59"/>
                <a:gd name="T24" fmla="*/ 18 w 81"/>
                <a:gd name="T25" fmla="*/ 12 h 59"/>
                <a:gd name="T26" fmla="*/ 11 w 81"/>
                <a:gd name="T27" fmla="*/ 9 h 59"/>
                <a:gd name="T28" fmla="*/ 4 w 81"/>
                <a:gd name="T29" fmla="*/ 5 h 59"/>
                <a:gd name="T30" fmla="*/ 2 w 81"/>
                <a:gd name="T31" fmla="*/ 3 h 59"/>
                <a:gd name="T32" fmla="*/ 0 w 81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6" name="Freeform 110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29 h 49"/>
                <a:gd name="T2" fmla="*/ 4 w 80"/>
                <a:gd name="T3" fmla="*/ 25 h 49"/>
                <a:gd name="T4" fmla="*/ 9 w 80"/>
                <a:gd name="T5" fmla="*/ 20 h 49"/>
                <a:gd name="T6" fmla="*/ 15 w 80"/>
                <a:gd name="T7" fmla="*/ 14 h 49"/>
                <a:gd name="T8" fmla="*/ 22 w 80"/>
                <a:gd name="T9" fmla="*/ 10 h 49"/>
                <a:gd name="T10" fmla="*/ 28 w 80"/>
                <a:gd name="T11" fmla="*/ 4 h 49"/>
                <a:gd name="T12" fmla="*/ 34 w 80"/>
                <a:gd name="T13" fmla="*/ 2 h 49"/>
                <a:gd name="T14" fmla="*/ 40 w 80"/>
                <a:gd name="T15" fmla="*/ 0 h 49"/>
                <a:gd name="T16" fmla="*/ 40 w 80"/>
                <a:gd name="T17" fmla="*/ 2 h 49"/>
                <a:gd name="T18" fmla="*/ 40 w 80"/>
                <a:gd name="T19" fmla="*/ 4 h 49"/>
                <a:gd name="T20" fmla="*/ 36 w 80"/>
                <a:gd name="T21" fmla="*/ 9 h 49"/>
                <a:gd name="T22" fmla="*/ 30 w 80"/>
                <a:gd name="T23" fmla="*/ 12 h 49"/>
                <a:gd name="T24" fmla="*/ 23 w 80"/>
                <a:gd name="T25" fmla="*/ 16 h 49"/>
                <a:gd name="T26" fmla="*/ 15 w 80"/>
                <a:gd name="T27" fmla="*/ 20 h 49"/>
                <a:gd name="T28" fmla="*/ 9 w 80"/>
                <a:gd name="T29" fmla="*/ 23 h 49"/>
                <a:gd name="T30" fmla="*/ 4 w 80"/>
                <a:gd name="T31" fmla="*/ 27 h 49"/>
                <a:gd name="T32" fmla="*/ 0 w 80"/>
                <a:gd name="T33" fmla="*/ 2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7" name="Freeform 111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3 w 68"/>
                <a:gd name="T1" fmla="*/ 133 h 265"/>
                <a:gd name="T2" fmla="*/ 3 w 68"/>
                <a:gd name="T3" fmla="*/ 133 h 265"/>
                <a:gd name="T4" fmla="*/ 2 w 68"/>
                <a:gd name="T5" fmla="*/ 132 h 265"/>
                <a:gd name="T6" fmla="*/ 1 w 68"/>
                <a:gd name="T7" fmla="*/ 132 h 265"/>
                <a:gd name="T8" fmla="*/ 0 w 68"/>
                <a:gd name="T9" fmla="*/ 130 h 265"/>
                <a:gd name="T10" fmla="*/ 13 w 68"/>
                <a:gd name="T11" fmla="*/ 114 h 265"/>
                <a:gd name="T12" fmla="*/ 21 w 68"/>
                <a:gd name="T13" fmla="*/ 96 h 265"/>
                <a:gd name="T14" fmla="*/ 27 w 68"/>
                <a:gd name="T15" fmla="*/ 79 h 265"/>
                <a:gd name="T16" fmla="*/ 28 w 68"/>
                <a:gd name="T17" fmla="*/ 61 h 265"/>
                <a:gd name="T18" fmla="*/ 27 w 68"/>
                <a:gd name="T19" fmla="*/ 44 h 265"/>
                <a:gd name="T20" fmla="*/ 24 w 68"/>
                <a:gd name="T21" fmla="*/ 27 h 265"/>
                <a:gd name="T22" fmla="*/ 21 w 68"/>
                <a:gd name="T23" fmla="*/ 13 h 265"/>
                <a:gd name="T24" fmla="*/ 19 w 68"/>
                <a:gd name="T25" fmla="*/ 0 h 265"/>
                <a:gd name="T26" fmla="*/ 25 w 68"/>
                <a:gd name="T27" fmla="*/ 9 h 265"/>
                <a:gd name="T28" fmla="*/ 31 w 68"/>
                <a:gd name="T29" fmla="*/ 23 h 265"/>
                <a:gd name="T30" fmla="*/ 33 w 68"/>
                <a:gd name="T31" fmla="*/ 42 h 265"/>
                <a:gd name="T32" fmla="*/ 33 w 68"/>
                <a:gd name="T33" fmla="*/ 62 h 265"/>
                <a:gd name="T34" fmla="*/ 31 w 68"/>
                <a:gd name="T35" fmla="*/ 85 h 265"/>
                <a:gd name="T36" fmla="*/ 25 w 68"/>
                <a:gd name="T37" fmla="*/ 104 h 265"/>
                <a:gd name="T38" fmla="*/ 16 w 68"/>
                <a:gd name="T39" fmla="*/ 121 h 265"/>
                <a:gd name="T40" fmla="*/ 3 w 68"/>
                <a:gd name="T41" fmla="*/ 133 h 2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8" name="Freeform 112"/>
            <p:cNvSpPr>
              <a:spLocks/>
            </p:cNvSpPr>
            <p:nvPr/>
          </p:nvSpPr>
          <p:spPr bwMode="auto">
            <a:xfrm>
              <a:off x="4445" y="467"/>
              <a:ext cx="49" cy="28"/>
            </a:xfrm>
            <a:custGeom>
              <a:avLst/>
              <a:gdLst>
                <a:gd name="T0" fmla="*/ 27 w 57"/>
                <a:gd name="T1" fmla="*/ 13 h 34"/>
                <a:gd name="T2" fmla="*/ 24 w 57"/>
                <a:gd name="T3" fmla="*/ 10 h 34"/>
                <a:gd name="T4" fmla="*/ 21 w 57"/>
                <a:gd name="T5" fmla="*/ 7 h 34"/>
                <a:gd name="T6" fmla="*/ 15 w 57"/>
                <a:gd name="T7" fmla="*/ 6 h 34"/>
                <a:gd name="T8" fmla="*/ 12 w 57"/>
                <a:gd name="T9" fmla="*/ 3 h 34"/>
                <a:gd name="T10" fmla="*/ 8 w 57"/>
                <a:gd name="T11" fmla="*/ 2 h 34"/>
                <a:gd name="T12" fmla="*/ 4 w 57"/>
                <a:gd name="T13" fmla="*/ 1 h 34"/>
                <a:gd name="T14" fmla="*/ 3 w 57"/>
                <a:gd name="T15" fmla="*/ 0 h 34"/>
                <a:gd name="T16" fmla="*/ 0 w 57"/>
                <a:gd name="T17" fmla="*/ 1 h 34"/>
                <a:gd name="T18" fmla="*/ 0 w 57"/>
                <a:gd name="T19" fmla="*/ 2 h 34"/>
                <a:gd name="T20" fmla="*/ 3 w 57"/>
                <a:gd name="T21" fmla="*/ 2 h 34"/>
                <a:gd name="T22" fmla="*/ 6 w 57"/>
                <a:gd name="T23" fmla="*/ 4 h 34"/>
                <a:gd name="T24" fmla="*/ 9 w 57"/>
                <a:gd name="T25" fmla="*/ 6 h 34"/>
                <a:gd name="T26" fmla="*/ 13 w 57"/>
                <a:gd name="T27" fmla="*/ 7 h 34"/>
                <a:gd name="T28" fmla="*/ 18 w 57"/>
                <a:gd name="T29" fmla="*/ 9 h 34"/>
                <a:gd name="T30" fmla="*/ 23 w 57"/>
                <a:gd name="T31" fmla="*/ 11 h 34"/>
                <a:gd name="T32" fmla="*/ 27 w 57"/>
                <a:gd name="T33" fmla="*/ 13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9" name="Freeform 113"/>
            <p:cNvSpPr>
              <a:spLocks/>
            </p:cNvSpPr>
            <p:nvPr/>
          </p:nvSpPr>
          <p:spPr bwMode="auto">
            <a:xfrm>
              <a:off x="4443" y="481"/>
              <a:ext cx="54" cy="35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3 w 62"/>
                <a:gd name="T5" fmla="*/ 2 h 40"/>
                <a:gd name="T6" fmla="*/ 9 w 62"/>
                <a:gd name="T7" fmla="*/ 4 h 40"/>
                <a:gd name="T8" fmla="*/ 14 w 62"/>
                <a:gd name="T9" fmla="*/ 5 h 40"/>
                <a:gd name="T10" fmla="*/ 18 w 62"/>
                <a:gd name="T11" fmla="*/ 8 h 40"/>
                <a:gd name="T12" fmla="*/ 23 w 62"/>
                <a:gd name="T13" fmla="*/ 11 h 40"/>
                <a:gd name="T14" fmla="*/ 28 w 62"/>
                <a:gd name="T15" fmla="*/ 16 h 40"/>
                <a:gd name="T16" fmla="*/ 31 w 62"/>
                <a:gd name="T17" fmla="*/ 21 h 40"/>
                <a:gd name="T18" fmla="*/ 27 w 62"/>
                <a:gd name="T19" fmla="*/ 18 h 40"/>
                <a:gd name="T20" fmla="*/ 23 w 62"/>
                <a:gd name="T21" fmla="*/ 16 h 40"/>
                <a:gd name="T22" fmla="*/ 17 w 62"/>
                <a:gd name="T23" fmla="*/ 13 h 40"/>
                <a:gd name="T24" fmla="*/ 12 w 62"/>
                <a:gd name="T25" fmla="*/ 10 h 40"/>
                <a:gd name="T26" fmla="*/ 7 w 62"/>
                <a:gd name="T27" fmla="*/ 7 h 40"/>
                <a:gd name="T28" fmla="*/ 3 w 62"/>
                <a:gd name="T29" fmla="*/ 4 h 40"/>
                <a:gd name="T30" fmla="*/ 1 w 62"/>
                <a:gd name="T31" fmla="*/ 4 h 40"/>
                <a:gd name="T32" fmla="*/ 0 w 62"/>
                <a:gd name="T33" fmla="*/ 2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0" name="Freeform 114"/>
            <p:cNvSpPr>
              <a:spLocks/>
            </p:cNvSpPr>
            <p:nvPr/>
          </p:nvSpPr>
          <p:spPr bwMode="auto">
            <a:xfrm>
              <a:off x="4431" y="516"/>
              <a:ext cx="71" cy="46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7 w 81"/>
                <a:gd name="T5" fmla="*/ 2 h 53"/>
                <a:gd name="T6" fmla="*/ 13 w 81"/>
                <a:gd name="T7" fmla="*/ 3 h 53"/>
                <a:gd name="T8" fmla="*/ 19 w 81"/>
                <a:gd name="T9" fmla="*/ 7 h 53"/>
                <a:gd name="T10" fmla="*/ 26 w 81"/>
                <a:gd name="T11" fmla="*/ 11 h 53"/>
                <a:gd name="T12" fmla="*/ 33 w 81"/>
                <a:gd name="T13" fmla="*/ 16 h 53"/>
                <a:gd name="T14" fmla="*/ 39 w 81"/>
                <a:gd name="T15" fmla="*/ 20 h 53"/>
                <a:gd name="T16" fmla="*/ 41 w 81"/>
                <a:gd name="T17" fmla="*/ 26 h 53"/>
                <a:gd name="T18" fmla="*/ 39 w 81"/>
                <a:gd name="T19" fmla="*/ 23 h 53"/>
                <a:gd name="T20" fmla="*/ 33 w 81"/>
                <a:gd name="T21" fmla="*/ 20 h 53"/>
                <a:gd name="T22" fmla="*/ 26 w 81"/>
                <a:gd name="T23" fmla="*/ 17 h 53"/>
                <a:gd name="T24" fmla="*/ 19 w 81"/>
                <a:gd name="T25" fmla="*/ 13 h 53"/>
                <a:gd name="T26" fmla="*/ 11 w 81"/>
                <a:gd name="T27" fmla="*/ 9 h 53"/>
                <a:gd name="T28" fmla="*/ 5 w 81"/>
                <a:gd name="T29" fmla="*/ 6 h 53"/>
                <a:gd name="T30" fmla="*/ 3 w 81"/>
                <a:gd name="T31" fmla="*/ 3 h 53"/>
                <a:gd name="T32" fmla="*/ 0 w 8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1" name="Freeform 115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8 w 88"/>
                <a:gd name="T5" fmla="*/ 3 h 59"/>
                <a:gd name="T6" fmla="*/ 14 w 88"/>
                <a:gd name="T7" fmla="*/ 5 h 59"/>
                <a:gd name="T8" fmla="*/ 22 w 88"/>
                <a:gd name="T9" fmla="*/ 9 h 59"/>
                <a:gd name="T10" fmla="*/ 30 w 88"/>
                <a:gd name="T11" fmla="*/ 14 h 59"/>
                <a:gd name="T12" fmla="*/ 36 w 88"/>
                <a:gd name="T13" fmla="*/ 19 h 59"/>
                <a:gd name="T14" fmla="*/ 43 w 88"/>
                <a:gd name="T15" fmla="*/ 23 h 59"/>
                <a:gd name="T16" fmla="*/ 46 w 88"/>
                <a:gd name="T17" fmla="*/ 29 h 59"/>
                <a:gd name="T18" fmla="*/ 42 w 88"/>
                <a:gd name="T19" fmla="*/ 26 h 59"/>
                <a:gd name="T20" fmla="*/ 35 w 88"/>
                <a:gd name="T21" fmla="*/ 23 h 59"/>
                <a:gd name="T22" fmla="*/ 28 w 88"/>
                <a:gd name="T23" fmla="*/ 19 h 59"/>
                <a:gd name="T24" fmla="*/ 20 w 88"/>
                <a:gd name="T25" fmla="*/ 14 h 59"/>
                <a:gd name="T26" fmla="*/ 12 w 88"/>
                <a:gd name="T27" fmla="*/ 10 h 59"/>
                <a:gd name="T28" fmla="*/ 6 w 88"/>
                <a:gd name="T29" fmla="*/ 6 h 59"/>
                <a:gd name="T30" fmla="*/ 2 w 88"/>
                <a:gd name="T31" fmla="*/ 3 h 59"/>
                <a:gd name="T32" fmla="*/ 0 w 88"/>
                <a:gd name="T33" fmla="*/ 2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2" name="Freeform 116"/>
            <p:cNvSpPr>
              <a:spLocks/>
            </p:cNvSpPr>
            <p:nvPr/>
          </p:nvSpPr>
          <p:spPr bwMode="auto">
            <a:xfrm>
              <a:off x="4427" y="579"/>
              <a:ext cx="63" cy="55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6 w 71"/>
                <a:gd name="T5" fmla="*/ 4 h 62"/>
                <a:gd name="T6" fmla="*/ 12 w 71"/>
                <a:gd name="T7" fmla="*/ 8 h 62"/>
                <a:gd name="T8" fmla="*/ 20 w 71"/>
                <a:gd name="T9" fmla="*/ 12 h 62"/>
                <a:gd name="T10" fmla="*/ 27 w 71"/>
                <a:gd name="T11" fmla="*/ 19 h 62"/>
                <a:gd name="T12" fmla="*/ 33 w 71"/>
                <a:gd name="T13" fmla="*/ 25 h 62"/>
                <a:gd name="T14" fmla="*/ 37 w 71"/>
                <a:gd name="T15" fmla="*/ 30 h 62"/>
                <a:gd name="T16" fmla="*/ 39 w 71"/>
                <a:gd name="T17" fmla="*/ 34 h 62"/>
                <a:gd name="T18" fmla="*/ 35 w 71"/>
                <a:gd name="T19" fmla="*/ 31 h 62"/>
                <a:gd name="T20" fmla="*/ 30 w 71"/>
                <a:gd name="T21" fmla="*/ 28 h 62"/>
                <a:gd name="T22" fmla="*/ 22 w 71"/>
                <a:gd name="T23" fmla="*/ 22 h 62"/>
                <a:gd name="T24" fmla="*/ 16 w 71"/>
                <a:gd name="T25" fmla="*/ 18 h 62"/>
                <a:gd name="T26" fmla="*/ 9 w 71"/>
                <a:gd name="T27" fmla="*/ 12 h 62"/>
                <a:gd name="T28" fmla="*/ 4 w 71"/>
                <a:gd name="T29" fmla="*/ 8 h 62"/>
                <a:gd name="T30" fmla="*/ 1 w 71"/>
                <a:gd name="T31" fmla="*/ 4 h 62"/>
                <a:gd name="T32" fmla="*/ 0 w 71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3" name="Freeform 117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3 w 59"/>
                <a:gd name="T3" fmla="*/ 0 h 53"/>
                <a:gd name="T4" fmla="*/ 6 w 59"/>
                <a:gd name="T5" fmla="*/ 2 h 53"/>
                <a:gd name="T6" fmla="*/ 10 w 59"/>
                <a:gd name="T7" fmla="*/ 3 h 53"/>
                <a:gd name="T8" fmla="*/ 14 w 59"/>
                <a:gd name="T9" fmla="*/ 7 h 53"/>
                <a:gd name="T10" fmla="*/ 19 w 59"/>
                <a:gd name="T11" fmla="*/ 11 h 53"/>
                <a:gd name="T12" fmla="*/ 23 w 59"/>
                <a:gd name="T13" fmla="*/ 16 h 53"/>
                <a:gd name="T14" fmla="*/ 26 w 59"/>
                <a:gd name="T15" fmla="*/ 20 h 53"/>
                <a:gd name="T16" fmla="*/ 29 w 59"/>
                <a:gd name="T17" fmla="*/ 26 h 53"/>
                <a:gd name="T18" fmla="*/ 26 w 59"/>
                <a:gd name="T19" fmla="*/ 23 h 53"/>
                <a:gd name="T20" fmla="*/ 22 w 59"/>
                <a:gd name="T21" fmla="*/ 20 h 53"/>
                <a:gd name="T22" fmla="*/ 16 w 59"/>
                <a:gd name="T23" fmla="*/ 16 h 53"/>
                <a:gd name="T24" fmla="*/ 11 w 59"/>
                <a:gd name="T25" fmla="*/ 12 h 53"/>
                <a:gd name="T26" fmla="*/ 7 w 59"/>
                <a:gd name="T27" fmla="*/ 8 h 53"/>
                <a:gd name="T28" fmla="*/ 3 w 59"/>
                <a:gd name="T29" fmla="*/ 4 h 53"/>
                <a:gd name="T30" fmla="*/ 0 w 59"/>
                <a:gd name="T31" fmla="*/ 3 h 53"/>
                <a:gd name="T32" fmla="*/ 0 w 5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4" name="Freeform 118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4 w 43"/>
                <a:gd name="T5" fmla="*/ 2 h 45"/>
                <a:gd name="T6" fmla="*/ 8 w 43"/>
                <a:gd name="T7" fmla="*/ 3 h 45"/>
                <a:gd name="T8" fmla="*/ 11 w 43"/>
                <a:gd name="T9" fmla="*/ 8 h 45"/>
                <a:gd name="T10" fmla="*/ 15 w 43"/>
                <a:gd name="T11" fmla="*/ 12 h 45"/>
                <a:gd name="T12" fmla="*/ 18 w 43"/>
                <a:gd name="T13" fmla="*/ 16 h 45"/>
                <a:gd name="T14" fmla="*/ 19 w 43"/>
                <a:gd name="T15" fmla="*/ 19 h 45"/>
                <a:gd name="T16" fmla="*/ 21 w 43"/>
                <a:gd name="T17" fmla="*/ 22 h 45"/>
                <a:gd name="T18" fmla="*/ 18 w 43"/>
                <a:gd name="T19" fmla="*/ 20 h 45"/>
                <a:gd name="T20" fmla="*/ 15 w 43"/>
                <a:gd name="T21" fmla="*/ 16 h 45"/>
                <a:gd name="T22" fmla="*/ 12 w 43"/>
                <a:gd name="T23" fmla="*/ 14 h 45"/>
                <a:gd name="T24" fmla="*/ 8 w 43"/>
                <a:gd name="T25" fmla="*/ 10 h 45"/>
                <a:gd name="T26" fmla="*/ 6 w 43"/>
                <a:gd name="T27" fmla="*/ 8 h 45"/>
                <a:gd name="T28" fmla="*/ 3 w 43"/>
                <a:gd name="T29" fmla="*/ 4 h 45"/>
                <a:gd name="T30" fmla="*/ 1 w 43"/>
                <a:gd name="T31" fmla="*/ 3 h 45"/>
                <a:gd name="T32" fmla="*/ 0 w 43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5" name="Freeform 119"/>
            <p:cNvSpPr>
              <a:spLocks/>
            </p:cNvSpPr>
            <p:nvPr/>
          </p:nvSpPr>
          <p:spPr bwMode="auto">
            <a:xfrm>
              <a:off x="4431" y="662"/>
              <a:ext cx="26" cy="28"/>
            </a:xfrm>
            <a:custGeom>
              <a:avLst/>
              <a:gdLst>
                <a:gd name="T0" fmla="*/ 3 w 29"/>
                <a:gd name="T1" fmla="*/ 0 h 31"/>
                <a:gd name="T2" fmla="*/ 5 w 29"/>
                <a:gd name="T3" fmla="*/ 1 h 31"/>
                <a:gd name="T4" fmla="*/ 12 w 29"/>
                <a:gd name="T5" fmla="*/ 5 h 31"/>
                <a:gd name="T6" fmla="*/ 17 w 29"/>
                <a:gd name="T7" fmla="*/ 12 h 31"/>
                <a:gd name="T8" fmla="*/ 17 w 29"/>
                <a:gd name="T9" fmla="*/ 19 h 31"/>
                <a:gd name="T10" fmla="*/ 16 w 29"/>
                <a:gd name="T11" fmla="*/ 15 h 31"/>
                <a:gd name="T12" fmla="*/ 14 w 29"/>
                <a:gd name="T13" fmla="*/ 12 h 31"/>
                <a:gd name="T14" fmla="*/ 11 w 29"/>
                <a:gd name="T15" fmla="*/ 10 h 31"/>
                <a:gd name="T16" fmla="*/ 7 w 29"/>
                <a:gd name="T17" fmla="*/ 6 h 31"/>
                <a:gd name="T18" fmla="*/ 4 w 29"/>
                <a:gd name="T19" fmla="*/ 5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6" name="Freeform 120"/>
            <p:cNvSpPr>
              <a:spLocks/>
            </p:cNvSpPr>
            <p:nvPr/>
          </p:nvSpPr>
          <p:spPr bwMode="auto">
            <a:xfrm>
              <a:off x="4452" y="448"/>
              <a:ext cx="33" cy="30"/>
            </a:xfrm>
            <a:custGeom>
              <a:avLst/>
              <a:gdLst>
                <a:gd name="T0" fmla="*/ 21 w 37"/>
                <a:gd name="T1" fmla="*/ 16 h 35"/>
                <a:gd name="T2" fmla="*/ 19 w 37"/>
                <a:gd name="T3" fmla="*/ 15 h 35"/>
                <a:gd name="T4" fmla="*/ 16 w 37"/>
                <a:gd name="T5" fmla="*/ 13 h 35"/>
                <a:gd name="T6" fmla="*/ 12 w 37"/>
                <a:gd name="T7" fmla="*/ 11 h 35"/>
                <a:gd name="T8" fmla="*/ 9 w 37"/>
                <a:gd name="T9" fmla="*/ 9 h 35"/>
                <a:gd name="T10" fmla="*/ 4 w 37"/>
                <a:gd name="T11" fmla="*/ 7 h 35"/>
                <a:gd name="T12" fmla="*/ 2 w 37"/>
                <a:gd name="T13" fmla="*/ 5 h 35"/>
                <a:gd name="T14" fmla="*/ 0 w 37"/>
                <a:gd name="T15" fmla="*/ 3 h 35"/>
                <a:gd name="T16" fmla="*/ 1 w 37"/>
                <a:gd name="T17" fmla="*/ 1 h 35"/>
                <a:gd name="T18" fmla="*/ 4 w 37"/>
                <a:gd name="T19" fmla="*/ 0 h 35"/>
                <a:gd name="T20" fmla="*/ 5 w 37"/>
                <a:gd name="T21" fmla="*/ 3 h 35"/>
                <a:gd name="T22" fmla="*/ 9 w 37"/>
                <a:gd name="T23" fmla="*/ 3 h 35"/>
                <a:gd name="T24" fmla="*/ 11 w 37"/>
                <a:gd name="T25" fmla="*/ 6 h 35"/>
                <a:gd name="T26" fmla="*/ 14 w 37"/>
                <a:gd name="T27" fmla="*/ 9 h 35"/>
                <a:gd name="T28" fmla="*/ 17 w 37"/>
                <a:gd name="T29" fmla="*/ 12 h 35"/>
                <a:gd name="T30" fmla="*/ 19 w 37"/>
                <a:gd name="T31" fmla="*/ 15 h 35"/>
                <a:gd name="T32" fmla="*/ 21 w 37"/>
                <a:gd name="T33" fmla="*/ 16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7" name="Freeform 121"/>
            <p:cNvSpPr>
              <a:spLocks/>
            </p:cNvSpPr>
            <p:nvPr/>
          </p:nvSpPr>
          <p:spPr bwMode="auto">
            <a:xfrm>
              <a:off x="4487" y="444"/>
              <a:ext cx="15" cy="35"/>
            </a:xfrm>
            <a:custGeom>
              <a:avLst/>
              <a:gdLst>
                <a:gd name="T0" fmla="*/ 0 w 18"/>
                <a:gd name="T1" fmla="*/ 21 h 40"/>
                <a:gd name="T2" fmla="*/ 3 w 18"/>
                <a:gd name="T3" fmla="*/ 17 h 40"/>
                <a:gd name="T4" fmla="*/ 5 w 18"/>
                <a:gd name="T5" fmla="*/ 11 h 40"/>
                <a:gd name="T6" fmla="*/ 8 w 18"/>
                <a:gd name="T7" fmla="*/ 4 h 40"/>
                <a:gd name="T8" fmla="*/ 7 w 18"/>
                <a:gd name="T9" fmla="*/ 0 h 40"/>
                <a:gd name="T10" fmla="*/ 5 w 18"/>
                <a:gd name="T11" fmla="*/ 2 h 40"/>
                <a:gd name="T12" fmla="*/ 3 w 18"/>
                <a:gd name="T13" fmla="*/ 8 h 40"/>
                <a:gd name="T14" fmla="*/ 2 w 18"/>
                <a:gd name="T15" fmla="*/ 15 h 40"/>
                <a:gd name="T16" fmla="*/ 0 w 18"/>
                <a:gd name="T17" fmla="*/ 21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8" name="Freeform 122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5 w 10"/>
                <a:gd name="T1" fmla="*/ 22 h 45"/>
                <a:gd name="T2" fmla="*/ 5 w 10"/>
                <a:gd name="T3" fmla="*/ 17 h 45"/>
                <a:gd name="T4" fmla="*/ 5 w 10"/>
                <a:gd name="T5" fmla="*/ 10 h 45"/>
                <a:gd name="T6" fmla="*/ 5 w 10"/>
                <a:gd name="T7" fmla="*/ 3 h 45"/>
                <a:gd name="T8" fmla="*/ 3 w 10"/>
                <a:gd name="T9" fmla="*/ 0 h 45"/>
                <a:gd name="T10" fmla="*/ 0 w 10"/>
                <a:gd name="T11" fmla="*/ 3 h 45"/>
                <a:gd name="T12" fmla="*/ 2 w 10"/>
                <a:gd name="T13" fmla="*/ 9 h 45"/>
                <a:gd name="T14" fmla="*/ 5 w 10"/>
                <a:gd name="T15" fmla="*/ 17 h 45"/>
                <a:gd name="T16" fmla="*/ 5 w 10"/>
                <a:gd name="T17" fmla="*/ 22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9" name="Freeform 123"/>
            <p:cNvSpPr>
              <a:spLocks/>
            </p:cNvSpPr>
            <p:nvPr/>
          </p:nvSpPr>
          <p:spPr bwMode="auto">
            <a:xfrm>
              <a:off x="4492" y="455"/>
              <a:ext cx="30" cy="35"/>
            </a:xfrm>
            <a:custGeom>
              <a:avLst/>
              <a:gdLst>
                <a:gd name="T0" fmla="*/ 0 w 34"/>
                <a:gd name="T1" fmla="*/ 21 h 40"/>
                <a:gd name="T2" fmla="*/ 3 w 34"/>
                <a:gd name="T3" fmla="*/ 18 h 40"/>
                <a:gd name="T4" fmla="*/ 4 w 34"/>
                <a:gd name="T5" fmla="*/ 15 h 40"/>
                <a:gd name="T6" fmla="*/ 6 w 34"/>
                <a:gd name="T7" fmla="*/ 11 h 40"/>
                <a:gd name="T8" fmla="*/ 9 w 34"/>
                <a:gd name="T9" fmla="*/ 7 h 40"/>
                <a:gd name="T10" fmla="*/ 12 w 34"/>
                <a:gd name="T11" fmla="*/ 4 h 40"/>
                <a:gd name="T12" fmla="*/ 15 w 34"/>
                <a:gd name="T13" fmla="*/ 2 h 40"/>
                <a:gd name="T14" fmla="*/ 17 w 34"/>
                <a:gd name="T15" fmla="*/ 0 h 40"/>
                <a:gd name="T16" fmla="*/ 18 w 34"/>
                <a:gd name="T17" fmla="*/ 1 h 40"/>
                <a:gd name="T18" fmla="*/ 18 w 34"/>
                <a:gd name="T19" fmla="*/ 4 h 40"/>
                <a:gd name="T20" fmla="*/ 17 w 34"/>
                <a:gd name="T21" fmla="*/ 4 h 40"/>
                <a:gd name="T22" fmla="*/ 15 w 34"/>
                <a:gd name="T23" fmla="*/ 8 h 40"/>
                <a:gd name="T24" fmla="*/ 11 w 34"/>
                <a:gd name="T25" fmla="*/ 11 h 40"/>
                <a:gd name="T26" fmla="*/ 8 w 34"/>
                <a:gd name="T27" fmla="*/ 14 h 40"/>
                <a:gd name="T28" fmla="*/ 4 w 34"/>
                <a:gd name="T29" fmla="*/ 17 h 40"/>
                <a:gd name="T30" fmla="*/ 3 w 34"/>
                <a:gd name="T31" fmla="*/ 19 h 40"/>
                <a:gd name="T32" fmla="*/ 0 w 34"/>
                <a:gd name="T33" fmla="*/ 2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0" name="Freeform 124"/>
            <p:cNvSpPr>
              <a:spLocks/>
            </p:cNvSpPr>
            <p:nvPr/>
          </p:nvSpPr>
          <p:spPr bwMode="auto">
            <a:xfrm>
              <a:off x="4464" y="672"/>
              <a:ext cx="49" cy="11"/>
            </a:xfrm>
            <a:custGeom>
              <a:avLst/>
              <a:gdLst>
                <a:gd name="T0" fmla="*/ 0 w 57"/>
                <a:gd name="T1" fmla="*/ 1 h 13"/>
                <a:gd name="T2" fmla="*/ 3 w 57"/>
                <a:gd name="T3" fmla="*/ 1 h 13"/>
                <a:gd name="T4" fmla="*/ 7 w 57"/>
                <a:gd name="T5" fmla="*/ 0 h 13"/>
                <a:gd name="T6" fmla="*/ 11 w 57"/>
                <a:gd name="T7" fmla="*/ 0 h 13"/>
                <a:gd name="T8" fmla="*/ 15 w 57"/>
                <a:gd name="T9" fmla="*/ 0 h 13"/>
                <a:gd name="T10" fmla="*/ 20 w 57"/>
                <a:gd name="T11" fmla="*/ 0 h 13"/>
                <a:gd name="T12" fmla="*/ 24 w 57"/>
                <a:gd name="T13" fmla="*/ 3 h 13"/>
                <a:gd name="T14" fmla="*/ 25 w 57"/>
                <a:gd name="T15" fmla="*/ 3 h 13"/>
                <a:gd name="T16" fmla="*/ 27 w 57"/>
                <a:gd name="T17" fmla="*/ 3 h 13"/>
                <a:gd name="T18" fmla="*/ 26 w 57"/>
                <a:gd name="T19" fmla="*/ 5 h 13"/>
                <a:gd name="T20" fmla="*/ 24 w 57"/>
                <a:gd name="T21" fmla="*/ 6 h 13"/>
                <a:gd name="T22" fmla="*/ 21 w 57"/>
                <a:gd name="T23" fmla="*/ 5 h 13"/>
                <a:gd name="T24" fmla="*/ 15 w 57"/>
                <a:gd name="T25" fmla="*/ 4 h 13"/>
                <a:gd name="T26" fmla="*/ 11 w 57"/>
                <a:gd name="T27" fmla="*/ 3 h 13"/>
                <a:gd name="T28" fmla="*/ 7 w 57"/>
                <a:gd name="T29" fmla="*/ 3 h 13"/>
                <a:gd name="T30" fmla="*/ 3 w 57"/>
                <a:gd name="T31" fmla="*/ 3 h 13"/>
                <a:gd name="T32" fmla="*/ 0 w 57"/>
                <a:gd name="T33" fmla="*/ 1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1" name="Freeform 125"/>
            <p:cNvSpPr>
              <a:spLocks/>
            </p:cNvSpPr>
            <p:nvPr/>
          </p:nvSpPr>
          <p:spPr bwMode="auto">
            <a:xfrm>
              <a:off x="4455" y="686"/>
              <a:ext cx="49" cy="16"/>
            </a:xfrm>
            <a:custGeom>
              <a:avLst/>
              <a:gdLst>
                <a:gd name="T0" fmla="*/ 0 w 55"/>
                <a:gd name="T1" fmla="*/ 0 h 20"/>
                <a:gd name="T2" fmla="*/ 4 w 55"/>
                <a:gd name="T3" fmla="*/ 0 h 20"/>
                <a:gd name="T4" fmla="*/ 8 w 55"/>
                <a:gd name="T5" fmla="*/ 1 h 20"/>
                <a:gd name="T6" fmla="*/ 12 w 55"/>
                <a:gd name="T7" fmla="*/ 2 h 20"/>
                <a:gd name="T8" fmla="*/ 18 w 55"/>
                <a:gd name="T9" fmla="*/ 2 h 20"/>
                <a:gd name="T10" fmla="*/ 23 w 55"/>
                <a:gd name="T11" fmla="*/ 2 h 20"/>
                <a:gd name="T12" fmla="*/ 26 w 55"/>
                <a:gd name="T13" fmla="*/ 3 h 20"/>
                <a:gd name="T14" fmla="*/ 29 w 55"/>
                <a:gd name="T15" fmla="*/ 4 h 20"/>
                <a:gd name="T16" fmla="*/ 31 w 55"/>
                <a:gd name="T17" fmla="*/ 6 h 20"/>
                <a:gd name="T18" fmla="*/ 29 w 55"/>
                <a:gd name="T19" fmla="*/ 6 h 20"/>
                <a:gd name="T20" fmla="*/ 27 w 55"/>
                <a:gd name="T21" fmla="*/ 6 h 20"/>
                <a:gd name="T22" fmla="*/ 23 w 55"/>
                <a:gd name="T23" fmla="*/ 6 h 20"/>
                <a:gd name="T24" fmla="*/ 18 w 55"/>
                <a:gd name="T25" fmla="*/ 5 h 20"/>
                <a:gd name="T26" fmla="*/ 12 w 55"/>
                <a:gd name="T27" fmla="*/ 4 h 20"/>
                <a:gd name="T28" fmla="*/ 7 w 55"/>
                <a:gd name="T29" fmla="*/ 2 h 20"/>
                <a:gd name="T30" fmla="*/ 4 w 55"/>
                <a:gd name="T31" fmla="*/ 2 h 20"/>
                <a:gd name="T32" fmla="*/ 0 w 55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2" name="Freeform 126"/>
            <p:cNvSpPr>
              <a:spLocks/>
            </p:cNvSpPr>
            <p:nvPr/>
          </p:nvSpPr>
          <p:spPr bwMode="auto">
            <a:xfrm>
              <a:off x="4480" y="648"/>
              <a:ext cx="47" cy="10"/>
            </a:xfrm>
            <a:custGeom>
              <a:avLst/>
              <a:gdLst>
                <a:gd name="T0" fmla="*/ 0 w 54"/>
                <a:gd name="T1" fmla="*/ 2 h 13"/>
                <a:gd name="T2" fmla="*/ 2 w 54"/>
                <a:gd name="T3" fmla="*/ 2 h 13"/>
                <a:gd name="T4" fmla="*/ 3 w 54"/>
                <a:gd name="T5" fmla="*/ 2 h 13"/>
                <a:gd name="T6" fmla="*/ 8 w 54"/>
                <a:gd name="T7" fmla="*/ 2 h 13"/>
                <a:gd name="T8" fmla="*/ 13 w 54"/>
                <a:gd name="T9" fmla="*/ 0 h 13"/>
                <a:gd name="T10" fmla="*/ 17 w 54"/>
                <a:gd name="T11" fmla="*/ 2 h 13"/>
                <a:gd name="T12" fmla="*/ 22 w 54"/>
                <a:gd name="T13" fmla="*/ 2 h 13"/>
                <a:gd name="T14" fmla="*/ 25 w 54"/>
                <a:gd name="T15" fmla="*/ 2 h 13"/>
                <a:gd name="T16" fmla="*/ 27 w 54"/>
                <a:gd name="T17" fmla="*/ 2 h 13"/>
                <a:gd name="T18" fmla="*/ 27 w 54"/>
                <a:gd name="T19" fmla="*/ 3 h 13"/>
                <a:gd name="T20" fmla="*/ 25 w 54"/>
                <a:gd name="T21" fmla="*/ 4 h 13"/>
                <a:gd name="T22" fmla="*/ 22 w 54"/>
                <a:gd name="T23" fmla="*/ 4 h 13"/>
                <a:gd name="T24" fmla="*/ 17 w 54"/>
                <a:gd name="T25" fmla="*/ 3 h 13"/>
                <a:gd name="T26" fmla="*/ 13 w 54"/>
                <a:gd name="T27" fmla="*/ 3 h 13"/>
                <a:gd name="T28" fmla="*/ 8 w 54"/>
                <a:gd name="T29" fmla="*/ 2 h 13"/>
                <a:gd name="T30" fmla="*/ 3 w 54"/>
                <a:gd name="T31" fmla="*/ 2 h 13"/>
                <a:gd name="T32" fmla="*/ 0 w 54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3" name="Freeform 127"/>
            <p:cNvSpPr>
              <a:spLocks/>
            </p:cNvSpPr>
            <p:nvPr/>
          </p:nvSpPr>
          <p:spPr bwMode="auto">
            <a:xfrm>
              <a:off x="4485" y="620"/>
              <a:ext cx="56" cy="14"/>
            </a:xfrm>
            <a:custGeom>
              <a:avLst/>
              <a:gdLst>
                <a:gd name="T0" fmla="*/ 0 w 63"/>
                <a:gd name="T1" fmla="*/ 7 h 17"/>
                <a:gd name="T2" fmla="*/ 4 w 63"/>
                <a:gd name="T3" fmla="*/ 6 h 17"/>
                <a:gd name="T4" fmla="*/ 9 w 63"/>
                <a:gd name="T5" fmla="*/ 3 h 17"/>
                <a:gd name="T6" fmla="*/ 14 w 63"/>
                <a:gd name="T7" fmla="*/ 2 h 17"/>
                <a:gd name="T8" fmla="*/ 20 w 63"/>
                <a:gd name="T9" fmla="*/ 2 h 17"/>
                <a:gd name="T10" fmla="*/ 25 w 63"/>
                <a:gd name="T11" fmla="*/ 1 h 17"/>
                <a:gd name="T12" fmla="*/ 30 w 63"/>
                <a:gd name="T13" fmla="*/ 0 h 17"/>
                <a:gd name="T14" fmla="*/ 34 w 63"/>
                <a:gd name="T15" fmla="*/ 1 h 17"/>
                <a:gd name="T16" fmla="*/ 35 w 63"/>
                <a:gd name="T17" fmla="*/ 2 h 17"/>
                <a:gd name="T18" fmla="*/ 35 w 63"/>
                <a:gd name="T19" fmla="*/ 3 h 17"/>
                <a:gd name="T20" fmla="*/ 31 w 63"/>
                <a:gd name="T21" fmla="*/ 5 h 17"/>
                <a:gd name="T22" fmla="*/ 27 w 63"/>
                <a:gd name="T23" fmla="*/ 5 h 17"/>
                <a:gd name="T24" fmla="*/ 21 w 63"/>
                <a:gd name="T25" fmla="*/ 6 h 17"/>
                <a:gd name="T26" fmla="*/ 14 w 63"/>
                <a:gd name="T27" fmla="*/ 6 h 17"/>
                <a:gd name="T28" fmla="*/ 9 w 63"/>
                <a:gd name="T29" fmla="*/ 6 h 17"/>
                <a:gd name="T30" fmla="*/ 4 w 63"/>
                <a:gd name="T31" fmla="*/ 6 h 17"/>
                <a:gd name="T32" fmla="*/ 0 w 63"/>
                <a:gd name="T33" fmla="*/ 7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4" name="Freeform 128"/>
            <p:cNvSpPr>
              <a:spLocks/>
            </p:cNvSpPr>
            <p:nvPr/>
          </p:nvSpPr>
          <p:spPr bwMode="auto">
            <a:xfrm>
              <a:off x="4495" y="592"/>
              <a:ext cx="62" cy="17"/>
            </a:xfrm>
            <a:custGeom>
              <a:avLst/>
              <a:gdLst>
                <a:gd name="T0" fmla="*/ 0 w 69"/>
                <a:gd name="T1" fmla="*/ 9 h 20"/>
                <a:gd name="T2" fmla="*/ 4 w 69"/>
                <a:gd name="T3" fmla="*/ 8 h 20"/>
                <a:gd name="T4" fmla="*/ 10 w 69"/>
                <a:gd name="T5" fmla="*/ 6 h 20"/>
                <a:gd name="T6" fmla="*/ 16 w 69"/>
                <a:gd name="T7" fmla="*/ 3 h 20"/>
                <a:gd name="T8" fmla="*/ 22 w 69"/>
                <a:gd name="T9" fmla="*/ 3 h 20"/>
                <a:gd name="T10" fmla="*/ 30 w 69"/>
                <a:gd name="T11" fmla="*/ 1 h 20"/>
                <a:gd name="T12" fmla="*/ 36 w 69"/>
                <a:gd name="T13" fmla="*/ 0 h 20"/>
                <a:gd name="T14" fmla="*/ 40 w 69"/>
                <a:gd name="T15" fmla="*/ 0 h 20"/>
                <a:gd name="T16" fmla="*/ 40 w 69"/>
                <a:gd name="T17" fmla="*/ 3 h 20"/>
                <a:gd name="T18" fmla="*/ 39 w 69"/>
                <a:gd name="T19" fmla="*/ 3 h 20"/>
                <a:gd name="T20" fmla="*/ 35 w 69"/>
                <a:gd name="T21" fmla="*/ 6 h 20"/>
                <a:gd name="T22" fmla="*/ 29 w 69"/>
                <a:gd name="T23" fmla="*/ 7 h 20"/>
                <a:gd name="T24" fmla="*/ 22 w 69"/>
                <a:gd name="T25" fmla="*/ 8 h 20"/>
                <a:gd name="T26" fmla="*/ 15 w 69"/>
                <a:gd name="T27" fmla="*/ 8 h 20"/>
                <a:gd name="T28" fmla="*/ 9 w 69"/>
                <a:gd name="T29" fmla="*/ 8 h 20"/>
                <a:gd name="T30" fmla="*/ 4 w 69"/>
                <a:gd name="T31" fmla="*/ 8 h 20"/>
                <a:gd name="T32" fmla="*/ 0 w 69"/>
                <a:gd name="T33" fmla="*/ 9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5" name="Freeform 129"/>
            <p:cNvSpPr>
              <a:spLocks/>
            </p:cNvSpPr>
            <p:nvPr/>
          </p:nvSpPr>
          <p:spPr bwMode="auto">
            <a:xfrm>
              <a:off x="4497" y="532"/>
              <a:ext cx="65" cy="32"/>
            </a:xfrm>
            <a:custGeom>
              <a:avLst/>
              <a:gdLst>
                <a:gd name="T0" fmla="*/ 0 w 74"/>
                <a:gd name="T1" fmla="*/ 20 h 36"/>
                <a:gd name="T2" fmla="*/ 4 w 74"/>
                <a:gd name="T3" fmla="*/ 17 h 36"/>
                <a:gd name="T4" fmla="*/ 10 w 74"/>
                <a:gd name="T5" fmla="*/ 12 h 36"/>
                <a:gd name="T6" fmla="*/ 15 w 74"/>
                <a:gd name="T7" fmla="*/ 9 h 36"/>
                <a:gd name="T8" fmla="*/ 22 w 74"/>
                <a:gd name="T9" fmla="*/ 4 h 36"/>
                <a:gd name="T10" fmla="*/ 27 w 74"/>
                <a:gd name="T11" fmla="*/ 4 h 36"/>
                <a:gd name="T12" fmla="*/ 33 w 74"/>
                <a:gd name="T13" fmla="*/ 1 h 36"/>
                <a:gd name="T14" fmla="*/ 36 w 74"/>
                <a:gd name="T15" fmla="*/ 0 h 36"/>
                <a:gd name="T16" fmla="*/ 39 w 74"/>
                <a:gd name="T17" fmla="*/ 2 h 36"/>
                <a:gd name="T18" fmla="*/ 38 w 74"/>
                <a:gd name="T19" fmla="*/ 4 h 36"/>
                <a:gd name="T20" fmla="*/ 35 w 74"/>
                <a:gd name="T21" fmla="*/ 5 h 36"/>
                <a:gd name="T22" fmla="*/ 28 w 74"/>
                <a:gd name="T23" fmla="*/ 9 h 36"/>
                <a:gd name="T24" fmla="*/ 22 w 74"/>
                <a:gd name="T25" fmla="*/ 11 h 36"/>
                <a:gd name="T26" fmla="*/ 15 w 74"/>
                <a:gd name="T27" fmla="*/ 12 h 36"/>
                <a:gd name="T28" fmla="*/ 8 w 74"/>
                <a:gd name="T29" fmla="*/ 16 h 36"/>
                <a:gd name="T30" fmla="*/ 4 w 74"/>
                <a:gd name="T31" fmla="*/ 18 h 36"/>
                <a:gd name="T32" fmla="*/ 0 w 74"/>
                <a:gd name="T33" fmla="*/ 2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6" name="Freeform 130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26 h 43"/>
                <a:gd name="T2" fmla="*/ 4 w 68"/>
                <a:gd name="T3" fmla="*/ 23 h 43"/>
                <a:gd name="T4" fmla="*/ 8 w 68"/>
                <a:gd name="T5" fmla="*/ 18 h 43"/>
                <a:gd name="T6" fmla="*/ 13 w 68"/>
                <a:gd name="T7" fmla="*/ 14 h 43"/>
                <a:gd name="T8" fmla="*/ 19 w 68"/>
                <a:gd name="T9" fmla="*/ 9 h 43"/>
                <a:gd name="T10" fmla="*/ 25 w 68"/>
                <a:gd name="T11" fmla="*/ 5 h 43"/>
                <a:gd name="T12" fmla="*/ 30 w 68"/>
                <a:gd name="T13" fmla="*/ 3 h 43"/>
                <a:gd name="T14" fmla="*/ 34 w 68"/>
                <a:gd name="T15" fmla="*/ 0 h 43"/>
                <a:gd name="T16" fmla="*/ 36 w 68"/>
                <a:gd name="T17" fmla="*/ 3 h 43"/>
                <a:gd name="T18" fmla="*/ 36 w 68"/>
                <a:gd name="T19" fmla="*/ 5 h 43"/>
                <a:gd name="T20" fmla="*/ 32 w 68"/>
                <a:gd name="T21" fmla="*/ 8 h 43"/>
                <a:gd name="T22" fmla="*/ 26 w 68"/>
                <a:gd name="T23" fmla="*/ 12 h 43"/>
                <a:gd name="T24" fmla="*/ 20 w 68"/>
                <a:gd name="T25" fmla="*/ 15 h 43"/>
                <a:gd name="T26" fmla="*/ 13 w 68"/>
                <a:gd name="T27" fmla="*/ 18 h 43"/>
                <a:gd name="T28" fmla="*/ 8 w 68"/>
                <a:gd name="T29" fmla="*/ 22 h 43"/>
                <a:gd name="T30" fmla="*/ 4 w 68"/>
                <a:gd name="T31" fmla="*/ 24 h 43"/>
                <a:gd name="T32" fmla="*/ 0 w 68"/>
                <a:gd name="T33" fmla="*/ 26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7" name="Freeform 131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19 h 35"/>
                <a:gd name="T2" fmla="*/ 3 w 62"/>
                <a:gd name="T3" fmla="*/ 17 h 35"/>
                <a:gd name="T4" fmla="*/ 7 w 62"/>
                <a:gd name="T5" fmla="*/ 13 h 35"/>
                <a:gd name="T6" fmla="*/ 12 w 62"/>
                <a:gd name="T7" fmla="*/ 10 h 35"/>
                <a:gd name="T8" fmla="*/ 17 w 62"/>
                <a:gd name="T9" fmla="*/ 5 h 35"/>
                <a:gd name="T10" fmla="*/ 23 w 62"/>
                <a:gd name="T11" fmla="*/ 4 h 35"/>
                <a:gd name="T12" fmla="*/ 26 w 62"/>
                <a:gd name="T13" fmla="*/ 1 h 35"/>
                <a:gd name="T14" fmla="*/ 30 w 62"/>
                <a:gd name="T15" fmla="*/ 0 h 35"/>
                <a:gd name="T16" fmla="*/ 31 w 62"/>
                <a:gd name="T17" fmla="*/ 2 h 35"/>
                <a:gd name="T18" fmla="*/ 30 w 62"/>
                <a:gd name="T19" fmla="*/ 4 h 35"/>
                <a:gd name="T20" fmla="*/ 27 w 62"/>
                <a:gd name="T21" fmla="*/ 7 h 35"/>
                <a:gd name="T22" fmla="*/ 23 w 62"/>
                <a:gd name="T23" fmla="*/ 10 h 35"/>
                <a:gd name="T24" fmla="*/ 17 w 62"/>
                <a:gd name="T25" fmla="*/ 12 h 35"/>
                <a:gd name="T26" fmla="*/ 11 w 62"/>
                <a:gd name="T27" fmla="*/ 14 h 35"/>
                <a:gd name="T28" fmla="*/ 6 w 62"/>
                <a:gd name="T29" fmla="*/ 17 h 35"/>
                <a:gd name="T30" fmla="*/ 3 w 62"/>
                <a:gd name="T31" fmla="*/ 18 h 35"/>
                <a:gd name="T32" fmla="*/ 0 w 62"/>
                <a:gd name="T33" fmla="*/ 19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8" name="Freeform 132"/>
            <p:cNvSpPr>
              <a:spLocks/>
            </p:cNvSpPr>
            <p:nvPr/>
          </p:nvSpPr>
          <p:spPr bwMode="auto">
            <a:xfrm>
              <a:off x="4425" y="534"/>
              <a:ext cx="77" cy="49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8 w 88"/>
                <a:gd name="T5" fmla="*/ 3 h 58"/>
                <a:gd name="T6" fmla="*/ 14 w 88"/>
                <a:gd name="T7" fmla="*/ 3 h 58"/>
                <a:gd name="T8" fmla="*/ 22 w 88"/>
                <a:gd name="T9" fmla="*/ 8 h 58"/>
                <a:gd name="T10" fmla="*/ 30 w 88"/>
                <a:gd name="T11" fmla="*/ 12 h 58"/>
                <a:gd name="T12" fmla="*/ 36 w 88"/>
                <a:gd name="T13" fmla="*/ 16 h 58"/>
                <a:gd name="T14" fmla="*/ 42 w 88"/>
                <a:gd name="T15" fmla="*/ 21 h 58"/>
                <a:gd name="T16" fmla="*/ 46 w 88"/>
                <a:gd name="T17" fmla="*/ 25 h 58"/>
                <a:gd name="T18" fmla="*/ 41 w 88"/>
                <a:gd name="T19" fmla="*/ 24 h 58"/>
                <a:gd name="T20" fmla="*/ 35 w 88"/>
                <a:gd name="T21" fmla="*/ 21 h 58"/>
                <a:gd name="T22" fmla="*/ 28 w 88"/>
                <a:gd name="T23" fmla="*/ 17 h 58"/>
                <a:gd name="T24" fmla="*/ 20 w 88"/>
                <a:gd name="T25" fmla="*/ 13 h 58"/>
                <a:gd name="T26" fmla="*/ 12 w 88"/>
                <a:gd name="T27" fmla="*/ 9 h 58"/>
                <a:gd name="T28" fmla="*/ 6 w 88"/>
                <a:gd name="T29" fmla="*/ 5 h 58"/>
                <a:gd name="T30" fmla="*/ 2 w 88"/>
                <a:gd name="T31" fmla="*/ 3 h 58"/>
                <a:gd name="T32" fmla="*/ 0 w 88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99" name="Freeform 133"/>
            <p:cNvSpPr>
              <a:spLocks/>
            </p:cNvSpPr>
            <p:nvPr/>
          </p:nvSpPr>
          <p:spPr bwMode="auto">
            <a:xfrm>
              <a:off x="4439" y="500"/>
              <a:ext cx="60" cy="43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5 w 69"/>
                <a:gd name="T5" fmla="*/ 3 h 50"/>
                <a:gd name="T6" fmla="*/ 10 w 69"/>
                <a:gd name="T7" fmla="*/ 3 h 50"/>
                <a:gd name="T8" fmla="*/ 16 w 69"/>
                <a:gd name="T9" fmla="*/ 6 h 50"/>
                <a:gd name="T10" fmla="*/ 21 w 69"/>
                <a:gd name="T11" fmla="*/ 9 h 50"/>
                <a:gd name="T12" fmla="*/ 27 w 69"/>
                <a:gd name="T13" fmla="*/ 14 h 50"/>
                <a:gd name="T14" fmla="*/ 32 w 69"/>
                <a:gd name="T15" fmla="*/ 19 h 50"/>
                <a:gd name="T16" fmla="*/ 34 w 69"/>
                <a:gd name="T17" fmla="*/ 24 h 50"/>
                <a:gd name="T18" fmla="*/ 31 w 69"/>
                <a:gd name="T19" fmla="*/ 21 h 50"/>
                <a:gd name="T20" fmla="*/ 26 w 69"/>
                <a:gd name="T21" fmla="*/ 18 h 50"/>
                <a:gd name="T22" fmla="*/ 20 w 69"/>
                <a:gd name="T23" fmla="*/ 14 h 50"/>
                <a:gd name="T24" fmla="*/ 13 w 69"/>
                <a:gd name="T25" fmla="*/ 9 h 50"/>
                <a:gd name="T26" fmla="*/ 9 w 69"/>
                <a:gd name="T27" fmla="*/ 7 h 50"/>
                <a:gd name="T28" fmla="*/ 3 w 69"/>
                <a:gd name="T29" fmla="*/ 3 h 50"/>
                <a:gd name="T30" fmla="*/ 1 w 69"/>
                <a:gd name="T31" fmla="*/ 3 h 50"/>
                <a:gd name="T32" fmla="*/ 0 w 6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0" name="Freeform 134"/>
            <p:cNvSpPr>
              <a:spLocks/>
            </p:cNvSpPr>
            <p:nvPr/>
          </p:nvSpPr>
          <p:spPr bwMode="auto">
            <a:xfrm>
              <a:off x="4495" y="500"/>
              <a:ext cx="62" cy="37"/>
            </a:xfrm>
            <a:custGeom>
              <a:avLst/>
              <a:gdLst>
                <a:gd name="T0" fmla="*/ 0 w 69"/>
                <a:gd name="T1" fmla="*/ 21 h 43"/>
                <a:gd name="T2" fmla="*/ 4 w 69"/>
                <a:gd name="T3" fmla="*/ 18 h 43"/>
                <a:gd name="T4" fmla="*/ 9 w 69"/>
                <a:gd name="T5" fmla="*/ 14 h 43"/>
                <a:gd name="T6" fmla="*/ 15 w 69"/>
                <a:gd name="T7" fmla="*/ 10 h 43"/>
                <a:gd name="T8" fmla="*/ 22 w 69"/>
                <a:gd name="T9" fmla="*/ 7 h 43"/>
                <a:gd name="T10" fmla="*/ 28 w 69"/>
                <a:gd name="T11" fmla="*/ 3 h 43"/>
                <a:gd name="T12" fmla="*/ 34 w 69"/>
                <a:gd name="T13" fmla="*/ 3 h 43"/>
                <a:gd name="T14" fmla="*/ 38 w 69"/>
                <a:gd name="T15" fmla="*/ 0 h 43"/>
                <a:gd name="T16" fmla="*/ 40 w 69"/>
                <a:gd name="T17" fmla="*/ 3 h 43"/>
                <a:gd name="T18" fmla="*/ 40 w 69"/>
                <a:gd name="T19" fmla="*/ 3 h 43"/>
                <a:gd name="T20" fmla="*/ 36 w 69"/>
                <a:gd name="T21" fmla="*/ 6 h 43"/>
                <a:gd name="T22" fmla="*/ 30 w 69"/>
                <a:gd name="T23" fmla="*/ 9 h 43"/>
                <a:gd name="T24" fmla="*/ 22 w 69"/>
                <a:gd name="T25" fmla="*/ 12 h 43"/>
                <a:gd name="T26" fmla="*/ 15 w 69"/>
                <a:gd name="T27" fmla="*/ 14 h 43"/>
                <a:gd name="T28" fmla="*/ 9 w 69"/>
                <a:gd name="T29" fmla="*/ 16 h 43"/>
                <a:gd name="T30" fmla="*/ 4 w 69"/>
                <a:gd name="T31" fmla="*/ 19 h 43"/>
                <a:gd name="T32" fmla="*/ 0 w 69"/>
                <a:gd name="T33" fmla="*/ 21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1" name="Freeform 135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154 w 301"/>
                <a:gd name="T1" fmla="*/ 11 h 116"/>
                <a:gd name="T2" fmla="*/ 154 w 301"/>
                <a:gd name="T3" fmla="*/ 11 h 116"/>
                <a:gd name="T4" fmla="*/ 151 w 301"/>
                <a:gd name="T5" fmla="*/ 12 h 116"/>
                <a:gd name="T6" fmla="*/ 150 w 301"/>
                <a:gd name="T7" fmla="*/ 13 h 116"/>
                <a:gd name="T8" fmla="*/ 150 w 301"/>
                <a:gd name="T9" fmla="*/ 15 h 116"/>
                <a:gd name="T10" fmla="*/ 137 w 301"/>
                <a:gd name="T11" fmla="*/ 11 h 116"/>
                <a:gd name="T12" fmla="*/ 125 w 301"/>
                <a:gd name="T13" fmla="*/ 8 h 116"/>
                <a:gd name="T14" fmla="*/ 114 w 301"/>
                <a:gd name="T15" fmla="*/ 8 h 116"/>
                <a:gd name="T16" fmla="*/ 102 w 301"/>
                <a:gd name="T17" fmla="*/ 8 h 116"/>
                <a:gd name="T18" fmla="*/ 92 w 301"/>
                <a:gd name="T19" fmla="*/ 9 h 116"/>
                <a:gd name="T20" fmla="*/ 81 w 301"/>
                <a:gd name="T21" fmla="*/ 11 h 116"/>
                <a:gd name="T22" fmla="*/ 71 w 301"/>
                <a:gd name="T23" fmla="*/ 16 h 116"/>
                <a:gd name="T24" fmla="*/ 61 w 301"/>
                <a:gd name="T25" fmla="*/ 20 h 116"/>
                <a:gd name="T26" fmla="*/ 52 w 301"/>
                <a:gd name="T27" fmla="*/ 24 h 116"/>
                <a:gd name="T28" fmla="*/ 43 w 301"/>
                <a:gd name="T29" fmla="*/ 29 h 116"/>
                <a:gd name="T30" fmla="*/ 34 w 301"/>
                <a:gd name="T31" fmla="*/ 35 h 116"/>
                <a:gd name="T32" fmla="*/ 26 w 301"/>
                <a:gd name="T33" fmla="*/ 41 h 116"/>
                <a:gd name="T34" fmla="*/ 18 w 301"/>
                <a:gd name="T35" fmla="*/ 47 h 116"/>
                <a:gd name="T36" fmla="*/ 11 w 301"/>
                <a:gd name="T37" fmla="*/ 52 h 116"/>
                <a:gd name="T38" fmla="*/ 6 w 301"/>
                <a:gd name="T39" fmla="*/ 56 h 116"/>
                <a:gd name="T40" fmla="*/ 0 w 301"/>
                <a:gd name="T41" fmla="*/ 61 h 116"/>
                <a:gd name="T42" fmla="*/ 3 w 301"/>
                <a:gd name="T43" fmla="*/ 55 h 116"/>
                <a:gd name="T44" fmla="*/ 7 w 301"/>
                <a:gd name="T45" fmla="*/ 48 h 116"/>
                <a:gd name="T46" fmla="*/ 12 w 301"/>
                <a:gd name="T47" fmla="*/ 42 h 116"/>
                <a:gd name="T48" fmla="*/ 20 w 301"/>
                <a:gd name="T49" fmla="*/ 36 h 116"/>
                <a:gd name="T50" fmla="*/ 29 w 301"/>
                <a:gd name="T51" fmla="*/ 29 h 116"/>
                <a:gd name="T52" fmla="*/ 39 w 301"/>
                <a:gd name="T53" fmla="*/ 23 h 116"/>
                <a:gd name="T54" fmla="*/ 51 w 301"/>
                <a:gd name="T55" fmla="*/ 17 h 116"/>
                <a:gd name="T56" fmla="*/ 62 w 301"/>
                <a:gd name="T57" fmla="*/ 12 h 116"/>
                <a:gd name="T58" fmla="*/ 74 w 301"/>
                <a:gd name="T59" fmla="*/ 8 h 116"/>
                <a:gd name="T60" fmla="*/ 87 w 301"/>
                <a:gd name="T61" fmla="*/ 4 h 116"/>
                <a:gd name="T62" fmla="*/ 100 w 301"/>
                <a:gd name="T63" fmla="*/ 2 h 116"/>
                <a:gd name="T64" fmla="*/ 111 w 301"/>
                <a:gd name="T65" fmla="*/ 0 h 116"/>
                <a:gd name="T66" fmla="*/ 123 w 301"/>
                <a:gd name="T67" fmla="*/ 0 h 116"/>
                <a:gd name="T68" fmla="*/ 135 w 301"/>
                <a:gd name="T69" fmla="*/ 3 h 116"/>
                <a:gd name="T70" fmla="*/ 143 w 301"/>
                <a:gd name="T71" fmla="*/ 5 h 116"/>
                <a:gd name="T72" fmla="*/ 154 w 301"/>
                <a:gd name="T73" fmla="*/ 11 h 11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2" name="Freeform 136"/>
            <p:cNvSpPr>
              <a:spLocks/>
            </p:cNvSpPr>
            <p:nvPr/>
          </p:nvSpPr>
          <p:spPr bwMode="auto">
            <a:xfrm>
              <a:off x="3268" y="2288"/>
              <a:ext cx="17" cy="88"/>
            </a:xfrm>
            <a:custGeom>
              <a:avLst/>
              <a:gdLst>
                <a:gd name="T0" fmla="*/ 2 w 21"/>
                <a:gd name="T1" fmla="*/ 53 h 100"/>
                <a:gd name="T2" fmla="*/ 0 w 21"/>
                <a:gd name="T3" fmla="*/ 47 h 100"/>
                <a:gd name="T4" fmla="*/ 0 w 21"/>
                <a:gd name="T5" fmla="*/ 31 h 100"/>
                <a:gd name="T6" fmla="*/ 2 w 21"/>
                <a:gd name="T7" fmla="*/ 14 h 100"/>
                <a:gd name="T8" fmla="*/ 7 w 21"/>
                <a:gd name="T9" fmla="*/ 0 h 100"/>
                <a:gd name="T10" fmla="*/ 6 w 21"/>
                <a:gd name="T11" fmla="*/ 13 h 100"/>
                <a:gd name="T12" fmla="*/ 4 w 21"/>
                <a:gd name="T13" fmla="*/ 31 h 100"/>
                <a:gd name="T14" fmla="*/ 2 w 21"/>
                <a:gd name="T15" fmla="*/ 47 h 100"/>
                <a:gd name="T16" fmla="*/ 2 w 21"/>
                <a:gd name="T17" fmla="*/ 53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3" name="Freeform 137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62 h 120"/>
                <a:gd name="T2" fmla="*/ 1 w 28"/>
                <a:gd name="T3" fmla="*/ 60 h 120"/>
                <a:gd name="T4" fmla="*/ 0 w 28"/>
                <a:gd name="T5" fmla="*/ 54 h 120"/>
                <a:gd name="T6" fmla="*/ 1 w 28"/>
                <a:gd name="T7" fmla="*/ 46 h 120"/>
                <a:gd name="T8" fmla="*/ 3 w 28"/>
                <a:gd name="T9" fmla="*/ 35 h 120"/>
                <a:gd name="T10" fmla="*/ 8 w 28"/>
                <a:gd name="T11" fmla="*/ 26 h 120"/>
                <a:gd name="T12" fmla="*/ 13 w 28"/>
                <a:gd name="T13" fmla="*/ 16 h 120"/>
                <a:gd name="T14" fmla="*/ 15 w 28"/>
                <a:gd name="T15" fmla="*/ 7 h 120"/>
                <a:gd name="T16" fmla="*/ 23 w 28"/>
                <a:gd name="T17" fmla="*/ 0 h 120"/>
                <a:gd name="T18" fmla="*/ 19 w 28"/>
                <a:gd name="T19" fmla="*/ 14 h 120"/>
                <a:gd name="T20" fmla="*/ 14 w 28"/>
                <a:gd name="T21" fmla="*/ 34 h 120"/>
                <a:gd name="T22" fmla="*/ 12 w 28"/>
                <a:gd name="T23" fmla="*/ 53 h 120"/>
                <a:gd name="T24" fmla="*/ 4 w 28"/>
                <a:gd name="T25" fmla="*/ 62 h 1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4" name="Freeform 138"/>
            <p:cNvSpPr>
              <a:spLocks/>
            </p:cNvSpPr>
            <p:nvPr/>
          </p:nvSpPr>
          <p:spPr bwMode="auto">
            <a:xfrm>
              <a:off x="3327" y="2255"/>
              <a:ext cx="19" cy="110"/>
            </a:xfrm>
            <a:custGeom>
              <a:avLst/>
              <a:gdLst>
                <a:gd name="T0" fmla="*/ 3 w 22"/>
                <a:gd name="T1" fmla="*/ 66 h 125"/>
                <a:gd name="T2" fmla="*/ 0 w 22"/>
                <a:gd name="T3" fmla="*/ 57 h 125"/>
                <a:gd name="T4" fmla="*/ 2 w 22"/>
                <a:gd name="T5" fmla="*/ 37 h 125"/>
                <a:gd name="T6" fmla="*/ 4 w 22"/>
                <a:gd name="T7" fmla="*/ 15 h 125"/>
                <a:gd name="T8" fmla="*/ 10 w 22"/>
                <a:gd name="T9" fmla="*/ 0 h 125"/>
                <a:gd name="T10" fmla="*/ 10 w 22"/>
                <a:gd name="T11" fmla="*/ 13 h 125"/>
                <a:gd name="T12" fmla="*/ 8 w 22"/>
                <a:gd name="T13" fmla="*/ 36 h 125"/>
                <a:gd name="T14" fmla="*/ 6 w 22"/>
                <a:gd name="T15" fmla="*/ 57 h 125"/>
                <a:gd name="T16" fmla="*/ 3 w 22"/>
                <a:gd name="T17" fmla="*/ 66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5" name="Freeform 139"/>
            <p:cNvSpPr>
              <a:spLocks/>
            </p:cNvSpPr>
            <p:nvPr/>
          </p:nvSpPr>
          <p:spPr bwMode="auto">
            <a:xfrm>
              <a:off x="3355" y="2248"/>
              <a:ext cx="16" cy="98"/>
            </a:xfrm>
            <a:custGeom>
              <a:avLst/>
              <a:gdLst>
                <a:gd name="T0" fmla="*/ 4 w 18"/>
                <a:gd name="T1" fmla="*/ 60 h 111"/>
                <a:gd name="T2" fmla="*/ 0 w 18"/>
                <a:gd name="T3" fmla="*/ 51 h 111"/>
                <a:gd name="T4" fmla="*/ 1 w 18"/>
                <a:gd name="T5" fmla="*/ 33 h 111"/>
                <a:gd name="T6" fmla="*/ 4 w 18"/>
                <a:gd name="T7" fmla="*/ 12 h 111"/>
                <a:gd name="T8" fmla="*/ 10 w 18"/>
                <a:gd name="T9" fmla="*/ 0 h 111"/>
                <a:gd name="T10" fmla="*/ 9 w 18"/>
                <a:gd name="T11" fmla="*/ 13 h 111"/>
                <a:gd name="T12" fmla="*/ 9 w 18"/>
                <a:gd name="T13" fmla="*/ 34 h 111"/>
                <a:gd name="T14" fmla="*/ 7 w 18"/>
                <a:gd name="T15" fmla="*/ 53 h 111"/>
                <a:gd name="T16" fmla="*/ 4 w 18"/>
                <a:gd name="T17" fmla="*/ 60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6" name="Freeform 140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7 w 15"/>
                <a:gd name="T1" fmla="*/ 54 h 94"/>
                <a:gd name="T2" fmla="*/ 4 w 15"/>
                <a:gd name="T3" fmla="*/ 47 h 94"/>
                <a:gd name="T4" fmla="*/ 0 w 15"/>
                <a:gd name="T5" fmla="*/ 32 h 94"/>
                <a:gd name="T6" fmla="*/ 2 w 15"/>
                <a:gd name="T7" fmla="*/ 14 h 94"/>
                <a:gd name="T8" fmla="*/ 9 w 15"/>
                <a:gd name="T9" fmla="*/ 0 h 94"/>
                <a:gd name="T10" fmla="*/ 9 w 15"/>
                <a:gd name="T11" fmla="*/ 13 h 94"/>
                <a:gd name="T12" fmla="*/ 10 w 15"/>
                <a:gd name="T13" fmla="*/ 30 h 94"/>
                <a:gd name="T14" fmla="*/ 10 w 15"/>
                <a:gd name="T15" fmla="*/ 47 h 94"/>
                <a:gd name="T16" fmla="*/ 7 w 15"/>
                <a:gd name="T17" fmla="*/ 54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7" name="Freeform 141"/>
            <p:cNvSpPr>
              <a:spLocks/>
            </p:cNvSpPr>
            <p:nvPr/>
          </p:nvSpPr>
          <p:spPr bwMode="auto">
            <a:xfrm>
              <a:off x="3469" y="2249"/>
              <a:ext cx="14" cy="43"/>
            </a:xfrm>
            <a:custGeom>
              <a:avLst/>
              <a:gdLst>
                <a:gd name="T0" fmla="*/ 4 w 18"/>
                <a:gd name="T1" fmla="*/ 33 h 46"/>
                <a:gd name="T2" fmla="*/ 2 w 18"/>
                <a:gd name="T3" fmla="*/ 29 h 46"/>
                <a:gd name="T4" fmla="*/ 2 w 18"/>
                <a:gd name="T5" fmla="*/ 19 h 46"/>
                <a:gd name="T6" fmla="*/ 0 w 18"/>
                <a:gd name="T7" fmla="*/ 7 h 46"/>
                <a:gd name="T8" fmla="*/ 2 w 18"/>
                <a:gd name="T9" fmla="*/ 0 h 46"/>
                <a:gd name="T10" fmla="*/ 2 w 18"/>
                <a:gd name="T11" fmla="*/ 10 h 46"/>
                <a:gd name="T12" fmla="*/ 3 w 18"/>
                <a:gd name="T13" fmla="*/ 21 h 46"/>
                <a:gd name="T14" fmla="*/ 5 w 18"/>
                <a:gd name="T15" fmla="*/ 30 h 46"/>
                <a:gd name="T16" fmla="*/ 4 w 18"/>
                <a:gd name="T17" fmla="*/ 3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8" name="Freeform 142"/>
            <p:cNvSpPr>
              <a:spLocks/>
            </p:cNvSpPr>
            <p:nvPr/>
          </p:nvSpPr>
          <p:spPr bwMode="auto">
            <a:xfrm>
              <a:off x="3243" y="2307"/>
              <a:ext cx="17" cy="74"/>
            </a:xfrm>
            <a:custGeom>
              <a:avLst/>
              <a:gdLst>
                <a:gd name="T0" fmla="*/ 2 w 21"/>
                <a:gd name="T1" fmla="*/ 40 h 86"/>
                <a:gd name="T2" fmla="*/ 0 w 21"/>
                <a:gd name="T3" fmla="*/ 36 h 86"/>
                <a:gd name="T4" fmla="*/ 0 w 21"/>
                <a:gd name="T5" fmla="*/ 25 h 86"/>
                <a:gd name="T6" fmla="*/ 2 w 21"/>
                <a:gd name="T7" fmla="*/ 12 h 86"/>
                <a:gd name="T8" fmla="*/ 7 w 21"/>
                <a:gd name="T9" fmla="*/ 0 h 86"/>
                <a:gd name="T10" fmla="*/ 6 w 21"/>
                <a:gd name="T11" fmla="*/ 12 h 86"/>
                <a:gd name="T12" fmla="*/ 4 w 21"/>
                <a:gd name="T13" fmla="*/ 25 h 86"/>
                <a:gd name="T14" fmla="*/ 2 w 21"/>
                <a:gd name="T15" fmla="*/ 36 h 86"/>
                <a:gd name="T16" fmla="*/ 2 w 21"/>
                <a:gd name="T17" fmla="*/ 40 h 8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9" name="Freeform 143"/>
            <p:cNvSpPr>
              <a:spLocks/>
            </p:cNvSpPr>
            <p:nvPr/>
          </p:nvSpPr>
          <p:spPr bwMode="auto">
            <a:xfrm>
              <a:off x="3306" y="2265"/>
              <a:ext cx="19" cy="105"/>
            </a:xfrm>
            <a:custGeom>
              <a:avLst/>
              <a:gdLst>
                <a:gd name="T0" fmla="*/ 2 w 23"/>
                <a:gd name="T1" fmla="*/ 60 h 121"/>
                <a:gd name="T2" fmla="*/ 0 w 23"/>
                <a:gd name="T3" fmla="*/ 52 h 121"/>
                <a:gd name="T4" fmla="*/ 2 w 23"/>
                <a:gd name="T5" fmla="*/ 33 h 121"/>
                <a:gd name="T6" fmla="*/ 3 w 23"/>
                <a:gd name="T7" fmla="*/ 14 h 121"/>
                <a:gd name="T8" fmla="*/ 9 w 23"/>
                <a:gd name="T9" fmla="*/ 0 h 121"/>
                <a:gd name="T10" fmla="*/ 8 w 23"/>
                <a:gd name="T11" fmla="*/ 12 h 121"/>
                <a:gd name="T12" fmla="*/ 7 w 23"/>
                <a:gd name="T13" fmla="*/ 32 h 121"/>
                <a:gd name="T14" fmla="*/ 4 w 23"/>
                <a:gd name="T15" fmla="*/ 52 h 121"/>
                <a:gd name="T16" fmla="*/ 2 w 23"/>
                <a:gd name="T17" fmla="*/ 60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0" name="Freeform 144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5 w 14"/>
                <a:gd name="T1" fmla="*/ 61 h 109"/>
                <a:gd name="T2" fmla="*/ 3 w 14"/>
                <a:gd name="T3" fmla="*/ 54 h 109"/>
                <a:gd name="T4" fmla="*/ 0 w 14"/>
                <a:gd name="T5" fmla="*/ 35 h 109"/>
                <a:gd name="T6" fmla="*/ 3 w 14"/>
                <a:gd name="T7" fmla="*/ 16 h 109"/>
                <a:gd name="T8" fmla="*/ 6 w 14"/>
                <a:gd name="T9" fmla="*/ 0 h 109"/>
                <a:gd name="T10" fmla="*/ 6 w 14"/>
                <a:gd name="T11" fmla="*/ 14 h 109"/>
                <a:gd name="T12" fmla="*/ 7 w 14"/>
                <a:gd name="T13" fmla="*/ 35 h 109"/>
                <a:gd name="T14" fmla="*/ 7 w 14"/>
                <a:gd name="T15" fmla="*/ 54 h 109"/>
                <a:gd name="T16" fmla="*/ 5 w 14"/>
                <a:gd name="T17" fmla="*/ 61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1" name="Freeform 145"/>
            <p:cNvSpPr>
              <a:spLocks/>
            </p:cNvSpPr>
            <p:nvPr/>
          </p:nvSpPr>
          <p:spPr bwMode="auto">
            <a:xfrm>
              <a:off x="3424" y="2242"/>
              <a:ext cx="8" cy="78"/>
            </a:xfrm>
            <a:custGeom>
              <a:avLst/>
              <a:gdLst>
                <a:gd name="T0" fmla="*/ 1 w 12"/>
                <a:gd name="T1" fmla="*/ 48 h 88"/>
                <a:gd name="T2" fmla="*/ 0 w 12"/>
                <a:gd name="T3" fmla="*/ 41 h 88"/>
                <a:gd name="T4" fmla="*/ 0 w 12"/>
                <a:gd name="T5" fmla="*/ 26 h 88"/>
                <a:gd name="T6" fmla="*/ 1 w 12"/>
                <a:gd name="T7" fmla="*/ 9 h 88"/>
                <a:gd name="T8" fmla="*/ 1 w 12"/>
                <a:gd name="T9" fmla="*/ 0 h 88"/>
                <a:gd name="T10" fmla="*/ 1 w 12"/>
                <a:gd name="T11" fmla="*/ 11 h 88"/>
                <a:gd name="T12" fmla="*/ 1 w 12"/>
                <a:gd name="T13" fmla="*/ 27 h 88"/>
                <a:gd name="T14" fmla="*/ 1 w 12"/>
                <a:gd name="T15" fmla="*/ 41 h 88"/>
                <a:gd name="T16" fmla="*/ 1 w 12"/>
                <a:gd name="T17" fmla="*/ 48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2" name="Freeform 146"/>
            <p:cNvSpPr>
              <a:spLocks/>
            </p:cNvSpPr>
            <p:nvPr/>
          </p:nvSpPr>
          <p:spPr bwMode="auto">
            <a:xfrm>
              <a:off x="3446" y="2246"/>
              <a:ext cx="13" cy="47"/>
            </a:xfrm>
            <a:custGeom>
              <a:avLst/>
              <a:gdLst>
                <a:gd name="T0" fmla="*/ 6 w 15"/>
                <a:gd name="T1" fmla="*/ 27 h 54"/>
                <a:gd name="T2" fmla="*/ 3 w 15"/>
                <a:gd name="T3" fmla="*/ 24 h 54"/>
                <a:gd name="T4" fmla="*/ 1 w 15"/>
                <a:gd name="T5" fmla="*/ 15 h 54"/>
                <a:gd name="T6" fmla="*/ 0 w 15"/>
                <a:gd name="T7" fmla="*/ 6 h 54"/>
                <a:gd name="T8" fmla="*/ 3 w 15"/>
                <a:gd name="T9" fmla="*/ 0 h 54"/>
                <a:gd name="T10" fmla="*/ 3 w 15"/>
                <a:gd name="T11" fmla="*/ 8 h 54"/>
                <a:gd name="T12" fmla="*/ 5 w 15"/>
                <a:gd name="T13" fmla="*/ 17 h 54"/>
                <a:gd name="T14" fmla="*/ 8 w 15"/>
                <a:gd name="T15" fmla="*/ 24 h 54"/>
                <a:gd name="T16" fmla="*/ 6 w 15"/>
                <a:gd name="T17" fmla="*/ 27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3" name="Freeform 147"/>
            <p:cNvSpPr>
              <a:spLocks/>
            </p:cNvSpPr>
            <p:nvPr/>
          </p:nvSpPr>
          <p:spPr bwMode="auto">
            <a:xfrm>
              <a:off x="3220" y="2323"/>
              <a:ext cx="19" cy="47"/>
            </a:xfrm>
            <a:custGeom>
              <a:avLst/>
              <a:gdLst>
                <a:gd name="T0" fmla="*/ 10 w 22"/>
                <a:gd name="T1" fmla="*/ 0 h 54"/>
                <a:gd name="T2" fmla="*/ 10 w 22"/>
                <a:gd name="T3" fmla="*/ 6 h 54"/>
                <a:gd name="T4" fmla="*/ 9 w 22"/>
                <a:gd name="T5" fmla="*/ 16 h 54"/>
                <a:gd name="T6" fmla="*/ 6 w 22"/>
                <a:gd name="T7" fmla="*/ 24 h 54"/>
                <a:gd name="T8" fmla="*/ 3 w 22"/>
                <a:gd name="T9" fmla="*/ 27 h 54"/>
                <a:gd name="T10" fmla="*/ 0 w 22"/>
                <a:gd name="T11" fmla="*/ 23 h 54"/>
                <a:gd name="T12" fmla="*/ 3 w 22"/>
                <a:gd name="T13" fmla="*/ 15 h 54"/>
                <a:gd name="T14" fmla="*/ 8 w 22"/>
                <a:gd name="T15" fmla="*/ 7 h 54"/>
                <a:gd name="T16" fmla="*/ 10 w 22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4" name="Freeform 148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30 w 51"/>
                <a:gd name="T1" fmla="*/ 1 h 11"/>
                <a:gd name="T2" fmla="*/ 29 w 51"/>
                <a:gd name="T3" fmla="*/ 1 h 11"/>
                <a:gd name="T4" fmla="*/ 24 w 51"/>
                <a:gd name="T5" fmla="*/ 1 h 11"/>
                <a:gd name="T6" fmla="*/ 20 w 51"/>
                <a:gd name="T7" fmla="*/ 1 h 11"/>
                <a:gd name="T8" fmla="*/ 14 w 51"/>
                <a:gd name="T9" fmla="*/ 0 h 11"/>
                <a:gd name="T10" fmla="*/ 10 w 51"/>
                <a:gd name="T11" fmla="*/ 0 h 11"/>
                <a:gd name="T12" fmla="*/ 5 w 51"/>
                <a:gd name="T13" fmla="*/ 0 h 11"/>
                <a:gd name="T14" fmla="*/ 2 w 51"/>
                <a:gd name="T15" fmla="*/ 1 h 11"/>
                <a:gd name="T16" fmla="*/ 0 w 51"/>
                <a:gd name="T17" fmla="*/ 1 h 11"/>
                <a:gd name="T18" fmla="*/ 1 w 51"/>
                <a:gd name="T19" fmla="*/ 2 h 11"/>
                <a:gd name="T20" fmla="*/ 5 w 51"/>
                <a:gd name="T21" fmla="*/ 2 h 11"/>
                <a:gd name="T22" fmla="*/ 7 w 51"/>
                <a:gd name="T23" fmla="*/ 2 h 11"/>
                <a:gd name="T24" fmla="*/ 12 w 51"/>
                <a:gd name="T25" fmla="*/ 2 h 11"/>
                <a:gd name="T26" fmla="*/ 17 w 51"/>
                <a:gd name="T27" fmla="*/ 1 h 11"/>
                <a:gd name="T28" fmla="*/ 23 w 51"/>
                <a:gd name="T29" fmla="*/ 1 h 11"/>
                <a:gd name="T30" fmla="*/ 27 w 51"/>
                <a:gd name="T31" fmla="*/ 1 h 11"/>
                <a:gd name="T32" fmla="*/ 30 w 51"/>
                <a:gd name="T33" fmla="*/ 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5" name="Freeform 149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24 w 44"/>
                <a:gd name="T1" fmla="*/ 0 h 32"/>
                <a:gd name="T2" fmla="*/ 22 w 44"/>
                <a:gd name="T3" fmla="*/ 2 h 32"/>
                <a:gd name="T4" fmla="*/ 19 w 44"/>
                <a:gd name="T5" fmla="*/ 4 h 32"/>
                <a:gd name="T6" fmla="*/ 16 w 44"/>
                <a:gd name="T7" fmla="*/ 4 h 32"/>
                <a:gd name="T8" fmla="*/ 11 w 44"/>
                <a:gd name="T9" fmla="*/ 7 h 32"/>
                <a:gd name="T10" fmla="*/ 6 w 44"/>
                <a:gd name="T11" fmla="*/ 9 h 32"/>
                <a:gd name="T12" fmla="*/ 4 w 44"/>
                <a:gd name="T13" fmla="*/ 11 h 32"/>
                <a:gd name="T14" fmla="*/ 0 w 44"/>
                <a:gd name="T15" fmla="*/ 13 h 32"/>
                <a:gd name="T16" fmla="*/ 0 w 44"/>
                <a:gd name="T17" fmla="*/ 16 h 32"/>
                <a:gd name="T18" fmla="*/ 3 w 44"/>
                <a:gd name="T19" fmla="*/ 17 h 32"/>
                <a:gd name="T20" fmla="*/ 4 w 44"/>
                <a:gd name="T21" fmla="*/ 16 h 32"/>
                <a:gd name="T22" fmla="*/ 8 w 44"/>
                <a:gd name="T23" fmla="*/ 15 h 32"/>
                <a:gd name="T24" fmla="*/ 12 w 44"/>
                <a:gd name="T25" fmla="*/ 11 h 32"/>
                <a:gd name="T26" fmla="*/ 16 w 44"/>
                <a:gd name="T27" fmla="*/ 9 h 32"/>
                <a:gd name="T28" fmla="*/ 19 w 44"/>
                <a:gd name="T29" fmla="*/ 4 h 32"/>
                <a:gd name="T30" fmla="*/ 22 w 44"/>
                <a:gd name="T31" fmla="*/ 4 h 32"/>
                <a:gd name="T32" fmla="*/ 24 w 4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6" name="Freeform 150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6 w 14"/>
                <a:gd name="T1" fmla="*/ 33 h 68"/>
                <a:gd name="T2" fmla="*/ 3 w 14"/>
                <a:gd name="T3" fmla="*/ 26 h 68"/>
                <a:gd name="T4" fmla="*/ 0 w 14"/>
                <a:gd name="T5" fmla="*/ 15 h 68"/>
                <a:gd name="T6" fmla="*/ 1 w 14"/>
                <a:gd name="T7" fmla="*/ 5 h 68"/>
                <a:gd name="T8" fmla="*/ 3 w 14"/>
                <a:gd name="T9" fmla="*/ 0 h 68"/>
                <a:gd name="T10" fmla="*/ 7 w 14"/>
                <a:gd name="T11" fmla="*/ 3 h 68"/>
                <a:gd name="T12" fmla="*/ 7 w 14"/>
                <a:gd name="T13" fmla="*/ 13 h 68"/>
                <a:gd name="T14" fmla="*/ 6 w 14"/>
                <a:gd name="T15" fmla="*/ 24 h 68"/>
                <a:gd name="T16" fmla="*/ 6 w 14"/>
                <a:gd name="T17" fmla="*/ 33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7" name="Freeform 151"/>
            <p:cNvSpPr>
              <a:spLocks/>
            </p:cNvSpPr>
            <p:nvPr/>
          </p:nvSpPr>
          <p:spPr bwMode="auto">
            <a:xfrm>
              <a:off x="3476" y="2202"/>
              <a:ext cx="23" cy="58"/>
            </a:xfrm>
            <a:custGeom>
              <a:avLst/>
              <a:gdLst>
                <a:gd name="T0" fmla="*/ 0 w 28"/>
                <a:gd name="T1" fmla="*/ 40 h 64"/>
                <a:gd name="T2" fmla="*/ 2 w 28"/>
                <a:gd name="T3" fmla="*/ 30 h 64"/>
                <a:gd name="T4" fmla="*/ 3 w 28"/>
                <a:gd name="T5" fmla="*/ 16 h 64"/>
                <a:gd name="T6" fmla="*/ 6 w 28"/>
                <a:gd name="T7" fmla="*/ 5 h 64"/>
                <a:gd name="T8" fmla="*/ 9 w 28"/>
                <a:gd name="T9" fmla="*/ 0 h 64"/>
                <a:gd name="T10" fmla="*/ 11 w 28"/>
                <a:gd name="T11" fmla="*/ 2 h 64"/>
                <a:gd name="T12" fmla="*/ 10 w 28"/>
                <a:gd name="T13" fmla="*/ 5 h 64"/>
                <a:gd name="T14" fmla="*/ 9 w 28"/>
                <a:gd name="T15" fmla="*/ 12 h 64"/>
                <a:gd name="T16" fmla="*/ 7 w 28"/>
                <a:gd name="T17" fmla="*/ 18 h 64"/>
                <a:gd name="T18" fmla="*/ 6 w 28"/>
                <a:gd name="T19" fmla="*/ 25 h 64"/>
                <a:gd name="T20" fmla="*/ 3 w 28"/>
                <a:gd name="T21" fmla="*/ 32 h 64"/>
                <a:gd name="T22" fmla="*/ 2 w 28"/>
                <a:gd name="T23" fmla="*/ 36 h 64"/>
                <a:gd name="T24" fmla="*/ 0 w 28"/>
                <a:gd name="T25" fmla="*/ 40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8" name="Freeform 152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5 w 15"/>
                <a:gd name="T1" fmla="*/ 31 h 62"/>
                <a:gd name="T2" fmla="*/ 2 w 15"/>
                <a:gd name="T3" fmla="*/ 27 h 62"/>
                <a:gd name="T4" fmla="*/ 0 w 15"/>
                <a:gd name="T5" fmla="*/ 17 h 62"/>
                <a:gd name="T6" fmla="*/ 0 w 15"/>
                <a:gd name="T7" fmla="*/ 6 h 62"/>
                <a:gd name="T8" fmla="*/ 2 w 15"/>
                <a:gd name="T9" fmla="*/ 0 h 62"/>
                <a:gd name="T10" fmla="*/ 4 w 15"/>
                <a:gd name="T11" fmla="*/ 3 h 62"/>
                <a:gd name="T12" fmla="*/ 5 w 15"/>
                <a:gd name="T13" fmla="*/ 10 h 62"/>
                <a:gd name="T14" fmla="*/ 5 w 15"/>
                <a:gd name="T15" fmla="*/ 22 h 62"/>
                <a:gd name="T16" fmla="*/ 5 w 15"/>
                <a:gd name="T17" fmla="*/ 31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19" name="Freeform 153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9 w 20"/>
                <a:gd name="T1" fmla="*/ 32 h 67"/>
                <a:gd name="T2" fmla="*/ 5 w 20"/>
                <a:gd name="T3" fmla="*/ 26 h 67"/>
                <a:gd name="T4" fmla="*/ 3 w 20"/>
                <a:gd name="T5" fmla="*/ 16 h 67"/>
                <a:gd name="T6" fmla="*/ 0 w 20"/>
                <a:gd name="T7" fmla="*/ 7 h 67"/>
                <a:gd name="T8" fmla="*/ 3 w 20"/>
                <a:gd name="T9" fmla="*/ 0 h 67"/>
                <a:gd name="T10" fmla="*/ 5 w 20"/>
                <a:gd name="T11" fmla="*/ 3 h 67"/>
                <a:gd name="T12" fmla="*/ 6 w 20"/>
                <a:gd name="T13" fmla="*/ 10 h 67"/>
                <a:gd name="T14" fmla="*/ 7 w 20"/>
                <a:gd name="T15" fmla="*/ 22 h 67"/>
                <a:gd name="T16" fmla="*/ 9 w 20"/>
                <a:gd name="T17" fmla="*/ 32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0" name="Freeform 154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18 w 27"/>
                <a:gd name="T1" fmla="*/ 33 h 64"/>
                <a:gd name="T2" fmla="*/ 15 w 27"/>
                <a:gd name="T3" fmla="*/ 31 h 64"/>
                <a:gd name="T4" fmla="*/ 10 w 27"/>
                <a:gd name="T5" fmla="*/ 26 h 64"/>
                <a:gd name="T6" fmla="*/ 6 w 27"/>
                <a:gd name="T7" fmla="*/ 21 h 64"/>
                <a:gd name="T8" fmla="*/ 5 w 27"/>
                <a:gd name="T9" fmla="*/ 16 h 64"/>
                <a:gd name="T10" fmla="*/ 2 w 27"/>
                <a:gd name="T11" fmla="*/ 10 h 64"/>
                <a:gd name="T12" fmla="*/ 0 w 27"/>
                <a:gd name="T13" fmla="*/ 5 h 64"/>
                <a:gd name="T14" fmla="*/ 1 w 27"/>
                <a:gd name="T15" fmla="*/ 3 h 64"/>
                <a:gd name="T16" fmla="*/ 3 w 27"/>
                <a:gd name="T17" fmla="*/ 0 h 64"/>
                <a:gd name="T18" fmla="*/ 6 w 27"/>
                <a:gd name="T19" fmla="*/ 4 h 64"/>
                <a:gd name="T20" fmla="*/ 11 w 27"/>
                <a:gd name="T21" fmla="*/ 12 h 64"/>
                <a:gd name="T22" fmla="*/ 16 w 27"/>
                <a:gd name="T23" fmla="*/ 24 h 64"/>
                <a:gd name="T24" fmla="*/ 18 w 27"/>
                <a:gd name="T25" fmla="*/ 33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1" name="Freeform 155"/>
            <p:cNvSpPr>
              <a:spLocks/>
            </p:cNvSpPr>
            <p:nvPr/>
          </p:nvSpPr>
          <p:spPr bwMode="auto">
            <a:xfrm>
              <a:off x="3339" y="2193"/>
              <a:ext cx="36" cy="56"/>
            </a:xfrm>
            <a:custGeom>
              <a:avLst/>
              <a:gdLst>
                <a:gd name="T0" fmla="*/ 23 w 40"/>
                <a:gd name="T1" fmla="*/ 30 h 66"/>
                <a:gd name="T2" fmla="*/ 20 w 40"/>
                <a:gd name="T3" fmla="*/ 26 h 66"/>
                <a:gd name="T4" fmla="*/ 15 w 40"/>
                <a:gd name="T5" fmla="*/ 22 h 66"/>
                <a:gd name="T6" fmla="*/ 11 w 40"/>
                <a:gd name="T7" fmla="*/ 18 h 66"/>
                <a:gd name="T8" fmla="*/ 6 w 40"/>
                <a:gd name="T9" fmla="*/ 13 h 66"/>
                <a:gd name="T10" fmla="*/ 4 w 40"/>
                <a:gd name="T11" fmla="*/ 9 h 66"/>
                <a:gd name="T12" fmla="*/ 1 w 40"/>
                <a:gd name="T13" fmla="*/ 5 h 66"/>
                <a:gd name="T14" fmla="*/ 0 w 40"/>
                <a:gd name="T15" fmla="*/ 3 h 66"/>
                <a:gd name="T16" fmla="*/ 3 w 40"/>
                <a:gd name="T17" fmla="*/ 0 h 66"/>
                <a:gd name="T18" fmla="*/ 5 w 40"/>
                <a:gd name="T19" fmla="*/ 0 h 66"/>
                <a:gd name="T20" fmla="*/ 9 w 40"/>
                <a:gd name="T21" fmla="*/ 3 h 66"/>
                <a:gd name="T22" fmla="*/ 11 w 40"/>
                <a:gd name="T23" fmla="*/ 7 h 66"/>
                <a:gd name="T24" fmla="*/ 14 w 40"/>
                <a:gd name="T25" fmla="*/ 12 h 66"/>
                <a:gd name="T26" fmla="*/ 17 w 40"/>
                <a:gd name="T27" fmla="*/ 17 h 66"/>
                <a:gd name="T28" fmla="*/ 19 w 40"/>
                <a:gd name="T29" fmla="*/ 22 h 66"/>
                <a:gd name="T30" fmla="*/ 22 w 40"/>
                <a:gd name="T31" fmla="*/ 26 h 66"/>
                <a:gd name="T32" fmla="*/ 23 w 40"/>
                <a:gd name="T33" fmla="*/ 30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2" name="Freeform 156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24 w 56"/>
                <a:gd name="T1" fmla="*/ 37 h 65"/>
                <a:gd name="T2" fmla="*/ 20 w 56"/>
                <a:gd name="T3" fmla="*/ 34 h 65"/>
                <a:gd name="T4" fmla="*/ 17 w 56"/>
                <a:gd name="T5" fmla="*/ 29 h 65"/>
                <a:gd name="T6" fmla="*/ 12 w 56"/>
                <a:gd name="T7" fmla="*/ 23 h 65"/>
                <a:gd name="T8" fmla="*/ 8 w 56"/>
                <a:gd name="T9" fmla="*/ 18 h 65"/>
                <a:gd name="T10" fmla="*/ 4 w 56"/>
                <a:gd name="T11" fmla="*/ 11 h 65"/>
                <a:gd name="T12" fmla="*/ 3 w 56"/>
                <a:gd name="T13" fmla="*/ 5 h 65"/>
                <a:gd name="T14" fmla="*/ 0 w 56"/>
                <a:gd name="T15" fmla="*/ 3 h 65"/>
                <a:gd name="T16" fmla="*/ 3 w 56"/>
                <a:gd name="T17" fmla="*/ 0 h 65"/>
                <a:gd name="T18" fmla="*/ 3 w 56"/>
                <a:gd name="T19" fmla="*/ 1 h 65"/>
                <a:gd name="T20" fmla="*/ 7 w 56"/>
                <a:gd name="T21" fmla="*/ 4 h 65"/>
                <a:gd name="T22" fmla="*/ 10 w 56"/>
                <a:gd name="T23" fmla="*/ 10 h 65"/>
                <a:gd name="T24" fmla="*/ 14 w 56"/>
                <a:gd name="T25" fmla="*/ 17 h 65"/>
                <a:gd name="T26" fmla="*/ 17 w 56"/>
                <a:gd name="T27" fmla="*/ 23 h 65"/>
                <a:gd name="T28" fmla="*/ 20 w 56"/>
                <a:gd name="T29" fmla="*/ 29 h 65"/>
                <a:gd name="T30" fmla="*/ 22 w 56"/>
                <a:gd name="T31" fmla="*/ 34 h 65"/>
                <a:gd name="T32" fmla="*/ 24 w 56"/>
                <a:gd name="T33" fmla="*/ 37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3" name="Freeform 157"/>
            <p:cNvSpPr>
              <a:spLocks/>
            </p:cNvSpPr>
            <p:nvPr/>
          </p:nvSpPr>
          <p:spPr bwMode="auto">
            <a:xfrm>
              <a:off x="3266" y="2211"/>
              <a:ext cx="56" cy="59"/>
            </a:xfrm>
            <a:custGeom>
              <a:avLst/>
              <a:gdLst>
                <a:gd name="T0" fmla="*/ 35 w 63"/>
                <a:gd name="T1" fmla="*/ 33 h 68"/>
                <a:gd name="T2" fmla="*/ 31 w 63"/>
                <a:gd name="T3" fmla="*/ 31 h 68"/>
                <a:gd name="T4" fmla="*/ 25 w 63"/>
                <a:gd name="T5" fmla="*/ 27 h 68"/>
                <a:gd name="T6" fmla="*/ 18 w 63"/>
                <a:gd name="T7" fmla="*/ 23 h 68"/>
                <a:gd name="T8" fmla="*/ 12 w 63"/>
                <a:gd name="T9" fmla="*/ 17 h 68"/>
                <a:gd name="T10" fmla="*/ 7 w 63"/>
                <a:gd name="T11" fmla="*/ 12 h 68"/>
                <a:gd name="T12" fmla="*/ 3 w 63"/>
                <a:gd name="T13" fmla="*/ 7 h 68"/>
                <a:gd name="T14" fmla="*/ 0 w 63"/>
                <a:gd name="T15" fmla="*/ 3 h 68"/>
                <a:gd name="T16" fmla="*/ 2 w 63"/>
                <a:gd name="T17" fmla="*/ 0 h 68"/>
                <a:gd name="T18" fmla="*/ 4 w 63"/>
                <a:gd name="T19" fmla="*/ 0 h 68"/>
                <a:gd name="T20" fmla="*/ 9 w 63"/>
                <a:gd name="T21" fmla="*/ 3 h 68"/>
                <a:gd name="T22" fmla="*/ 13 w 63"/>
                <a:gd name="T23" fmla="*/ 8 h 68"/>
                <a:gd name="T24" fmla="*/ 18 w 63"/>
                <a:gd name="T25" fmla="*/ 13 h 68"/>
                <a:gd name="T26" fmla="*/ 22 w 63"/>
                <a:gd name="T27" fmla="*/ 20 h 68"/>
                <a:gd name="T28" fmla="*/ 28 w 63"/>
                <a:gd name="T29" fmla="*/ 26 h 68"/>
                <a:gd name="T30" fmla="*/ 32 w 63"/>
                <a:gd name="T31" fmla="*/ 31 h 68"/>
                <a:gd name="T32" fmla="*/ 35 w 63"/>
                <a:gd name="T33" fmla="*/ 33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4" name="Freeform 158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41 w 73"/>
                <a:gd name="T1" fmla="*/ 33 h 64"/>
                <a:gd name="T2" fmla="*/ 36 w 73"/>
                <a:gd name="T3" fmla="*/ 31 h 64"/>
                <a:gd name="T4" fmla="*/ 29 w 73"/>
                <a:gd name="T5" fmla="*/ 28 h 64"/>
                <a:gd name="T6" fmla="*/ 22 w 73"/>
                <a:gd name="T7" fmla="*/ 25 h 64"/>
                <a:gd name="T8" fmla="*/ 16 w 73"/>
                <a:gd name="T9" fmla="*/ 22 h 64"/>
                <a:gd name="T10" fmla="*/ 10 w 73"/>
                <a:gd name="T11" fmla="*/ 17 h 64"/>
                <a:gd name="T12" fmla="*/ 4 w 73"/>
                <a:gd name="T13" fmla="*/ 11 h 64"/>
                <a:gd name="T14" fmla="*/ 2 w 73"/>
                <a:gd name="T15" fmla="*/ 7 h 64"/>
                <a:gd name="T16" fmla="*/ 0 w 73"/>
                <a:gd name="T17" fmla="*/ 3 h 64"/>
                <a:gd name="T18" fmla="*/ 2 w 73"/>
                <a:gd name="T19" fmla="*/ 0 h 64"/>
                <a:gd name="T20" fmla="*/ 5 w 73"/>
                <a:gd name="T21" fmla="*/ 4 h 64"/>
                <a:gd name="T22" fmla="*/ 11 w 73"/>
                <a:gd name="T23" fmla="*/ 7 h 64"/>
                <a:gd name="T24" fmla="*/ 18 w 73"/>
                <a:gd name="T25" fmla="*/ 12 h 64"/>
                <a:gd name="T26" fmla="*/ 26 w 73"/>
                <a:gd name="T27" fmla="*/ 19 h 64"/>
                <a:gd name="T28" fmla="*/ 32 w 73"/>
                <a:gd name="T29" fmla="*/ 25 h 64"/>
                <a:gd name="T30" fmla="*/ 38 w 73"/>
                <a:gd name="T31" fmla="*/ 30 h 64"/>
                <a:gd name="T32" fmla="*/ 41 w 73"/>
                <a:gd name="T33" fmla="*/ 3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5" name="Freeform 159"/>
            <p:cNvSpPr>
              <a:spLocks/>
            </p:cNvSpPr>
            <p:nvPr/>
          </p:nvSpPr>
          <p:spPr bwMode="auto">
            <a:xfrm>
              <a:off x="3215" y="2262"/>
              <a:ext cx="70" cy="28"/>
            </a:xfrm>
            <a:custGeom>
              <a:avLst/>
              <a:gdLst>
                <a:gd name="T0" fmla="*/ 0 w 81"/>
                <a:gd name="T1" fmla="*/ 1 h 31"/>
                <a:gd name="T2" fmla="*/ 3 w 81"/>
                <a:gd name="T3" fmla="*/ 0 h 31"/>
                <a:gd name="T4" fmla="*/ 7 w 81"/>
                <a:gd name="T5" fmla="*/ 2 h 31"/>
                <a:gd name="T6" fmla="*/ 11 w 81"/>
                <a:gd name="T7" fmla="*/ 5 h 31"/>
                <a:gd name="T8" fmla="*/ 17 w 81"/>
                <a:gd name="T9" fmla="*/ 6 h 31"/>
                <a:gd name="T10" fmla="*/ 23 w 81"/>
                <a:gd name="T11" fmla="*/ 10 h 31"/>
                <a:gd name="T12" fmla="*/ 30 w 81"/>
                <a:gd name="T13" fmla="*/ 13 h 31"/>
                <a:gd name="T14" fmla="*/ 35 w 81"/>
                <a:gd name="T15" fmla="*/ 15 h 31"/>
                <a:gd name="T16" fmla="*/ 39 w 81"/>
                <a:gd name="T17" fmla="*/ 17 h 31"/>
                <a:gd name="T18" fmla="*/ 34 w 81"/>
                <a:gd name="T19" fmla="*/ 19 h 31"/>
                <a:gd name="T20" fmla="*/ 27 w 81"/>
                <a:gd name="T21" fmla="*/ 18 h 31"/>
                <a:gd name="T22" fmla="*/ 20 w 81"/>
                <a:gd name="T23" fmla="*/ 16 h 31"/>
                <a:gd name="T24" fmla="*/ 14 w 81"/>
                <a:gd name="T25" fmla="*/ 14 h 31"/>
                <a:gd name="T26" fmla="*/ 8 w 81"/>
                <a:gd name="T27" fmla="*/ 12 h 31"/>
                <a:gd name="T28" fmla="*/ 3 w 81"/>
                <a:gd name="T29" fmla="*/ 9 h 31"/>
                <a:gd name="T30" fmla="*/ 0 w 81"/>
                <a:gd name="T31" fmla="*/ 5 h 31"/>
                <a:gd name="T32" fmla="*/ 0 w 81"/>
                <a:gd name="T33" fmla="*/ 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6" name="Freeform 160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4 w 78"/>
                <a:gd name="T3" fmla="*/ 0 h 30"/>
                <a:gd name="T4" fmla="*/ 8 w 78"/>
                <a:gd name="T5" fmla="*/ 1 h 30"/>
                <a:gd name="T6" fmla="*/ 13 w 78"/>
                <a:gd name="T7" fmla="*/ 3 h 30"/>
                <a:gd name="T8" fmla="*/ 21 w 78"/>
                <a:gd name="T9" fmla="*/ 5 h 30"/>
                <a:gd name="T10" fmla="*/ 28 w 78"/>
                <a:gd name="T11" fmla="*/ 8 h 30"/>
                <a:gd name="T12" fmla="*/ 35 w 78"/>
                <a:gd name="T13" fmla="*/ 10 h 30"/>
                <a:gd name="T14" fmla="*/ 41 w 78"/>
                <a:gd name="T15" fmla="*/ 12 h 30"/>
                <a:gd name="T16" fmla="*/ 46 w 78"/>
                <a:gd name="T17" fmla="*/ 14 h 30"/>
                <a:gd name="T18" fmla="*/ 39 w 78"/>
                <a:gd name="T19" fmla="*/ 15 h 30"/>
                <a:gd name="T20" fmla="*/ 31 w 78"/>
                <a:gd name="T21" fmla="*/ 14 h 30"/>
                <a:gd name="T22" fmla="*/ 23 w 78"/>
                <a:gd name="T23" fmla="*/ 14 h 30"/>
                <a:gd name="T24" fmla="*/ 16 w 78"/>
                <a:gd name="T25" fmla="*/ 12 h 30"/>
                <a:gd name="T26" fmla="*/ 9 w 78"/>
                <a:gd name="T27" fmla="*/ 9 h 30"/>
                <a:gd name="T28" fmla="*/ 4 w 78"/>
                <a:gd name="T29" fmla="*/ 7 h 30"/>
                <a:gd name="T30" fmla="*/ 0 w 78"/>
                <a:gd name="T31" fmla="*/ 3 h 30"/>
                <a:gd name="T32" fmla="*/ 0 w 7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7" name="Freeform 161"/>
            <p:cNvSpPr>
              <a:spLocks/>
            </p:cNvSpPr>
            <p:nvPr/>
          </p:nvSpPr>
          <p:spPr bwMode="auto">
            <a:xfrm>
              <a:off x="2985" y="2178"/>
              <a:ext cx="346" cy="77"/>
            </a:xfrm>
            <a:custGeom>
              <a:avLst/>
              <a:gdLst>
                <a:gd name="T0" fmla="*/ 203 w 394"/>
                <a:gd name="T1" fmla="*/ 7 h 88"/>
                <a:gd name="T2" fmla="*/ 203 w 394"/>
                <a:gd name="T3" fmla="*/ 5 h 88"/>
                <a:gd name="T4" fmla="*/ 204 w 394"/>
                <a:gd name="T5" fmla="*/ 4 h 88"/>
                <a:gd name="T6" fmla="*/ 205 w 394"/>
                <a:gd name="T7" fmla="*/ 3 h 88"/>
                <a:gd name="T8" fmla="*/ 205 w 394"/>
                <a:gd name="T9" fmla="*/ 0 h 88"/>
                <a:gd name="T10" fmla="*/ 191 w 394"/>
                <a:gd name="T11" fmla="*/ 9 h 88"/>
                <a:gd name="T12" fmla="*/ 175 w 394"/>
                <a:gd name="T13" fmla="*/ 16 h 88"/>
                <a:gd name="T14" fmla="*/ 161 w 394"/>
                <a:gd name="T15" fmla="*/ 22 h 88"/>
                <a:gd name="T16" fmla="*/ 146 w 394"/>
                <a:gd name="T17" fmla="*/ 26 h 88"/>
                <a:gd name="T18" fmla="*/ 130 w 394"/>
                <a:gd name="T19" fmla="*/ 31 h 88"/>
                <a:gd name="T20" fmla="*/ 117 w 394"/>
                <a:gd name="T21" fmla="*/ 34 h 88"/>
                <a:gd name="T22" fmla="*/ 104 w 394"/>
                <a:gd name="T23" fmla="*/ 35 h 88"/>
                <a:gd name="T24" fmla="*/ 90 w 394"/>
                <a:gd name="T25" fmla="*/ 38 h 88"/>
                <a:gd name="T26" fmla="*/ 77 w 394"/>
                <a:gd name="T27" fmla="*/ 39 h 88"/>
                <a:gd name="T28" fmla="*/ 65 w 394"/>
                <a:gd name="T29" fmla="*/ 40 h 88"/>
                <a:gd name="T30" fmla="*/ 53 w 394"/>
                <a:gd name="T31" fmla="*/ 40 h 88"/>
                <a:gd name="T32" fmla="*/ 41 w 394"/>
                <a:gd name="T33" fmla="*/ 40 h 88"/>
                <a:gd name="T34" fmla="*/ 30 w 394"/>
                <a:gd name="T35" fmla="*/ 40 h 88"/>
                <a:gd name="T36" fmla="*/ 19 w 394"/>
                <a:gd name="T37" fmla="*/ 40 h 88"/>
                <a:gd name="T38" fmla="*/ 10 w 394"/>
                <a:gd name="T39" fmla="*/ 40 h 88"/>
                <a:gd name="T40" fmla="*/ 0 w 394"/>
                <a:gd name="T41" fmla="*/ 40 h 88"/>
                <a:gd name="T42" fmla="*/ 7 w 394"/>
                <a:gd name="T43" fmla="*/ 40 h 88"/>
                <a:gd name="T44" fmla="*/ 15 w 394"/>
                <a:gd name="T45" fmla="*/ 43 h 88"/>
                <a:gd name="T46" fmla="*/ 25 w 394"/>
                <a:gd name="T47" fmla="*/ 44 h 88"/>
                <a:gd name="T48" fmla="*/ 36 w 394"/>
                <a:gd name="T49" fmla="*/ 45 h 88"/>
                <a:gd name="T50" fmla="*/ 49 w 394"/>
                <a:gd name="T51" fmla="*/ 46 h 88"/>
                <a:gd name="T52" fmla="*/ 64 w 394"/>
                <a:gd name="T53" fmla="*/ 46 h 88"/>
                <a:gd name="T54" fmla="*/ 79 w 394"/>
                <a:gd name="T55" fmla="*/ 44 h 88"/>
                <a:gd name="T56" fmla="*/ 95 w 394"/>
                <a:gd name="T57" fmla="*/ 43 h 88"/>
                <a:gd name="T58" fmla="*/ 110 w 394"/>
                <a:gd name="T59" fmla="*/ 40 h 88"/>
                <a:gd name="T60" fmla="*/ 125 w 394"/>
                <a:gd name="T61" fmla="*/ 39 h 88"/>
                <a:gd name="T62" fmla="*/ 141 w 394"/>
                <a:gd name="T63" fmla="*/ 35 h 88"/>
                <a:gd name="T64" fmla="*/ 155 w 394"/>
                <a:gd name="T65" fmla="*/ 31 h 88"/>
                <a:gd name="T66" fmla="*/ 169 w 394"/>
                <a:gd name="T67" fmla="*/ 26 h 88"/>
                <a:gd name="T68" fmla="*/ 182 w 394"/>
                <a:gd name="T69" fmla="*/ 21 h 88"/>
                <a:gd name="T70" fmla="*/ 193 w 394"/>
                <a:gd name="T71" fmla="*/ 15 h 88"/>
                <a:gd name="T72" fmla="*/ 203 w 394"/>
                <a:gd name="T73" fmla="*/ 7 h 8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8" name="Freeform 162"/>
            <p:cNvSpPr>
              <a:spLocks/>
            </p:cNvSpPr>
            <p:nvPr/>
          </p:nvSpPr>
          <p:spPr bwMode="auto">
            <a:xfrm>
              <a:off x="3008" y="2199"/>
              <a:ext cx="49" cy="50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4 h 59"/>
                <a:gd name="T6" fmla="*/ 3 w 57"/>
                <a:gd name="T7" fmla="*/ 7 h 59"/>
                <a:gd name="T8" fmla="*/ 6 w 57"/>
                <a:gd name="T9" fmla="*/ 12 h 59"/>
                <a:gd name="T10" fmla="*/ 9 w 57"/>
                <a:gd name="T11" fmla="*/ 16 h 59"/>
                <a:gd name="T12" fmla="*/ 15 w 57"/>
                <a:gd name="T13" fmla="*/ 21 h 59"/>
                <a:gd name="T14" fmla="*/ 21 w 57"/>
                <a:gd name="T15" fmla="*/ 24 h 59"/>
                <a:gd name="T16" fmla="*/ 27 w 57"/>
                <a:gd name="T17" fmla="*/ 26 h 59"/>
                <a:gd name="T18" fmla="*/ 24 w 57"/>
                <a:gd name="T19" fmla="*/ 23 h 59"/>
                <a:gd name="T20" fmla="*/ 21 w 57"/>
                <a:gd name="T21" fmla="*/ 19 h 59"/>
                <a:gd name="T22" fmla="*/ 16 w 57"/>
                <a:gd name="T23" fmla="*/ 14 h 59"/>
                <a:gd name="T24" fmla="*/ 12 w 57"/>
                <a:gd name="T25" fmla="*/ 10 h 59"/>
                <a:gd name="T26" fmla="*/ 9 w 57"/>
                <a:gd name="T27" fmla="*/ 6 h 59"/>
                <a:gd name="T28" fmla="*/ 5 w 57"/>
                <a:gd name="T29" fmla="*/ 3 h 59"/>
                <a:gd name="T30" fmla="*/ 3 w 57"/>
                <a:gd name="T31" fmla="*/ 1 h 59"/>
                <a:gd name="T32" fmla="*/ 1 w 57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9" name="Freeform 163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3 h 68"/>
                <a:gd name="T4" fmla="*/ 3 w 73"/>
                <a:gd name="T5" fmla="*/ 6 h 68"/>
                <a:gd name="T6" fmla="*/ 4 w 73"/>
                <a:gd name="T7" fmla="*/ 10 h 68"/>
                <a:gd name="T8" fmla="*/ 9 w 73"/>
                <a:gd name="T9" fmla="*/ 17 h 68"/>
                <a:gd name="T10" fmla="*/ 15 w 73"/>
                <a:gd name="T11" fmla="*/ 23 h 68"/>
                <a:gd name="T12" fmla="*/ 21 w 73"/>
                <a:gd name="T13" fmla="*/ 27 h 68"/>
                <a:gd name="T14" fmla="*/ 28 w 73"/>
                <a:gd name="T15" fmla="*/ 31 h 68"/>
                <a:gd name="T16" fmla="*/ 35 w 73"/>
                <a:gd name="T17" fmla="*/ 33 h 68"/>
                <a:gd name="T18" fmla="*/ 32 w 73"/>
                <a:gd name="T19" fmla="*/ 31 h 68"/>
                <a:gd name="T20" fmla="*/ 28 w 73"/>
                <a:gd name="T21" fmla="*/ 27 h 68"/>
                <a:gd name="T22" fmla="*/ 24 w 73"/>
                <a:gd name="T23" fmla="*/ 21 h 68"/>
                <a:gd name="T24" fmla="*/ 18 w 73"/>
                <a:gd name="T25" fmla="*/ 15 h 68"/>
                <a:gd name="T26" fmla="*/ 14 w 73"/>
                <a:gd name="T27" fmla="*/ 9 h 68"/>
                <a:gd name="T28" fmla="*/ 8 w 73"/>
                <a:gd name="T29" fmla="*/ 3 h 68"/>
                <a:gd name="T30" fmla="*/ 3 w 73"/>
                <a:gd name="T31" fmla="*/ 1 h 68"/>
                <a:gd name="T32" fmla="*/ 3 w 73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0" name="Freeform 164"/>
            <p:cNvSpPr>
              <a:spLocks/>
            </p:cNvSpPr>
            <p:nvPr/>
          </p:nvSpPr>
          <p:spPr bwMode="auto">
            <a:xfrm>
              <a:off x="3094" y="2181"/>
              <a:ext cx="56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4 h 76"/>
                <a:gd name="T4" fmla="*/ 1 w 63"/>
                <a:gd name="T5" fmla="*/ 8 h 76"/>
                <a:gd name="T6" fmla="*/ 4 w 63"/>
                <a:gd name="T7" fmla="*/ 14 h 76"/>
                <a:gd name="T8" fmla="*/ 9 w 63"/>
                <a:gd name="T9" fmla="*/ 20 h 76"/>
                <a:gd name="T10" fmla="*/ 15 w 63"/>
                <a:gd name="T11" fmla="*/ 27 h 76"/>
                <a:gd name="T12" fmla="*/ 21 w 63"/>
                <a:gd name="T13" fmla="*/ 34 h 76"/>
                <a:gd name="T14" fmla="*/ 28 w 63"/>
                <a:gd name="T15" fmla="*/ 38 h 76"/>
                <a:gd name="T16" fmla="*/ 35 w 63"/>
                <a:gd name="T17" fmla="*/ 41 h 76"/>
                <a:gd name="T18" fmla="*/ 33 w 63"/>
                <a:gd name="T19" fmla="*/ 38 h 76"/>
                <a:gd name="T20" fmla="*/ 29 w 63"/>
                <a:gd name="T21" fmla="*/ 32 h 76"/>
                <a:gd name="T22" fmla="*/ 25 w 63"/>
                <a:gd name="T23" fmla="*/ 26 h 76"/>
                <a:gd name="T24" fmla="*/ 20 w 63"/>
                <a:gd name="T25" fmla="*/ 18 h 76"/>
                <a:gd name="T26" fmla="*/ 13 w 63"/>
                <a:gd name="T27" fmla="*/ 11 h 76"/>
                <a:gd name="T28" fmla="*/ 9 w 63"/>
                <a:gd name="T29" fmla="*/ 4 h 76"/>
                <a:gd name="T30" fmla="*/ 4 w 63"/>
                <a:gd name="T31" fmla="*/ 2 h 76"/>
                <a:gd name="T32" fmla="*/ 2 w 63"/>
                <a:gd name="T33" fmla="*/ 0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1" name="Freeform 165"/>
            <p:cNvSpPr>
              <a:spLocks/>
            </p:cNvSpPr>
            <p:nvPr/>
          </p:nvSpPr>
          <p:spPr bwMode="auto">
            <a:xfrm>
              <a:off x="3159" y="2178"/>
              <a:ext cx="49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7 h 70"/>
                <a:gd name="T6" fmla="*/ 4 w 55"/>
                <a:gd name="T7" fmla="*/ 11 h 70"/>
                <a:gd name="T8" fmla="*/ 9 w 55"/>
                <a:gd name="T9" fmla="*/ 18 h 70"/>
                <a:gd name="T10" fmla="*/ 13 w 55"/>
                <a:gd name="T11" fmla="*/ 24 h 70"/>
                <a:gd name="T12" fmla="*/ 19 w 55"/>
                <a:gd name="T13" fmla="*/ 29 h 70"/>
                <a:gd name="T14" fmla="*/ 26 w 55"/>
                <a:gd name="T15" fmla="*/ 33 h 70"/>
                <a:gd name="T16" fmla="*/ 31 w 55"/>
                <a:gd name="T17" fmla="*/ 35 h 70"/>
                <a:gd name="T18" fmla="*/ 29 w 55"/>
                <a:gd name="T19" fmla="*/ 32 h 70"/>
                <a:gd name="T20" fmla="*/ 26 w 55"/>
                <a:gd name="T21" fmla="*/ 27 h 70"/>
                <a:gd name="T22" fmla="*/ 21 w 55"/>
                <a:gd name="T23" fmla="*/ 21 h 70"/>
                <a:gd name="T24" fmla="*/ 18 w 55"/>
                <a:gd name="T25" fmla="*/ 15 h 70"/>
                <a:gd name="T26" fmla="*/ 12 w 55"/>
                <a:gd name="T27" fmla="*/ 8 h 70"/>
                <a:gd name="T28" fmla="*/ 9 w 55"/>
                <a:gd name="T29" fmla="*/ 3 h 70"/>
                <a:gd name="T30" fmla="*/ 4 w 55"/>
                <a:gd name="T31" fmla="*/ 1 h 70"/>
                <a:gd name="T32" fmla="*/ 1 w 55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2" name="Freeform 166"/>
            <p:cNvSpPr>
              <a:spLocks/>
            </p:cNvSpPr>
            <p:nvPr/>
          </p:nvSpPr>
          <p:spPr bwMode="auto">
            <a:xfrm>
              <a:off x="3197" y="2176"/>
              <a:ext cx="35" cy="56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5 h 63"/>
                <a:gd name="T6" fmla="*/ 1 w 39"/>
                <a:gd name="T7" fmla="*/ 11 h 63"/>
                <a:gd name="T8" fmla="*/ 4 w 39"/>
                <a:gd name="T9" fmla="*/ 17 h 63"/>
                <a:gd name="T10" fmla="*/ 5 w 39"/>
                <a:gd name="T11" fmla="*/ 22 h 63"/>
                <a:gd name="T12" fmla="*/ 10 w 39"/>
                <a:gd name="T13" fmla="*/ 28 h 63"/>
                <a:gd name="T14" fmla="*/ 16 w 39"/>
                <a:gd name="T15" fmla="*/ 32 h 63"/>
                <a:gd name="T16" fmla="*/ 22 w 39"/>
                <a:gd name="T17" fmla="*/ 35 h 63"/>
                <a:gd name="T18" fmla="*/ 20 w 39"/>
                <a:gd name="T19" fmla="*/ 31 h 63"/>
                <a:gd name="T20" fmla="*/ 18 w 39"/>
                <a:gd name="T21" fmla="*/ 26 h 63"/>
                <a:gd name="T22" fmla="*/ 15 w 39"/>
                <a:gd name="T23" fmla="*/ 20 h 63"/>
                <a:gd name="T24" fmla="*/ 13 w 39"/>
                <a:gd name="T25" fmla="*/ 14 h 63"/>
                <a:gd name="T26" fmla="*/ 10 w 39"/>
                <a:gd name="T27" fmla="*/ 9 h 63"/>
                <a:gd name="T28" fmla="*/ 7 w 39"/>
                <a:gd name="T29" fmla="*/ 4 h 63"/>
                <a:gd name="T30" fmla="*/ 4 w 39"/>
                <a:gd name="T31" fmla="*/ 1 h 63"/>
                <a:gd name="T32" fmla="*/ 3 w 39"/>
                <a:gd name="T33" fmla="*/ 0 h 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3" name="Freeform 167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3 h 49"/>
                <a:gd name="T4" fmla="*/ 0 w 30"/>
                <a:gd name="T5" fmla="*/ 5 h 49"/>
                <a:gd name="T6" fmla="*/ 2 w 30"/>
                <a:gd name="T7" fmla="*/ 8 h 49"/>
                <a:gd name="T8" fmla="*/ 3 w 30"/>
                <a:gd name="T9" fmla="*/ 12 h 49"/>
                <a:gd name="T10" fmla="*/ 6 w 30"/>
                <a:gd name="T11" fmla="*/ 16 h 49"/>
                <a:gd name="T12" fmla="*/ 9 w 30"/>
                <a:gd name="T13" fmla="*/ 20 h 49"/>
                <a:gd name="T14" fmla="*/ 12 w 30"/>
                <a:gd name="T15" fmla="*/ 21 h 49"/>
                <a:gd name="T16" fmla="*/ 15 w 30"/>
                <a:gd name="T17" fmla="*/ 23 h 49"/>
                <a:gd name="T18" fmla="*/ 12 w 30"/>
                <a:gd name="T19" fmla="*/ 17 h 49"/>
                <a:gd name="T20" fmla="*/ 9 w 30"/>
                <a:gd name="T21" fmla="*/ 9 h 49"/>
                <a:gd name="T22" fmla="*/ 5 w 30"/>
                <a:gd name="T23" fmla="*/ 3 h 49"/>
                <a:gd name="T24" fmla="*/ 2 w 30"/>
                <a:gd name="T25" fmla="*/ 0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4" name="Freeform 168"/>
            <p:cNvSpPr>
              <a:spLocks/>
            </p:cNvSpPr>
            <p:nvPr/>
          </p:nvSpPr>
          <p:spPr bwMode="auto">
            <a:xfrm>
              <a:off x="3290" y="2172"/>
              <a:ext cx="20" cy="27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5 h 31"/>
                <a:gd name="T4" fmla="*/ 4 w 22"/>
                <a:gd name="T5" fmla="*/ 11 h 31"/>
                <a:gd name="T6" fmla="*/ 7 w 22"/>
                <a:gd name="T7" fmla="*/ 16 h 31"/>
                <a:gd name="T8" fmla="*/ 14 w 22"/>
                <a:gd name="T9" fmla="*/ 15 h 31"/>
                <a:gd name="T10" fmla="*/ 8 w 22"/>
                <a:gd name="T11" fmla="*/ 12 h 31"/>
                <a:gd name="T12" fmla="*/ 5 w 22"/>
                <a:gd name="T13" fmla="*/ 5 h 31"/>
                <a:gd name="T14" fmla="*/ 5 w 22"/>
                <a:gd name="T15" fmla="*/ 0 h 31"/>
                <a:gd name="T16" fmla="*/ 2 w 22"/>
                <a:gd name="T17" fmla="*/ 1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5" name="Freeform 169"/>
            <p:cNvSpPr>
              <a:spLocks/>
            </p:cNvSpPr>
            <p:nvPr/>
          </p:nvSpPr>
          <p:spPr bwMode="auto">
            <a:xfrm>
              <a:off x="3032" y="2195"/>
              <a:ext cx="57" cy="56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6 h 64"/>
                <a:gd name="T6" fmla="*/ 4 w 64"/>
                <a:gd name="T7" fmla="*/ 11 h 64"/>
                <a:gd name="T8" fmla="*/ 9 w 64"/>
                <a:gd name="T9" fmla="*/ 16 h 64"/>
                <a:gd name="T10" fmla="*/ 14 w 64"/>
                <a:gd name="T11" fmla="*/ 22 h 64"/>
                <a:gd name="T12" fmla="*/ 21 w 64"/>
                <a:gd name="T13" fmla="*/ 26 h 64"/>
                <a:gd name="T14" fmla="*/ 29 w 64"/>
                <a:gd name="T15" fmla="*/ 31 h 64"/>
                <a:gd name="T16" fmla="*/ 36 w 64"/>
                <a:gd name="T17" fmla="*/ 33 h 64"/>
                <a:gd name="T18" fmla="*/ 33 w 64"/>
                <a:gd name="T19" fmla="*/ 30 h 64"/>
                <a:gd name="T20" fmla="*/ 29 w 64"/>
                <a:gd name="T21" fmla="*/ 26 h 64"/>
                <a:gd name="T22" fmla="*/ 25 w 64"/>
                <a:gd name="T23" fmla="*/ 20 h 64"/>
                <a:gd name="T24" fmla="*/ 19 w 64"/>
                <a:gd name="T25" fmla="*/ 14 h 64"/>
                <a:gd name="T26" fmla="*/ 14 w 64"/>
                <a:gd name="T27" fmla="*/ 9 h 64"/>
                <a:gd name="T28" fmla="*/ 9 w 64"/>
                <a:gd name="T29" fmla="*/ 4 h 64"/>
                <a:gd name="T30" fmla="*/ 4 w 64"/>
                <a:gd name="T31" fmla="*/ 1 h 64"/>
                <a:gd name="T32" fmla="*/ 2 w 64"/>
                <a:gd name="T33" fmla="*/ 0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6" name="Freeform 170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3 h 51"/>
                <a:gd name="T4" fmla="*/ 1 w 52"/>
                <a:gd name="T5" fmla="*/ 3 h 51"/>
                <a:gd name="T6" fmla="*/ 3 w 52"/>
                <a:gd name="T7" fmla="*/ 7 h 51"/>
                <a:gd name="T8" fmla="*/ 6 w 52"/>
                <a:gd name="T9" fmla="*/ 10 h 51"/>
                <a:gd name="T10" fmla="*/ 9 w 52"/>
                <a:gd name="T11" fmla="*/ 13 h 51"/>
                <a:gd name="T12" fmla="*/ 13 w 52"/>
                <a:gd name="T13" fmla="*/ 17 h 51"/>
                <a:gd name="T14" fmla="*/ 19 w 52"/>
                <a:gd name="T15" fmla="*/ 20 h 51"/>
                <a:gd name="T16" fmla="*/ 25 w 52"/>
                <a:gd name="T17" fmla="*/ 21 h 51"/>
                <a:gd name="T18" fmla="*/ 22 w 52"/>
                <a:gd name="T19" fmla="*/ 19 h 51"/>
                <a:gd name="T20" fmla="*/ 19 w 52"/>
                <a:gd name="T21" fmla="*/ 16 h 51"/>
                <a:gd name="T22" fmla="*/ 15 w 52"/>
                <a:gd name="T23" fmla="*/ 12 h 51"/>
                <a:gd name="T24" fmla="*/ 12 w 52"/>
                <a:gd name="T25" fmla="*/ 8 h 51"/>
                <a:gd name="T26" fmla="*/ 9 w 52"/>
                <a:gd name="T27" fmla="*/ 5 h 51"/>
                <a:gd name="T28" fmla="*/ 6 w 52"/>
                <a:gd name="T29" fmla="*/ 3 h 51"/>
                <a:gd name="T30" fmla="*/ 3 w 52"/>
                <a:gd name="T31" fmla="*/ 1 h 51"/>
                <a:gd name="T32" fmla="*/ 3 w 52"/>
                <a:gd name="T33" fmla="*/ 0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7" name="Freeform 171"/>
            <p:cNvSpPr>
              <a:spLocks/>
            </p:cNvSpPr>
            <p:nvPr/>
          </p:nvSpPr>
          <p:spPr bwMode="auto">
            <a:xfrm>
              <a:off x="3136" y="2185"/>
              <a:ext cx="47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7 h 69"/>
                <a:gd name="T6" fmla="*/ 3 w 56"/>
                <a:gd name="T7" fmla="*/ 12 h 69"/>
                <a:gd name="T8" fmla="*/ 7 w 56"/>
                <a:gd name="T9" fmla="*/ 19 h 69"/>
                <a:gd name="T10" fmla="*/ 10 w 56"/>
                <a:gd name="T11" fmla="*/ 26 h 69"/>
                <a:gd name="T12" fmla="*/ 14 w 56"/>
                <a:gd name="T13" fmla="*/ 32 h 69"/>
                <a:gd name="T14" fmla="*/ 19 w 56"/>
                <a:gd name="T15" fmla="*/ 35 h 69"/>
                <a:gd name="T16" fmla="*/ 24 w 56"/>
                <a:gd name="T17" fmla="*/ 37 h 69"/>
                <a:gd name="T18" fmla="*/ 21 w 56"/>
                <a:gd name="T19" fmla="*/ 34 h 69"/>
                <a:gd name="T20" fmla="*/ 19 w 56"/>
                <a:gd name="T21" fmla="*/ 29 h 69"/>
                <a:gd name="T22" fmla="*/ 16 w 56"/>
                <a:gd name="T23" fmla="*/ 21 h 69"/>
                <a:gd name="T24" fmla="*/ 13 w 56"/>
                <a:gd name="T25" fmla="*/ 15 h 69"/>
                <a:gd name="T26" fmla="*/ 9 w 56"/>
                <a:gd name="T27" fmla="*/ 9 h 69"/>
                <a:gd name="T28" fmla="*/ 7 w 56"/>
                <a:gd name="T29" fmla="*/ 4 h 69"/>
                <a:gd name="T30" fmla="*/ 3 w 56"/>
                <a:gd name="T31" fmla="*/ 0 h 69"/>
                <a:gd name="T32" fmla="*/ 1 w 56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8" name="Freeform 172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3 h 59"/>
                <a:gd name="T4" fmla="*/ 1 w 40"/>
                <a:gd name="T5" fmla="*/ 5 h 59"/>
                <a:gd name="T6" fmla="*/ 4 w 40"/>
                <a:gd name="T7" fmla="*/ 10 h 59"/>
                <a:gd name="T8" fmla="*/ 6 w 40"/>
                <a:gd name="T9" fmla="*/ 15 h 59"/>
                <a:gd name="T10" fmla="*/ 10 w 40"/>
                <a:gd name="T11" fmla="*/ 20 h 59"/>
                <a:gd name="T12" fmla="*/ 14 w 40"/>
                <a:gd name="T13" fmla="*/ 24 h 59"/>
                <a:gd name="T14" fmla="*/ 17 w 40"/>
                <a:gd name="T15" fmla="*/ 27 h 59"/>
                <a:gd name="T16" fmla="*/ 21 w 40"/>
                <a:gd name="T17" fmla="*/ 29 h 59"/>
                <a:gd name="T18" fmla="*/ 19 w 40"/>
                <a:gd name="T19" fmla="*/ 26 h 59"/>
                <a:gd name="T20" fmla="*/ 17 w 40"/>
                <a:gd name="T21" fmla="*/ 22 h 59"/>
                <a:gd name="T22" fmla="*/ 15 w 40"/>
                <a:gd name="T23" fmla="*/ 17 h 59"/>
                <a:gd name="T24" fmla="*/ 12 w 40"/>
                <a:gd name="T25" fmla="*/ 12 h 59"/>
                <a:gd name="T26" fmla="*/ 9 w 40"/>
                <a:gd name="T27" fmla="*/ 8 h 59"/>
                <a:gd name="T28" fmla="*/ 6 w 40"/>
                <a:gd name="T29" fmla="*/ 3 h 59"/>
                <a:gd name="T30" fmla="*/ 4 w 40"/>
                <a:gd name="T31" fmla="*/ 2 h 59"/>
                <a:gd name="T32" fmla="*/ 2 w 40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9" name="Freeform 173"/>
            <p:cNvSpPr>
              <a:spLocks/>
            </p:cNvSpPr>
            <p:nvPr/>
          </p:nvSpPr>
          <p:spPr bwMode="auto">
            <a:xfrm>
              <a:off x="2952" y="2241"/>
              <a:ext cx="52" cy="8"/>
            </a:xfrm>
            <a:custGeom>
              <a:avLst/>
              <a:gdLst>
                <a:gd name="T0" fmla="*/ 27 w 61"/>
                <a:gd name="T1" fmla="*/ 4 h 9"/>
                <a:gd name="T2" fmla="*/ 26 w 61"/>
                <a:gd name="T3" fmla="*/ 4 h 9"/>
                <a:gd name="T4" fmla="*/ 22 w 61"/>
                <a:gd name="T5" fmla="*/ 4 h 9"/>
                <a:gd name="T6" fmla="*/ 17 w 61"/>
                <a:gd name="T7" fmla="*/ 4 h 9"/>
                <a:gd name="T8" fmla="*/ 12 w 61"/>
                <a:gd name="T9" fmla="*/ 4 h 9"/>
                <a:gd name="T10" fmla="*/ 8 w 61"/>
                <a:gd name="T11" fmla="*/ 4 h 9"/>
                <a:gd name="T12" fmla="*/ 3 w 61"/>
                <a:gd name="T13" fmla="*/ 4 h 9"/>
                <a:gd name="T14" fmla="*/ 2 w 61"/>
                <a:gd name="T15" fmla="*/ 4 h 9"/>
                <a:gd name="T16" fmla="*/ 0 w 61"/>
                <a:gd name="T17" fmla="*/ 4 h 9"/>
                <a:gd name="T18" fmla="*/ 2 w 61"/>
                <a:gd name="T19" fmla="*/ 2 h 9"/>
                <a:gd name="T20" fmla="*/ 4 w 61"/>
                <a:gd name="T21" fmla="*/ 1 h 9"/>
                <a:gd name="T22" fmla="*/ 8 w 61"/>
                <a:gd name="T23" fmla="*/ 0 h 9"/>
                <a:gd name="T24" fmla="*/ 12 w 61"/>
                <a:gd name="T25" fmla="*/ 0 h 9"/>
                <a:gd name="T26" fmla="*/ 17 w 61"/>
                <a:gd name="T27" fmla="*/ 1 h 9"/>
                <a:gd name="T28" fmla="*/ 20 w 61"/>
                <a:gd name="T29" fmla="*/ 2 h 9"/>
                <a:gd name="T30" fmla="*/ 25 w 61"/>
                <a:gd name="T31" fmla="*/ 3 h 9"/>
                <a:gd name="T32" fmla="*/ 27 w 61"/>
                <a:gd name="T33" fmla="*/ 4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0" name="Freeform 174"/>
            <p:cNvSpPr>
              <a:spLocks/>
            </p:cNvSpPr>
            <p:nvPr/>
          </p:nvSpPr>
          <p:spPr bwMode="auto">
            <a:xfrm>
              <a:off x="2990" y="2251"/>
              <a:ext cx="74" cy="58"/>
            </a:xfrm>
            <a:custGeom>
              <a:avLst/>
              <a:gdLst>
                <a:gd name="T0" fmla="*/ 44 w 84"/>
                <a:gd name="T1" fmla="*/ 0 h 66"/>
                <a:gd name="T2" fmla="*/ 40 w 84"/>
                <a:gd name="T3" fmla="*/ 4 h 66"/>
                <a:gd name="T4" fmla="*/ 33 w 84"/>
                <a:gd name="T5" fmla="*/ 7 h 66"/>
                <a:gd name="T6" fmla="*/ 25 w 84"/>
                <a:gd name="T7" fmla="*/ 11 h 66"/>
                <a:gd name="T8" fmla="*/ 16 w 84"/>
                <a:gd name="T9" fmla="*/ 16 h 66"/>
                <a:gd name="T10" fmla="*/ 9 w 84"/>
                <a:gd name="T11" fmla="*/ 22 h 66"/>
                <a:gd name="T12" fmla="*/ 4 w 84"/>
                <a:gd name="T13" fmla="*/ 27 h 66"/>
                <a:gd name="T14" fmla="*/ 0 w 84"/>
                <a:gd name="T15" fmla="*/ 32 h 66"/>
                <a:gd name="T16" fmla="*/ 1 w 84"/>
                <a:gd name="T17" fmla="*/ 35 h 66"/>
                <a:gd name="T18" fmla="*/ 4 w 84"/>
                <a:gd name="T19" fmla="*/ 35 h 66"/>
                <a:gd name="T20" fmla="*/ 9 w 84"/>
                <a:gd name="T21" fmla="*/ 32 h 66"/>
                <a:gd name="T22" fmla="*/ 15 w 84"/>
                <a:gd name="T23" fmla="*/ 27 h 66"/>
                <a:gd name="T24" fmla="*/ 22 w 84"/>
                <a:gd name="T25" fmla="*/ 20 h 66"/>
                <a:gd name="T26" fmla="*/ 28 w 84"/>
                <a:gd name="T27" fmla="*/ 14 h 66"/>
                <a:gd name="T28" fmla="*/ 34 w 84"/>
                <a:gd name="T29" fmla="*/ 8 h 66"/>
                <a:gd name="T30" fmla="*/ 41 w 84"/>
                <a:gd name="T31" fmla="*/ 4 h 66"/>
                <a:gd name="T32" fmla="*/ 44 w 84"/>
                <a:gd name="T33" fmla="*/ 0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1" name="Freeform 175"/>
            <p:cNvSpPr>
              <a:spLocks/>
            </p:cNvSpPr>
            <p:nvPr/>
          </p:nvSpPr>
          <p:spPr bwMode="auto">
            <a:xfrm>
              <a:off x="3024" y="2249"/>
              <a:ext cx="66" cy="62"/>
            </a:xfrm>
            <a:custGeom>
              <a:avLst/>
              <a:gdLst>
                <a:gd name="T0" fmla="*/ 37 w 76"/>
                <a:gd name="T1" fmla="*/ 0 h 70"/>
                <a:gd name="T2" fmla="*/ 32 w 76"/>
                <a:gd name="T3" fmla="*/ 4 h 70"/>
                <a:gd name="T4" fmla="*/ 27 w 76"/>
                <a:gd name="T5" fmla="*/ 9 h 70"/>
                <a:gd name="T6" fmla="*/ 20 w 76"/>
                <a:gd name="T7" fmla="*/ 13 h 70"/>
                <a:gd name="T8" fmla="*/ 13 w 76"/>
                <a:gd name="T9" fmla="*/ 21 h 70"/>
                <a:gd name="T10" fmla="*/ 7 w 76"/>
                <a:gd name="T11" fmla="*/ 27 h 70"/>
                <a:gd name="T12" fmla="*/ 3 w 76"/>
                <a:gd name="T13" fmla="*/ 32 h 70"/>
                <a:gd name="T14" fmla="*/ 0 w 76"/>
                <a:gd name="T15" fmla="*/ 36 h 70"/>
                <a:gd name="T16" fmla="*/ 2 w 76"/>
                <a:gd name="T17" fmla="*/ 38 h 70"/>
                <a:gd name="T18" fmla="*/ 4 w 76"/>
                <a:gd name="T19" fmla="*/ 37 h 70"/>
                <a:gd name="T20" fmla="*/ 9 w 76"/>
                <a:gd name="T21" fmla="*/ 34 h 70"/>
                <a:gd name="T22" fmla="*/ 15 w 76"/>
                <a:gd name="T23" fmla="*/ 27 h 70"/>
                <a:gd name="T24" fmla="*/ 20 w 76"/>
                <a:gd name="T25" fmla="*/ 21 h 70"/>
                <a:gd name="T26" fmla="*/ 25 w 76"/>
                <a:gd name="T27" fmla="*/ 13 h 70"/>
                <a:gd name="T28" fmla="*/ 30 w 76"/>
                <a:gd name="T29" fmla="*/ 8 h 70"/>
                <a:gd name="T30" fmla="*/ 35 w 76"/>
                <a:gd name="T31" fmla="*/ 4 h 70"/>
                <a:gd name="T32" fmla="*/ 37 w 76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2" name="Freeform 176"/>
            <p:cNvSpPr>
              <a:spLocks/>
            </p:cNvSpPr>
            <p:nvPr/>
          </p:nvSpPr>
          <p:spPr bwMode="auto">
            <a:xfrm>
              <a:off x="3059" y="2248"/>
              <a:ext cx="59" cy="66"/>
            </a:xfrm>
            <a:custGeom>
              <a:avLst/>
              <a:gdLst>
                <a:gd name="T0" fmla="*/ 33 w 68"/>
                <a:gd name="T1" fmla="*/ 0 h 75"/>
                <a:gd name="T2" fmla="*/ 28 w 68"/>
                <a:gd name="T3" fmla="*/ 4 h 75"/>
                <a:gd name="T4" fmla="*/ 23 w 68"/>
                <a:gd name="T5" fmla="*/ 9 h 75"/>
                <a:gd name="T6" fmla="*/ 16 w 68"/>
                <a:gd name="T7" fmla="*/ 15 h 75"/>
                <a:gd name="T8" fmla="*/ 10 w 68"/>
                <a:gd name="T9" fmla="*/ 22 h 75"/>
                <a:gd name="T10" fmla="*/ 5 w 68"/>
                <a:gd name="T11" fmla="*/ 29 h 75"/>
                <a:gd name="T12" fmla="*/ 3 w 68"/>
                <a:gd name="T13" fmla="*/ 33 h 75"/>
                <a:gd name="T14" fmla="*/ 0 w 68"/>
                <a:gd name="T15" fmla="*/ 37 h 75"/>
                <a:gd name="T16" fmla="*/ 2 w 68"/>
                <a:gd name="T17" fmla="*/ 40 h 75"/>
                <a:gd name="T18" fmla="*/ 3 w 68"/>
                <a:gd name="T19" fmla="*/ 37 h 75"/>
                <a:gd name="T20" fmla="*/ 8 w 68"/>
                <a:gd name="T21" fmla="*/ 34 h 75"/>
                <a:gd name="T22" fmla="*/ 12 w 68"/>
                <a:gd name="T23" fmla="*/ 29 h 75"/>
                <a:gd name="T24" fmla="*/ 17 w 68"/>
                <a:gd name="T25" fmla="*/ 22 h 75"/>
                <a:gd name="T26" fmla="*/ 22 w 68"/>
                <a:gd name="T27" fmla="*/ 14 h 75"/>
                <a:gd name="T28" fmla="*/ 26 w 68"/>
                <a:gd name="T29" fmla="*/ 8 h 75"/>
                <a:gd name="T30" fmla="*/ 30 w 68"/>
                <a:gd name="T31" fmla="*/ 4 h 75"/>
                <a:gd name="T32" fmla="*/ 33 w 68"/>
                <a:gd name="T33" fmla="*/ 0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3" name="Freeform 177"/>
            <p:cNvSpPr>
              <a:spLocks/>
            </p:cNvSpPr>
            <p:nvPr/>
          </p:nvSpPr>
          <p:spPr bwMode="auto">
            <a:xfrm>
              <a:off x="3103" y="2242"/>
              <a:ext cx="45" cy="64"/>
            </a:xfrm>
            <a:custGeom>
              <a:avLst/>
              <a:gdLst>
                <a:gd name="T0" fmla="*/ 25 w 52"/>
                <a:gd name="T1" fmla="*/ 0 h 70"/>
                <a:gd name="T2" fmla="*/ 22 w 52"/>
                <a:gd name="T3" fmla="*/ 5 h 70"/>
                <a:gd name="T4" fmla="*/ 17 w 52"/>
                <a:gd name="T5" fmla="*/ 11 h 70"/>
                <a:gd name="T6" fmla="*/ 12 w 52"/>
                <a:gd name="T7" fmla="*/ 18 h 70"/>
                <a:gd name="T8" fmla="*/ 8 w 52"/>
                <a:gd name="T9" fmla="*/ 25 h 70"/>
                <a:gd name="T10" fmla="*/ 3 w 52"/>
                <a:gd name="T11" fmla="*/ 33 h 70"/>
                <a:gd name="T12" fmla="*/ 2 w 52"/>
                <a:gd name="T13" fmla="*/ 39 h 70"/>
                <a:gd name="T14" fmla="*/ 0 w 52"/>
                <a:gd name="T15" fmla="*/ 44 h 70"/>
                <a:gd name="T16" fmla="*/ 3 w 52"/>
                <a:gd name="T17" fmla="*/ 45 h 70"/>
                <a:gd name="T18" fmla="*/ 6 w 52"/>
                <a:gd name="T19" fmla="*/ 44 h 70"/>
                <a:gd name="T20" fmla="*/ 9 w 52"/>
                <a:gd name="T21" fmla="*/ 39 h 70"/>
                <a:gd name="T22" fmla="*/ 13 w 52"/>
                <a:gd name="T23" fmla="*/ 34 h 70"/>
                <a:gd name="T24" fmla="*/ 16 w 52"/>
                <a:gd name="T25" fmla="*/ 26 h 70"/>
                <a:gd name="T26" fmla="*/ 18 w 52"/>
                <a:gd name="T27" fmla="*/ 18 h 70"/>
                <a:gd name="T28" fmla="*/ 20 w 52"/>
                <a:gd name="T29" fmla="*/ 11 h 70"/>
                <a:gd name="T30" fmla="*/ 23 w 52"/>
                <a:gd name="T31" fmla="*/ 5 h 70"/>
                <a:gd name="T32" fmla="*/ 25 w 52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4" name="Freeform 178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24 w 47"/>
                <a:gd name="T1" fmla="*/ 0 h 69"/>
                <a:gd name="T2" fmla="*/ 21 w 47"/>
                <a:gd name="T3" fmla="*/ 4 h 69"/>
                <a:gd name="T4" fmla="*/ 16 w 47"/>
                <a:gd name="T5" fmla="*/ 9 h 69"/>
                <a:gd name="T6" fmla="*/ 11 w 47"/>
                <a:gd name="T7" fmla="*/ 16 h 69"/>
                <a:gd name="T8" fmla="*/ 7 w 47"/>
                <a:gd name="T9" fmla="*/ 22 h 69"/>
                <a:gd name="T10" fmla="*/ 3 w 47"/>
                <a:gd name="T11" fmla="*/ 28 h 69"/>
                <a:gd name="T12" fmla="*/ 1 w 47"/>
                <a:gd name="T13" fmla="*/ 33 h 69"/>
                <a:gd name="T14" fmla="*/ 0 w 47"/>
                <a:gd name="T15" fmla="*/ 37 h 69"/>
                <a:gd name="T16" fmla="*/ 3 w 47"/>
                <a:gd name="T17" fmla="*/ 37 h 69"/>
                <a:gd name="T18" fmla="*/ 6 w 47"/>
                <a:gd name="T19" fmla="*/ 35 h 69"/>
                <a:gd name="T20" fmla="*/ 9 w 47"/>
                <a:gd name="T21" fmla="*/ 31 h 69"/>
                <a:gd name="T22" fmla="*/ 13 w 47"/>
                <a:gd name="T23" fmla="*/ 27 h 69"/>
                <a:gd name="T24" fmla="*/ 16 w 47"/>
                <a:gd name="T25" fmla="*/ 19 h 69"/>
                <a:gd name="T26" fmla="*/ 18 w 47"/>
                <a:gd name="T27" fmla="*/ 13 h 69"/>
                <a:gd name="T28" fmla="*/ 21 w 47"/>
                <a:gd name="T29" fmla="*/ 8 h 69"/>
                <a:gd name="T30" fmla="*/ 22 w 47"/>
                <a:gd name="T31" fmla="*/ 4 h 69"/>
                <a:gd name="T32" fmla="*/ 24 w 47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5" name="Freeform 179"/>
            <p:cNvSpPr>
              <a:spLocks/>
            </p:cNvSpPr>
            <p:nvPr/>
          </p:nvSpPr>
          <p:spPr bwMode="auto">
            <a:xfrm>
              <a:off x="3190" y="2234"/>
              <a:ext cx="21" cy="52"/>
            </a:xfrm>
            <a:custGeom>
              <a:avLst/>
              <a:gdLst>
                <a:gd name="T0" fmla="*/ 9 w 26"/>
                <a:gd name="T1" fmla="*/ 0 h 59"/>
                <a:gd name="T2" fmla="*/ 7 w 26"/>
                <a:gd name="T3" fmla="*/ 4 h 59"/>
                <a:gd name="T4" fmla="*/ 5 w 26"/>
                <a:gd name="T5" fmla="*/ 9 h 59"/>
                <a:gd name="T6" fmla="*/ 3 w 26"/>
                <a:gd name="T7" fmla="*/ 14 h 59"/>
                <a:gd name="T8" fmla="*/ 2 w 26"/>
                <a:gd name="T9" fmla="*/ 19 h 59"/>
                <a:gd name="T10" fmla="*/ 2 w 26"/>
                <a:gd name="T11" fmla="*/ 25 h 59"/>
                <a:gd name="T12" fmla="*/ 0 w 26"/>
                <a:gd name="T13" fmla="*/ 28 h 59"/>
                <a:gd name="T14" fmla="*/ 2 w 26"/>
                <a:gd name="T15" fmla="*/ 31 h 59"/>
                <a:gd name="T16" fmla="*/ 3 w 26"/>
                <a:gd name="T17" fmla="*/ 32 h 59"/>
                <a:gd name="T18" fmla="*/ 6 w 26"/>
                <a:gd name="T19" fmla="*/ 27 h 59"/>
                <a:gd name="T20" fmla="*/ 7 w 26"/>
                <a:gd name="T21" fmla="*/ 18 h 59"/>
                <a:gd name="T22" fmla="*/ 8 w 26"/>
                <a:gd name="T23" fmla="*/ 7 h 59"/>
                <a:gd name="T24" fmla="*/ 9 w 26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6" name="Freeform 180"/>
            <p:cNvSpPr>
              <a:spLocks/>
            </p:cNvSpPr>
            <p:nvPr/>
          </p:nvSpPr>
          <p:spPr bwMode="auto">
            <a:xfrm>
              <a:off x="3225" y="2228"/>
              <a:ext cx="11" cy="46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7 h 51"/>
                <a:gd name="T4" fmla="*/ 1 w 11"/>
                <a:gd name="T5" fmla="*/ 19 h 51"/>
                <a:gd name="T6" fmla="*/ 0 w 11"/>
                <a:gd name="T7" fmla="*/ 27 h 51"/>
                <a:gd name="T8" fmla="*/ 6 w 11"/>
                <a:gd name="T9" fmla="*/ 30 h 51"/>
                <a:gd name="T10" fmla="*/ 11 w 11"/>
                <a:gd name="T11" fmla="*/ 27 h 51"/>
                <a:gd name="T12" fmla="*/ 11 w 11"/>
                <a:gd name="T13" fmla="*/ 19 h 51"/>
                <a:gd name="T14" fmla="*/ 10 w 11"/>
                <a:gd name="T15" fmla="*/ 10 h 51"/>
                <a:gd name="T16" fmla="*/ 11 w 11"/>
                <a:gd name="T17" fmla="*/ 0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7" name="Freeform 181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6 h 50"/>
                <a:gd name="T4" fmla="*/ 0 w 15"/>
                <a:gd name="T5" fmla="*/ 15 h 50"/>
                <a:gd name="T6" fmla="*/ 2 w 15"/>
                <a:gd name="T7" fmla="*/ 23 h 50"/>
                <a:gd name="T8" fmla="*/ 7 w 15"/>
                <a:gd name="T9" fmla="*/ 26 h 50"/>
                <a:gd name="T10" fmla="*/ 10 w 15"/>
                <a:gd name="T11" fmla="*/ 24 h 50"/>
                <a:gd name="T12" fmla="*/ 8 w 15"/>
                <a:gd name="T13" fmla="*/ 18 h 50"/>
                <a:gd name="T14" fmla="*/ 7 w 15"/>
                <a:gd name="T15" fmla="*/ 9 h 50"/>
                <a:gd name="T16" fmla="*/ 7 w 15"/>
                <a:gd name="T17" fmla="*/ 0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8" name="Freeform 182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8 w 16"/>
                <a:gd name="T1" fmla="*/ 0 h 49"/>
                <a:gd name="T2" fmla="*/ 4 w 16"/>
                <a:gd name="T3" fmla="*/ 4 h 49"/>
                <a:gd name="T4" fmla="*/ 1 w 16"/>
                <a:gd name="T5" fmla="*/ 12 h 49"/>
                <a:gd name="T6" fmla="*/ 0 w 16"/>
                <a:gd name="T7" fmla="*/ 22 h 49"/>
                <a:gd name="T8" fmla="*/ 4 w 16"/>
                <a:gd name="T9" fmla="*/ 29 h 49"/>
                <a:gd name="T10" fmla="*/ 8 w 16"/>
                <a:gd name="T11" fmla="*/ 27 h 49"/>
                <a:gd name="T12" fmla="*/ 9 w 16"/>
                <a:gd name="T13" fmla="*/ 19 h 49"/>
                <a:gd name="T14" fmla="*/ 8 w 16"/>
                <a:gd name="T15" fmla="*/ 8 h 49"/>
                <a:gd name="T16" fmla="*/ 8 w 16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49" name="Freeform 183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4 w 15"/>
                <a:gd name="T1" fmla="*/ 0 h 54"/>
                <a:gd name="T2" fmla="*/ 2 w 15"/>
                <a:gd name="T3" fmla="*/ 6 h 54"/>
                <a:gd name="T4" fmla="*/ 2 w 15"/>
                <a:gd name="T5" fmla="*/ 14 h 54"/>
                <a:gd name="T6" fmla="*/ 0 w 15"/>
                <a:gd name="T7" fmla="*/ 21 h 54"/>
                <a:gd name="T8" fmla="*/ 2 w 15"/>
                <a:gd name="T9" fmla="*/ 27 h 54"/>
                <a:gd name="T10" fmla="*/ 4 w 15"/>
                <a:gd name="T11" fmla="*/ 25 h 54"/>
                <a:gd name="T12" fmla="*/ 5 w 15"/>
                <a:gd name="T13" fmla="*/ 17 h 54"/>
                <a:gd name="T14" fmla="*/ 5 w 15"/>
                <a:gd name="T15" fmla="*/ 7 h 54"/>
                <a:gd name="T16" fmla="*/ 4 w 15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0" name="Freeform 184"/>
            <p:cNvSpPr>
              <a:spLocks/>
            </p:cNvSpPr>
            <p:nvPr/>
          </p:nvSpPr>
          <p:spPr bwMode="auto">
            <a:xfrm>
              <a:off x="2962" y="2249"/>
              <a:ext cx="74" cy="48"/>
            </a:xfrm>
            <a:custGeom>
              <a:avLst/>
              <a:gdLst>
                <a:gd name="T0" fmla="*/ 3 w 85"/>
                <a:gd name="T1" fmla="*/ 30 h 54"/>
                <a:gd name="T2" fmla="*/ 3 w 85"/>
                <a:gd name="T3" fmla="*/ 28 h 54"/>
                <a:gd name="T4" fmla="*/ 8 w 85"/>
                <a:gd name="T5" fmla="*/ 25 h 54"/>
                <a:gd name="T6" fmla="*/ 12 w 85"/>
                <a:gd name="T7" fmla="*/ 21 h 54"/>
                <a:gd name="T8" fmla="*/ 18 w 85"/>
                <a:gd name="T9" fmla="*/ 16 h 54"/>
                <a:gd name="T10" fmla="*/ 25 w 85"/>
                <a:gd name="T11" fmla="*/ 10 h 54"/>
                <a:gd name="T12" fmla="*/ 31 w 85"/>
                <a:gd name="T13" fmla="*/ 4 h 54"/>
                <a:gd name="T14" fmla="*/ 38 w 85"/>
                <a:gd name="T15" fmla="*/ 3 h 54"/>
                <a:gd name="T16" fmla="*/ 43 w 85"/>
                <a:gd name="T17" fmla="*/ 0 h 54"/>
                <a:gd name="T18" fmla="*/ 37 w 85"/>
                <a:gd name="T19" fmla="*/ 3 h 54"/>
                <a:gd name="T20" fmla="*/ 29 w 85"/>
                <a:gd name="T21" fmla="*/ 4 h 54"/>
                <a:gd name="T22" fmla="*/ 21 w 85"/>
                <a:gd name="T23" fmla="*/ 10 h 54"/>
                <a:gd name="T24" fmla="*/ 13 w 85"/>
                <a:gd name="T25" fmla="*/ 14 h 54"/>
                <a:gd name="T26" fmla="*/ 7 w 85"/>
                <a:gd name="T27" fmla="*/ 19 h 54"/>
                <a:gd name="T28" fmla="*/ 3 w 85"/>
                <a:gd name="T29" fmla="*/ 23 h 54"/>
                <a:gd name="T30" fmla="*/ 0 w 85"/>
                <a:gd name="T31" fmla="*/ 28 h 54"/>
                <a:gd name="T32" fmla="*/ 3 w 85"/>
                <a:gd name="T33" fmla="*/ 3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1" name="Freeform 185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28 w 63"/>
                <a:gd name="T1" fmla="*/ 0 h 35"/>
                <a:gd name="T2" fmla="*/ 25 w 63"/>
                <a:gd name="T3" fmla="*/ 3 h 35"/>
                <a:gd name="T4" fmla="*/ 21 w 63"/>
                <a:gd name="T5" fmla="*/ 3 h 35"/>
                <a:gd name="T6" fmla="*/ 15 w 63"/>
                <a:gd name="T7" fmla="*/ 7 h 35"/>
                <a:gd name="T8" fmla="*/ 10 w 63"/>
                <a:gd name="T9" fmla="*/ 9 h 35"/>
                <a:gd name="T10" fmla="*/ 6 w 63"/>
                <a:gd name="T11" fmla="*/ 11 h 35"/>
                <a:gd name="T12" fmla="*/ 3 w 63"/>
                <a:gd name="T13" fmla="*/ 13 h 35"/>
                <a:gd name="T14" fmla="*/ 0 w 63"/>
                <a:gd name="T15" fmla="*/ 15 h 35"/>
                <a:gd name="T16" fmla="*/ 2 w 63"/>
                <a:gd name="T17" fmla="*/ 16 h 35"/>
                <a:gd name="T18" fmla="*/ 3 w 63"/>
                <a:gd name="T19" fmla="*/ 16 h 35"/>
                <a:gd name="T20" fmla="*/ 6 w 63"/>
                <a:gd name="T21" fmla="*/ 15 h 35"/>
                <a:gd name="T22" fmla="*/ 10 w 63"/>
                <a:gd name="T23" fmla="*/ 13 h 35"/>
                <a:gd name="T24" fmla="*/ 15 w 63"/>
                <a:gd name="T25" fmla="*/ 9 h 35"/>
                <a:gd name="T26" fmla="*/ 20 w 63"/>
                <a:gd name="T27" fmla="*/ 7 h 35"/>
                <a:gd name="T28" fmla="*/ 23 w 63"/>
                <a:gd name="T29" fmla="*/ 3 h 35"/>
                <a:gd name="T30" fmla="*/ 27 w 63"/>
                <a:gd name="T31" fmla="*/ 3 h 35"/>
                <a:gd name="T32" fmla="*/ 28 w 63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2" name="Freeform 186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173 w 331"/>
                <a:gd name="T1" fmla="*/ 43 h 91"/>
                <a:gd name="T2" fmla="*/ 174 w 331"/>
                <a:gd name="T3" fmla="*/ 45 h 91"/>
                <a:gd name="T4" fmla="*/ 173 w 331"/>
                <a:gd name="T5" fmla="*/ 47 h 91"/>
                <a:gd name="T6" fmla="*/ 172 w 331"/>
                <a:gd name="T7" fmla="*/ 48 h 91"/>
                <a:gd name="T8" fmla="*/ 172 w 331"/>
                <a:gd name="T9" fmla="*/ 51 h 91"/>
                <a:gd name="T10" fmla="*/ 163 w 331"/>
                <a:gd name="T11" fmla="*/ 40 h 91"/>
                <a:gd name="T12" fmla="*/ 151 w 331"/>
                <a:gd name="T13" fmla="*/ 32 h 91"/>
                <a:gd name="T14" fmla="*/ 141 w 331"/>
                <a:gd name="T15" fmla="*/ 23 h 91"/>
                <a:gd name="T16" fmla="*/ 128 w 331"/>
                <a:gd name="T17" fmla="*/ 18 h 91"/>
                <a:gd name="T18" fmla="*/ 116 w 331"/>
                <a:gd name="T19" fmla="*/ 13 h 91"/>
                <a:gd name="T20" fmla="*/ 105 w 331"/>
                <a:gd name="T21" fmla="*/ 10 h 91"/>
                <a:gd name="T22" fmla="*/ 92 w 331"/>
                <a:gd name="T23" fmla="*/ 8 h 91"/>
                <a:gd name="T24" fmla="*/ 81 w 331"/>
                <a:gd name="T25" fmla="*/ 6 h 91"/>
                <a:gd name="T26" fmla="*/ 69 w 331"/>
                <a:gd name="T27" fmla="*/ 5 h 91"/>
                <a:gd name="T28" fmla="*/ 58 w 331"/>
                <a:gd name="T29" fmla="*/ 5 h 91"/>
                <a:gd name="T30" fmla="*/ 47 w 331"/>
                <a:gd name="T31" fmla="*/ 6 h 91"/>
                <a:gd name="T32" fmla="*/ 36 w 331"/>
                <a:gd name="T33" fmla="*/ 8 h 91"/>
                <a:gd name="T34" fmla="*/ 25 w 331"/>
                <a:gd name="T35" fmla="*/ 9 h 91"/>
                <a:gd name="T36" fmla="*/ 17 w 331"/>
                <a:gd name="T37" fmla="*/ 10 h 91"/>
                <a:gd name="T38" fmla="*/ 8 w 331"/>
                <a:gd name="T39" fmla="*/ 11 h 91"/>
                <a:gd name="T40" fmla="*/ 0 w 331"/>
                <a:gd name="T41" fmla="*/ 12 h 91"/>
                <a:gd name="T42" fmla="*/ 5 w 331"/>
                <a:gd name="T43" fmla="*/ 9 h 91"/>
                <a:gd name="T44" fmla="*/ 13 w 331"/>
                <a:gd name="T45" fmla="*/ 5 h 91"/>
                <a:gd name="T46" fmla="*/ 22 w 331"/>
                <a:gd name="T47" fmla="*/ 4 h 91"/>
                <a:gd name="T48" fmla="*/ 33 w 331"/>
                <a:gd name="T49" fmla="*/ 3 h 91"/>
                <a:gd name="T50" fmla="*/ 46 w 331"/>
                <a:gd name="T51" fmla="*/ 1 h 91"/>
                <a:gd name="T52" fmla="*/ 58 w 331"/>
                <a:gd name="T53" fmla="*/ 0 h 91"/>
                <a:gd name="T54" fmla="*/ 71 w 331"/>
                <a:gd name="T55" fmla="*/ 1 h 91"/>
                <a:gd name="T56" fmla="*/ 85 w 331"/>
                <a:gd name="T57" fmla="*/ 2 h 91"/>
                <a:gd name="T58" fmla="*/ 98 w 331"/>
                <a:gd name="T59" fmla="*/ 4 h 91"/>
                <a:gd name="T60" fmla="*/ 112 w 331"/>
                <a:gd name="T61" fmla="*/ 6 h 91"/>
                <a:gd name="T62" fmla="*/ 125 w 331"/>
                <a:gd name="T63" fmla="*/ 10 h 91"/>
                <a:gd name="T64" fmla="*/ 137 w 331"/>
                <a:gd name="T65" fmla="*/ 14 h 91"/>
                <a:gd name="T66" fmla="*/ 149 w 331"/>
                <a:gd name="T67" fmla="*/ 20 h 91"/>
                <a:gd name="T68" fmla="*/ 159 w 331"/>
                <a:gd name="T69" fmla="*/ 27 h 91"/>
                <a:gd name="T70" fmla="*/ 166 w 331"/>
                <a:gd name="T71" fmla="*/ 34 h 91"/>
                <a:gd name="T72" fmla="*/ 173 w 331"/>
                <a:gd name="T73" fmla="*/ 43 h 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3" name="Freeform 187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22 w 44"/>
                <a:gd name="T1" fmla="*/ 0 h 67"/>
                <a:gd name="T2" fmla="*/ 16 w 44"/>
                <a:gd name="T3" fmla="*/ 3 h 67"/>
                <a:gd name="T4" fmla="*/ 12 w 44"/>
                <a:gd name="T5" fmla="*/ 8 h 67"/>
                <a:gd name="T6" fmla="*/ 9 w 44"/>
                <a:gd name="T7" fmla="*/ 12 h 67"/>
                <a:gd name="T8" fmla="*/ 5 w 44"/>
                <a:gd name="T9" fmla="*/ 18 h 67"/>
                <a:gd name="T10" fmla="*/ 3 w 44"/>
                <a:gd name="T11" fmla="*/ 23 h 67"/>
                <a:gd name="T12" fmla="*/ 1 w 44"/>
                <a:gd name="T13" fmla="*/ 27 h 67"/>
                <a:gd name="T14" fmla="*/ 0 w 44"/>
                <a:gd name="T15" fmla="*/ 31 h 67"/>
                <a:gd name="T16" fmla="*/ 1 w 44"/>
                <a:gd name="T17" fmla="*/ 32 h 67"/>
                <a:gd name="T18" fmla="*/ 3 w 44"/>
                <a:gd name="T19" fmla="*/ 31 h 67"/>
                <a:gd name="T20" fmla="*/ 4 w 44"/>
                <a:gd name="T21" fmla="*/ 30 h 67"/>
                <a:gd name="T22" fmla="*/ 7 w 44"/>
                <a:gd name="T23" fmla="*/ 26 h 67"/>
                <a:gd name="T24" fmla="*/ 9 w 44"/>
                <a:gd name="T25" fmla="*/ 22 h 67"/>
                <a:gd name="T26" fmla="*/ 12 w 44"/>
                <a:gd name="T27" fmla="*/ 16 h 67"/>
                <a:gd name="T28" fmla="*/ 14 w 44"/>
                <a:gd name="T29" fmla="*/ 10 h 67"/>
                <a:gd name="T30" fmla="*/ 18 w 44"/>
                <a:gd name="T31" fmla="*/ 4 h 67"/>
                <a:gd name="T32" fmla="*/ 22 w 44"/>
                <a:gd name="T33" fmla="*/ 0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4" name="Freeform 188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42 h 78"/>
                <a:gd name="T2" fmla="*/ 0 w 66"/>
                <a:gd name="T3" fmla="*/ 40 h 78"/>
                <a:gd name="T4" fmla="*/ 3 w 66"/>
                <a:gd name="T5" fmla="*/ 35 h 78"/>
                <a:gd name="T6" fmla="*/ 4 w 66"/>
                <a:gd name="T7" fmla="*/ 30 h 78"/>
                <a:gd name="T8" fmla="*/ 9 w 66"/>
                <a:gd name="T9" fmla="*/ 22 h 78"/>
                <a:gd name="T10" fmla="*/ 14 w 66"/>
                <a:gd name="T11" fmla="*/ 15 h 78"/>
                <a:gd name="T12" fmla="*/ 19 w 66"/>
                <a:gd name="T13" fmla="*/ 9 h 78"/>
                <a:gd name="T14" fmla="*/ 25 w 66"/>
                <a:gd name="T15" fmla="*/ 4 h 78"/>
                <a:gd name="T16" fmla="*/ 31 w 66"/>
                <a:gd name="T17" fmla="*/ 0 h 78"/>
                <a:gd name="T18" fmla="*/ 28 w 66"/>
                <a:gd name="T19" fmla="*/ 4 h 78"/>
                <a:gd name="T20" fmla="*/ 24 w 66"/>
                <a:gd name="T21" fmla="*/ 11 h 78"/>
                <a:gd name="T22" fmla="*/ 19 w 66"/>
                <a:gd name="T23" fmla="*/ 18 h 78"/>
                <a:gd name="T24" fmla="*/ 14 w 66"/>
                <a:gd name="T25" fmla="*/ 26 h 78"/>
                <a:gd name="T26" fmla="*/ 10 w 66"/>
                <a:gd name="T27" fmla="*/ 32 h 78"/>
                <a:gd name="T28" fmla="*/ 6 w 66"/>
                <a:gd name="T29" fmla="*/ 38 h 78"/>
                <a:gd name="T30" fmla="*/ 3 w 66"/>
                <a:gd name="T31" fmla="*/ 42 h 78"/>
                <a:gd name="T32" fmla="*/ 1 w 66"/>
                <a:gd name="T33" fmla="*/ 42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5" name="Freeform 189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46 h 92"/>
                <a:gd name="T2" fmla="*/ 0 w 84"/>
                <a:gd name="T3" fmla="*/ 43 h 92"/>
                <a:gd name="T4" fmla="*/ 4 w 84"/>
                <a:gd name="T5" fmla="*/ 37 h 92"/>
                <a:gd name="T6" fmla="*/ 8 w 84"/>
                <a:gd name="T7" fmla="*/ 32 h 92"/>
                <a:gd name="T8" fmla="*/ 13 w 84"/>
                <a:gd name="T9" fmla="*/ 24 h 92"/>
                <a:gd name="T10" fmla="*/ 20 w 84"/>
                <a:gd name="T11" fmla="*/ 16 h 92"/>
                <a:gd name="T12" fmla="*/ 29 w 84"/>
                <a:gd name="T13" fmla="*/ 10 h 92"/>
                <a:gd name="T14" fmla="*/ 37 w 84"/>
                <a:gd name="T15" fmla="*/ 3 h 92"/>
                <a:gd name="T16" fmla="*/ 44 w 84"/>
                <a:gd name="T17" fmla="*/ 0 h 92"/>
                <a:gd name="T18" fmla="*/ 41 w 84"/>
                <a:gd name="T19" fmla="*/ 3 h 92"/>
                <a:gd name="T20" fmla="*/ 36 w 84"/>
                <a:gd name="T21" fmla="*/ 10 h 92"/>
                <a:gd name="T22" fmla="*/ 29 w 84"/>
                <a:gd name="T23" fmla="*/ 17 h 92"/>
                <a:gd name="T24" fmla="*/ 22 w 84"/>
                <a:gd name="T25" fmla="*/ 26 h 92"/>
                <a:gd name="T26" fmla="*/ 16 w 84"/>
                <a:gd name="T27" fmla="*/ 33 h 92"/>
                <a:gd name="T28" fmla="*/ 9 w 84"/>
                <a:gd name="T29" fmla="*/ 41 h 92"/>
                <a:gd name="T30" fmla="*/ 4 w 84"/>
                <a:gd name="T31" fmla="*/ 44 h 92"/>
                <a:gd name="T32" fmla="*/ 1 w 84"/>
                <a:gd name="T33" fmla="*/ 46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" name="Freeform 190"/>
            <p:cNvSpPr>
              <a:spLocks/>
            </p:cNvSpPr>
            <p:nvPr/>
          </p:nvSpPr>
          <p:spPr bwMode="auto">
            <a:xfrm>
              <a:off x="3264" y="2039"/>
              <a:ext cx="68" cy="89"/>
            </a:xfrm>
            <a:custGeom>
              <a:avLst/>
              <a:gdLst>
                <a:gd name="T0" fmla="*/ 1 w 77"/>
                <a:gd name="T1" fmla="*/ 51 h 102"/>
                <a:gd name="T2" fmla="*/ 0 w 77"/>
                <a:gd name="T3" fmla="*/ 48 h 102"/>
                <a:gd name="T4" fmla="*/ 4 w 77"/>
                <a:gd name="T5" fmla="*/ 42 h 102"/>
                <a:gd name="T6" fmla="*/ 7 w 77"/>
                <a:gd name="T7" fmla="*/ 34 h 102"/>
                <a:gd name="T8" fmla="*/ 13 w 77"/>
                <a:gd name="T9" fmla="*/ 26 h 102"/>
                <a:gd name="T10" fmla="*/ 20 w 77"/>
                <a:gd name="T11" fmla="*/ 17 h 102"/>
                <a:gd name="T12" fmla="*/ 26 w 77"/>
                <a:gd name="T13" fmla="*/ 10 h 102"/>
                <a:gd name="T14" fmla="*/ 34 w 77"/>
                <a:gd name="T15" fmla="*/ 3 h 102"/>
                <a:gd name="T16" fmla="*/ 42 w 77"/>
                <a:gd name="T17" fmla="*/ 0 h 102"/>
                <a:gd name="T18" fmla="*/ 39 w 77"/>
                <a:gd name="T19" fmla="*/ 3 h 102"/>
                <a:gd name="T20" fmla="*/ 34 w 77"/>
                <a:gd name="T21" fmla="*/ 10 h 102"/>
                <a:gd name="T22" fmla="*/ 27 w 77"/>
                <a:gd name="T23" fmla="*/ 19 h 102"/>
                <a:gd name="T24" fmla="*/ 20 w 77"/>
                <a:gd name="T25" fmla="*/ 29 h 102"/>
                <a:gd name="T26" fmla="*/ 14 w 77"/>
                <a:gd name="T27" fmla="*/ 38 h 102"/>
                <a:gd name="T28" fmla="*/ 8 w 77"/>
                <a:gd name="T29" fmla="*/ 45 h 102"/>
                <a:gd name="T30" fmla="*/ 4 w 77"/>
                <a:gd name="T31" fmla="*/ 50 h 102"/>
                <a:gd name="T32" fmla="*/ 1 w 77"/>
                <a:gd name="T33" fmla="*/ 51 h 1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" name="Freeform 191"/>
            <p:cNvSpPr>
              <a:spLocks/>
            </p:cNvSpPr>
            <p:nvPr/>
          </p:nvSpPr>
          <p:spPr bwMode="auto">
            <a:xfrm>
              <a:off x="3296" y="2049"/>
              <a:ext cx="57" cy="81"/>
            </a:xfrm>
            <a:custGeom>
              <a:avLst/>
              <a:gdLst>
                <a:gd name="T0" fmla="*/ 0 w 67"/>
                <a:gd name="T1" fmla="*/ 48 h 92"/>
                <a:gd name="T2" fmla="*/ 0 w 67"/>
                <a:gd name="T3" fmla="*/ 47 h 92"/>
                <a:gd name="T4" fmla="*/ 3 w 67"/>
                <a:gd name="T5" fmla="*/ 41 h 92"/>
                <a:gd name="T6" fmla="*/ 6 w 67"/>
                <a:gd name="T7" fmla="*/ 33 h 92"/>
                <a:gd name="T8" fmla="*/ 10 w 67"/>
                <a:gd name="T9" fmla="*/ 25 h 92"/>
                <a:gd name="T10" fmla="*/ 15 w 67"/>
                <a:gd name="T11" fmla="*/ 16 h 92"/>
                <a:gd name="T12" fmla="*/ 20 w 67"/>
                <a:gd name="T13" fmla="*/ 8 h 92"/>
                <a:gd name="T14" fmla="*/ 26 w 67"/>
                <a:gd name="T15" fmla="*/ 4 h 92"/>
                <a:gd name="T16" fmla="*/ 30 w 67"/>
                <a:gd name="T17" fmla="*/ 0 h 92"/>
                <a:gd name="T18" fmla="*/ 26 w 67"/>
                <a:gd name="T19" fmla="*/ 4 h 92"/>
                <a:gd name="T20" fmla="*/ 23 w 67"/>
                <a:gd name="T21" fmla="*/ 11 h 92"/>
                <a:gd name="T22" fmla="*/ 19 w 67"/>
                <a:gd name="T23" fmla="*/ 20 h 92"/>
                <a:gd name="T24" fmla="*/ 15 w 67"/>
                <a:gd name="T25" fmla="*/ 29 h 92"/>
                <a:gd name="T26" fmla="*/ 10 w 67"/>
                <a:gd name="T27" fmla="*/ 37 h 92"/>
                <a:gd name="T28" fmla="*/ 7 w 67"/>
                <a:gd name="T29" fmla="*/ 43 h 92"/>
                <a:gd name="T30" fmla="*/ 3 w 67"/>
                <a:gd name="T31" fmla="*/ 48 h 92"/>
                <a:gd name="T32" fmla="*/ 0 w 67"/>
                <a:gd name="T33" fmla="*/ 48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" name="Freeform 192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36 h 77"/>
                <a:gd name="T2" fmla="*/ 0 w 56"/>
                <a:gd name="T3" fmla="*/ 33 h 77"/>
                <a:gd name="T4" fmla="*/ 1 w 56"/>
                <a:gd name="T5" fmla="*/ 29 h 77"/>
                <a:gd name="T6" fmla="*/ 5 w 56"/>
                <a:gd name="T7" fmla="*/ 24 h 77"/>
                <a:gd name="T8" fmla="*/ 9 w 56"/>
                <a:gd name="T9" fmla="*/ 18 h 77"/>
                <a:gd name="T10" fmla="*/ 14 w 56"/>
                <a:gd name="T11" fmla="*/ 13 h 77"/>
                <a:gd name="T12" fmla="*/ 20 w 56"/>
                <a:gd name="T13" fmla="*/ 7 h 77"/>
                <a:gd name="T14" fmla="*/ 27 w 56"/>
                <a:gd name="T15" fmla="*/ 3 h 77"/>
                <a:gd name="T16" fmla="*/ 35 w 56"/>
                <a:gd name="T17" fmla="*/ 0 h 77"/>
                <a:gd name="T18" fmla="*/ 32 w 56"/>
                <a:gd name="T19" fmla="*/ 4 h 77"/>
                <a:gd name="T20" fmla="*/ 27 w 56"/>
                <a:gd name="T21" fmla="*/ 9 h 77"/>
                <a:gd name="T22" fmla="*/ 22 w 56"/>
                <a:gd name="T23" fmla="*/ 15 h 77"/>
                <a:gd name="T24" fmla="*/ 17 w 56"/>
                <a:gd name="T25" fmla="*/ 21 h 77"/>
                <a:gd name="T26" fmla="*/ 12 w 56"/>
                <a:gd name="T27" fmla="*/ 28 h 77"/>
                <a:gd name="T28" fmla="*/ 6 w 56"/>
                <a:gd name="T29" fmla="*/ 33 h 77"/>
                <a:gd name="T30" fmla="*/ 5 w 56"/>
                <a:gd name="T31" fmla="*/ 34 h 77"/>
                <a:gd name="T32" fmla="*/ 1 w 56"/>
                <a:gd name="T33" fmla="*/ 36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" name="Freeform 193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26 h 46"/>
                <a:gd name="T2" fmla="*/ 0 w 15"/>
                <a:gd name="T3" fmla="*/ 21 h 46"/>
                <a:gd name="T4" fmla="*/ 0 w 15"/>
                <a:gd name="T5" fmla="*/ 13 h 46"/>
                <a:gd name="T6" fmla="*/ 4 w 15"/>
                <a:gd name="T7" fmla="*/ 4 h 46"/>
                <a:gd name="T8" fmla="*/ 10 w 15"/>
                <a:gd name="T9" fmla="*/ 0 h 46"/>
                <a:gd name="T10" fmla="*/ 7 w 15"/>
                <a:gd name="T11" fmla="*/ 8 h 46"/>
                <a:gd name="T12" fmla="*/ 7 w 15"/>
                <a:gd name="T13" fmla="*/ 17 h 46"/>
                <a:gd name="T14" fmla="*/ 7 w 15"/>
                <a:gd name="T15" fmla="*/ 25 h 46"/>
                <a:gd name="T16" fmla="*/ 4 w 15"/>
                <a:gd name="T17" fmla="*/ 26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" name="Freeform 194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45 h 85"/>
                <a:gd name="T2" fmla="*/ 0 w 75"/>
                <a:gd name="T3" fmla="*/ 43 h 85"/>
                <a:gd name="T4" fmla="*/ 3 w 75"/>
                <a:gd name="T5" fmla="*/ 38 h 85"/>
                <a:gd name="T6" fmla="*/ 6 w 75"/>
                <a:gd name="T7" fmla="*/ 32 h 85"/>
                <a:gd name="T8" fmla="*/ 10 w 75"/>
                <a:gd name="T9" fmla="*/ 24 h 85"/>
                <a:gd name="T10" fmla="*/ 16 w 75"/>
                <a:gd name="T11" fmla="*/ 16 h 85"/>
                <a:gd name="T12" fmla="*/ 23 w 75"/>
                <a:gd name="T13" fmla="*/ 9 h 85"/>
                <a:gd name="T14" fmla="*/ 31 w 75"/>
                <a:gd name="T15" fmla="*/ 4 h 85"/>
                <a:gd name="T16" fmla="*/ 36 w 75"/>
                <a:gd name="T17" fmla="*/ 0 h 85"/>
                <a:gd name="T18" fmla="*/ 35 w 75"/>
                <a:gd name="T19" fmla="*/ 4 h 85"/>
                <a:gd name="T20" fmla="*/ 29 w 75"/>
                <a:gd name="T21" fmla="*/ 10 h 85"/>
                <a:gd name="T22" fmla="*/ 24 w 75"/>
                <a:gd name="T23" fmla="*/ 18 h 85"/>
                <a:gd name="T24" fmla="*/ 19 w 75"/>
                <a:gd name="T25" fmla="*/ 26 h 85"/>
                <a:gd name="T26" fmla="*/ 13 w 75"/>
                <a:gd name="T27" fmla="*/ 34 h 85"/>
                <a:gd name="T28" fmla="*/ 8 w 75"/>
                <a:gd name="T29" fmla="*/ 41 h 85"/>
                <a:gd name="T30" fmla="*/ 3 w 75"/>
                <a:gd name="T31" fmla="*/ 44 h 85"/>
                <a:gd name="T32" fmla="*/ 2 w 75"/>
                <a:gd name="T33" fmla="*/ 4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" name="Freeform 195"/>
            <p:cNvSpPr>
              <a:spLocks/>
            </p:cNvSpPr>
            <p:nvPr/>
          </p:nvSpPr>
          <p:spPr bwMode="auto">
            <a:xfrm>
              <a:off x="3239" y="2034"/>
              <a:ext cx="65" cy="87"/>
            </a:xfrm>
            <a:custGeom>
              <a:avLst/>
              <a:gdLst>
                <a:gd name="T0" fmla="*/ 1 w 74"/>
                <a:gd name="T1" fmla="*/ 52 h 99"/>
                <a:gd name="T2" fmla="*/ 0 w 74"/>
                <a:gd name="T3" fmla="*/ 49 h 99"/>
                <a:gd name="T4" fmla="*/ 3 w 74"/>
                <a:gd name="T5" fmla="*/ 42 h 99"/>
                <a:gd name="T6" fmla="*/ 6 w 74"/>
                <a:gd name="T7" fmla="*/ 35 h 99"/>
                <a:gd name="T8" fmla="*/ 11 w 74"/>
                <a:gd name="T9" fmla="*/ 26 h 99"/>
                <a:gd name="T10" fmla="*/ 18 w 74"/>
                <a:gd name="T11" fmla="*/ 17 h 99"/>
                <a:gd name="T12" fmla="*/ 25 w 74"/>
                <a:gd name="T13" fmla="*/ 10 h 99"/>
                <a:gd name="T14" fmla="*/ 32 w 74"/>
                <a:gd name="T15" fmla="*/ 4 h 99"/>
                <a:gd name="T16" fmla="*/ 39 w 74"/>
                <a:gd name="T17" fmla="*/ 0 h 99"/>
                <a:gd name="T18" fmla="*/ 36 w 74"/>
                <a:gd name="T19" fmla="*/ 4 h 99"/>
                <a:gd name="T20" fmla="*/ 32 w 74"/>
                <a:gd name="T21" fmla="*/ 11 h 99"/>
                <a:gd name="T22" fmla="*/ 25 w 74"/>
                <a:gd name="T23" fmla="*/ 19 h 99"/>
                <a:gd name="T24" fmla="*/ 19 w 74"/>
                <a:gd name="T25" fmla="*/ 29 h 99"/>
                <a:gd name="T26" fmla="*/ 13 w 74"/>
                <a:gd name="T27" fmla="*/ 38 h 99"/>
                <a:gd name="T28" fmla="*/ 8 w 74"/>
                <a:gd name="T29" fmla="*/ 47 h 99"/>
                <a:gd name="T30" fmla="*/ 4 w 74"/>
                <a:gd name="T31" fmla="*/ 51 h 99"/>
                <a:gd name="T32" fmla="*/ 1 w 74"/>
                <a:gd name="T33" fmla="*/ 52 h 9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" name="Freeform 196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55 h 95"/>
                <a:gd name="T2" fmla="*/ 0 w 55"/>
                <a:gd name="T3" fmla="*/ 51 h 95"/>
                <a:gd name="T4" fmla="*/ 1 w 55"/>
                <a:gd name="T5" fmla="*/ 46 h 95"/>
                <a:gd name="T6" fmla="*/ 5 w 55"/>
                <a:gd name="T7" fmla="*/ 38 h 95"/>
                <a:gd name="T8" fmla="*/ 8 w 55"/>
                <a:gd name="T9" fmla="*/ 28 h 95"/>
                <a:gd name="T10" fmla="*/ 13 w 55"/>
                <a:gd name="T11" fmla="*/ 19 h 95"/>
                <a:gd name="T12" fmla="*/ 19 w 55"/>
                <a:gd name="T13" fmla="*/ 11 h 95"/>
                <a:gd name="T14" fmla="*/ 26 w 55"/>
                <a:gd name="T15" fmla="*/ 4 h 95"/>
                <a:gd name="T16" fmla="*/ 34 w 55"/>
                <a:gd name="T17" fmla="*/ 0 h 95"/>
                <a:gd name="T18" fmla="*/ 31 w 55"/>
                <a:gd name="T19" fmla="*/ 4 h 95"/>
                <a:gd name="T20" fmla="*/ 26 w 55"/>
                <a:gd name="T21" fmla="*/ 13 h 95"/>
                <a:gd name="T22" fmla="*/ 21 w 55"/>
                <a:gd name="T23" fmla="*/ 21 h 95"/>
                <a:gd name="T24" fmla="*/ 16 w 55"/>
                <a:gd name="T25" fmla="*/ 31 h 95"/>
                <a:gd name="T26" fmla="*/ 12 w 55"/>
                <a:gd name="T27" fmla="*/ 41 h 95"/>
                <a:gd name="T28" fmla="*/ 6 w 55"/>
                <a:gd name="T29" fmla="*/ 49 h 95"/>
                <a:gd name="T30" fmla="*/ 5 w 55"/>
                <a:gd name="T31" fmla="*/ 53 h 95"/>
                <a:gd name="T32" fmla="*/ 1 w 55"/>
                <a:gd name="T33" fmla="*/ 55 h 9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" name="Freeform 197"/>
            <p:cNvSpPr>
              <a:spLocks/>
            </p:cNvSpPr>
            <p:nvPr/>
          </p:nvSpPr>
          <p:spPr bwMode="auto">
            <a:xfrm>
              <a:off x="3361" y="2070"/>
              <a:ext cx="51" cy="63"/>
            </a:xfrm>
            <a:custGeom>
              <a:avLst/>
              <a:gdLst>
                <a:gd name="T0" fmla="*/ 1 w 58"/>
                <a:gd name="T1" fmla="*/ 41 h 70"/>
                <a:gd name="T2" fmla="*/ 0 w 58"/>
                <a:gd name="T3" fmla="*/ 39 h 70"/>
                <a:gd name="T4" fmla="*/ 4 w 58"/>
                <a:gd name="T5" fmla="*/ 33 h 70"/>
                <a:gd name="T6" fmla="*/ 7 w 58"/>
                <a:gd name="T7" fmla="*/ 27 h 70"/>
                <a:gd name="T8" fmla="*/ 11 w 58"/>
                <a:gd name="T9" fmla="*/ 19 h 70"/>
                <a:gd name="T10" fmla="*/ 16 w 58"/>
                <a:gd name="T11" fmla="*/ 13 h 70"/>
                <a:gd name="T12" fmla="*/ 23 w 58"/>
                <a:gd name="T13" fmla="*/ 5 h 70"/>
                <a:gd name="T14" fmla="*/ 27 w 58"/>
                <a:gd name="T15" fmla="*/ 2 h 70"/>
                <a:gd name="T16" fmla="*/ 31 w 58"/>
                <a:gd name="T17" fmla="*/ 0 h 70"/>
                <a:gd name="T18" fmla="*/ 28 w 58"/>
                <a:gd name="T19" fmla="*/ 5 h 70"/>
                <a:gd name="T20" fmla="*/ 24 w 58"/>
                <a:gd name="T21" fmla="*/ 10 h 70"/>
                <a:gd name="T22" fmla="*/ 20 w 58"/>
                <a:gd name="T23" fmla="*/ 17 h 70"/>
                <a:gd name="T24" fmla="*/ 16 w 58"/>
                <a:gd name="T25" fmla="*/ 23 h 70"/>
                <a:gd name="T26" fmla="*/ 11 w 58"/>
                <a:gd name="T27" fmla="*/ 30 h 70"/>
                <a:gd name="T28" fmla="*/ 7 w 58"/>
                <a:gd name="T29" fmla="*/ 37 h 70"/>
                <a:gd name="T30" fmla="*/ 4 w 58"/>
                <a:gd name="T31" fmla="*/ 41 h 70"/>
                <a:gd name="T32" fmla="*/ 1 w 58"/>
                <a:gd name="T33" fmla="*/ 41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4" name="Freeform 198"/>
            <p:cNvSpPr>
              <a:spLocks/>
            </p:cNvSpPr>
            <p:nvPr/>
          </p:nvSpPr>
          <p:spPr bwMode="auto">
            <a:xfrm>
              <a:off x="3399" y="2079"/>
              <a:ext cx="20" cy="46"/>
            </a:xfrm>
            <a:custGeom>
              <a:avLst/>
              <a:gdLst>
                <a:gd name="T0" fmla="*/ 2 w 22"/>
                <a:gd name="T1" fmla="*/ 28 h 52"/>
                <a:gd name="T2" fmla="*/ 0 w 22"/>
                <a:gd name="T3" fmla="*/ 24 h 52"/>
                <a:gd name="T4" fmla="*/ 3 w 22"/>
                <a:gd name="T5" fmla="*/ 14 h 52"/>
                <a:gd name="T6" fmla="*/ 5 w 22"/>
                <a:gd name="T7" fmla="*/ 4 h 52"/>
                <a:gd name="T8" fmla="*/ 14 w 22"/>
                <a:gd name="T9" fmla="*/ 0 h 52"/>
                <a:gd name="T10" fmla="*/ 9 w 22"/>
                <a:gd name="T11" fmla="*/ 8 h 52"/>
                <a:gd name="T12" fmla="*/ 6 w 22"/>
                <a:gd name="T13" fmla="*/ 17 h 52"/>
                <a:gd name="T14" fmla="*/ 5 w 22"/>
                <a:gd name="T15" fmla="*/ 27 h 52"/>
                <a:gd name="T16" fmla="*/ 2 w 22"/>
                <a:gd name="T17" fmla="*/ 28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" name="Freeform 199"/>
            <p:cNvSpPr>
              <a:spLocks/>
            </p:cNvSpPr>
            <p:nvPr/>
          </p:nvSpPr>
          <p:spPr bwMode="auto">
            <a:xfrm>
              <a:off x="3136" y="2044"/>
              <a:ext cx="39" cy="35"/>
            </a:xfrm>
            <a:custGeom>
              <a:avLst/>
              <a:gdLst>
                <a:gd name="T0" fmla="*/ 22 w 45"/>
                <a:gd name="T1" fmla="*/ 0 h 40"/>
                <a:gd name="T2" fmla="*/ 20 w 45"/>
                <a:gd name="T3" fmla="*/ 3 h 40"/>
                <a:gd name="T4" fmla="*/ 18 w 45"/>
                <a:gd name="T5" fmla="*/ 4 h 40"/>
                <a:gd name="T6" fmla="*/ 15 w 45"/>
                <a:gd name="T7" fmla="*/ 9 h 40"/>
                <a:gd name="T8" fmla="*/ 13 w 45"/>
                <a:gd name="T9" fmla="*/ 13 h 40"/>
                <a:gd name="T10" fmla="*/ 9 w 45"/>
                <a:gd name="T11" fmla="*/ 17 h 40"/>
                <a:gd name="T12" fmla="*/ 6 w 45"/>
                <a:gd name="T13" fmla="*/ 19 h 40"/>
                <a:gd name="T14" fmla="*/ 3 w 45"/>
                <a:gd name="T15" fmla="*/ 21 h 40"/>
                <a:gd name="T16" fmla="*/ 1 w 45"/>
                <a:gd name="T17" fmla="*/ 20 h 40"/>
                <a:gd name="T18" fmla="*/ 0 w 45"/>
                <a:gd name="T19" fmla="*/ 18 h 40"/>
                <a:gd name="T20" fmla="*/ 3 w 45"/>
                <a:gd name="T21" fmla="*/ 16 h 40"/>
                <a:gd name="T22" fmla="*/ 3 w 45"/>
                <a:gd name="T23" fmla="*/ 12 h 40"/>
                <a:gd name="T24" fmla="*/ 8 w 45"/>
                <a:gd name="T25" fmla="*/ 10 h 40"/>
                <a:gd name="T26" fmla="*/ 12 w 45"/>
                <a:gd name="T27" fmla="*/ 7 h 40"/>
                <a:gd name="T28" fmla="*/ 16 w 45"/>
                <a:gd name="T29" fmla="*/ 4 h 40"/>
                <a:gd name="T30" fmla="*/ 19 w 45"/>
                <a:gd name="T31" fmla="*/ 3 h 40"/>
                <a:gd name="T32" fmla="*/ 22 w 45"/>
                <a:gd name="T33" fmla="*/ 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6" name="Freeform 200"/>
            <p:cNvSpPr>
              <a:spLocks/>
            </p:cNvSpPr>
            <p:nvPr/>
          </p:nvSpPr>
          <p:spPr bwMode="auto">
            <a:xfrm>
              <a:off x="3119" y="2042"/>
              <a:ext cx="49" cy="11"/>
            </a:xfrm>
            <a:custGeom>
              <a:avLst/>
              <a:gdLst>
                <a:gd name="T0" fmla="*/ 33 w 54"/>
                <a:gd name="T1" fmla="*/ 3 h 11"/>
                <a:gd name="T2" fmla="*/ 31 w 54"/>
                <a:gd name="T3" fmla="*/ 3 h 11"/>
                <a:gd name="T4" fmla="*/ 27 w 54"/>
                <a:gd name="T5" fmla="*/ 2 h 11"/>
                <a:gd name="T6" fmla="*/ 21 w 54"/>
                <a:gd name="T7" fmla="*/ 1 h 11"/>
                <a:gd name="T8" fmla="*/ 15 w 54"/>
                <a:gd name="T9" fmla="*/ 1 h 11"/>
                <a:gd name="T10" fmla="*/ 11 w 54"/>
                <a:gd name="T11" fmla="*/ 0 h 11"/>
                <a:gd name="T12" fmla="*/ 5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5 w 54"/>
                <a:gd name="T21" fmla="*/ 11 h 11"/>
                <a:gd name="T22" fmla="*/ 9 w 54"/>
                <a:gd name="T23" fmla="*/ 11 h 11"/>
                <a:gd name="T24" fmla="*/ 14 w 54"/>
                <a:gd name="T25" fmla="*/ 10 h 11"/>
                <a:gd name="T26" fmla="*/ 19 w 54"/>
                <a:gd name="T27" fmla="*/ 9 h 11"/>
                <a:gd name="T28" fmla="*/ 25 w 54"/>
                <a:gd name="T29" fmla="*/ 6 h 11"/>
                <a:gd name="T30" fmla="*/ 30 w 54"/>
                <a:gd name="T31" fmla="*/ 4 h 11"/>
                <a:gd name="T32" fmla="*/ 33 w 54"/>
                <a:gd name="T33" fmla="*/ 3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7" name="Freeform 201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30 w 51"/>
                <a:gd name="T1" fmla="*/ 28 h 45"/>
                <a:gd name="T2" fmla="*/ 26 w 51"/>
                <a:gd name="T3" fmla="*/ 25 h 45"/>
                <a:gd name="T4" fmla="*/ 21 w 51"/>
                <a:gd name="T5" fmla="*/ 22 h 45"/>
                <a:gd name="T6" fmla="*/ 15 w 51"/>
                <a:gd name="T7" fmla="*/ 18 h 45"/>
                <a:gd name="T8" fmla="*/ 11 w 51"/>
                <a:gd name="T9" fmla="*/ 13 h 45"/>
                <a:gd name="T10" fmla="*/ 5 w 51"/>
                <a:gd name="T11" fmla="*/ 9 h 45"/>
                <a:gd name="T12" fmla="*/ 3 w 51"/>
                <a:gd name="T13" fmla="*/ 5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6 w 51"/>
                <a:gd name="T21" fmla="*/ 4 h 45"/>
                <a:gd name="T22" fmla="*/ 11 w 51"/>
                <a:gd name="T23" fmla="*/ 5 h 45"/>
                <a:gd name="T24" fmla="*/ 15 w 51"/>
                <a:gd name="T25" fmla="*/ 11 h 45"/>
                <a:gd name="T26" fmla="*/ 21 w 51"/>
                <a:gd name="T27" fmla="*/ 15 h 45"/>
                <a:gd name="T28" fmla="*/ 24 w 51"/>
                <a:gd name="T29" fmla="*/ 22 h 45"/>
                <a:gd name="T30" fmla="*/ 28 w 51"/>
                <a:gd name="T31" fmla="*/ 25 h 45"/>
                <a:gd name="T32" fmla="*/ 30 w 51"/>
                <a:gd name="T33" fmla="*/ 28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8" name="Freeform 202"/>
            <p:cNvSpPr>
              <a:spLocks/>
            </p:cNvSpPr>
            <p:nvPr/>
          </p:nvSpPr>
          <p:spPr bwMode="auto">
            <a:xfrm>
              <a:off x="3406" y="2014"/>
              <a:ext cx="13" cy="60"/>
            </a:xfrm>
            <a:custGeom>
              <a:avLst/>
              <a:gdLst>
                <a:gd name="T0" fmla="*/ 3 w 15"/>
                <a:gd name="T1" fmla="*/ 36 h 68"/>
                <a:gd name="T2" fmla="*/ 1 w 15"/>
                <a:gd name="T3" fmla="*/ 27 h 68"/>
                <a:gd name="T4" fmla="*/ 0 w 15"/>
                <a:gd name="T5" fmla="*/ 15 h 68"/>
                <a:gd name="T6" fmla="*/ 1 w 15"/>
                <a:gd name="T7" fmla="*/ 5 h 68"/>
                <a:gd name="T8" fmla="*/ 4 w 15"/>
                <a:gd name="T9" fmla="*/ 0 h 68"/>
                <a:gd name="T10" fmla="*/ 8 w 15"/>
                <a:gd name="T11" fmla="*/ 4 h 68"/>
                <a:gd name="T12" fmla="*/ 7 w 15"/>
                <a:gd name="T13" fmla="*/ 15 h 68"/>
                <a:gd name="T14" fmla="*/ 3 w 15"/>
                <a:gd name="T15" fmla="*/ 26 h 68"/>
                <a:gd name="T16" fmla="*/ 3 w 15"/>
                <a:gd name="T17" fmla="*/ 3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9" name="Freeform 203"/>
            <p:cNvSpPr>
              <a:spLocks/>
            </p:cNvSpPr>
            <p:nvPr/>
          </p:nvSpPr>
          <p:spPr bwMode="auto">
            <a:xfrm>
              <a:off x="3419" y="2026"/>
              <a:ext cx="26" cy="56"/>
            </a:xfrm>
            <a:custGeom>
              <a:avLst/>
              <a:gdLst>
                <a:gd name="T0" fmla="*/ 0 w 30"/>
                <a:gd name="T1" fmla="*/ 30 h 65"/>
                <a:gd name="T2" fmla="*/ 2 w 30"/>
                <a:gd name="T3" fmla="*/ 23 h 65"/>
                <a:gd name="T4" fmla="*/ 3 w 30"/>
                <a:gd name="T5" fmla="*/ 14 h 65"/>
                <a:gd name="T6" fmla="*/ 8 w 30"/>
                <a:gd name="T7" fmla="*/ 3 h 65"/>
                <a:gd name="T8" fmla="*/ 13 w 30"/>
                <a:gd name="T9" fmla="*/ 0 h 65"/>
                <a:gd name="T10" fmla="*/ 15 w 30"/>
                <a:gd name="T11" fmla="*/ 3 h 65"/>
                <a:gd name="T12" fmla="*/ 14 w 30"/>
                <a:gd name="T13" fmla="*/ 3 h 65"/>
                <a:gd name="T14" fmla="*/ 12 w 30"/>
                <a:gd name="T15" fmla="*/ 9 h 65"/>
                <a:gd name="T16" fmla="*/ 10 w 30"/>
                <a:gd name="T17" fmla="*/ 14 h 65"/>
                <a:gd name="T18" fmla="*/ 7 w 30"/>
                <a:gd name="T19" fmla="*/ 19 h 65"/>
                <a:gd name="T20" fmla="*/ 3 w 30"/>
                <a:gd name="T21" fmla="*/ 24 h 65"/>
                <a:gd name="T22" fmla="*/ 3 w 30"/>
                <a:gd name="T23" fmla="*/ 29 h 65"/>
                <a:gd name="T24" fmla="*/ 0 w 30"/>
                <a:gd name="T25" fmla="*/ 30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0" name="Freeform 204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7 w 15"/>
                <a:gd name="T1" fmla="*/ 30 h 65"/>
                <a:gd name="T2" fmla="*/ 3 w 15"/>
                <a:gd name="T3" fmla="*/ 25 h 65"/>
                <a:gd name="T4" fmla="*/ 0 w 15"/>
                <a:gd name="T5" fmla="*/ 16 h 65"/>
                <a:gd name="T6" fmla="*/ 1 w 15"/>
                <a:gd name="T7" fmla="*/ 6 h 65"/>
                <a:gd name="T8" fmla="*/ 7 w 15"/>
                <a:gd name="T9" fmla="*/ 0 h 65"/>
                <a:gd name="T10" fmla="*/ 10 w 15"/>
                <a:gd name="T11" fmla="*/ 3 h 65"/>
                <a:gd name="T12" fmla="*/ 9 w 15"/>
                <a:gd name="T13" fmla="*/ 11 h 65"/>
                <a:gd name="T14" fmla="*/ 7 w 15"/>
                <a:gd name="T15" fmla="*/ 22 h 65"/>
                <a:gd name="T16" fmla="*/ 7 w 15"/>
                <a:gd name="T17" fmla="*/ 30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1" name="Freeform 205"/>
            <p:cNvSpPr>
              <a:spLocks/>
            </p:cNvSpPr>
            <p:nvPr/>
          </p:nvSpPr>
          <p:spPr bwMode="auto">
            <a:xfrm>
              <a:off x="3361" y="1998"/>
              <a:ext cx="10" cy="62"/>
            </a:xfrm>
            <a:custGeom>
              <a:avLst/>
              <a:gdLst>
                <a:gd name="T0" fmla="*/ 5 w 12"/>
                <a:gd name="T1" fmla="*/ 40 h 69"/>
                <a:gd name="T2" fmla="*/ 3 w 12"/>
                <a:gd name="T3" fmla="*/ 32 h 69"/>
                <a:gd name="T4" fmla="*/ 1 w 12"/>
                <a:gd name="T5" fmla="*/ 20 h 69"/>
                <a:gd name="T6" fmla="*/ 0 w 12"/>
                <a:gd name="T7" fmla="*/ 7 h 69"/>
                <a:gd name="T8" fmla="*/ 3 w 12"/>
                <a:gd name="T9" fmla="*/ 0 h 69"/>
                <a:gd name="T10" fmla="*/ 4 w 12"/>
                <a:gd name="T11" fmla="*/ 4 h 69"/>
                <a:gd name="T12" fmla="*/ 5 w 12"/>
                <a:gd name="T13" fmla="*/ 13 h 69"/>
                <a:gd name="T14" fmla="*/ 4 w 12"/>
                <a:gd name="T15" fmla="*/ 28 h 69"/>
                <a:gd name="T16" fmla="*/ 5 w 12"/>
                <a:gd name="T17" fmla="*/ 40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2" name="Freeform 206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5 w 15"/>
                <a:gd name="T1" fmla="*/ 33 h 68"/>
                <a:gd name="T2" fmla="*/ 3 w 15"/>
                <a:gd name="T3" fmla="*/ 26 h 68"/>
                <a:gd name="T4" fmla="*/ 2 w 15"/>
                <a:gd name="T5" fmla="*/ 14 h 68"/>
                <a:gd name="T6" fmla="*/ 0 w 15"/>
                <a:gd name="T7" fmla="*/ 5 h 68"/>
                <a:gd name="T8" fmla="*/ 2 w 15"/>
                <a:gd name="T9" fmla="*/ 0 h 68"/>
                <a:gd name="T10" fmla="*/ 3 w 15"/>
                <a:gd name="T11" fmla="*/ 4 h 68"/>
                <a:gd name="T12" fmla="*/ 4 w 15"/>
                <a:gd name="T13" fmla="*/ 13 h 68"/>
                <a:gd name="T14" fmla="*/ 4 w 15"/>
                <a:gd name="T15" fmla="*/ 24 h 68"/>
                <a:gd name="T16" fmla="*/ 5 w 15"/>
                <a:gd name="T17" fmla="*/ 33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3" name="Freeform 207"/>
            <p:cNvSpPr>
              <a:spLocks/>
            </p:cNvSpPr>
            <p:nvPr/>
          </p:nvSpPr>
          <p:spPr bwMode="auto">
            <a:xfrm>
              <a:off x="3313" y="1975"/>
              <a:ext cx="16" cy="67"/>
            </a:xfrm>
            <a:custGeom>
              <a:avLst/>
              <a:gdLst>
                <a:gd name="T0" fmla="*/ 10 w 18"/>
                <a:gd name="T1" fmla="*/ 41 h 76"/>
                <a:gd name="T2" fmla="*/ 5 w 18"/>
                <a:gd name="T3" fmla="*/ 30 h 76"/>
                <a:gd name="T4" fmla="*/ 2 w 18"/>
                <a:gd name="T5" fmla="*/ 17 h 76"/>
                <a:gd name="T6" fmla="*/ 0 w 18"/>
                <a:gd name="T7" fmla="*/ 4 h 76"/>
                <a:gd name="T8" fmla="*/ 4 w 18"/>
                <a:gd name="T9" fmla="*/ 0 h 76"/>
                <a:gd name="T10" fmla="*/ 9 w 18"/>
                <a:gd name="T11" fmla="*/ 4 h 76"/>
                <a:gd name="T12" fmla="*/ 10 w 18"/>
                <a:gd name="T13" fmla="*/ 17 h 76"/>
                <a:gd name="T14" fmla="*/ 9 w 18"/>
                <a:gd name="T15" fmla="*/ 30 h 76"/>
                <a:gd name="T16" fmla="*/ 10 w 18"/>
                <a:gd name="T17" fmla="*/ 41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4" name="Freeform 208"/>
            <p:cNvSpPr>
              <a:spLocks/>
            </p:cNvSpPr>
            <p:nvPr/>
          </p:nvSpPr>
          <p:spPr bwMode="auto">
            <a:xfrm>
              <a:off x="3282" y="1965"/>
              <a:ext cx="23" cy="74"/>
            </a:xfrm>
            <a:custGeom>
              <a:avLst/>
              <a:gdLst>
                <a:gd name="T0" fmla="*/ 12 w 27"/>
                <a:gd name="T1" fmla="*/ 44 h 84"/>
                <a:gd name="T2" fmla="*/ 10 w 27"/>
                <a:gd name="T3" fmla="*/ 41 h 84"/>
                <a:gd name="T4" fmla="*/ 8 w 27"/>
                <a:gd name="T5" fmla="*/ 33 h 84"/>
                <a:gd name="T6" fmla="*/ 6 w 27"/>
                <a:gd name="T7" fmla="*/ 26 h 84"/>
                <a:gd name="T8" fmla="*/ 3 w 27"/>
                <a:gd name="T9" fmla="*/ 19 h 84"/>
                <a:gd name="T10" fmla="*/ 3 w 27"/>
                <a:gd name="T11" fmla="*/ 11 h 84"/>
                <a:gd name="T12" fmla="*/ 0 w 27"/>
                <a:gd name="T13" fmla="*/ 4 h 84"/>
                <a:gd name="T14" fmla="*/ 1 w 27"/>
                <a:gd name="T15" fmla="*/ 2 h 84"/>
                <a:gd name="T16" fmla="*/ 3 w 27"/>
                <a:gd name="T17" fmla="*/ 0 h 84"/>
                <a:gd name="T18" fmla="*/ 7 w 27"/>
                <a:gd name="T19" fmla="*/ 7 h 84"/>
                <a:gd name="T20" fmla="*/ 9 w 27"/>
                <a:gd name="T21" fmla="*/ 20 h 84"/>
                <a:gd name="T22" fmla="*/ 10 w 27"/>
                <a:gd name="T23" fmla="*/ 36 h 84"/>
                <a:gd name="T24" fmla="*/ 12 w 27"/>
                <a:gd name="T25" fmla="*/ 44 h 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5" name="Freeform 209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14 w 35"/>
                <a:gd name="T1" fmla="*/ 45 h 91"/>
                <a:gd name="T2" fmla="*/ 10 w 35"/>
                <a:gd name="T3" fmla="*/ 42 h 91"/>
                <a:gd name="T4" fmla="*/ 7 w 35"/>
                <a:gd name="T5" fmla="*/ 35 h 91"/>
                <a:gd name="T6" fmla="*/ 5 w 35"/>
                <a:gd name="T7" fmla="*/ 28 h 91"/>
                <a:gd name="T8" fmla="*/ 2 w 35"/>
                <a:gd name="T9" fmla="*/ 20 h 91"/>
                <a:gd name="T10" fmla="*/ 1 w 35"/>
                <a:gd name="T11" fmla="*/ 12 h 91"/>
                <a:gd name="T12" fmla="*/ 0 w 35"/>
                <a:gd name="T13" fmla="*/ 7 h 91"/>
                <a:gd name="T14" fmla="*/ 1 w 35"/>
                <a:gd name="T15" fmla="*/ 3 h 91"/>
                <a:gd name="T16" fmla="*/ 2 w 35"/>
                <a:gd name="T17" fmla="*/ 0 h 91"/>
                <a:gd name="T18" fmla="*/ 7 w 35"/>
                <a:gd name="T19" fmla="*/ 5 h 91"/>
                <a:gd name="T20" fmla="*/ 10 w 35"/>
                <a:gd name="T21" fmla="*/ 18 h 91"/>
                <a:gd name="T22" fmla="*/ 12 w 35"/>
                <a:gd name="T23" fmla="*/ 33 h 91"/>
                <a:gd name="T24" fmla="*/ 14 w 35"/>
                <a:gd name="T25" fmla="*/ 45 h 9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" name="Freeform 210"/>
            <p:cNvSpPr>
              <a:spLocks/>
            </p:cNvSpPr>
            <p:nvPr/>
          </p:nvSpPr>
          <p:spPr bwMode="auto">
            <a:xfrm>
              <a:off x="3208" y="1965"/>
              <a:ext cx="49" cy="75"/>
            </a:xfrm>
            <a:custGeom>
              <a:avLst/>
              <a:gdLst>
                <a:gd name="T0" fmla="*/ 29 w 56"/>
                <a:gd name="T1" fmla="*/ 45 h 85"/>
                <a:gd name="T2" fmla="*/ 25 w 56"/>
                <a:gd name="T3" fmla="*/ 41 h 85"/>
                <a:gd name="T4" fmla="*/ 19 w 56"/>
                <a:gd name="T5" fmla="*/ 36 h 85"/>
                <a:gd name="T6" fmla="*/ 14 w 56"/>
                <a:gd name="T7" fmla="*/ 28 h 85"/>
                <a:gd name="T8" fmla="*/ 9 w 56"/>
                <a:gd name="T9" fmla="*/ 20 h 85"/>
                <a:gd name="T10" fmla="*/ 4 w 56"/>
                <a:gd name="T11" fmla="*/ 13 h 85"/>
                <a:gd name="T12" fmla="*/ 2 w 56"/>
                <a:gd name="T13" fmla="*/ 8 h 85"/>
                <a:gd name="T14" fmla="*/ 0 w 56"/>
                <a:gd name="T15" fmla="*/ 4 h 85"/>
                <a:gd name="T16" fmla="*/ 2 w 56"/>
                <a:gd name="T17" fmla="*/ 0 h 85"/>
                <a:gd name="T18" fmla="*/ 4 w 56"/>
                <a:gd name="T19" fmla="*/ 0 h 85"/>
                <a:gd name="T20" fmla="*/ 8 w 56"/>
                <a:gd name="T21" fmla="*/ 4 h 85"/>
                <a:gd name="T22" fmla="*/ 12 w 56"/>
                <a:gd name="T23" fmla="*/ 9 h 85"/>
                <a:gd name="T24" fmla="*/ 17 w 56"/>
                <a:gd name="T25" fmla="*/ 16 h 85"/>
                <a:gd name="T26" fmla="*/ 21 w 56"/>
                <a:gd name="T27" fmla="*/ 23 h 85"/>
                <a:gd name="T28" fmla="*/ 25 w 56"/>
                <a:gd name="T29" fmla="*/ 32 h 85"/>
                <a:gd name="T30" fmla="*/ 27 w 56"/>
                <a:gd name="T31" fmla="*/ 38 h 85"/>
                <a:gd name="T32" fmla="*/ 29 w 56"/>
                <a:gd name="T33" fmla="*/ 4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7" name="Freeform 211"/>
            <p:cNvSpPr>
              <a:spLocks/>
            </p:cNvSpPr>
            <p:nvPr/>
          </p:nvSpPr>
          <p:spPr bwMode="auto">
            <a:xfrm>
              <a:off x="3166" y="1977"/>
              <a:ext cx="63" cy="62"/>
            </a:xfrm>
            <a:custGeom>
              <a:avLst/>
              <a:gdLst>
                <a:gd name="T0" fmla="*/ 39 w 71"/>
                <a:gd name="T1" fmla="*/ 38 h 70"/>
                <a:gd name="T2" fmla="*/ 35 w 71"/>
                <a:gd name="T3" fmla="*/ 35 h 70"/>
                <a:gd name="T4" fmla="*/ 28 w 71"/>
                <a:gd name="T5" fmla="*/ 31 h 70"/>
                <a:gd name="T6" fmla="*/ 21 w 71"/>
                <a:gd name="T7" fmla="*/ 25 h 70"/>
                <a:gd name="T8" fmla="*/ 13 w 71"/>
                <a:gd name="T9" fmla="*/ 19 h 70"/>
                <a:gd name="T10" fmla="*/ 8 w 71"/>
                <a:gd name="T11" fmla="*/ 12 h 70"/>
                <a:gd name="T12" fmla="*/ 3 w 71"/>
                <a:gd name="T13" fmla="*/ 7 h 70"/>
                <a:gd name="T14" fmla="*/ 0 w 71"/>
                <a:gd name="T15" fmla="*/ 4 h 70"/>
                <a:gd name="T16" fmla="*/ 1 w 71"/>
                <a:gd name="T17" fmla="*/ 0 h 70"/>
                <a:gd name="T18" fmla="*/ 4 w 71"/>
                <a:gd name="T19" fmla="*/ 0 h 70"/>
                <a:gd name="T20" fmla="*/ 10 w 71"/>
                <a:gd name="T21" fmla="*/ 4 h 70"/>
                <a:gd name="T22" fmla="*/ 17 w 71"/>
                <a:gd name="T23" fmla="*/ 9 h 70"/>
                <a:gd name="T24" fmla="*/ 22 w 71"/>
                <a:gd name="T25" fmla="*/ 14 h 70"/>
                <a:gd name="T26" fmla="*/ 29 w 71"/>
                <a:gd name="T27" fmla="*/ 21 h 70"/>
                <a:gd name="T28" fmla="*/ 34 w 71"/>
                <a:gd name="T29" fmla="*/ 28 h 70"/>
                <a:gd name="T30" fmla="*/ 38 w 71"/>
                <a:gd name="T31" fmla="*/ 35 h 70"/>
                <a:gd name="T32" fmla="*/ 39 w 71"/>
                <a:gd name="T33" fmla="*/ 3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8" name="Freeform 212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5 w 64"/>
                <a:gd name="T3" fmla="*/ 1 h 65"/>
                <a:gd name="T4" fmla="*/ 7 w 64"/>
                <a:gd name="T5" fmla="*/ 3 h 65"/>
                <a:gd name="T6" fmla="*/ 13 w 64"/>
                <a:gd name="T7" fmla="*/ 8 h 65"/>
                <a:gd name="T8" fmla="*/ 18 w 64"/>
                <a:gd name="T9" fmla="*/ 13 h 65"/>
                <a:gd name="T10" fmla="*/ 23 w 64"/>
                <a:gd name="T11" fmla="*/ 18 h 65"/>
                <a:gd name="T12" fmla="*/ 29 w 64"/>
                <a:gd name="T13" fmla="*/ 22 h 65"/>
                <a:gd name="T14" fmla="*/ 34 w 64"/>
                <a:gd name="T15" fmla="*/ 28 h 65"/>
                <a:gd name="T16" fmla="*/ 40 w 64"/>
                <a:gd name="T17" fmla="*/ 30 h 65"/>
                <a:gd name="T18" fmla="*/ 33 w 64"/>
                <a:gd name="T19" fmla="*/ 29 h 65"/>
                <a:gd name="T20" fmla="*/ 24 w 64"/>
                <a:gd name="T21" fmla="*/ 25 h 65"/>
                <a:gd name="T22" fmla="*/ 18 w 64"/>
                <a:gd name="T23" fmla="*/ 21 h 65"/>
                <a:gd name="T24" fmla="*/ 11 w 64"/>
                <a:gd name="T25" fmla="*/ 16 h 65"/>
                <a:gd name="T26" fmla="*/ 5 w 64"/>
                <a:gd name="T27" fmla="*/ 11 h 65"/>
                <a:gd name="T28" fmla="*/ 2 w 64"/>
                <a:gd name="T29" fmla="*/ 7 h 65"/>
                <a:gd name="T30" fmla="*/ 0 w 64"/>
                <a:gd name="T31" fmla="*/ 3 h 65"/>
                <a:gd name="T32" fmla="*/ 3 w 64"/>
                <a:gd name="T33" fmla="*/ 0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9" name="Freeform 213"/>
            <p:cNvSpPr>
              <a:spLocks/>
            </p:cNvSpPr>
            <p:nvPr/>
          </p:nvSpPr>
          <p:spPr bwMode="auto">
            <a:xfrm>
              <a:off x="2870" y="2096"/>
              <a:ext cx="273" cy="67"/>
            </a:xfrm>
            <a:custGeom>
              <a:avLst/>
              <a:gdLst>
                <a:gd name="T0" fmla="*/ 158 w 312"/>
                <a:gd name="T1" fmla="*/ 36 h 76"/>
                <a:gd name="T2" fmla="*/ 160 w 312"/>
                <a:gd name="T3" fmla="*/ 37 h 76"/>
                <a:gd name="T4" fmla="*/ 158 w 312"/>
                <a:gd name="T5" fmla="*/ 38 h 76"/>
                <a:gd name="T6" fmla="*/ 158 w 312"/>
                <a:gd name="T7" fmla="*/ 40 h 76"/>
                <a:gd name="T8" fmla="*/ 156 w 312"/>
                <a:gd name="T9" fmla="*/ 41 h 76"/>
                <a:gd name="T10" fmla="*/ 146 w 312"/>
                <a:gd name="T11" fmla="*/ 32 h 76"/>
                <a:gd name="T12" fmla="*/ 136 w 312"/>
                <a:gd name="T13" fmla="*/ 24 h 76"/>
                <a:gd name="T14" fmla="*/ 126 w 312"/>
                <a:gd name="T15" fmla="*/ 18 h 76"/>
                <a:gd name="T16" fmla="*/ 116 w 312"/>
                <a:gd name="T17" fmla="*/ 13 h 76"/>
                <a:gd name="T18" fmla="*/ 105 w 312"/>
                <a:gd name="T19" fmla="*/ 10 h 76"/>
                <a:gd name="T20" fmla="*/ 93 w 312"/>
                <a:gd name="T21" fmla="*/ 9 h 76"/>
                <a:gd name="T22" fmla="*/ 83 w 312"/>
                <a:gd name="T23" fmla="*/ 8 h 76"/>
                <a:gd name="T24" fmla="*/ 73 w 312"/>
                <a:gd name="T25" fmla="*/ 7 h 76"/>
                <a:gd name="T26" fmla="*/ 62 w 312"/>
                <a:gd name="T27" fmla="*/ 8 h 76"/>
                <a:gd name="T28" fmla="*/ 52 w 312"/>
                <a:gd name="T29" fmla="*/ 9 h 76"/>
                <a:gd name="T30" fmla="*/ 40 w 312"/>
                <a:gd name="T31" fmla="*/ 10 h 76"/>
                <a:gd name="T32" fmla="*/ 32 w 312"/>
                <a:gd name="T33" fmla="*/ 11 h 76"/>
                <a:gd name="T34" fmla="*/ 23 w 312"/>
                <a:gd name="T35" fmla="*/ 14 h 76"/>
                <a:gd name="T36" fmla="*/ 15 w 312"/>
                <a:gd name="T37" fmla="*/ 16 h 76"/>
                <a:gd name="T38" fmla="*/ 7 w 312"/>
                <a:gd name="T39" fmla="*/ 18 h 76"/>
                <a:gd name="T40" fmla="*/ 0 w 312"/>
                <a:gd name="T41" fmla="*/ 20 h 76"/>
                <a:gd name="T42" fmla="*/ 4 w 312"/>
                <a:gd name="T43" fmla="*/ 16 h 76"/>
                <a:gd name="T44" fmla="*/ 10 w 312"/>
                <a:gd name="T45" fmla="*/ 11 h 76"/>
                <a:gd name="T46" fmla="*/ 18 w 312"/>
                <a:gd name="T47" fmla="*/ 8 h 76"/>
                <a:gd name="T48" fmla="*/ 26 w 312"/>
                <a:gd name="T49" fmla="*/ 4 h 76"/>
                <a:gd name="T50" fmla="*/ 37 w 312"/>
                <a:gd name="T51" fmla="*/ 4 h 76"/>
                <a:gd name="T52" fmla="*/ 49 w 312"/>
                <a:gd name="T53" fmla="*/ 1 h 76"/>
                <a:gd name="T54" fmla="*/ 61 w 312"/>
                <a:gd name="T55" fmla="*/ 0 h 76"/>
                <a:gd name="T56" fmla="*/ 74 w 312"/>
                <a:gd name="T57" fmla="*/ 0 h 76"/>
                <a:gd name="T58" fmla="*/ 88 w 312"/>
                <a:gd name="T59" fmla="*/ 1 h 76"/>
                <a:gd name="T60" fmla="*/ 100 w 312"/>
                <a:gd name="T61" fmla="*/ 4 h 76"/>
                <a:gd name="T62" fmla="*/ 112 w 312"/>
                <a:gd name="T63" fmla="*/ 5 h 76"/>
                <a:gd name="T64" fmla="*/ 125 w 312"/>
                <a:gd name="T65" fmla="*/ 9 h 76"/>
                <a:gd name="T66" fmla="*/ 135 w 312"/>
                <a:gd name="T67" fmla="*/ 14 h 76"/>
                <a:gd name="T68" fmla="*/ 144 w 312"/>
                <a:gd name="T69" fmla="*/ 20 h 76"/>
                <a:gd name="T70" fmla="*/ 153 w 312"/>
                <a:gd name="T71" fmla="*/ 28 h 76"/>
                <a:gd name="T72" fmla="*/ 158 w 312"/>
                <a:gd name="T73" fmla="*/ 36 h 7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0" name="Freeform 214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19 w 38"/>
                <a:gd name="T1" fmla="*/ 0 h 68"/>
                <a:gd name="T2" fmla="*/ 15 w 38"/>
                <a:gd name="T3" fmla="*/ 4 h 68"/>
                <a:gd name="T4" fmla="*/ 11 w 38"/>
                <a:gd name="T5" fmla="*/ 9 h 68"/>
                <a:gd name="T6" fmla="*/ 8 w 38"/>
                <a:gd name="T7" fmla="*/ 15 h 68"/>
                <a:gd name="T8" fmla="*/ 4 w 38"/>
                <a:gd name="T9" fmla="*/ 20 h 68"/>
                <a:gd name="T10" fmla="*/ 3 w 38"/>
                <a:gd name="T11" fmla="*/ 26 h 68"/>
                <a:gd name="T12" fmla="*/ 1 w 38"/>
                <a:gd name="T13" fmla="*/ 31 h 68"/>
                <a:gd name="T14" fmla="*/ 0 w 38"/>
                <a:gd name="T15" fmla="*/ 34 h 68"/>
                <a:gd name="T16" fmla="*/ 1 w 38"/>
                <a:gd name="T17" fmla="*/ 36 h 68"/>
                <a:gd name="T18" fmla="*/ 3 w 38"/>
                <a:gd name="T19" fmla="*/ 36 h 68"/>
                <a:gd name="T20" fmla="*/ 3 w 38"/>
                <a:gd name="T21" fmla="*/ 34 h 68"/>
                <a:gd name="T22" fmla="*/ 6 w 38"/>
                <a:gd name="T23" fmla="*/ 29 h 68"/>
                <a:gd name="T24" fmla="*/ 8 w 38"/>
                <a:gd name="T25" fmla="*/ 23 h 68"/>
                <a:gd name="T26" fmla="*/ 10 w 38"/>
                <a:gd name="T27" fmla="*/ 17 h 68"/>
                <a:gd name="T28" fmla="*/ 13 w 38"/>
                <a:gd name="T29" fmla="*/ 11 h 68"/>
                <a:gd name="T30" fmla="*/ 16 w 38"/>
                <a:gd name="T31" fmla="*/ 4 h 68"/>
                <a:gd name="T32" fmla="*/ 19 w 38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1" name="Freeform 215"/>
            <p:cNvSpPr>
              <a:spLocks/>
            </p:cNvSpPr>
            <p:nvPr/>
          </p:nvSpPr>
          <p:spPr bwMode="auto">
            <a:xfrm>
              <a:off x="2893" y="2105"/>
              <a:ext cx="38" cy="67"/>
            </a:xfrm>
            <a:custGeom>
              <a:avLst/>
              <a:gdLst>
                <a:gd name="T0" fmla="*/ 1 w 45"/>
                <a:gd name="T1" fmla="*/ 43 h 75"/>
                <a:gd name="T2" fmla="*/ 0 w 45"/>
                <a:gd name="T3" fmla="*/ 41 h 75"/>
                <a:gd name="T4" fmla="*/ 1 w 45"/>
                <a:gd name="T5" fmla="*/ 37 h 75"/>
                <a:gd name="T6" fmla="*/ 3 w 45"/>
                <a:gd name="T7" fmla="*/ 31 h 75"/>
                <a:gd name="T8" fmla="*/ 4 w 45"/>
                <a:gd name="T9" fmla="*/ 25 h 75"/>
                <a:gd name="T10" fmla="*/ 7 w 45"/>
                <a:gd name="T11" fmla="*/ 18 h 75"/>
                <a:gd name="T12" fmla="*/ 10 w 45"/>
                <a:gd name="T13" fmla="*/ 12 h 75"/>
                <a:gd name="T14" fmla="*/ 14 w 45"/>
                <a:gd name="T15" fmla="*/ 4 h 75"/>
                <a:gd name="T16" fmla="*/ 19 w 45"/>
                <a:gd name="T17" fmla="*/ 0 h 75"/>
                <a:gd name="T18" fmla="*/ 17 w 45"/>
                <a:gd name="T19" fmla="*/ 4 h 75"/>
                <a:gd name="T20" fmla="*/ 14 w 45"/>
                <a:gd name="T21" fmla="*/ 12 h 75"/>
                <a:gd name="T22" fmla="*/ 12 w 45"/>
                <a:gd name="T23" fmla="*/ 19 h 75"/>
                <a:gd name="T24" fmla="*/ 9 w 45"/>
                <a:gd name="T25" fmla="*/ 26 h 75"/>
                <a:gd name="T26" fmla="*/ 6 w 45"/>
                <a:gd name="T27" fmla="*/ 33 h 75"/>
                <a:gd name="T28" fmla="*/ 4 w 45"/>
                <a:gd name="T29" fmla="*/ 38 h 75"/>
                <a:gd name="T30" fmla="*/ 3 w 45"/>
                <a:gd name="T31" fmla="*/ 42 h 75"/>
                <a:gd name="T32" fmla="*/ 1 w 45"/>
                <a:gd name="T33" fmla="*/ 43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2" name="Freeform 216"/>
            <p:cNvSpPr>
              <a:spLocks/>
            </p:cNvSpPr>
            <p:nvPr/>
          </p:nvSpPr>
          <p:spPr bwMode="auto">
            <a:xfrm>
              <a:off x="2933" y="2100"/>
              <a:ext cx="52" cy="86"/>
            </a:xfrm>
            <a:custGeom>
              <a:avLst/>
              <a:gdLst>
                <a:gd name="T0" fmla="*/ 1 w 60"/>
                <a:gd name="T1" fmla="*/ 51 h 98"/>
                <a:gd name="T2" fmla="*/ 0 w 60"/>
                <a:gd name="T3" fmla="*/ 47 h 98"/>
                <a:gd name="T4" fmla="*/ 2 w 60"/>
                <a:gd name="T5" fmla="*/ 42 h 98"/>
                <a:gd name="T6" fmla="*/ 3 w 60"/>
                <a:gd name="T7" fmla="*/ 36 h 98"/>
                <a:gd name="T8" fmla="*/ 8 w 60"/>
                <a:gd name="T9" fmla="*/ 27 h 98"/>
                <a:gd name="T10" fmla="*/ 12 w 60"/>
                <a:gd name="T11" fmla="*/ 19 h 98"/>
                <a:gd name="T12" fmla="*/ 18 w 60"/>
                <a:gd name="T13" fmla="*/ 11 h 98"/>
                <a:gd name="T14" fmla="*/ 23 w 60"/>
                <a:gd name="T15" fmla="*/ 4 h 98"/>
                <a:gd name="T16" fmla="*/ 29 w 60"/>
                <a:gd name="T17" fmla="*/ 0 h 98"/>
                <a:gd name="T18" fmla="*/ 27 w 60"/>
                <a:gd name="T19" fmla="*/ 4 h 98"/>
                <a:gd name="T20" fmla="*/ 23 w 60"/>
                <a:gd name="T21" fmla="*/ 11 h 98"/>
                <a:gd name="T22" fmla="*/ 20 w 60"/>
                <a:gd name="T23" fmla="*/ 19 h 98"/>
                <a:gd name="T24" fmla="*/ 15 w 60"/>
                <a:gd name="T25" fmla="*/ 29 h 98"/>
                <a:gd name="T26" fmla="*/ 10 w 60"/>
                <a:gd name="T27" fmla="*/ 37 h 98"/>
                <a:gd name="T28" fmla="*/ 7 w 60"/>
                <a:gd name="T29" fmla="*/ 46 h 98"/>
                <a:gd name="T30" fmla="*/ 3 w 60"/>
                <a:gd name="T31" fmla="*/ 50 h 98"/>
                <a:gd name="T32" fmla="*/ 1 w 60"/>
                <a:gd name="T33" fmla="*/ 51 h 9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3" name="Freeform 217"/>
            <p:cNvSpPr>
              <a:spLocks/>
            </p:cNvSpPr>
            <p:nvPr/>
          </p:nvSpPr>
          <p:spPr bwMode="auto">
            <a:xfrm>
              <a:off x="2978" y="2105"/>
              <a:ext cx="58" cy="91"/>
            </a:xfrm>
            <a:custGeom>
              <a:avLst/>
              <a:gdLst>
                <a:gd name="T0" fmla="*/ 1 w 65"/>
                <a:gd name="T1" fmla="*/ 51 h 105"/>
                <a:gd name="T2" fmla="*/ 0 w 65"/>
                <a:gd name="T3" fmla="*/ 49 h 105"/>
                <a:gd name="T4" fmla="*/ 3 w 65"/>
                <a:gd name="T5" fmla="*/ 42 h 105"/>
                <a:gd name="T6" fmla="*/ 4 w 65"/>
                <a:gd name="T7" fmla="*/ 36 h 105"/>
                <a:gd name="T8" fmla="*/ 11 w 65"/>
                <a:gd name="T9" fmla="*/ 27 h 105"/>
                <a:gd name="T10" fmla="*/ 17 w 65"/>
                <a:gd name="T11" fmla="*/ 17 h 105"/>
                <a:gd name="T12" fmla="*/ 23 w 65"/>
                <a:gd name="T13" fmla="*/ 10 h 105"/>
                <a:gd name="T14" fmla="*/ 30 w 65"/>
                <a:gd name="T15" fmla="*/ 3 h 105"/>
                <a:gd name="T16" fmla="*/ 37 w 65"/>
                <a:gd name="T17" fmla="*/ 0 h 105"/>
                <a:gd name="T18" fmla="*/ 34 w 65"/>
                <a:gd name="T19" fmla="*/ 3 h 105"/>
                <a:gd name="T20" fmla="*/ 30 w 65"/>
                <a:gd name="T21" fmla="*/ 10 h 105"/>
                <a:gd name="T22" fmla="*/ 26 w 65"/>
                <a:gd name="T23" fmla="*/ 19 h 105"/>
                <a:gd name="T24" fmla="*/ 19 w 65"/>
                <a:gd name="T25" fmla="*/ 28 h 105"/>
                <a:gd name="T26" fmla="*/ 13 w 65"/>
                <a:gd name="T27" fmla="*/ 36 h 105"/>
                <a:gd name="T28" fmla="*/ 8 w 65"/>
                <a:gd name="T29" fmla="*/ 44 h 105"/>
                <a:gd name="T30" fmla="*/ 4 w 65"/>
                <a:gd name="T31" fmla="*/ 49 h 105"/>
                <a:gd name="T32" fmla="*/ 1 w 65"/>
                <a:gd name="T33" fmla="*/ 51 h 1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4" name="Freeform 218"/>
            <p:cNvSpPr>
              <a:spLocks/>
            </p:cNvSpPr>
            <p:nvPr/>
          </p:nvSpPr>
          <p:spPr bwMode="auto">
            <a:xfrm>
              <a:off x="3008" y="2112"/>
              <a:ext cx="62" cy="76"/>
            </a:xfrm>
            <a:custGeom>
              <a:avLst/>
              <a:gdLst>
                <a:gd name="T0" fmla="*/ 0 w 71"/>
                <a:gd name="T1" fmla="*/ 45 h 87"/>
                <a:gd name="T2" fmla="*/ 0 w 71"/>
                <a:gd name="T3" fmla="*/ 42 h 87"/>
                <a:gd name="T4" fmla="*/ 3 w 71"/>
                <a:gd name="T5" fmla="*/ 37 h 87"/>
                <a:gd name="T6" fmla="*/ 7 w 71"/>
                <a:gd name="T7" fmla="*/ 30 h 87"/>
                <a:gd name="T8" fmla="*/ 13 w 71"/>
                <a:gd name="T9" fmla="*/ 22 h 87"/>
                <a:gd name="T10" fmla="*/ 18 w 71"/>
                <a:gd name="T11" fmla="*/ 14 h 87"/>
                <a:gd name="T12" fmla="*/ 25 w 71"/>
                <a:gd name="T13" fmla="*/ 7 h 87"/>
                <a:gd name="T14" fmla="*/ 31 w 71"/>
                <a:gd name="T15" fmla="*/ 3 h 87"/>
                <a:gd name="T16" fmla="*/ 36 w 71"/>
                <a:gd name="T17" fmla="*/ 0 h 87"/>
                <a:gd name="T18" fmla="*/ 34 w 71"/>
                <a:gd name="T19" fmla="*/ 3 h 87"/>
                <a:gd name="T20" fmla="*/ 29 w 71"/>
                <a:gd name="T21" fmla="*/ 10 h 87"/>
                <a:gd name="T22" fmla="*/ 24 w 71"/>
                <a:gd name="T23" fmla="*/ 18 h 87"/>
                <a:gd name="T24" fmla="*/ 18 w 71"/>
                <a:gd name="T25" fmla="*/ 26 h 87"/>
                <a:gd name="T26" fmla="*/ 12 w 71"/>
                <a:gd name="T27" fmla="*/ 34 h 87"/>
                <a:gd name="T28" fmla="*/ 7 w 71"/>
                <a:gd name="T29" fmla="*/ 39 h 87"/>
                <a:gd name="T30" fmla="*/ 3 w 71"/>
                <a:gd name="T31" fmla="*/ 44 h 87"/>
                <a:gd name="T32" fmla="*/ 0 w 71"/>
                <a:gd name="T33" fmla="*/ 45 h 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5" name="Freeform 219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39 h 71"/>
                <a:gd name="T2" fmla="*/ 0 w 61"/>
                <a:gd name="T3" fmla="*/ 36 h 71"/>
                <a:gd name="T4" fmla="*/ 3 w 61"/>
                <a:gd name="T5" fmla="*/ 32 h 71"/>
                <a:gd name="T6" fmla="*/ 3 w 61"/>
                <a:gd name="T7" fmla="*/ 26 h 71"/>
                <a:gd name="T8" fmla="*/ 8 w 61"/>
                <a:gd name="T9" fmla="*/ 20 h 71"/>
                <a:gd name="T10" fmla="*/ 12 w 61"/>
                <a:gd name="T11" fmla="*/ 13 h 71"/>
                <a:gd name="T12" fmla="*/ 17 w 61"/>
                <a:gd name="T13" fmla="*/ 7 h 71"/>
                <a:gd name="T14" fmla="*/ 22 w 61"/>
                <a:gd name="T15" fmla="*/ 4 h 71"/>
                <a:gd name="T16" fmla="*/ 27 w 61"/>
                <a:gd name="T17" fmla="*/ 0 h 71"/>
                <a:gd name="T18" fmla="*/ 25 w 61"/>
                <a:gd name="T19" fmla="*/ 4 h 71"/>
                <a:gd name="T20" fmla="*/ 21 w 61"/>
                <a:gd name="T21" fmla="*/ 10 h 71"/>
                <a:gd name="T22" fmla="*/ 17 w 61"/>
                <a:gd name="T23" fmla="*/ 17 h 71"/>
                <a:gd name="T24" fmla="*/ 13 w 61"/>
                <a:gd name="T25" fmla="*/ 23 h 71"/>
                <a:gd name="T26" fmla="*/ 9 w 61"/>
                <a:gd name="T27" fmla="*/ 30 h 71"/>
                <a:gd name="T28" fmla="*/ 6 w 61"/>
                <a:gd name="T29" fmla="*/ 35 h 71"/>
                <a:gd name="T30" fmla="*/ 3 w 61"/>
                <a:gd name="T31" fmla="*/ 38 h 71"/>
                <a:gd name="T32" fmla="*/ 1 w 61"/>
                <a:gd name="T33" fmla="*/ 39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6" name="Freeform 220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24 h 51"/>
                <a:gd name="T2" fmla="*/ 0 w 53"/>
                <a:gd name="T3" fmla="*/ 22 h 51"/>
                <a:gd name="T4" fmla="*/ 3 w 53"/>
                <a:gd name="T5" fmla="*/ 19 h 51"/>
                <a:gd name="T6" fmla="*/ 5 w 53"/>
                <a:gd name="T7" fmla="*/ 15 h 51"/>
                <a:gd name="T8" fmla="*/ 10 w 53"/>
                <a:gd name="T9" fmla="*/ 10 h 51"/>
                <a:gd name="T10" fmla="*/ 14 w 53"/>
                <a:gd name="T11" fmla="*/ 7 h 51"/>
                <a:gd name="T12" fmla="*/ 19 w 53"/>
                <a:gd name="T13" fmla="*/ 3 h 51"/>
                <a:gd name="T14" fmla="*/ 23 w 53"/>
                <a:gd name="T15" fmla="*/ 1 h 51"/>
                <a:gd name="T16" fmla="*/ 26 w 53"/>
                <a:gd name="T17" fmla="*/ 0 h 51"/>
                <a:gd name="T18" fmla="*/ 23 w 53"/>
                <a:gd name="T19" fmla="*/ 3 h 51"/>
                <a:gd name="T20" fmla="*/ 20 w 53"/>
                <a:gd name="T21" fmla="*/ 6 h 51"/>
                <a:gd name="T22" fmla="*/ 16 w 53"/>
                <a:gd name="T23" fmla="*/ 10 h 51"/>
                <a:gd name="T24" fmla="*/ 12 w 53"/>
                <a:gd name="T25" fmla="*/ 14 h 51"/>
                <a:gd name="T26" fmla="*/ 9 w 53"/>
                <a:gd name="T27" fmla="*/ 18 h 51"/>
                <a:gd name="T28" fmla="*/ 5 w 53"/>
                <a:gd name="T29" fmla="*/ 22 h 51"/>
                <a:gd name="T30" fmla="*/ 3 w 53"/>
                <a:gd name="T31" fmla="*/ 24 h 51"/>
                <a:gd name="T32" fmla="*/ 0 w 53"/>
                <a:gd name="T33" fmla="*/ 24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7" name="Freeform 221"/>
            <p:cNvSpPr>
              <a:spLocks/>
            </p:cNvSpPr>
            <p:nvPr/>
          </p:nvSpPr>
          <p:spPr bwMode="auto">
            <a:xfrm>
              <a:off x="3105" y="2149"/>
              <a:ext cx="31" cy="32"/>
            </a:xfrm>
            <a:custGeom>
              <a:avLst/>
              <a:gdLst>
                <a:gd name="T0" fmla="*/ 0 w 34"/>
                <a:gd name="T1" fmla="*/ 23 h 34"/>
                <a:gd name="T2" fmla="*/ 0 w 34"/>
                <a:gd name="T3" fmla="*/ 22 h 34"/>
                <a:gd name="T4" fmla="*/ 1 w 34"/>
                <a:gd name="T5" fmla="*/ 19 h 34"/>
                <a:gd name="T6" fmla="*/ 5 w 34"/>
                <a:gd name="T7" fmla="*/ 13 h 34"/>
                <a:gd name="T8" fmla="*/ 5 w 34"/>
                <a:gd name="T9" fmla="*/ 8 h 34"/>
                <a:gd name="T10" fmla="*/ 11 w 34"/>
                <a:gd name="T11" fmla="*/ 6 h 34"/>
                <a:gd name="T12" fmla="*/ 15 w 34"/>
                <a:gd name="T13" fmla="*/ 2 h 34"/>
                <a:gd name="T14" fmla="*/ 18 w 34"/>
                <a:gd name="T15" fmla="*/ 0 h 34"/>
                <a:gd name="T16" fmla="*/ 22 w 34"/>
                <a:gd name="T17" fmla="*/ 1 h 34"/>
                <a:gd name="T18" fmla="*/ 17 w 34"/>
                <a:gd name="T19" fmla="*/ 3 h 34"/>
                <a:gd name="T20" fmla="*/ 14 w 34"/>
                <a:gd name="T21" fmla="*/ 8 h 34"/>
                <a:gd name="T22" fmla="*/ 12 w 34"/>
                <a:gd name="T23" fmla="*/ 10 h 34"/>
                <a:gd name="T24" fmla="*/ 7 w 34"/>
                <a:gd name="T25" fmla="*/ 17 h 34"/>
                <a:gd name="T26" fmla="*/ 5 w 34"/>
                <a:gd name="T27" fmla="*/ 22 h 34"/>
                <a:gd name="T28" fmla="*/ 5 w 34"/>
                <a:gd name="T29" fmla="*/ 24 h 34"/>
                <a:gd name="T30" fmla="*/ 2 w 34"/>
                <a:gd name="T31" fmla="*/ 24 h 34"/>
                <a:gd name="T32" fmla="*/ 0 w 34"/>
                <a:gd name="T33" fmla="*/ 23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8" name="Freeform 222"/>
            <p:cNvSpPr>
              <a:spLocks/>
            </p:cNvSpPr>
            <p:nvPr/>
          </p:nvSpPr>
          <p:spPr bwMode="auto">
            <a:xfrm>
              <a:off x="2850" y="2123"/>
              <a:ext cx="36" cy="38"/>
            </a:xfrm>
            <a:custGeom>
              <a:avLst/>
              <a:gdLst>
                <a:gd name="T0" fmla="*/ 23 w 40"/>
                <a:gd name="T1" fmla="*/ 0 h 44"/>
                <a:gd name="T2" fmla="*/ 23 w 40"/>
                <a:gd name="T3" fmla="*/ 3 h 44"/>
                <a:gd name="T4" fmla="*/ 20 w 40"/>
                <a:gd name="T5" fmla="*/ 5 h 44"/>
                <a:gd name="T6" fmla="*/ 17 w 40"/>
                <a:gd name="T7" fmla="*/ 9 h 44"/>
                <a:gd name="T8" fmla="*/ 14 w 40"/>
                <a:gd name="T9" fmla="*/ 12 h 44"/>
                <a:gd name="T10" fmla="*/ 11 w 40"/>
                <a:gd name="T11" fmla="*/ 16 h 44"/>
                <a:gd name="T12" fmla="*/ 6 w 40"/>
                <a:gd name="T13" fmla="*/ 19 h 44"/>
                <a:gd name="T14" fmla="*/ 5 w 40"/>
                <a:gd name="T15" fmla="*/ 22 h 44"/>
                <a:gd name="T16" fmla="*/ 1 w 40"/>
                <a:gd name="T17" fmla="*/ 20 h 44"/>
                <a:gd name="T18" fmla="*/ 0 w 40"/>
                <a:gd name="T19" fmla="*/ 19 h 44"/>
                <a:gd name="T20" fmla="*/ 2 w 40"/>
                <a:gd name="T21" fmla="*/ 16 h 44"/>
                <a:gd name="T22" fmla="*/ 5 w 40"/>
                <a:gd name="T23" fmla="*/ 12 h 44"/>
                <a:gd name="T24" fmla="*/ 8 w 40"/>
                <a:gd name="T25" fmla="*/ 9 h 44"/>
                <a:gd name="T26" fmla="*/ 13 w 40"/>
                <a:gd name="T27" fmla="*/ 7 h 44"/>
                <a:gd name="T28" fmla="*/ 18 w 40"/>
                <a:gd name="T29" fmla="*/ 3 h 44"/>
                <a:gd name="T30" fmla="*/ 21 w 40"/>
                <a:gd name="T31" fmla="*/ 3 h 44"/>
                <a:gd name="T32" fmla="*/ 23 w 40"/>
                <a:gd name="T33" fmla="*/ 0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9" name="Freeform 223"/>
            <p:cNvSpPr>
              <a:spLocks/>
            </p:cNvSpPr>
            <p:nvPr/>
          </p:nvSpPr>
          <p:spPr bwMode="auto">
            <a:xfrm>
              <a:off x="2845" y="2102"/>
              <a:ext cx="42" cy="19"/>
            </a:xfrm>
            <a:custGeom>
              <a:avLst/>
              <a:gdLst>
                <a:gd name="T0" fmla="*/ 27 w 47"/>
                <a:gd name="T1" fmla="*/ 13 h 21"/>
                <a:gd name="T2" fmla="*/ 25 w 47"/>
                <a:gd name="T3" fmla="*/ 12 h 21"/>
                <a:gd name="T4" fmla="*/ 22 w 47"/>
                <a:gd name="T5" fmla="*/ 11 h 21"/>
                <a:gd name="T6" fmla="*/ 19 w 47"/>
                <a:gd name="T7" fmla="*/ 7 h 21"/>
                <a:gd name="T8" fmla="*/ 13 w 47"/>
                <a:gd name="T9" fmla="*/ 5 h 21"/>
                <a:gd name="T10" fmla="*/ 10 w 47"/>
                <a:gd name="T11" fmla="*/ 4 h 21"/>
                <a:gd name="T12" fmla="*/ 4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5 h 21"/>
                <a:gd name="T22" fmla="*/ 4 w 47"/>
                <a:gd name="T23" fmla="*/ 7 h 21"/>
                <a:gd name="T24" fmla="*/ 10 w 47"/>
                <a:gd name="T25" fmla="*/ 10 h 21"/>
                <a:gd name="T26" fmla="*/ 15 w 47"/>
                <a:gd name="T27" fmla="*/ 11 h 21"/>
                <a:gd name="T28" fmla="*/ 19 w 47"/>
                <a:gd name="T29" fmla="*/ 12 h 21"/>
                <a:gd name="T30" fmla="*/ 23 w 47"/>
                <a:gd name="T31" fmla="*/ 12 h 21"/>
                <a:gd name="T32" fmla="*/ 27 w 47"/>
                <a:gd name="T33" fmla="*/ 13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0" name="Freeform 224"/>
            <p:cNvSpPr>
              <a:spLocks/>
            </p:cNvSpPr>
            <p:nvPr/>
          </p:nvSpPr>
          <p:spPr bwMode="auto">
            <a:xfrm>
              <a:off x="2833" y="2125"/>
              <a:ext cx="46" cy="10"/>
            </a:xfrm>
            <a:custGeom>
              <a:avLst/>
              <a:gdLst>
                <a:gd name="T0" fmla="*/ 26 w 53"/>
                <a:gd name="T1" fmla="*/ 0 h 13"/>
                <a:gd name="T2" fmla="*/ 24 w 53"/>
                <a:gd name="T3" fmla="*/ 0 h 13"/>
                <a:gd name="T4" fmla="*/ 21 w 53"/>
                <a:gd name="T5" fmla="*/ 0 h 13"/>
                <a:gd name="T6" fmla="*/ 16 w 53"/>
                <a:gd name="T7" fmla="*/ 0 h 13"/>
                <a:gd name="T8" fmla="*/ 12 w 53"/>
                <a:gd name="T9" fmla="*/ 0 h 13"/>
                <a:gd name="T10" fmla="*/ 8 w 53"/>
                <a:gd name="T11" fmla="*/ 1 h 13"/>
                <a:gd name="T12" fmla="*/ 3 w 53"/>
                <a:gd name="T13" fmla="*/ 2 h 13"/>
                <a:gd name="T14" fmla="*/ 2 w 53"/>
                <a:gd name="T15" fmla="*/ 2 h 13"/>
                <a:gd name="T16" fmla="*/ 0 w 53"/>
                <a:gd name="T17" fmla="*/ 2 h 13"/>
                <a:gd name="T18" fmla="*/ 2 w 53"/>
                <a:gd name="T19" fmla="*/ 3 h 13"/>
                <a:gd name="T20" fmla="*/ 3 w 53"/>
                <a:gd name="T21" fmla="*/ 4 h 13"/>
                <a:gd name="T22" fmla="*/ 7 w 53"/>
                <a:gd name="T23" fmla="*/ 3 h 13"/>
                <a:gd name="T24" fmla="*/ 11 w 53"/>
                <a:gd name="T25" fmla="*/ 3 h 13"/>
                <a:gd name="T26" fmla="*/ 15 w 53"/>
                <a:gd name="T27" fmla="*/ 2 h 13"/>
                <a:gd name="T28" fmla="*/ 20 w 53"/>
                <a:gd name="T29" fmla="*/ 2 h 13"/>
                <a:gd name="T30" fmla="*/ 23 w 53"/>
                <a:gd name="T31" fmla="*/ 2 h 13"/>
                <a:gd name="T32" fmla="*/ 26 w 53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1" name="Freeform 225"/>
            <p:cNvSpPr>
              <a:spLocks/>
            </p:cNvSpPr>
            <p:nvPr/>
          </p:nvSpPr>
          <p:spPr bwMode="auto">
            <a:xfrm>
              <a:off x="2859" y="2079"/>
              <a:ext cx="42" cy="35"/>
            </a:xfrm>
            <a:custGeom>
              <a:avLst/>
              <a:gdLst>
                <a:gd name="T0" fmla="*/ 25 w 48"/>
                <a:gd name="T1" fmla="*/ 19 h 41"/>
                <a:gd name="T2" fmla="*/ 22 w 48"/>
                <a:gd name="T3" fmla="*/ 17 h 41"/>
                <a:gd name="T4" fmla="*/ 18 w 48"/>
                <a:gd name="T5" fmla="*/ 14 h 41"/>
                <a:gd name="T6" fmla="*/ 13 w 48"/>
                <a:gd name="T7" fmla="*/ 12 h 41"/>
                <a:gd name="T8" fmla="*/ 9 w 48"/>
                <a:gd name="T9" fmla="*/ 9 h 41"/>
                <a:gd name="T10" fmla="*/ 4 w 48"/>
                <a:gd name="T11" fmla="*/ 7 h 41"/>
                <a:gd name="T12" fmla="*/ 3 w 48"/>
                <a:gd name="T13" fmla="*/ 3 h 41"/>
                <a:gd name="T14" fmla="*/ 0 w 48"/>
                <a:gd name="T15" fmla="*/ 3 h 41"/>
                <a:gd name="T16" fmla="*/ 1 w 48"/>
                <a:gd name="T17" fmla="*/ 1 h 41"/>
                <a:gd name="T18" fmla="*/ 4 w 48"/>
                <a:gd name="T19" fmla="*/ 0 h 41"/>
                <a:gd name="T20" fmla="*/ 6 w 48"/>
                <a:gd name="T21" fmla="*/ 3 h 41"/>
                <a:gd name="T22" fmla="*/ 9 w 48"/>
                <a:gd name="T23" fmla="*/ 4 h 41"/>
                <a:gd name="T24" fmla="*/ 13 w 48"/>
                <a:gd name="T25" fmla="*/ 7 h 41"/>
                <a:gd name="T26" fmla="*/ 17 w 48"/>
                <a:gd name="T27" fmla="*/ 11 h 41"/>
                <a:gd name="T28" fmla="*/ 20 w 48"/>
                <a:gd name="T29" fmla="*/ 14 h 41"/>
                <a:gd name="T30" fmla="*/ 23 w 48"/>
                <a:gd name="T31" fmla="*/ 17 h 41"/>
                <a:gd name="T32" fmla="*/ 25 w 48"/>
                <a:gd name="T33" fmla="*/ 19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2" name="Freeform 226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36 h 68"/>
                <a:gd name="T2" fmla="*/ 0 w 14"/>
                <a:gd name="T3" fmla="*/ 27 h 68"/>
                <a:gd name="T4" fmla="*/ 0 w 14"/>
                <a:gd name="T5" fmla="*/ 16 h 68"/>
                <a:gd name="T6" fmla="*/ 3 w 14"/>
                <a:gd name="T7" fmla="*/ 4 h 68"/>
                <a:gd name="T8" fmla="*/ 7 w 14"/>
                <a:gd name="T9" fmla="*/ 0 h 68"/>
                <a:gd name="T10" fmla="*/ 9 w 14"/>
                <a:gd name="T11" fmla="*/ 4 h 68"/>
                <a:gd name="T12" fmla="*/ 7 w 14"/>
                <a:gd name="T13" fmla="*/ 14 h 68"/>
                <a:gd name="T14" fmla="*/ 6 w 14"/>
                <a:gd name="T15" fmla="*/ 26 h 68"/>
                <a:gd name="T16" fmla="*/ 3 w 14"/>
                <a:gd name="T17" fmla="*/ 3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3" name="Freeform 227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35 h 66"/>
                <a:gd name="T2" fmla="*/ 1 w 23"/>
                <a:gd name="T3" fmla="*/ 27 h 66"/>
                <a:gd name="T4" fmla="*/ 2 w 23"/>
                <a:gd name="T5" fmla="*/ 15 h 66"/>
                <a:gd name="T6" fmla="*/ 4 w 23"/>
                <a:gd name="T7" fmla="*/ 5 h 66"/>
                <a:gd name="T8" fmla="*/ 7 w 23"/>
                <a:gd name="T9" fmla="*/ 0 h 66"/>
                <a:gd name="T10" fmla="*/ 9 w 23"/>
                <a:gd name="T11" fmla="*/ 4 h 66"/>
                <a:gd name="T12" fmla="*/ 7 w 23"/>
                <a:gd name="T13" fmla="*/ 15 h 66"/>
                <a:gd name="T14" fmla="*/ 2 w 23"/>
                <a:gd name="T15" fmla="*/ 27 h 66"/>
                <a:gd name="T16" fmla="*/ 0 w 23"/>
                <a:gd name="T17" fmla="*/ 35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4" name="Freeform 228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7 w 14"/>
                <a:gd name="T1" fmla="*/ 32 h 63"/>
                <a:gd name="T2" fmla="*/ 2 w 14"/>
                <a:gd name="T3" fmla="*/ 27 h 63"/>
                <a:gd name="T4" fmla="*/ 0 w 14"/>
                <a:gd name="T5" fmla="*/ 17 h 63"/>
                <a:gd name="T6" fmla="*/ 1 w 14"/>
                <a:gd name="T7" fmla="*/ 6 h 63"/>
                <a:gd name="T8" fmla="*/ 7 w 14"/>
                <a:gd name="T9" fmla="*/ 0 h 63"/>
                <a:gd name="T10" fmla="*/ 9 w 14"/>
                <a:gd name="T11" fmla="*/ 3 h 63"/>
                <a:gd name="T12" fmla="*/ 7 w 14"/>
                <a:gd name="T13" fmla="*/ 11 h 63"/>
                <a:gd name="T14" fmla="*/ 7 w 14"/>
                <a:gd name="T15" fmla="*/ 22 h 63"/>
                <a:gd name="T16" fmla="*/ 7 w 14"/>
                <a:gd name="T17" fmla="*/ 32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5" name="Freeform 229"/>
            <p:cNvSpPr>
              <a:spLocks/>
            </p:cNvSpPr>
            <p:nvPr/>
          </p:nvSpPr>
          <p:spPr bwMode="auto">
            <a:xfrm>
              <a:off x="3050" y="2053"/>
              <a:ext cx="20" cy="64"/>
            </a:xfrm>
            <a:custGeom>
              <a:avLst/>
              <a:gdLst>
                <a:gd name="T0" fmla="*/ 16 w 21"/>
                <a:gd name="T1" fmla="*/ 34 h 75"/>
                <a:gd name="T2" fmla="*/ 10 w 21"/>
                <a:gd name="T3" fmla="*/ 26 h 75"/>
                <a:gd name="T4" fmla="*/ 3 w 21"/>
                <a:gd name="T5" fmla="*/ 15 h 75"/>
                <a:gd name="T6" fmla="*/ 0 w 21"/>
                <a:gd name="T7" fmla="*/ 5 h 75"/>
                <a:gd name="T8" fmla="*/ 4 w 21"/>
                <a:gd name="T9" fmla="*/ 0 h 75"/>
                <a:gd name="T10" fmla="*/ 10 w 21"/>
                <a:gd name="T11" fmla="*/ 3 h 75"/>
                <a:gd name="T12" fmla="*/ 12 w 21"/>
                <a:gd name="T13" fmla="*/ 14 h 75"/>
                <a:gd name="T14" fmla="*/ 14 w 21"/>
                <a:gd name="T15" fmla="*/ 26 h 75"/>
                <a:gd name="T16" fmla="*/ 16 w 21"/>
                <a:gd name="T17" fmla="*/ 34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6" name="Freeform 230"/>
            <p:cNvSpPr>
              <a:spLocks/>
            </p:cNvSpPr>
            <p:nvPr/>
          </p:nvSpPr>
          <p:spPr bwMode="auto">
            <a:xfrm>
              <a:off x="3019" y="2035"/>
              <a:ext cx="23" cy="72"/>
            </a:xfrm>
            <a:custGeom>
              <a:avLst/>
              <a:gdLst>
                <a:gd name="T0" fmla="*/ 16 w 25"/>
                <a:gd name="T1" fmla="*/ 48 h 80"/>
                <a:gd name="T2" fmla="*/ 15 w 25"/>
                <a:gd name="T3" fmla="*/ 43 h 80"/>
                <a:gd name="T4" fmla="*/ 11 w 25"/>
                <a:gd name="T5" fmla="*/ 37 h 80"/>
                <a:gd name="T6" fmla="*/ 6 w 25"/>
                <a:gd name="T7" fmla="*/ 29 h 80"/>
                <a:gd name="T8" fmla="*/ 6 w 25"/>
                <a:gd name="T9" fmla="*/ 21 h 80"/>
                <a:gd name="T10" fmla="*/ 2 w 25"/>
                <a:gd name="T11" fmla="*/ 12 h 80"/>
                <a:gd name="T12" fmla="*/ 0 w 25"/>
                <a:gd name="T13" fmla="*/ 5 h 80"/>
                <a:gd name="T14" fmla="*/ 0 w 25"/>
                <a:gd name="T15" fmla="*/ 2 h 80"/>
                <a:gd name="T16" fmla="*/ 4 w 25"/>
                <a:gd name="T17" fmla="*/ 0 h 80"/>
                <a:gd name="T18" fmla="*/ 9 w 25"/>
                <a:gd name="T19" fmla="*/ 7 h 80"/>
                <a:gd name="T20" fmla="*/ 13 w 25"/>
                <a:gd name="T21" fmla="*/ 23 h 80"/>
                <a:gd name="T22" fmla="*/ 15 w 25"/>
                <a:gd name="T23" fmla="*/ 38 h 80"/>
                <a:gd name="T24" fmla="*/ 16 w 25"/>
                <a:gd name="T25" fmla="*/ 48 h 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" name="Freeform 231"/>
            <p:cNvSpPr>
              <a:spLocks/>
            </p:cNvSpPr>
            <p:nvPr/>
          </p:nvSpPr>
          <p:spPr bwMode="auto">
            <a:xfrm>
              <a:off x="2949" y="2030"/>
              <a:ext cx="36" cy="77"/>
            </a:xfrm>
            <a:custGeom>
              <a:avLst/>
              <a:gdLst>
                <a:gd name="T0" fmla="*/ 16 w 44"/>
                <a:gd name="T1" fmla="*/ 50 h 86"/>
                <a:gd name="T2" fmla="*/ 13 w 44"/>
                <a:gd name="T3" fmla="*/ 45 h 86"/>
                <a:gd name="T4" fmla="*/ 11 w 44"/>
                <a:gd name="T5" fmla="*/ 39 h 86"/>
                <a:gd name="T6" fmla="*/ 7 w 44"/>
                <a:gd name="T7" fmla="*/ 30 h 86"/>
                <a:gd name="T8" fmla="*/ 5 w 44"/>
                <a:gd name="T9" fmla="*/ 22 h 86"/>
                <a:gd name="T10" fmla="*/ 2 w 44"/>
                <a:gd name="T11" fmla="*/ 14 h 86"/>
                <a:gd name="T12" fmla="*/ 1 w 44"/>
                <a:gd name="T13" fmla="*/ 9 h 86"/>
                <a:gd name="T14" fmla="*/ 0 w 44"/>
                <a:gd name="T15" fmla="*/ 4 h 86"/>
                <a:gd name="T16" fmla="*/ 2 w 44"/>
                <a:gd name="T17" fmla="*/ 0 h 86"/>
                <a:gd name="T18" fmla="*/ 2 w 44"/>
                <a:gd name="T19" fmla="*/ 1 h 86"/>
                <a:gd name="T20" fmla="*/ 5 w 44"/>
                <a:gd name="T21" fmla="*/ 5 h 86"/>
                <a:gd name="T22" fmla="*/ 7 w 44"/>
                <a:gd name="T23" fmla="*/ 13 h 86"/>
                <a:gd name="T24" fmla="*/ 9 w 44"/>
                <a:gd name="T25" fmla="*/ 21 h 86"/>
                <a:gd name="T26" fmla="*/ 11 w 44"/>
                <a:gd name="T27" fmla="*/ 31 h 86"/>
                <a:gd name="T28" fmla="*/ 13 w 44"/>
                <a:gd name="T29" fmla="*/ 40 h 86"/>
                <a:gd name="T30" fmla="*/ 14 w 44"/>
                <a:gd name="T31" fmla="*/ 47 h 86"/>
                <a:gd name="T32" fmla="*/ 16 w 44"/>
                <a:gd name="T33" fmla="*/ 50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8" name="Freeform 232"/>
            <p:cNvSpPr>
              <a:spLocks/>
            </p:cNvSpPr>
            <p:nvPr/>
          </p:nvSpPr>
          <p:spPr bwMode="auto">
            <a:xfrm>
              <a:off x="2882" y="2042"/>
              <a:ext cx="44" cy="70"/>
            </a:xfrm>
            <a:custGeom>
              <a:avLst/>
              <a:gdLst>
                <a:gd name="T0" fmla="*/ 22 w 52"/>
                <a:gd name="T1" fmla="*/ 43 h 79"/>
                <a:gd name="T2" fmla="*/ 19 w 52"/>
                <a:gd name="T3" fmla="*/ 40 h 79"/>
                <a:gd name="T4" fmla="*/ 16 w 52"/>
                <a:gd name="T5" fmla="*/ 35 h 79"/>
                <a:gd name="T6" fmla="*/ 12 w 52"/>
                <a:gd name="T7" fmla="*/ 27 h 79"/>
                <a:gd name="T8" fmla="*/ 7 w 52"/>
                <a:gd name="T9" fmla="*/ 21 h 79"/>
                <a:gd name="T10" fmla="*/ 3 w 52"/>
                <a:gd name="T11" fmla="*/ 13 h 79"/>
                <a:gd name="T12" fmla="*/ 2 w 52"/>
                <a:gd name="T13" fmla="*/ 8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7 w 52"/>
                <a:gd name="T21" fmla="*/ 4 h 79"/>
                <a:gd name="T22" fmla="*/ 10 w 52"/>
                <a:gd name="T23" fmla="*/ 11 h 79"/>
                <a:gd name="T24" fmla="*/ 13 w 52"/>
                <a:gd name="T25" fmla="*/ 19 h 79"/>
                <a:gd name="T26" fmla="*/ 15 w 52"/>
                <a:gd name="T27" fmla="*/ 27 h 79"/>
                <a:gd name="T28" fmla="*/ 18 w 52"/>
                <a:gd name="T29" fmla="*/ 35 h 79"/>
                <a:gd name="T30" fmla="*/ 21 w 52"/>
                <a:gd name="T31" fmla="*/ 40 h 79"/>
                <a:gd name="T32" fmla="*/ 22 w 52"/>
                <a:gd name="T33" fmla="*/ 43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9" name="Freeform 233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25 w 45"/>
                <a:gd name="T1" fmla="*/ 35 h 73"/>
                <a:gd name="T2" fmla="*/ 22 w 45"/>
                <a:gd name="T3" fmla="*/ 31 h 73"/>
                <a:gd name="T4" fmla="*/ 18 w 45"/>
                <a:gd name="T5" fmla="*/ 27 h 73"/>
                <a:gd name="T6" fmla="*/ 12 w 45"/>
                <a:gd name="T7" fmla="*/ 22 h 73"/>
                <a:gd name="T8" fmla="*/ 8 w 45"/>
                <a:gd name="T9" fmla="*/ 16 h 73"/>
                <a:gd name="T10" fmla="*/ 4 w 45"/>
                <a:gd name="T11" fmla="*/ 10 h 73"/>
                <a:gd name="T12" fmla="*/ 3 w 45"/>
                <a:gd name="T13" fmla="*/ 5 h 73"/>
                <a:gd name="T14" fmla="*/ 0 w 45"/>
                <a:gd name="T15" fmla="*/ 3 h 73"/>
                <a:gd name="T16" fmla="*/ 4 w 45"/>
                <a:gd name="T17" fmla="*/ 0 h 73"/>
                <a:gd name="T18" fmla="*/ 4 w 45"/>
                <a:gd name="T19" fmla="*/ 3 h 73"/>
                <a:gd name="T20" fmla="*/ 9 w 45"/>
                <a:gd name="T21" fmla="*/ 4 h 73"/>
                <a:gd name="T22" fmla="*/ 12 w 45"/>
                <a:gd name="T23" fmla="*/ 9 h 73"/>
                <a:gd name="T24" fmla="*/ 16 w 45"/>
                <a:gd name="T25" fmla="*/ 16 h 73"/>
                <a:gd name="T26" fmla="*/ 18 w 45"/>
                <a:gd name="T27" fmla="*/ 22 h 73"/>
                <a:gd name="T28" fmla="*/ 21 w 45"/>
                <a:gd name="T29" fmla="*/ 28 h 73"/>
                <a:gd name="T30" fmla="*/ 23 w 45"/>
                <a:gd name="T31" fmla="*/ 32 h 73"/>
                <a:gd name="T32" fmla="*/ 25 w 45"/>
                <a:gd name="T33" fmla="*/ 35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0" name="Freeform 234"/>
            <p:cNvSpPr>
              <a:spLocks/>
            </p:cNvSpPr>
            <p:nvPr/>
          </p:nvSpPr>
          <p:spPr bwMode="auto">
            <a:xfrm>
              <a:off x="2952" y="2098"/>
              <a:ext cx="58" cy="93"/>
            </a:xfrm>
            <a:custGeom>
              <a:avLst/>
              <a:gdLst>
                <a:gd name="T0" fmla="*/ 1 w 67"/>
                <a:gd name="T1" fmla="*/ 55 h 106"/>
                <a:gd name="T2" fmla="*/ 0 w 67"/>
                <a:gd name="T3" fmla="*/ 53 h 106"/>
                <a:gd name="T4" fmla="*/ 3 w 67"/>
                <a:gd name="T5" fmla="*/ 47 h 106"/>
                <a:gd name="T6" fmla="*/ 5 w 67"/>
                <a:gd name="T7" fmla="*/ 38 h 106"/>
                <a:gd name="T8" fmla="*/ 10 w 67"/>
                <a:gd name="T9" fmla="*/ 28 h 106"/>
                <a:gd name="T10" fmla="*/ 15 w 67"/>
                <a:gd name="T11" fmla="*/ 19 h 106"/>
                <a:gd name="T12" fmla="*/ 22 w 67"/>
                <a:gd name="T13" fmla="*/ 11 h 106"/>
                <a:gd name="T14" fmla="*/ 27 w 67"/>
                <a:gd name="T15" fmla="*/ 4 h 106"/>
                <a:gd name="T16" fmla="*/ 32 w 67"/>
                <a:gd name="T17" fmla="*/ 0 h 106"/>
                <a:gd name="T18" fmla="*/ 30 w 67"/>
                <a:gd name="T19" fmla="*/ 4 h 106"/>
                <a:gd name="T20" fmla="*/ 27 w 67"/>
                <a:gd name="T21" fmla="*/ 11 h 106"/>
                <a:gd name="T22" fmla="*/ 23 w 67"/>
                <a:gd name="T23" fmla="*/ 21 h 106"/>
                <a:gd name="T24" fmla="*/ 16 w 67"/>
                <a:gd name="T25" fmla="*/ 31 h 106"/>
                <a:gd name="T26" fmla="*/ 12 w 67"/>
                <a:gd name="T27" fmla="*/ 41 h 106"/>
                <a:gd name="T28" fmla="*/ 7 w 67"/>
                <a:gd name="T29" fmla="*/ 47 h 106"/>
                <a:gd name="T30" fmla="*/ 3 w 67"/>
                <a:gd name="T31" fmla="*/ 54 h 106"/>
                <a:gd name="T32" fmla="*/ 1 w 67"/>
                <a:gd name="T33" fmla="*/ 55 h 1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1" name="Freeform 235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43 h 83"/>
                <a:gd name="T2" fmla="*/ 0 w 57"/>
                <a:gd name="T3" fmla="*/ 41 h 83"/>
                <a:gd name="T4" fmla="*/ 2 w 57"/>
                <a:gd name="T5" fmla="*/ 37 h 83"/>
                <a:gd name="T6" fmla="*/ 4 w 57"/>
                <a:gd name="T7" fmla="*/ 32 h 83"/>
                <a:gd name="T8" fmla="*/ 9 w 57"/>
                <a:gd name="T9" fmla="*/ 24 h 83"/>
                <a:gd name="T10" fmla="*/ 13 w 57"/>
                <a:gd name="T11" fmla="*/ 17 h 83"/>
                <a:gd name="T12" fmla="*/ 19 w 57"/>
                <a:gd name="T13" fmla="*/ 10 h 83"/>
                <a:gd name="T14" fmla="*/ 27 w 57"/>
                <a:gd name="T15" fmla="*/ 4 h 83"/>
                <a:gd name="T16" fmla="*/ 33 w 57"/>
                <a:gd name="T17" fmla="*/ 0 h 83"/>
                <a:gd name="T18" fmla="*/ 30 w 57"/>
                <a:gd name="T19" fmla="*/ 4 h 83"/>
                <a:gd name="T20" fmla="*/ 24 w 57"/>
                <a:gd name="T21" fmla="*/ 11 h 83"/>
                <a:gd name="T22" fmla="*/ 19 w 57"/>
                <a:gd name="T23" fmla="*/ 18 h 83"/>
                <a:gd name="T24" fmla="*/ 14 w 57"/>
                <a:gd name="T25" fmla="*/ 26 h 83"/>
                <a:gd name="T26" fmla="*/ 10 w 57"/>
                <a:gd name="T27" fmla="*/ 33 h 83"/>
                <a:gd name="T28" fmla="*/ 4 w 57"/>
                <a:gd name="T29" fmla="*/ 38 h 83"/>
                <a:gd name="T30" fmla="*/ 3 w 57"/>
                <a:gd name="T31" fmla="*/ 42 h 83"/>
                <a:gd name="T32" fmla="*/ 0 w 57"/>
                <a:gd name="T33" fmla="*/ 43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2" name="Freeform 236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25 w 52"/>
                <a:gd name="T1" fmla="*/ 43 h 79"/>
                <a:gd name="T2" fmla="*/ 22 w 52"/>
                <a:gd name="T3" fmla="*/ 40 h 79"/>
                <a:gd name="T4" fmla="*/ 18 w 52"/>
                <a:gd name="T5" fmla="*/ 35 h 79"/>
                <a:gd name="T6" fmla="*/ 13 w 52"/>
                <a:gd name="T7" fmla="*/ 27 h 79"/>
                <a:gd name="T8" fmla="*/ 9 w 52"/>
                <a:gd name="T9" fmla="*/ 21 h 79"/>
                <a:gd name="T10" fmla="*/ 3 w 52"/>
                <a:gd name="T11" fmla="*/ 13 h 79"/>
                <a:gd name="T12" fmla="*/ 2 w 52"/>
                <a:gd name="T13" fmla="*/ 8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8 w 52"/>
                <a:gd name="T21" fmla="*/ 4 h 79"/>
                <a:gd name="T22" fmla="*/ 10 w 52"/>
                <a:gd name="T23" fmla="*/ 12 h 79"/>
                <a:gd name="T24" fmla="*/ 14 w 52"/>
                <a:gd name="T25" fmla="*/ 19 h 79"/>
                <a:gd name="T26" fmla="*/ 17 w 52"/>
                <a:gd name="T27" fmla="*/ 27 h 79"/>
                <a:gd name="T28" fmla="*/ 20 w 52"/>
                <a:gd name="T29" fmla="*/ 35 h 79"/>
                <a:gd name="T30" fmla="*/ 23 w 52"/>
                <a:gd name="T31" fmla="*/ 40 h 79"/>
                <a:gd name="T32" fmla="*/ 25 w 52"/>
                <a:gd name="T33" fmla="*/ 43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3" name="Freeform 237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133 w 265"/>
                <a:gd name="T1" fmla="*/ 28 h 65"/>
                <a:gd name="T2" fmla="*/ 133 w 265"/>
                <a:gd name="T3" fmla="*/ 29 h 65"/>
                <a:gd name="T4" fmla="*/ 132 w 265"/>
                <a:gd name="T5" fmla="*/ 29 h 65"/>
                <a:gd name="T6" fmla="*/ 132 w 265"/>
                <a:gd name="T7" fmla="*/ 29 h 65"/>
                <a:gd name="T8" fmla="*/ 130 w 265"/>
                <a:gd name="T9" fmla="*/ 30 h 65"/>
                <a:gd name="T10" fmla="*/ 121 w 265"/>
                <a:gd name="T11" fmla="*/ 24 h 65"/>
                <a:gd name="T12" fmla="*/ 113 w 265"/>
                <a:gd name="T13" fmla="*/ 18 h 65"/>
                <a:gd name="T14" fmla="*/ 105 w 265"/>
                <a:gd name="T15" fmla="*/ 14 h 65"/>
                <a:gd name="T16" fmla="*/ 96 w 265"/>
                <a:gd name="T17" fmla="*/ 10 h 65"/>
                <a:gd name="T18" fmla="*/ 86 w 265"/>
                <a:gd name="T19" fmla="*/ 8 h 65"/>
                <a:gd name="T20" fmla="*/ 78 w 265"/>
                <a:gd name="T21" fmla="*/ 7 h 65"/>
                <a:gd name="T22" fmla="*/ 69 w 265"/>
                <a:gd name="T23" fmla="*/ 6 h 65"/>
                <a:gd name="T24" fmla="*/ 60 w 265"/>
                <a:gd name="T25" fmla="*/ 6 h 65"/>
                <a:gd name="T26" fmla="*/ 51 w 265"/>
                <a:gd name="T27" fmla="*/ 6 h 65"/>
                <a:gd name="T28" fmla="*/ 44 w 265"/>
                <a:gd name="T29" fmla="*/ 7 h 65"/>
                <a:gd name="T30" fmla="*/ 34 w 265"/>
                <a:gd name="T31" fmla="*/ 8 h 65"/>
                <a:gd name="T32" fmla="*/ 27 w 265"/>
                <a:gd name="T33" fmla="*/ 9 h 65"/>
                <a:gd name="T34" fmla="*/ 19 w 265"/>
                <a:gd name="T35" fmla="*/ 11 h 65"/>
                <a:gd name="T36" fmla="*/ 12 w 265"/>
                <a:gd name="T37" fmla="*/ 12 h 65"/>
                <a:gd name="T38" fmla="*/ 6 w 265"/>
                <a:gd name="T39" fmla="*/ 14 h 65"/>
                <a:gd name="T40" fmla="*/ 0 w 265"/>
                <a:gd name="T41" fmla="*/ 16 h 65"/>
                <a:gd name="T42" fmla="*/ 3 w 265"/>
                <a:gd name="T43" fmla="*/ 12 h 65"/>
                <a:gd name="T44" fmla="*/ 8 w 265"/>
                <a:gd name="T45" fmla="*/ 9 h 65"/>
                <a:gd name="T46" fmla="*/ 14 w 265"/>
                <a:gd name="T47" fmla="*/ 6 h 65"/>
                <a:gd name="T48" fmla="*/ 23 w 265"/>
                <a:gd name="T49" fmla="*/ 3 h 65"/>
                <a:gd name="T50" fmla="*/ 31 w 265"/>
                <a:gd name="T51" fmla="*/ 3 h 65"/>
                <a:gd name="T52" fmla="*/ 41 w 265"/>
                <a:gd name="T53" fmla="*/ 1 h 65"/>
                <a:gd name="T54" fmla="*/ 51 w 265"/>
                <a:gd name="T55" fmla="*/ 0 h 65"/>
                <a:gd name="T56" fmla="*/ 62 w 265"/>
                <a:gd name="T57" fmla="*/ 0 h 65"/>
                <a:gd name="T58" fmla="*/ 73 w 265"/>
                <a:gd name="T59" fmla="*/ 1 h 65"/>
                <a:gd name="T60" fmla="*/ 84 w 265"/>
                <a:gd name="T61" fmla="*/ 3 h 65"/>
                <a:gd name="T62" fmla="*/ 93 w 265"/>
                <a:gd name="T63" fmla="*/ 4 h 65"/>
                <a:gd name="T64" fmla="*/ 104 w 265"/>
                <a:gd name="T65" fmla="*/ 7 h 65"/>
                <a:gd name="T66" fmla="*/ 112 w 265"/>
                <a:gd name="T67" fmla="*/ 11 h 65"/>
                <a:gd name="T68" fmla="*/ 121 w 265"/>
                <a:gd name="T69" fmla="*/ 16 h 65"/>
                <a:gd name="T70" fmla="*/ 127 w 265"/>
                <a:gd name="T71" fmla="*/ 21 h 65"/>
                <a:gd name="T72" fmla="*/ 133 w 265"/>
                <a:gd name="T73" fmla="*/ 28 h 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4" name="Freeform 238"/>
            <p:cNvSpPr>
              <a:spLocks/>
            </p:cNvSpPr>
            <p:nvPr/>
          </p:nvSpPr>
          <p:spPr bwMode="auto">
            <a:xfrm>
              <a:off x="2675" y="2212"/>
              <a:ext cx="28" cy="49"/>
            </a:xfrm>
            <a:custGeom>
              <a:avLst/>
              <a:gdLst>
                <a:gd name="T0" fmla="*/ 14 w 33"/>
                <a:gd name="T1" fmla="*/ 0 h 58"/>
                <a:gd name="T2" fmla="*/ 12 w 33"/>
                <a:gd name="T3" fmla="*/ 3 h 58"/>
                <a:gd name="T4" fmla="*/ 8 w 33"/>
                <a:gd name="T5" fmla="*/ 6 h 58"/>
                <a:gd name="T6" fmla="*/ 6 w 33"/>
                <a:gd name="T7" fmla="*/ 10 h 58"/>
                <a:gd name="T8" fmla="*/ 3 w 33"/>
                <a:gd name="T9" fmla="*/ 14 h 58"/>
                <a:gd name="T10" fmla="*/ 3 w 33"/>
                <a:gd name="T11" fmla="*/ 18 h 58"/>
                <a:gd name="T12" fmla="*/ 1 w 33"/>
                <a:gd name="T13" fmla="*/ 21 h 58"/>
                <a:gd name="T14" fmla="*/ 0 w 33"/>
                <a:gd name="T15" fmla="*/ 24 h 58"/>
                <a:gd name="T16" fmla="*/ 1 w 33"/>
                <a:gd name="T17" fmla="*/ 25 h 58"/>
                <a:gd name="T18" fmla="*/ 3 w 33"/>
                <a:gd name="T19" fmla="*/ 23 h 58"/>
                <a:gd name="T20" fmla="*/ 6 w 33"/>
                <a:gd name="T21" fmla="*/ 16 h 58"/>
                <a:gd name="T22" fmla="*/ 10 w 33"/>
                <a:gd name="T23" fmla="*/ 7 h 58"/>
                <a:gd name="T24" fmla="*/ 14 w 3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5" name="Freeform 239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28 h 64"/>
                <a:gd name="T2" fmla="*/ 0 w 38"/>
                <a:gd name="T3" fmla="*/ 25 h 64"/>
                <a:gd name="T4" fmla="*/ 1 w 38"/>
                <a:gd name="T5" fmla="*/ 24 h 64"/>
                <a:gd name="T6" fmla="*/ 3 w 38"/>
                <a:gd name="T7" fmla="*/ 20 h 64"/>
                <a:gd name="T8" fmla="*/ 3 w 38"/>
                <a:gd name="T9" fmla="*/ 16 h 64"/>
                <a:gd name="T10" fmla="*/ 7 w 38"/>
                <a:gd name="T11" fmla="*/ 12 h 64"/>
                <a:gd name="T12" fmla="*/ 10 w 38"/>
                <a:gd name="T13" fmla="*/ 7 h 64"/>
                <a:gd name="T14" fmla="*/ 14 w 38"/>
                <a:gd name="T15" fmla="*/ 3 h 64"/>
                <a:gd name="T16" fmla="*/ 19 w 38"/>
                <a:gd name="T17" fmla="*/ 0 h 64"/>
                <a:gd name="T18" fmla="*/ 17 w 38"/>
                <a:gd name="T19" fmla="*/ 3 h 64"/>
                <a:gd name="T20" fmla="*/ 14 w 38"/>
                <a:gd name="T21" fmla="*/ 8 h 64"/>
                <a:gd name="T22" fmla="*/ 11 w 38"/>
                <a:gd name="T23" fmla="*/ 12 h 64"/>
                <a:gd name="T24" fmla="*/ 9 w 38"/>
                <a:gd name="T25" fmla="*/ 16 h 64"/>
                <a:gd name="T26" fmla="*/ 6 w 38"/>
                <a:gd name="T27" fmla="*/ 21 h 64"/>
                <a:gd name="T28" fmla="*/ 3 w 38"/>
                <a:gd name="T29" fmla="*/ 25 h 64"/>
                <a:gd name="T30" fmla="*/ 3 w 38"/>
                <a:gd name="T31" fmla="*/ 27 h 64"/>
                <a:gd name="T32" fmla="*/ 1 w 38"/>
                <a:gd name="T33" fmla="*/ 28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6" name="Freeform 240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41 h 83"/>
                <a:gd name="T2" fmla="*/ 0 w 52"/>
                <a:gd name="T3" fmla="*/ 38 h 83"/>
                <a:gd name="T4" fmla="*/ 2 w 52"/>
                <a:gd name="T5" fmla="*/ 35 h 83"/>
                <a:gd name="T6" fmla="*/ 4 w 52"/>
                <a:gd name="T7" fmla="*/ 28 h 83"/>
                <a:gd name="T8" fmla="*/ 7 w 52"/>
                <a:gd name="T9" fmla="*/ 22 h 83"/>
                <a:gd name="T10" fmla="*/ 12 w 52"/>
                <a:gd name="T11" fmla="*/ 15 h 83"/>
                <a:gd name="T12" fmla="*/ 17 w 52"/>
                <a:gd name="T13" fmla="*/ 9 h 83"/>
                <a:gd name="T14" fmla="*/ 22 w 52"/>
                <a:gd name="T15" fmla="*/ 3 h 83"/>
                <a:gd name="T16" fmla="*/ 28 w 52"/>
                <a:gd name="T17" fmla="*/ 0 h 83"/>
                <a:gd name="T18" fmla="*/ 26 w 52"/>
                <a:gd name="T19" fmla="*/ 3 h 83"/>
                <a:gd name="T20" fmla="*/ 22 w 52"/>
                <a:gd name="T21" fmla="*/ 9 h 83"/>
                <a:gd name="T22" fmla="*/ 18 w 52"/>
                <a:gd name="T23" fmla="*/ 15 h 83"/>
                <a:gd name="T24" fmla="*/ 14 w 52"/>
                <a:gd name="T25" fmla="*/ 23 h 83"/>
                <a:gd name="T26" fmla="*/ 10 w 52"/>
                <a:gd name="T27" fmla="*/ 30 h 83"/>
                <a:gd name="T28" fmla="*/ 6 w 52"/>
                <a:gd name="T29" fmla="*/ 36 h 83"/>
                <a:gd name="T30" fmla="*/ 4 w 52"/>
                <a:gd name="T31" fmla="*/ 39 h 83"/>
                <a:gd name="T32" fmla="*/ 1 w 52"/>
                <a:gd name="T33" fmla="*/ 41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7" name="Freeform 241"/>
            <p:cNvSpPr>
              <a:spLocks/>
            </p:cNvSpPr>
            <p:nvPr/>
          </p:nvSpPr>
          <p:spPr bwMode="auto">
            <a:xfrm>
              <a:off x="2763" y="2205"/>
              <a:ext cx="49" cy="77"/>
            </a:xfrm>
            <a:custGeom>
              <a:avLst/>
              <a:gdLst>
                <a:gd name="T0" fmla="*/ 2 w 57"/>
                <a:gd name="T1" fmla="*/ 41 h 90"/>
                <a:gd name="T2" fmla="*/ 0 w 57"/>
                <a:gd name="T3" fmla="*/ 39 h 90"/>
                <a:gd name="T4" fmla="*/ 3 w 57"/>
                <a:gd name="T5" fmla="*/ 34 h 90"/>
                <a:gd name="T6" fmla="*/ 4 w 57"/>
                <a:gd name="T7" fmla="*/ 28 h 90"/>
                <a:gd name="T8" fmla="*/ 8 w 57"/>
                <a:gd name="T9" fmla="*/ 21 h 90"/>
                <a:gd name="T10" fmla="*/ 12 w 57"/>
                <a:gd name="T11" fmla="*/ 15 h 90"/>
                <a:gd name="T12" fmla="*/ 18 w 57"/>
                <a:gd name="T13" fmla="*/ 8 h 90"/>
                <a:gd name="T14" fmla="*/ 22 w 57"/>
                <a:gd name="T15" fmla="*/ 3 h 90"/>
                <a:gd name="T16" fmla="*/ 27 w 57"/>
                <a:gd name="T17" fmla="*/ 0 h 90"/>
                <a:gd name="T18" fmla="*/ 25 w 57"/>
                <a:gd name="T19" fmla="*/ 3 h 90"/>
                <a:gd name="T20" fmla="*/ 21 w 57"/>
                <a:gd name="T21" fmla="*/ 9 h 90"/>
                <a:gd name="T22" fmla="*/ 18 w 57"/>
                <a:gd name="T23" fmla="*/ 15 h 90"/>
                <a:gd name="T24" fmla="*/ 13 w 57"/>
                <a:gd name="T25" fmla="*/ 23 h 90"/>
                <a:gd name="T26" fmla="*/ 9 w 57"/>
                <a:gd name="T27" fmla="*/ 30 h 90"/>
                <a:gd name="T28" fmla="*/ 6 w 57"/>
                <a:gd name="T29" fmla="*/ 36 h 90"/>
                <a:gd name="T30" fmla="*/ 3 w 57"/>
                <a:gd name="T31" fmla="*/ 40 h 90"/>
                <a:gd name="T32" fmla="*/ 2 w 57"/>
                <a:gd name="T33" fmla="*/ 41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8" name="Freeform 242"/>
            <p:cNvSpPr>
              <a:spLocks/>
            </p:cNvSpPr>
            <p:nvPr/>
          </p:nvSpPr>
          <p:spPr bwMode="auto">
            <a:xfrm>
              <a:off x="2789" y="2212"/>
              <a:ext cx="53" cy="63"/>
            </a:xfrm>
            <a:custGeom>
              <a:avLst/>
              <a:gdLst>
                <a:gd name="T0" fmla="*/ 0 w 60"/>
                <a:gd name="T1" fmla="*/ 33 h 74"/>
                <a:gd name="T2" fmla="*/ 0 w 60"/>
                <a:gd name="T3" fmla="*/ 32 h 74"/>
                <a:gd name="T4" fmla="*/ 4 w 60"/>
                <a:gd name="T5" fmla="*/ 27 h 74"/>
                <a:gd name="T6" fmla="*/ 7 w 60"/>
                <a:gd name="T7" fmla="*/ 23 h 74"/>
                <a:gd name="T8" fmla="*/ 11 w 60"/>
                <a:gd name="T9" fmla="*/ 17 h 74"/>
                <a:gd name="T10" fmla="*/ 17 w 60"/>
                <a:gd name="T11" fmla="*/ 10 h 74"/>
                <a:gd name="T12" fmla="*/ 23 w 60"/>
                <a:gd name="T13" fmla="*/ 6 h 74"/>
                <a:gd name="T14" fmla="*/ 28 w 60"/>
                <a:gd name="T15" fmla="*/ 3 h 74"/>
                <a:gd name="T16" fmla="*/ 33 w 60"/>
                <a:gd name="T17" fmla="*/ 0 h 74"/>
                <a:gd name="T18" fmla="*/ 30 w 60"/>
                <a:gd name="T19" fmla="*/ 3 h 74"/>
                <a:gd name="T20" fmla="*/ 26 w 60"/>
                <a:gd name="T21" fmla="*/ 8 h 74"/>
                <a:gd name="T22" fmla="*/ 21 w 60"/>
                <a:gd name="T23" fmla="*/ 14 h 74"/>
                <a:gd name="T24" fmla="*/ 17 w 60"/>
                <a:gd name="T25" fmla="*/ 20 h 74"/>
                <a:gd name="T26" fmla="*/ 11 w 60"/>
                <a:gd name="T27" fmla="*/ 26 h 74"/>
                <a:gd name="T28" fmla="*/ 7 w 60"/>
                <a:gd name="T29" fmla="*/ 31 h 74"/>
                <a:gd name="T30" fmla="*/ 4 w 60"/>
                <a:gd name="T31" fmla="*/ 32 h 74"/>
                <a:gd name="T32" fmla="*/ 0 w 60"/>
                <a:gd name="T33" fmla="*/ 33 h 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9" name="Freeform 243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30 h 61"/>
                <a:gd name="T2" fmla="*/ 0 w 52"/>
                <a:gd name="T3" fmla="*/ 28 h 61"/>
                <a:gd name="T4" fmla="*/ 3 w 52"/>
                <a:gd name="T5" fmla="*/ 24 h 61"/>
                <a:gd name="T6" fmla="*/ 4 w 52"/>
                <a:gd name="T7" fmla="*/ 20 h 61"/>
                <a:gd name="T8" fmla="*/ 8 w 52"/>
                <a:gd name="T9" fmla="*/ 15 h 61"/>
                <a:gd name="T10" fmla="*/ 12 w 52"/>
                <a:gd name="T11" fmla="*/ 10 h 61"/>
                <a:gd name="T12" fmla="*/ 17 w 52"/>
                <a:gd name="T13" fmla="*/ 6 h 61"/>
                <a:gd name="T14" fmla="*/ 23 w 52"/>
                <a:gd name="T15" fmla="*/ 3 h 61"/>
                <a:gd name="T16" fmla="*/ 28 w 52"/>
                <a:gd name="T17" fmla="*/ 0 h 61"/>
                <a:gd name="T18" fmla="*/ 26 w 52"/>
                <a:gd name="T19" fmla="*/ 3 h 61"/>
                <a:gd name="T20" fmla="*/ 22 w 52"/>
                <a:gd name="T21" fmla="*/ 8 h 61"/>
                <a:gd name="T22" fmla="*/ 18 w 52"/>
                <a:gd name="T23" fmla="*/ 13 h 61"/>
                <a:gd name="T24" fmla="*/ 13 w 52"/>
                <a:gd name="T25" fmla="*/ 17 h 61"/>
                <a:gd name="T26" fmla="*/ 10 w 52"/>
                <a:gd name="T27" fmla="*/ 23 h 61"/>
                <a:gd name="T28" fmla="*/ 6 w 52"/>
                <a:gd name="T29" fmla="*/ 27 h 61"/>
                <a:gd name="T30" fmla="*/ 4 w 52"/>
                <a:gd name="T31" fmla="*/ 29 h 61"/>
                <a:gd name="T32" fmla="*/ 2 w 52"/>
                <a:gd name="T33" fmla="*/ 30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0" name="Freeform 244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29 h 42"/>
                <a:gd name="T2" fmla="*/ 0 w 45"/>
                <a:gd name="T3" fmla="*/ 27 h 42"/>
                <a:gd name="T4" fmla="*/ 3 w 45"/>
                <a:gd name="T5" fmla="*/ 23 h 42"/>
                <a:gd name="T6" fmla="*/ 4 w 45"/>
                <a:gd name="T7" fmla="*/ 18 h 42"/>
                <a:gd name="T8" fmla="*/ 8 w 45"/>
                <a:gd name="T9" fmla="*/ 13 h 42"/>
                <a:gd name="T10" fmla="*/ 12 w 45"/>
                <a:gd name="T11" fmla="*/ 7 h 42"/>
                <a:gd name="T12" fmla="*/ 16 w 45"/>
                <a:gd name="T13" fmla="*/ 4 h 42"/>
                <a:gd name="T14" fmla="*/ 20 w 45"/>
                <a:gd name="T15" fmla="*/ 1 h 42"/>
                <a:gd name="T16" fmla="*/ 22 w 45"/>
                <a:gd name="T17" fmla="*/ 0 h 42"/>
                <a:gd name="T18" fmla="*/ 20 w 45"/>
                <a:gd name="T19" fmla="*/ 4 h 42"/>
                <a:gd name="T20" fmla="*/ 16 w 45"/>
                <a:gd name="T21" fmla="*/ 7 h 42"/>
                <a:gd name="T22" fmla="*/ 14 w 45"/>
                <a:gd name="T23" fmla="*/ 12 h 42"/>
                <a:gd name="T24" fmla="*/ 10 w 45"/>
                <a:gd name="T25" fmla="*/ 17 h 42"/>
                <a:gd name="T26" fmla="*/ 8 w 45"/>
                <a:gd name="T27" fmla="*/ 21 h 42"/>
                <a:gd name="T28" fmla="*/ 4 w 45"/>
                <a:gd name="T29" fmla="*/ 26 h 42"/>
                <a:gd name="T30" fmla="*/ 3 w 45"/>
                <a:gd name="T31" fmla="*/ 29 h 42"/>
                <a:gd name="T32" fmla="*/ 0 w 45"/>
                <a:gd name="T33" fmla="*/ 29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1" name="Freeform 245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10 h 27"/>
                <a:gd name="T2" fmla="*/ 1 w 30"/>
                <a:gd name="T3" fmla="*/ 7 h 27"/>
                <a:gd name="T4" fmla="*/ 5 w 30"/>
                <a:gd name="T5" fmla="*/ 3 h 27"/>
                <a:gd name="T6" fmla="*/ 12 w 30"/>
                <a:gd name="T7" fmla="*/ 0 h 27"/>
                <a:gd name="T8" fmla="*/ 18 w 30"/>
                <a:gd name="T9" fmla="*/ 0 h 27"/>
                <a:gd name="T10" fmla="*/ 12 w 30"/>
                <a:gd name="T11" fmla="*/ 2 h 27"/>
                <a:gd name="T12" fmla="*/ 5 w 30"/>
                <a:gd name="T13" fmla="*/ 6 h 27"/>
                <a:gd name="T14" fmla="*/ 4 w 30"/>
                <a:gd name="T15" fmla="*/ 10 h 27"/>
                <a:gd name="T16" fmla="*/ 0 w 30"/>
                <a:gd name="T17" fmla="*/ 10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2" name="Freeform 246"/>
            <p:cNvSpPr>
              <a:spLocks/>
            </p:cNvSpPr>
            <p:nvPr/>
          </p:nvSpPr>
          <p:spPr bwMode="auto">
            <a:xfrm>
              <a:off x="2656" y="2221"/>
              <a:ext cx="30" cy="32"/>
            </a:xfrm>
            <a:custGeom>
              <a:avLst/>
              <a:gdLst>
                <a:gd name="T0" fmla="*/ 16 w 35"/>
                <a:gd name="T1" fmla="*/ 0 h 35"/>
                <a:gd name="T2" fmla="*/ 13 w 35"/>
                <a:gd name="T3" fmla="*/ 5 h 35"/>
                <a:gd name="T4" fmla="*/ 9 w 35"/>
                <a:gd name="T5" fmla="*/ 15 h 35"/>
                <a:gd name="T6" fmla="*/ 4 w 35"/>
                <a:gd name="T7" fmla="*/ 22 h 35"/>
                <a:gd name="T8" fmla="*/ 1 w 35"/>
                <a:gd name="T9" fmla="*/ 23 h 35"/>
                <a:gd name="T10" fmla="*/ 0 w 35"/>
                <a:gd name="T11" fmla="*/ 21 h 35"/>
                <a:gd name="T12" fmla="*/ 3 w 35"/>
                <a:gd name="T13" fmla="*/ 17 h 35"/>
                <a:gd name="T14" fmla="*/ 3 w 35"/>
                <a:gd name="T15" fmla="*/ 14 h 35"/>
                <a:gd name="T16" fmla="*/ 6 w 35"/>
                <a:gd name="T17" fmla="*/ 12 h 35"/>
                <a:gd name="T18" fmla="*/ 9 w 35"/>
                <a:gd name="T19" fmla="*/ 6 h 35"/>
                <a:gd name="T20" fmla="*/ 12 w 35"/>
                <a:gd name="T21" fmla="*/ 5 h 35"/>
                <a:gd name="T22" fmla="*/ 15 w 35"/>
                <a:gd name="T23" fmla="*/ 2 h 35"/>
                <a:gd name="T24" fmla="*/ 16 w 35"/>
                <a:gd name="T25" fmla="*/ 0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3" name="Freeform 247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21 w 40"/>
                <a:gd name="T1" fmla="*/ 12 h 17"/>
                <a:gd name="T2" fmla="*/ 19 w 40"/>
                <a:gd name="T3" fmla="*/ 11 h 17"/>
                <a:gd name="T4" fmla="*/ 17 w 40"/>
                <a:gd name="T5" fmla="*/ 8 h 17"/>
                <a:gd name="T6" fmla="*/ 14 w 40"/>
                <a:gd name="T7" fmla="*/ 8 h 17"/>
                <a:gd name="T8" fmla="*/ 11 w 40"/>
                <a:gd name="T9" fmla="*/ 6 h 17"/>
                <a:gd name="T10" fmla="*/ 7 w 40"/>
                <a:gd name="T11" fmla="*/ 2 h 17"/>
                <a:gd name="T12" fmla="*/ 4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4 w 40"/>
                <a:gd name="T23" fmla="*/ 8 h 17"/>
                <a:gd name="T24" fmla="*/ 8 w 40"/>
                <a:gd name="T25" fmla="*/ 8 h 17"/>
                <a:gd name="T26" fmla="*/ 11 w 40"/>
                <a:gd name="T27" fmla="*/ 9 h 17"/>
                <a:gd name="T28" fmla="*/ 15 w 40"/>
                <a:gd name="T29" fmla="*/ 10 h 17"/>
                <a:gd name="T30" fmla="*/ 18 w 40"/>
                <a:gd name="T31" fmla="*/ 11 h 17"/>
                <a:gd name="T32" fmla="*/ 21 w 40"/>
                <a:gd name="T33" fmla="*/ 1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4" name="Freeform 248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22 w 45"/>
                <a:gd name="T1" fmla="*/ 0 h 10"/>
                <a:gd name="T2" fmla="*/ 20 w 45"/>
                <a:gd name="T3" fmla="*/ 0 h 10"/>
                <a:gd name="T4" fmla="*/ 17 w 45"/>
                <a:gd name="T5" fmla="*/ 0 h 10"/>
                <a:gd name="T6" fmla="*/ 14 w 45"/>
                <a:gd name="T7" fmla="*/ 0 h 10"/>
                <a:gd name="T8" fmla="*/ 10 w 45"/>
                <a:gd name="T9" fmla="*/ 0 h 10"/>
                <a:gd name="T10" fmla="*/ 7 w 45"/>
                <a:gd name="T11" fmla="*/ 0 h 10"/>
                <a:gd name="T12" fmla="*/ 3 w 45"/>
                <a:gd name="T13" fmla="*/ 1 h 10"/>
                <a:gd name="T14" fmla="*/ 2 w 45"/>
                <a:gd name="T15" fmla="*/ 3 h 10"/>
                <a:gd name="T16" fmla="*/ 0 w 45"/>
                <a:gd name="T17" fmla="*/ 5 h 10"/>
                <a:gd name="T18" fmla="*/ 1 w 45"/>
                <a:gd name="T19" fmla="*/ 5 h 10"/>
                <a:gd name="T20" fmla="*/ 3 w 45"/>
                <a:gd name="T21" fmla="*/ 5 h 10"/>
                <a:gd name="T22" fmla="*/ 6 w 45"/>
                <a:gd name="T23" fmla="*/ 5 h 10"/>
                <a:gd name="T24" fmla="*/ 10 w 45"/>
                <a:gd name="T25" fmla="*/ 5 h 10"/>
                <a:gd name="T26" fmla="*/ 13 w 45"/>
                <a:gd name="T27" fmla="*/ 5 h 10"/>
                <a:gd name="T28" fmla="*/ 17 w 45"/>
                <a:gd name="T29" fmla="*/ 3 h 10"/>
                <a:gd name="T30" fmla="*/ 20 w 45"/>
                <a:gd name="T31" fmla="*/ 1 h 10"/>
                <a:gd name="T32" fmla="*/ 22 w 45"/>
                <a:gd name="T33" fmla="*/ 0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5" name="Freeform 249"/>
            <p:cNvSpPr>
              <a:spLocks/>
            </p:cNvSpPr>
            <p:nvPr/>
          </p:nvSpPr>
          <p:spPr bwMode="auto">
            <a:xfrm>
              <a:off x="2663" y="2184"/>
              <a:ext cx="35" cy="30"/>
            </a:xfrm>
            <a:custGeom>
              <a:avLst/>
              <a:gdLst>
                <a:gd name="T0" fmla="*/ 17 w 42"/>
                <a:gd name="T1" fmla="*/ 21 h 33"/>
                <a:gd name="T2" fmla="*/ 15 w 42"/>
                <a:gd name="T3" fmla="*/ 19 h 33"/>
                <a:gd name="T4" fmla="*/ 12 w 42"/>
                <a:gd name="T5" fmla="*/ 17 h 33"/>
                <a:gd name="T6" fmla="*/ 9 w 42"/>
                <a:gd name="T7" fmla="*/ 14 h 33"/>
                <a:gd name="T8" fmla="*/ 6 w 42"/>
                <a:gd name="T9" fmla="*/ 11 h 33"/>
                <a:gd name="T10" fmla="*/ 3 w 42"/>
                <a:gd name="T11" fmla="*/ 7 h 33"/>
                <a:gd name="T12" fmla="*/ 3 w 42"/>
                <a:gd name="T13" fmla="*/ 5 h 33"/>
                <a:gd name="T14" fmla="*/ 0 w 42"/>
                <a:gd name="T15" fmla="*/ 2 h 33"/>
                <a:gd name="T16" fmla="*/ 1 w 42"/>
                <a:gd name="T17" fmla="*/ 0 h 33"/>
                <a:gd name="T18" fmla="*/ 3 w 42"/>
                <a:gd name="T19" fmla="*/ 0 h 33"/>
                <a:gd name="T20" fmla="*/ 4 w 42"/>
                <a:gd name="T21" fmla="*/ 2 h 33"/>
                <a:gd name="T22" fmla="*/ 7 w 42"/>
                <a:gd name="T23" fmla="*/ 5 h 33"/>
                <a:gd name="T24" fmla="*/ 9 w 42"/>
                <a:gd name="T25" fmla="*/ 8 h 33"/>
                <a:gd name="T26" fmla="*/ 11 w 42"/>
                <a:gd name="T27" fmla="*/ 12 h 33"/>
                <a:gd name="T28" fmla="*/ 13 w 42"/>
                <a:gd name="T29" fmla="*/ 15 h 33"/>
                <a:gd name="T30" fmla="*/ 16 w 42"/>
                <a:gd name="T31" fmla="*/ 19 h 33"/>
                <a:gd name="T32" fmla="*/ 17 w 42"/>
                <a:gd name="T33" fmla="*/ 2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6" name="Freeform 250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31 h 58"/>
                <a:gd name="T2" fmla="*/ 1 w 13"/>
                <a:gd name="T3" fmla="*/ 23 h 58"/>
                <a:gd name="T4" fmla="*/ 0 w 13"/>
                <a:gd name="T5" fmla="*/ 13 h 58"/>
                <a:gd name="T6" fmla="*/ 2 w 13"/>
                <a:gd name="T7" fmla="*/ 4 h 58"/>
                <a:gd name="T8" fmla="*/ 6 w 13"/>
                <a:gd name="T9" fmla="*/ 0 h 58"/>
                <a:gd name="T10" fmla="*/ 8 w 13"/>
                <a:gd name="T11" fmla="*/ 4 h 58"/>
                <a:gd name="T12" fmla="*/ 6 w 13"/>
                <a:gd name="T13" fmla="*/ 12 h 58"/>
                <a:gd name="T14" fmla="*/ 6 w 13"/>
                <a:gd name="T15" fmla="*/ 23 h 58"/>
                <a:gd name="T16" fmla="*/ 2 w 13"/>
                <a:gd name="T17" fmla="*/ 31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7" name="Freeform 251"/>
            <p:cNvSpPr>
              <a:spLocks/>
            </p:cNvSpPr>
            <p:nvPr/>
          </p:nvSpPr>
          <p:spPr bwMode="auto">
            <a:xfrm>
              <a:off x="2893" y="2196"/>
              <a:ext cx="17" cy="50"/>
            </a:xfrm>
            <a:custGeom>
              <a:avLst/>
              <a:gdLst>
                <a:gd name="T0" fmla="*/ 0 w 18"/>
                <a:gd name="T1" fmla="*/ 34 h 55"/>
                <a:gd name="T2" fmla="*/ 1 w 18"/>
                <a:gd name="T3" fmla="*/ 25 h 55"/>
                <a:gd name="T4" fmla="*/ 3 w 18"/>
                <a:gd name="T5" fmla="*/ 15 h 55"/>
                <a:gd name="T6" fmla="*/ 9 w 18"/>
                <a:gd name="T7" fmla="*/ 5 h 55"/>
                <a:gd name="T8" fmla="*/ 11 w 18"/>
                <a:gd name="T9" fmla="*/ 0 h 55"/>
                <a:gd name="T10" fmla="*/ 13 w 18"/>
                <a:gd name="T11" fmla="*/ 5 h 55"/>
                <a:gd name="T12" fmla="*/ 9 w 18"/>
                <a:gd name="T13" fmla="*/ 15 h 55"/>
                <a:gd name="T14" fmla="*/ 6 w 18"/>
                <a:gd name="T15" fmla="*/ 27 h 55"/>
                <a:gd name="T16" fmla="*/ 0 w 18"/>
                <a:gd name="T17" fmla="*/ 34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8" name="Freeform 252"/>
            <p:cNvSpPr>
              <a:spLocks/>
            </p:cNvSpPr>
            <p:nvPr/>
          </p:nvSpPr>
          <p:spPr bwMode="auto">
            <a:xfrm>
              <a:off x="2854" y="2174"/>
              <a:ext cx="10" cy="47"/>
            </a:xfrm>
            <a:custGeom>
              <a:avLst/>
              <a:gdLst>
                <a:gd name="T0" fmla="*/ 3 w 12"/>
                <a:gd name="T1" fmla="*/ 27 h 54"/>
                <a:gd name="T2" fmla="*/ 2 w 12"/>
                <a:gd name="T3" fmla="*/ 23 h 54"/>
                <a:gd name="T4" fmla="*/ 0 w 12"/>
                <a:gd name="T5" fmla="*/ 14 h 54"/>
                <a:gd name="T6" fmla="*/ 1 w 12"/>
                <a:gd name="T7" fmla="*/ 5 h 54"/>
                <a:gd name="T8" fmla="*/ 3 w 12"/>
                <a:gd name="T9" fmla="*/ 0 h 54"/>
                <a:gd name="T10" fmla="*/ 5 w 12"/>
                <a:gd name="T11" fmla="*/ 3 h 54"/>
                <a:gd name="T12" fmla="*/ 4 w 12"/>
                <a:gd name="T13" fmla="*/ 10 h 54"/>
                <a:gd name="T14" fmla="*/ 3 w 12"/>
                <a:gd name="T15" fmla="*/ 19 h 54"/>
                <a:gd name="T16" fmla="*/ 3 w 12"/>
                <a:gd name="T17" fmla="*/ 27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19" name="Freeform 253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14 w 19"/>
                <a:gd name="T1" fmla="*/ 34 h 62"/>
                <a:gd name="T2" fmla="*/ 9 w 19"/>
                <a:gd name="T3" fmla="*/ 25 h 62"/>
                <a:gd name="T4" fmla="*/ 3 w 19"/>
                <a:gd name="T5" fmla="*/ 14 h 62"/>
                <a:gd name="T6" fmla="*/ 0 w 19"/>
                <a:gd name="T7" fmla="*/ 4 h 62"/>
                <a:gd name="T8" fmla="*/ 4 w 19"/>
                <a:gd name="T9" fmla="*/ 0 h 62"/>
                <a:gd name="T10" fmla="*/ 9 w 19"/>
                <a:gd name="T11" fmla="*/ 4 h 62"/>
                <a:gd name="T12" fmla="*/ 10 w 19"/>
                <a:gd name="T13" fmla="*/ 14 h 62"/>
                <a:gd name="T14" fmla="*/ 11 w 19"/>
                <a:gd name="T15" fmla="*/ 26 h 62"/>
                <a:gd name="T16" fmla="*/ 14 w 19"/>
                <a:gd name="T17" fmla="*/ 34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0" name="Freeform 254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13 w 21"/>
                <a:gd name="T1" fmla="*/ 33 h 70"/>
                <a:gd name="T2" fmla="*/ 8 w 21"/>
                <a:gd name="T3" fmla="*/ 24 h 70"/>
                <a:gd name="T4" fmla="*/ 5 w 21"/>
                <a:gd name="T5" fmla="*/ 13 h 70"/>
                <a:gd name="T6" fmla="*/ 0 w 21"/>
                <a:gd name="T7" fmla="*/ 3 h 70"/>
                <a:gd name="T8" fmla="*/ 3 w 21"/>
                <a:gd name="T9" fmla="*/ 0 h 70"/>
                <a:gd name="T10" fmla="*/ 6 w 21"/>
                <a:gd name="T11" fmla="*/ 5 h 70"/>
                <a:gd name="T12" fmla="*/ 10 w 21"/>
                <a:gd name="T13" fmla="*/ 15 h 70"/>
                <a:gd name="T14" fmla="*/ 12 w 21"/>
                <a:gd name="T15" fmla="*/ 25 h 70"/>
                <a:gd name="T16" fmla="*/ 13 w 21"/>
                <a:gd name="T17" fmla="*/ 33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1" name="Freeform 255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18 w 37"/>
                <a:gd name="T1" fmla="*/ 43 h 72"/>
                <a:gd name="T2" fmla="*/ 15 w 37"/>
                <a:gd name="T3" fmla="*/ 39 h 72"/>
                <a:gd name="T4" fmla="*/ 12 w 37"/>
                <a:gd name="T5" fmla="*/ 34 h 72"/>
                <a:gd name="T6" fmla="*/ 8 w 37"/>
                <a:gd name="T7" fmla="*/ 27 h 72"/>
                <a:gd name="T8" fmla="*/ 5 w 37"/>
                <a:gd name="T9" fmla="*/ 20 h 72"/>
                <a:gd name="T10" fmla="*/ 3 w 37"/>
                <a:gd name="T11" fmla="*/ 13 h 72"/>
                <a:gd name="T12" fmla="*/ 1 w 37"/>
                <a:gd name="T13" fmla="*/ 6 h 72"/>
                <a:gd name="T14" fmla="*/ 0 w 37"/>
                <a:gd name="T15" fmla="*/ 3 h 72"/>
                <a:gd name="T16" fmla="*/ 2 w 37"/>
                <a:gd name="T17" fmla="*/ 0 h 72"/>
                <a:gd name="T18" fmla="*/ 3 w 37"/>
                <a:gd name="T19" fmla="*/ 1 h 72"/>
                <a:gd name="T20" fmla="*/ 5 w 37"/>
                <a:gd name="T21" fmla="*/ 5 h 72"/>
                <a:gd name="T22" fmla="*/ 8 w 37"/>
                <a:gd name="T23" fmla="*/ 11 h 72"/>
                <a:gd name="T24" fmla="*/ 9 w 37"/>
                <a:gd name="T25" fmla="*/ 19 h 72"/>
                <a:gd name="T26" fmla="*/ 12 w 37"/>
                <a:gd name="T27" fmla="*/ 27 h 72"/>
                <a:gd name="T28" fmla="*/ 14 w 37"/>
                <a:gd name="T29" fmla="*/ 34 h 72"/>
                <a:gd name="T30" fmla="*/ 16 w 37"/>
                <a:gd name="T31" fmla="*/ 40 h 72"/>
                <a:gd name="T32" fmla="*/ 18 w 37"/>
                <a:gd name="T33" fmla="*/ 43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2" name="Freeform 256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19 w 44"/>
                <a:gd name="T1" fmla="*/ 33 h 68"/>
                <a:gd name="T2" fmla="*/ 16 w 44"/>
                <a:gd name="T3" fmla="*/ 31 h 68"/>
                <a:gd name="T4" fmla="*/ 13 w 44"/>
                <a:gd name="T5" fmla="*/ 27 h 68"/>
                <a:gd name="T6" fmla="*/ 9 w 44"/>
                <a:gd name="T7" fmla="*/ 22 h 68"/>
                <a:gd name="T8" fmla="*/ 6 w 44"/>
                <a:gd name="T9" fmla="*/ 16 h 68"/>
                <a:gd name="T10" fmla="*/ 3 w 44"/>
                <a:gd name="T11" fmla="*/ 10 h 68"/>
                <a:gd name="T12" fmla="*/ 3 w 44"/>
                <a:gd name="T13" fmla="*/ 6 h 68"/>
                <a:gd name="T14" fmla="*/ 0 w 44"/>
                <a:gd name="T15" fmla="*/ 3 h 68"/>
                <a:gd name="T16" fmla="*/ 3 w 44"/>
                <a:gd name="T17" fmla="*/ 0 h 68"/>
                <a:gd name="T18" fmla="*/ 3 w 44"/>
                <a:gd name="T19" fmla="*/ 1 h 68"/>
                <a:gd name="T20" fmla="*/ 6 w 44"/>
                <a:gd name="T21" fmla="*/ 3 h 68"/>
                <a:gd name="T22" fmla="*/ 8 w 44"/>
                <a:gd name="T23" fmla="*/ 9 h 68"/>
                <a:gd name="T24" fmla="*/ 10 w 44"/>
                <a:gd name="T25" fmla="*/ 15 h 68"/>
                <a:gd name="T26" fmla="*/ 13 w 44"/>
                <a:gd name="T27" fmla="*/ 21 h 68"/>
                <a:gd name="T28" fmla="*/ 15 w 44"/>
                <a:gd name="T29" fmla="*/ 27 h 68"/>
                <a:gd name="T30" fmla="*/ 17 w 44"/>
                <a:gd name="T31" fmla="*/ 32 h 68"/>
                <a:gd name="T32" fmla="*/ 19 w 44"/>
                <a:gd name="T33" fmla="*/ 33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3" name="Freeform 257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21 w 37"/>
                <a:gd name="T1" fmla="*/ 38 h 62"/>
                <a:gd name="T2" fmla="*/ 19 w 37"/>
                <a:gd name="T3" fmla="*/ 34 h 62"/>
                <a:gd name="T4" fmla="*/ 14 w 37"/>
                <a:gd name="T5" fmla="*/ 29 h 62"/>
                <a:gd name="T6" fmla="*/ 11 w 37"/>
                <a:gd name="T7" fmla="*/ 23 h 62"/>
                <a:gd name="T8" fmla="*/ 7 w 37"/>
                <a:gd name="T9" fmla="*/ 17 h 62"/>
                <a:gd name="T10" fmla="*/ 4 w 37"/>
                <a:gd name="T11" fmla="*/ 11 h 62"/>
                <a:gd name="T12" fmla="*/ 1 w 37"/>
                <a:gd name="T13" fmla="*/ 5 h 62"/>
                <a:gd name="T14" fmla="*/ 0 w 37"/>
                <a:gd name="T15" fmla="*/ 3 h 62"/>
                <a:gd name="T16" fmla="*/ 2 w 37"/>
                <a:gd name="T17" fmla="*/ 0 h 62"/>
                <a:gd name="T18" fmla="*/ 4 w 37"/>
                <a:gd name="T19" fmla="*/ 2 h 62"/>
                <a:gd name="T20" fmla="*/ 8 w 37"/>
                <a:gd name="T21" fmla="*/ 5 h 62"/>
                <a:gd name="T22" fmla="*/ 11 w 37"/>
                <a:gd name="T23" fmla="*/ 11 h 62"/>
                <a:gd name="T24" fmla="*/ 13 w 37"/>
                <a:gd name="T25" fmla="*/ 17 h 62"/>
                <a:gd name="T26" fmla="*/ 16 w 37"/>
                <a:gd name="T27" fmla="*/ 23 h 62"/>
                <a:gd name="T28" fmla="*/ 18 w 37"/>
                <a:gd name="T29" fmla="*/ 30 h 62"/>
                <a:gd name="T30" fmla="*/ 20 w 37"/>
                <a:gd name="T31" fmla="*/ 34 h 62"/>
                <a:gd name="T32" fmla="*/ 21 w 37"/>
                <a:gd name="T33" fmla="*/ 38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4" name="Freeform 258"/>
            <p:cNvSpPr>
              <a:spLocks/>
            </p:cNvSpPr>
            <p:nvPr/>
          </p:nvSpPr>
          <p:spPr bwMode="auto">
            <a:xfrm>
              <a:off x="2742" y="2200"/>
              <a:ext cx="49" cy="79"/>
            </a:xfrm>
            <a:custGeom>
              <a:avLst/>
              <a:gdLst>
                <a:gd name="T0" fmla="*/ 1 w 58"/>
                <a:gd name="T1" fmla="*/ 47 h 90"/>
                <a:gd name="T2" fmla="*/ 0 w 58"/>
                <a:gd name="T3" fmla="*/ 45 h 90"/>
                <a:gd name="T4" fmla="*/ 3 w 58"/>
                <a:gd name="T5" fmla="*/ 40 h 90"/>
                <a:gd name="T6" fmla="*/ 4 w 58"/>
                <a:gd name="T7" fmla="*/ 32 h 90"/>
                <a:gd name="T8" fmla="*/ 7 w 58"/>
                <a:gd name="T9" fmla="*/ 25 h 90"/>
                <a:gd name="T10" fmla="*/ 12 w 58"/>
                <a:gd name="T11" fmla="*/ 17 h 90"/>
                <a:gd name="T12" fmla="*/ 16 w 58"/>
                <a:gd name="T13" fmla="*/ 10 h 90"/>
                <a:gd name="T14" fmla="*/ 21 w 58"/>
                <a:gd name="T15" fmla="*/ 4 h 90"/>
                <a:gd name="T16" fmla="*/ 25 w 58"/>
                <a:gd name="T17" fmla="*/ 0 h 90"/>
                <a:gd name="T18" fmla="*/ 24 w 58"/>
                <a:gd name="T19" fmla="*/ 4 h 90"/>
                <a:gd name="T20" fmla="*/ 21 w 58"/>
                <a:gd name="T21" fmla="*/ 10 h 90"/>
                <a:gd name="T22" fmla="*/ 17 w 58"/>
                <a:gd name="T23" fmla="*/ 18 h 90"/>
                <a:gd name="T24" fmla="*/ 13 w 58"/>
                <a:gd name="T25" fmla="*/ 26 h 90"/>
                <a:gd name="T26" fmla="*/ 9 w 58"/>
                <a:gd name="T27" fmla="*/ 35 h 90"/>
                <a:gd name="T28" fmla="*/ 5 w 58"/>
                <a:gd name="T29" fmla="*/ 41 h 90"/>
                <a:gd name="T30" fmla="*/ 3 w 58"/>
                <a:gd name="T31" fmla="*/ 47 h 90"/>
                <a:gd name="T32" fmla="*/ 1 w 58"/>
                <a:gd name="T33" fmla="*/ 47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5" name="Freeform 259"/>
            <p:cNvSpPr>
              <a:spLocks/>
            </p:cNvSpPr>
            <p:nvPr/>
          </p:nvSpPr>
          <p:spPr bwMode="auto">
            <a:xfrm>
              <a:off x="2708" y="2203"/>
              <a:ext cx="42" cy="62"/>
            </a:xfrm>
            <a:custGeom>
              <a:avLst/>
              <a:gdLst>
                <a:gd name="T0" fmla="*/ 0 w 48"/>
                <a:gd name="T1" fmla="*/ 38 h 70"/>
                <a:gd name="T2" fmla="*/ 0 w 48"/>
                <a:gd name="T3" fmla="*/ 36 h 70"/>
                <a:gd name="T4" fmla="*/ 2 w 48"/>
                <a:gd name="T5" fmla="*/ 33 h 70"/>
                <a:gd name="T6" fmla="*/ 4 w 48"/>
                <a:gd name="T7" fmla="*/ 27 h 70"/>
                <a:gd name="T8" fmla="*/ 7 w 48"/>
                <a:gd name="T9" fmla="*/ 21 h 70"/>
                <a:gd name="T10" fmla="*/ 11 w 48"/>
                <a:gd name="T11" fmla="*/ 14 h 70"/>
                <a:gd name="T12" fmla="*/ 15 w 48"/>
                <a:gd name="T13" fmla="*/ 9 h 70"/>
                <a:gd name="T14" fmla="*/ 19 w 48"/>
                <a:gd name="T15" fmla="*/ 4 h 70"/>
                <a:gd name="T16" fmla="*/ 25 w 48"/>
                <a:gd name="T17" fmla="*/ 0 h 70"/>
                <a:gd name="T18" fmla="*/ 22 w 48"/>
                <a:gd name="T19" fmla="*/ 4 h 70"/>
                <a:gd name="T20" fmla="*/ 19 w 48"/>
                <a:gd name="T21" fmla="*/ 10 h 70"/>
                <a:gd name="T22" fmla="*/ 15 w 48"/>
                <a:gd name="T23" fmla="*/ 17 h 70"/>
                <a:gd name="T24" fmla="*/ 11 w 48"/>
                <a:gd name="T25" fmla="*/ 24 h 70"/>
                <a:gd name="T26" fmla="*/ 8 w 48"/>
                <a:gd name="T27" fmla="*/ 30 h 70"/>
                <a:gd name="T28" fmla="*/ 4 w 48"/>
                <a:gd name="T29" fmla="*/ 35 h 70"/>
                <a:gd name="T30" fmla="*/ 4 w 48"/>
                <a:gd name="T31" fmla="*/ 38 h 70"/>
                <a:gd name="T32" fmla="*/ 0 w 48"/>
                <a:gd name="T33" fmla="*/ 3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6" name="Freeform 260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22 w 44"/>
                <a:gd name="T1" fmla="*/ 36 h 68"/>
                <a:gd name="T2" fmla="*/ 19 w 44"/>
                <a:gd name="T3" fmla="*/ 34 h 68"/>
                <a:gd name="T4" fmla="*/ 15 w 44"/>
                <a:gd name="T5" fmla="*/ 29 h 68"/>
                <a:gd name="T6" fmla="*/ 11 w 44"/>
                <a:gd name="T7" fmla="*/ 23 h 68"/>
                <a:gd name="T8" fmla="*/ 8 w 44"/>
                <a:gd name="T9" fmla="*/ 17 h 68"/>
                <a:gd name="T10" fmla="*/ 3 w 44"/>
                <a:gd name="T11" fmla="*/ 11 h 68"/>
                <a:gd name="T12" fmla="*/ 2 w 44"/>
                <a:gd name="T13" fmla="*/ 6 h 68"/>
                <a:gd name="T14" fmla="*/ 0 w 44"/>
                <a:gd name="T15" fmla="*/ 3 h 68"/>
                <a:gd name="T16" fmla="*/ 2 w 44"/>
                <a:gd name="T17" fmla="*/ 0 h 68"/>
                <a:gd name="T18" fmla="*/ 3 w 44"/>
                <a:gd name="T19" fmla="*/ 1 h 68"/>
                <a:gd name="T20" fmla="*/ 7 w 44"/>
                <a:gd name="T21" fmla="*/ 4 h 68"/>
                <a:gd name="T22" fmla="*/ 9 w 44"/>
                <a:gd name="T23" fmla="*/ 9 h 68"/>
                <a:gd name="T24" fmla="*/ 12 w 44"/>
                <a:gd name="T25" fmla="*/ 16 h 68"/>
                <a:gd name="T26" fmla="*/ 15 w 44"/>
                <a:gd name="T27" fmla="*/ 23 h 68"/>
                <a:gd name="T28" fmla="*/ 17 w 44"/>
                <a:gd name="T29" fmla="*/ 29 h 68"/>
                <a:gd name="T30" fmla="*/ 19 w 44"/>
                <a:gd name="T31" fmla="*/ 34 h 68"/>
                <a:gd name="T32" fmla="*/ 22 w 44"/>
                <a:gd name="T33" fmla="*/ 36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7" name="Freeform 261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16 w 173"/>
                <a:gd name="T1" fmla="*/ 22 h 178"/>
                <a:gd name="T2" fmla="*/ 8 w 173"/>
                <a:gd name="T3" fmla="*/ 30 h 178"/>
                <a:gd name="T4" fmla="*/ 11 w 173"/>
                <a:gd name="T5" fmla="*/ 43 h 178"/>
                <a:gd name="T6" fmla="*/ 21 w 173"/>
                <a:gd name="T7" fmla="*/ 44 h 178"/>
                <a:gd name="T8" fmla="*/ 26 w 173"/>
                <a:gd name="T9" fmla="*/ 46 h 178"/>
                <a:gd name="T10" fmla="*/ 31 w 173"/>
                <a:gd name="T11" fmla="*/ 53 h 178"/>
                <a:gd name="T12" fmla="*/ 26 w 173"/>
                <a:gd name="T13" fmla="*/ 53 h 178"/>
                <a:gd name="T14" fmla="*/ 19 w 173"/>
                <a:gd name="T15" fmla="*/ 52 h 178"/>
                <a:gd name="T16" fmla="*/ 15 w 173"/>
                <a:gd name="T17" fmla="*/ 46 h 178"/>
                <a:gd name="T18" fmla="*/ 3 w 173"/>
                <a:gd name="T19" fmla="*/ 49 h 178"/>
                <a:gd name="T20" fmla="*/ 0 w 173"/>
                <a:gd name="T21" fmla="*/ 60 h 178"/>
                <a:gd name="T22" fmla="*/ 3 w 173"/>
                <a:gd name="T23" fmla="*/ 67 h 178"/>
                <a:gd name="T24" fmla="*/ 8 w 173"/>
                <a:gd name="T25" fmla="*/ 71 h 178"/>
                <a:gd name="T26" fmla="*/ 16 w 173"/>
                <a:gd name="T27" fmla="*/ 71 h 178"/>
                <a:gd name="T28" fmla="*/ 21 w 173"/>
                <a:gd name="T29" fmla="*/ 68 h 178"/>
                <a:gd name="T30" fmla="*/ 29 w 173"/>
                <a:gd name="T31" fmla="*/ 67 h 178"/>
                <a:gd name="T32" fmla="*/ 21 w 173"/>
                <a:gd name="T33" fmla="*/ 78 h 178"/>
                <a:gd name="T34" fmla="*/ 23 w 173"/>
                <a:gd name="T35" fmla="*/ 90 h 178"/>
                <a:gd name="T36" fmla="*/ 30 w 173"/>
                <a:gd name="T37" fmla="*/ 91 h 178"/>
                <a:gd name="T38" fmla="*/ 38 w 173"/>
                <a:gd name="T39" fmla="*/ 89 h 178"/>
                <a:gd name="T40" fmla="*/ 41 w 173"/>
                <a:gd name="T41" fmla="*/ 78 h 178"/>
                <a:gd name="T42" fmla="*/ 38 w 173"/>
                <a:gd name="T43" fmla="*/ 68 h 178"/>
                <a:gd name="T44" fmla="*/ 39 w 173"/>
                <a:gd name="T45" fmla="*/ 65 h 178"/>
                <a:gd name="T46" fmla="*/ 43 w 173"/>
                <a:gd name="T47" fmla="*/ 69 h 178"/>
                <a:gd name="T48" fmla="*/ 46 w 173"/>
                <a:gd name="T49" fmla="*/ 78 h 178"/>
                <a:gd name="T50" fmla="*/ 60 w 173"/>
                <a:gd name="T51" fmla="*/ 78 h 178"/>
                <a:gd name="T52" fmla="*/ 71 w 173"/>
                <a:gd name="T53" fmla="*/ 82 h 178"/>
                <a:gd name="T54" fmla="*/ 80 w 173"/>
                <a:gd name="T55" fmla="*/ 74 h 178"/>
                <a:gd name="T56" fmla="*/ 82 w 173"/>
                <a:gd name="T57" fmla="*/ 68 h 178"/>
                <a:gd name="T58" fmla="*/ 81 w 173"/>
                <a:gd name="T59" fmla="*/ 65 h 178"/>
                <a:gd name="T60" fmla="*/ 69 w 173"/>
                <a:gd name="T61" fmla="*/ 59 h 178"/>
                <a:gd name="T62" fmla="*/ 61 w 173"/>
                <a:gd name="T63" fmla="*/ 57 h 178"/>
                <a:gd name="T64" fmla="*/ 65 w 173"/>
                <a:gd name="T65" fmla="*/ 48 h 178"/>
                <a:gd name="T66" fmla="*/ 75 w 173"/>
                <a:gd name="T67" fmla="*/ 44 h 178"/>
                <a:gd name="T68" fmla="*/ 86 w 173"/>
                <a:gd name="T69" fmla="*/ 38 h 178"/>
                <a:gd name="T70" fmla="*/ 86 w 173"/>
                <a:gd name="T71" fmla="*/ 27 h 178"/>
                <a:gd name="T72" fmla="*/ 76 w 173"/>
                <a:gd name="T73" fmla="*/ 20 h 178"/>
                <a:gd name="T74" fmla="*/ 65 w 173"/>
                <a:gd name="T75" fmla="*/ 26 h 178"/>
                <a:gd name="T76" fmla="*/ 65 w 173"/>
                <a:gd name="T77" fmla="*/ 33 h 178"/>
                <a:gd name="T78" fmla="*/ 57 w 173"/>
                <a:gd name="T79" fmla="*/ 41 h 178"/>
                <a:gd name="T80" fmla="*/ 52 w 173"/>
                <a:gd name="T81" fmla="*/ 40 h 178"/>
                <a:gd name="T82" fmla="*/ 51 w 173"/>
                <a:gd name="T83" fmla="*/ 35 h 178"/>
                <a:gd name="T84" fmla="*/ 53 w 173"/>
                <a:gd name="T85" fmla="*/ 25 h 178"/>
                <a:gd name="T86" fmla="*/ 62 w 173"/>
                <a:gd name="T87" fmla="*/ 14 h 178"/>
                <a:gd name="T88" fmla="*/ 57 w 173"/>
                <a:gd name="T89" fmla="*/ 4 h 178"/>
                <a:gd name="T90" fmla="*/ 45 w 173"/>
                <a:gd name="T91" fmla="*/ 1 h 178"/>
                <a:gd name="T92" fmla="*/ 38 w 173"/>
                <a:gd name="T93" fmla="*/ 7 h 178"/>
                <a:gd name="T94" fmla="*/ 34 w 173"/>
                <a:gd name="T95" fmla="*/ 11 h 178"/>
                <a:gd name="T96" fmla="*/ 38 w 173"/>
                <a:gd name="T97" fmla="*/ 20 h 178"/>
                <a:gd name="T98" fmla="*/ 43 w 173"/>
                <a:gd name="T99" fmla="*/ 28 h 178"/>
                <a:gd name="T100" fmla="*/ 42 w 173"/>
                <a:gd name="T101" fmla="*/ 36 h 178"/>
                <a:gd name="T102" fmla="*/ 38 w 173"/>
                <a:gd name="T103" fmla="*/ 39 h 178"/>
                <a:gd name="T104" fmla="*/ 32 w 173"/>
                <a:gd name="T105" fmla="*/ 28 h 1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8" name="Freeform 262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89 w 179"/>
                <a:gd name="T1" fmla="*/ 0 h 309"/>
                <a:gd name="T2" fmla="*/ 81 w 179"/>
                <a:gd name="T3" fmla="*/ 10 h 309"/>
                <a:gd name="T4" fmla="*/ 74 w 179"/>
                <a:gd name="T5" fmla="*/ 18 h 309"/>
                <a:gd name="T6" fmla="*/ 64 w 179"/>
                <a:gd name="T7" fmla="*/ 26 h 309"/>
                <a:gd name="T8" fmla="*/ 55 w 179"/>
                <a:gd name="T9" fmla="*/ 31 h 309"/>
                <a:gd name="T10" fmla="*/ 44 w 179"/>
                <a:gd name="T11" fmla="*/ 34 h 309"/>
                <a:gd name="T12" fmla="*/ 35 w 179"/>
                <a:gd name="T13" fmla="*/ 39 h 309"/>
                <a:gd name="T14" fmla="*/ 25 w 179"/>
                <a:gd name="T15" fmla="*/ 39 h 309"/>
                <a:gd name="T16" fmla="*/ 17 w 179"/>
                <a:gd name="T17" fmla="*/ 39 h 309"/>
                <a:gd name="T18" fmla="*/ 17 w 179"/>
                <a:gd name="T19" fmla="*/ 43 h 309"/>
                <a:gd name="T20" fmla="*/ 17 w 179"/>
                <a:gd name="T21" fmla="*/ 46 h 309"/>
                <a:gd name="T22" fmla="*/ 17 w 179"/>
                <a:gd name="T23" fmla="*/ 51 h 309"/>
                <a:gd name="T24" fmla="*/ 15 w 179"/>
                <a:gd name="T25" fmla="*/ 56 h 309"/>
                <a:gd name="T26" fmla="*/ 13 w 179"/>
                <a:gd name="T27" fmla="*/ 61 h 309"/>
                <a:gd name="T28" fmla="*/ 10 w 179"/>
                <a:gd name="T29" fmla="*/ 66 h 309"/>
                <a:gd name="T30" fmla="*/ 6 w 179"/>
                <a:gd name="T31" fmla="*/ 69 h 309"/>
                <a:gd name="T32" fmla="*/ 0 w 179"/>
                <a:gd name="T33" fmla="*/ 72 h 309"/>
                <a:gd name="T34" fmla="*/ 6 w 179"/>
                <a:gd name="T35" fmla="*/ 81 h 309"/>
                <a:gd name="T36" fmla="*/ 10 w 179"/>
                <a:gd name="T37" fmla="*/ 94 h 309"/>
                <a:gd name="T38" fmla="*/ 10 w 179"/>
                <a:gd name="T39" fmla="*/ 107 h 309"/>
                <a:gd name="T40" fmla="*/ 6 w 179"/>
                <a:gd name="T41" fmla="*/ 118 h 309"/>
                <a:gd name="T42" fmla="*/ 10 w 179"/>
                <a:gd name="T43" fmla="*/ 119 h 309"/>
                <a:gd name="T44" fmla="*/ 15 w 179"/>
                <a:gd name="T45" fmla="*/ 122 h 309"/>
                <a:gd name="T46" fmla="*/ 21 w 179"/>
                <a:gd name="T47" fmla="*/ 125 h 309"/>
                <a:gd name="T48" fmla="*/ 25 w 179"/>
                <a:gd name="T49" fmla="*/ 128 h 309"/>
                <a:gd name="T50" fmla="*/ 31 w 179"/>
                <a:gd name="T51" fmla="*/ 135 h 309"/>
                <a:gd name="T52" fmla="*/ 37 w 179"/>
                <a:gd name="T53" fmla="*/ 141 h 309"/>
                <a:gd name="T54" fmla="*/ 40 w 179"/>
                <a:gd name="T55" fmla="*/ 148 h 309"/>
                <a:gd name="T56" fmla="*/ 44 w 179"/>
                <a:gd name="T57" fmla="*/ 157 h 309"/>
                <a:gd name="T58" fmla="*/ 44 w 179"/>
                <a:gd name="T59" fmla="*/ 152 h 309"/>
                <a:gd name="T60" fmla="*/ 49 w 179"/>
                <a:gd name="T61" fmla="*/ 145 h 309"/>
                <a:gd name="T62" fmla="*/ 52 w 179"/>
                <a:gd name="T63" fmla="*/ 140 h 309"/>
                <a:gd name="T64" fmla="*/ 56 w 179"/>
                <a:gd name="T65" fmla="*/ 135 h 309"/>
                <a:gd name="T66" fmla="*/ 62 w 179"/>
                <a:gd name="T67" fmla="*/ 130 h 309"/>
                <a:gd name="T68" fmla="*/ 68 w 179"/>
                <a:gd name="T69" fmla="*/ 126 h 309"/>
                <a:gd name="T70" fmla="*/ 74 w 179"/>
                <a:gd name="T71" fmla="*/ 123 h 309"/>
                <a:gd name="T72" fmla="*/ 80 w 179"/>
                <a:gd name="T73" fmla="*/ 122 h 309"/>
                <a:gd name="T74" fmla="*/ 78 w 179"/>
                <a:gd name="T75" fmla="*/ 114 h 309"/>
                <a:gd name="T76" fmla="*/ 75 w 179"/>
                <a:gd name="T77" fmla="*/ 106 h 309"/>
                <a:gd name="T78" fmla="*/ 76 w 179"/>
                <a:gd name="T79" fmla="*/ 95 h 309"/>
                <a:gd name="T80" fmla="*/ 83 w 179"/>
                <a:gd name="T81" fmla="*/ 86 h 309"/>
                <a:gd name="T82" fmla="*/ 78 w 179"/>
                <a:gd name="T83" fmla="*/ 69 h 309"/>
                <a:gd name="T84" fmla="*/ 75 w 179"/>
                <a:gd name="T85" fmla="*/ 52 h 309"/>
                <a:gd name="T86" fmla="*/ 76 w 179"/>
                <a:gd name="T87" fmla="*/ 38 h 309"/>
                <a:gd name="T88" fmla="*/ 79 w 179"/>
                <a:gd name="T89" fmla="*/ 26 h 309"/>
                <a:gd name="T90" fmla="*/ 80 w 179"/>
                <a:gd name="T91" fmla="*/ 20 h 309"/>
                <a:gd name="T92" fmla="*/ 84 w 179"/>
                <a:gd name="T93" fmla="*/ 14 h 309"/>
                <a:gd name="T94" fmla="*/ 86 w 179"/>
                <a:gd name="T95" fmla="*/ 8 h 309"/>
                <a:gd name="T96" fmla="*/ 89 w 179"/>
                <a:gd name="T97" fmla="*/ 4 h 309"/>
                <a:gd name="T98" fmla="*/ 91 w 179"/>
                <a:gd name="T99" fmla="*/ 3 h 309"/>
                <a:gd name="T100" fmla="*/ 91 w 179"/>
                <a:gd name="T101" fmla="*/ 3 h 309"/>
                <a:gd name="T102" fmla="*/ 90 w 179"/>
                <a:gd name="T103" fmla="*/ 3 h 309"/>
                <a:gd name="T104" fmla="*/ 89 w 179"/>
                <a:gd name="T105" fmla="*/ 2 h 309"/>
                <a:gd name="T106" fmla="*/ 89 w 179"/>
                <a:gd name="T107" fmla="*/ 0 h 30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29" name="Freeform 263"/>
            <p:cNvSpPr>
              <a:spLocks/>
            </p:cNvSpPr>
            <p:nvPr/>
          </p:nvSpPr>
          <p:spPr bwMode="auto">
            <a:xfrm>
              <a:off x="4555" y="1419"/>
              <a:ext cx="293" cy="225"/>
            </a:xfrm>
            <a:custGeom>
              <a:avLst/>
              <a:gdLst>
                <a:gd name="T0" fmla="*/ 79 w 334"/>
                <a:gd name="T1" fmla="*/ 0 h 256"/>
                <a:gd name="T2" fmla="*/ 74 w 334"/>
                <a:gd name="T3" fmla="*/ 3 h 256"/>
                <a:gd name="T4" fmla="*/ 66 w 334"/>
                <a:gd name="T5" fmla="*/ 4 h 256"/>
                <a:gd name="T6" fmla="*/ 56 w 334"/>
                <a:gd name="T7" fmla="*/ 8 h 256"/>
                <a:gd name="T8" fmla="*/ 47 w 334"/>
                <a:gd name="T9" fmla="*/ 11 h 256"/>
                <a:gd name="T10" fmla="*/ 36 w 334"/>
                <a:gd name="T11" fmla="*/ 14 h 256"/>
                <a:gd name="T12" fmla="*/ 28 w 334"/>
                <a:gd name="T13" fmla="*/ 16 h 256"/>
                <a:gd name="T14" fmla="*/ 19 w 334"/>
                <a:gd name="T15" fmla="*/ 18 h 256"/>
                <a:gd name="T16" fmla="*/ 11 w 334"/>
                <a:gd name="T17" fmla="*/ 18 h 256"/>
                <a:gd name="T18" fmla="*/ 8 w 334"/>
                <a:gd name="T19" fmla="*/ 18 h 256"/>
                <a:gd name="T20" fmla="*/ 4 w 334"/>
                <a:gd name="T21" fmla="*/ 17 h 256"/>
                <a:gd name="T22" fmla="*/ 4 w 334"/>
                <a:gd name="T23" fmla="*/ 17 h 256"/>
                <a:gd name="T24" fmla="*/ 0 w 334"/>
                <a:gd name="T25" fmla="*/ 17 h 256"/>
                <a:gd name="T26" fmla="*/ 9 w 334"/>
                <a:gd name="T27" fmla="*/ 23 h 256"/>
                <a:gd name="T28" fmla="*/ 18 w 334"/>
                <a:gd name="T29" fmla="*/ 31 h 256"/>
                <a:gd name="T30" fmla="*/ 25 w 334"/>
                <a:gd name="T31" fmla="*/ 40 h 256"/>
                <a:gd name="T32" fmla="*/ 32 w 334"/>
                <a:gd name="T33" fmla="*/ 51 h 256"/>
                <a:gd name="T34" fmla="*/ 38 w 334"/>
                <a:gd name="T35" fmla="*/ 62 h 256"/>
                <a:gd name="T36" fmla="*/ 42 w 334"/>
                <a:gd name="T37" fmla="*/ 74 h 256"/>
                <a:gd name="T38" fmla="*/ 46 w 334"/>
                <a:gd name="T39" fmla="*/ 87 h 256"/>
                <a:gd name="T40" fmla="*/ 48 w 334"/>
                <a:gd name="T41" fmla="*/ 100 h 256"/>
                <a:gd name="T42" fmla="*/ 53 w 334"/>
                <a:gd name="T43" fmla="*/ 100 h 256"/>
                <a:gd name="T44" fmla="*/ 59 w 334"/>
                <a:gd name="T45" fmla="*/ 102 h 256"/>
                <a:gd name="T46" fmla="*/ 65 w 334"/>
                <a:gd name="T47" fmla="*/ 105 h 256"/>
                <a:gd name="T48" fmla="*/ 72 w 334"/>
                <a:gd name="T49" fmla="*/ 109 h 256"/>
                <a:gd name="T50" fmla="*/ 78 w 334"/>
                <a:gd name="T51" fmla="*/ 113 h 256"/>
                <a:gd name="T52" fmla="*/ 84 w 334"/>
                <a:gd name="T53" fmla="*/ 120 h 256"/>
                <a:gd name="T54" fmla="*/ 90 w 334"/>
                <a:gd name="T55" fmla="*/ 126 h 256"/>
                <a:gd name="T56" fmla="*/ 94 w 334"/>
                <a:gd name="T57" fmla="*/ 134 h 256"/>
                <a:gd name="T58" fmla="*/ 99 w 334"/>
                <a:gd name="T59" fmla="*/ 131 h 256"/>
                <a:gd name="T60" fmla="*/ 106 w 334"/>
                <a:gd name="T61" fmla="*/ 126 h 256"/>
                <a:gd name="T62" fmla="*/ 114 w 334"/>
                <a:gd name="T63" fmla="*/ 123 h 256"/>
                <a:gd name="T64" fmla="*/ 124 w 334"/>
                <a:gd name="T65" fmla="*/ 120 h 256"/>
                <a:gd name="T66" fmla="*/ 135 w 334"/>
                <a:gd name="T67" fmla="*/ 120 h 256"/>
                <a:gd name="T68" fmla="*/ 147 w 334"/>
                <a:gd name="T69" fmla="*/ 120 h 256"/>
                <a:gd name="T70" fmla="*/ 160 w 334"/>
                <a:gd name="T71" fmla="*/ 124 h 256"/>
                <a:gd name="T72" fmla="*/ 173 w 334"/>
                <a:gd name="T73" fmla="*/ 129 h 256"/>
                <a:gd name="T74" fmla="*/ 169 w 334"/>
                <a:gd name="T75" fmla="*/ 125 h 256"/>
                <a:gd name="T76" fmla="*/ 166 w 334"/>
                <a:gd name="T77" fmla="*/ 119 h 256"/>
                <a:gd name="T78" fmla="*/ 161 w 334"/>
                <a:gd name="T79" fmla="*/ 111 h 256"/>
                <a:gd name="T80" fmla="*/ 159 w 334"/>
                <a:gd name="T81" fmla="*/ 103 h 256"/>
                <a:gd name="T82" fmla="*/ 157 w 334"/>
                <a:gd name="T83" fmla="*/ 92 h 256"/>
                <a:gd name="T84" fmla="*/ 158 w 334"/>
                <a:gd name="T85" fmla="*/ 83 h 256"/>
                <a:gd name="T86" fmla="*/ 161 w 334"/>
                <a:gd name="T87" fmla="*/ 71 h 256"/>
                <a:gd name="T88" fmla="*/ 167 w 334"/>
                <a:gd name="T89" fmla="*/ 57 h 256"/>
                <a:gd name="T90" fmla="*/ 159 w 334"/>
                <a:gd name="T91" fmla="*/ 55 h 256"/>
                <a:gd name="T92" fmla="*/ 151 w 334"/>
                <a:gd name="T93" fmla="*/ 54 h 256"/>
                <a:gd name="T94" fmla="*/ 142 w 334"/>
                <a:gd name="T95" fmla="*/ 49 h 256"/>
                <a:gd name="T96" fmla="*/ 135 w 334"/>
                <a:gd name="T97" fmla="*/ 46 h 256"/>
                <a:gd name="T98" fmla="*/ 129 w 334"/>
                <a:gd name="T99" fmla="*/ 39 h 256"/>
                <a:gd name="T100" fmla="*/ 124 w 334"/>
                <a:gd name="T101" fmla="*/ 31 h 256"/>
                <a:gd name="T102" fmla="*/ 122 w 334"/>
                <a:gd name="T103" fmla="*/ 20 h 256"/>
                <a:gd name="T104" fmla="*/ 121 w 334"/>
                <a:gd name="T105" fmla="*/ 9 h 256"/>
                <a:gd name="T106" fmla="*/ 116 w 334"/>
                <a:gd name="T107" fmla="*/ 10 h 256"/>
                <a:gd name="T108" fmla="*/ 112 w 334"/>
                <a:gd name="T109" fmla="*/ 10 h 256"/>
                <a:gd name="T110" fmla="*/ 107 w 334"/>
                <a:gd name="T111" fmla="*/ 11 h 256"/>
                <a:gd name="T112" fmla="*/ 102 w 334"/>
                <a:gd name="T113" fmla="*/ 10 h 256"/>
                <a:gd name="T114" fmla="*/ 96 w 334"/>
                <a:gd name="T115" fmla="*/ 9 h 256"/>
                <a:gd name="T116" fmla="*/ 91 w 334"/>
                <a:gd name="T117" fmla="*/ 8 h 256"/>
                <a:gd name="T118" fmla="*/ 85 w 334"/>
                <a:gd name="T119" fmla="*/ 4 h 256"/>
                <a:gd name="T120" fmla="*/ 79 w 334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0" name="Freeform 264"/>
            <p:cNvSpPr>
              <a:spLocks/>
            </p:cNvSpPr>
            <p:nvPr/>
          </p:nvSpPr>
          <p:spPr bwMode="auto">
            <a:xfrm>
              <a:off x="4404" y="1084"/>
              <a:ext cx="258" cy="316"/>
            </a:xfrm>
            <a:custGeom>
              <a:avLst/>
              <a:gdLst>
                <a:gd name="T0" fmla="*/ 130 w 293"/>
                <a:gd name="T1" fmla="*/ 89 h 361"/>
                <a:gd name="T2" fmla="*/ 111 w 293"/>
                <a:gd name="T3" fmla="*/ 92 h 361"/>
                <a:gd name="T4" fmla="*/ 85 w 293"/>
                <a:gd name="T5" fmla="*/ 100 h 361"/>
                <a:gd name="T6" fmla="*/ 60 w 293"/>
                <a:gd name="T7" fmla="*/ 121 h 361"/>
                <a:gd name="T8" fmla="*/ 48 w 293"/>
                <a:gd name="T9" fmla="*/ 147 h 361"/>
                <a:gd name="T10" fmla="*/ 42 w 293"/>
                <a:gd name="T11" fmla="*/ 162 h 361"/>
                <a:gd name="T12" fmla="*/ 37 w 293"/>
                <a:gd name="T13" fmla="*/ 171 h 361"/>
                <a:gd name="T14" fmla="*/ 33 w 293"/>
                <a:gd name="T15" fmla="*/ 178 h 361"/>
                <a:gd name="T16" fmla="*/ 25 w 293"/>
                <a:gd name="T17" fmla="*/ 179 h 361"/>
                <a:gd name="T18" fmla="*/ 16 w 293"/>
                <a:gd name="T19" fmla="*/ 181 h 361"/>
                <a:gd name="T20" fmla="*/ 9 w 293"/>
                <a:gd name="T21" fmla="*/ 182 h 361"/>
                <a:gd name="T22" fmla="*/ 4 w 293"/>
                <a:gd name="T23" fmla="*/ 185 h 361"/>
                <a:gd name="T24" fmla="*/ 1 w 293"/>
                <a:gd name="T25" fmla="*/ 186 h 361"/>
                <a:gd name="T26" fmla="*/ 0 w 293"/>
                <a:gd name="T27" fmla="*/ 183 h 361"/>
                <a:gd name="T28" fmla="*/ 12 w 293"/>
                <a:gd name="T29" fmla="*/ 177 h 361"/>
                <a:gd name="T30" fmla="*/ 29 w 293"/>
                <a:gd name="T31" fmla="*/ 158 h 361"/>
                <a:gd name="T32" fmla="*/ 37 w 293"/>
                <a:gd name="T33" fmla="*/ 137 h 361"/>
                <a:gd name="T34" fmla="*/ 37 w 293"/>
                <a:gd name="T35" fmla="*/ 116 h 361"/>
                <a:gd name="T36" fmla="*/ 37 w 293"/>
                <a:gd name="T37" fmla="*/ 104 h 361"/>
                <a:gd name="T38" fmla="*/ 34 w 293"/>
                <a:gd name="T39" fmla="*/ 89 h 361"/>
                <a:gd name="T40" fmla="*/ 37 w 293"/>
                <a:gd name="T41" fmla="*/ 78 h 361"/>
                <a:gd name="T42" fmla="*/ 48 w 293"/>
                <a:gd name="T43" fmla="*/ 71 h 361"/>
                <a:gd name="T44" fmla="*/ 60 w 293"/>
                <a:gd name="T45" fmla="*/ 58 h 361"/>
                <a:gd name="T46" fmla="*/ 63 w 293"/>
                <a:gd name="T47" fmla="*/ 40 h 361"/>
                <a:gd name="T48" fmla="*/ 68 w 293"/>
                <a:gd name="T49" fmla="*/ 32 h 361"/>
                <a:gd name="T50" fmla="*/ 87 w 293"/>
                <a:gd name="T51" fmla="*/ 27 h 361"/>
                <a:gd name="T52" fmla="*/ 106 w 293"/>
                <a:gd name="T53" fmla="*/ 18 h 361"/>
                <a:gd name="T54" fmla="*/ 122 w 293"/>
                <a:gd name="T55" fmla="*/ 7 h 361"/>
                <a:gd name="T56" fmla="*/ 126 w 293"/>
                <a:gd name="T57" fmla="*/ 8 h 361"/>
                <a:gd name="T58" fmla="*/ 129 w 293"/>
                <a:gd name="T59" fmla="*/ 25 h 361"/>
                <a:gd name="T60" fmla="*/ 135 w 293"/>
                <a:gd name="T61" fmla="*/ 42 h 361"/>
                <a:gd name="T62" fmla="*/ 148 w 293"/>
                <a:gd name="T63" fmla="*/ 57 h 361"/>
                <a:gd name="T64" fmla="*/ 151 w 293"/>
                <a:gd name="T65" fmla="*/ 62 h 361"/>
                <a:gd name="T66" fmla="*/ 140 w 293"/>
                <a:gd name="T67" fmla="*/ 66 h 361"/>
                <a:gd name="T68" fmla="*/ 133 w 293"/>
                <a:gd name="T69" fmla="*/ 73 h 361"/>
                <a:gd name="T70" fmla="*/ 133 w 293"/>
                <a:gd name="T71" fmla="*/ 83 h 3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1" name="Freeform 265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48 w 173"/>
                <a:gd name="T1" fmla="*/ 184 h 351"/>
                <a:gd name="T2" fmla="*/ 42 w 173"/>
                <a:gd name="T3" fmla="*/ 178 h 351"/>
                <a:gd name="T4" fmla="*/ 33 w 173"/>
                <a:gd name="T5" fmla="*/ 178 h 351"/>
                <a:gd name="T6" fmla="*/ 28 w 173"/>
                <a:gd name="T7" fmla="*/ 174 h 351"/>
                <a:gd name="T8" fmla="*/ 29 w 173"/>
                <a:gd name="T9" fmla="*/ 170 h 351"/>
                <a:gd name="T10" fmla="*/ 34 w 173"/>
                <a:gd name="T11" fmla="*/ 165 h 351"/>
                <a:gd name="T12" fmla="*/ 43 w 173"/>
                <a:gd name="T13" fmla="*/ 163 h 351"/>
                <a:gd name="T14" fmla="*/ 50 w 173"/>
                <a:gd name="T15" fmla="*/ 159 h 351"/>
                <a:gd name="T16" fmla="*/ 54 w 173"/>
                <a:gd name="T17" fmla="*/ 153 h 351"/>
                <a:gd name="T18" fmla="*/ 55 w 173"/>
                <a:gd name="T19" fmla="*/ 151 h 351"/>
                <a:gd name="T20" fmla="*/ 54 w 173"/>
                <a:gd name="T21" fmla="*/ 147 h 351"/>
                <a:gd name="T22" fmla="*/ 52 w 173"/>
                <a:gd name="T23" fmla="*/ 143 h 351"/>
                <a:gd name="T24" fmla="*/ 48 w 173"/>
                <a:gd name="T25" fmla="*/ 139 h 351"/>
                <a:gd name="T26" fmla="*/ 39 w 173"/>
                <a:gd name="T27" fmla="*/ 139 h 351"/>
                <a:gd name="T28" fmla="*/ 33 w 173"/>
                <a:gd name="T29" fmla="*/ 143 h 351"/>
                <a:gd name="T30" fmla="*/ 32 w 173"/>
                <a:gd name="T31" fmla="*/ 148 h 351"/>
                <a:gd name="T32" fmla="*/ 30 w 173"/>
                <a:gd name="T33" fmla="*/ 155 h 351"/>
                <a:gd name="T34" fmla="*/ 24 w 173"/>
                <a:gd name="T35" fmla="*/ 160 h 351"/>
                <a:gd name="T36" fmla="*/ 21 w 173"/>
                <a:gd name="T37" fmla="*/ 160 h 351"/>
                <a:gd name="T38" fmla="*/ 18 w 173"/>
                <a:gd name="T39" fmla="*/ 158 h 351"/>
                <a:gd name="T40" fmla="*/ 18 w 173"/>
                <a:gd name="T41" fmla="*/ 152 h 351"/>
                <a:gd name="T42" fmla="*/ 20 w 173"/>
                <a:gd name="T43" fmla="*/ 146 h 351"/>
                <a:gd name="T44" fmla="*/ 24 w 173"/>
                <a:gd name="T45" fmla="*/ 140 h 351"/>
                <a:gd name="T46" fmla="*/ 28 w 173"/>
                <a:gd name="T47" fmla="*/ 134 h 351"/>
                <a:gd name="T48" fmla="*/ 29 w 173"/>
                <a:gd name="T49" fmla="*/ 130 h 351"/>
                <a:gd name="T50" fmla="*/ 29 w 173"/>
                <a:gd name="T51" fmla="*/ 129 h 351"/>
                <a:gd name="T52" fmla="*/ 27 w 173"/>
                <a:gd name="T53" fmla="*/ 124 h 351"/>
                <a:gd name="T54" fmla="*/ 23 w 173"/>
                <a:gd name="T55" fmla="*/ 120 h 351"/>
                <a:gd name="T56" fmla="*/ 16 w 173"/>
                <a:gd name="T57" fmla="*/ 117 h 351"/>
                <a:gd name="T58" fmla="*/ 12 w 173"/>
                <a:gd name="T59" fmla="*/ 119 h 351"/>
                <a:gd name="T60" fmla="*/ 9 w 173"/>
                <a:gd name="T61" fmla="*/ 121 h 351"/>
                <a:gd name="T62" fmla="*/ 6 w 173"/>
                <a:gd name="T63" fmla="*/ 122 h 351"/>
                <a:gd name="T64" fmla="*/ 0 w 173"/>
                <a:gd name="T65" fmla="*/ 107 h 351"/>
                <a:gd name="T66" fmla="*/ 8 w 173"/>
                <a:gd name="T67" fmla="*/ 70 h 351"/>
                <a:gd name="T68" fmla="*/ 32 w 173"/>
                <a:gd name="T69" fmla="*/ 37 h 351"/>
                <a:gd name="T70" fmla="*/ 62 w 173"/>
                <a:gd name="T71" fmla="*/ 13 h 351"/>
                <a:gd name="T72" fmla="*/ 76 w 173"/>
                <a:gd name="T73" fmla="*/ 5 h 351"/>
                <a:gd name="T74" fmla="*/ 81 w 173"/>
                <a:gd name="T75" fmla="*/ 4 h 351"/>
                <a:gd name="T76" fmla="*/ 86 w 173"/>
                <a:gd name="T77" fmla="*/ 0 h 351"/>
                <a:gd name="T78" fmla="*/ 87 w 173"/>
                <a:gd name="T79" fmla="*/ 2 h 351"/>
                <a:gd name="T80" fmla="*/ 81 w 173"/>
                <a:gd name="T81" fmla="*/ 12 h 351"/>
                <a:gd name="T82" fmla="*/ 72 w 173"/>
                <a:gd name="T83" fmla="*/ 33 h 351"/>
                <a:gd name="T84" fmla="*/ 72 w 173"/>
                <a:gd name="T85" fmla="*/ 51 h 351"/>
                <a:gd name="T86" fmla="*/ 77 w 173"/>
                <a:gd name="T87" fmla="*/ 68 h 351"/>
                <a:gd name="T88" fmla="*/ 81 w 173"/>
                <a:gd name="T89" fmla="*/ 88 h 351"/>
                <a:gd name="T90" fmla="*/ 86 w 173"/>
                <a:gd name="T91" fmla="*/ 104 h 351"/>
                <a:gd name="T92" fmla="*/ 86 w 173"/>
                <a:gd name="T93" fmla="*/ 117 h 351"/>
                <a:gd name="T94" fmla="*/ 85 w 173"/>
                <a:gd name="T95" fmla="*/ 138 h 351"/>
                <a:gd name="T96" fmla="*/ 77 w 173"/>
                <a:gd name="T97" fmla="*/ 161 h 351"/>
                <a:gd name="T98" fmla="*/ 62 w 173"/>
                <a:gd name="T99" fmla="*/ 180 h 3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2" name="Freeform 266"/>
            <p:cNvSpPr>
              <a:spLocks/>
            </p:cNvSpPr>
            <p:nvPr/>
          </p:nvSpPr>
          <p:spPr bwMode="auto">
            <a:xfrm>
              <a:off x="4083" y="1237"/>
              <a:ext cx="740" cy="519"/>
            </a:xfrm>
            <a:custGeom>
              <a:avLst/>
              <a:gdLst>
                <a:gd name="T0" fmla="*/ 203 w 844"/>
                <a:gd name="T1" fmla="*/ 260 h 593"/>
                <a:gd name="T2" fmla="*/ 184 w 844"/>
                <a:gd name="T3" fmla="*/ 286 h 593"/>
                <a:gd name="T4" fmla="*/ 176 w 844"/>
                <a:gd name="T5" fmla="*/ 293 h 593"/>
                <a:gd name="T6" fmla="*/ 153 w 844"/>
                <a:gd name="T7" fmla="*/ 259 h 593"/>
                <a:gd name="T8" fmla="*/ 137 w 844"/>
                <a:gd name="T9" fmla="*/ 244 h 593"/>
                <a:gd name="T10" fmla="*/ 124 w 844"/>
                <a:gd name="T11" fmla="*/ 216 h 593"/>
                <a:gd name="T12" fmla="*/ 129 w 844"/>
                <a:gd name="T13" fmla="*/ 163 h 593"/>
                <a:gd name="T14" fmla="*/ 151 w 844"/>
                <a:gd name="T15" fmla="*/ 130 h 593"/>
                <a:gd name="T16" fmla="*/ 154 w 844"/>
                <a:gd name="T17" fmla="*/ 109 h 593"/>
                <a:gd name="T18" fmla="*/ 145 w 844"/>
                <a:gd name="T19" fmla="*/ 130 h 593"/>
                <a:gd name="T20" fmla="*/ 120 w 844"/>
                <a:gd name="T21" fmla="*/ 166 h 593"/>
                <a:gd name="T22" fmla="*/ 70 w 844"/>
                <a:gd name="T23" fmla="*/ 186 h 593"/>
                <a:gd name="T24" fmla="*/ 49 w 844"/>
                <a:gd name="T25" fmla="*/ 185 h 593"/>
                <a:gd name="T26" fmla="*/ 22 w 844"/>
                <a:gd name="T27" fmla="*/ 172 h 593"/>
                <a:gd name="T28" fmla="*/ 10 w 844"/>
                <a:gd name="T29" fmla="*/ 159 h 593"/>
                <a:gd name="T30" fmla="*/ 37 w 844"/>
                <a:gd name="T31" fmla="*/ 145 h 593"/>
                <a:gd name="T32" fmla="*/ 68 w 844"/>
                <a:gd name="T33" fmla="*/ 107 h 593"/>
                <a:gd name="T34" fmla="*/ 112 w 844"/>
                <a:gd name="T35" fmla="*/ 96 h 593"/>
                <a:gd name="T36" fmla="*/ 125 w 844"/>
                <a:gd name="T37" fmla="*/ 96 h 593"/>
                <a:gd name="T38" fmla="*/ 136 w 844"/>
                <a:gd name="T39" fmla="*/ 93 h 593"/>
                <a:gd name="T40" fmla="*/ 127 w 844"/>
                <a:gd name="T41" fmla="*/ 110 h 593"/>
                <a:gd name="T42" fmla="*/ 129 w 844"/>
                <a:gd name="T43" fmla="*/ 116 h 593"/>
                <a:gd name="T44" fmla="*/ 140 w 844"/>
                <a:gd name="T45" fmla="*/ 116 h 593"/>
                <a:gd name="T46" fmla="*/ 148 w 844"/>
                <a:gd name="T47" fmla="*/ 100 h 593"/>
                <a:gd name="T48" fmla="*/ 147 w 844"/>
                <a:gd name="T49" fmla="*/ 91 h 593"/>
                <a:gd name="T50" fmla="*/ 153 w 844"/>
                <a:gd name="T51" fmla="*/ 102 h 593"/>
                <a:gd name="T52" fmla="*/ 171 w 844"/>
                <a:gd name="T53" fmla="*/ 105 h 593"/>
                <a:gd name="T54" fmla="*/ 189 w 844"/>
                <a:gd name="T55" fmla="*/ 102 h 593"/>
                <a:gd name="T56" fmla="*/ 203 w 844"/>
                <a:gd name="T57" fmla="*/ 92 h 593"/>
                <a:gd name="T58" fmla="*/ 222 w 844"/>
                <a:gd name="T59" fmla="*/ 88 h 593"/>
                <a:gd name="T60" fmla="*/ 234 w 844"/>
                <a:gd name="T61" fmla="*/ 65 h 593"/>
                <a:gd name="T62" fmla="*/ 274 w 844"/>
                <a:gd name="T63" fmla="*/ 10 h 593"/>
                <a:gd name="T64" fmla="*/ 324 w 844"/>
                <a:gd name="T65" fmla="*/ 0 h 593"/>
                <a:gd name="T66" fmla="*/ 352 w 844"/>
                <a:gd name="T67" fmla="*/ 4 h 593"/>
                <a:gd name="T68" fmla="*/ 389 w 844"/>
                <a:gd name="T69" fmla="*/ 18 h 593"/>
                <a:gd name="T70" fmla="*/ 424 w 844"/>
                <a:gd name="T71" fmla="*/ 22 h 593"/>
                <a:gd name="T72" fmla="*/ 431 w 844"/>
                <a:gd name="T73" fmla="*/ 30 h 593"/>
                <a:gd name="T74" fmla="*/ 388 w 844"/>
                <a:gd name="T75" fmla="*/ 84 h 593"/>
                <a:gd name="T76" fmla="*/ 345 w 844"/>
                <a:gd name="T77" fmla="*/ 111 h 593"/>
                <a:gd name="T78" fmla="*/ 298 w 844"/>
                <a:gd name="T79" fmla="*/ 125 h 593"/>
                <a:gd name="T80" fmla="*/ 257 w 844"/>
                <a:gd name="T81" fmla="*/ 117 h 593"/>
                <a:gd name="T82" fmla="*/ 229 w 844"/>
                <a:gd name="T83" fmla="*/ 105 h 593"/>
                <a:gd name="T84" fmla="*/ 215 w 844"/>
                <a:gd name="T85" fmla="*/ 97 h 593"/>
                <a:gd name="T86" fmla="*/ 196 w 844"/>
                <a:gd name="T87" fmla="*/ 102 h 593"/>
                <a:gd name="T88" fmla="*/ 193 w 844"/>
                <a:gd name="T89" fmla="*/ 110 h 593"/>
                <a:gd name="T90" fmla="*/ 210 w 844"/>
                <a:gd name="T91" fmla="*/ 110 h 593"/>
                <a:gd name="T92" fmla="*/ 232 w 844"/>
                <a:gd name="T93" fmla="*/ 108 h 593"/>
                <a:gd name="T94" fmla="*/ 267 w 844"/>
                <a:gd name="T95" fmla="*/ 118 h 593"/>
                <a:gd name="T96" fmla="*/ 311 w 844"/>
                <a:gd name="T97" fmla="*/ 157 h 593"/>
                <a:gd name="T98" fmla="*/ 329 w 844"/>
                <a:gd name="T99" fmla="*/ 213 h 593"/>
                <a:gd name="T100" fmla="*/ 315 w 844"/>
                <a:gd name="T101" fmla="*/ 227 h 593"/>
                <a:gd name="T102" fmla="*/ 263 w 844"/>
                <a:gd name="T103" fmla="*/ 208 h 593"/>
                <a:gd name="T104" fmla="*/ 228 w 844"/>
                <a:gd name="T105" fmla="*/ 200 h 593"/>
                <a:gd name="T106" fmla="*/ 203 w 844"/>
                <a:gd name="T107" fmla="*/ 167 h 593"/>
                <a:gd name="T108" fmla="*/ 192 w 844"/>
                <a:gd name="T109" fmla="*/ 126 h 593"/>
                <a:gd name="T110" fmla="*/ 175 w 844"/>
                <a:gd name="T111" fmla="*/ 111 h 593"/>
                <a:gd name="T112" fmla="*/ 161 w 844"/>
                <a:gd name="T113" fmla="*/ 110 h 593"/>
                <a:gd name="T114" fmla="*/ 167 w 844"/>
                <a:gd name="T115" fmla="*/ 126 h 593"/>
                <a:gd name="T116" fmla="*/ 199 w 844"/>
                <a:gd name="T117" fmla="*/ 158 h 59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3" name="Freeform 267"/>
            <p:cNvSpPr>
              <a:spLocks/>
            </p:cNvSpPr>
            <p:nvPr/>
          </p:nvSpPr>
          <p:spPr bwMode="auto">
            <a:xfrm>
              <a:off x="4096" y="1160"/>
              <a:ext cx="221" cy="226"/>
            </a:xfrm>
            <a:custGeom>
              <a:avLst/>
              <a:gdLst>
                <a:gd name="T0" fmla="*/ 98 w 253"/>
                <a:gd name="T1" fmla="*/ 128 h 258"/>
                <a:gd name="T2" fmla="*/ 102 w 253"/>
                <a:gd name="T3" fmla="*/ 121 h 258"/>
                <a:gd name="T4" fmla="*/ 111 w 253"/>
                <a:gd name="T5" fmla="*/ 118 h 258"/>
                <a:gd name="T6" fmla="*/ 115 w 253"/>
                <a:gd name="T7" fmla="*/ 121 h 258"/>
                <a:gd name="T8" fmla="*/ 118 w 253"/>
                <a:gd name="T9" fmla="*/ 124 h 258"/>
                <a:gd name="T10" fmla="*/ 121 w 253"/>
                <a:gd name="T11" fmla="*/ 125 h 258"/>
                <a:gd name="T12" fmla="*/ 127 w 253"/>
                <a:gd name="T13" fmla="*/ 126 h 258"/>
                <a:gd name="T14" fmla="*/ 129 w 253"/>
                <a:gd name="T15" fmla="*/ 126 h 258"/>
                <a:gd name="T16" fmla="*/ 127 w 253"/>
                <a:gd name="T17" fmla="*/ 121 h 258"/>
                <a:gd name="T18" fmla="*/ 122 w 253"/>
                <a:gd name="T19" fmla="*/ 117 h 258"/>
                <a:gd name="T20" fmla="*/ 118 w 253"/>
                <a:gd name="T21" fmla="*/ 117 h 258"/>
                <a:gd name="T22" fmla="*/ 112 w 253"/>
                <a:gd name="T23" fmla="*/ 117 h 258"/>
                <a:gd name="T24" fmla="*/ 107 w 253"/>
                <a:gd name="T25" fmla="*/ 111 h 258"/>
                <a:gd name="T26" fmla="*/ 105 w 253"/>
                <a:gd name="T27" fmla="*/ 106 h 258"/>
                <a:gd name="T28" fmla="*/ 106 w 253"/>
                <a:gd name="T29" fmla="*/ 102 h 258"/>
                <a:gd name="T30" fmla="*/ 108 w 253"/>
                <a:gd name="T31" fmla="*/ 99 h 258"/>
                <a:gd name="T32" fmla="*/ 111 w 253"/>
                <a:gd name="T33" fmla="*/ 95 h 258"/>
                <a:gd name="T34" fmla="*/ 117 w 253"/>
                <a:gd name="T35" fmla="*/ 94 h 258"/>
                <a:gd name="T36" fmla="*/ 122 w 253"/>
                <a:gd name="T37" fmla="*/ 79 h 258"/>
                <a:gd name="T38" fmla="*/ 118 w 253"/>
                <a:gd name="T39" fmla="*/ 54 h 258"/>
                <a:gd name="T40" fmla="*/ 101 w 253"/>
                <a:gd name="T41" fmla="*/ 33 h 258"/>
                <a:gd name="T42" fmla="*/ 72 w 253"/>
                <a:gd name="T43" fmla="*/ 18 h 258"/>
                <a:gd name="T44" fmla="*/ 45 w 253"/>
                <a:gd name="T45" fmla="*/ 13 h 258"/>
                <a:gd name="T46" fmla="*/ 29 w 253"/>
                <a:gd name="T47" fmla="*/ 10 h 258"/>
                <a:gd name="T48" fmla="*/ 15 w 253"/>
                <a:gd name="T49" fmla="*/ 4 h 258"/>
                <a:gd name="T50" fmla="*/ 3 w 253"/>
                <a:gd name="T51" fmla="*/ 2 h 258"/>
                <a:gd name="T52" fmla="*/ 4 w 253"/>
                <a:gd name="T53" fmla="*/ 7 h 258"/>
                <a:gd name="T54" fmla="*/ 12 w 253"/>
                <a:gd name="T55" fmla="*/ 22 h 258"/>
                <a:gd name="T56" fmla="*/ 18 w 253"/>
                <a:gd name="T57" fmla="*/ 40 h 258"/>
                <a:gd name="T58" fmla="*/ 23 w 253"/>
                <a:gd name="T59" fmla="*/ 57 h 258"/>
                <a:gd name="T60" fmla="*/ 27 w 253"/>
                <a:gd name="T61" fmla="*/ 73 h 258"/>
                <a:gd name="T62" fmla="*/ 34 w 253"/>
                <a:gd name="T63" fmla="*/ 95 h 258"/>
                <a:gd name="T64" fmla="*/ 52 w 253"/>
                <a:gd name="T65" fmla="*/ 117 h 258"/>
                <a:gd name="T66" fmla="*/ 80 w 253"/>
                <a:gd name="T67" fmla="*/ 131 h 2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4" name="Freeform 268"/>
            <p:cNvSpPr>
              <a:spLocks/>
            </p:cNvSpPr>
            <p:nvPr/>
          </p:nvSpPr>
          <p:spPr bwMode="auto">
            <a:xfrm>
              <a:off x="4334" y="1293"/>
              <a:ext cx="23" cy="25"/>
            </a:xfrm>
            <a:custGeom>
              <a:avLst/>
              <a:gdLst>
                <a:gd name="T0" fmla="*/ 0 w 26"/>
                <a:gd name="T1" fmla="*/ 6 h 28"/>
                <a:gd name="T2" fmla="*/ 1 w 26"/>
                <a:gd name="T3" fmla="*/ 4 h 28"/>
                <a:gd name="T4" fmla="*/ 4 w 26"/>
                <a:gd name="T5" fmla="*/ 2 h 28"/>
                <a:gd name="T6" fmla="*/ 4 w 26"/>
                <a:gd name="T7" fmla="*/ 0 h 28"/>
                <a:gd name="T8" fmla="*/ 8 w 26"/>
                <a:gd name="T9" fmla="*/ 0 h 28"/>
                <a:gd name="T10" fmla="*/ 10 w 26"/>
                <a:gd name="T11" fmla="*/ 2 h 28"/>
                <a:gd name="T12" fmla="*/ 12 w 26"/>
                <a:gd name="T13" fmla="*/ 4 h 28"/>
                <a:gd name="T14" fmla="*/ 13 w 26"/>
                <a:gd name="T15" fmla="*/ 4 h 28"/>
                <a:gd name="T16" fmla="*/ 14 w 26"/>
                <a:gd name="T17" fmla="*/ 9 h 28"/>
                <a:gd name="T18" fmla="*/ 13 w 26"/>
                <a:gd name="T19" fmla="*/ 11 h 28"/>
                <a:gd name="T20" fmla="*/ 12 w 26"/>
                <a:gd name="T21" fmla="*/ 13 h 28"/>
                <a:gd name="T22" fmla="*/ 10 w 26"/>
                <a:gd name="T23" fmla="*/ 15 h 28"/>
                <a:gd name="T24" fmla="*/ 9 w 26"/>
                <a:gd name="T25" fmla="*/ 16 h 28"/>
                <a:gd name="T26" fmla="*/ 5 w 26"/>
                <a:gd name="T27" fmla="*/ 15 h 28"/>
                <a:gd name="T28" fmla="*/ 4 w 26"/>
                <a:gd name="T29" fmla="*/ 13 h 28"/>
                <a:gd name="T30" fmla="*/ 1 w 26"/>
                <a:gd name="T31" fmla="*/ 10 h 28"/>
                <a:gd name="T32" fmla="*/ 0 w 26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5" name="Freeform 269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3 w 29"/>
                <a:gd name="T3" fmla="*/ 1 h 29"/>
                <a:gd name="T4" fmla="*/ 7 w 29"/>
                <a:gd name="T5" fmla="*/ 0 h 29"/>
                <a:gd name="T6" fmla="*/ 10 w 29"/>
                <a:gd name="T7" fmla="*/ 2 h 29"/>
                <a:gd name="T8" fmla="*/ 12 w 29"/>
                <a:gd name="T9" fmla="*/ 3 h 29"/>
                <a:gd name="T10" fmla="*/ 14 w 29"/>
                <a:gd name="T11" fmla="*/ 4 h 29"/>
                <a:gd name="T12" fmla="*/ 14 w 29"/>
                <a:gd name="T13" fmla="*/ 7 h 29"/>
                <a:gd name="T14" fmla="*/ 14 w 29"/>
                <a:gd name="T15" fmla="*/ 10 h 29"/>
                <a:gd name="T16" fmla="*/ 13 w 29"/>
                <a:gd name="T17" fmla="*/ 12 h 29"/>
                <a:gd name="T18" fmla="*/ 10 w 29"/>
                <a:gd name="T19" fmla="*/ 14 h 29"/>
                <a:gd name="T20" fmla="*/ 7 w 29"/>
                <a:gd name="T21" fmla="*/ 14 h 29"/>
                <a:gd name="T22" fmla="*/ 3 w 29"/>
                <a:gd name="T23" fmla="*/ 13 h 29"/>
                <a:gd name="T24" fmla="*/ 3 w 29"/>
                <a:gd name="T25" fmla="*/ 11 h 29"/>
                <a:gd name="T26" fmla="*/ 2 w 29"/>
                <a:gd name="T27" fmla="*/ 9 h 29"/>
                <a:gd name="T28" fmla="*/ 0 w 29"/>
                <a:gd name="T29" fmla="*/ 6 h 29"/>
                <a:gd name="T30" fmla="*/ 0 w 29"/>
                <a:gd name="T31" fmla="*/ 3 h 29"/>
                <a:gd name="T32" fmla="*/ 2 w 29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6" name="Freeform 270"/>
            <p:cNvSpPr>
              <a:spLocks/>
            </p:cNvSpPr>
            <p:nvPr/>
          </p:nvSpPr>
          <p:spPr bwMode="auto">
            <a:xfrm>
              <a:off x="4325" y="1356"/>
              <a:ext cx="25" cy="27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6 w 27"/>
                <a:gd name="T5" fmla="*/ 0 h 29"/>
                <a:gd name="T6" fmla="*/ 13 w 27"/>
                <a:gd name="T7" fmla="*/ 0 h 29"/>
                <a:gd name="T8" fmla="*/ 17 w 27"/>
                <a:gd name="T9" fmla="*/ 4 h 29"/>
                <a:gd name="T10" fmla="*/ 18 w 27"/>
                <a:gd name="T11" fmla="*/ 7 h 29"/>
                <a:gd name="T12" fmla="*/ 18 w 27"/>
                <a:gd name="T13" fmla="*/ 10 h 29"/>
                <a:gd name="T14" fmla="*/ 17 w 27"/>
                <a:gd name="T15" fmla="*/ 16 h 29"/>
                <a:gd name="T16" fmla="*/ 16 w 27"/>
                <a:gd name="T17" fmla="*/ 18 h 29"/>
                <a:gd name="T18" fmla="*/ 13 w 27"/>
                <a:gd name="T19" fmla="*/ 19 h 29"/>
                <a:gd name="T20" fmla="*/ 8 w 27"/>
                <a:gd name="T21" fmla="*/ 20 h 29"/>
                <a:gd name="T22" fmla="*/ 6 w 27"/>
                <a:gd name="T23" fmla="*/ 20 h 29"/>
                <a:gd name="T24" fmla="*/ 3 w 27"/>
                <a:gd name="T25" fmla="*/ 18 h 29"/>
                <a:gd name="T26" fmla="*/ 1 w 27"/>
                <a:gd name="T27" fmla="*/ 16 h 29"/>
                <a:gd name="T28" fmla="*/ 0 w 27"/>
                <a:gd name="T29" fmla="*/ 10 h 29"/>
                <a:gd name="T30" fmla="*/ 0 w 27"/>
                <a:gd name="T31" fmla="*/ 7 h 29"/>
                <a:gd name="T32" fmla="*/ 2 w 27"/>
                <a:gd name="T33" fmla="*/ 6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7" name="Freeform 271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6 h 27"/>
                <a:gd name="T6" fmla="*/ 0 w 28"/>
                <a:gd name="T7" fmla="*/ 12 h 27"/>
                <a:gd name="T8" fmla="*/ 2 w 28"/>
                <a:gd name="T9" fmla="*/ 16 h 27"/>
                <a:gd name="T10" fmla="*/ 4 w 28"/>
                <a:gd name="T11" fmla="*/ 17 h 27"/>
                <a:gd name="T12" fmla="*/ 8 w 28"/>
                <a:gd name="T13" fmla="*/ 18 h 27"/>
                <a:gd name="T14" fmla="*/ 12 w 28"/>
                <a:gd name="T15" fmla="*/ 18 h 27"/>
                <a:gd name="T16" fmla="*/ 14 w 28"/>
                <a:gd name="T17" fmla="*/ 17 h 27"/>
                <a:gd name="T18" fmla="*/ 15 w 28"/>
                <a:gd name="T19" fmla="*/ 16 h 27"/>
                <a:gd name="T20" fmla="*/ 16 w 28"/>
                <a:gd name="T21" fmla="*/ 11 h 27"/>
                <a:gd name="T22" fmla="*/ 16 w 28"/>
                <a:gd name="T23" fmla="*/ 6 h 27"/>
                <a:gd name="T24" fmla="*/ 15 w 28"/>
                <a:gd name="T25" fmla="*/ 6 h 27"/>
                <a:gd name="T26" fmla="*/ 13 w 28"/>
                <a:gd name="T27" fmla="*/ 3 h 27"/>
                <a:gd name="T28" fmla="*/ 10 w 28"/>
                <a:gd name="T29" fmla="*/ 0 h 27"/>
                <a:gd name="T30" fmla="*/ 5 w 28"/>
                <a:gd name="T31" fmla="*/ 0 h 27"/>
                <a:gd name="T32" fmla="*/ 4 w 28"/>
                <a:gd name="T33" fmla="*/ 1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8" name="Freeform 272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11 h 25"/>
                <a:gd name="T2" fmla="*/ 0 w 24"/>
                <a:gd name="T3" fmla="*/ 6 h 25"/>
                <a:gd name="T4" fmla="*/ 0 w 24"/>
                <a:gd name="T5" fmla="*/ 6 h 25"/>
                <a:gd name="T6" fmla="*/ 4 w 24"/>
                <a:gd name="T7" fmla="*/ 3 h 25"/>
                <a:gd name="T8" fmla="*/ 4 w 24"/>
                <a:gd name="T9" fmla="*/ 1 h 25"/>
                <a:gd name="T10" fmla="*/ 9 w 24"/>
                <a:gd name="T11" fmla="*/ 0 h 25"/>
                <a:gd name="T12" fmla="*/ 11 w 24"/>
                <a:gd name="T13" fmla="*/ 1 h 25"/>
                <a:gd name="T14" fmla="*/ 12 w 24"/>
                <a:gd name="T15" fmla="*/ 4 h 25"/>
                <a:gd name="T16" fmla="*/ 12 w 24"/>
                <a:gd name="T17" fmla="*/ 6 h 25"/>
                <a:gd name="T18" fmla="*/ 12 w 24"/>
                <a:gd name="T19" fmla="*/ 7 h 25"/>
                <a:gd name="T20" fmla="*/ 12 w 24"/>
                <a:gd name="T21" fmla="*/ 13 h 25"/>
                <a:gd name="T22" fmla="*/ 11 w 24"/>
                <a:gd name="T23" fmla="*/ 15 h 25"/>
                <a:gd name="T24" fmla="*/ 9 w 24"/>
                <a:gd name="T25" fmla="*/ 16 h 25"/>
                <a:gd name="T26" fmla="*/ 7 w 24"/>
                <a:gd name="T27" fmla="*/ 16 h 25"/>
                <a:gd name="T28" fmla="*/ 4 w 24"/>
                <a:gd name="T29" fmla="*/ 15 h 25"/>
                <a:gd name="T30" fmla="*/ 3 w 24"/>
                <a:gd name="T31" fmla="*/ 13 h 25"/>
                <a:gd name="T32" fmla="*/ 0 w 24"/>
                <a:gd name="T33" fmla="*/ 1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39" name="Freeform 273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3 w 22"/>
                <a:gd name="T1" fmla="*/ 14 h 29"/>
                <a:gd name="T2" fmla="*/ 2 w 22"/>
                <a:gd name="T3" fmla="*/ 14 h 29"/>
                <a:gd name="T4" fmla="*/ 0 w 22"/>
                <a:gd name="T5" fmla="*/ 12 h 29"/>
                <a:gd name="T6" fmla="*/ 0 w 22"/>
                <a:gd name="T7" fmla="*/ 9 h 29"/>
                <a:gd name="T8" fmla="*/ 0 w 22"/>
                <a:gd name="T9" fmla="*/ 7 h 29"/>
                <a:gd name="T10" fmla="*/ 2 w 22"/>
                <a:gd name="T11" fmla="*/ 3 h 29"/>
                <a:gd name="T12" fmla="*/ 3 w 22"/>
                <a:gd name="T13" fmla="*/ 3 h 29"/>
                <a:gd name="T14" fmla="*/ 6 w 22"/>
                <a:gd name="T15" fmla="*/ 1 h 29"/>
                <a:gd name="T16" fmla="*/ 7 w 22"/>
                <a:gd name="T17" fmla="*/ 0 h 29"/>
                <a:gd name="T18" fmla="*/ 8 w 22"/>
                <a:gd name="T19" fmla="*/ 1 h 29"/>
                <a:gd name="T20" fmla="*/ 10 w 22"/>
                <a:gd name="T21" fmla="*/ 3 h 29"/>
                <a:gd name="T22" fmla="*/ 10 w 22"/>
                <a:gd name="T23" fmla="*/ 5 h 29"/>
                <a:gd name="T24" fmla="*/ 10 w 22"/>
                <a:gd name="T25" fmla="*/ 7 h 29"/>
                <a:gd name="T26" fmla="*/ 10 w 22"/>
                <a:gd name="T27" fmla="*/ 9 h 29"/>
                <a:gd name="T28" fmla="*/ 9 w 22"/>
                <a:gd name="T29" fmla="*/ 12 h 29"/>
                <a:gd name="T30" fmla="*/ 7 w 22"/>
                <a:gd name="T31" fmla="*/ 14 h 29"/>
                <a:gd name="T32" fmla="*/ 3 w 22"/>
                <a:gd name="T33" fmla="*/ 14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0" name="Freeform 274"/>
            <p:cNvSpPr>
              <a:spLocks/>
            </p:cNvSpPr>
            <p:nvPr/>
          </p:nvSpPr>
          <p:spPr bwMode="auto">
            <a:xfrm>
              <a:off x="4343" y="1384"/>
              <a:ext cx="23" cy="28"/>
            </a:xfrm>
            <a:custGeom>
              <a:avLst/>
              <a:gdLst>
                <a:gd name="T0" fmla="*/ 1 w 26"/>
                <a:gd name="T1" fmla="*/ 7 h 33"/>
                <a:gd name="T2" fmla="*/ 4 w 26"/>
                <a:gd name="T3" fmla="*/ 5 h 33"/>
                <a:gd name="T4" fmla="*/ 4 w 26"/>
                <a:gd name="T5" fmla="*/ 3 h 33"/>
                <a:gd name="T6" fmla="*/ 6 w 26"/>
                <a:gd name="T7" fmla="*/ 2 h 33"/>
                <a:gd name="T8" fmla="*/ 9 w 26"/>
                <a:gd name="T9" fmla="*/ 0 h 33"/>
                <a:gd name="T10" fmla="*/ 12 w 26"/>
                <a:gd name="T11" fmla="*/ 2 h 33"/>
                <a:gd name="T12" fmla="*/ 13 w 26"/>
                <a:gd name="T13" fmla="*/ 3 h 33"/>
                <a:gd name="T14" fmla="*/ 14 w 26"/>
                <a:gd name="T15" fmla="*/ 5 h 33"/>
                <a:gd name="T16" fmla="*/ 14 w 26"/>
                <a:gd name="T17" fmla="*/ 7 h 33"/>
                <a:gd name="T18" fmla="*/ 12 w 26"/>
                <a:gd name="T19" fmla="*/ 10 h 33"/>
                <a:gd name="T20" fmla="*/ 11 w 26"/>
                <a:gd name="T21" fmla="*/ 12 h 33"/>
                <a:gd name="T22" fmla="*/ 8 w 26"/>
                <a:gd name="T23" fmla="*/ 14 h 33"/>
                <a:gd name="T24" fmla="*/ 4 w 26"/>
                <a:gd name="T25" fmla="*/ 14 h 33"/>
                <a:gd name="T26" fmla="*/ 4 w 26"/>
                <a:gd name="T27" fmla="*/ 14 h 33"/>
                <a:gd name="T28" fmla="*/ 1 w 26"/>
                <a:gd name="T29" fmla="*/ 12 h 33"/>
                <a:gd name="T30" fmla="*/ 0 w 26"/>
                <a:gd name="T31" fmla="*/ 10 h 33"/>
                <a:gd name="T32" fmla="*/ 1 w 26"/>
                <a:gd name="T33" fmla="*/ 7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1" name="Freeform 275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16 w 26"/>
                <a:gd name="T1" fmla="*/ 2 h 27"/>
                <a:gd name="T2" fmla="*/ 19 w 26"/>
                <a:gd name="T3" fmla="*/ 2 h 27"/>
                <a:gd name="T4" fmla="*/ 21 w 26"/>
                <a:gd name="T5" fmla="*/ 3 h 27"/>
                <a:gd name="T6" fmla="*/ 21 w 26"/>
                <a:gd name="T7" fmla="*/ 5 h 27"/>
                <a:gd name="T8" fmla="*/ 20 w 26"/>
                <a:gd name="T9" fmla="*/ 7 h 27"/>
                <a:gd name="T10" fmla="*/ 16 w 26"/>
                <a:gd name="T11" fmla="*/ 8 h 27"/>
                <a:gd name="T12" fmla="*/ 13 w 26"/>
                <a:gd name="T13" fmla="*/ 9 h 27"/>
                <a:gd name="T14" fmla="*/ 12 w 26"/>
                <a:gd name="T15" fmla="*/ 10 h 27"/>
                <a:gd name="T16" fmla="*/ 9 w 26"/>
                <a:gd name="T17" fmla="*/ 10 h 27"/>
                <a:gd name="T18" fmla="*/ 5 w 26"/>
                <a:gd name="T19" fmla="*/ 9 h 27"/>
                <a:gd name="T20" fmla="*/ 2 w 26"/>
                <a:gd name="T21" fmla="*/ 7 h 27"/>
                <a:gd name="T22" fmla="*/ 0 w 26"/>
                <a:gd name="T23" fmla="*/ 6 h 27"/>
                <a:gd name="T24" fmla="*/ 1 w 26"/>
                <a:gd name="T25" fmla="*/ 4 h 27"/>
                <a:gd name="T26" fmla="*/ 4 w 26"/>
                <a:gd name="T27" fmla="*/ 2 h 27"/>
                <a:gd name="T28" fmla="*/ 8 w 26"/>
                <a:gd name="T29" fmla="*/ 2 h 27"/>
                <a:gd name="T30" fmla="*/ 13 w 26"/>
                <a:gd name="T31" fmla="*/ 0 h 27"/>
                <a:gd name="T32" fmla="*/ 16 w 26"/>
                <a:gd name="T33" fmla="*/ 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2" name="Freeform 276"/>
            <p:cNvSpPr>
              <a:spLocks/>
            </p:cNvSpPr>
            <p:nvPr/>
          </p:nvSpPr>
          <p:spPr bwMode="auto">
            <a:xfrm>
              <a:off x="4117" y="1423"/>
              <a:ext cx="189" cy="128"/>
            </a:xfrm>
            <a:custGeom>
              <a:avLst/>
              <a:gdLst>
                <a:gd name="T0" fmla="*/ 109 w 216"/>
                <a:gd name="T1" fmla="*/ 8 h 148"/>
                <a:gd name="T2" fmla="*/ 107 w 216"/>
                <a:gd name="T3" fmla="*/ 6 h 148"/>
                <a:gd name="T4" fmla="*/ 105 w 216"/>
                <a:gd name="T5" fmla="*/ 3 h 148"/>
                <a:gd name="T6" fmla="*/ 102 w 216"/>
                <a:gd name="T7" fmla="*/ 8 h 148"/>
                <a:gd name="T8" fmla="*/ 89 w 216"/>
                <a:gd name="T9" fmla="*/ 6 h 148"/>
                <a:gd name="T10" fmla="*/ 66 w 216"/>
                <a:gd name="T11" fmla="*/ 1 h 148"/>
                <a:gd name="T12" fmla="*/ 48 w 216"/>
                <a:gd name="T13" fmla="*/ 1 h 148"/>
                <a:gd name="T14" fmla="*/ 46 w 216"/>
                <a:gd name="T15" fmla="*/ 3 h 148"/>
                <a:gd name="T16" fmla="*/ 60 w 216"/>
                <a:gd name="T17" fmla="*/ 3 h 148"/>
                <a:gd name="T18" fmla="*/ 81 w 216"/>
                <a:gd name="T19" fmla="*/ 7 h 148"/>
                <a:gd name="T20" fmla="*/ 94 w 216"/>
                <a:gd name="T21" fmla="*/ 13 h 148"/>
                <a:gd name="T22" fmla="*/ 92 w 216"/>
                <a:gd name="T23" fmla="*/ 16 h 148"/>
                <a:gd name="T24" fmla="*/ 83 w 216"/>
                <a:gd name="T25" fmla="*/ 20 h 148"/>
                <a:gd name="T26" fmla="*/ 74 w 216"/>
                <a:gd name="T27" fmla="*/ 22 h 148"/>
                <a:gd name="T28" fmla="*/ 57 w 216"/>
                <a:gd name="T29" fmla="*/ 17 h 148"/>
                <a:gd name="T30" fmla="*/ 38 w 216"/>
                <a:gd name="T31" fmla="*/ 16 h 148"/>
                <a:gd name="T32" fmla="*/ 28 w 216"/>
                <a:gd name="T33" fmla="*/ 19 h 148"/>
                <a:gd name="T34" fmla="*/ 35 w 216"/>
                <a:gd name="T35" fmla="*/ 19 h 148"/>
                <a:gd name="T36" fmla="*/ 45 w 216"/>
                <a:gd name="T37" fmla="*/ 19 h 148"/>
                <a:gd name="T38" fmla="*/ 54 w 216"/>
                <a:gd name="T39" fmla="*/ 22 h 148"/>
                <a:gd name="T40" fmla="*/ 68 w 216"/>
                <a:gd name="T41" fmla="*/ 25 h 148"/>
                <a:gd name="T42" fmla="*/ 73 w 216"/>
                <a:gd name="T43" fmla="*/ 28 h 148"/>
                <a:gd name="T44" fmla="*/ 64 w 216"/>
                <a:gd name="T45" fmla="*/ 31 h 148"/>
                <a:gd name="T46" fmla="*/ 55 w 216"/>
                <a:gd name="T47" fmla="*/ 35 h 148"/>
                <a:gd name="T48" fmla="*/ 50 w 216"/>
                <a:gd name="T49" fmla="*/ 35 h 148"/>
                <a:gd name="T50" fmla="*/ 40 w 216"/>
                <a:gd name="T51" fmla="*/ 33 h 148"/>
                <a:gd name="T52" fmla="*/ 33 w 216"/>
                <a:gd name="T53" fmla="*/ 30 h 148"/>
                <a:gd name="T54" fmla="*/ 23 w 216"/>
                <a:gd name="T55" fmla="*/ 30 h 148"/>
                <a:gd name="T56" fmla="*/ 35 w 216"/>
                <a:gd name="T57" fmla="*/ 35 h 148"/>
                <a:gd name="T58" fmla="*/ 39 w 216"/>
                <a:gd name="T59" fmla="*/ 40 h 148"/>
                <a:gd name="T60" fmla="*/ 22 w 216"/>
                <a:gd name="T61" fmla="*/ 44 h 148"/>
                <a:gd name="T62" fmla="*/ 5 w 216"/>
                <a:gd name="T63" fmla="*/ 48 h 148"/>
                <a:gd name="T64" fmla="*/ 0 w 216"/>
                <a:gd name="T65" fmla="*/ 51 h 148"/>
                <a:gd name="T66" fmla="*/ 10 w 216"/>
                <a:gd name="T67" fmla="*/ 51 h 148"/>
                <a:gd name="T68" fmla="*/ 27 w 216"/>
                <a:gd name="T69" fmla="*/ 48 h 148"/>
                <a:gd name="T70" fmla="*/ 45 w 216"/>
                <a:gd name="T71" fmla="*/ 43 h 148"/>
                <a:gd name="T72" fmla="*/ 45 w 216"/>
                <a:gd name="T73" fmla="*/ 55 h 148"/>
                <a:gd name="T74" fmla="*/ 37 w 216"/>
                <a:gd name="T75" fmla="*/ 71 h 148"/>
                <a:gd name="T76" fmla="*/ 40 w 216"/>
                <a:gd name="T77" fmla="*/ 69 h 148"/>
                <a:gd name="T78" fmla="*/ 53 w 216"/>
                <a:gd name="T79" fmla="*/ 48 h 148"/>
                <a:gd name="T80" fmla="*/ 60 w 216"/>
                <a:gd name="T81" fmla="*/ 40 h 148"/>
                <a:gd name="T82" fmla="*/ 72 w 216"/>
                <a:gd name="T83" fmla="*/ 36 h 148"/>
                <a:gd name="T84" fmla="*/ 80 w 216"/>
                <a:gd name="T85" fmla="*/ 32 h 148"/>
                <a:gd name="T86" fmla="*/ 77 w 216"/>
                <a:gd name="T87" fmla="*/ 55 h 148"/>
                <a:gd name="T88" fmla="*/ 74 w 216"/>
                <a:gd name="T89" fmla="*/ 66 h 148"/>
                <a:gd name="T90" fmla="*/ 81 w 216"/>
                <a:gd name="T91" fmla="*/ 55 h 148"/>
                <a:gd name="T92" fmla="*/ 86 w 216"/>
                <a:gd name="T93" fmla="*/ 30 h 148"/>
                <a:gd name="T94" fmla="*/ 96 w 216"/>
                <a:gd name="T95" fmla="*/ 19 h 148"/>
                <a:gd name="T96" fmla="*/ 102 w 216"/>
                <a:gd name="T97" fmla="*/ 16 h 148"/>
                <a:gd name="T98" fmla="*/ 102 w 216"/>
                <a:gd name="T99" fmla="*/ 26 h 148"/>
                <a:gd name="T100" fmla="*/ 101 w 216"/>
                <a:gd name="T101" fmla="*/ 50 h 148"/>
                <a:gd name="T102" fmla="*/ 109 w 216"/>
                <a:gd name="T103" fmla="*/ 18 h 1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3" name="Freeform 277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86 w 173"/>
                <a:gd name="T1" fmla="*/ 81 h 165"/>
                <a:gd name="T2" fmla="*/ 87 w 173"/>
                <a:gd name="T3" fmla="*/ 80 h 165"/>
                <a:gd name="T4" fmla="*/ 85 w 173"/>
                <a:gd name="T5" fmla="*/ 75 h 165"/>
                <a:gd name="T6" fmla="*/ 79 w 173"/>
                <a:gd name="T7" fmla="*/ 69 h 165"/>
                <a:gd name="T8" fmla="*/ 78 w 173"/>
                <a:gd name="T9" fmla="*/ 58 h 165"/>
                <a:gd name="T10" fmla="*/ 75 w 173"/>
                <a:gd name="T11" fmla="*/ 39 h 165"/>
                <a:gd name="T12" fmla="*/ 71 w 173"/>
                <a:gd name="T13" fmla="*/ 30 h 165"/>
                <a:gd name="T14" fmla="*/ 69 w 173"/>
                <a:gd name="T15" fmla="*/ 29 h 165"/>
                <a:gd name="T16" fmla="*/ 71 w 173"/>
                <a:gd name="T17" fmla="*/ 38 h 165"/>
                <a:gd name="T18" fmla="*/ 71 w 173"/>
                <a:gd name="T19" fmla="*/ 55 h 165"/>
                <a:gd name="T20" fmla="*/ 69 w 173"/>
                <a:gd name="T21" fmla="*/ 59 h 165"/>
                <a:gd name="T22" fmla="*/ 64 w 173"/>
                <a:gd name="T23" fmla="*/ 57 h 165"/>
                <a:gd name="T24" fmla="*/ 58 w 173"/>
                <a:gd name="T25" fmla="*/ 52 h 165"/>
                <a:gd name="T26" fmla="*/ 54 w 173"/>
                <a:gd name="T27" fmla="*/ 50 h 165"/>
                <a:gd name="T28" fmla="*/ 51 w 173"/>
                <a:gd name="T29" fmla="*/ 42 h 165"/>
                <a:gd name="T30" fmla="*/ 48 w 173"/>
                <a:gd name="T31" fmla="*/ 26 h 165"/>
                <a:gd name="T32" fmla="*/ 46 w 173"/>
                <a:gd name="T33" fmla="*/ 15 h 165"/>
                <a:gd name="T34" fmla="*/ 45 w 173"/>
                <a:gd name="T35" fmla="*/ 7 h 165"/>
                <a:gd name="T36" fmla="*/ 43 w 173"/>
                <a:gd name="T37" fmla="*/ 3 h 165"/>
                <a:gd name="T38" fmla="*/ 43 w 173"/>
                <a:gd name="T39" fmla="*/ 5 h 165"/>
                <a:gd name="T40" fmla="*/ 45 w 173"/>
                <a:gd name="T41" fmla="*/ 13 h 165"/>
                <a:gd name="T42" fmla="*/ 43 w 173"/>
                <a:gd name="T43" fmla="*/ 19 h 165"/>
                <a:gd name="T44" fmla="*/ 42 w 173"/>
                <a:gd name="T45" fmla="*/ 26 h 165"/>
                <a:gd name="T46" fmla="*/ 45 w 173"/>
                <a:gd name="T47" fmla="*/ 38 h 165"/>
                <a:gd name="T48" fmla="*/ 39 w 173"/>
                <a:gd name="T49" fmla="*/ 38 h 165"/>
                <a:gd name="T50" fmla="*/ 26 w 173"/>
                <a:gd name="T51" fmla="*/ 24 h 165"/>
                <a:gd name="T52" fmla="*/ 13 w 173"/>
                <a:gd name="T53" fmla="*/ 10 h 165"/>
                <a:gd name="T54" fmla="*/ 3 w 173"/>
                <a:gd name="T55" fmla="*/ 3 h 165"/>
                <a:gd name="T56" fmla="*/ 3 w 173"/>
                <a:gd name="T57" fmla="*/ 3 h 165"/>
                <a:gd name="T58" fmla="*/ 9 w 173"/>
                <a:gd name="T59" fmla="*/ 11 h 165"/>
                <a:gd name="T60" fmla="*/ 15 w 173"/>
                <a:gd name="T61" fmla="*/ 21 h 165"/>
                <a:gd name="T62" fmla="*/ 19 w 173"/>
                <a:gd name="T63" fmla="*/ 27 h 165"/>
                <a:gd name="T64" fmla="*/ 22 w 173"/>
                <a:gd name="T65" fmla="*/ 31 h 165"/>
                <a:gd name="T66" fmla="*/ 27 w 173"/>
                <a:gd name="T67" fmla="*/ 37 h 165"/>
                <a:gd name="T68" fmla="*/ 33 w 173"/>
                <a:gd name="T69" fmla="*/ 42 h 165"/>
                <a:gd name="T70" fmla="*/ 39 w 173"/>
                <a:gd name="T71" fmla="*/ 45 h 165"/>
                <a:gd name="T72" fmla="*/ 38 w 173"/>
                <a:gd name="T73" fmla="*/ 47 h 165"/>
                <a:gd name="T74" fmla="*/ 33 w 173"/>
                <a:gd name="T75" fmla="*/ 47 h 165"/>
                <a:gd name="T76" fmla="*/ 27 w 173"/>
                <a:gd name="T77" fmla="*/ 45 h 165"/>
                <a:gd name="T78" fmla="*/ 22 w 173"/>
                <a:gd name="T79" fmla="*/ 45 h 165"/>
                <a:gd name="T80" fmla="*/ 18 w 173"/>
                <a:gd name="T81" fmla="*/ 41 h 165"/>
                <a:gd name="T82" fmla="*/ 15 w 173"/>
                <a:gd name="T83" fmla="*/ 42 h 165"/>
                <a:gd name="T84" fmla="*/ 18 w 173"/>
                <a:gd name="T85" fmla="*/ 45 h 165"/>
                <a:gd name="T86" fmla="*/ 26 w 173"/>
                <a:gd name="T87" fmla="*/ 50 h 165"/>
                <a:gd name="T88" fmla="*/ 37 w 173"/>
                <a:gd name="T89" fmla="*/ 54 h 165"/>
                <a:gd name="T90" fmla="*/ 45 w 173"/>
                <a:gd name="T91" fmla="*/ 57 h 165"/>
                <a:gd name="T92" fmla="*/ 52 w 173"/>
                <a:gd name="T93" fmla="*/ 57 h 165"/>
                <a:gd name="T94" fmla="*/ 58 w 173"/>
                <a:gd name="T95" fmla="*/ 60 h 165"/>
                <a:gd name="T96" fmla="*/ 63 w 173"/>
                <a:gd name="T97" fmla="*/ 63 h 165"/>
                <a:gd name="T98" fmla="*/ 66 w 173"/>
                <a:gd name="T99" fmla="*/ 66 h 165"/>
                <a:gd name="T100" fmla="*/ 65 w 173"/>
                <a:gd name="T101" fmla="*/ 70 h 165"/>
                <a:gd name="T102" fmla="*/ 59 w 173"/>
                <a:gd name="T103" fmla="*/ 71 h 165"/>
                <a:gd name="T104" fmla="*/ 51 w 173"/>
                <a:gd name="T105" fmla="*/ 72 h 165"/>
                <a:gd name="T106" fmla="*/ 45 w 173"/>
                <a:gd name="T107" fmla="*/ 72 h 165"/>
                <a:gd name="T108" fmla="*/ 38 w 173"/>
                <a:gd name="T109" fmla="*/ 72 h 165"/>
                <a:gd name="T110" fmla="*/ 37 w 173"/>
                <a:gd name="T111" fmla="*/ 74 h 165"/>
                <a:gd name="T112" fmla="*/ 45 w 173"/>
                <a:gd name="T113" fmla="*/ 75 h 165"/>
                <a:gd name="T114" fmla="*/ 56 w 173"/>
                <a:gd name="T115" fmla="*/ 76 h 165"/>
                <a:gd name="T116" fmla="*/ 65 w 173"/>
                <a:gd name="T117" fmla="*/ 75 h 165"/>
                <a:gd name="T118" fmla="*/ 73 w 173"/>
                <a:gd name="T119" fmla="*/ 75 h 165"/>
                <a:gd name="T120" fmla="*/ 79 w 173"/>
                <a:gd name="T121" fmla="*/ 75 h 165"/>
                <a:gd name="T122" fmla="*/ 83 w 173"/>
                <a:gd name="T123" fmla="*/ 81 h 1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4" name="Freeform 278"/>
            <p:cNvSpPr>
              <a:spLocks/>
            </p:cNvSpPr>
            <p:nvPr/>
          </p:nvSpPr>
          <p:spPr bwMode="auto">
            <a:xfrm>
              <a:off x="4355" y="1137"/>
              <a:ext cx="95" cy="219"/>
            </a:xfrm>
            <a:custGeom>
              <a:avLst/>
              <a:gdLst>
                <a:gd name="T0" fmla="*/ 7 w 107"/>
                <a:gd name="T1" fmla="*/ 106 h 250"/>
                <a:gd name="T2" fmla="*/ 11 w 107"/>
                <a:gd name="T3" fmla="*/ 102 h 250"/>
                <a:gd name="T4" fmla="*/ 14 w 107"/>
                <a:gd name="T5" fmla="*/ 102 h 250"/>
                <a:gd name="T6" fmla="*/ 16 w 107"/>
                <a:gd name="T7" fmla="*/ 92 h 250"/>
                <a:gd name="T8" fmla="*/ 7 w 107"/>
                <a:gd name="T9" fmla="*/ 73 h 250"/>
                <a:gd name="T10" fmla="*/ 1 w 107"/>
                <a:gd name="T11" fmla="*/ 53 h 250"/>
                <a:gd name="T12" fmla="*/ 4 w 107"/>
                <a:gd name="T13" fmla="*/ 53 h 250"/>
                <a:gd name="T14" fmla="*/ 13 w 107"/>
                <a:gd name="T15" fmla="*/ 74 h 250"/>
                <a:gd name="T16" fmla="*/ 23 w 107"/>
                <a:gd name="T17" fmla="*/ 60 h 250"/>
                <a:gd name="T18" fmla="*/ 22 w 107"/>
                <a:gd name="T19" fmla="*/ 35 h 250"/>
                <a:gd name="T20" fmla="*/ 22 w 107"/>
                <a:gd name="T21" fmla="*/ 15 h 250"/>
                <a:gd name="T22" fmla="*/ 25 w 107"/>
                <a:gd name="T23" fmla="*/ 16 h 250"/>
                <a:gd name="T24" fmla="*/ 25 w 107"/>
                <a:gd name="T25" fmla="*/ 28 h 250"/>
                <a:gd name="T26" fmla="*/ 31 w 107"/>
                <a:gd name="T27" fmla="*/ 28 h 250"/>
                <a:gd name="T28" fmla="*/ 45 w 107"/>
                <a:gd name="T29" fmla="*/ 2 h 250"/>
                <a:gd name="T30" fmla="*/ 46 w 107"/>
                <a:gd name="T31" fmla="*/ 4 h 250"/>
                <a:gd name="T32" fmla="*/ 38 w 107"/>
                <a:gd name="T33" fmla="*/ 19 h 250"/>
                <a:gd name="T34" fmla="*/ 36 w 107"/>
                <a:gd name="T35" fmla="*/ 35 h 250"/>
                <a:gd name="T36" fmla="*/ 50 w 107"/>
                <a:gd name="T37" fmla="*/ 31 h 250"/>
                <a:gd name="T38" fmla="*/ 52 w 107"/>
                <a:gd name="T39" fmla="*/ 30 h 250"/>
                <a:gd name="T40" fmla="*/ 46 w 107"/>
                <a:gd name="T41" fmla="*/ 35 h 250"/>
                <a:gd name="T42" fmla="*/ 38 w 107"/>
                <a:gd name="T43" fmla="*/ 40 h 250"/>
                <a:gd name="T44" fmla="*/ 32 w 107"/>
                <a:gd name="T45" fmla="*/ 44 h 250"/>
                <a:gd name="T46" fmla="*/ 26 w 107"/>
                <a:gd name="T47" fmla="*/ 74 h 250"/>
                <a:gd name="T48" fmla="*/ 33 w 107"/>
                <a:gd name="T49" fmla="*/ 78 h 250"/>
                <a:gd name="T50" fmla="*/ 46 w 107"/>
                <a:gd name="T51" fmla="*/ 77 h 250"/>
                <a:gd name="T52" fmla="*/ 53 w 107"/>
                <a:gd name="T53" fmla="*/ 74 h 250"/>
                <a:gd name="T54" fmla="*/ 57 w 107"/>
                <a:gd name="T55" fmla="*/ 73 h 250"/>
                <a:gd name="T56" fmla="*/ 50 w 107"/>
                <a:gd name="T57" fmla="*/ 78 h 250"/>
                <a:gd name="T58" fmla="*/ 36 w 107"/>
                <a:gd name="T59" fmla="*/ 84 h 250"/>
                <a:gd name="T60" fmla="*/ 25 w 107"/>
                <a:gd name="T61" fmla="*/ 88 h 250"/>
                <a:gd name="T62" fmla="*/ 20 w 107"/>
                <a:gd name="T63" fmla="*/ 101 h 250"/>
                <a:gd name="T64" fmla="*/ 25 w 107"/>
                <a:gd name="T65" fmla="*/ 106 h 250"/>
                <a:gd name="T66" fmla="*/ 35 w 107"/>
                <a:gd name="T67" fmla="*/ 103 h 250"/>
                <a:gd name="T68" fmla="*/ 46 w 107"/>
                <a:gd name="T69" fmla="*/ 98 h 250"/>
                <a:gd name="T70" fmla="*/ 53 w 107"/>
                <a:gd name="T71" fmla="*/ 95 h 250"/>
                <a:gd name="T72" fmla="*/ 59 w 107"/>
                <a:gd name="T73" fmla="*/ 90 h 250"/>
                <a:gd name="T74" fmla="*/ 55 w 107"/>
                <a:gd name="T75" fmla="*/ 97 h 250"/>
                <a:gd name="T76" fmla="*/ 46 w 107"/>
                <a:gd name="T77" fmla="*/ 107 h 250"/>
                <a:gd name="T78" fmla="*/ 40 w 107"/>
                <a:gd name="T79" fmla="*/ 116 h 250"/>
                <a:gd name="T80" fmla="*/ 36 w 107"/>
                <a:gd name="T81" fmla="*/ 113 h 250"/>
                <a:gd name="T82" fmla="*/ 31 w 107"/>
                <a:gd name="T83" fmla="*/ 107 h 250"/>
                <a:gd name="T84" fmla="*/ 16 w 107"/>
                <a:gd name="T85" fmla="*/ 109 h 250"/>
                <a:gd name="T86" fmla="*/ 12 w 107"/>
                <a:gd name="T87" fmla="*/ 117 h 250"/>
                <a:gd name="T88" fmla="*/ 7 w 107"/>
                <a:gd name="T89" fmla="*/ 126 h 250"/>
                <a:gd name="T90" fmla="*/ 4 w 107"/>
                <a:gd name="T91" fmla="*/ 125 h 250"/>
                <a:gd name="T92" fmla="*/ 9 w 107"/>
                <a:gd name="T93" fmla="*/ 115 h 250"/>
                <a:gd name="T94" fmla="*/ 4 w 107"/>
                <a:gd name="T95" fmla="*/ 110 h 2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5" name="Freeform 279"/>
            <p:cNvSpPr>
              <a:spLocks/>
            </p:cNvSpPr>
            <p:nvPr/>
          </p:nvSpPr>
          <p:spPr bwMode="auto">
            <a:xfrm>
              <a:off x="4336" y="1258"/>
              <a:ext cx="16" cy="28"/>
            </a:xfrm>
            <a:custGeom>
              <a:avLst/>
              <a:gdLst>
                <a:gd name="T0" fmla="*/ 6 w 20"/>
                <a:gd name="T1" fmla="*/ 13 h 33"/>
                <a:gd name="T2" fmla="*/ 5 w 20"/>
                <a:gd name="T3" fmla="*/ 13 h 33"/>
                <a:gd name="T4" fmla="*/ 3 w 20"/>
                <a:gd name="T5" fmla="*/ 13 h 33"/>
                <a:gd name="T6" fmla="*/ 2 w 20"/>
                <a:gd name="T7" fmla="*/ 14 h 33"/>
                <a:gd name="T8" fmla="*/ 2 w 20"/>
                <a:gd name="T9" fmla="*/ 14 h 33"/>
                <a:gd name="T10" fmla="*/ 2 w 20"/>
                <a:gd name="T11" fmla="*/ 11 h 33"/>
                <a:gd name="T12" fmla="*/ 1 w 20"/>
                <a:gd name="T13" fmla="*/ 8 h 33"/>
                <a:gd name="T14" fmla="*/ 0 w 20"/>
                <a:gd name="T15" fmla="*/ 5 h 33"/>
                <a:gd name="T16" fmla="*/ 0 w 20"/>
                <a:gd name="T17" fmla="*/ 3 h 33"/>
                <a:gd name="T18" fmla="*/ 1 w 20"/>
                <a:gd name="T19" fmla="*/ 2 h 33"/>
                <a:gd name="T20" fmla="*/ 2 w 20"/>
                <a:gd name="T21" fmla="*/ 0 h 33"/>
                <a:gd name="T22" fmla="*/ 2 w 20"/>
                <a:gd name="T23" fmla="*/ 3 h 33"/>
                <a:gd name="T24" fmla="*/ 2 w 20"/>
                <a:gd name="T25" fmla="*/ 3 h 33"/>
                <a:gd name="T26" fmla="*/ 2 w 20"/>
                <a:gd name="T27" fmla="*/ 5 h 33"/>
                <a:gd name="T28" fmla="*/ 3 w 20"/>
                <a:gd name="T29" fmla="*/ 8 h 33"/>
                <a:gd name="T30" fmla="*/ 5 w 20"/>
                <a:gd name="T31" fmla="*/ 11 h 33"/>
                <a:gd name="T32" fmla="*/ 6 w 20"/>
                <a:gd name="T33" fmla="*/ 13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6" name="Freeform 280"/>
            <p:cNvSpPr>
              <a:spLocks/>
            </p:cNvSpPr>
            <p:nvPr/>
          </p:nvSpPr>
          <p:spPr bwMode="auto">
            <a:xfrm>
              <a:off x="4462" y="1251"/>
              <a:ext cx="298" cy="181"/>
            </a:xfrm>
            <a:custGeom>
              <a:avLst/>
              <a:gdLst>
                <a:gd name="T0" fmla="*/ 17 w 341"/>
                <a:gd name="T1" fmla="*/ 73 h 208"/>
                <a:gd name="T2" fmla="*/ 34 w 341"/>
                <a:gd name="T3" fmla="*/ 64 h 208"/>
                <a:gd name="T4" fmla="*/ 44 w 341"/>
                <a:gd name="T5" fmla="*/ 38 h 208"/>
                <a:gd name="T6" fmla="*/ 57 w 341"/>
                <a:gd name="T7" fmla="*/ 20 h 208"/>
                <a:gd name="T8" fmla="*/ 73 w 341"/>
                <a:gd name="T9" fmla="*/ 3 h 208"/>
                <a:gd name="T10" fmla="*/ 78 w 341"/>
                <a:gd name="T11" fmla="*/ 3 h 208"/>
                <a:gd name="T12" fmla="*/ 67 w 341"/>
                <a:gd name="T13" fmla="*/ 13 h 208"/>
                <a:gd name="T14" fmla="*/ 52 w 341"/>
                <a:gd name="T15" fmla="*/ 33 h 208"/>
                <a:gd name="T16" fmla="*/ 45 w 341"/>
                <a:gd name="T17" fmla="*/ 51 h 208"/>
                <a:gd name="T18" fmla="*/ 46 w 341"/>
                <a:gd name="T19" fmla="*/ 56 h 208"/>
                <a:gd name="T20" fmla="*/ 58 w 341"/>
                <a:gd name="T21" fmla="*/ 49 h 208"/>
                <a:gd name="T22" fmla="*/ 71 w 341"/>
                <a:gd name="T23" fmla="*/ 40 h 208"/>
                <a:gd name="T24" fmla="*/ 87 w 341"/>
                <a:gd name="T25" fmla="*/ 21 h 208"/>
                <a:gd name="T26" fmla="*/ 113 w 341"/>
                <a:gd name="T27" fmla="*/ 3 h 208"/>
                <a:gd name="T28" fmla="*/ 123 w 341"/>
                <a:gd name="T29" fmla="*/ 3 h 208"/>
                <a:gd name="T30" fmla="*/ 101 w 341"/>
                <a:gd name="T31" fmla="*/ 17 h 208"/>
                <a:gd name="T32" fmla="*/ 82 w 341"/>
                <a:gd name="T33" fmla="*/ 38 h 208"/>
                <a:gd name="T34" fmla="*/ 84 w 341"/>
                <a:gd name="T35" fmla="*/ 43 h 208"/>
                <a:gd name="T36" fmla="*/ 95 w 341"/>
                <a:gd name="T37" fmla="*/ 40 h 208"/>
                <a:gd name="T38" fmla="*/ 107 w 341"/>
                <a:gd name="T39" fmla="*/ 38 h 208"/>
                <a:gd name="T40" fmla="*/ 124 w 341"/>
                <a:gd name="T41" fmla="*/ 26 h 208"/>
                <a:gd name="T42" fmla="*/ 150 w 341"/>
                <a:gd name="T43" fmla="*/ 15 h 208"/>
                <a:gd name="T44" fmla="*/ 156 w 341"/>
                <a:gd name="T45" fmla="*/ 15 h 208"/>
                <a:gd name="T46" fmla="*/ 137 w 341"/>
                <a:gd name="T47" fmla="*/ 23 h 208"/>
                <a:gd name="T48" fmla="*/ 121 w 341"/>
                <a:gd name="T49" fmla="*/ 37 h 208"/>
                <a:gd name="T50" fmla="*/ 139 w 341"/>
                <a:gd name="T51" fmla="*/ 38 h 208"/>
                <a:gd name="T52" fmla="*/ 163 w 341"/>
                <a:gd name="T53" fmla="*/ 33 h 208"/>
                <a:gd name="T54" fmla="*/ 173 w 341"/>
                <a:gd name="T55" fmla="*/ 29 h 208"/>
                <a:gd name="T56" fmla="*/ 159 w 341"/>
                <a:gd name="T57" fmla="*/ 38 h 208"/>
                <a:gd name="T58" fmla="*/ 129 w 341"/>
                <a:gd name="T59" fmla="*/ 46 h 208"/>
                <a:gd name="T60" fmla="*/ 132 w 341"/>
                <a:gd name="T61" fmla="*/ 55 h 208"/>
                <a:gd name="T62" fmla="*/ 151 w 341"/>
                <a:gd name="T63" fmla="*/ 64 h 208"/>
                <a:gd name="T64" fmla="*/ 159 w 341"/>
                <a:gd name="T65" fmla="*/ 70 h 208"/>
                <a:gd name="T66" fmla="*/ 139 w 341"/>
                <a:gd name="T67" fmla="*/ 64 h 208"/>
                <a:gd name="T68" fmla="*/ 114 w 341"/>
                <a:gd name="T69" fmla="*/ 52 h 208"/>
                <a:gd name="T70" fmla="*/ 100 w 341"/>
                <a:gd name="T71" fmla="*/ 50 h 208"/>
                <a:gd name="T72" fmla="*/ 87 w 341"/>
                <a:gd name="T73" fmla="*/ 51 h 208"/>
                <a:gd name="T74" fmla="*/ 93 w 341"/>
                <a:gd name="T75" fmla="*/ 61 h 208"/>
                <a:gd name="T76" fmla="*/ 107 w 341"/>
                <a:gd name="T77" fmla="*/ 73 h 208"/>
                <a:gd name="T78" fmla="*/ 123 w 341"/>
                <a:gd name="T79" fmla="*/ 82 h 208"/>
                <a:gd name="T80" fmla="*/ 128 w 341"/>
                <a:gd name="T81" fmla="*/ 89 h 208"/>
                <a:gd name="T82" fmla="*/ 106 w 341"/>
                <a:gd name="T83" fmla="*/ 75 h 208"/>
                <a:gd name="T84" fmla="*/ 82 w 341"/>
                <a:gd name="T85" fmla="*/ 61 h 208"/>
                <a:gd name="T86" fmla="*/ 71 w 341"/>
                <a:gd name="T87" fmla="*/ 57 h 208"/>
                <a:gd name="T88" fmla="*/ 60 w 341"/>
                <a:gd name="T89" fmla="*/ 61 h 208"/>
                <a:gd name="T90" fmla="*/ 47 w 341"/>
                <a:gd name="T91" fmla="*/ 65 h 208"/>
                <a:gd name="T92" fmla="*/ 46 w 341"/>
                <a:gd name="T93" fmla="*/ 71 h 208"/>
                <a:gd name="T94" fmla="*/ 63 w 341"/>
                <a:gd name="T95" fmla="*/ 83 h 208"/>
                <a:gd name="T96" fmla="*/ 87 w 341"/>
                <a:gd name="T97" fmla="*/ 98 h 208"/>
                <a:gd name="T98" fmla="*/ 89 w 341"/>
                <a:gd name="T99" fmla="*/ 104 h 208"/>
                <a:gd name="T100" fmla="*/ 66 w 341"/>
                <a:gd name="T101" fmla="*/ 91 h 208"/>
                <a:gd name="T102" fmla="*/ 43 w 341"/>
                <a:gd name="T103" fmla="*/ 76 h 208"/>
                <a:gd name="T104" fmla="*/ 27 w 341"/>
                <a:gd name="T105" fmla="*/ 78 h 208"/>
                <a:gd name="T106" fmla="*/ 4 w 341"/>
                <a:gd name="T107" fmla="*/ 84 h 208"/>
                <a:gd name="T108" fmla="*/ 3 w 341"/>
                <a:gd name="T109" fmla="*/ 83 h 20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7" name="Freeform 281"/>
            <p:cNvSpPr>
              <a:spLocks/>
            </p:cNvSpPr>
            <p:nvPr/>
          </p:nvSpPr>
          <p:spPr bwMode="auto">
            <a:xfrm>
              <a:off x="4403" y="1433"/>
              <a:ext cx="215" cy="181"/>
            </a:xfrm>
            <a:custGeom>
              <a:avLst/>
              <a:gdLst>
                <a:gd name="T0" fmla="*/ 9 w 246"/>
                <a:gd name="T1" fmla="*/ 5 h 205"/>
                <a:gd name="T2" fmla="*/ 17 w 246"/>
                <a:gd name="T3" fmla="*/ 11 h 205"/>
                <a:gd name="T4" fmla="*/ 24 w 246"/>
                <a:gd name="T5" fmla="*/ 13 h 205"/>
                <a:gd name="T6" fmla="*/ 47 w 246"/>
                <a:gd name="T7" fmla="*/ 9 h 205"/>
                <a:gd name="T8" fmla="*/ 73 w 246"/>
                <a:gd name="T9" fmla="*/ 7 h 205"/>
                <a:gd name="T10" fmla="*/ 87 w 246"/>
                <a:gd name="T11" fmla="*/ 11 h 205"/>
                <a:gd name="T12" fmla="*/ 79 w 246"/>
                <a:gd name="T13" fmla="*/ 11 h 205"/>
                <a:gd name="T14" fmla="*/ 61 w 246"/>
                <a:gd name="T15" fmla="*/ 12 h 205"/>
                <a:gd name="T16" fmla="*/ 39 w 246"/>
                <a:gd name="T17" fmla="*/ 16 h 205"/>
                <a:gd name="T18" fmla="*/ 34 w 246"/>
                <a:gd name="T19" fmla="*/ 20 h 205"/>
                <a:gd name="T20" fmla="*/ 45 w 246"/>
                <a:gd name="T21" fmla="*/ 25 h 205"/>
                <a:gd name="T22" fmla="*/ 53 w 246"/>
                <a:gd name="T23" fmla="*/ 29 h 205"/>
                <a:gd name="T24" fmla="*/ 70 w 246"/>
                <a:gd name="T25" fmla="*/ 29 h 205"/>
                <a:gd name="T26" fmla="*/ 97 w 246"/>
                <a:gd name="T27" fmla="*/ 32 h 205"/>
                <a:gd name="T28" fmla="*/ 114 w 246"/>
                <a:gd name="T29" fmla="*/ 39 h 205"/>
                <a:gd name="T30" fmla="*/ 115 w 246"/>
                <a:gd name="T31" fmla="*/ 44 h 205"/>
                <a:gd name="T32" fmla="*/ 101 w 246"/>
                <a:gd name="T33" fmla="*/ 38 h 205"/>
                <a:gd name="T34" fmla="*/ 80 w 246"/>
                <a:gd name="T35" fmla="*/ 35 h 205"/>
                <a:gd name="T36" fmla="*/ 63 w 246"/>
                <a:gd name="T37" fmla="*/ 36 h 205"/>
                <a:gd name="T38" fmla="*/ 78 w 246"/>
                <a:gd name="T39" fmla="*/ 47 h 205"/>
                <a:gd name="T40" fmla="*/ 90 w 246"/>
                <a:gd name="T41" fmla="*/ 50 h 205"/>
                <a:gd name="T42" fmla="*/ 112 w 246"/>
                <a:gd name="T43" fmla="*/ 57 h 205"/>
                <a:gd name="T44" fmla="*/ 125 w 246"/>
                <a:gd name="T45" fmla="*/ 73 h 205"/>
                <a:gd name="T46" fmla="*/ 114 w 246"/>
                <a:gd name="T47" fmla="*/ 64 h 205"/>
                <a:gd name="T48" fmla="*/ 98 w 246"/>
                <a:gd name="T49" fmla="*/ 57 h 205"/>
                <a:gd name="T50" fmla="*/ 94 w 246"/>
                <a:gd name="T51" fmla="*/ 63 h 205"/>
                <a:gd name="T52" fmla="*/ 109 w 246"/>
                <a:gd name="T53" fmla="*/ 80 h 205"/>
                <a:gd name="T54" fmla="*/ 119 w 246"/>
                <a:gd name="T55" fmla="*/ 92 h 205"/>
                <a:gd name="T56" fmla="*/ 124 w 246"/>
                <a:gd name="T57" fmla="*/ 102 h 205"/>
                <a:gd name="T58" fmla="*/ 123 w 246"/>
                <a:gd name="T59" fmla="*/ 105 h 205"/>
                <a:gd name="T60" fmla="*/ 104 w 246"/>
                <a:gd name="T61" fmla="*/ 81 h 205"/>
                <a:gd name="T62" fmla="*/ 87 w 246"/>
                <a:gd name="T63" fmla="*/ 62 h 205"/>
                <a:gd name="T64" fmla="*/ 81 w 246"/>
                <a:gd name="T65" fmla="*/ 62 h 205"/>
                <a:gd name="T66" fmla="*/ 83 w 246"/>
                <a:gd name="T67" fmla="*/ 72 h 205"/>
                <a:gd name="T68" fmla="*/ 93 w 246"/>
                <a:gd name="T69" fmla="*/ 97 h 205"/>
                <a:gd name="T70" fmla="*/ 90 w 246"/>
                <a:gd name="T71" fmla="*/ 98 h 205"/>
                <a:gd name="T72" fmla="*/ 80 w 246"/>
                <a:gd name="T73" fmla="*/ 77 h 205"/>
                <a:gd name="T74" fmla="*/ 72 w 246"/>
                <a:gd name="T75" fmla="*/ 51 h 205"/>
                <a:gd name="T76" fmla="*/ 63 w 246"/>
                <a:gd name="T77" fmla="*/ 44 h 205"/>
                <a:gd name="T78" fmla="*/ 55 w 246"/>
                <a:gd name="T79" fmla="*/ 41 h 205"/>
                <a:gd name="T80" fmla="*/ 52 w 246"/>
                <a:gd name="T81" fmla="*/ 38 h 205"/>
                <a:gd name="T82" fmla="*/ 51 w 246"/>
                <a:gd name="T83" fmla="*/ 50 h 205"/>
                <a:gd name="T84" fmla="*/ 63 w 246"/>
                <a:gd name="T85" fmla="*/ 85 h 205"/>
                <a:gd name="T86" fmla="*/ 63 w 246"/>
                <a:gd name="T87" fmla="*/ 90 h 205"/>
                <a:gd name="T88" fmla="*/ 56 w 246"/>
                <a:gd name="T89" fmla="*/ 80 h 205"/>
                <a:gd name="T90" fmla="*/ 46 w 246"/>
                <a:gd name="T91" fmla="*/ 60 h 205"/>
                <a:gd name="T92" fmla="*/ 45 w 246"/>
                <a:gd name="T93" fmla="*/ 34 h 205"/>
                <a:gd name="T94" fmla="*/ 39 w 246"/>
                <a:gd name="T95" fmla="*/ 29 h 205"/>
                <a:gd name="T96" fmla="*/ 30 w 246"/>
                <a:gd name="T97" fmla="*/ 25 h 205"/>
                <a:gd name="T98" fmla="*/ 24 w 246"/>
                <a:gd name="T99" fmla="*/ 28 h 205"/>
                <a:gd name="T100" fmla="*/ 27 w 246"/>
                <a:gd name="T101" fmla="*/ 50 h 205"/>
                <a:gd name="T102" fmla="*/ 32 w 246"/>
                <a:gd name="T103" fmla="*/ 74 h 205"/>
                <a:gd name="T104" fmla="*/ 32 w 246"/>
                <a:gd name="T105" fmla="*/ 80 h 205"/>
                <a:gd name="T106" fmla="*/ 26 w 246"/>
                <a:gd name="T107" fmla="*/ 62 h 205"/>
                <a:gd name="T108" fmla="*/ 18 w 246"/>
                <a:gd name="T109" fmla="*/ 21 h 205"/>
                <a:gd name="T110" fmla="*/ 9 w 246"/>
                <a:gd name="T111" fmla="*/ 11 h 205"/>
                <a:gd name="T112" fmla="*/ 3 w 246"/>
                <a:gd name="T113" fmla="*/ 4 h 205"/>
                <a:gd name="T114" fmla="*/ 0 w 246"/>
                <a:gd name="T115" fmla="*/ 1 h 205"/>
                <a:gd name="T116" fmla="*/ 3 w 246"/>
                <a:gd name="T117" fmla="*/ 3 h 20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8" name="Freeform 282"/>
            <p:cNvSpPr>
              <a:spLocks/>
            </p:cNvSpPr>
            <p:nvPr/>
          </p:nvSpPr>
          <p:spPr bwMode="auto">
            <a:xfrm>
              <a:off x="4290" y="1455"/>
              <a:ext cx="149" cy="247"/>
            </a:xfrm>
            <a:custGeom>
              <a:avLst/>
              <a:gdLst>
                <a:gd name="T0" fmla="*/ 39 w 170"/>
                <a:gd name="T1" fmla="*/ 2 h 282"/>
                <a:gd name="T2" fmla="*/ 40 w 170"/>
                <a:gd name="T3" fmla="*/ 18 h 282"/>
                <a:gd name="T4" fmla="*/ 45 w 170"/>
                <a:gd name="T5" fmla="*/ 23 h 282"/>
                <a:gd name="T6" fmla="*/ 50 w 170"/>
                <a:gd name="T7" fmla="*/ 28 h 282"/>
                <a:gd name="T8" fmla="*/ 59 w 170"/>
                <a:gd name="T9" fmla="*/ 35 h 282"/>
                <a:gd name="T10" fmla="*/ 68 w 170"/>
                <a:gd name="T11" fmla="*/ 46 h 282"/>
                <a:gd name="T12" fmla="*/ 78 w 170"/>
                <a:gd name="T13" fmla="*/ 65 h 282"/>
                <a:gd name="T14" fmla="*/ 86 w 170"/>
                <a:gd name="T15" fmla="*/ 78 h 282"/>
                <a:gd name="T16" fmla="*/ 89 w 170"/>
                <a:gd name="T17" fmla="*/ 83 h 282"/>
                <a:gd name="T18" fmla="*/ 85 w 170"/>
                <a:gd name="T19" fmla="*/ 83 h 282"/>
                <a:gd name="T20" fmla="*/ 82 w 170"/>
                <a:gd name="T21" fmla="*/ 77 h 282"/>
                <a:gd name="T22" fmla="*/ 76 w 170"/>
                <a:gd name="T23" fmla="*/ 67 h 282"/>
                <a:gd name="T24" fmla="*/ 69 w 170"/>
                <a:gd name="T25" fmla="*/ 54 h 282"/>
                <a:gd name="T26" fmla="*/ 61 w 170"/>
                <a:gd name="T27" fmla="*/ 46 h 282"/>
                <a:gd name="T28" fmla="*/ 55 w 170"/>
                <a:gd name="T29" fmla="*/ 40 h 282"/>
                <a:gd name="T30" fmla="*/ 49 w 170"/>
                <a:gd name="T31" fmla="*/ 35 h 282"/>
                <a:gd name="T32" fmla="*/ 46 w 170"/>
                <a:gd name="T33" fmla="*/ 43 h 282"/>
                <a:gd name="T34" fmla="*/ 46 w 170"/>
                <a:gd name="T35" fmla="*/ 59 h 282"/>
                <a:gd name="T36" fmla="*/ 52 w 170"/>
                <a:gd name="T37" fmla="*/ 67 h 282"/>
                <a:gd name="T38" fmla="*/ 62 w 170"/>
                <a:gd name="T39" fmla="*/ 77 h 282"/>
                <a:gd name="T40" fmla="*/ 74 w 170"/>
                <a:gd name="T41" fmla="*/ 89 h 282"/>
                <a:gd name="T42" fmla="*/ 82 w 170"/>
                <a:gd name="T43" fmla="*/ 107 h 282"/>
                <a:gd name="T44" fmla="*/ 82 w 170"/>
                <a:gd name="T45" fmla="*/ 121 h 282"/>
                <a:gd name="T46" fmla="*/ 78 w 170"/>
                <a:gd name="T47" fmla="*/ 114 h 282"/>
                <a:gd name="T48" fmla="*/ 73 w 170"/>
                <a:gd name="T49" fmla="*/ 100 h 282"/>
                <a:gd name="T50" fmla="*/ 66 w 170"/>
                <a:gd name="T51" fmla="*/ 89 h 282"/>
                <a:gd name="T52" fmla="*/ 59 w 170"/>
                <a:gd name="T53" fmla="*/ 82 h 282"/>
                <a:gd name="T54" fmla="*/ 52 w 170"/>
                <a:gd name="T55" fmla="*/ 77 h 282"/>
                <a:gd name="T56" fmla="*/ 53 w 170"/>
                <a:gd name="T57" fmla="*/ 89 h 282"/>
                <a:gd name="T58" fmla="*/ 58 w 170"/>
                <a:gd name="T59" fmla="*/ 126 h 282"/>
                <a:gd name="T60" fmla="*/ 57 w 170"/>
                <a:gd name="T61" fmla="*/ 145 h 282"/>
                <a:gd name="T62" fmla="*/ 55 w 170"/>
                <a:gd name="T63" fmla="*/ 144 h 282"/>
                <a:gd name="T64" fmla="*/ 53 w 170"/>
                <a:gd name="T65" fmla="*/ 127 h 282"/>
                <a:gd name="T66" fmla="*/ 46 w 170"/>
                <a:gd name="T67" fmla="*/ 93 h 282"/>
                <a:gd name="T68" fmla="*/ 40 w 170"/>
                <a:gd name="T69" fmla="*/ 84 h 282"/>
                <a:gd name="T70" fmla="*/ 32 w 170"/>
                <a:gd name="T71" fmla="*/ 90 h 282"/>
                <a:gd name="T72" fmla="*/ 26 w 170"/>
                <a:gd name="T73" fmla="*/ 101 h 282"/>
                <a:gd name="T74" fmla="*/ 22 w 170"/>
                <a:gd name="T75" fmla="*/ 110 h 282"/>
                <a:gd name="T76" fmla="*/ 19 w 170"/>
                <a:gd name="T77" fmla="*/ 118 h 282"/>
                <a:gd name="T78" fmla="*/ 17 w 170"/>
                <a:gd name="T79" fmla="*/ 116 h 282"/>
                <a:gd name="T80" fmla="*/ 19 w 170"/>
                <a:gd name="T81" fmla="*/ 106 h 282"/>
                <a:gd name="T82" fmla="*/ 25 w 170"/>
                <a:gd name="T83" fmla="*/ 95 h 282"/>
                <a:gd name="T84" fmla="*/ 31 w 170"/>
                <a:gd name="T85" fmla="*/ 83 h 282"/>
                <a:gd name="T86" fmla="*/ 37 w 170"/>
                <a:gd name="T87" fmla="*/ 73 h 282"/>
                <a:gd name="T88" fmla="*/ 40 w 170"/>
                <a:gd name="T89" fmla="*/ 62 h 282"/>
                <a:gd name="T90" fmla="*/ 40 w 170"/>
                <a:gd name="T91" fmla="*/ 42 h 282"/>
                <a:gd name="T92" fmla="*/ 35 w 170"/>
                <a:gd name="T93" fmla="*/ 40 h 282"/>
                <a:gd name="T94" fmla="*/ 25 w 170"/>
                <a:gd name="T95" fmla="*/ 50 h 282"/>
                <a:gd name="T96" fmla="*/ 13 w 170"/>
                <a:gd name="T97" fmla="*/ 62 h 282"/>
                <a:gd name="T98" fmla="*/ 5 w 170"/>
                <a:gd name="T99" fmla="*/ 77 h 282"/>
                <a:gd name="T100" fmla="*/ 4 w 170"/>
                <a:gd name="T101" fmla="*/ 85 h 282"/>
                <a:gd name="T102" fmla="*/ 0 w 170"/>
                <a:gd name="T103" fmla="*/ 83 h 282"/>
                <a:gd name="T104" fmla="*/ 4 w 170"/>
                <a:gd name="T105" fmla="*/ 74 h 282"/>
                <a:gd name="T106" fmla="*/ 10 w 170"/>
                <a:gd name="T107" fmla="*/ 61 h 282"/>
                <a:gd name="T108" fmla="*/ 21 w 170"/>
                <a:gd name="T109" fmla="*/ 46 h 282"/>
                <a:gd name="T110" fmla="*/ 31 w 170"/>
                <a:gd name="T111" fmla="*/ 31 h 282"/>
                <a:gd name="T112" fmla="*/ 39 w 170"/>
                <a:gd name="T113" fmla="*/ 23 h 282"/>
                <a:gd name="T114" fmla="*/ 37 w 170"/>
                <a:gd name="T115" fmla="*/ 10 h 282"/>
                <a:gd name="T116" fmla="*/ 35 w 170"/>
                <a:gd name="T117" fmla="*/ 4 h 282"/>
                <a:gd name="T118" fmla="*/ 37 w 170"/>
                <a:gd name="T119" fmla="*/ 4 h 2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49" name="Freeform 283"/>
            <p:cNvSpPr>
              <a:spLocks/>
            </p:cNvSpPr>
            <p:nvPr/>
          </p:nvSpPr>
          <p:spPr bwMode="auto">
            <a:xfrm>
              <a:off x="4439" y="1134"/>
              <a:ext cx="181" cy="256"/>
            </a:xfrm>
            <a:custGeom>
              <a:avLst/>
              <a:gdLst>
                <a:gd name="T0" fmla="*/ 4 w 206"/>
                <a:gd name="T1" fmla="*/ 145 h 292"/>
                <a:gd name="T2" fmla="*/ 12 w 206"/>
                <a:gd name="T3" fmla="*/ 124 h 292"/>
                <a:gd name="T4" fmla="*/ 19 w 206"/>
                <a:gd name="T5" fmla="*/ 110 h 292"/>
                <a:gd name="T6" fmla="*/ 28 w 206"/>
                <a:gd name="T7" fmla="*/ 90 h 292"/>
                <a:gd name="T8" fmla="*/ 27 w 206"/>
                <a:gd name="T9" fmla="*/ 81 h 292"/>
                <a:gd name="T10" fmla="*/ 20 w 206"/>
                <a:gd name="T11" fmla="*/ 73 h 292"/>
                <a:gd name="T12" fmla="*/ 19 w 206"/>
                <a:gd name="T13" fmla="*/ 64 h 292"/>
                <a:gd name="T14" fmla="*/ 21 w 206"/>
                <a:gd name="T15" fmla="*/ 67 h 292"/>
                <a:gd name="T16" fmla="*/ 25 w 206"/>
                <a:gd name="T17" fmla="*/ 72 h 292"/>
                <a:gd name="T18" fmla="*/ 32 w 206"/>
                <a:gd name="T19" fmla="*/ 75 h 292"/>
                <a:gd name="T20" fmla="*/ 36 w 206"/>
                <a:gd name="T21" fmla="*/ 73 h 292"/>
                <a:gd name="T22" fmla="*/ 46 w 206"/>
                <a:gd name="T23" fmla="*/ 63 h 292"/>
                <a:gd name="T24" fmla="*/ 54 w 206"/>
                <a:gd name="T25" fmla="*/ 53 h 292"/>
                <a:gd name="T26" fmla="*/ 59 w 206"/>
                <a:gd name="T27" fmla="*/ 46 h 292"/>
                <a:gd name="T28" fmla="*/ 61 w 206"/>
                <a:gd name="T29" fmla="*/ 37 h 292"/>
                <a:gd name="T30" fmla="*/ 56 w 206"/>
                <a:gd name="T31" fmla="*/ 20 h 292"/>
                <a:gd name="T32" fmla="*/ 49 w 206"/>
                <a:gd name="T33" fmla="*/ 10 h 292"/>
                <a:gd name="T34" fmla="*/ 48 w 206"/>
                <a:gd name="T35" fmla="*/ 8 h 292"/>
                <a:gd name="T36" fmla="*/ 55 w 206"/>
                <a:gd name="T37" fmla="*/ 14 h 292"/>
                <a:gd name="T38" fmla="*/ 64 w 206"/>
                <a:gd name="T39" fmla="*/ 31 h 292"/>
                <a:gd name="T40" fmla="*/ 67 w 206"/>
                <a:gd name="T41" fmla="*/ 33 h 292"/>
                <a:gd name="T42" fmla="*/ 73 w 206"/>
                <a:gd name="T43" fmla="*/ 23 h 292"/>
                <a:gd name="T44" fmla="*/ 80 w 206"/>
                <a:gd name="T45" fmla="*/ 12 h 292"/>
                <a:gd name="T46" fmla="*/ 85 w 206"/>
                <a:gd name="T47" fmla="*/ 4 h 292"/>
                <a:gd name="T48" fmla="*/ 91 w 206"/>
                <a:gd name="T49" fmla="*/ 0 h 292"/>
                <a:gd name="T50" fmla="*/ 90 w 206"/>
                <a:gd name="T51" fmla="*/ 4 h 292"/>
                <a:gd name="T52" fmla="*/ 86 w 206"/>
                <a:gd name="T53" fmla="*/ 9 h 292"/>
                <a:gd name="T54" fmla="*/ 81 w 206"/>
                <a:gd name="T55" fmla="*/ 18 h 292"/>
                <a:gd name="T56" fmla="*/ 76 w 206"/>
                <a:gd name="T57" fmla="*/ 31 h 292"/>
                <a:gd name="T58" fmla="*/ 69 w 206"/>
                <a:gd name="T59" fmla="*/ 40 h 292"/>
                <a:gd name="T60" fmla="*/ 73 w 206"/>
                <a:gd name="T61" fmla="*/ 40 h 292"/>
                <a:gd name="T62" fmla="*/ 83 w 206"/>
                <a:gd name="T63" fmla="*/ 39 h 292"/>
                <a:gd name="T64" fmla="*/ 91 w 206"/>
                <a:gd name="T65" fmla="*/ 35 h 292"/>
                <a:gd name="T66" fmla="*/ 98 w 206"/>
                <a:gd name="T67" fmla="*/ 33 h 292"/>
                <a:gd name="T68" fmla="*/ 104 w 206"/>
                <a:gd name="T69" fmla="*/ 29 h 292"/>
                <a:gd name="T70" fmla="*/ 108 w 206"/>
                <a:gd name="T71" fmla="*/ 29 h 292"/>
                <a:gd name="T72" fmla="*/ 103 w 206"/>
                <a:gd name="T73" fmla="*/ 34 h 292"/>
                <a:gd name="T74" fmla="*/ 92 w 206"/>
                <a:gd name="T75" fmla="*/ 40 h 292"/>
                <a:gd name="T76" fmla="*/ 80 w 206"/>
                <a:gd name="T77" fmla="*/ 46 h 292"/>
                <a:gd name="T78" fmla="*/ 69 w 206"/>
                <a:gd name="T79" fmla="*/ 51 h 292"/>
                <a:gd name="T80" fmla="*/ 61 w 206"/>
                <a:gd name="T81" fmla="*/ 54 h 292"/>
                <a:gd name="T82" fmla="*/ 52 w 206"/>
                <a:gd name="T83" fmla="*/ 66 h 292"/>
                <a:gd name="T84" fmla="*/ 52 w 206"/>
                <a:gd name="T85" fmla="*/ 72 h 292"/>
                <a:gd name="T86" fmla="*/ 54 w 206"/>
                <a:gd name="T87" fmla="*/ 74 h 292"/>
                <a:gd name="T88" fmla="*/ 54 w 206"/>
                <a:gd name="T89" fmla="*/ 76 h 292"/>
                <a:gd name="T90" fmla="*/ 48 w 206"/>
                <a:gd name="T91" fmla="*/ 79 h 292"/>
                <a:gd name="T92" fmla="*/ 46 w 206"/>
                <a:gd name="T93" fmla="*/ 81 h 292"/>
                <a:gd name="T94" fmla="*/ 43 w 206"/>
                <a:gd name="T95" fmla="*/ 81 h 292"/>
                <a:gd name="T96" fmla="*/ 41 w 206"/>
                <a:gd name="T97" fmla="*/ 84 h 292"/>
                <a:gd name="T98" fmla="*/ 33 w 206"/>
                <a:gd name="T99" fmla="*/ 98 h 292"/>
                <a:gd name="T100" fmla="*/ 25 w 206"/>
                <a:gd name="T101" fmla="*/ 116 h 292"/>
                <a:gd name="T102" fmla="*/ 20 w 206"/>
                <a:gd name="T103" fmla="*/ 131 h 292"/>
                <a:gd name="T104" fmla="*/ 19 w 206"/>
                <a:gd name="T105" fmla="*/ 139 h 292"/>
                <a:gd name="T106" fmla="*/ 15 w 206"/>
                <a:gd name="T107" fmla="*/ 146 h 292"/>
                <a:gd name="T108" fmla="*/ 11 w 206"/>
                <a:gd name="T109" fmla="*/ 149 h 292"/>
                <a:gd name="T110" fmla="*/ 4 w 206"/>
                <a:gd name="T111" fmla="*/ 151 h 29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0" name="Freeform 284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49 w 132"/>
                <a:gd name="T1" fmla="*/ 8 h 227"/>
                <a:gd name="T2" fmla="*/ 41 w 132"/>
                <a:gd name="T3" fmla="*/ 21 h 227"/>
                <a:gd name="T4" fmla="*/ 35 w 132"/>
                <a:gd name="T5" fmla="*/ 25 h 227"/>
                <a:gd name="T6" fmla="*/ 24 w 132"/>
                <a:gd name="T7" fmla="*/ 29 h 227"/>
                <a:gd name="T8" fmla="*/ 11 w 132"/>
                <a:gd name="T9" fmla="*/ 33 h 227"/>
                <a:gd name="T10" fmla="*/ 4 w 132"/>
                <a:gd name="T11" fmla="*/ 39 h 227"/>
                <a:gd name="T12" fmla="*/ 0 w 132"/>
                <a:gd name="T13" fmla="*/ 44 h 227"/>
                <a:gd name="T14" fmla="*/ 1 w 132"/>
                <a:gd name="T15" fmla="*/ 44 h 227"/>
                <a:gd name="T16" fmla="*/ 5 w 132"/>
                <a:gd name="T17" fmla="*/ 43 h 227"/>
                <a:gd name="T18" fmla="*/ 14 w 132"/>
                <a:gd name="T19" fmla="*/ 38 h 227"/>
                <a:gd name="T20" fmla="*/ 24 w 132"/>
                <a:gd name="T21" fmla="*/ 33 h 227"/>
                <a:gd name="T22" fmla="*/ 34 w 132"/>
                <a:gd name="T23" fmla="*/ 29 h 227"/>
                <a:gd name="T24" fmla="*/ 35 w 132"/>
                <a:gd name="T25" fmla="*/ 33 h 227"/>
                <a:gd name="T26" fmla="*/ 32 w 132"/>
                <a:gd name="T27" fmla="*/ 50 h 227"/>
                <a:gd name="T28" fmla="*/ 27 w 132"/>
                <a:gd name="T29" fmla="*/ 57 h 227"/>
                <a:gd name="T30" fmla="*/ 19 w 132"/>
                <a:gd name="T31" fmla="*/ 65 h 227"/>
                <a:gd name="T32" fmla="*/ 11 w 132"/>
                <a:gd name="T33" fmla="*/ 73 h 227"/>
                <a:gd name="T34" fmla="*/ 4 w 132"/>
                <a:gd name="T35" fmla="*/ 79 h 227"/>
                <a:gd name="T36" fmla="*/ 3 w 132"/>
                <a:gd name="T37" fmla="*/ 84 h 227"/>
                <a:gd name="T38" fmla="*/ 4 w 132"/>
                <a:gd name="T39" fmla="*/ 85 h 227"/>
                <a:gd name="T40" fmla="*/ 8 w 132"/>
                <a:gd name="T41" fmla="*/ 80 h 227"/>
                <a:gd name="T42" fmla="*/ 14 w 132"/>
                <a:gd name="T43" fmla="*/ 75 h 227"/>
                <a:gd name="T44" fmla="*/ 22 w 132"/>
                <a:gd name="T45" fmla="*/ 69 h 227"/>
                <a:gd name="T46" fmla="*/ 29 w 132"/>
                <a:gd name="T47" fmla="*/ 64 h 227"/>
                <a:gd name="T48" fmla="*/ 32 w 132"/>
                <a:gd name="T49" fmla="*/ 72 h 227"/>
                <a:gd name="T50" fmla="*/ 35 w 132"/>
                <a:gd name="T51" fmla="*/ 102 h 227"/>
                <a:gd name="T52" fmla="*/ 37 w 132"/>
                <a:gd name="T53" fmla="*/ 114 h 227"/>
                <a:gd name="T54" fmla="*/ 38 w 132"/>
                <a:gd name="T55" fmla="*/ 113 h 227"/>
                <a:gd name="T56" fmla="*/ 39 w 132"/>
                <a:gd name="T57" fmla="*/ 100 h 227"/>
                <a:gd name="T58" fmla="*/ 37 w 132"/>
                <a:gd name="T59" fmla="*/ 67 h 227"/>
                <a:gd name="T60" fmla="*/ 39 w 132"/>
                <a:gd name="T61" fmla="*/ 57 h 227"/>
                <a:gd name="T62" fmla="*/ 41 w 132"/>
                <a:gd name="T63" fmla="*/ 57 h 227"/>
                <a:gd name="T64" fmla="*/ 44 w 132"/>
                <a:gd name="T65" fmla="*/ 62 h 227"/>
                <a:gd name="T66" fmla="*/ 49 w 132"/>
                <a:gd name="T67" fmla="*/ 70 h 227"/>
                <a:gd name="T68" fmla="*/ 57 w 132"/>
                <a:gd name="T69" fmla="*/ 79 h 227"/>
                <a:gd name="T70" fmla="*/ 64 w 132"/>
                <a:gd name="T71" fmla="*/ 85 h 227"/>
                <a:gd name="T72" fmla="*/ 70 w 132"/>
                <a:gd name="T73" fmla="*/ 86 h 227"/>
                <a:gd name="T74" fmla="*/ 67 w 132"/>
                <a:gd name="T75" fmla="*/ 81 h 227"/>
                <a:gd name="T76" fmla="*/ 62 w 132"/>
                <a:gd name="T77" fmla="*/ 75 h 227"/>
                <a:gd name="T78" fmla="*/ 56 w 132"/>
                <a:gd name="T79" fmla="*/ 69 h 227"/>
                <a:gd name="T80" fmla="*/ 49 w 132"/>
                <a:gd name="T81" fmla="*/ 61 h 227"/>
                <a:gd name="T82" fmla="*/ 45 w 132"/>
                <a:gd name="T83" fmla="*/ 56 h 227"/>
                <a:gd name="T84" fmla="*/ 44 w 132"/>
                <a:gd name="T85" fmla="*/ 48 h 227"/>
                <a:gd name="T86" fmla="*/ 45 w 132"/>
                <a:gd name="T87" fmla="*/ 33 h 227"/>
                <a:gd name="T88" fmla="*/ 46 w 132"/>
                <a:gd name="T89" fmla="*/ 29 h 227"/>
                <a:gd name="T90" fmla="*/ 49 w 132"/>
                <a:gd name="T91" fmla="*/ 30 h 227"/>
                <a:gd name="T92" fmla="*/ 54 w 132"/>
                <a:gd name="T93" fmla="*/ 33 h 227"/>
                <a:gd name="T94" fmla="*/ 61 w 132"/>
                <a:gd name="T95" fmla="*/ 39 h 227"/>
                <a:gd name="T96" fmla="*/ 67 w 132"/>
                <a:gd name="T97" fmla="*/ 44 h 227"/>
                <a:gd name="T98" fmla="*/ 72 w 132"/>
                <a:gd name="T99" fmla="*/ 50 h 227"/>
                <a:gd name="T100" fmla="*/ 75 w 132"/>
                <a:gd name="T101" fmla="*/ 51 h 227"/>
                <a:gd name="T102" fmla="*/ 71 w 132"/>
                <a:gd name="T103" fmla="*/ 44 h 227"/>
                <a:gd name="T104" fmla="*/ 63 w 132"/>
                <a:gd name="T105" fmla="*/ 38 h 227"/>
                <a:gd name="T106" fmla="*/ 56 w 132"/>
                <a:gd name="T107" fmla="*/ 29 h 227"/>
                <a:gd name="T108" fmla="*/ 53 w 132"/>
                <a:gd name="T109" fmla="*/ 24 h 227"/>
                <a:gd name="T110" fmla="*/ 52 w 132"/>
                <a:gd name="T111" fmla="*/ 11 h 227"/>
                <a:gd name="T112" fmla="*/ 57 w 132"/>
                <a:gd name="T113" fmla="*/ 3 h 227"/>
                <a:gd name="T114" fmla="*/ 55 w 132"/>
                <a:gd name="T115" fmla="*/ 1 h 22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1" name="Freeform 285"/>
            <p:cNvSpPr>
              <a:spLocks/>
            </p:cNvSpPr>
            <p:nvPr/>
          </p:nvSpPr>
          <p:spPr bwMode="auto">
            <a:xfrm>
              <a:off x="4587" y="1453"/>
              <a:ext cx="231" cy="182"/>
            </a:xfrm>
            <a:custGeom>
              <a:avLst/>
              <a:gdLst>
                <a:gd name="T0" fmla="*/ 8 w 263"/>
                <a:gd name="T1" fmla="*/ 15 h 207"/>
                <a:gd name="T2" fmla="*/ 14 w 263"/>
                <a:gd name="T3" fmla="*/ 20 h 207"/>
                <a:gd name="T4" fmla="*/ 22 w 263"/>
                <a:gd name="T5" fmla="*/ 24 h 207"/>
                <a:gd name="T6" fmla="*/ 29 w 263"/>
                <a:gd name="T7" fmla="*/ 28 h 207"/>
                <a:gd name="T8" fmla="*/ 31 w 263"/>
                <a:gd name="T9" fmla="*/ 50 h 207"/>
                <a:gd name="T10" fmla="*/ 34 w 263"/>
                <a:gd name="T11" fmla="*/ 72 h 207"/>
                <a:gd name="T12" fmla="*/ 34 w 263"/>
                <a:gd name="T13" fmla="*/ 65 h 207"/>
                <a:gd name="T14" fmla="*/ 36 w 263"/>
                <a:gd name="T15" fmla="*/ 36 h 207"/>
                <a:gd name="T16" fmla="*/ 43 w 263"/>
                <a:gd name="T17" fmla="*/ 33 h 207"/>
                <a:gd name="T18" fmla="*/ 54 w 263"/>
                <a:gd name="T19" fmla="*/ 44 h 207"/>
                <a:gd name="T20" fmla="*/ 63 w 263"/>
                <a:gd name="T21" fmla="*/ 51 h 207"/>
                <a:gd name="T22" fmla="*/ 71 w 263"/>
                <a:gd name="T23" fmla="*/ 97 h 207"/>
                <a:gd name="T24" fmla="*/ 78 w 263"/>
                <a:gd name="T25" fmla="*/ 106 h 207"/>
                <a:gd name="T26" fmla="*/ 74 w 263"/>
                <a:gd name="T27" fmla="*/ 89 h 207"/>
                <a:gd name="T28" fmla="*/ 69 w 263"/>
                <a:gd name="T29" fmla="*/ 55 h 207"/>
                <a:gd name="T30" fmla="*/ 96 w 263"/>
                <a:gd name="T31" fmla="*/ 69 h 207"/>
                <a:gd name="T32" fmla="*/ 125 w 263"/>
                <a:gd name="T33" fmla="*/ 86 h 207"/>
                <a:gd name="T34" fmla="*/ 136 w 263"/>
                <a:gd name="T35" fmla="*/ 93 h 207"/>
                <a:gd name="T36" fmla="*/ 132 w 263"/>
                <a:gd name="T37" fmla="*/ 87 h 207"/>
                <a:gd name="T38" fmla="*/ 112 w 263"/>
                <a:gd name="T39" fmla="*/ 74 h 207"/>
                <a:gd name="T40" fmla="*/ 85 w 263"/>
                <a:gd name="T41" fmla="*/ 56 h 207"/>
                <a:gd name="T42" fmla="*/ 69 w 263"/>
                <a:gd name="T43" fmla="*/ 48 h 207"/>
                <a:gd name="T44" fmla="*/ 80 w 263"/>
                <a:gd name="T45" fmla="*/ 47 h 207"/>
                <a:gd name="T46" fmla="*/ 98 w 263"/>
                <a:gd name="T47" fmla="*/ 42 h 207"/>
                <a:gd name="T48" fmla="*/ 123 w 263"/>
                <a:gd name="T49" fmla="*/ 42 h 207"/>
                <a:gd name="T50" fmla="*/ 137 w 263"/>
                <a:gd name="T51" fmla="*/ 47 h 207"/>
                <a:gd name="T52" fmla="*/ 131 w 263"/>
                <a:gd name="T53" fmla="*/ 40 h 207"/>
                <a:gd name="T54" fmla="*/ 111 w 263"/>
                <a:gd name="T55" fmla="*/ 39 h 207"/>
                <a:gd name="T56" fmla="*/ 83 w 263"/>
                <a:gd name="T57" fmla="*/ 40 h 207"/>
                <a:gd name="T58" fmla="*/ 69 w 263"/>
                <a:gd name="T59" fmla="*/ 40 h 207"/>
                <a:gd name="T60" fmla="*/ 58 w 263"/>
                <a:gd name="T61" fmla="*/ 33 h 207"/>
                <a:gd name="T62" fmla="*/ 47 w 263"/>
                <a:gd name="T63" fmla="*/ 25 h 207"/>
                <a:gd name="T64" fmla="*/ 55 w 263"/>
                <a:gd name="T65" fmla="*/ 18 h 207"/>
                <a:gd name="T66" fmla="*/ 72 w 263"/>
                <a:gd name="T67" fmla="*/ 9 h 207"/>
                <a:gd name="T68" fmla="*/ 85 w 263"/>
                <a:gd name="T69" fmla="*/ 4 h 207"/>
                <a:gd name="T70" fmla="*/ 84 w 263"/>
                <a:gd name="T71" fmla="*/ 0 h 207"/>
                <a:gd name="T72" fmla="*/ 69 w 263"/>
                <a:gd name="T73" fmla="*/ 4 h 207"/>
                <a:gd name="T74" fmla="*/ 53 w 263"/>
                <a:gd name="T75" fmla="*/ 13 h 207"/>
                <a:gd name="T76" fmla="*/ 41 w 263"/>
                <a:gd name="T77" fmla="*/ 19 h 207"/>
                <a:gd name="T78" fmla="*/ 30 w 263"/>
                <a:gd name="T79" fmla="*/ 19 h 207"/>
                <a:gd name="T80" fmla="*/ 19 w 263"/>
                <a:gd name="T81" fmla="*/ 15 h 207"/>
                <a:gd name="T82" fmla="*/ 8 w 263"/>
                <a:gd name="T83" fmla="*/ 10 h 207"/>
                <a:gd name="T84" fmla="*/ 0 w 263"/>
                <a:gd name="T85" fmla="*/ 9 h 2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2" name="Freeform 286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137 w 667"/>
                <a:gd name="T1" fmla="*/ 80 h 663"/>
                <a:gd name="T2" fmla="*/ 96 w 667"/>
                <a:gd name="T3" fmla="*/ 52 h 663"/>
                <a:gd name="T4" fmla="*/ 40 w 667"/>
                <a:gd name="T5" fmla="*/ 40 h 663"/>
                <a:gd name="T6" fmla="*/ 20 w 667"/>
                <a:gd name="T7" fmla="*/ 33 h 663"/>
                <a:gd name="T8" fmla="*/ 34 w 667"/>
                <a:gd name="T9" fmla="*/ 79 h 663"/>
                <a:gd name="T10" fmla="*/ 55 w 667"/>
                <a:gd name="T11" fmla="*/ 120 h 663"/>
                <a:gd name="T12" fmla="*/ 97 w 667"/>
                <a:gd name="T13" fmla="*/ 145 h 663"/>
                <a:gd name="T14" fmla="*/ 129 w 667"/>
                <a:gd name="T15" fmla="*/ 164 h 663"/>
                <a:gd name="T16" fmla="*/ 116 w 667"/>
                <a:gd name="T17" fmla="*/ 170 h 663"/>
                <a:gd name="T18" fmla="*/ 89 w 667"/>
                <a:gd name="T19" fmla="*/ 165 h 663"/>
                <a:gd name="T20" fmla="*/ 53 w 667"/>
                <a:gd name="T21" fmla="*/ 181 h 663"/>
                <a:gd name="T22" fmla="*/ 29 w 667"/>
                <a:gd name="T23" fmla="*/ 211 h 663"/>
                <a:gd name="T24" fmla="*/ 5 w 667"/>
                <a:gd name="T25" fmla="*/ 228 h 663"/>
                <a:gd name="T26" fmla="*/ 9 w 667"/>
                <a:gd name="T27" fmla="*/ 239 h 663"/>
                <a:gd name="T28" fmla="*/ 29 w 667"/>
                <a:gd name="T29" fmla="*/ 248 h 663"/>
                <a:gd name="T30" fmla="*/ 72 w 667"/>
                <a:gd name="T31" fmla="*/ 253 h 663"/>
                <a:gd name="T32" fmla="*/ 119 w 667"/>
                <a:gd name="T33" fmla="*/ 225 h 663"/>
                <a:gd name="T34" fmla="*/ 130 w 667"/>
                <a:gd name="T35" fmla="*/ 202 h 663"/>
                <a:gd name="T36" fmla="*/ 146 w 667"/>
                <a:gd name="T37" fmla="*/ 180 h 663"/>
                <a:gd name="T38" fmla="*/ 153 w 667"/>
                <a:gd name="T39" fmla="*/ 189 h 663"/>
                <a:gd name="T40" fmla="*/ 139 w 667"/>
                <a:gd name="T41" fmla="*/ 219 h 663"/>
                <a:gd name="T42" fmla="*/ 127 w 667"/>
                <a:gd name="T43" fmla="*/ 226 h 663"/>
                <a:gd name="T44" fmla="*/ 110 w 667"/>
                <a:gd name="T45" fmla="*/ 244 h 663"/>
                <a:gd name="T46" fmla="*/ 98 w 667"/>
                <a:gd name="T47" fmla="*/ 282 h 663"/>
                <a:gd name="T48" fmla="*/ 101 w 667"/>
                <a:gd name="T49" fmla="*/ 308 h 663"/>
                <a:gd name="T50" fmla="*/ 96 w 667"/>
                <a:gd name="T51" fmla="*/ 341 h 663"/>
                <a:gd name="T52" fmla="*/ 128 w 667"/>
                <a:gd name="T53" fmla="*/ 338 h 663"/>
                <a:gd name="T54" fmla="*/ 171 w 667"/>
                <a:gd name="T55" fmla="*/ 308 h 663"/>
                <a:gd name="T56" fmla="*/ 188 w 667"/>
                <a:gd name="T57" fmla="*/ 264 h 663"/>
                <a:gd name="T58" fmla="*/ 178 w 667"/>
                <a:gd name="T59" fmla="*/ 217 h 663"/>
                <a:gd name="T60" fmla="*/ 177 w 667"/>
                <a:gd name="T61" fmla="*/ 198 h 663"/>
                <a:gd name="T62" fmla="*/ 192 w 667"/>
                <a:gd name="T63" fmla="*/ 221 h 663"/>
                <a:gd name="T64" fmla="*/ 202 w 667"/>
                <a:gd name="T65" fmla="*/ 261 h 663"/>
                <a:gd name="T66" fmla="*/ 241 w 667"/>
                <a:gd name="T67" fmla="*/ 288 h 663"/>
                <a:gd name="T68" fmla="*/ 285 w 667"/>
                <a:gd name="T69" fmla="*/ 309 h 663"/>
                <a:gd name="T70" fmla="*/ 300 w 667"/>
                <a:gd name="T71" fmla="*/ 280 h 663"/>
                <a:gd name="T72" fmla="*/ 259 w 667"/>
                <a:gd name="T73" fmla="*/ 211 h 663"/>
                <a:gd name="T74" fmla="*/ 233 w 667"/>
                <a:gd name="T75" fmla="*/ 205 h 663"/>
                <a:gd name="T76" fmla="*/ 227 w 667"/>
                <a:gd name="T77" fmla="*/ 198 h 663"/>
                <a:gd name="T78" fmla="*/ 263 w 667"/>
                <a:gd name="T79" fmla="*/ 205 h 663"/>
                <a:gd name="T80" fmla="*/ 310 w 667"/>
                <a:gd name="T81" fmla="*/ 202 h 663"/>
                <a:gd name="T82" fmla="*/ 337 w 667"/>
                <a:gd name="T83" fmla="*/ 193 h 663"/>
                <a:gd name="T84" fmla="*/ 333 w 667"/>
                <a:gd name="T85" fmla="*/ 184 h 663"/>
                <a:gd name="T86" fmla="*/ 308 w 667"/>
                <a:gd name="T87" fmla="*/ 159 h 663"/>
                <a:gd name="T88" fmla="*/ 272 w 667"/>
                <a:gd name="T89" fmla="*/ 131 h 663"/>
                <a:gd name="T90" fmla="*/ 229 w 667"/>
                <a:gd name="T91" fmla="*/ 136 h 663"/>
                <a:gd name="T92" fmla="*/ 211 w 667"/>
                <a:gd name="T93" fmla="*/ 145 h 663"/>
                <a:gd name="T94" fmla="*/ 208 w 667"/>
                <a:gd name="T95" fmla="*/ 136 h 663"/>
                <a:gd name="T96" fmla="*/ 218 w 667"/>
                <a:gd name="T97" fmla="*/ 128 h 663"/>
                <a:gd name="T98" fmla="*/ 239 w 667"/>
                <a:gd name="T99" fmla="*/ 120 h 663"/>
                <a:gd name="T100" fmla="*/ 258 w 667"/>
                <a:gd name="T101" fmla="*/ 65 h 663"/>
                <a:gd name="T102" fmla="*/ 246 w 667"/>
                <a:gd name="T103" fmla="*/ 11 h 663"/>
                <a:gd name="T104" fmla="*/ 225 w 667"/>
                <a:gd name="T105" fmla="*/ 26 h 663"/>
                <a:gd name="T106" fmla="*/ 192 w 667"/>
                <a:gd name="T107" fmla="*/ 42 h 663"/>
                <a:gd name="T108" fmla="*/ 160 w 667"/>
                <a:gd name="T109" fmla="*/ 96 h 663"/>
                <a:gd name="T110" fmla="*/ 153 w 667"/>
                <a:gd name="T111" fmla="*/ 124 h 6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3" name="Freeform 287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106 w 204"/>
                <a:gd name="T1" fmla="*/ 61 h 287"/>
                <a:gd name="T2" fmla="*/ 99 w 204"/>
                <a:gd name="T3" fmla="*/ 63 h 287"/>
                <a:gd name="T4" fmla="*/ 93 w 204"/>
                <a:gd name="T5" fmla="*/ 67 h 287"/>
                <a:gd name="T6" fmla="*/ 87 w 204"/>
                <a:gd name="T7" fmla="*/ 72 h 287"/>
                <a:gd name="T8" fmla="*/ 81 w 204"/>
                <a:gd name="T9" fmla="*/ 77 h 287"/>
                <a:gd name="T10" fmla="*/ 75 w 204"/>
                <a:gd name="T11" fmla="*/ 83 h 287"/>
                <a:gd name="T12" fmla="*/ 71 w 204"/>
                <a:gd name="T13" fmla="*/ 92 h 287"/>
                <a:gd name="T14" fmla="*/ 68 w 204"/>
                <a:gd name="T15" fmla="*/ 100 h 287"/>
                <a:gd name="T16" fmla="*/ 66 w 204"/>
                <a:gd name="T17" fmla="*/ 108 h 287"/>
                <a:gd name="T18" fmla="*/ 66 w 204"/>
                <a:gd name="T19" fmla="*/ 111 h 287"/>
                <a:gd name="T20" fmla="*/ 64 w 204"/>
                <a:gd name="T21" fmla="*/ 114 h 287"/>
                <a:gd name="T22" fmla="*/ 63 w 204"/>
                <a:gd name="T23" fmla="*/ 116 h 287"/>
                <a:gd name="T24" fmla="*/ 63 w 204"/>
                <a:gd name="T25" fmla="*/ 119 h 287"/>
                <a:gd name="T26" fmla="*/ 63 w 204"/>
                <a:gd name="T27" fmla="*/ 125 h 287"/>
                <a:gd name="T28" fmla="*/ 64 w 204"/>
                <a:gd name="T29" fmla="*/ 133 h 287"/>
                <a:gd name="T30" fmla="*/ 66 w 204"/>
                <a:gd name="T31" fmla="*/ 140 h 287"/>
                <a:gd name="T32" fmla="*/ 68 w 204"/>
                <a:gd name="T33" fmla="*/ 147 h 287"/>
                <a:gd name="T34" fmla="*/ 66 w 204"/>
                <a:gd name="T35" fmla="*/ 147 h 287"/>
                <a:gd name="T36" fmla="*/ 61 w 204"/>
                <a:gd name="T37" fmla="*/ 146 h 287"/>
                <a:gd name="T38" fmla="*/ 58 w 204"/>
                <a:gd name="T39" fmla="*/ 147 h 287"/>
                <a:gd name="T40" fmla="*/ 54 w 204"/>
                <a:gd name="T41" fmla="*/ 147 h 287"/>
                <a:gd name="T42" fmla="*/ 54 w 204"/>
                <a:gd name="T43" fmla="*/ 136 h 287"/>
                <a:gd name="T44" fmla="*/ 51 w 204"/>
                <a:gd name="T45" fmla="*/ 124 h 287"/>
                <a:gd name="T46" fmla="*/ 47 w 204"/>
                <a:gd name="T47" fmla="*/ 113 h 287"/>
                <a:gd name="T48" fmla="*/ 41 w 204"/>
                <a:gd name="T49" fmla="*/ 102 h 287"/>
                <a:gd name="T50" fmla="*/ 34 w 204"/>
                <a:gd name="T51" fmla="*/ 93 h 287"/>
                <a:gd name="T52" fmla="*/ 26 w 204"/>
                <a:gd name="T53" fmla="*/ 85 h 287"/>
                <a:gd name="T54" fmla="*/ 18 w 204"/>
                <a:gd name="T55" fmla="*/ 80 h 287"/>
                <a:gd name="T56" fmla="*/ 9 w 204"/>
                <a:gd name="T57" fmla="*/ 76 h 287"/>
                <a:gd name="T58" fmla="*/ 10 w 204"/>
                <a:gd name="T59" fmla="*/ 69 h 287"/>
                <a:gd name="T60" fmla="*/ 9 w 204"/>
                <a:gd name="T61" fmla="*/ 62 h 287"/>
                <a:gd name="T62" fmla="*/ 7 w 204"/>
                <a:gd name="T63" fmla="*/ 56 h 287"/>
                <a:gd name="T64" fmla="*/ 0 w 204"/>
                <a:gd name="T65" fmla="*/ 52 h 287"/>
                <a:gd name="T66" fmla="*/ 4 w 204"/>
                <a:gd name="T67" fmla="*/ 49 h 287"/>
                <a:gd name="T68" fmla="*/ 7 w 204"/>
                <a:gd name="T69" fmla="*/ 43 h 287"/>
                <a:gd name="T70" fmla="*/ 10 w 204"/>
                <a:gd name="T71" fmla="*/ 34 h 287"/>
                <a:gd name="T72" fmla="*/ 12 w 204"/>
                <a:gd name="T73" fmla="*/ 27 h 287"/>
                <a:gd name="T74" fmla="*/ 14 w 204"/>
                <a:gd name="T75" fmla="*/ 21 h 287"/>
                <a:gd name="T76" fmla="*/ 14 w 204"/>
                <a:gd name="T77" fmla="*/ 13 h 287"/>
                <a:gd name="T78" fmla="*/ 12 w 204"/>
                <a:gd name="T79" fmla="*/ 6 h 287"/>
                <a:gd name="T80" fmla="*/ 10 w 204"/>
                <a:gd name="T81" fmla="*/ 0 h 287"/>
                <a:gd name="T82" fmla="*/ 15 w 204"/>
                <a:gd name="T83" fmla="*/ 3 h 287"/>
                <a:gd name="T84" fmla="*/ 19 w 204"/>
                <a:gd name="T85" fmla="*/ 9 h 287"/>
                <a:gd name="T86" fmla="*/ 25 w 204"/>
                <a:gd name="T87" fmla="*/ 14 h 287"/>
                <a:gd name="T88" fmla="*/ 32 w 204"/>
                <a:gd name="T89" fmla="*/ 17 h 287"/>
                <a:gd name="T90" fmla="*/ 39 w 204"/>
                <a:gd name="T91" fmla="*/ 21 h 287"/>
                <a:gd name="T92" fmla="*/ 47 w 204"/>
                <a:gd name="T93" fmla="*/ 23 h 287"/>
                <a:gd name="T94" fmla="*/ 55 w 204"/>
                <a:gd name="T95" fmla="*/ 24 h 287"/>
                <a:gd name="T96" fmla="*/ 66 w 204"/>
                <a:gd name="T97" fmla="*/ 23 h 287"/>
                <a:gd name="T98" fmla="*/ 66 w 204"/>
                <a:gd name="T99" fmla="*/ 30 h 287"/>
                <a:gd name="T100" fmla="*/ 66 w 204"/>
                <a:gd name="T101" fmla="*/ 38 h 287"/>
                <a:gd name="T102" fmla="*/ 68 w 204"/>
                <a:gd name="T103" fmla="*/ 45 h 287"/>
                <a:gd name="T104" fmla="*/ 70 w 204"/>
                <a:gd name="T105" fmla="*/ 52 h 287"/>
                <a:gd name="T106" fmla="*/ 75 w 204"/>
                <a:gd name="T107" fmla="*/ 58 h 287"/>
                <a:gd name="T108" fmla="*/ 83 w 204"/>
                <a:gd name="T109" fmla="*/ 62 h 287"/>
                <a:gd name="T110" fmla="*/ 94 w 204"/>
                <a:gd name="T111" fmla="*/ 63 h 287"/>
                <a:gd name="T112" fmla="*/ 106 w 204"/>
                <a:gd name="T113" fmla="*/ 61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4" name="Freeform 288"/>
            <p:cNvSpPr>
              <a:spLocks/>
            </p:cNvSpPr>
            <p:nvPr/>
          </p:nvSpPr>
          <p:spPr bwMode="auto">
            <a:xfrm>
              <a:off x="3322" y="2221"/>
              <a:ext cx="200" cy="235"/>
            </a:xfrm>
            <a:custGeom>
              <a:avLst/>
              <a:gdLst>
                <a:gd name="T0" fmla="*/ 43 w 228"/>
                <a:gd name="T1" fmla="*/ 28 h 267"/>
                <a:gd name="T2" fmla="*/ 50 w 228"/>
                <a:gd name="T3" fmla="*/ 29 h 267"/>
                <a:gd name="T4" fmla="*/ 57 w 228"/>
                <a:gd name="T5" fmla="*/ 29 h 267"/>
                <a:gd name="T6" fmla="*/ 65 w 228"/>
                <a:gd name="T7" fmla="*/ 29 h 267"/>
                <a:gd name="T8" fmla="*/ 72 w 228"/>
                <a:gd name="T9" fmla="*/ 29 h 267"/>
                <a:gd name="T10" fmla="*/ 80 w 228"/>
                <a:gd name="T11" fmla="*/ 28 h 267"/>
                <a:gd name="T12" fmla="*/ 89 w 228"/>
                <a:gd name="T13" fmla="*/ 26 h 267"/>
                <a:gd name="T14" fmla="*/ 97 w 228"/>
                <a:gd name="T15" fmla="*/ 20 h 267"/>
                <a:gd name="T16" fmla="*/ 106 w 228"/>
                <a:gd name="T17" fmla="*/ 14 h 267"/>
                <a:gd name="T18" fmla="*/ 114 w 228"/>
                <a:gd name="T19" fmla="*/ 5 h 267"/>
                <a:gd name="T20" fmla="*/ 118 w 228"/>
                <a:gd name="T21" fmla="*/ 3 h 267"/>
                <a:gd name="T22" fmla="*/ 118 w 228"/>
                <a:gd name="T23" fmla="*/ 4 h 267"/>
                <a:gd name="T24" fmla="*/ 113 w 228"/>
                <a:gd name="T25" fmla="*/ 12 h 267"/>
                <a:gd name="T26" fmla="*/ 104 w 228"/>
                <a:gd name="T27" fmla="*/ 26 h 267"/>
                <a:gd name="T28" fmla="*/ 98 w 228"/>
                <a:gd name="T29" fmla="*/ 42 h 267"/>
                <a:gd name="T30" fmla="*/ 96 w 228"/>
                <a:gd name="T31" fmla="*/ 58 h 267"/>
                <a:gd name="T32" fmla="*/ 97 w 228"/>
                <a:gd name="T33" fmla="*/ 72 h 267"/>
                <a:gd name="T34" fmla="*/ 99 w 228"/>
                <a:gd name="T35" fmla="*/ 82 h 267"/>
                <a:gd name="T36" fmla="*/ 96 w 228"/>
                <a:gd name="T37" fmla="*/ 85 h 267"/>
                <a:gd name="T38" fmla="*/ 86 w 228"/>
                <a:gd name="T39" fmla="*/ 89 h 267"/>
                <a:gd name="T40" fmla="*/ 78 w 228"/>
                <a:gd name="T41" fmla="*/ 100 h 267"/>
                <a:gd name="T42" fmla="*/ 74 w 228"/>
                <a:gd name="T43" fmla="*/ 120 h 267"/>
                <a:gd name="T44" fmla="*/ 69 w 228"/>
                <a:gd name="T45" fmla="*/ 126 h 267"/>
                <a:gd name="T46" fmla="*/ 54 w 228"/>
                <a:gd name="T47" fmla="*/ 122 h 267"/>
                <a:gd name="T48" fmla="*/ 38 w 228"/>
                <a:gd name="T49" fmla="*/ 124 h 267"/>
                <a:gd name="T50" fmla="*/ 25 w 228"/>
                <a:gd name="T51" fmla="*/ 133 h 267"/>
                <a:gd name="T52" fmla="*/ 21 w 228"/>
                <a:gd name="T53" fmla="*/ 134 h 267"/>
                <a:gd name="T54" fmla="*/ 19 w 228"/>
                <a:gd name="T55" fmla="*/ 118 h 267"/>
                <a:gd name="T56" fmla="*/ 15 w 228"/>
                <a:gd name="T57" fmla="*/ 103 h 267"/>
                <a:gd name="T58" fmla="*/ 7 w 228"/>
                <a:gd name="T59" fmla="*/ 92 h 267"/>
                <a:gd name="T60" fmla="*/ 7 w 228"/>
                <a:gd name="T61" fmla="*/ 81 h 267"/>
                <a:gd name="T62" fmla="*/ 12 w 228"/>
                <a:gd name="T63" fmla="*/ 57 h 267"/>
                <a:gd name="T64" fmla="*/ 15 w 228"/>
                <a:gd name="T65" fmla="*/ 48 h 267"/>
                <a:gd name="T66" fmla="*/ 23 w 228"/>
                <a:gd name="T67" fmla="*/ 45 h 267"/>
                <a:gd name="T68" fmla="*/ 32 w 228"/>
                <a:gd name="T69" fmla="*/ 40 h 267"/>
                <a:gd name="T70" fmla="*/ 38 w 228"/>
                <a:gd name="T71" fmla="*/ 33 h 26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5" name="Freeform 289"/>
            <p:cNvSpPr>
              <a:spLocks/>
            </p:cNvSpPr>
            <p:nvPr/>
          </p:nvSpPr>
          <p:spPr bwMode="auto">
            <a:xfrm>
              <a:off x="3491" y="1830"/>
              <a:ext cx="126" cy="175"/>
            </a:xfrm>
            <a:custGeom>
              <a:avLst/>
              <a:gdLst>
                <a:gd name="T0" fmla="*/ 63 w 142"/>
                <a:gd name="T1" fmla="*/ 95 h 200"/>
                <a:gd name="T2" fmla="*/ 60 w 142"/>
                <a:gd name="T3" fmla="*/ 100 h 200"/>
                <a:gd name="T4" fmla="*/ 58 w 142"/>
                <a:gd name="T5" fmla="*/ 96 h 200"/>
                <a:gd name="T6" fmla="*/ 52 w 142"/>
                <a:gd name="T7" fmla="*/ 83 h 200"/>
                <a:gd name="T8" fmla="*/ 46 w 142"/>
                <a:gd name="T9" fmla="*/ 78 h 200"/>
                <a:gd name="T10" fmla="*/ 40 w 142"/>
                <a:gd name="T11" fmla="*/ 75 h 200"/>
                <a:gd name="T12" fmla="*/ 32 w 142"/>
                <a:gd name="T13" fmla="*/ 73 h 200"/>
                <a:gd name="T14" fmla="*/ 26 w 142"/>
                <a:gd name="T15" fmla="*/ 71 h 200"/>
                <a:gd name="T16" fmla="*/ 22 w 142"/>
                <a:gd name="T17" fmla="*/ 70 h 200"/>
                <a:gd name="T18" fmla="*/ 20 w 142"/>
                <a:gd name="T19" fmla="*/ 68 h 200"/>
                <a:gd name="T20" fmla="*/ 22 w 142"/>
                <a:gd name="T21" fmla="*/ 67 h 200"/>
                <a:gd name="T22" fmla="*/ 30 w 142"/>
                <a:gd name="T23" fmla="*/ 68 h 200"/>
                <a:gd name="T24" fmla="*/ 40 w 142"/>
                <a:gd name="T25" fmla="*/ 68 h 200"/>
                <a:gd name="T26" fmla="*/ 46 w 142"/>
                <a:gd name="T27" fmla="*/ 71 h 200"/>
                <a:gd name="T28" fmla="*/ 46 w 142"/>
                <a:gd name="T29" fmla="*/ 65 h 200"/>
                <a:gd name="T30" fmla="*/ 43 w 142"/>
                <a:gd name="T31" fmla="*/ 57 h 200"/>
                <a:gd name="T32" fmla="*/ 35 w 142"/>
                <a:gd name="T33" fmla="*/ 52 h 200"/>
                <a:gd name="T34" fmla="*/ 23 w 142"/>
                <a:gd name="T35" fmla="*/ 46 h 200"/>
                <a:gd name="T36" fmla="*/ 14 w 142"/>
                <a:gd name="T37" fmla="*/ 40 h 200"/>
                <a:gd name="T38" fmla="*/ 5 w 142"/>
                <a:gd name="T39" fmla="*/ 37 h 200"/>
                <a:gd name="T40" fmla="*/ 2 w 142"/>
                <a:gd name="T41" fmla="*/ 35 h 200"/>
                <a:gd name="T42" fmla="*/ 1 w 142"/>
                <a:gd name="T43" fmla="*/ 33 h 200"/>
                <a:gd name="T44" fmla="*/ 7 w 142"/>
                <a:gd name="T45" fmla="*/ 35 h 200"/>
                <a:gd name="T46" fmla="*/ 15 w 142"/>
                <a:gd name="T47" fmla="*/ 40 h 200"/>
                <a:gd name="T48" fmla="*/ 26 w 142"/>
                <a:gd name="T49" fmla="*/ 44 h 200"/>
                <a:gd name="T50" fmla="*/ 35 w 142"/>
                <a:gd name="T51" fmla="*/ 46 h 200"/>
                <a:gd name="T52" fmla="*/ 39 w 142"/>
                <a:gd name="T53" fmla="*/ 44 h 200"/>
                <a:gd name="T54" fmla="*/ 34 w 142"/>
                <a:gd name="T55" fmla="*/ 30 h 200"/>
                <a:gd name="T56" fmla="*/ 27 w 142"/>
                <a:gd name="T57" fmla="*/ 17 h 200"/>
                <a:gd name="T58" fmla="*/ 20 w 142"/>
                <a:gd name="T59" fmla="*/ 7 h 200"/>
                <a:gd name="T60" fmla="*/ 17 w 142"/>
                <a:gd name="T61" fmla="*/ 2 h 200"/>
                <a:gd name="T62" fmla="*/ 20 w 142"/>
                <a:gd name="T63" fmla="*/ 2 h 200"/>
                <a:gd name="T64" fmla="*/ 27 w 142"/>
                <a:gd name="T65" fmla="*/ 8 h 200"/>
                <a:gd name="T66" fmla="*/ 32 w 142"/>
                <a:gd name="T67" fmla="*/ 18 h 200"/>
                <a:gd name="T68" fmla="*/ 40 w 142"/>
                <a:gd name="T69" fmla="*/ 29 h 200"/>
                <a:gd name="T70" fmla="*/ 44 w 142"/>
                <a:gd name="T71" fmla="*/ 40 h 200"/>
                <a:gd name="T72" fmla="*/ 51 w 142"/>
                <a:gd name="T73" fmla="*/ 38 h 200"/>
                <a:gd name="T74" fmla="*/ 58 w 142"/>
                <a:gd name="T75" fmla="*/ 20 h 200"/>
                <a:gd name="T76" fmla="*/ 59 w 142"/>
                <a:gd name="T77" fmla="*/ 11 h 200"/>
                <a:gd name="T78" fmla="*/ 59 w 142"/>
                <a:gd name="T79" fmla="*/ 12 h 200"/>
                <a:gd name="T80" fmla="*/ 60 w 142"/>
                <a:gd name="T81" fmla="*/ 22 h 200"/>
                <a:gd name="T82" fmla="*/ 57 w 142"/>
                <a:gd name="T83" fmla="*/ 43 h 200"/>
                <a:gd name="T84" fmla="*/ 52 w 142"/>
                <a:gd name="T85" fmla="*/ 57 h 200"/>
                <a:gd name="T86" fmla="*/ 54 w 142"/>
                <a:gd name="T87" fmla="*/ 67 h 200"/>
                <a:gd name="T88" fmla="*/ 59 w 142"/>
                <a:gd name="T89" fmla="*/ 70 h 200"/>
                <a:gd name="T90" fmla="*/ 64 w 142"/>
                <a:gd name="T91" fmla="*/ 67 h 200"/>
                <a:gd name="T92" fmla="*/ 68 w 142"/>
                <a:gd name="T93" fmla="*/ 63 h 200"/>
                <a:gd name="T94" fmla="*/ 73 w 142"/>
                <a:gd name="T95" fmla="*/ 59 h 200"/>
                <a:gd name="T96" fmla="*/ 75 w 142"/>
                <a:gd name="T97" fmla="*/ 52 h 200"/>
                <a:gd name="T98" fmla="*/ 78 w 142"/>
                <a:gd name="T99" fmla="*/ 53 h 200"/>
                <a:gd name="T100" fmla="*/ 77 w 142"/>
                <a:gd name="T101" fmla="*/ 59 h 200"/>
                <a:gd name="T102" fmla="*/ 73 w 142"/>
                <a:gd name="T103" fmla="*/ 65 h 200"/>
                <a:gd name="T104" fmla="*/ 67 w 142"/>
                <a:gd name="T105" fmla="*/ 73 h 200"/>
                <a:gd name="T106" fmla="*/ 60 w 142"/>
                <a:gd name="T107" fmla="*/ 78 h 200"/>
                <a:gd name="T108" fmla="*/ 59 w 142"/>
                <a:gd name="T109" fmla="*/ 83 h 200"/>
                <a:gd name="T110" fmla="*/ 61 w 142"/>
                <a:gd name="T111" fmla="*/ 89 h 2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6" name="Freeform 290"/>
            <p:cNvSpPr>
              <a:spLocks/>
            </p:cNvSpPr>
            <p:nvPr/>
          </p:nvSpPr>
          <p:spPr bwMode="auto">
            <a:xfrm>
              <a:off x="3340" y="2267"/>
              <a:ext cx="123" cy="159"/>
            </a:xfrm>
            <a:custGeom>
              <a:avLst/>
              <a:gdLst>
                <a:gd name="T0" fmla="*/ 69 w 140"/>
                <a:gd name="T1" fmla="*/ 1 h 180"/>
                <a:gd name="T2" fmla="*/ 62 w 140"/>
                <a:gd name="T3" fmla="*/ 4 h 180"/>
                <a:gd name="T4" fmla="*/ 57 w 140"/>
                <a:gd name="T5" fmla="*/ 7 h 180"/>
                <a:gd name="T6" fmla="*/ 52 w 140"/>
                <a:gd name="T7" fmla="*/ 15 h 180"/>
                <a:gd name="T8" fmla="*/ 44 w 140"/>
                <a:gd name="T9" fmla="*/ 18 h 180"/>
                <a:gd name="T10" fmla="*/ 33 w 140"/>
                <a:gd name="T11" fmla="*/ 19 h 180"/>
                <a:gd name="T12" fmla="*/ 23 w 140"/>
                <a:gd name="T13" fmla="*/ 22 h 180"/>
                <a:gd name="T14" fmla="*/ 15 w 140"/>
                <a:gd name="T15" fmla="*/ 26 h 180"/>
                <a:gd name="T16" fmla="*/ 11 w 140"/>
                <a:gd name="T17" fmla="*/ 30 h 180"/>
                <a:gd name="T18" fmla="*/ 11 w 140"/>
                <a:gd name="T19" fmla="*/ 30 h 180"/>
                <a:gd name="T20" fmla="*/ 16 w 140"/>
                <a:gd name="T21" fmla="*/ 27 h 180"/>
                <a:gd name="T22" fmla="*/ 23 w 140"/>
                <a:gd name="T23" fmla="*/ 26 h 180"/>
                <a:gd name="T24" fmla="*/ 32 w 140"/>
                <a:gd name="T25" fmla="*/ 24 h 180"/>
                <a:gd name="T26" fmla="*/ 41 w 140"/>
                <a:gd name="T27" fmla="*/ 24 h 180"/>
                <a:gd name="T28" fmla="*/ 41 w 140"/>
                <a:gd name="T29" fmla="*/ 30 h 180"/>
                <a:gd name="T30" fmla="*/ 36 w 140"/>
                <a:gd name="T31" fmla="*/ 44 h 180"/>
                <a:gd name="T32" fmla="*/ 30 w 140"/>
                <a:gd name="T33" fmla="*/ 49 h 180"/>
                <a:gd name="T34" fmla="*/ 22 w 140"/>
                <a:gd name="T35" fmla="*/ 50 h 180"/>
                <a:gd name="T36" fmla="*/ 13 w 140"/>
                <a:gd name="T37" fmla="*/ 54 h 180"/>
                <a:gd name="T38" fmla="*/ 5 w 140"/>
                <a:gd name="T39" fmla="*/ 56 h 180"/>
                <a:gd name="T40" fmla="*/ 1 w 140"/>
                <a:gd name="T41" fmla="*/ 57 h 180"/>
                <a:gd name="T42" fmla="*/ 1 w 140"/>
                <a:gd name="T43" fmla="*/ 57 h 180"/>
                <a:gd name="T44" fmla="*/ 6 w 140"/>
                <a:gd name="T45" fmla="*/ 57 h 180"/>
                <a:gd name="T46" fmla="*/ 12 w 140"/>
                <a:gd name="T47" fmla="*/ 57 h 180"/>
                <a:gd name="T48" fmla="*/ 19 w 140"/>
                <a:gd name="T49" fmla="*/ 56 h 180"/>
                <a:gd name="T50" fmla="*/ 28 w 140"/>
                <a:gd name="T51" fmla="*/ 55 h 180"/>
                <a:gd name="T52" fmla="*/ 25 w 140"/>
                <a:gd name="T53" fmla="*/ 60 h 180"/>
                <a:gd name="T54" fmla="*/ 17 w 140"/>
                <a:gd name="T55" fmla="*/ 78 h 180"/>
                <a:gd name="T56" fmla="*/ 18 w 140"/>
                <a:gd name="T57" fmla="*/ 92 h 180"/>
                <a:gd name="T58" fmla="*/ 23 w 140"/>
                <a:gd name="T59" fmla="*/ 81 h 180"/>
                <a:gd name="T60" fmla="*/ 28 w 140"/>
                <a:gd name="T61" fmla="*/ 71 h 180"/>
                <a:gd name="T62" fmla="*/ 33 w 140"/>
                <a:gd name="T63" fmla="*/ 60 h 180"/>
                <a:gd name="T64" fmla="*/ 39 w 140"/>
                <a:gd name="T65" fmla="*/ 65 h 180"/>
                <a:gd name="T66" fmla="*/ 46 w 140"/>
                <a:gd name="T67" fmla="*/ 81 h 180"/>
                <a:gd name="T68" fmla="*/ 52 w 140"/>
                <a:gd name="T69" fmla="*/ 90 h 180"/>
                <a:gd name="T70" fmla="*/ 52 w 140"/>
                <a:gd name="T71" fmla="*/ 87 h 180"/>
                <a:gd name="T72" fmla="*/ 47 w 140"/>
                <a:gd name="T73" fmla="*/ 76 h 180"/>
                <a:gd name="T74" fmla="*/ 41 w 140"/>
                <a:gd name="T75" fmla="*/ 58 h 180"/>
                <a:gd name="T76" fmla="*/ 44 w 140"/>
                <a:gd name="T77" fmla="*/ 44 h 180"/>
                <a:gd name="T78" fmla="*/ 52 w 140"/>
                <a:gd name="T79" fmla="*/ 30 h 180"/>
                <a:gd name="T80" fmla="*/ 59 w 140"/>
                <a:gd name="T81" fmla="*/ 31 h 180"/>
                <a:gd name="T82" fmla="*/ 69 w 140"/>
                <a:gd name="T83" fmla="*/ 47 h 180"/>
                <a:gd name="T84" fmla="*/ 71 w 140"/>
                <a:gd name="T85" fmla="*/ 63 h 180"/>
                <a:gd name="T86" fmla="*/ 73 w 140"/>
                <a:gd name="T87" fmla="*/ 59 h 180"/>
                <a:gd name="T88" fmla="*/ 71 w 140"/>
                <a:gd name="T89" fmla="*/ 44 h 180"/>
                <a:gd name="T90" fmla="*/ 65 w 140"/>
                <a:gd name="T91" fmla="*/ 26 h 180"/>
                <a:gd name="T92" fmla="*/ 65 w 140"/>
                <a:gd name="T93" fmla="*/ 16 h 180"/>
                <a:gd name="T94" fmla="*/ 71 w 140"/>
                <a:gd name="T95" fmla="*/ 4 h 180"/>
                <a:gd name="T96" fmla="*/ 73 w 140"/>
                <a:gd name="T97" fmla="*/ 0 h 1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7" name="Freeform 291"/>
            <p:cNvSpPr>
              <a:spLocks/>
            </p:cNvSpPr>
            <p:nvPr/>
          </p:nvSpPr>
          <p:spPr bwMode="auto">
            <a:xfrm>
              <a:off x="3531" y="2051"/>
              <a:ext cx="175" cy="135"/>
            </a:xfrm>
            <a:custGeom>
              <a:avLst/>
              <a:gdLst>
                <a:gd name="T0" fmla="*/ 62 w 199"/>
                <a:gd name="T1" fmla="*/ 5 h 154"/>
                <a:gd name="T2" fmla="*/ 72 w 199"/>
                <a:gd name="T3" fmla="*/ 4 h 154"/>
                <a:gd name="T4" fmla="*/ 82 w 199"/>
                <a:gd name="T5" fmla="*/ 11 h 154"/>
                <a:gd name="T6" fmla="*/ 84 w 199"/>
                <a:gd name="T7" fmla="*/ 16 h 154"/>
                <a:gd name="T8" fmla="*/ 82 w 199"/>
                <a:gd name="T9" fmla="*/ 25 h 154"/>
                <a:gd name="T10" fmla="*/ 67 w 199"/>
                <a:gd name="T11" fmla="*/ 28 h 154"/>
                <a:gd name="T12" fmla="*/ 61 w 199"/>
                <a:gd name="T13" fmla="*/ 33 h 154"/>
                <a:gd name="T14" fmla="*/ 61 w 199"/>
                <a:gd name="T15" fmla="*/ 35 h 154"/>
                <a:gd name="T16" fmla="*/ 62 w 199"/>
                <a:gd name="T17" fmla="*/ 35 h 154"/>
                <a:gd name="T18" fmla="*/ 73 w 199"/>
                <a:gd name="T19" fmla="*/ 32 h 154"/>
                <a:gd name="T20" fmla="*/ 78 w 199"/>
                <a:gd name="T21" fmla="*/ 35 h 154"/>
                <a:gd name="T22" fmla="*/ 81 w 199"/>
                <a:gd name="T23" fmla="*/ 40 h 154"/>
                <a:gd name="T24" fmla="*/ 81 w 199"/>
                <a:gd name="T25" fmla="*/ 44 h 154"/>
                <a:gd name="T26" fmla="*/ 77 w 199"/>
                <a:gd name="T27" fmla="*/ 50 h 154"/>
                <a:gd name="T28" fmla="*/ 81 w 199"/>
                <a:gd name="T29" fmla="*/ 53 h 154"/>
                <a:gd name="T30" fmla="*/ 86 w 199"/>
                <a:gd name="T31" fmla="*/ 51 h 154"/>
                <a:gd name="T32" fmla="*/ 93 w 199"/>
                <a:gd name="T33" fmla="*/ 51 h 154"/>
                <a:gd name="T34" fmla="*/ 101 w 199"/>
                <a:gd name="T35" fmla="*/ 55 h 154"/>
                <a:gd name="T36" fmla="*/ 104 w 199"/>
                <a:gd name="T37" fmla="*/ 71 h 154"/>
                <a:gd name="T38" fmla="*/ 97 w 199"/>
                <a:gd name="T39" fmla="*/ 78 h 154"/>
                <a:gd name="T40" fmla="*/ 87 w 199"/>
                <a:gd name="T41" fmla="*/ 79 h 154"/>
                <a:gd name="T42" fmla="*/ 81 w 199"/>
                <a:gd name="T43" fmla="*/ 78 h 154"/>
                <a:gd name="T44" fmla="*/ 76 w 199"/>
                <a:gd name="T45" fmla="*/ 66 h 154"/>
                <a:gd name="T46" fmla="*/ 68 w 199"/>
                <a:gd name="T47" fmla="*/ 55 h 154"/>
                <a:gd name="T48" fmla="*/ 59 w 199"/>
                <a:gd name="T49" fmla="*/ 48 h 154"/>
                <a:gd name="T50" fmla="*/ 59 w 199"/>
                <a:gd name="T51" fmla="*/ 51 h 154"/>
                <a:gd name="T52" fmla="*/ 59 w 199"/>
                <a:gd name="T53" fmla="*/ 67 h 154"/>
                <a:gd name="T54" fmla="*/ 52 w 199"/>
                <a:gd name="T55" fmla="*/ 74 h 154"/>
                <a:gd name="T56" fmla="*/ 40 w 199"/>
                <a:gd name="T57" fmla="*/ 75 h 154"/>
                <a:gd name="T58" fmla="*/ 30 w 199"/>
                <a:gd name="T59" fmla="*/ 68 h 154"/>
                <a:gd name="T60" fmla="*/ 27 w 199"/>
                <a:gd name="T61" fmla="*/ 59 h 154"/>
                <a:gd name="T62" fmla="*/ 30 w 199"/>
                <a:gd name="T63" fmla="*/ 50 h 154"/>
                <a:gd name="T64" fmla="*/ 30 w 199"/>
                <a:gd name="T65" fmla="*/ 46 h 154"/>
                <a:gd name="T66" fmla="*/ 23 w 199"/>
                <a:gd name="T67" fmla="*/ 38 h 154"/>
                <a:gd name="T68" fmla="*/ 16 w 199"/>
                <a:gd name="T69" fmla="*/ 46 h 154"/>
                <a:gd name="T70" fmla="*/ 4 w 199"/>
                <a:gd name="T71" fmla="*/ 40 h 154"/>
                <a:gd name="T72" fmla="*/ 1 w 199"/>
                <a:gd name="T73" fmla="*/ 31 h 154"/>
                <a:gd name="T74" fmla="*/ 6 w 199"/>
                <a:gd name="T75" fmla="*/ 22 h 154"/>
                <a:gd name="T76" fmla="*/ 10 w 199"/>
                <a:gd name="T77" fmla="*/ 19 h 154"/>
                <a:gd name="T78" fmla="*/ 16 w 199"/>
                <a:gd name="T79" fmla="*/ 18 h 154"/>
                <a:gd name="T80" fmla="*/ 18 w 199"/>
                <a:gd name="T81" fmla="*/ 14 h 154"/>
                <a:gd name="T82" fmla="*/ 26 w 199"/>
                <a:gd name="T83" fmla="*/ 2 h 154"/>
                <a:gd name="T84" fmla="*/ 36 w 199"/>
                <a:gd name="T85" fmla="*/ 1 h 154"/>
                <a:gd name="T86" fmla="*/ 47 w 199"/>
                <a:gd name="T87" fmla="*/ 9 h 154"/>
                <a:gd name="T88" fmla="*/ 46 w 199"/>
                <a:gd name="T89" fmla="*/ 19 h 154"/>
                <a:gd name="T90" fmla="*/ 53 w 199"/>
                <a:gd name="T91" fmla="*/ 28 h 154"/>
                <a:gd name="T92" fmla="*/ 52 w 199"/>
                <a:gd name="T93" fmla="*/ 32 h 154"/>
                <a:gd name="T94" fmla="*/ 56 w 199"/>
                <a:gd name="T95" fmla="*/ 28 h 154"/>
                <a:gd name="T96" fmla="*/ 57 w 199"/>
                <a:gd name="T97" fmla="*/ 20 h 154"/>
                <a:gd name="T98" fmla="*/ 57 w 199"/>
                <a:gd name="T99" fmla="*/ 9 h 1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8" name="Freeform 292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93 w 186"/>
                <a:gd name="T1" fmla="*/ 94 h 179"/>
                <a:gd name="T2" fmla="*/ 87 w 186"/>
                <a:gd name="T3" fmla="*/ 91 h 179"/>
                <a:gd name="T4" fmla="*/ 78 w 186"/>
                <a:gd name="T5" fmla="*/ 90 h 179"/>
                <a:gd name="T6" fmla="*/ 68 w 186"/>
                <a:gd name="T7" fmla="*/ 91 h 179"/>
                <a:gd name="T8" fmla="*/ 57 w 186"/>
                <a:gd name="T9" fmla="*/ 90 h 179"/>
                <a:gd name="T10" fmla="*/ 50 w 186"/>
                <a:gd name="T11" fmla="*/ 87 h 179"/>
                <a:gd name="T12" fmla="*/ 54 w 186"/>
                <a:gd name="T13" fmla="*/ 85 h 179"/>
                <a:gd name="T14" fmla="*/ 63 w 186"/>
                <a:gd name="T15" fmla="*/ 85 h 179"/>
                <a:gd name="T16" fmla="*/ 72 w 186"/>
                <a:gd name="T17" fmla="*/ 83 h 179"/>
                <a:gd name="T18" fmla="*/ 72 w 186"/>
                <a:gd name="T19" fmla="*/ 77 h 179"/>
                <a:gd name="T20" fmla="*/ 60 w 186"/>
                <a:gd name="T21" fmla="*/ 64 h 179"/>
                <a:gd name="T22" fmla="*/ 46 w 186"/>
                <a:gd name="T23" fmla="*/ 67 h 179"/>
                <a:gd name="T24" fmla="*/ 29 w 186"/>
                <a:gd name="T25" fmla="*/ 68 h 179"/>
                <a:gd name="T26" fmla="*/ 19 w 186"/>
                <a:gd name="T27" fmla="*/ 63 h 179"/>
                <a:gd name="T28" fmla="*/ 24 w 186"/>
                <a:gd name="T29" fmla="*/ 62 h 179"/>
                <a:gd name="T30" fmla="*/ 34 w 186"/>
                <a:gd name="T31" fmla="*/ 62 h 179"/>
                <a:gd name="T32" fmla="*/ 46 w 186"/>
                <a:gd name="T33" fmla="*/ 61 h 179"/>
                <a:gd name="T34" fmla="*/ 50 w 186"/>
                <a:gd name="T35" fmla="*/ 54 h 179"/>
                <a:gd name="T36" fmla="*/ 39 w 186"/>
                <a:gd name="T37" fmla="*/ 43 h 179"/>
                <a:gd name="T38" fmla="*/ 23 w 186"/>
                <a:gd name="T39" fmla="*/ 47 h 179"/>
                <a:gd name="T40" fmla="*/ 8 w 186"/>
                <a:gd name="T41" fmla="*/ 43 h 179"/>
                <a:gd name="T42" fmla="*/ 1 w 186"/>
                <a:gd name="T43" fmla="*/ 35 h 179"/>
                <a:gd name="T44" fmla="*/ 4 w 186"/>
                <a:gd name="T45" fmla="*/ 37 h 179"/>
                <a:gd name="T46" fmla="*/ 12 w 186"/>
                <a:gd name="T47" fmla="*/ 38 h 179"/>
                <a:gd name="T48" fmla="*/ 25 w 186"/>
                <a:gd name="T49" fmla="*/ 38 h 179"/>
                <a:gd name="T50" fmla="*/ 28 w 186"/>
                <a:gd name="T51" fmla="*/ 34 h 179"/>
                <a:gd name="T52" fmla="*/ 15 w 186"/>
                <a:gd name="T53" fmla="*/ 20 h 179"/>
                <a:gd name="T54" fmla="*/ 4 w 186"/>
                <a:gd name="T55" fmla="*/ 8 h 179"/>
                <a:gd name="T56" fmla="*/ 3 w 186"/>
                <a:gd name="T57" fmla="*/ 0 h 179"/>
                <a:gd name="T58" fmla="*/ 8 w 186"/>
                <a:gd name="T59" fmla="*/ 4 h 179"/>
                <a:gd name="T60" fmla="*/ 19 w 186"/>
                <a:gd name="T61" fmla="*/ 17 h 179"/>
                <a:gd name="T62" fmla="*/ 31 w 186"/>
                <a:gd name="T63" fmla="*/ 30 h 179"/>
                <a:gd name="T64" fmla="*/ 37 w 186"/>
                <a:gd name="T65" fmla="*/ 20 h 179"/>
                <a:gd name="T66" fmla="*/ 36 w 186"/>
                <a:gd name="T67" fmla="*/ 7 h 179"/>
                <a:gd name="T68" fmla="*/ 40 w 186"/>
                <a:gd name="T69" fmla="*/ 7 h 179"/>
                <a:gd name="T70" fmla="*/ 44 w 186"/>
                <a:gd name="T71" fmla="*/ 33 h 179"/>
                <a:gd name="T72" fmla="*/ 52 w 186"/>
                <a:gd name="T73" fmla="*/ 44 h 179"/>
                <a:gd name="T74" fmla="*/ 62 w 186"/>
                <a:gd name="T75" fmla="*/ 49 h 179"/>
                <a:gd name="T76" fmla="*/ 68 w 186"/>
                <a:gd name="T77" fmla="*/ 30 h 179"/>
                <a:gd name="T78" fmla="*/ 69 w 186"/>
                <a:gd name="T79" fmla="*/ 23 h 179"/>
                <a:gd name="T80" fmla="*/ 74 w 186"/>
                <a:gd name="T81" fmla="*/ 43 h 179"/>
                <a:gd name="T82" fmla="*/ 74 w 186"/>
                <a:gd name="T83" fmla="*/ 64 h 179"/>
                <a:gd name="T84" fmla="*/ 84 w 186"/>
                <a:gd name="T85" fmla="*/ 75 h 179"/>
                <a:gd name="T86" fmla="*/ 90 w 186"/>
                <a:gd name="T87" fmla="*/ 67 h 179"/>
                <a:gd name="T88" fmla="*/ 93 w 186"/>
                <a:gd name="T89" fmla="*/ 62 h 179"/>
                <a:gd name="T90" fmla="*/ 94 w 186"/>
                <a:gd name="T91" fmla="*/ 71 h 179"/>
                <a:gd name="T92" fmla="*/ 90 w 186"/>
                <a:gd name="T93" fmla="*/ 82 h 179"/>
                <a:gd name="T94" fmla="*/ 94 w 186"/>
                <a:gd name="T95" fmla="*/ 90 h 17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9" name="Freeform 293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14 w 150"/>
                <a:gd name="T1" fmla="*/ 104 h 200"/>
                <a:gd name="T2" fmla="*/ 8 w 150"/>
                <a:gd name="T3" fmla="*/ 96 h 200"/>
                <a:gd name="T4" fmla="*/ 4 w 150"/>
                <a:gd name="T5" fmla="*/ 86 h 200"/>
                <a:gd name="T6" fmla="*/ 0 w 150"/>
                <a:gd name="T7" fmla="*/ 73 h 200"/>
                <a:gd name="T8" fmla="*/ 3 w 150"/>
                <a:gd name="T9" fmla="*/ 63 h 200"/>
                <a:gd name="T10" fmla="*/ 4 w 150"/>
                <a:gd name="T11" fmla="*/ 64 h 200"/>
                <a:gd name="T12" fmla="*/ 5 w 150"/>
                <a:gd name="T13" fmla="*/ 77 h 200"/>
                <a:gd name="T14" fmla="*/ 12 w 150"/>
                <a:gd name="T15" fmla="*/ 93 h 200"/>
                <a:gd name="T16" fmla="*/ 20 w 150"/>
                <a:gd name="T17" fmla="*/ 97 h 200"/>
                <a:gd name="T18" fmla="*/ 23 w 150"/>
                <a:gd name="T19" fmla="*/ 90 h 200"/>
                <a:gd name="T20" fmla="*/ 20 w 150"/>
                <a:gd name="T21" fmla="*/ 80 h 200"/>
                <a:gd name="T22" fmla="*/ 18 w 150"/>
                <a:gd name="T23" fmla="*/ 57 h 200"/>
                <a:gd name="T24" fmla="*/ 19 w 150"/>
                <a:gd name="T25" fmla="*/ 47 h 200"/>
                <a:gd name="T26" fmla="*/ 21 w 150"/>
                <a:gd name="T27" fmla="*/ 46 h 200"/>
                <a:gd name="T28" fmla="*/ 21 w 150"/>
                <a:gd name="T29" fmla="*/ 57 h 200"/>
                <a:gd name="T30" fmla="*/ 24 w 150"/>
                <a:gd name="T31" fmla="*/ 75 h 200"/>
                <a:gd name="T32" fmla="*/ 32 w 150"/>
                <a:gd name="T33" fmla="*/ 75 h 200"/>
                <a:gd name="T34" fmla="*/ 37 w 150"/>
                <a:gd name="T35" fmla="*/ 62 h 200"/>
                <a:gd name="T36" fmla="*/ 33 w 150"/>
                <a:gd name="T37" fmla="*/ 47 h 200"/>
                <a:gd name="T38" fmla="*/ 35 w 150"/>
                <a:gd name="T39" fmla="*/ 23 h 200"/>
                <a:gd name="T40" fmla="*/ 42 w 150"/>
                <a:gd name="T41" fmla="*/ 12 h 200"/>
                <a:gd name="T42" fmla="*/ 42 w 150"/>
                <a:gd name="T43" fmla="*/ 13 h 200"/>
                <a:gd name="T44" fmla="*/ 40 w 150"/>
                <a:gd name="T45" fmla="*/ 25 h 200"/>
                <a:gd name="T46" fmla="*/ 40 w 150"/>
                <a:gd name="T47" fmla="*/ 42 h 200"/>
                <a:gd name="T48" fmla="*/ 48 w 150"/>
                <a:gd name="T49" fmla="*/ 42 h 200"/>
                <a:gd name="T50" fmla="*/ 53 w 150"/>
                <a:gd name="T51" fmla="*/ 29 h 200"/>
                <a:gd name="T52" fmla="*/ 55 w 150"/>
                <a:gd name="T53" fmla="*/ 18 h 200"/>
                <a:gd name="T54" fmla="*/ 62 w 150"/>
                <a:gd name="T55" fmla="*/ 7 h 200"/>
                <a:gd name="T56" fmla="*/ 68 w 150"/>
                <a:gd name="T57" fmla="*/ 1 h 200"/>
                <a:gd name="T58" fmla="*/ 72 w 150"/>
                <a:gd name="T59" fmla="*/ 2 h 200"/>
                <a:gd name="T60" fmla="*/ 65 w 150"/>
                <a:gd name="T61" fmla="*/ 10 h 200"/>
                <a:gd name="T62" fmla="*/ 57 w 150"/>
                <a:gd name="T63" fmla="*/ 23 h 200"/>
                <a:gd name="T64" fmla="*/ 55 w 150"/>
                <a:gd name="T65" fmla="*/ 33 h 200"/>
                <a:gd name="T66" fmla="*/ 52 w 150"/>
                <a:gd name="T67" fmla="*/ 47 h 200"/>
                <a:gd name="T68" fmla="*/ 54 w 150"/>
                <a:gd name="T69" fmla="*/ 48 h 200"/>
                <a:gd name="T70" fmla="*/ 62 w 150"/>
                <a:gd name="T71" fmla="*/ 47 h 200"/>
                <a:gd name="T72" fmla="*/ 68 w 150"/>
                <a:gd name="T73" fmla="*/ 42 h 200"/>
                <a:gd name="T74" fmla="*/ 74 w 150"/>
                <a:gd name="T75" fmla="*/ 37 h 200"/>
                <a:gd name="T76" fmla="*/ 77 w 150"/>
                <a:gd name="T77" fmla="*/ 34 h 200"/>
                <a:gd name="T78" fmla="*/ 79 w 150"/>
                <a:gd name="T79" fmla="*/ 35 h 200"/>
                <a:gd name="T80" fmla="*/ 76 w 150"/>
                <a:gd name="T81" fmla="*/ 42 h 200"/>
                <a:gd name="T82" fmla="*/ 68 w 150"/>
                <a:gd name="T83" fmla="*/ 48 h 200"/>
                <a:gd name="T84" fmla="*/ 60 w 150"/>
                <a:gd name="T85" fmla="*/ 55 h 200"/>
                <a:gd name="T86" fmla="*/ 51 w 150"/>
                <a:gd name="T87" fmla="*/ 56 h 200"/>
                <a:gd name="T88" fmla="*/ 45 w 150"/>
                <a:gd name="T89" fmla="*/ 62 h 200"/>
                <a:gd name="T90" fmla="*/ 37 w 150"/>
                <a:gd name="T91" fmla="*/ 80 h 200"/>
                <a:gd name="T92" fmla="*/ 39 w 150"/>
                <a:gd name="T93" fmla="*/ 86 h 200"/>
                <a:gd name="T94" fmla="*/ 48 w 150"/>
                <a:gd name="T95" fmla="*/ 86 h 200"/>
                <a:gd name="T96" fmla="*/ 55 w 150"/>
                <a:gd name="T97" fmla="*/ 84 h 200"/>
                <a:gd name="T98" fmla="*/ 62 w 150"/>
                <a:gd name="T99" fmla="*/ 81 h 200"/>
                <a:gd name="T100" fmla="*/ 68 w 150"/>
                <a:gd name="T101" fmla="*/ 74 h 200"/>
                <a:gd name="T102" fmla="*/ 69 w 150"/>
                <a:gd name="T103" fmla="*/ 74 h 200"/>
                <a:gd name="T104" fmla="*/ 65 w 150"/>
                <a:gd name="T105" fmla="*/ 82 h 200"/>
                <a:gd name="T106" fmla="*/ 57 w 150"/>
                <a:gd name="T107" fmla="*/ 88 h 200"/>
                <a:gd name="T108" fmla="*/ 48 w 150"/>
                <a:gd name="T109" fmla="*/ 93 h 200"/>
                <a:gd name="T110" fmla="*/ 39 w 150"/>
                <a:gd name="T111" fmla="*/ 93 h 200"/>
                <a:gd name="T112" fmla="*/ 33 w 150"/>
                <a:gd name="T113" fmla="*/ 94 h 200"/>
                <a:gd name="T114" fmla="*/ 29 w 150"/>
                <a:gd name="T115" fmla="*/ 99 h 200"/>
                <a:gd name="T116" fmla="*/ 25 w 150"/>
                <a:gd name="T117" fmla="*/ 102 h 200"/>
                <a:gd name="T118" fmla="*/ 18 w 150"/>
                <a:gd name="T119" fmla="*/ 104 h 20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" name="Freeform 294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18 h 110"/>
                <a:gd name="T2" fmla="*/ 1 w 237"/>
                <a:gd name="T3" fmla="*/ 19 h 110"/>
                <a:gd name="T4" fmla="*/ 5 w 237"/>
                <a:gd name="T5" fmla="*/ 21 h 110"/>
                <a:gd name="T6" fmla="*/ 17 w 237"/>
                <a:gd name="T7" fmla="*/ 21 h 110"/>
                <a:gd name="T8" fmla="*/ 27 w 237"/>
                <a:gd name="T9" fmla="*/ 22 h 110"/>
                <a:gd name="T10" fmla="*/ 35 w 237"/>
                <a:gd name="T11" fmla="*/ 25 h 110"/>
                <a:gd name="T12" fmla="*/ 38 w 237"/>
                <a:gd name="T13" fmla="*/ 27 h 110"/>
                <a:gd name="T14" fmla="*/ 41 w 237"/>
                <a:gd name="T15" fmla="*/ 34 h 110"/>
                <a:gd name="T16" fmla="*/ 45 w 237"/>
                <a:gd name="T17" fmla="*/ 41 h 110"/>
                <a:gd name="T18" fmla="*/ 51 w 237"/>
                <a:gd name="T19" fmla="*/ 48 h 110"/>
                <a:gd name="T20" fmla="*/ 59 w 237"/>
                <a:gd name="T21" fmla="*/ 51 h 110"/>
                <a:gd name="T22" fmla="*/ 59 w 237"/>
                <a:gd name="T23" fmla="*/ 49 h 110"/>
                <a:gd name="T24" fmla="*/ 53 w 237"/>
                <a:gd name="T25" fmla="*/ 41 h 110"/>
                <a:gd name="T26" fmla="*/ 49 w 237"/>
                <a:gd name="T27" fmla="*/ 30 h 110"/>
                <a:gd name="T28" fmla="*/ 50 w 237"/>
                <a:gd name="T29" fmla="*/ 26 h 110"/>
                <a:gd name="T30" fmla="*/ 56 w 237"/>
                <a:gd name="T31" fmla="*/ 27 h 110"/>
                <a:gd name="T32" fmla="*/ 63 w 237"/>
                <a:gd name="T33" fmla="*/ 29 h 110"/>
                <a:gd name="T34" fmla="*/ 69 w 237"/>
                <a:gd name="T35" fmla="*/ 30 h 110"/>
                <a:gd name="T36" fmla="*/ 71 w 237"/>
                <a:gd name="T37" fmla="*/ 34 h 110"/>
                <a:gd name="T38" fmla="*/ 74 w 237"/>
                <a:gd name="T39" fmla="*/ 39 h 110"/>
                <a:gd name="T40" fmla="*/ 79 w 237"/>
                <a:gd name="T41" fmla="*/ 46 h 110"/>
                <a:gd name="T42" fmla="*/ 87 w 237"/>
                <a:gd name="T43" fmla="*/ 52 h 110"/>
                <a:gd name="T44" fmla="*/ 96 w 237"/>
                <a:gd name="T45" fmla="*/ 56 h 110"/>
                <a:gd name="T46" fmla="*/ 102 w 237"/>
                <a:gd name="T47" fmla="*/ 54 h 110"/>
                <a:gd name="T48" fmla="*/ 95 w 237"/>
                <a:gd name="T49" fmla="*/ 50 h 110"/>
                <a:gd name="T50" fmla="*/ 87 w 237"/>
                <a:gd name="T51" fmla="*/ 45 h 110"/>
                <a:gd name="T52" fmla="*/ 82 w 237"/>
                <a:gd name="T53" fmla="*/ 39 h 110"/>
                <a:gd name="T54" fmla="*/ 78 w 237"/>
                <a:gd name="T55" fmla="*/ 34 h 110"/>
                <a:gd name="T56" fmla="*/ 83 w 237"/>
                <a:gd name="T57" fmla="*/ 36 h 110"/>
                <a:gd name="T58" fmla="*/ 95 w 237"/>
                <a:gd name="T59" fmla="*/ 39 h 110"/>
                <a:gd name="T60" fmla="*/ 109 w 237"/>
                <a:gd name="T61" fmla="*/ 41 h 110"/>
                <a:gd name="T62" fmla="*/ 120 w 237"/>
                <a:gd name="T63" fmla="*/ 42 h 110"/>
                <a:gd name="T64" fmla="*/ 125 w 237"/>
                <a:gd name="T65" fmla="*/ 42 h 110"/>
                <a:gd name="T66" fmla="*/ 124 w 237"/>
                <a:gd name="T67" fmla="*/ 39 h 110"/>
                <a:gd name="T68" fmla="*/ 116 w 237"/>
                <a:gd name="T69" fmla="*/ 38 h 110"/>
                <a:gd name="T70" fmla="*/ 105 w 237"/>
                <a:gd name="T71" fmla="*/ 34 h 110"/>
                <a:gd name="T72" fmla="*/ 93 w 237"/>
                <a:gd name="T73" fmla="*/ 31 h 110"/>
                <a:gd name="T74" fmla="*/ 84 w 237"/>
                <a:gd name="T75" fmla="*/ 29 h 110"/>
                <a:gd name="T76" fmla="*/ 86 w 237"/>
                <a:gd name="T77" fmla="*/ 24 h 110"/>
                <a:gd name="T78" fmla="*/ 95 w 237"/>
                <a:gd name="T79" fmla="*/ 20 h 110"/>
                <a:gd name="T80" fmla="*/ 102 w 237"/>
                <a:gd name="T81" fmla="*/ 18 h 110"/>
                <a:gd name="T82" fmla="*/ 101 w 237"/>
                <a:gd name="T83" fmla="*/ 16 h 110"/>
                <a:gd name="T84" fmla="*/ 95 w 237"/>
                <a:gd name="T85" fmla="*/ 14 h 110"/>
                <a:gd name="T86" fmla="*/ 89 w 237"/>
                <a:gd name="T87" fmla="*/ 15 h 110"/>
                <a:gd name="T88" fmla="*/ 82 w 237"/>
                <a:gd name="T89" fmla="*/ 18 h 110"/>
                <a:gd name="T90" fmla="*/ 78 w 237"/>
                <a:gd name="T91" fmla="*/ 22 h 110"/>
                <a:gd name="T92" fmla="*/ 73 w 237"/>
                <a:gd name="T93" fmla="*/ 24 h 110"/>
                <a:gd name="T94" fmla="*/ 65 w 237"/>
                <a:gd name="T95" fmla="*/ 23 h 110"/>
                <a:gd name="T96" fmla="*/ 58 w 237"/>
                <a:gd name="T97" fmla="*/ 22 h 110"/>
                <a:gd name="T98" fmla="*/ 52 w 237"/>
                <a:gd name="T99" fmla="*/ 22 h 110"/>
                <a:gd name="T100" fmla="*/ 49 w 237"/>
                <a:gd name="T101" fmla="*/ 17 h 110"/>
                <a:gd name="T102" fmla="*/ 56 w 237"/>
                <a:gd name="T103" fmla="*/ 7 h 110"/>
                <a:gd name="T104" fmla="*/ 65 w 237"/>
                <a:gd name="T105" fmla="*/ 3 h 110"/>
                <a:gd name="T106" fmla="*/ 64 w 237"/>
                <a:gd name="T107" fmla="*/ 0 h 110"/>
                <a:gd name="T108" fmla="*/ 59 w 237"/>
                <a:gd name="T109" fmla="*/ 1 h 110"/>
                <a:gd name="T110" fmla="*/ 52 w 237"/>
                <a:gd name="T111" fmla="*/ 3 h 110"/>
                <a:gd name="T112" fmla="*/ 43 w 237"/>
                <a:gd name="T113" fmla="*/ 10 h 110"/>
                <a:gd name="T114" fmla="*/ 38 w 237"/>
                <a:gd name="T115" fmla="*/ 14 h 110"/>
                <a:gd name="T116" fmla="*/ 34 w 237"/>
                <a:gd name="T117" fmla="*/ 16 h 110"/>
                <a:gd name="T118" fmla="*/ 24 w 237"/>
                <a:gd name="T119" fmla="*/ 16 h 110"/>
                <a:gd name="T120" fmla="*/ 13 w 237"/>
                <a:gd name="T121" fmla="*/ 16 h 110"/>
                <a:gd name="T122" fmla="*/ 4 w 237"/>
                <a:gd name="T123" fmla="*/ 17 h 11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" name="Freeform 295"/>
            <p:cNvSpPr>
              <a:spLocks/>
            </p:cNvSpPr>
            <p:nvPr/>
          </p:nvSpPr>
          <p:spPr bwMode="auto">
            <a:xfrm>
              <a:off x="3643" y="2170"/>
              <a:ext cx="170" cy="195"/>
            </a:xfrm>
            <a:custGeom>
              <a:avLst/>
              <a:gdLst>
                <a:gd name="T0" fmla="*/ 4 w 194"/>
                <a:gd name="T1" fmla="*/ 4 h 222"/>
                <a:gd name="T2" fmla="*/ 14 w 194"/>
                <a:gd name="T3" fmla="*/ 15 h 222"/>
                <a:gd name="T4" fmla="*/ 15 w 194"/>
                <a:gd name="T5" fmla="*/ 28 h 222"/>
                <a:gd name="T6" fmla="*/ 15 w 194"/>
                <a:gd name="T7" fmla="*/ 54 h 222"/>
                <a:gd name="T8" fmla="*/ 18 w 194"/>
                <a:gd name="T9" fmla="*/ 52 h 222"/>
                <a:gd name="T10" fmla="*/ 19 w 194"/>
                <a:gd name="T11" fmla="*/ 32 h 222"/>
                <a:gd name="T12" fmla="*/ 25 w 194"/>
                <a:gd name="T13" fmla="*/ 25 h 222"/>
                <a:gd name="T14" fmla="*/ 27 w 194"/>
                <a:gd name="T15" fmla="*/ 27 h 222"/>
                <a:gd name="T16" fmla="*/ 33 w 194"/>
                <a:gd name="T17" fmla="*/ 33 h 222"/>
                <a:gd name="T18" fmla="*/ 43 w 194"/>
                <a:gd name="T19" fmla="*/ 45 h 222"/>
                <a:gd name="T20" fmla="*/ 45 w 194"/>
                <a:gd name="T21" fmla="*/ 59 h 222"/>
                <a:gd name="T22" fmla="*/ 45 w 194"/>
                <a:gd name="T23" fmla="*/ 79 h 222"/>
                <a:gd name="T24" fmla="*/ 49 w 194"/>
                <a:gd name="T25" fmla="*/ 78 h 222"/>
                <a:gd name="T26" fmla="*/ 50 w 194"/>
                <a:gd name="T27" fmla="*/ 59 h 222"/>
                <a:gd name="T28" fmla="*/ 58 w 194"/>
                <a:gd name="T29" fmla="*/ 56 h 222"/>
                <a:gd name="T30" fmla="*/ 69 w 194"/>
                <a:gd name="T31" fmla="*/ 71 h 222"/>
                <a:gd name="T32" fmla="*/ 82 w 194"/>
                <a:gd name="T33" fmla="*/ 90 h 222"/>
                <a:gd name="T34" fmla="*/ 93 w 194"/>
                <a:gd name="T35" fmla="*/ 105 h 222"/>
                <a:gd name="T36" fmla="*/ 97 w 194"/>
                <a:gd name="T37" fmla="*/ 115 h 222"/>
                <a:gd name="T38" fmla="*/ 101 w 194"/>
                <a:gd name="T39" fmla="*/ 114 h 222"/>
                <a:gd name="T40" fmla="*/ 97 w 194"/>
                <a:gd name="T41" fmla="*/ 105 h 222"/>
                <a:gd name="T42" fmla="*/ 89 w 194"/>
                <a:gd name="T43" fmla="*/ 89 h 222"/>
                <a:gd name="T44" fmla="*/ 76 w 194"/>
                <a:gd name="T45" fmla="*/ 70 h 222"/>
                <a:gd name="T46" fmla="*/ 65 w 194"/>
                <a:gd name="T47" fmla="*/ 54 h 222"/>
                <a:gd name="T48" fmla="*/ 63 w 194"/>
                <a:gd name="T49" fmla="*/ 48 h 222"/>
                <a:gd name="T50" fmla="*/ 69 w 194"/>
                <a:gd name="T51" fmla="*/ 46 h 222"/>
                <a:gd name="T52" fmla="*/ 75 w 194"/>
                <a:gd name="T53" fmla="*/ 44 h 222"/>
                <a:gd name="T54" fmla="*/ 81 w 194"/>
                <a:gd name="T55" fmla="*/ 46 h 222"/>
                <a:gd name="T56" fmla="*/ 89 w 194"/>
                <a:gd name="T57" fmla="*/ 48 h 222"/>
                <a:gd name="T58" fmla="*/ 91 w 194"/>
                <a:gd name="T59" fmla="*/ 48 h 222"/>
                <a:gd name="T60" fmla="*/ 86 w 194"/>
                <a:gd name="T61" fmla="*/ 43 h 222"/>
                <a:gd name="T62" fmla="*/ 78 w 194"/>
                <a:gd name="T63" fmla="*/ 41 h 222"/>
                <a:gd name="T64" fmla="*/ 68 w 194"/>
                <a:gd name="T65" fmla="*/ 40 h 222"/>
                <a:gd name="T66" fmla="*/ 59 w 194"/>
                <a:gd name="T67" fmla="*/ 41 h 222"/>
                <a:gd name="T68" fmla="*/ 53 w 194"/>
                <a:gd name="T69" fmla="*/ 41 h 222"/>
                <a:gd name="T70" fmla="*/ 46 w 194"/>
                <a:gd name="T71" fmla="*/ 36 h 222"/>
                <a:gd name="T72" fmla="*/ 40 w 194"/>
                <a:gd name="T73" fmla="*/ 31 h 222"/>
                <a:gd name="T74" fmla="*/ 36 w 194"/>
                <a:gd name="T75" fmla="*/ 25 h 222"/>
                <a:gd name="T76" fmla="*/ 37 w 194"/>
                <a:gd name="T77" fmla="*/ 24 h 222"/>
                <a:gd name="T78" fmla="*/ 41 w 194"/>
                <a:gd name="T79" fmla="*/ 22 h 222"/>
                <a:gd name="T80" fmla="*/ 46 w 194"/>
                <a:gd name="T81" fmla="*/ 21 h 222"/>
                <a:gd name="T82" fmla="*/ 53 w 194"/>
                <a:gd name="T83" fmla="*/ 22 h 222"/>
                <a:gd name="T84" fmla="*/ 59 w 194"/>
                <a:gd name="T85" fmla="*/ 22 h 222"/>
                <a:gd name="T86" fmla="*/ 58 w 194"/>
                <a:gd name="T87" fmla="*/ 20 h 222"/>
                <a:gd name="T88" fmla="*/ 53 w 194"/>
                <a:gd name="T89" fmla="*/ 19 h 222"/>
                <a:gd name="T90" fmla="*/ 46 w 194"/>
                <a:gd name="T91" fmla="*/ 18 h 222"/>
                <a:gd name="T92" fmla="*/ 38 w 194"/>
                <a:gd name="T93" fmla="*/ 17 h 222"/>
                <a:gd name="T94" fmla="*/ 31 w 194"/>
                <a:gd name="T95" fmla="*/ 17 h 222"/>
                <a:gd name="T96" fmla="*/ 25 w 194"/>
                <a:gd name="T97" fmla="*/ 17 h 222"/>
                <a:gd name="T98" fmla="*/ 18 w 194"/>
                <a:gd name="T99" fmla="*/ 11 h 222"/>
                <a:gd name="T100" fmla="*/ 10 w 194"/>
                <a:gd name="T101" fmla="*/ 4 h 222"/>
                <a:gd name="T102" fmla="*/ 4 w 194"/>
                <a:gd name="T103" fmla="*/ 0 h 2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" name="Freeform 296"/>
            <p:cNvSpPr>
              <a:spLocks/>
            </p:cNvSpPr>
            <p:nvPr/>
          </p:nvSpPr>
          <p:spPr bwMode="auto">
            <a:xfrm>
              <a:off x="3498" y="2188"/>
              <a:ext cx="128" cy="224"/>
            </a:xfrm>
            <a:custGeom>
              <a:avLst/>
              <a:gdLst>
                <a:gd name="T0" fmla="*/ 48 w 147"/>
                <a:gd name="T1" fmla="*/ 16 h 255"/>
                <a:gd name="T2" fmla="*/ 41 w 147"/>
                <a:gd name="T3" fmla="*/ 25 h 255"/>
                <a:gd name="T4" fmla="*/ 24 w 147"/>
                <a:gd name="T5" fmla="*/ 33 h 255"/>
                <a:gd name="T6" fmla="*/ 10 w 147"/>
                <a:gd name="T7" fmla="*/ 43 h 255"/>
                <a:gd name="T8" fmla="*/ 9 w 147"/>
                <a:gd name="T9" fmla="*/ 49 h 255"/>
                <a:gd name="T10" fmla="*/ 14 w 147"/>
                <a:gd name="T11" fmla="*/ 46 h 255"/>
                <a:gd name="T12" fmla="*/ 24 w 147"/>
                <a:gd name="T13" fmla="*/ 37 h 255"/>
                <a:gd name="T14" fmla="*/ 37 w 147"/>
                <a:gd name="T15" fmla="*/ 33 h 255"/>
                <a:gd name="T16" fmla="*/ 38 w 147"/>
                <a:gd name="T17" fmla="*/ 47 h 255"/>
                <a:gd name="T18" fmla="*/ 29 w 147"/>
                <a:gd name="T19" fmla="*/ 56 h 255"/>
                <a:gd name="T20" fmla="*/ 14 w 147"/>
                <a:gd name="T21" fmla="*/ 64 h 255"/>
                <a:gd name="T22" fmla="*/ 5 w 147"/>
                <a:gd name="T23" fmla="*/ 74 h 255"/>
                <a:gd name="T24" fmla="*/ 6 w 147"/>
                <a:gd name="T25" fmla="*/ 81 h 255"/>
                <a:gd name="T26" fmla="*/ 9 w 147"/>
                <a:gd name="T27" fmla="*/ 76 h 255"/>
                <a:gd name="T28" fmla="*/ 19 w 147"/>
                <a:gd name="T29" fmla="*/ 68 h 255"/>
                <a:gd name="T30" fmla="*/ 33 w 147"/>
                <a:gd name="T31" fmla="*/ 62 h 255"/>
                <a:gd name="T32" fmla="*/ 33 w 147"/>
                <a:gd name="T33" fmla="*/ 76 h 255"/>
                <a:gd name="T34" fmla="*/ 26 w 147"/>
                <a:gd name="T35" fmla="*/ 87 h 255"/>
                <a:gd name="T36" fmla="*/ 14 w 147"/>
                <a:gd name="T37" fmla="*/ 93 h 255"/>
                <a:gd name="T38" fmla="*/ 7 w 147"/>
                <a:gd name="T39" fmla="*/ 104 h 255"/>
                <a:gd name="T40" fmla="*/ 11 w 147"/>
                <a:gd name="T41" fmla="*/ 103 h 255"/>
                <a:gd name="T42" fmla="*/ 21 w 147"/>
                <a:gd name="T43" fmla="*/ 96 h 255"/>
                <a:gd name="T44" fmla="*/ 29 w 147"/>
                <a:gd name="T45" fmla="*/ 92 h 255"/>
                <a:gd name="T46" fmla="*/ 24 w 147"/>
                <a:gd name="T47" fmla="*/ 105 h 255"/>
                <a:gd name="T48" fmla="*/ 13 w 147"/>
                <a:gd name="T49" fmla="*/ 124 h 255"/>
                <a:gd name="T50" fmla="*/ 2 w 147"/>
                <a:gd name="T51" fmla="*/ 131 h 255"/>
                <a:gd name="T52" fmla="*/ 4 w 147"/>
                <a:gd name="T53" fmla="*/ 133 h 255"/>
                <a:gd name="T54" fmla="*/ 15 w 147"/>
                <a:gd name="T55" fmla="*/ 125 h 255"/>
                <a:gd name="T56" fmla="*/ 29 w 147"/>
                <a:gd name="T57" fmla="*/ 106 h 255"/>
                <a:gd name="T58" fmla="*/ 39 w 147"/>
                <a:gd name="T59" fmla="*/ 92 h 255"/>
                <a:gd name="T60" fmla="*/ 47 w 147"/>
                <a:gd name="T61" fmla="*/ 107 h 255"/>
                <a:gd name="T62" fmla="*/ 47 w 147"/>
                <a:gd name="T63" fmla="*/ 115 h 255"/>
                <a:gd name="T64" fmla="*/ 51 w 147"/>
                <a:gd name="T65" fmla="*/ 109 h 255"/>
                <a:gd name="T66" fmla="*/ 49 w 147"/>
                <a:gd name="T67" fmla="*/ 98 h 255"/>
                <a:gd name="T68" fmla="*/ 41 w 147"/>
                <a:gd name="T69" fmla="*/ 86 h 255"/>
                <a:gd name="T70" fmla="*/ 44 w 147"/>
                <a:gd name="T71" fmla="*/ 66 h 255"/>
                <a:gd name="T72" fmla="*/ 47 w 147"/>
                <a:gd name="T73" fmla="*/ 58 h 255"/>
                <a:gd name="T74" fmla="*/ 56 w 147"/>
                <a:gd name="T75" fmla="*/ 63 h 255"/>
                <a:gd name="T76" fmla="*/ 66 w 147"/>
                <a:gd name="T77" fmla="*/ 83 h 255"/>
                <a:gd name="T78" fmla="*/ 68 w 147"/>
                <a:gd name="T79" fmla="*/ 86 h 255"/>
                <a:gd name="T80" fmla="*/ 67 w 147"/>
                <a:gd name="T81" fmla="*/ 76 h 255"/>
                <a:gd name="T82" fmla="*/ 60 w 147"/>
                <a:gd name="T83" fmla="*/ 60 h 255"/>
                <a:gd name="T84" fmla="*/ 45 w 147"/>
                <a:gd name="T85" fmla="*/ 50 h 255"/>
                <a:gd name="T86" fmla="*/ 51 w 147"/>
                <a:gd name="T87" fmla="*/ 36 h 255"/>
                <a:gd name="T88" fmla="*/ 56 w 147"/>
                <a:gd name="T89" fmla="*/ 34 h 255"/>
                <a:gd name="T90" fmla="*/ 65 w 147"/>
                <a:gd name="T91" fmla="*/ 40 h 255"/>
                <a:gd name="T92" fmla="*/ 71 w 147"/>
                <a:gd name="T93" fmla="*/ 47 h 255"/>
                <a:gd name="T94" fmla="*/ 73 w 147"/>
                <a:gd name="T95" fmla="*/ 50 h 255"/>
                <a:gd name="T96" fmla="*/ 71 w 147"/>
                <a:gd name="T97" fmla="*/ 41 h 255"/>
                <a:gd name="T98" fmla="*/ 64 w 147"/>
                <a:gd name="T99" fmla="*/ 30 h 255"/>
                <a:gd name="T100" fmla="*/ 55 w 147"/>
                <a:gd name="T101" fmla="*/ 24 h 255"/>
                <a:gd name="T102" fmla="*/ 55 w 147"/>
                <a:gd name="T103" fmla="*/ 8 h 255"/>
                <a:gd name="T104" fmla="*/ 51 w 147"/>
                <a:gd name="T105" fmla="*/ 1 h 2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" name="Freeform 297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104 w 234"/>
                <a:gd name="T1" fmla="*/ 4 h 131"/>
                <a:gd name="T2" fmla="*/ 94 w 234"/>
                <a:gd name="T3" fmla="*/ 8 h 131"/>
                <a:gd name="T4" fmla="*/ 82 w 234"/>
                <a:gd name="T5" fmla="*/ 12 h 131"/>
                <a:gd name="T6" fmla="*/ 73 w 234"/>
                <a:gd name="T7" fmla="*/ 17 h 131"/>
                <a:gd name="T8" fmla="*/ 69 w 234"/>
                <a:gd name="T9" fmla="*/ 17 h 131"/>
                <a:gd name="T10" fmla="*/ 62 w 234"/>
                <a:gd name="T11" fmla="*/ 13 h 131"/>
                <a:gd name="T12" fmla="*/ 53 w 234"/>
                <a:gd name="T13" fmla="*/ 12 h 131"/>
                <a:gd name="T14" fmla="*/ 46 w 234"/>
                <a:gd name="T15" fmla="*/ 12 h 131"/>
                <a:gd name="T16" fmla="*/ 40 w 234"/>
                <a:gd name="T17" fmla="*/ 14 h 131"/>
                <a:gd name="T18" fmla="*/ 41 w 234"/>
                <a:gd name="T19" fmla="*/ 16 h 131"/>
                <a:gd name="T20" fmla="*/ 46 w 234"/>
                <a:gd name="T21" fmla="*/ 16 h 131"/>
                <a:gd name="T22" fmla="*/ 53 w 234"/>
                <a:gd name="T23" fmla="*/ 17 h 131"/>
                <a:gd name="T24" fmla="*/ 59 w 234"/>
                <a:gd name="T25" fmla="*/ 21 h 131"/>
                <a:gd name="T26" fmla="*/ 65 w 234"/>
                <a:gd name="T27" fmla="*/ 24 h 131"/>
                <a:gd name="T28" fmla="*/ 63 w 234"/>
                <a:gd name="T29" fmla="*/ 27 h 131"/>
                <a:gd name="T30" fmla="*/ 57 w 234"/>
                <a:gd name="T31" fmla="*/ 35 h 131"/>
                <a:gd name="T32" fmla="*/ 50 w 234"/>
                <a:gd name="T33" fmla="*/ 35 h 131"/>
                <a:gd name="T34" fmla="*/ 40 w 234"/>
                <a:gd name="T35" fmla="*/ 34 h 131"/>
                <a:gd name="T36" fmla="*/ 28 w 234"/>
                <a:gd name="T37" fmla="*/ 33 h 131"/>
                <a:gd name="T38" fmla="*/ 19 w 234"/>
                <a:gd name="T39" fmla="*/ 33 h 131"/>
                <a:gd name="T40" fmla="*/ 19 w 234"/>
                <a:gd name="T41" fmla="*/ 34 h 131"/>
                <a:gd name="T42" fmla="*/ 26 w 234"/>
                <a:gd name="T43" fmla="*/ 35 h 131"/>
                <a:gd name="T44" fmla="*/ 35 w 234"/>
                <a:gd name="T45" fmla="*/ 37 h 131"/>
                <a:gd name="T46" fmla="*/ 42 w 234"/>
                <a:gd name="T47" fmla="*/ 39 h 131"/>
                <a:gd name="T48" fmla="*/ 40 w 234"/>
                <a:gd name="T49" fmla="*/ 45 h 131"/>
                <a:gd name="T50" fmla="*/ 31 w 234"/>
                <a:gd name="T51" fmla="*/ 51 h 131"/>
                <a:gd name="T52" fmla="*/ 19 w 234"/>
                <a:gd name="T53" fmla="*/ 55 h 131"/>
                <a:gd name="T54" fmla="*/ 10 w 234"/>
                <a:gd name="T55" fmla="*/ 58 h 131"/>
                <a:gd name="T56" fmla="*/ 3 w 234"/>
                <a:gd name="T57" fmla="*/ 58 h 131"/>
                <a:gd name="T58" fmla="*/ 1 w 234"/>
                <a:gd name="T59" fmla="*/ 58 h 131"/>
                <a:gd name="T60" fmla="*/ 8 w 234"/>
                <a:gd name="T61" fmla="*/ 60 h 131"/>
                <a:gd name="T62" fmla="*/ 19 w 234"/>
                <a:gd name="T63" fmla="*/ 59 h 131"/>
                <a:gd name="T64" fmla="*/ 32 w 234"/>
                <a:gd name="T65" fmla="*/ 58 h 131"/>
                <a:gd name="T66" fmla="*/ 46 w 234"/>
                <a:gd name="T67" fmla="*/ 51 h 131"/>
                <a:gd name="T68" fmla="*/ 53 w 234"/>
                <a:gd name="T69" fmla="*/ 51 h 131"/>
                <a:gd name="T70" fmla="*/ 53 w 234"/>
                <a:gd name="T71" fmla="*/ 64 h 131"/>
                <a:gd name="T72" fmla="*/ 47 w 234"/>
                <a:gd name="T73" fmla="*/ 71 h 131"/>
                <a:gd name="T74" fmla="*/ 50 w 234"/>
                <a:gd name="T75" fmla="*/ 72 h 131"/>
                <a:gd name="T76" fmla="*/ 56 w 234"/>
                <a:gd name="T77" fmla="*/ 66 h 131"/>
                <a:gd name="T78" fmla="*/ 59 w 234"/>
                <a:gd name="T79" fmla="*/ 52 h 131"/>
                <a:gd name="T80" fmla="*/ 60 w 234"/>
                <a:gd name="T81" fmla="*/ 43 h 131"/>
                <a:gd name="T82" fmla="*/ 66 w 234"/>
                <a:gd name="T83" fmla="*/ 36 h 131"/>
                <a:gd name="T84" fmla="*/ 73 w 234"/>
                <a:gd name="T85" fmla="*/ 31 h 131"/>
                <a:gd name="T86" fmla="*/ 78 w 234"/>
                <a:gd name="T87" fmla="*/ 27 h 131"/>
                <a:gd name="T88" fmla="*/ 84 w 234"/>
                <a:gd name="T89" fmla="*/ 30 h 131"/>
                <a:gd name="T90" fmla="*/ 85 w 234"/>
                <a:gd name="T91" fmla="*/ 45 h 131"/>
                <a:gd name="T92" fmla="*/ 83 w 234"/>
                <a:gd name="T93" fmla="*/ 54 h 131"/>
                <a:gd name="T94" fmla="*/ 85 w 234"/>
                <a:gd name="T95" fmla="*/ 55 h 131"/>
                <a:gd name="T96" fmla="*/ 90 w 234"/>
                <a:gd name="T97" fmla="*/ 46 h 131"/>
                <a:gd name="T98" fmla="*/ 90 w 234"/>
                <a:gd name="T99" fmla="*/ 30 h 131"/>
                <a:gd name="T100" fmla="*/ 90 w 234"/>
                <a:gd name="T101" fmla="*/ 19 h 131"/>
                <a:gd name="T102" fmla="*/ 97 w 234"/>
                <a:gd name="T103" fmla="*/ 12 h 131"/>
                <a:gd name="T104" fmla="*/ 109 w 234"/>
                <a:gd name="T105" fmla="*/ 6 h 131"/>
                <a:gd name="T106" fmla="*/ 117 w 234"/>
                <a:gd name="T107" fmla="*/ 2 h 131"/>
                <a:gd name="T108" fmla="*/ 118 w 234"/>
                <a:gd name="T109" fmla="*/ 0 h 131"/>
                <a:gd name="T110" fmla="*/ 110 w 234"/>
                <a:gd name="T111" fmla="*/ 2 h 13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4" name="Freeform 298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4 w 22"/>
                <a:gd name="T3" fmla="*/ 0 h 23"/>
                <a:gd name="T4" fmla="*/ 7 w 22"/>
                <a:gd name="T5" fmla="*/ 0 h 23"/>
                <a:gd name="T6" fmla="*/ 9 w 22"/>
                <a:gd name="T7" fmla="*/ 2 h 23"/>
                <a:gd name="T8" fmla="*/ 10 w 22"/>
                <a:gd name="T9" fmla="*/ 5 h 23"/>
                <a:gd name="T10" fmla="*/ 10 w 22"/>
                <a:gd name="T11" fmla="*/ 6 h 23"/>
                <a:gd name="T12" fmla="*/ 10 w 22"/>
                <a:gd name="T13" fmla="*/ 10 h 23"/>
                <a:gd name="T14" fmla="*/ 10 w 22"/>
                <a:gd name="T15" fmla="*/ 13 h 23"/>
                <a:gd name="T16" fmla="*/ 9 w 22"/>
                <a:gd name="T17" fmla="*/ 14 h 23"/>
                <a:gd name="T18" fmla="*/ 8 w 22"/>
                <a:gd name="T19" fmla="*/ 14 h 23"/>
                <a:gd name="T20" fmla="*/ 6 w 22"/>
                <a:gd name="T21" fmla="*/ 15 h 23"/>
                <a:gd name="T22" fmla="*/ 3 w 22"/>
                <a:gd name="T23" fmla="*/ 14 h 23"/>
                <a:gd name="T24" fmla="*/ 3 w 22"/>
                <a:gd name="T25" fmla="*/ 13 h 23"/>
                <a:gd name="T26" fmla="*/ 1 w 22"/>
                <a:gd name="T27" fmla="*/ 10 h 23"/>
                <a:gd name="T28" fmla="*/ 0 w 22"/>
                <a:gd name="T29" fmla="*/ 5 h 23"/>
                <a:gd name="T30" fmla="*/ 1 w 22"/>
                <a:gd name="T31" fmla="*/ 4 h 23"/>
                <a:gd name="T32" fmla="*/ 3 w 22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5" name="Freeform 299"/>
            <p:cNvSpPr>
              <a:spLocks/>
            </p:cNvSpPr>
            <p:nvPr/>
          </p:nvSpPr>
          <p:spPr bwMode="auto">
            <a:xfrm>
              <a:off x="3636" y="2119"/>
              <a:ext cx="16" cy="14"/>
            </a:xfrm>
            <a:custGeom>
              <a:avLst/>
              <a:gdLst>
                <a:gd name="T0" fmla="*/ 3 w 19"/>
                <a:gd name="T1" fmla="*/ 1 h 15"/>
                <a:gd name="T2" fmla="*/ 3 w 19"/>
                <a:gd name="T3" fmla="*/ 0 h 15"/>
                <a:gd name="T4" fmla="*/ 5 w 19"/>
                <a:gd name="T5" fmla="*/ 0 h 15"/>
                <a:gd name="T6" fmla="*/ 6 w 19"/>
                <a:gd name="T7" fmla="*/ 0 h 15"/>
                <a:gd name="T8" fmla="*/ 7 w 19"/>
                <a:gd name="T9" fmla="*/ 3 h 15"/>
                <a:gd name="T10" fmla="*/ 8 w 19"/>
                <a:gd name="T11" fmla="*/ 5 h 15"/>
                <a:gd name="T12" fmla="*/ 8 w 19"/>
                <a:gd name="T13" fmla="*/ 7 h 15"/>
                <a:gd name="T14" fmla="*/ 8 w 19"/>
                <a:gd name="T15" fmla="*/ 7 h 15"/>
                <a:gd name="T16" fmla="*/ 7 w 19"/>
                <a:gd name="T17" fmla="*/ 8 h 15"/>
                <a:gd name="T18" fmla="*/ 6 w 19"/>
                <a:gd name="T19" fmla="*/ 10 h 15"/>
                <a:gd name="T20" fmla="*/ 3 w 19"/>
                <a:gd name="T21" fmla="*/ 9 h 15"/>
                <a:gd name="T22" fmla="*/ 3 w 19"/>
                <a:gd name="T23" fmla="*/ 8 h 15"/>
                <a:gd name="T24" fmla="*/ 3 w 19"/>
                <a:gd name="T25" fmla="*/ 7 h 15"/>
                <a:gd name="T26" fmla="*/ 2 w 19"/>
                <a:gd name="T27" fmla="*/ 7 h 15"/>
                <a:gd name="T28" fmla="*/ 0 w 19"/>
                <a:gd name="T29" fmla="*/ 7 h 15"/>
                <a:gd name="T30" fmla="*/ 0 w 19"/>
                <a:gd name="T31" fmla="*/ 5 h 15"/>
                <a:gd name="T32" fmla="*/ 3 w 19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6" name="Freeform 300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5 h 23"/>
                <a:gd name="T2" fmla="*/ 4 w 24"/>
                <a:gd name="T3" fmla="*/ 2 h 23"/>
                <a:gd name="T4" fmla="*/ 6 w 24"/>
                <a:gd name="T5" fmla="*/ 0 h 23"/>
                <a:gd name="T6" fmla="*/ 8 w 24"/>
                <a:gd name="T7" fmla="*/ 0 h 23"/>
                <a:gd name="T8" fmla="*/ 10 w 24"/>
                <a:gd name="T9" fmla="*/ 3 h 23"/>
                <a:gd name="T10" fmla="*/ 12 w 24"/>
                <a:gd name="T11" fmla="*/ 5 h 23"/>
                <a:gd name="T12" fmla="*/ 12 w 24"/>
                <a:gd name="T13" fmla="*/ 5 h 23"/>
                <a:gd name="T14" fmla="*/ 12 w 24"/>
                <a:gd name="T15" fmla="*/ 10 h 23"/>
                <a:gd name="T16" fmla="*/ 11 w 24"/>
                <a:gd name="T17" fmla="*/ 12 h 23"/>
                <a:gd name="T18" fmla="*/ 10 w 24"/>
                <a:gd name="T19" fmla="*/ 14 h 23"/>
                <a:gd name="T20" fmla="*/ 7 w 24"/>
                <a:gd name="T21" fmla="*/ 15 h 23"/>
                <a:gd name="T22" fmla="*/ 4 w 24"/>
                <a:gd name="T23" fmla="*/ 15 h 23"/>
                <a:gd name="T24" fmla="*/ 3 w 24"/>
                <a:gd name="T25" fmla="*/ 14 h 23"/>
                <a:gd name="T26" fmla="*/ 1 w 24"/>
                <a:gd name="T27" fmla="*/ 12 h 23"/>
                <a:gd name="T28" fmla="*/ 0 w 24"/>
                <a:gd name="T29" fmla="*/ 8 h 23"/>
                <a:gd name="T30" fmla="*/ 0 w 24"/>
                <a:gd name="T31" fmla="*/ 5 h 23"/>
                <a:gd name="T32" fmla="*/ 2 w 24"/>
                <a:gd name="T33" fmla="*/ 5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7" name="Freeform 301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3 w 26"/>
                <a:gd name="T1" fmla="*/ 0 h 25"/>
                <a:gd name="T2" fmla="*/ 14 w 26"/>
                <a:gd name="T3" fmla="*/ 1 h 25"/>
                <a:gd name="T4" fmla="*/ 19 w 26"/>
                <a:gd name="T5" fmla="*/ 2 h 25"/>
                <a:gd name="T6" fmla="*/ 20 w 26"/>
                <a:gd name="T7" fmla="*/ 6 h 25"/>
                <a:gd name="T8" fmla="*/ 21 w 26"/>
                <a:gd name="T9" fmla="*/ 6 h 25"/>
                <a:gd name="T10" fmla="*/ 20 w 26"/>
                <a:gd name="T11" fmla="*/ 12 h 25"/>
                <a:gd name="T12" fmla="*/ 18 w 26"/>
                <a:gd name="T13" fmla="*/ 15 h 25"/>
                <a:gd name="T14" fmla="*/ 14 w 26"/>
                <a:gd name="T15" fmla="*/ 16 h 25"/>
                <a:gd name="T16" fmla="*/ 13 w 26"/>
                <a:gd name="T17" fmla="*/ 16 h 25"/>
                <a:gd name="T18" fmla="*/ 9 w 26"/>
                <a:gd name="T19" fmla="*/ 16 h 25"/>
                <a:gd name="T20" fmla="*/ 4 w 26"/>
                <a:gd name="T21" fmla="*/ 14 h 25"/>
                <a:gd name="T22" fmla="*/ 1 w 26"/>
                <a:gd name="T23" fmla="*/ 13 h 25"/>
                <a:gd name="T24" fmla="*/ 0 w 26"/>
                <a:gd name="T25" fmla="*/ 9 h 25"/>
                <a:gd name="T26" fmla="*/ 1 w 26"/>
                <a:gd name="T27" fmla="*/ 6 h 25"/>
                <a:gd name="T28" fmla="*/ 3 w 26"/>
                <a:gd name="T29" fmla="*/ 5 h 25"/>
                <a:gd name="T30" fmla="*/ 8 w 26"/>
                <a:gd name="T31" fmla="*/ 1 h 25"/>
                <a:gd name="T32" fmla="*/ 13 w 26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8" name="Freeform 302"/>
            <p:cNvSpPr>
              <a:spLocks/>
            </p:cNvSpPr>
            <p:nvPr/>
          </p:nvSpPr>
          <p:spPr bwMode="auto">
            <a:xfrm>
              <a:off x="3582" y="2093"/>
              <a:ext cx="23" cy="23"/>
            </a:xfrm>
            <a:custGeom>
              <a:avLst/>
              <a:gdLst>
                <a:gd name="T0" fmla="*/ 0 w 27"/>
                <a:gd name="T1" fmla="*/ 8 h 26"/>
                <a:gd name="T2" fmla="*/ 0 w 27"/>
                <a:gd name="T3" fmla="*/ 4 h 26"/>
                <a:gd name="T4" fmla="*/ 3 w 27"/>
                <a:gd name="T5" fmla="*/ 4 h 26"/>
                <a:gd name="T6" fmla="*/ 3 w 27"/>
                <a:gd name="T7" fmla="*/ 1 h 26"/>
                <a:gd name="T8" fmla="*/ 6 w 27"/>
                <a:gd name="T9" fmla="*/ 0 h 26"/>
                <a:gd name="T10" fmla="*/ 8 w 27"/>
                <a:gd name="T11" fmla="*/ 0 h 26"/>
                <a:gd name="T12" fmla="*/ 10 w 27"/>
                <a:gd name="T13" fmla="*/ 3 h 26"/>
                <a:gd name="T14" fmla="*/ 11 w 27"/>
                <a:gd name="T15" fmla="*/ 4 h 26"/>
                <a:gd name="T16" fmla="*/ 12 w 27"/>
                <a:gd name="T17" fmla="*/ 4 h 26"/>
                <a:gd name="T18" fmla="*/ 12 w 27"/>
                <a:gd name="T19" fmla="*/ 8 h 26"/>
                <a:gd name="T20" fmla="*/ 11 w 27"/>
                <a:gd name="T21" fmla="*/ 10 h 26"/>
                <a:gd name="T22" fmla="*/ 10 w 27"/>
                <a:gd name="T23" fmla="*/ 12 h 26"/>
                <a:gd name="T24" fmla="*/ 8 w 27"/>
                <a:gd name="T25" fmla="*/ 14 h 26"/>
                <a:gd name="T26" fmla="*/ 7 w 27"/>
                <a:gd name="T27" fmla="*/ 14 h 26"/>
                <a:gd name="T28" fmla="*/ 3 w 27"/>
                <a:gd name="T29" fmla="*/ 12 h 26"/>
                <a:gd name="T30" fmla="*/ 2 w 27"/>
                <a:gd name="T31" fmla="*/ 11 h 26"/>
                <a:gd name="T32" fmla="*/ 0 w 27"/>
                <a:gd name="T33" fmla="*/ 8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9" name="Freeform 303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7 h 22"/>
                <a:gd name="T2" fmla="*/ 1 w 23"/>
                <a:gd name="T3" fmla="*/ 4 h 22"/>
                <a:gd name="T4" fmla="*/ 2 w 23"/>
                <a:gd name="T5" fmla="*/ 3 h 22"/>
                <a:gd name="T6" fmla="*/ 2 w 23"/>
                <a:gd name="T7" fmla="*/ 1 h 22"/>
                <a:gd name="T8" fmla="*/ 4 w 23"/>
                <a:gd name="T9" fmla="*/ 0 h 22"/>
                <a:gd name="T10" fmla="*/ 6 w 23"/>
                <a:gd name="T11" fmla="*/ 0 h 22"/>
                <a:gd name="T12" fmla="*/ 7 w 23"/>
                <a:gd name="T13" fmla="*/ 2 h 22"/>
                <a:gd name="T14" fmla="*/ 8 w 23"/>
                <a:gd name="T15" fmla="*/ 3 h 22"/>
                <a:gd name="T16" fmla="*/ 9 w 23"/>
                <a:gd name="T17" fmla="*/ 4 h 22"/>
                <a:gd name="T18" fmla="*/ 8 w 23"/>
                <a:gd name="T19" fmla="*/ 7 h 22"/>
                <a:gd name="T20" fmla="*/ 8 w 23"/>
                <a:gd name="T21" fmla="*/ 9 h 22"/>
                <a:gd name="T22" fmla="*/ 7 w 23"/>
                <a:gd name="T23" fmla="*/ 10 h 22"/>
                <a:gd name="T24" fmla="*/ 5 w 23"/>
                <a:gd name="T25" fmla="*/ 10 h 22"/>
                <a:gd name="T26" fmla="*/ 3 w 23"/>
                <a:gd name="T27" fmla="*/ 10 h 22"/>
                <a:gd name="T28" fmla="*/ 2 w 23"/>
                <a:gd name="T29" fmla="*/ 10 h 22"/>
                <a:gd name="T30" fmla="*/ 1 w 23"/>
                <a:gd name="T31" fmla="*/ 9 h 22"/>
                <a:gd name="T32" fmla="*/ 0 w 23"/>
                <a:gd name="T33" fmla="*/ 7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0" name="Freeform 304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5 h 23"/>
                <a:gd name="T2" fmla="*/ 1 w 24"/>
                <a:gd name="T3" fmla="*/ 3 h 23"/>
                <a:gd name="T4" fmla="*/ 4 w 24"/>
                <a:gd name="T5" fmla="*/ 2 h 23"/>
                <a:gd name="T6" fmla="*/ 4 w 24"/>
                <a:gd name="T7" fmla="*/ 2 h 23"/>
                <a:gd name="T8" fmla="*/ 6 w 24"/>
                <a:gd name="T9" fmla="*/ 0 h 23"/>
                <a:gd name="T10" fmla="*/ 8 w 24"/>
                <a:gd name="T11" fmla="*/ 0 h 23"/>
                <a:gd name="T12" fmla="*/ 11 w 24"/>
                <a:gd name="T13" fmla="*/ 2 h 23"/>
                <a:gd name="T14" fmla="*/ 11 w 24"/>
                <a:gd name="T15" fmla="*/ 2 h 23"/>
                <a:gd name="T16" fmla="*/ 12 w 24"/>
                <a:gd name="T17" fmla="*/ 3 h 23"/>
                <a:gd name="T18" fmla="*/ 12 w 24"/>
                <a:gd name="T19" fmla="*/ 5 h 23"/>
                <a:gd name="T20" fmla="*/ 11 w 24"/>
                <a:gd name="T21" fmla="*/ 7 h 23"/>
                <a:gd name="T22" fmla="*/ 10 w 24"/>
                <a:gd name="T23" fmla="*/ 8 h 23"/>
                <a:gd name="T24" fmla="*/ 8 w 24"/>
                <a:gd name="T25" fmla="*/ 9 h 23"/>
                <a:gd name="T26" fmla="*/ 4 w 24"/>
                <a:gd name="T27" fmla="*/ 9 h 23"/>
                <a:gd name="T28" fmla="*/ 4 w 24"/>
                <a:gd name="T29" fmla="*/ 8 h 23"/>
                <a:gd name="T30" fmla="*/ 1 w 24"/>
                <a:gd name="T31" fmla="*/ 7 h 23"/>
                <a:gd name="T32" fmla="*/ 0 w 24"/>
                <a:gd name="T33" fmla="*/ 5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1" name="Freeform 305"/>
            <p:cNvSpPr>
              <a:spLocks/>
            </p:cNvSpPr>
            <p:nvPr/>
          </p:nvSpPr>
          <p:spPr bwMode="auto">
            <a:xfrm>
              <a:off x="4292" y="1979"/>
              <a:ext cx="172" cy="167"/>
            </a:xfrm>
            <a:custGeom>
              <a:avLst/>
              <a:gdLst>
                <a:gd name="T0" fmla="*/ 82 w 195"/>
                <a:gd name="T1" fmla="*/ 79 h 190"/>
                <a:gd name="T2" fmla="*/ 91 w 195"/>
                <a:gd name="T3" fmla="*/ 71 h 190"/>
                <a:gd name="T4" fmla="*/ 89 w 195"/>
                <a:gd name="T5" fmla="*/ 56 h 190"/>
                <a:gd name="T6" fmla="*/ 79 w 195"/>
                <a:gd name="T7" fmla="*/ 54 h 190"/>
                <a:gd name="T8" fmla="*/ 72 w 195"/>
                <a:gd name="T9" fmla="*/ 50 h 190"/>
                <a:gd name="T10" fmla="*/ 68 w 195"/>
                <a:gd name="T11" fmla="*/ 41 h 190"/>
                <a:gd name="T12" fmla="*/ 73 w 195"/>
                <a:gd name="T13" fmla="*/ 43 h 190"/>
                <a:gd name="T14" fmla="*/ 81 w 195"/>
                <a:gd name="T15" fmla="*/ 47 h 190"/>
                <a:gd name="T16" fmla="*/ 84 w 195"/>
                <a:gd name="T17" fmla="*/ 52 h 190"/>
                <a:gd name="T18" fmla="*/ 97 w 195"/>
                <a:gd name="T19" fmla="*/ 51 h 190"/>
                <a:gd name="T20" fmla="*/ 104 w 195"/>
                <a:gd name="T21" fmla="*/ 38 h 190"/>
                <a:gd name="T22" fmla="*/ 102 w 195"/>
                <a:gd name="T23" fmla="*/ 31 h 190"/>
                <a:gd name="T24" fmla="*/ 97 w 195"/>
                <a:gd name="T25" fmla="*/ 26 h 190"/>
                <a:gd name="T26" fmla="*/ 88 w 195"/>
                <a:gd name="T27" fmla="*/ 24 h 190"/>
                <a:gd name="T28" fmla="*/ 81 w 195"/>
                <a:gd name="T29" fmla="*/ 27 h 190"/>
                <a:gd name="T30" fmla="*/ 73 w 195"/>
                <a:gd name="T31" fmla="*/ 28 h 190"/>
                <a:gd name="T32" fmla="*/ 82 w 195"/>
                <a:gd name="T33" fmla="*/ 17 h 190"/>
                <a:gd name="T34" fmla="*/ 82 w 195"/>
                <a:gd name="T35" fmla="*/ 4 h 190"/>
                <a:gd name="T36" fmla="*/ 73 w 195"/>
                <a:gd name="T37" fmla="*/ 0 h 190"/>
                <a:gd name="T38" fmla="*/ 64 w 195"/>
                <a:gd name="T39" fmla="*/ 4 h 190"/>
                <a:gd name="T40" fmla="*/ 59 w 195"/>
                <a:gd name="T41" fmla="*/ 15 h 190"/>
                <a:gd name="T42" fmla="*/ 63 w 195"/>
                <a:gd name="T43" fmla="*/ 26 h 190"/>
                <a:gd name="T44" fmla="*/ 59 w 195"/>
                <a:gd name="T45" fmla="*/ 29 h 190"/>
                <a:gd name="T46" fmla="*/ 56 w 195"/>
                <a:gd name="T47" fmla="*/ 24 h 190"/>
                <a:gd name="T48" fmla="*/ 53 w 195"/>
                <a:gd name="T49" fmla="*/ 13 h 190"/>
                <a:gd name="T50" fmla="*/ 38 w 195"/>
                <a:gd name="T51" fmla="*/ 12 h 190"/>
                <a:gd name="T52" fmla="*/ 26 w 195"/>
                <a:gd name="T53" fmla="*/ 8 h 190"/>
                <a:gd name="T54" fmla="*/ 14 w 195"/>
                <a:gd name="T55" fmla="*/ 12 h 190"/>
                <a:gd name="T56" fmla="*/ 10 w 195"/>
                <a:gd name="T57" fmla="*/ 19 h 190"/>
                <a:gd name="T58" fmla="*/ 12 w 195"/>
                <a:gd name="T59" fmla="*/ 24 h 190"/>
                <a:gd name="T60" fmla="*/ 25 w 195"/>
                <a:gd name="T61" fmla="*/ 32 h 190"/>
                <a:gd name="T62" fmla="*/ 34 w 195"/>
                <a:gd name="T63" fmla="*/ 36 h 190"/>
                <a:gd name="T64" fmla="*/ 29 w 195"/>
                <a:gd name="T65" fmla="*/ 44 h 190"/>
                <a:gd name="T66" fmla="*/ 19 w 195"/>
                <a:gd name="T67" fmla="*/ 47 h 190"/>
                <a:gd name="T68" fmla="*/ 10 w 195"/>
                <a:gd name="T69" fmla="*/ 47 h 190"/>
                <a:gd name="T70" fmla="*/ 4 w 195"/>
                <a:gd name="T71" fmla="*/ 52 h 190"/>
                <a:gd name="T72" fmla="*/ 0 w 195"/>
                <a:gd name="T73" fmla="*/ 62 h 190"/>
                <a:gd name="T74" fmla="*/ 4 w 195"/>
                <a:gd name="T75" fmla="*/ 71 h 190"/>
                <a:gd name="T76" fmla="*/ 11 w 195"/>
                <a:gd name="T77" fmla="*/ 74 h 190"/>
                <a:gd name="T78" fmla="*/ 19 w 195"/>
                <a:gd name="T79" fmla="*/ 74 h 190"/>
                <a:gd name="T80" fmla="*/ 26 w 195"/>
                <a:gd name="T81" fmla="*/ 67 h 190"/>
                <a:gd name="T82" fmla="*/ 30 w 195"/>
                <a:gd name="T83" fmla="*/ 58 h 190"/>
                <a:gd name="T84" fmla="*/ 39 w 195"/>
                <a:gd name="T85" fmla="*/ 52 h 190"/>
                <a:gd name="T86" fmla="*/ 43 w 195"/>
                <a:gd name="T87" fmla="*/ 55 h 190"/>
                <a:gd name="T88" fmla="*/ 41 w 195"/>
                <a:gd name="T89" fmla="*/ 64 h 190"/>
                <a:gd name="T90" fmla="*/ 34 w 195"/>
                <a:gd name="T91" fmla="*/ 74 h 190"/>
                <a:gd name="T92" fmla="*/ 26 w 195"/>
                <a:gd name="T93" fmla="*/ 87 h 190"/>
                <a:gd name="T94" fmla="*/ 38 w 195"/>
                <a:gd name="T95" fmla="*/ 98 h 190"/>
                <a:gd name="T96" fmla="*/ 49 w 195"/>
                <a:gd name="T97" fmla="*/ 98 h 190"/>
                <a:gd name="T98" fmla="*/ 56 w 195"/>
                <a:gd name="T99" fmla="*/ 92 h 190"/>
                <a:gd name="T100" fmla="*/ 59 w 195"/>
                <a:gd name="T101" fmla="*/ 86 h 190"/>
                <a:gd name="T102" fmla="*/ 54 w 195"/>
                <a:gd name="T103" fmla="*/ 76 h 190"/>
                <a:gd name="T104" fmla="*/ 52 w 195"/>
                <a:gd name="T105" fmla="*/ 66 h 190"/>
                <a:gd name="T106" fmla="*/ 56 w 195"/>
                <a:gd name="T107" fmla="*/ 60 h 190"/>
                <a:gd name="T108" fmla="*/ 59 w 195"/>
                <a:gd name="T109" fmla="*/ 59 h 190"/>
                <a:gd name="T110" fmla="*/ 67 w 195"/>
                <a:gd name="T111" fmla="*/ 76 h 19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2" name="Freeform 306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174 h 328"/>
                <a:gd name="T2" fmla="*/ 10 w 211"/>
                <a:gd name="T3" fmla="*/ 163 h 328"/>
                <a:gd name="T4" fmla="*/ 19 w 211"/>
                <a:gd name="T5" fmla="*/ 154 h 328"/>
                <a:gd name="T6" fmla="*/ 30 w 211"/>
                <a:gd name="T7" fmla="*/ 147 h 328"/>
                <a:gd name="T8" fmla="*/ 42 w 211"/>
                <a:gd name="T9" fmla="*/ 142 h 328"/>
                <a:gd name="T10" fmla="*/ 53 w 211"/>
                <a:gd name="T11" fmla="*/ 139 h 328"/>
                <a:gd name="T12" fmla="*/ 65 w 211"/>
                <a:gd name="T13" fmla="*/ 137 h 328"/>
                <a:gd name="T14" fmla="*/ 74 w 211"/>
                <a:gd name="T15" fmla="*/ 136 h 328"/>
                <a:gd name="T16" fmla="*/ 85 w 211"/>
                <a:gd name="T17" fmla="*/ 137 h 328"/>
                <a:gd name="T18" fmla="*/ 85 w 211"/>
                <a:gd name="T19" fmla="*/ 134 h 328"/>
                <a:gd name="T20" fmla="*/ 85 w 211"/>
                <a:gd name="T21" fmla="*/ 130 h 328"/>
                <a:gd name="T22" fmla="*/ 86 w 211"/>
                <a:gd name="T23" fmla="*/ 124 h 328"/>
                <a:gd name="T24" fmla="*/ 88 w 211"/>
                <a:gd name="T25" fmla="*/ 119 h 328"/>
                <a:gd name="T26" fmla="*/ 91 w 211"/>
                <a:gd name="T27" fmla="*/ 115 h 328"/>
                <a:gd name="T28" fmla="*/ 95 w 211"/>
                <a:gd name="T29" fmla="*/ 109 h 328"/>
                <a:gd name="T30" fmla="*/ 100 w 211"/>
                <a:gd name="T31" fmla="*/ 106 h 328"/>
                <a:gd name="T32" fmla="*/ 106 w 211"/>
                <a:gd name="T33" fmla="*/ 102 h 328"/>
                <a:gd name="T34" fmla="*/ 101 w 211"/>
                <a:gd name="T35" fmla="*/ 90 h 328"/>
                <a:gd name="T36" fmla="*/ 98 w 211"/>
                <a:gd name="T37" fmla="*/ 75 h 328"/>
                <a:gd name="T38" fmla="*/ 99 w 211"/>
                <a:gd name="T39" fmla="*/ 61 h 328"/>
                <a:gd name="T40" fmla="*/ 106 w 211"/>
                <a:gd name="T41" fmla="*/ 49 h 328"/>
                <a:gd name="T42" fmla="*/ 101 w 211"/>
                <a:gd name="T43" fmla="*/ 48 h 328"/>
                <a:gd name="T44" fmla="*/ 97 w 211"/>
                <a:gd name="T45" fmla="*/ 43 h 328"/>
                <a:gd name="T46" fmla="*/ 91 w 211"/>
                <a:gd name="T47" fmla="*/ 41 h 328"/>
                <a:gd name="T48" fmla="*/ 85 w 211"/>
                <a:gd name="T49" fmla="*/ 34 h 328"/>
                <a:gd name="T50" fmla="*/ 80 w 211"/>
                <a:gd name="T51" fmla="*/ 28 h 328"/>
                <a:gd name="T52" fmla="*/ 75 w 211"/>
                <a:gd name="T53" fmla="*/ 20 h 328"/>
                <a:gd name="T54" fmla="*/ 71 w 211"/>
                <a:gd name="T55" fmla="*/ 11 h 328"/>
                <a:gd name="T56" fmla="*/ 69 w 211"/>
                <a:gd name="T57" fmla="*/ 0 h 328"/>
                <a:gd name="T58" fmla="*/ 65 w 211"/>
                <a:gd name="T59" fmla="*/ 6 h 328"/>
                <a:gd name="T60" fmla="*/ 62 w 211"/>
                <a:gd name="T61" fmla="*/ 12 h 328"/>
                <a:gd name="T62" fmla="*/ 57 w 211"/>
                <a:gd name="T63" fmla="*/ 18 h 328"/>
                <a:gd name="T64" fmla="*/ 51 w 211"/>
                <a:gd name="T65" fmla="*/ 25 h 328"/>
                <a:gd name="T66" fmla="*/ 44 w 211"/>
                <a:gd name="T67" fmla="*/ 29 h 328"/>
                <a:gd name="T68" fmla="*/ 38 w 211"/>
                <a:gd name="T69" fmla="*/ 33 h 328"/>
                <a:gd name="T70" fmla="*/ 31 w 211"/>
                <a:gd name="T71" fmla="*/ 35 h 328"/>
                <a:gd name="T72" fmla="*/ 24 w 211"/>
                <a:gd name="T73" fmla="*/ 36 h 328"/>
                <a:gd name="T74" fmla="*/ 27 w 211"/>
                <a:gd name="T75" fmla="*/ 44 h 328"/>
                <a:gd name="T76" fmla="*/ 28 w 211"/>
                <a:gd name="T77" fmla="*/ 55 h 328"/>
                <a:gd name="T78" fmla="*/ 25 w 211"/>
                <a:gd name="T79" fmla="*/ 66 h 328"/>
                <a:gd name="T80" fmla="*/ 17 w 211"/>
                <a:gd name="T81" fmla="*/ 78 h 328"/>
                <a:gd name="T82" fmla="*/ 21 w 211"/>
                <a:gd name="T83" fmla="*/ 96 h 328"/>
                <a:gd name="T84" fmla="*/ 21 w 211"/>
                <a:gd name="T85" fmla="*/ 115 h 328"/>
                <a:gd name="T86" fmla="*/ 18 w 211"/>
                <a:gd name="T87" fmla="*/ 132 h 328"/>
                <a:gd name="T88" fmla="*/ 15 w 211"/>
                <a:gd name="T89" fmla="*/ 145 h 328"/>
                <a:gd name="T90" fmla="*/ 11 w 211"/>
                <a:gd name="T91" fmla="*/ 152 h 328"/>
                <a:gd name="T92" fmla="*/ 8 w 211"/>
                <a:gd name="T93" fmla="*/ 159 h 328"/>
                <a:gd name="T94" fmla="*/ 3 w 211"/>
                <a:gd name="T95" fmla="*/ 166 h 328"/>
                <a:gd name="T96" fmla="*/ 2 w 211"/>
                <a:gd name="T97" fmla="*/ 169 h 328"/>
                <a:gd name="T98" fmla="*/ 0 w 211"/>
                <a:gd name="T99" fmla="*/ 170 h 328"/>
                <a:gd name="T100" fmla="*/ 0 w 211"/>
                <a:gd name="T101" fmla="*/ 172 h 328"/>
                <a:gd name="T102" fmla="*/ 0 w 211"/>
                <a:gd name="T103" fmla="*/ 173 h 328"/>
                <a:gd name="T104" fmla="*/ 1 w 211"/>
                <a:gd name="T105" fmla="*/ 173 h 328"/>
                <a:gd name="T106" fmla="*/ 0 w 211"/>
                <a:gd name="T107" fmla="*/ 174 h 32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3" name="Freeform 307"/>
            <p:cNvSpPr>
              <a:spLocks/>
            </p:cNvSpPr>
            <p:nvPr/>
          </p:nvSpPr>
          <p:spPr bwMode="auto">
            <a:xfrm>
              <a:off x="3852" y="1698"/>
              <a:ext cx="300" cy="256"/>
            </a:xfrm>
            <a:custGeom>
              <a:avLst/>
              <a:gdLst>
                <a:gd name="T0" fmla="*/ 90 w 341"/>
                <a:gd name="T1" fmla="*/ 153 h 291"/>
                <a:gd name="T2" fmla="*/ 98 w 341"/>
                <a:gd name="T3" fmla="*/ 151 h 291"/>
                <a:gd name="T4" fmla="*/ 106 w 341"/>
                <a:gd name="T5" fmla="*/ 151 h 291"/>
                <a:gd name="T6" fmla="*/ 116 w 341"/>
                <a:gd name="T7" fmla="*/ 148 h 291"/>
                <a:gd name="T8" fmla="*/ 127 w 341"/>
                <a:gd name="T9" fmla="*/ 145 h 291"/>
                <a:gd name="T10" fmla="*/ 138 w 341"/>
                <a:gd name="T11" fmla="*/ 144 h 291"/>
                <a:gd name="T12" fmla="*/ 149 w 341"/>
                <a:gd name="T13" fmla="*/ 143 h 291"/>
                <a:gd name="T14" fmla="*/ 158 w 341"/>
                <a:gd name="T15" fmla="*/ 143 h 291"/>
                <a:gd name="T16" fmla="*/ 167 w 341"/>
                <a:gd name="T17" fmla="*/ 143 h 291"/>
                <a:gd name="T18" fmla="*/ 171 w 341"/>
                <a:gd name="T19" fmla="*/ 143 h 291"/>
                <a:gd name="T20" fmla="*/ 174 w 341"/>
                <a:gd name="T21" fmla="*/ 143 h 291"/>
                <a:gd name="T22" fmla="*/ 177 w 341"/>
                <a:gd name="T23" fmla="*/ 145 h 291"/>
                <a:gd name="T24" fmla="*/ 179 w 341"/>
                <a:gd name="T25" fmla="*/ 145 h 291"/>
                <a:gd name="T26" fmla="*/ 170 w 341"/>
                <a:gd name="T27" fmla="*/ 137 h 291"/>
                <a:gd name="T28" fmla="*/ 162 w 341"/>
                <a:gd name="T29" fmla="*/ 128 h 291"/>
                <a:gd name="T30" fmla="*/ 154 w 341"/>
                <a:gd name="T31" fmla="*/ 116 h 291"/>
                <a:gd name="T32" fmla="*/ 148 w 341"/>
                <a:gd name="T33" fmla="*/ 104 h 291"/>
                <a:gd name="T34" fmla="*/ 143 w 341"/>
                <a:gd name="T35" fmla="*/ 91 h 291"/>
                <a:gd name="T36" fmla="*/ 139 w 341"/>
                <a:gd name="T37" fmla="*/ 77 h 291"/>
                <a:gd name="T38" fmla="*/ 137 w 341"/>
                <a:gd name="T39" fmla="*/ 61 h 291"/>
                <a:gd name="T40" fmla="*/ 136 w 341"/>
                <a:gd name="T41" fmla="*/ 48 h 291"/>
                <a:gd name="T42" fmla="*/ 131 w 341"/>
                <a:gd name="T43" fmla="*/ 47 h 291"/>
                <a:gd name="T44" fmla="*/ 126 w 341"/>
                <a:gd name="T45" fmla="*/ 44 h 291"/>
                <a:gd name="T46" fmla="*/ 118 w 341"/>
                <a:gd name="T47" fmla="*/ 40 h 291"/>
                <a:gd name="T48" fmla="*/ 111 w 341"/>
                <a:gd name="T49" fmla="*/ 35 h 291"/>
                <a:gd name="T50" fmla="*/ 105 w 341"/>
                <a:gd name="T51" fmla="*/ 29 h 291"/>
                <a:gd name="T52" fmla="*/ 99 w 341"/>
                <a:gd name="T53" fmla="*/ 21 h 291"/>
                <a:gd name="T54" fmla="*/ 93 w 341"/>
                <a:gd name="T55" fmla="*/ 13 h 291"/>
                <a:gd name="T56" fmla="*/ 90 w 341"/>
                <a:gd name="T57" fmla="*/ 4 h 291"/>
                <a:gd name="T58" fmla="*/ 84 w 341"/>
                <a:gd name="T59" fmla="*/ 8 h 291"/>
                <a:gd name="T60" fmla="*/ 77 w 341"/>
                <a:gd name="T61" fmla="*/ 11 h 291"/>
                <a:gd name="T62" fmla="*/ 66 w 341"/>
                <a:gd name="T63" fmla="*/ 14 h 291"/>
                <a:gd name="T64" fmla="*/ 55 w 341"/>
                <a:gd name="T65" fmla="*/ 16 h 291"/>
                <a:gd name="T66" fmla="*/ 42 w 341"/>
                <a:gd name="T67" fmla="*/ 16 h 291"/>
                <a:gd name="T68" fmla="*/ 29 w 341"/>
                <a:gd name="T69" fmla="*/ 12 h 291"/>
                <a:gd name="T70" fmla="*/ 16 w 341"/>
                <a:gd name="T71" fmla="*/ 8 h 291"/>
                <a:gd name="T72" fmla="*/ 2 w 341"/>
                <a:gd name="T73" fmla="*/ 0 h 291"/>
                <a:gd name="T74" fmla="*/ 4 w 341"/>
                <a:gd name="T75" fmla="*/ 6 h 291"/>
                <a:gd name="T76" fmla="*/ 9 w 341"/>
                <a:gd name="T77" fmla="*/ 13 h 291"/>
                <a:gd name="T78" fmla="*/ 11 w 341"/>
                <a:gd name="T79" fmla="*/ 21 h 291"/>
                <a:gd name="T80" fmla="*/ 13 w 341"/>
                <a:gd name="T81" fmla="*/ 31 h 291"/>
                <a:gd name="T82" fmla="*/ 14 w 341"/>
                <a:gd name="T83" fmla="*/ 42 h 291"/>
                <a:gd name="T84" fmla="*/ 12 w 341"/>
                <a:gd name="T85" fmla="*/ 53 h 291"/>
                <a:gd name="T86" fmla="*/ 8 w 341"/>
                <a:gd name="T87" fmla="*/ 65 h 291"/>
                <a:gd name="T88" fmla="*/ 0 w 341"/>
                <a:gd name="T89" fmla="*/ 80 h 291"/>
                <a:gd name="T90" fmla="*/ 9 w 341"/>
                <a:gd name="T91" fmla="*/ 82 h 291"/>
                <a:gd name="T92" fmla="*/ 18 w 341"/>
                <a:gd name="T93" fmla="*/ 87 h 291"/>
                <a:gd name="T94" fmla="*/ 26 w 341"/>
                <a:gd name="T95" fmla="*/ 91 h 291"/>
                <a:gd name="T96" fmla="*/ 33 w 341"/>
                <a:gd name="T97" fmla="*/ 98 h 291"/>
                <a:gd name="T98" fmla="*/ 40 w 341"/>
                <a:gd name="T99" fmla="*/ 105 h 291"/>
                <a:gd name="T100" fmla="*/ 43 w 341"/>
                <a:gd name="T101" fmla="*/ 115 h 291"/>
                <a:gd name="T102" fmla="*/ 47 w 341"/>
                <a:gd name="T103" fmla="*/ 127 h 291"/>
                <a:gd name="T104" fmla="*/ 45 w 341"/>
                <a:gd name="T105" fmla="*/ 139 h 291"/>
                <a:gd name="T106" fmla="*/ 49 w 341"/>
                <a:gd name="T107" fmla="*/ 138 h 291"/>
                <a:gd name="T108" fmla="*/ 55 w 341"/>
                <a:gd name="T109" fmla="*/ 138 h 291"/>
                <a:gd name="T110" fmla="*/ 61 w 341"/>
                <a:gd name="T111" fmla="*/ 138 h 291"/>
                <a:gd name="T112" fmla="*/ 66 w 341"/>
                <a:gd name="T113" fmla="*/ 139 h 291"/>
                <a:gd name="T114" fmla="*/ 72 w 341"/>
                <a:gd name="T115" fmla="*/ 142 h 291"/>
                <a:gd name="T116" fmla="*/ 77 w 341"/>
                <a:gd name="T117" fmla="*/ 144 h 291"/>
                <a:gd name="T118" fmla="*/ 84 w 341"/>
                <a:gd name="T119" fmla="*/ 148 h 291"/>
                <a:gd name="T120" fmla="*/ 90 w 341"/>
                <a:gd name="T121" fmla="*/ 153 h 29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4" name="Freeform 308"/>
            <p:cNvSpPr>
              <a:spLocks/>
            </p:cNvSpPr>
            <p:nvPr/>
          </p:nvSpPr>
          <p:spPr bwMode="auto">
            <a:xfrm>
              <a:off x="4004" y="2009"/>
              <a:ext cx="306" cy="322"/>
            </a:xfrm>
            <a:custGeom>
              <a:avLst/>
              <a:gdLst>
                <a:gd name="T0" fmla="*/ 26 w 349"/>
                <a:gd name="T1" fmla="*/ 91 h 367"/>
                <a:gd name="T2" fmla="*/ 34 w 349"/>
                <a:gd name="T3" fmla="*/ 91 h 367"/>
                <a:gd name="T4" fmla="*/ 46 w 349"/>
                <a:gd name="T5" fmla="*/ 91 h 367"/>
                <a:gd name="T6" fmla="*/ 58 w 349"/>
                <a:gd name="T7" fmla="*/ 91 h 367"/>
                <a:gd name="T8" fmla="*/ 74 w 349"/>
                <a:gd name="T9" fmla="*/ 88 h 367"/>
                <a:gd name="T10" fmla="*/ 89 w 349"/>
                <a:gd name="T11" fmla="*/ 82 h 367"/>
                <a:gd name="T12" fmla="*/ 103 w 349"/>
                <a:gd name="T13" fmla="*/ 72 h 367"/>
                <a:gd name="T14" fmla="*/ 116 w 349"/>
                <a:gd name="T15" fmla="*/ 56 h 367"/>
                <a:gd name="T16" fmla="*/ 125 w 349"/>
                <a:gd name="T17" fmla="*/ 36 h 367"/>
                <a:gd name="T18" fmla="*/ 132 w 349"/>
                <a:gd name="T19" fmla="*/ 22 h 367"/>
                <a:gd name="T20" fmla="*/ 139 w 349"/>
                <a:gd name="T21" fmla="*/ 11 h 367"/>
                <a:gd name="T22" fmla="*/ 146 w 349"/>
                <a:gd name="T23" fmla="*/ 6 h 367"/>
                <a:gd name="T24" fmla="*/ 154 w 349"/>
                <a:gd name="T25" fmla="*/ 4 h 367"/>
                <a:gd name="T26" fmla="*/ 163 w 349"/>
                <a:gd name="T27" fmla="*/ 4 h 367"/>
                <a:gd name="T28" fmla="*/ 171 w 349"/>
                <a:gd name="T29" fmla="*/ 4 h 367"/>
                <a:gd name="T30" fmla="*/ 178 w 349"/>
                <a:gd name="T31" fmla="*/ 1 h 367"/>
                <a:gd name="T32" fmla="*/ 180 w 349"/>
                <a:gd name="T33" fmla="*/ 1 h 367"/>
                <a:gd name="T34" fmla="*/ 181 w 349"/>
                <a:gd name="T35" fmla="*/ 4 h 367"/>
                <a:gd name="T36" fmla="*/ 166 w 349"/>
                <a:gd name="T37" fmla="*/ 9 h 367"/>
                <a:gd name="T38" fmla="*/ 146 w 349"/>
                <a:gd name="T39" fmla="*/ 27 h 367"/>
                <a:gd name="T40" fmla="*/ 136 w 349"/>
                <a:gd name="T41" fmla="*/ 51 h 367"/>
                <a:gd name="T42" fmla="*/ 132 w 349"/>
                <a:gd name="T43" fmla="*/ 72 h 367"/>
                <a:gd name="T44" fmla="*/ 130 w 349"/>
                <a:gd name="T45" fmla="*/ 87 h 367"/>
                <a:gd name="T46" fmla="*/ 132 w 349"/>
                <a:gd name="T47" fmla="*/ 104 h 367"/>
                <a:gd name="T48" fmla="*/ 128 w 349"/>
                <a:gd name="T49" fmla="*/ 114 h 367"/>
                <a:gd name="T50" fmla="*/ 116 w 349"/>
                <a:gd name="T51" fmla="*/ 122 h 367"/>
                <a:gd name="T52" fmla="*/ 102 w 349"/>
                <a:gd name="T53" fmla="*/ 135 h 367"/>
                <a:gd name="T54" fmla="*/ 96 w 349"/>
                <a:gd name="T55" fmla="*/ 153 h 367"/>
                <a:gd name="T56" fmla="*/ 89 w 349"/>
                <a:gd name="T57" fmla="*/ 162 h 367"/>
                <a:gd name="T58" fmla="*/ 69 w 349"/>
                <a:gd name="T59" fmla="*/ 167 h 367"/>
                <a:gd name="T60" fmla="*/ 48 w 349"/>
                <a:gd name="T61" fmla="*/ 174 h 367"/>
                <a:gd name="T62" fmla="*/ 30 w 349"/>
                <a:gd name="T63" fmla="*/ 185 h 367"/>
                <a:gd name="T64" fmla="*/ 25 w 349"/>
                <a:gd name="T65" fmla="*/ 182 h 367"/>
                <a:gd name="T66" fmla="*/ 25 w 349"/>
                <a:gd name="T67" fmla="*/ 162 h 367"/>
                <a:gd name="T68" fmla="*/ 18 w 349"/>
                <a:gd name="T69" fmla="*/ 142 h 367"/>
                <a:gd name="T70" fmla="*/ 8 w 349"/>
                <a:gd name="T71" fmla="*/ 125 h 367"/>
                <a:gd name="T72" fmla="*/ 6 w 349"/>
                <a:gd name="T73" fmla="*/ 119 h 367"/>
                <a:gd name="T74" fmla="*/ 17 w 349"/>
                <a:gd name="T75" fmla="*/ 116 h 367"/>
                <a:gd name="T76" fmla="*/ 25 w 349"/>
                <a:gd name="T77" fmla="*/ 110 h 367"/>
                <a:gd name="T78" fmla="*/ 26 w 349"/>
                <a:gd name="T79" fmla="*/ 97 h 36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5" name="Freeform 309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69 w 213"/>
                <a:gd name="T1" fmla="*/ 3 h 373"/>
                <a:gd name="T2" fmla="*/ 75 w 213"/>
                <a:gd name="T3" fmla="*/ 9 h 373"/>
                <a:gd name="T4" fmla="*/ 85 w 213"/>
                <a:gd name="T5" fmla="*/ 10 h 373"/>
                <a:gd name="T6" fmla="*/ 91 w 213"/>
                <a:gd name="T7" fmla="*/ 13 h 373"/>
                <a:gd name="T8" fmla="*/ 88 w 213"/>
                <a:gd name="T9" fmla="*/ 18 h 373"/>
                <a:gd name="T10" fmla="*/ 81 w 213"/>
                <a:gd name="T11" fmla="*/ 24 h 373"/>
                <a:gd name="T12" fmla="*/ 75 w 213"/>
                <a:gd name="T13" fmla="*/ 25 h 373"/>
                <a:gd name="T14" fmla="*/ 70 w 213"/>
                <a:gd name="T15" fmla="*/ 24 h 373"/>
                <a:gd name="T16" fmla="*/ 64 w 213"/>
                <a:gd name="T17" fmla="*/ 25 h 373"/>
                <a:gd name="T18" fmla="*/ 61 w 213"/>
                <a:gd name="T19" fmla="*/ 29 h 373"/>
                <a:gd name="T20" fmla="*/ 56 w 213"/>
                <a:gd name="T21" fmla="*/ 32 h 373"/>
                <a:gd name="T22" fmla="*/ 56 w 213"/>
                <a:gd name="T23" fmla="*/ 36 h 373"/>
                <a:gd name="T24" fmla="*/ 56 w 213"/>
                <a:gd name="T25" fmla="*/ 39 h 373"/>
                <a:gd name="T26" fmla="*/ 57 w 213"/>
                <a:gd name="T27" fmla="*/ 45 h 373"/>
                <a:gd name="T28" fmla="*/ 61 w 213"/>
                <a:gd name="T29" fmla="*/ 47 h 373"/>
                <a:gd name="T30" fmla="*/ 64 w 213"/>
                <a:gd name="T31" fmla="*/ 49 h 373"/>
                <a:gd name="T32" fmla="*/ 71 w 213"/>
                <a:gd name="T33" fmla="*/ 51 h 373"/>
                <a:gd name="T34" fmla="*/ 75 w 213"/>
                <a:gd name="T35" fmla="*/ 51 h 373"/>
                <a:gd name="T36" fmla="*/ 80 w 213"/>
                <a:gd name="T37" fmla="*/ 46 h 373"/>
                <a:gd name="T38" fmla="*/ 82 w 213"/>
                <a:gd name="T39" fmla="*/ 39 h 373"/>
                <a:gd name="T40" fmla="*/ 85 w 213"/>
                <a:gd name="T41" fmla="*/ 34 h 373"/>
                <a:gd name="T42" fmla="*/ 94 w 213"/>
                <a:gd name="T43" fmla="*/ 30 h 373"/>
                <a:gd name="T44" fmla="*/ 97 w 213"/>
                <a:gd name="T45" fmla="*/ 30 h 373"/>
                <a:gd name="T46" fmla="*/ 100 w 213"/>
                <a:gd name="T47" fmla="*/ 33 h 373"/>
                <a:gd name="T48" fmla="*/ 99 w 213"/>
                <a:gd name="T49" fmla="*/ 38 h 373"/>
                <a:gd name="T50" fmla="*/ 96 w 213"/>
                <a:gd name="T51" fmla="*/ 45 h 373"/>
                <a:gd name="T52" fmla="*/ 91 w 213"/>
                <a:gd name="T53" fmla="*/ 51 h 373"/>
                <a:gd name="T54" fmla="*/ 85 w 213"/>
                <a:gd name="T55" fmla="*/ 56 h 373"/>
                <a:gd name="T56" fmla="*/ 83 w 213"/>
                <a:gd name="T57" fmla="*/ 60 h 373"/>
                <a:gd name="T58" fmla="*/ 83 w 213"/>
                <a:gd name="T59" fmla="*/ 63 h 373"/>
                <a:gd name="T60" fmla="*/ 85 w 213"/>
                <a:gd name="T61" fmla="*/ 66 h 373"/>
                <a:gd name="T62" fmla="*/ 90 w 213"/>
                <a:gd name="T63" fmla="*/ 72 h 373"/>
                <a:gd name="T64" fmla="*/ 96 w 213"/>
                <a:gd name="T65" fmla="*/ 75 h 373"/>
                <a:gd name="T66" fmla="*/ 102 w 213"/>
                <a:gd name="T67" fmla="*/ 75 h 373"/>
                <a:gd name="T68" fmla="*/ 106 w 213"/>
                <a:gd name="T69" fmla="*/ 73 h 373"/>
                <a:gd name="T70" fmla="*/ 109 w 213"/>
                <a:gd name="T71" fmla="*/ 72 h 373"/>
                <a:gd name="T72" fmla="*/ 114 w 213"/>
                <a:gd name="T73" fmla="*/ 80 h 373"/>
                <a:gd name="T74" fmla="*/ 114 w 213"/>
                <a:gd name="T75" fmla="*/ 99 h 373"/>
                <a:gd name="T76" fmla="*/ 106 w 213"/>
                <a:gd name="T77" fmla="*/ 117 h 373"/>
                <a:gd name="T78" fmla="*/ 94 w 213"/>
                <a:gd name="T79" fmla="*/ 135 h 373"/>
                <a:gd name="T80" fmla="*/ 78 w 213"/>
                <a:gd name="T81" fmla="*/ 151 h 373"/>
                <a:gd name="T82" fmla="*/ 59 w 213"/>
                <a:gd name="T83" fmla="*/ 164 h 373"/>
                <a:gd name="T84" fmla="*/ 41 w 213"/>
                <a:gd name="T85" fmla="*/ 176 h 373"/>
                <a:gd name="T86" fmla="*/ 23 w 213"/>
                <a:gd name="T87" fmla="*/ 183 h 373"/>
                <a:gd name="T88" fmla="*/ 13 w 213"/>
                <a:gd name="T89" fmla="*/ 186 h 373"/>
                <a:gd name="T90" fmla="*/ 8 w 213"/>
                <a:gd name="T91" fmla="*/ 188 h 373"/>
                <a:gd name="T92" fmla="*/ 2 w 213"/>
                <a:gd name="T93" fmla="*/ 191 h 373"/>
                <a:gd name="T94" fmla="*/ 0 w 213"/>
                <a:gd name="T95" fmla="*/ 189 h 373"/>
                <a:gd name="T96" fmla="*/ 6 w 213"/>
                <a:gd name="T97" fmla="*/ 183 h 373"/>
                <a:gd name="T98" fmla="*/ 13 w 213"/>
                <a:gd name="T99" fmla="*/ 173 h 373"/>
                <a:gd name="T100" fmla="*/ 20 w 213"/>
                <a:gd name="T101" fmla="*/ 163 h 373"/>
                <a:gd name="T102" fmla="*/ 23 w 213"/>
                <a:gd name="T103" fmla="*/ 151 h 373"/>
                <a:gd name="T104" fmla="*/ 24 w 213"/>
                <a:gd name="T105" fmla="*/ 139 h 373"/>
                <a:gd name="T106" fmla="*/ 20 w 213"/>
                <a:gd name="T107" fmla="*/ 119 h 373"/>
                <a:gd name="T108" fmla="*/ 17 w 213"/>
                <a:gd name="T109" fmla="*/ 99 h 373"/>
                <a:gd name="T110" fmla="*/ 15 w 213"/>
                <a:gd name="T111" fmla="*/ 82 h 373"/>
                <a:gd name="T112" fmla="*/ 16 w 213"/>
                <a:gd name="T113" fmla="*/ 67 h 373"/>
                <a:gd name="T114" fmla="*/ 20 w 213"/>
                <a:gd name="T115" fmla="*/ 46 h 373"/>
                <a:gd name="T116" fmla="*/ 32 w 213"/>
                <a:gd name="T117" fmla="*/ 23 h 373"/>
                <a:gd name="T118" fmla="*/ 52 w 213"/>
                <a:gd name="T119" fmla="*/ 4 h 3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6" name="Freeform 310"/>
            <p:cNvSpPr>
              <a:spLocks/>
            </p:cNvSpPr>
            <p:nvPr/>
          </p:nvSpPr>
          <p:spPr bwMode="auto">
            <a:xfrm>
              <a:off x="3838" y="1621"/>
              <a:ext cx="838" cy="544"/>
            </a:xfrm>
            <a:custGeom>
              <a:avLst/>
              <a:gdLst>
                <a:gd name="T0" fmla="*/ 269 w 957"/>
                <a:gd name="T1" fmla="*/ 85 h 620"/>
                <a:gd name="T2" fmla="*/ 291 w 957"/>
                <a:gd name="T3" fmla="*/ 41 h 620"/>
                <a:gd name="T4" fmla="*/ 310 w 957"/>
                <a:gd name="T5" fmla="*/ 14 h 620"/>
                <a:gd name="T6" fmla="*/ 320 w 957"/>
                <a:gd name="T7" fmla="*/ 19 h 620"/>
                <a:gd name="T8" fmla="*/ 342 w 957"/>
                <a:gd name="T9" fmla="*/ 60 h 620"/>
                <a:gd name="T10" fmla="*/ 366 w 957"/>
                <a:gd name="T11" fmla="*/ 104 h 620"/>
                <a:gd name="T12" fmla="*/ 353 w 957"/>
                <a:gd name="T13" fmla="*/ 163 h 620"/>
                <a:gd name="T14" fmla="*/ 325 w 957"/>
                <a:gd name="T15" fmla="*/ 197 h 620"/>
                <a:gd name="T16" fmla="*/ 319 w 957"/>
                <a:gd name="T17" fmla="*/ 220 h 620"/>
                <a:gd name="T18" fmla="*/ 333 w 957"/>
                <a:gd name="T19" fmla="*/ 198 h 620"/>
                <a:gd name="T20" fmla="*/ 363 w 957"/>
                <a:gd name="T21" fmla="*/ 161 h 620"/>
                <a:gd name="T22" fmla="*/ 419 w 957"/>
                <a:gd name="T23" fmla="*/ 143 h 620"/>
                <a:gd name="T24" fmla="*/ 441 w 957"/>
                <a:gd name="T25" fmla="*/ 148 h 620"/>
                <a:gd name="T26" fmla="*/ 471 w 957"/>
                <a:gd name="T27" fmla="*/ 167 h 620"/>
                <a:gd name="T28" fmla="*/ 482 w 957"/>
                <a:gd name="T29" fmla="*/ 181 h 620"/>
                <a:gd name="T30" fmla="*/ 450 w 957"/>
                <a:gd name="T31" fmla="*/ 193 h 620"/>
                <a:gd name="T32" fmla="*/ 413 w 957"/>
                <a:gd name="T33" fmla="*/ 233 h 620"/>
                <a:gd name="T34" fmla="*/ 363 w 957"/>
                <a:gd name="T35" fmla="*/ 240 h 620"/>
                <a:gd name="T36" fmla="*/ 349 w 957"/>
                <a:gd name="T37" fmla="*/ 236 h 620"/>
                <a:gd name="T38" fmla="*/ 337 w 957"/>
                <a:gd name="T39" fmla="*/ 240 h 620"/>
                <a:gd name="T40" fmla="*/ 349 w 957"/>
                <a:gd name="T41" fmla="*/ 221 h 620"/>
                <a:gd name="T42" fmla="*/ 348 w 957"/>
                <a:gd name="T43" fmla="*/ 216 h 620"/>
                <a:gd name="T44" fmla="*/ 335 w 957"/>
                <a:gd name="T45" fmla="*/ 212 h 620"/>
                <a:gd name="T46" fmla="*/ 324 w 957"/>
                <a:gd name="T47" fmla="*/ 231 h 620"/>
                <a:gd name="T48" fmla="*/ 324 w 957"/>
                <a:gd name="T49" fmla="*/ 240 h 620"/>
                <a:gd name="T50" fmla="*/ 320 w 957"/>
                <a:gd name="T51" fmla="*/ 229 h 620"/>
                <a:gd name="T52" fmla="*/ 299 w 957"/>
                <a:gd name="T53" fmla="*/ 223 h 620"/>
                <a:gd name="T54" fmla="*/ 280 w 957"/>
                <a:gd name="T55" fmla="*/ 225 h 620"/>
                <a:gd name="T56" fmla="*/ 264 w 957"/>
                <a:gd name="T57" fmla="*/ 233 h 620"/>
                <a:gd name="T58" fmla="*/ 243 w 957"/>
                <a:gd name="T59" fmla="*/ 235 h 620"/>
                <a:gd name="T60" fmla="*/ 226 w 957"/>
                <a:gd name="T61" fmla="*/ 260 h 620"/>
                <a:gd name="T62" fmla="*/ 201 w 957"/>
                <a:gd name="T63" fmla="*/ 302 h 620"/>
                <a:gd name="T64" fmla="*/ 164 w 957"/>
                <a:gd name="T65" fmla="*/ 320 h 620"/>
                <a:gd name="T66" fmla="*/ 131 w 957"/>
                <a:gd name="T67" fmla="*/ 322 h 620"/>
                <a:gd name="T68" fmla="*/ 112 w 957"/>
                <a:gd name="T69" fmla="*/ 319 h 620"/>
                <a:gd name="T70" fmla="*/ 75 w 957"/>
                <a:gd name="T71" fmla="*/ 304 h 620"/>
                <a:gd name="T72" fmla="*/ 38 w 957"/>
                <a:gd name="T73" fmla="*/ 288 h 620"/>
                <a:gd name="T74" fmla="*/ 0 w 957"/>
                <a:gd name="T75" fmla="*/ 283 h 620"/>
                <a:gd name="T76" fmla="*/ 26 w 957"/>
                <a:gd name="T77" fmla="*/ 254 h 620"/>
                <a:gd name="T78" fmla="*/ 88 w 957"/>
                <a:gd name="T79" fmla="*/ 201 h 620"/>
                <a:gd name="T80" fmla="*/ 132 w 957"/>
                <a:gd name="T81" fmla="*/ 190 h 620"/>
                <a:gd name="T82" fmla="*/ 181 w 957"/>
                <a:gd name="T83" fmla="*/ 188 h 620"/>
                <a:gd name="T84" fmla="*/ 224 w 957"/>
                <a:gd name="T85" fmla="*/ 206 h 620"/>
                <a:gd name="T86" fmla="*/ 243 w 957"/>
                <a:gd name="T87" fmla="*/ 221 h 620"/>
                <a:gd name="T88" fmla="*/ 262 w 957"/>
                <a:gd name="T89" fmla="*/ 225 h 620"/>
                <a:gd name="T90" fmla="*/ 279 w 957"/>
                <a:gd name="T91" fmla="*/ 220 h 620"/>
                <a:gd name="T92" fmla="*/ 272 w 957"/>
                <a:gd name="T93" fmla="*/ 212 h 620"/>
                <a:gd name="T94" fmla="*/ 249 w 957"/>
                <a:gd name="T95" fmla="*/ 212 h 620"/>
                <a:gd name="T96" fmla="*/ 223 w 957"/>
                <a:gd name="T97" fmla="*/ 211 h 620"/>
                <a:gd name="T98" fmla="*/ 176 w 957"/>
                <a:gd name="T99" fmla="*/ 181 h 620"/>
                <a:gd name="T100" fmla="*/ 145 w 957"/>
                <a:gd name="T101" fmla="*/ 121 h 620"/>
                <a:gd name="T102" fmla="*/ 144 w 957"/>
                <a:gd name="T103" fmla="*/ 66 h 620"/>
                <a:gd name="T104" fmla="*/ 179 w 957"/>
                <a:gd name="T105" fmla="*/ 83 h 620"/>
                <a:gd name="T106" fmla="*/ 229 w 957"/>
                <a:gd name="T107" fmla="*/ 101 h 620"/>
                <a:gd name="T108" fmla="*/ 262 w 957"/>
                <a:gd name="T109" fmla="*/ 120 h 620"/>
                <a:gd name="T110" fmla="*/ 280 w 957"/>
                <a:gd name="T111" fmla="*/ 172 h 620"/>
                <a:gd name="T112" fmla="*/ 286 w 957"/>
                <a:gd name="T113" fmla="*/ 205 h 620"/>
                <a:gd name="T114" fmla="*/ 306 w 957"/>
                <a:gd name="T115" fmla="*/ 218 h 620"/>
                <a:gd name="T116" fmla="*/ 312 w 957"/>
                <a:gd name="T117" fmla="*/ 211 h 620"/>
                <a:gd name="T118" fmla="*/ 297 w 957"/>
                <a:gd name="T119" fmla="*/ 189 h 620"/>
                <a:gd name="T120" fmla="*/ 268 w 957"/>
                <a:gd name="T121" fmla="*/ 135 h 6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7" name="Freeform 311"/>
            <p:cNvSpPr>
              <a:spLocks/>
            </p:cNvSpPr>
            <p:nvPr/>
          </p:nvSpPr>
          <p:spPr bwMode="auto">
            <a:xfrm>
              <a:off x="4404" y="2042"/>
              <a:ext cx="216" cy="268"/>
            </a:xfrm>
            <a:custGeom>
              <a:avLst/>
              <a:gdLst>
                <a:gd name="T0" fmla="*/ 33 w 248"/>
                <a:gd name="T1" fmla="*/ 5 h 305"/>
                <a:gd name="T2" fmla="*/ 28 w 248"/>
                <a:gd name="T3" fmla="*/ 12 h 305"/>
                <a:gd name="T4" fmla="*/ 19 w 248"/>
                <a:gd name="T5" fmla="*/ 14 h 305"/>
                <a:gd name="T6" fmla="*/ 14 w 248"/>
                <a:gd name="T7" fmla="*/ 11 h 305"/>
                <a:gd name="T8" fmla="*/ 13 w 248"/>
                <a:gd name="T9" fmla="*/ 8 h 305"/>
                <a:gd name="T10" fmla="*/ 9 w 248"/>
                <a:gd name="T11" fmla="*/ 6 h 305"/>
                <a:gd name="T12" fmla="*/ 3 w 248"/>
                <a:gd name="T13" fmla="*/ 4 h 305"/>
                <a:gd name="T14" fmla="*/ 0 w 248"/>
                <a:gd name="T15" fmla="*/ 4 h 305"/>
                <a:gd name="T16" fmla="*/ 3 w 248"/>
                <a:gd name="T17" fmla="*/ 9 h 305"/>
                <a:gd name="T18" fmla="*/ 7 w 248"/>
                <a:gd name="T19" fmla="*/ 14 h 305"/>
                <a:gd name="T20" fmla="*/ 11 w 248"/>
                <a:gd name="T21" fmla="*/ 16 h 305"/>
                <a:gd name="T22" fmla="*/ 17 w 248"/>
                <a:gd name="T23" fmla="*/ 16 h 305"/>
                <a:gd name="T24" fmla="*/ 22 w 248"/>
                <a:gd name="T25" fmla="*/ 22 h 305"/>
                <a:gd name="T26" fmla="*/ 23 w 248"/>
                <a:gd name="T27" fmla="*/ 29 h 305"/>
                <a:gd name="T28" fmla="*/ 21 w 248"/>
                <a:gd name="T29" fmla="*/ 33 h 305"/>
                <a:gd name="T30" fmla="*/ 20 w 248"/>
                <a:gd name="T31" fmla="*/ 36 h 305"/>
                <a:gd name="T32" fmla="*/ 16 w 248"/>
                <a:gd name="T33" fmla="*/ 40 h 305"/>
                <a:gd name="T34" fmla="*/ 10 w 248"/>
                <a:gd name="T35" fmla="*/ 41 h 305"/>
                <a:gd name="T36" fmla="*/ 3 w 248"/>
                <a:gd name="T37" fmla="*/ 56 h 305"/>
                <a:gd name="T38" fmla="*/ 3 w 248"/>
                <a:gd name="T39" fmla="*/ 84 h 305"/>
                <a:gd name="T40" fmla="*/ 18 w 248"/>
                <a:gd name="T41" fmla="*/ 110 h 305"/>
                <a:gd name="T42" fmla="*/ 49 w 248"/>
                <a:gd name="T43" fmla="*/ 130 h 305"/>
                <a:gd name="T44" fmla="*/ 78 w 248"/>
                <a:gd name="T45" fmla="*/ 140 h 305"/>
                <a:gd name="T46" fmla="*/ 95 w 248"/>
                <a:gd name="T47" fmla="*/ 146 h 305"/>
                <a:gd name="T48" fmla="*/ 109 w 248"/>
                <a:gd name="T49" fmla="*/ 153 h 305"/>
                <a:gd name="T50" fmla="*/ 120 w 248"/>
                <a:gd name="T51" fmla="*/ 158 h 305"/>
                <a:gd name="T52" fmla="*/ 120 w 248"/>
                <a:gd name="T53" fmla="*/ 152 h 305"/>
                <a:gd name="T54" fmla="*/ 114 w 248"/>
                <a:gd name="T55" fmla="*/ 133 h 305"/>
                <a:gd name="T56" fmla="*/ 109 w 248"/>
                <a:gd name="T57" fmla="*/ 112 h 305"/>
                <a:gd name="T58" fmla="*/ 106 w 248"/>
                <a:gd name="T59" fmla="*/ 92 h 305"/>
                <a:gd name="T60" fmla="*/ 105 w 248"/>
                <a:gd name="T61" fmla="*/ 74 h 305"/>
                <a:gd name="T62" fmla="*/ 97 w 248"/>
                <a:gd name="T63" fmla="*/ 49 h 305"/>
                <a:gd name="T64" fmla="*/ 82 w 248"/>
                <a:gd name="T65" fmla="*/ 24 h 305"/>
                <a:gd name="T66" fmla="*/ 54 w 248"/>
                <a:gd name="T67" fmla="*/ 4 h 30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8" name="Freeform 312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17 w 29"/>
                <a:gd name="T1" fmla="*/ 8 h 31"/>
                <a:gd name="T2" fmla="*/ 16 w 29"/>
                <a:gd name="T3" fmla="*/ 11 h 31"/>
                <a:gd name="T4" fmla="*/ 13 w 29"/>
                <a:gd name="T5" fmla="*/ 13 h 31"/>
                <a:gd name="T6" fmla="*/ 11 w 29"/>
                <a:gd name="T7" fmla="*/ 13 h 31"/>
                <a:gd name="T8" fmla="*/ 8 w 29"/>
                <a:gd name="T9" fmla="*/ 13 h 31"/>
                <a:gd name="T10" fmla="*/ 4 w 29"/>
                <a:gd name="T11" fmla="*/ 11 h 31"/>
                <a:gd name="T12" fmla="*/ 4 w 29"/>
                <a:gd name="T13" fmla="*/ 11 h 31"/>
                <a:gd name="T14" fmla="*/ 2 w 29"/>
                <a:gd name="T15" fmla="*/ 8 h 31"/>
                <a:gd name="T16" fmla="*/ 0 w 29"/>
                <a:gd name="T17" fmla="*/ 6 h 31"/>
                <a:gd name="T18" fmla="*/ 3 w 29"/>
                <a:gd name="T19" fmla="*/ 3 h 31"/>
                <a:gd name="T20" fmla="*/ 4 w 29"/>
                <a:gd name="T21" fmla="*/ 3 h 31"/>
                <a:gd name="T22" fmla="*/ 6 w 29"/>
                <a:gd name="T23" fmla="*/ 1 h 31"/>
                <a:gd name="T24" fmla="*/ 9 w 29"/>
                <a:gd name="T25" fmla="*/ 0 h 31"/>
                <a:gd name="T26" fmla="*/ 12 w 29"/>
                <a:gd name="T27" fmla="*/ 3 h 31"/>
                <a:gd name="T28" fmla="*/ 15 w 29"/>
                <a:gd name="T29" fmla="*/ 3 h 31"/>
                <a:gd name="T30" fmla="*/ 17 w 29"/>
                <a:gd name="T31" fmla="*/ 6 h 31"/>
                <a:gd name="T32" fmla="*/ 17 w 29"/>
                <a:gd name="T33" fmla="*/ 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9" name="Freeform 313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17 w 31"/>
                <a:gd name="T1" fmla="*/ 17 h 31"/>
                <a:gd name="T2" fmla="*/ 13 w 31"/>
                <a:gd name="T3" fmla="*/ 19 h 31"/>
                <a:gd name="T4" fmla="*/ 10 w 31"/>
                <a:gd name="T5" fmla="*/ 19 h 31"/>
                <a:gd name="T6" fmla="*/ 5 w 31"/>
                <a:gd name="T7" fmla="*/ 17 h 31"/>
                <a:gd name="T8" fmla="*/ 2 w 31"/>
                <a:gd name="T9" fmla="*/ 15 h 31"/>
                <a:gd name="T10" fmla="*/ 0 w 31"/>
                <a:gd name="T11" fmla="*/ 12 h 31"/>
                <a:gd name="T12" fmla="*/ 0 w 31"/>
                <a:gd name="T13" fmla="*/ 9 h 31"/>
                <a:gd name="T14" fmla="*/ 2 w 31"/>
                <a:gd name="T15" fmla="*/ 5 h 31"/>
                <a:gd name="T16" fmla="*/ 5 w 31"/>
                <a:gd name="T17" fmla="*/ 2 h 31"/>
                <a:gd name="T18" fmla="*/ 5 w 31"/>
                <a:gd name="T19" fmla="*/ 0 h 31"/>
                <a:gd name="T20" fmla="*/ 11 w 31"/>
                <a:gd name="T21" fmla="*/ 0 h 31"/>
                <a:gd name="T22" fmla="*/ 14 w 31"/>
                <a:gd name="T23" fmla="*/ 3 h 31"/>
                <a:gd name="T24" fmla="*/ 17 w 31"/>
                <a:gd name="T25" fmla="*/ 5 h 31"/>
                <a:gd name="T26" fmla="*/ 18 w 31"/>
                <a:gd name="T27" fmla="*/ 9 h 31"/>
                <a:gd name="T28" fmla="*/ 19 w 31"/>
                <a:gd name="T29" fmla="*/ 12 h 31"/>
                <a:gd name="T30" fmla="*/ 19 w 31"/>
                <a:gd name="T31" fmla="*/ 14 h 31"/>
                <a:gd name="T32" fmla="*/ 17 w 31"/>
                <a:gd name="T33" fmla="*/ 17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0" name="Freeform 314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16 w 31"/>
                <a:gd name="T1" fmla="*/ 21 h 32"/>
                <a:gd name="T2" fmla="*/ 14 w 31"/>
                <a:gd name="T3" fmla="*/ 22 h 32"/>
                <a:gd name="T4" fmla="*/ 10 w 31"/>
                <a:gd name="T5" fmla="*/ 23 h 32"/>
                <a:gd name="T6" fmla="*/ 5 w 31"/>
                <a:gd name="T7" fmla="*/ 23 h 32"/>
                <a:gd name="T8" fmla="*/ 3 w 31"/>
                <a:gd name="T9" fmla="*/ 21 h 32"/>
                <a:gd name="T10" fmla="*/ 0 w 31"/>
                <a:gd name="T11" fmla="*/ 16 h 32"/>
                <a:gd name="T12" fmla="*/ 1 w 31"/>
                <a:gd name="T13" fmla="*/ 9 h 32"/>
                <a:gd name="T14" fmla="*/ 3 w 31"/>
                <a:gd name="T15" fmla="*/ 8 h 32"/>
                <a:gd name="T16" fmla="*/ 5 w 31"/>
                <a:gd name="T17" fmla="*/ 3 h 32"/>
                <a:gd name="T18" fmla="*/ 7 w 31"/>
                <a:gd name="T19" fmla="*/ 1 h 32"/>
                <a:gd name="T20" fmla="*/ 11 w 31"/>
                <a:gd name="T21" fmla="*/ 0 h 32"/>
                <a:gd name="T22" fmla="*/ 14 w 31"/>
                <a:gd name="T23" fmla="*/ 1 h 32"/>
                <a:gd name="T24" fmla="*/ 17 w 31"/>
                <a:gd name="T25" fmla="*/ 5 h 32"/>
                <a:gd name="T26" fmla="*/ 19 w 31"/>
                <a:gd name="T27" fmla="*/ 8 h 32"/>
                <a:gd name="T28" fmla="*/ 19 w 31"/>
                <a:gd name="T29" fmla="*/ 12 h 32"/>
                <a:gd name="T30" fmla="*/ 18 w 31"/>
                <a:gd name="T31" fmla="*/ 18 h 32"/>
                <a:gd name="T32" fmla="*/ 16 w 31"/>
                <a:gd name="T33" fmla="*/ 2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1" name="Freeform 315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14 w 31"/>
                <a:gd name="T1" fmla="*/ 19 h 31"/>
                <a:gd name="T2" fmla="*/ 17 w 31"/>
                <a:gd name="T3" fmla="*/ 15 h 31"/>
                <a:gd name="T4" fmla="*/ 19 w 31"/>
                <a:gd name="T5" fmla="*/ 12 h 31"/>
                <a:gd name="T6" fmla="*/ 19 w 31"/>
                <a:gd name="T7" fmla="*/ 8 h 31"/>
                <a:gd name="T8" fmla="*/ 18 w 31"/>
                <a:gd name="T9" fmla="*/ 5 h 31"/>
                <a:gd name="T10" fmla="*/ 15 w 31"/>
                <a:gd name="T11" fmla="*/ 3 h 31"/>
                <a:gd name="T12" fmla="*/ 11 w 31"/>
                <a:gd name="T13" fmla="*/ 1 h 31"/>
                <a:gd name="T14" fmla="*/ 5 w 31"/>
                <a:gd name="T15" fmla="*/ 0 h 31"/>
                <a:gd name="T16" fmla="*/ 4 w 31"/>
                <a:gd name="T17" fmla="*/ 2 h 31"/>
                <a:gd name="T18" fmla="*/ 1 w 31"/>
                <a:gd name="T19" fmla="*/ 5 h 31"/>
                <a:gd name="T20" fmla="*/ 0 w 31"/>
                <a:gd name="T21" fmla="*/ 5 h 31"/>
                <a:gd name="T22" fmla="*/ 0 w 31"/>
                <a:gd name="T23" fmla="*/ 10 h 31"/>
                <a:gd name="T24" fmla="*/ 0 w 31"/>
                <a:gd name="T25" fmla="*/ 13 h 31"/>
                <a:gd name="T26" fmla="*/ 3 w 31"/>
                <a:gd name="T27" fmla="*/ 15 h 31"/>
                <a:gd name="T28" fmla="*/ 5 w 31"/>
                <a:gd name="T29" fmla="*/ 17 h 31"/>
                <a:gd name="T30" fmla="*/ 11 w 31"/>
                <a:gd name="T31" fmla="*/ 19 h 31"/>
                <a:gd name="T32" fmla="*/ 14 w 31"/>
                <a:gd name="T33" fmla="*/ 19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2" name="Freeform 316"/>
            <p:cNvSpPr>
              <a:spLocks/>
            </p:cNvSpPr>
            <p:nvPr/>
          </p:nvSpPr>
          <p:spPr bwMode="auto">
            <a:xfrm>
              <a:off x="4432" y="2030"/>
              <a:ext cx="25" cy="24"/>
            </a:xfrm>
            <a:custGeom>
              <a:avLst/>
              <a:gdLst>
                <a:gd name="T0" fmla="*/ 18 w 27"/>
                <a:gd name="T1" fmla="*/ 5 h 28"/>
                <a:gd name="T2" fmla="*/ 18 w 27"/>
                <a:gd name="T3" fmla="*/ 8 h 28"/>
                <a:gd name="T4" fmla="*/ 18 w 27"/>
                <a:gd name="T5" fmla="*/ 9 h 28"/>
                <a:gd name="T6" fmla="*/ 16 w 27"/>
                <a:gd name="T7" fmla="*/ 11 h 28"/>
                <a:gd name="T8" fmla="*/ 11 w 27"/>
                <a:gd name="T9" fmla="*/ 13 h 28"/>
                <a:gd name="T10" fmla="*/ 6 w 27"/>
                <a:gd name="T11" fmla="*/ 13 h 28"/>
                <a:gd name="T12" fmla="*/ 4 w 27"/>
                <a:gd name="T13" fmla="*/ 11 h 28"/>
                <a:gd name="T14" fmla="*/ 1 w 27"/>
                <a:gd name="T15" fmla="*/ 10 h 28"/>
                <a:gd name="T16" fmla="*/ 0 w 27"/>
                <a:gd name="T17" fmla="*/ 8 h 28"/>
                <a:gd name="T18" fmla="*/ 1 w 27"/>
                <a:gd name="T19" fmla="*/ 6 h 28"/>
                <a:gd name="T20" fmla="*/ 3 w 27"/>
                <a:gd name="T21" fmla="*/ 3 h 28"/>
                <a:gd name="T22" fmla="*/ 6 w 27"/>
                <a:gd name="T23" fmla="*/ 2 h 28"/>
                <a:gd name="T24" fmla="*/ 6 w 27"/>
                <a:gd name="T25" fmla="*/ 0 h 28"/>
                <a:gd name="T26" fmla="*/ 11 w 27"/>
                <a:gd name="T27" fmla="*/ 0 h 28"/>
                <a:gd name="T28" fmla="*/ 16 w 27"/>
                <a:gd name="T29" fmla="*/ 3 h 28"/>
                <a:gd name="T30" fmla="*/ 18 w 27"/>
                <a:gd name="T31" fmla="*/ 3 h 28"/>
                <a:gd name="T32" fmla="*/ 18 w 27"/>
                <a:gd name="T33" fmla="*/ 5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3" name="Freeform 317"/>
            <p:cNvSpPr>
              <a:spLocks/>
            </p:cNvSpPr>
            <p:nvPr/>
          </p:nvSpPr>
          <p:spPr bwMode="auto">
            <a:xfrm>
              <a:off x="4397" y="1986"/>
              <a:ext cx="21" cy="26"/>
            </a:xfrm>
            <a:custGeom>
              <a:avLst/>
              <a:gdLst>
                <a:gd name="T0" fmla="*/ 8 w 25"/>
                <a:gd name="T1" fmla="*/ 0 h 31"/>
                <a:gd name="T2" fmla="*/ 9 w 25"/>
                <a:gd name="T3" fmla="*/ 2 h 31"/>
                <a:gd name="T4" fmla="*/ 11 w 25"/>
                <a:gd name="T5" fmla="*/ 3 h 31"/>
                <a:gd name="T6" fmla="*/ 11 w 25"/>
                <a:gd name="T7" fmla="*/ 5 h 31"/>
                <a:gd name="T8" fmla="*/ 11 w 25"/>
                <a:gd name="T9" fmla="*/ 8 h 31"/>
                <a:gd name="T10" fmla="*/ 9 w 25"/>
                <a:gd name="T11" fmla="*/ 10 h 31"/>
                <a:gd name="T12" fmla="*/ 7 w 25"/>
                <a:gd name="T13" fmla="*/ 11 h 31"/>
                <a:gd name="T14" fmla="*/ 5 w 25"/>
                <a:gd name="T15" fmla="*/ 13 h 31"/>
                <a:gd name="T16" fmla="*/ 3 w 25"/>
                <a:gd name="T17" fmla="*/ 13 h 31"/>
                <a:gd name="T18" fmla="*/ 3 w 25"/>
                <a:gd name="T19" fmla="*/ 13 h 31"/>
                <a:gd name="T20" fmla="*/ 1 w 25"/>
                <a:gd name="T21" fmla="*/ 11 h 31"/>
                <a:gd name="T22" fmla="*/ 0 w 25"/>
                <a:gd name="T23" fmla="*/ 8 h 31"/>
                <a:gd name="T24" fmla="*/ 0 w 25"/>
                <a:gd name="T25" fmla="*/ 6 h 31"/>
                <a:gd name="T26" fmla="*/ 3 w 25"/>
                <a:gd name="T27" fmla="*/ 4 h 31"/>
                <a:gd name="T28" fmla="*/ 3 w 25"/>
                <a:gd name="T29" fmla="*/ 3 h 31"/>
                <a:gd name="T30" fmla="*/ 5 w 25"/>
                <a:gd name="T31" fmla="*/ 1 h 31"/>
                <a:gd name="T32" fmla="*/ 8 w 25"/>
                <a:gd name="T33" fmla="*/ 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4" name="Freeform 318"/>
            <p:cNvSpPr>
              <a:spLocks/>
            </p:cNvSpPr>
            <p:nvPr/>
          </p:nvSpPr>
          <p:spPr bwMode="auto">
            <a:xfrm>
              <a:off x="4352" y="2003"/>
              <a:ext cx="26" cy="30"/>
            </a:xfrm>
            <a:custGeom>
              <a:avLst/>
              <a:gdLst>
                <a:gd name="T0" fmla="*/ 13 w 30"/>
                <a:gd name="T1" fmla="*/ 11 h 33"/>
                <a:gd name="T2" fmla="*/ 12 w 30"/>
                <a:gd name="T3" fmla="*/ 14 h 33"/>
                <a:gd name="T4" fmla="*/ 10 w 30"/>
                <a:gd name="T5" fmla="*/ 18 h 33"/>
                <a:gd name="T6" fmla="*/ 8 w 30"/>
                <a:gd name="T7" fmla="*/ 20 h 33"/>
                <a:gd name="T8" fmla="*/ 4 w 30"/>
                <a:gd name="T9" fmla="*/ 21 h 33"/>
                <a:gd name="T10" fmla="*/ 3 w 30"/>
                <a:gd name="T11" fmla="*/ 19 h 33"/>
                <a:gd name="T12" fmla="*/ 0 w 30"/>
                <a:gd name="T13" fmla="*/ 17 h 33"/>
                <a:gd name="T14" fmla="*/ 0 w 30"/>
                <a:gd name="T15" fmla="*/ 14 h 33"/>
                <a:gd name="T16" fmla="*/ 1 w 30"/>
                <a:gd name="T17" fmla="*/ 10 h 33"/>
                <a:gd name="T18" fmla="*/ 3 w 30"/>
                <a:gd name="T19" fmla="*/ 5 h 33"/>
                <a:gd name="T20" fmla="*/ 5 w 30"/>
                <a:gd name="T21" fmla="*/ 3 h 33"/>
                <a:gd name="T22" fmla="*/ 8 w 30"/>
                <a:gd name="T23" fmla="*/ 1 h 33"/>
                <a:gd name="T24" fmla="*/ 10 w 30"/>
                <a:gd name="T25" fmla="*/ 0 h 33"/>
                <a:gd name="T26" fmla="*/ 12 w 30"/>
                <a:gd name="T27" fmla="*/ 1 h 33"/>
                <a:gd name="T28" fmla="*/ 14 w 30"/>
                <a:gd name="T29" fmla="*/ 5 h 33"/>
                <a:gd name="T30" fmla="*/ 15 w 30"/>
                <a:gd name="T31" fmla="*/ 6 h 33"/>
                <a:gd name="T32" fmla="*/ 13 w 30"/>
                <a:gd name="T33" fmla="*/ 1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5" name="Freeform 319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4 w 29"/>
                <a:gd name="T1" fmla="*/ 12 h 29"/>
                <a:gd name="T2" fmla="*/ 1 w 29"/>
                <a:gd name="T3" fmla="*/ 10 h 29"/>
                <a:gd name="T4" fmla="*/ 0 w 29"/>
                <a:gd name="T5" fmla="*/ 8 h 29"/>
                <a:gd name="T6" fmla="*/ 0 w 29"/>
                <a:gd name="T7" fmla="*/ 6 h 29"/>
                <a:gd name="T8" fmla="*/ 2 w 29"/>
                <a:gd name="T9" fmla="*/ 3 h 29"/>
                <a:gd name="T10" fmla="*/ 4 w 29"/>
                <a:gd name="T11" fmla="*/ 3 h 29"/>
                <a:gd name="T12" fmla="*/ 7 w 29"/>
                <a:gd name="T13" fmla="*/ 1 h 29"/>
                <a:gd name="T14" fmla="*/ 10 w 29"/>
                <a:gd name="T15" fmla="*/ 0 h 29"/>
                <a:gd name="T16" fmla="*/ 12 w 29"/>
                <a:gd name="T17" fmla="*/ 1 h 29"/>
                <a:gd name="T18" fmla="*/ 14 w 29"/>
                <a:gd name="T19" fmla="*/ 3 h 29"/>
                <a:gd name="T20" fmla="*/ 16 w 29"/>
                <a:gd name="T21" fmla="*/ 3 h 29"/>
                <a:gd name="T22" fmla="*/ 17 w 29"/>
                <a:gd name="T23" fmla="*/ 7 h 29"/>
                <a:gd name="T24" fmla="*/ 16 w 29"/>
                <a:gd name="T25" fmla="*/ 9 h 29"/>
                <a:gd name="T26" fmla="*/ 13 w 29"/>
                <a:gd name="T27" fmla="*/ 11 h 29"/>
                <a:gd name="T28" fmla="*/ 11 w 29"/>
                <a:gd name="T29" fmla="*/ 14 h 29"/>
                <a:gd name="T30" fmla="*/ 7 w 29"/>
                <a:gd name="T31" fmla="*/ 14 h 29"/>
                <a:gd name="T32" fmla="*/ 4 w 29"/>
                <a:gd name="T33" fmla="*/ 12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6" name="Freeform 320"/>
            <p:cNvSpPr>
              <a:spLocks/>
            </p:cNvSpPr>
            <p:nvPr/>
          </p:nvSpPr>
          <p:spPr bwMode="auto">
            <a:xfrm>
              <a:off x="4424" y="1870"/>
              <a:ext cx="215" cy="139"/>
            </a:xfrm>
            <a:custGeom>
              <a:avLst/>
              <a:gdLst>
                <a:gd name="T0" fmla="*/ 3 w 247"/>
                <a:gd name="T1" fmla="*/ 66 h 159"/>
                <a:gd name="T2" fmla="*/ 3 w 247"/>
                <a:gd name="T3" fmla="*/ 70 h 159"/>
                <a:gd name="T4" fmla="*/ 4 w 247"/>
                <a:gd name="T5" fmla="*/ 72 h 159"/>
                <a:gd name="T6" fmla="*/ 11 w 247"/>
                <a:gd name="T7" fmla="*/ 67 h 159"/>
                <a:gd name="T8" fmla="*/ 23 w 247"/>
                <a:gd name="T9" fmla="*/ 72 h 159"/>
                <a:gd name="T10" fmla="*/ 48 w 247"/>
                <a:gd name="T11" fmla="*/ 79 h 159"/>
                <a:gd name="T12" fmla="*/ 67 w 247"/>
                <a:gd name="T13" fmla="*/ 82 h 159"/>
                <a:gd name="T14" fmla="*/ 70 w 247"/>
                <a:gd name="T15" fmla="*/ 79 h 159"/>
                <a:gd name="T16" fmla="*/ 53 w 247"/>
                <a:gd name="T17" fmla="*/ 77 h 159"/>
                <a:gd name="T18" fmla="*/ 33 w 247"/>
                <a:gd name="T19" fmla="*/ 71 h 159"/>
                <a:gd name="T20" fmla="*/ 19 w 247"/>
                <a:gd name="T21" fmla="*/ 62 h 159"/>
                <a:gd name="T22" fmla="*/ 21 w 247"/>
                <a:gd name="T23" fmla="*/ 59 h 159"/>
                <a:gd name="T24" fmla="*/ 31 w 247"/>
                <a:gd name="T25" fmla="*/ 55 h 159"/>
                <a:gd name="T26" fmla="*/ 41 w 247"/>
                <a:gd name="T27" fmla="*/ 53 h 159"/>
                <a:gd name="T28" fmla="*/ 60 w 247"/>
                <a:gd name="T29" fmla="*/ 60 h 159"/>
                <a:gd name="T30" fmla="*/ 79 w 247"/>
                <a:gd name="T31" fmla="*/ 64 h 159"/>
                <a:gd name="T32" fmla="*/ 90 w 247"/>
                <a:gd name="T33" fmla="*/ 62 h 159"/>
                <a:gd name="T34" fmla="*/ 83 w 247"/>
                <a:gd name="T35" fmla="*/ 61 h 159"/>
                <a:gd name="T36" fmla="*/ 72 w 247"/>
                <a:gd name="T37" fmla="*/ 59 h 159"/>
                <a:gd name="T38" fmla="*/ 62 w 247"/>
                <a:gd name="T39" fmla="*/ 56 h 159"/>
                <a:gd name="T40" fmla="*/ 49 w 247"/>
                <a:gd name="T41" fmla="*/ 51 h 159"/>
                <a:gd name="T42" fmla="*/ 44 w 247"/>
                <a:gd name="T43" fmla="*/ 46 h 159"/>
                <a:gd name="T44" fmla="*/ 54 w 247"/>
                <a:gd name="T45" fmla="*/ 45 h 159"/>
                <a:gd name="T46" fmla="*/ 63 w 247"/>
                <a:gd name="T47" fmla="*/ 43 h 159"/>
                <a:gd name="T48" fmla="*/ 69 w 247"/>
                <a:gd name="T49" fmla="*/ 41 h 159"/>
                <a:gd name="T50" fmla="*/ 78 w 247"/>
                <a:gd name="T51" fmla="*/ 45 h 159"/>
                <a:gd name="T52" fmla="*/ 86 w 247"/>
                <a:gd name="T53" fmla="*/ 49 h 159"/>
                <a:gd name="T54" fmla="*/ 97 w 247"/>
                <a:gd name="T55" fmla="*/ 51 h 159"/>
                <a:gd name="T56" fmla="*/ 91 w 247"/>
                <a:gd name="T57" fmla="*/ 46 h 159"/>
                <a:gd name="T58" fmla="*/ 83 w 247"/>
                <a:gd name="T59" fmla="*/ 43 h 159"/>
                <a:gd name="T60" fmla="*/ 78 w 247"/>
                <a:gd name="T61" fmla="*/ 39 h 159"/>
                <a:gd name="T62" fmla="*/ 93 w 247"/>
                <a:gd name="T63" fmla="*/ 35 h 159"/>
                <a:gd name="T64" fmla="*/ 113 w 247"/>
                <a:gd name="T65" fmla="*/ 32 h 159"/>
                <a:gd name="T66" fmla="*/ 124 w 247"/>
                <a:gd name="T67" fmla="*/ 30 h 159"/>
                <a:gd name="T68" fmla="*/ 118 w 247"/>
                <a:gd name="T69" fmla="*/ 27 h 159"/>
                <a:gd name="T70" fmla="*/ 101 w 247"/>
                <a:gd name="T71" fmla="*/ 28 h 159"/>
                <a:gd name="T72" fmla="*/ 82 w 247"/>
                <a:gd name="T73" fmla="*/ 31 h 159"/>
                <a:gd name="T74" fmla="*/ 74 w 247"/>
                <a:gd name="T75" fmla="*/ 26 h 159"/>
                <a:gd name="T76" fmla="*/ 84 w 247"/>
                <a:gd name="T77" fmla="*/ 3 h 159"/>
                <a:gd name="T78" fmla="*/ 84 w 247"/>
                <a:gd name="T79" fmla="*/ 1 h 159"/>
                <a:gd name="T80" fmla="*/ 78 w 247"/>
                <a:gd name="T81" fmla="*/ 8 h 159"/>
                <a:gd name="T82" fmla="*/ 69 w 247"/>
                <a:gd name="T83" fmla="*/ 21 h 159"/>
                <a:gd name="T84" fmla="*/ 64 w 247"/>
                <a:gd name="T85" fmla="*/ 33 h 159"/>
                <a:gd name="T86" fmla="*/ 54 w 247"/>
                <a:gd name="T87" fmla="*/ 35 h 159"/>
                <a:gd name="T88" fmla="*/ 42 w 247"/>
                <a:gd name="T89" fmla="*/ 39 h 159"/>
                <a:gd name="T90" fmla="*/ 37 w 247"/>
                <a:gd name="T91" fmla="*/ 34 h 159"/>
                <a:gd name="T92" fmla="*/ 44 w 247"/>
                <a:gd name="T93" fmla="*/ 7 h 159"/>
                <a:gd name="T94" fmla="*/ 44 w 247"/>
                <a:gd name="T95" fmla="*/ 3 h 159"/>
                <a:gd name="T96" fmla="*/ 33 w 247"/>
                <a:gd name="T97" fmla="*/ 23 h 159"/>
                <a:gd name="T98" fmla="*/ 24 w 247"/>
                <a:gd name="T99" fmla="*/ 46 h 159"/>
                <a:gd name="T100" fmla="*/ 14 w 247"/>
                <a:gd name="T101" fmla="*/ 56 h 159"/>
                <a:gd name="T102" fmla="*/ 10 w 247"/>
                <a:gd name="T103" fmla="*/ 56 h 159"/>
                <a:gd name="T104" fmla="*/ 13 w 247"/>
                <a:gd name="T105" fmla="*/ 34 h 159"/>
                <a:gd name="T106" fmla="*/ 11 w 247"/>
                <a:gd name="T107" fmla="*/ 25 h 159"/>
                <a:gd name="T108" fmla="*/ 0 w 247"/>
                <a:gd name="T109" fmla="*/ 66 h 15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7" name="Freeform 321"/>
            <p:cNvSpPr>
              <a:spLocks/>
            </p:cNvSpPr>
            <p:nvPr/>
          </p:nvSpPr>
          <p:spPr bwMode="auto">
            <a:xfrm>
              <a:off x="4436" y="2096"/>
              <a:ext cx="149" cy="176"/>
            </a:xfrm>
            <a:custGeom>
              <a:avLst/>
              <a:gdLst>
                <a:gd name="T0" fmla="*/ 3 w 171"/>
                <a:gd name="T1" fmla="*/ 3 h 200"/>
                <a:gd name="T2" fmla="*/ 3 w 171"/>
                <a:gd name="T3" fmla="*/ 4 h 200"/>
                <a:gd name="T4" fmla="*/ 3 w 171"/>
                <a:gd name="T5" fmla="*/ 10 h 200"/>
                <a:gd name="T6" fmla="*/ 9 w 171"/>
                <a:gd name="T7" fmla="*/ 18 h 200"/>
                <a:gd name="T8" fmla="*/ 8 w 171"/>
                <a:gd name="T9" fmla="*/ 29 h 200"/>
                <a:gd name="T10" fmla="*/ 10 w 171"/>
                <a:gd name="T11" fmla="*/ 53 h 200"/>
                <a:gd name="T12" fmla="*/ 12 w 171"/>
                <a:gd name="T13" fmla="*/ 63 h 200"/>
                <a:gd name="T14" fmla="*/ 15 w 171"/>
                <a:gd name="T15" fmla="*/ 65 h 200"/>
                <a:gd name="T16" fmla="*/ 14 w 171"/>
                <a:gd name="T17" fmla="*/ 55 h 200"/>
                <a:gd name="T18" fmla="*/ 15 w 171"/>
                <a:gd name="T19" fmla="*/ 35 h 200"/>
                <a:gd name="T20" fmla="*/ 18 w 171"/>
                <a:gd name="T21" fmla="*/ 30 h 200"/>
                <a:gd name="T22" fmla="*/ 24 w 171"/>
                <a:gd name="T23" fmla="*/ 33 h 200"/>
                <a:gd name="T24" fmla="*/ 29 w 171"/>
                <a:gd name="T25" fmla="*/ 39 h 200"/>
                <a:gd name="T26" fmla="*/ 33 w 171"/>
                <a:gd name="T27" fmla="*/ 43 h 200"/>
                <a:gd name="T28" fmla="*/ 35 w 171"/>
                <a:gd name="T29" fmla="*/ 52 h 200"/>
                <a:gd name="T30" fmla="*/ 38 w 171"/>
                <a:gd name="T31" fmla="*/ 70 h 200"/>
                <a:gd name="T32" fmla="*/ 37 w 171"/>
                <a:gd name="T33" fmla="*/ 82 h 200"/>
                <a:gd name="T34" fmla="*/ 37 w 171"/>
                <a:gd name="T35" fmla="*/ 93 h 200"/>
                <a:gd name="T36" fmla="*/ 39 w 171"/>
                <a:gd name="T37" fmla="*/ 99 h 200"/>
                <a:gd name="T38" fmla="*/ 41 w 171"/>
                <a:gd name="T39" fmla="*/ 94 h 200"/>
                <a:gd name="T40" fmla="*/ 40 w 171"/>
                <a:gd name="T41" fmla="*/ 86 h 200"/>
                <a:gd name="T42" fmla="*/ 43 w 171"/>
                <a:gd name="T43" fmla="*/ 77 h 200"/>
                <a:gd name="T44" fmla="*/ 44 w 171"/>
                <a:gd name="T45" fmla="*/ 71 h 200"/>
                <a:gd name="T46" fmla="*/ 44 w 171"/>
                <a:gd name="T47" fmla="*/ 57 h 200"/>
                <a:gd name="T48" fmla="*/ 49 w 171"/>
                <a:gd name="T49" fmla="*/ 60 h 200"/>
                <a:gd name="T50" fmla="*/ 60 w 171"/>
                <a:gd name="T51" fmla="*/ 76 h 200"/>
                <a:gd name="T52" fmla="*/ 73 w 171"/>
                <a:gd name="T53" fmla="*/ 92 h 200"/>
                <a:gd name="T54" fmla="*/ 83 w 171"/>
                <a:gd name="T55" fmla="*/ 103 h 200"/>
                <a:gd name="T56" fmla="*/ 84 w 171"/>
                <a:gd name="T57" fmla="*/ 101 h 200"/>
                <a:gd name="T58" fmla="*/ 79 w 171"/>
                <a:gd name="T59" fmla="*/ 92 h 200"/>
                <a:gd name="T60" fmla="*/ 72 w 171"/>
                <a:gd name="T61" fmla="*/ 81 h 200"/>
                <a:gd name="T62" fmla="*/ 68 w 171"/>
                <a:gd name="T63" fmla="*/ 72 h 200"/>
                <a:gd name="T64" fmla="*/ 64 w 171"/>
                <a:gd name="T65" fmla="*/ 68 h 200"/>
                <a:gd name="T66" fmla="*/ 60 w 171"/>
                <a:gd name="T67" fmla="*/ 62 h 200"/>
                <a:gd name="T68" fmla="*/ 56 w 171"/>
                <a:gd name="T69" fmla="*/ 55 h 200"/>
                <a:gd name="T70" fmla="*/ 49 w 171"/>
                <a:gd name="T71" fmla="*/ 48 h 200"/>
                <a:gd name="T72" fmla="*/ 50 w 171"/>
                <a:gd name="T73" fmla="*/ 48 h 200"/>
                <a:gd name="T74" fmla="*/ 56 w 171"/>
                <a:gd name="T75" fmla="*/ 48 h 200"/>
                <a:gd name="T76" fmla="*/ 62 w 171"/>
                <a:gd name="T77" fmla="*/ 50 h 200"/>
                <a:gd name="T78" fmla="*/ 68 w 171"/>
                <a:gd name="T79" fmla="*/ 54 h 200"/>
                <a:gd name="T80" fmla="*/ 71 w 171"/>
                <a:gd name="T81" fmla="*/ 56 h 200"/>
                <a:gd name="T82" fmla="*/ 74 w 171"/>
                <a:gd name="T83" fmla="*/ 56 h 200"/>
                <a:gd name="T84" fmla="*/ 71 w 171"/>
                <a:gd name="T85" fmla="*/ 51 h 200"/>
                <a:gd name="T86" fmla="*/ 64 w 171"/>
                <a:gd name="T87" fmla="*/ 46 h 200"/>
                <a:gd name="T88" fmla="*/ 52 w 171"/>
                <a:gd name="T89" fmla="*/ 40 h 200"/>
                <a:gd name="T90" fmla="*/ 43 w 171"/>
                <a:gd name="T91" fmla="*/ 36 h 200"/>
                <a:gd name="T92" fmla="*/ 37 w 171"/>
                <a:gd name="T93" fmla="*/ 33 h 200"/>
                <a:gd name="T94" fmla="*/ 30 w 171"/>
                <a:gd name="T95" fmla="*/ 30 h 200"/>
                <a:gd name="T96" fmla="*/ 25 w 171"/>
                <a:gd name="T97" fmla="*/ 26 h 200"/>
                <a:gd name="T98" fmla="*/ 21 w 171"/>
                <a:gd name="T99" fmla="*/ 22 h 200"/>
                <a:gd name="T100" fmla="*/ 23 w 171"/>
                <a:gd name="T101" fmla="*/ 18 h 200"/>
                <a:gd name="T102" fmla="*/ 30 w 171"/>
                <a:gd name="T103" fmla="*/ 17 h 200"/>
                <a:gd name="T104" fmla="*/ 39 w 171"/>
                <a:gd name="T105" fmla="*/ 17 h 200"/>
                <a:gd name="T106" fmla="*/ 47 w 171"/>
                <a:gd name="T107" fmla="*/ 18 h 200"/>
                <a:gd name="T108" fmla="*/ 54 w 171"/>
                <a:gd name="T109" fmla="*/ 20 h 200"/>
                <a:gd name="T110" fmla="*/ 56 w 171"/>
                <a:gd name="T111" fmla="*/ 17 h 200"/>
                <a:gd name="T112" fmla="*/ 44 w 171"/>
                <a:gd name="T113" fmla="*/ 13 h 200"/>
                <a:gd name="T114" fmla="*/ 34 w 171"/>
                <a:gd name="T115" fmla="*/ 11 h 200"/>
                <a:gd name="T116" fmla="*/ 24 w 171"/>
                <a:gd name="T117" fmla="*/ 11 h 200"/>
                <a:gd name="T118" fmla="*/ 16 w 171"/>
                <a:gd name="T119" fmla="*/ 10 h 200"/>
                <a:gd name="T120" fmla="*/ 10 w 171"/>
                <a:gd name="T121" fmla="*/ 9 h 200"/>
                <a:gd name="T122" fmla="*/ 6 w 171"/>
                <a:gd name="T123" fmla="*/ 4 h 2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8" name="Freeform 322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59 w 125"/>
                <a:gd name="T1" fmla="*/ 24 h 263"/>
                <a:gd name="T2" fmla="*/ 55 w 125"/>
                <a:gd name="T3" fmla="*/ 29 h 263"/>
                <a:gd name="T4" fmla="*/ 52 w 125"/>
                <a:gd name="T5" fmla="*/ 27 h 263"/>
                <a:gd name="T6" fmla="*/ 47 w 125"/>
                <a:gd name="T7" fmla="*/ 39 h 263"/>
                <a:gd name="T8" fmla="*/ 57 w 125"/>
                <a:gd name="T9" fmla="*/ 60 h 263"/>
                <a:gd name="T10" fmla="*/ 59 w 125"/>
                <a:gd name="T11" fmla="*/ 83 h 263"/>
                <a:gd name="T12" fmla="*/ 59 w 125"/>
                <a:gd name="T13" fmla="*/ 82 h 263"/>
                <a:gd name="T14" fmla="*/ 49 w 125"/>
                <a:gd name="T15" fmla="*/ 58 h 263"/>
                <a:gd name="T16" fmla="*/ 36 w 125"/>
                <a:gd name="T17" fmla="*/ 72 h 263"/>
                <a:gd name="T18" fmla="*/ 34 w 125"/>
                <a:gd name="T19" fmla="*/ 99 h 263"/>
                <a:gd name="T20" fmla="*/ 32 w 125"/>
                <a:gd name="T21" fmla="*/ 121 h 263"/>
                <a:gd name="T22" fmla="*/ 30 w 125"/>
                <a:gd name="T23" fmla="*/ 120 h 263"/>
                <a:gd name="T24" fmla="*/ 31 w 125"/>
                <a:gd name="T25" fmla="*/ 107 h 263"/>
                <a:gd name="T26" fmla="*/ 27 w 125"/>
                <a:gd name="T27" fmla="*/ 101 h 263"/>
                <a:gd name="T28" fmla="*/ 19 w 125"/>
                <a:gd name="T29" fmla="*/ 117 h 263"/>
                <a:gd name="T30" fmla="*/ 10 w 125"/>
                <a:gd name="T31" fmla="*/ 131 h 263"/>
                <a:gd name="T32" fmla="*/ 2 w 125"/>
                <a:gd name="T33" fmla="*/ 135 h 263"/>
                <a:gd name="T34" fmla="*/ 9 w 125"/>
                <a:gd name="T35" fmla="*/ 125 h 263"/>
                <a:gd name="T36" fmla="*/ 22 w 125"/>
                <a:gd name="T37" fmla="*/ 97 h 263"/>
                <a:gd name="T38" fmla="*/ 16 w 125"/>
                <a:gd name="T39" fmla="*/ 98 h 263"/>
                <a:gd name="T40" fmla="*/ 8 w 125"/>
                <a:gd name="T41" fmla="*/ 101 h 263"/>
                <a:gd name="T42" fmla="*/ 2 w 125"/>
                <a:gd name="T43" fmla="*/ 103 h 263"/>
                <a:gd name="T44" fmla="*/ 4 w 125"/>
                <a:gd name="T45" fmla="*/ 101 h 263"/>
                <a:gd name="T46" fmla="*/ 10 w 125"/>
                <a:gd name="T47" fmla="*/ 95 h 263"/>
                <a:gd name="T48" fmla="*/ 20 w 125"/>
                <a:gd name="T49" fmla="*/ 91 h 263"/>
                <a:gd name="T50" fmla="*/ 28 w 125"/>
                <a:gd name="T51" fmla="*/ 78 h 263"/>
                <a:gd name="T52" fmla="*/ 37 w 125"/>
                <a:gd name="T53" fmla="*/ 52 h 263"/>
                <a:gd name="T54" fmla="*/ 22 w 125"/>
                <a:gd name="T55" fmla="*/ 51 h 263"/>
                <a:gd name="T56" fmla="*/ 10 w 125"/>
                <a:gd name="T57" fmla="*/ 52 h 263"/>
                <a:gd name="T58" fmla="*/ 3 w 125"/>
                <a:gd name="T59" fmla="*/ 55 h 263"/>
                <a:gd name="T60" fmla="*/ 4 w 125"/>
                <a:gd name="T61" fmla="*/ 52 h 263"/>
                <a:gd name="T62" fmla="*/ 14 w 125"/>
                <a:gd name="T63" fmla="*/ 47 h 263"/>
                <a:gd name="T64" fmla="*/ 31 w 125"/>
                <a:gd name="T65" fmla="*/ 43 h 263"/>
                <a:gd name="T66" fmla="*/ 41 w 125"/>
                <a:gd name="T67" fmla="*/ 39 h 263"/>
                <a:gd name="T68" fmla="*/ 46 w 125"/>
                <a:gd name="T69" fmla="*/ 25 h 263"/>
                <a:gd name="T70" fmla="*/ 36 w 125"/>
                <a:gd name="T71" fmla="*/ 22 h 263"/>
                <a:gd name="T72" fmla="*/ 25 w 125"/>
                <a:gd name="T73" fmla="*/ 24 h 263"/>
                <a:gd name="T74" fmla="*/ 13 w 125"/>
                <a:gd name="T75" fmla="*/ 29 h 263"/>
                <a:gd name="T76" fmla="*/ 5 w 125"/>
                <a:gd name="T77" fmla="*/ 32 h 263"/>
                <a:gd name="T78" fmla="*/ 2 w 125"/>
                <a:gd name="T79" fmla="*/ 34 h 263"/>
                <a:gd name="T80" fmla="*/ 9 w 125"/>
                <a:gd name="T81" fmla="*/ 25 h 263"/>
                <a:gd name="T82" fmla="*/ 19 w 125"/>
                <a:gd name="T83" fmla="*/ 15 h 263"/>
                <a:gd name="T84" fmla="*/ 28 w 125"/>
                <a:gd name="T85" fmla="*/ 10 h 263"/>
                <a:gd name="T86" fmla="*/ 30 w 125"/>
                <a:gd name="T87" fmla="*/ 15 h 263"/>
                <a:gd name="T88" fmla="*/ 35 w 125"/>
                <a:gd name="T89" fmla="*/ 20 h 263"/>
                <a:gd name="T90" fmla="*/ 43 w 125"/>
                <a:gd name="T91" fmla="*/ 22 h 263"/>
                <a:gd name="T92" fmla="*/ 52 w 125"/>
                <a:gd name="T93" fmla="*/ 20 h 263"/>
                <a:gd name="T94" fmla="*/ 54 w 125"/>
                <a:gd name="T95" fmla="*/ 11 h 263"/>
                <a:gd name="T96" fmla="*/ 63 w 125"/>
                <a:gd name="T97" fmla="*/ 3 h 263"/>
                <a:gd name="T98" fmla="*/ 66 w 125"/>
                <a:gd name="T99" fmla="*/ 3 h 263"/>
                <a:gd name="T100" fmla="*/ 59 w 125"/>
                <a:gd name="T101" fmla="*/ 15 h 263"/>
                <a:gd name="T102" fmla="*/ 65 w 125"/>
                <a:gd name="T103" fmla="*/ 20 h 2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9" name="Freeform 323"/>
            <p:cNvSpPr>
              <a:spLocks/>
            </p:cNvSpPr>
            <p:nvPr/>
          </p:nvSpPr>
          <p:spPr bwMode="auto">
            <a:xfrm>
              <a:off x="4353" y="2144"/>
              <a:ext cx="18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5 w 20"/>
                <a:gd name="T5" fmla="*/ 1 h 33"/>
                <a:gd name="T6" fmla="*/ 9 w 20"/>
                <a:gd name="T7" fmla="*/ 1 h 33"/>
                <a:gd name="T8" fmla="*/ 11 w 20"/>
                <a:gd name="T9" fmla="*/ 0 h 33"/>
                <a:gd name="T10" fmla="*/ 11 w 20"/>
                <a:gd name="T11" fmla="*/ 5 h 33"/>
                <a:gd name="T12" fmla="*/ 12 w 20"/>
                <a:gd name="T13" fmla="*/ 11 h 33"/>
                <a:gd name="T14" fmla="*/ 11 w 20"/>
                <a:gd name="T15" fmla="*/ 14 h 33"/>
                <a:gd name="T16" fmla="*/ 11 w 20"/>
                <a:gd name="T17" fmla="*/ 19 h 33"/>
                <a:gd name="T18" fmla="*/ 10 w 20"/>
                <a:gd name="T19" fmla="*/ 21 h 33"/>
                <a:gd name="T20" fmla="*/ 10 w 20"/>
                <a:gd name="T21" fmla="*/ 21 h 33"/>
                <a:gd name="T22" fmla="*/ 9 w 20"/>
                <a:gd name="T23" fmla="*/ 20 h 33"/>
                <a:gd name="T24" fmla="*/ 9 w 20"/>
                <a:gd name="T25" fmla="*/ 18 h 33"/>
                <a:gd name="T26" fmla="*/ 8 w 20"/>
                <a:gd name="T27" fmla="*/ 14 h 33"/>
                <a:gd name="T28" fmla="*/ 5 w 20"/>
                <a:gd name="T29" fmla="*/ 10 h 33"/>
                <a:gd name="T30" fmla="*/ 5 w 20"/>
                <a:gd name="T31" fmla="*/ 5 h 33"/>
                <a:gd name="T32" fmla="*/ 0 w 20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0" name="Freeform 324"/>
            <p:cNvSpPr>
              <a:spLocks/>
            </p:cNvSpPr>
            <p:nvPr/>
          </p:nvSpPr>
          <p:spPr bwMode="auto">
            <a:xfrm>
              <a:off x="3910" y="1947"/>
              <a:ext cx="336" cy="204"/>
            </a:xfrm>
            <a:custGeom>
              <a:avLst/>
              <a:gdLst>
                <a:gd name="T0" fmla="*/ 173 w 386"/>
                <a:gd name="T1" fmla="*/ 47 h 232"/>
                <a:gd name="T2" fmla="*/ 155 w 386"/>
                <a:gd name="T3" fmla="*/ 55 h 232"/>
                <a:gd name="T4" fmla="*/ 140 w 386"/>
                <a:gd name="T5" fmla="*/ 82 h 232"/>
                <a:gd name="T6" fmla="*/ 125 w 386"/>
                <a:gd name="T7" fmla="*/ 102 h 232"/>
                <a:gd name="T8" fmla="*/ 104 w 386"/>
                <a:gd name="T9" fmla="*/ 120 h 232"/>
                <a:gd name="T10" fmla="*/ 99 w 386"/>
                <a:gd name="T11" fmla="*/ 120 h 232"/>
                <a:gd name="T12" fmla="*/ 112 w 386"/>
                <a:gd name="T13" fmla="*/ 108 h 232"/>
                <a:gd name="T14" fmla="*/ 131 w 386"/>
                <a:gd name="T15" fmla="*/ 87 h 232"/>
                <a:gd name="T16" fmla="*/ 140 w 386"/>
                <a:gd name="T17" fmla="*/ 68 h 232"/>
                <a:gd name="T18" fmla="*/ 140 w 386"/>
                <a:gd name="T19" fmla="*/ 62 h 232"/>
                <a:gd name="T20" fmla="*/ 127 w 386"/>
                <a:gd name="T21" fmla="*/ 68 h 232"/>
                <a:gd name="T22" fmla="*/ 113 w 386"/>
                <a:gd name="T23" fmla="*/ 76 h 232"/>
                <a:gd name="T24" fmla="*/ 91 w 386"/>
                <a:gd name="T25" fmla="*/ 97 h 232"/>
                <a:gd name="T26" fmla="*/ 64 w 386"/>
                <a:gd name="T27" fmla="*/ 113 h 232"/>
                <a:gd name="T28" fmla="*/ 52 w 386"/>
                <a:gd name="T29" fmla="*/ 114 h 232"/>
                <a:gd name="T30" fmla="*/ 76 w 386"/>
                <a:gd name="T31" fmla="*/ 101 h 232"/>
                <a:gd name="T32" fmla="*/ 99 w 386"/>
                <a:gd name="T33" fmla="*/ 78 h 232"/>
                <a:gd name="T34" fmla="*/ 98 w 386"/>
                <a:gd name="T35" fmla="*/ 73 h 232"/>
                <a:gd name="T36" fmla="*/ 84 w 386"/>
                <a:gd name="T37" fmla="*/ 74 h 232"/>
                <a:gd name="T38" fmla="*/ 73 w 386"/>
                <a:gd name="T39" fmla="*/ 76 h 232"/>
                <a:gd name="T40" fmla="*/ 52 w 386"/>
                <a:gd name="T41" fmla="*/ 86 h 232"/>
                <a:gd name="T42" fmla="*/ 24 w 386"/>
                <a:gd name="T43" fmla="*/ 97 h 232"/>
                <a:gd name="T44" fmla="*/ 16 w 386"/>
                <a:gd name="T45" fmla="*/ 95 h 232"/>
                <a:gd name="T46" fmla="*/ 38 w 386"/>
                <a:gd name="T47" fmla="*/ 87 h 232"/>
                <a:gd name="T48" fmla="*/ 57 w 386"/>
                <a:gd name="T49" fmla="*/ 76 h 232"/>
                <a:gd name="T50" fmla="*/ 38 w 386"/>
                <a:gd name="T51" fmla="*/ 70 h 232"/>
                <a:gd name="T52" fmla="*/ 11 w 386"/>
                <a:gd name="T53" fmla="*/ 74 h 232"/>
                <a:gd name="T54" fmla="*/ 0 w 386"/>
                <a:gd name="T55" fmla="*/ 77 h 232"/>
                <a:gd name="T56" fmla="*/ 17 w 386"/>
                <a:gd name="T57" fmla="*/ 68 h 232"/>
                <a:gd name="T58" fmla="*/ 50 w 386"/>
                <a:gd name="T59" fmla="*/ 62 h 232"/>
                <a:gd name="T60" fmla="*/ 48 w 386"/>
                <a:gd name="T61" fmla="*/ 54 h 232"/>
                <a:gd name="T62" fmla="*/ 29 w 386"/>
                <a:gd name="T63" fmla="*/ 39 h 232"/>
                <a:gd name="T64" fmla="*/ 21 w 386"/>
                <a:gd name="T65" fmla="*/ 32 h 232"/>
                <a:gd name="T66" fmla="*/ 42 w 386"/>
                <a:gd name="T67" fmla="*/ 41 h 232"/>
                <a:gd name="T68" fmla="*/ 68 w 386"/>
                <a:gd name="T69" fmla="*/ 58 h 232"/>
                <a:gd name="T70" fmla="*/ 80 w 386"/>
                <a:gd name="T71" fmla="*/ 62 h 232"/>
                <a:gd name="T72" fmla="*/ 95 w 386"/>
                <a:gd name="T73" fmla="*/ 62 h 232"/>
                <a:gd name="T74" fmla="*/ 91 w 386"/>
                <a:gd name="T75" fmla="*/ 50 h 232"/>
                <a:gd name="T76" fmla="*/ 78 w 386"/>
                <a:gd name="T77" fmla="*/ 35 h 232"/>
                <a:gd name="T78" fmla="*/ 68 w 386"/>
                <a:gd name="T79" fmla="*/ 27 h 232"/>
                <a:gd name="T80" fmla="*/ 60 w 386"/>
                <a:gd name="T81" fmla="*/ 22 h 232"/>
                <a:gd name="T82" fmla="*/ 56 w 386"/>
                <a:gd name="T83" fmla="*/ 14 h 232"/>
                <a:gd name="T84" fmla="*/ 79 w 386"/>
                <a:gd name="T85" fmla="*/ 32 h 232"/>
                <a:gd name="T86" fmla="*/ 103 w 386"/>
                <a:gd name="T87" fmla="*/ 51 h 232"/>
                <a:gd name="T88" fmla="*/ 114 w 386"/>
                <a:gd name="T89" fmla="*/ 57 h 232"/>
                <a:gd name="T90" fmla="*/ 125 w 386"/>
                <a:gd name="T91" fmla="*/ 55 h 232"/>
                <a:gd name="T92" fmla="*/ 139 w 386"/>
                <a:gd name="T93" fmla="*/ 51 h 232"/>
                <a:gd name="T94" fmla="*/ 140 w 386"/>
                <a:gd name="T95" fmla="*/ 46 h 232"/>
                <a:gd name="T96" fmla="*/ 125 w 386"/>
                <a:gd name="T97" fmla="*/ 29 h 232"/>
                <a:gd name="T98" fmla="*/ 103 w 386"/>
                <a:gd name="T99" fmla="*/ 8 h 232"/>
                <a:gd name="T100" fmla="*/ 99 w 386"/>
                <a:gd name="T101" fmla="*/ 3 h 232"/>
                <a:gd name="T102" fmla="*/ 122 w 386"/>
                <a:gd name="T103" fmla="*/ 20 h 232"/>
                <a:gd name="T104" fmla="*/ 147 w 386"/>
                <a:gd name="T105" fmla="*/ 39 h 232"/>
                <a:gd name="T106" fmla="*/ 163 w 386"/>
                <a:gd name="T107" fmla="*/ 38 h 232"/>
                <a:gd name="T108" fmla="*/ 189 w 386"/>
                <a:gd name="T109" fmla="*/ 33 h 232"/>
                <a:gd name="T110" fmla="*/ 189 w 386"/>
                <a:gd name="T111" fmla="*/ 36 h 23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1" name="Freeform 325"/>
            <p:cNvSpPr>
              <a:spLocks/>
            </p:cNvSpPr>
            <p:nvPr/>
          </p:nvSpPr>
          <p:spPr bwMode="auto">
            <a:xfrm>
              <a:off x="4096" y="1751"/>
              <a:ext cx="222" cy="223"/>
            </a:xfrm>
            <a:custGeom>
              <a:avLst/>
              <a:gdLst>
                <a:gd name="T0" fmla="*/ 119 w 254"/>
                <a:gd name="T1" fmla="*/ 126 h 254"/>
                <a:gd name="T2" fmla="*/ 112 w 254"/>
                <a:gd name="T3" fmla="*/ 119 h 254"/>
                <a:gd name="T4" fmla="*/ 103 w 254"/>
                <a:gd name="T5" fmla="*/ 116 h 254"/>
                <a:gd name="T6" fmla="*/ 78 w 254"/>
                <a:gd name="T7" fmla="*/ 118 h 254"/>
                <a:gd name="T8" fmla="*/ 51 w 254"/>
                <a:gd name="T9" fmla="*/ 117 h 254"/>
                <a:gd name="T10" fmla="*/ 34 w 254"/>
                <a:gd name="T11" fmla="*/ 111 h 254"/>
                <a:gd name="T12" fmla="*/ 45 w 254"/>
                <a:gd name="T13" fmla="*/ 111 h 254"/>
                <a:gd name="T14" fmla="*/ 64 w 254"/>
                <a:gd name="T15" fmla="*/ 112 h 254"/>
                <a:gd name="T16" fmla="*/ 87 w 254"/>
                <a:gd name="T17" fmla="*/ 112 h 254"/>
                <a:gd name="T18" fmla="*/ 94 w 254"/>
                <a:gd name="T19" fmla="*/ 107 h 254"/>
                <a:gd name="T20" fmla="*/ 83 w 254"/>
                <a:gd name="T21" fmla="*/ 100 h 254"/>
                <a:gd name="T22" fmla="*/ 73 w 254"/>
                <a:gd name="T23" fmla="*/ 95 h 254"/>
                <a:gd name="T24" fmla="*/ 56 w 254"/>
                <a:gd name="T25" fmla="*/ 92 h 254"/>
                <a:gd name="T26" fmla="*/ 27 w 254"/>
                <a:gd name="T27" fmla="*/ 87 h 254"/>
                <a:gd name="T28" fmla="*/ 8 w 254"/>
                <a:gd name="T29" fmla="*/ 77 h 254"/>
                <a:gd name="T30" fmla="*/ 8 w 254"/>
                <a:gd name="T31" fmla="*/ 73 h 254"/>
                <a:gd name="T32" fmla="*/ 22 w 254"/>
                <a:gd name="T33" fmla="*/ 79 h 254"/>
                <a:gd name="T34" fmla="*/ 45 w 254"/>
                <a:gd name="T35" fmla="*/ 85 h 254"/>
                <a:gd name="T36" fmla="*/ 64 w 254"/>
                <a:gd name="T37" fmla="*/ 86 h 254"/>
                <a:gd name="T38" fmla="*/ 49 w 254"/>
                <a:gd name="T39" fmla="*/ 73 h 254"/>
                <a:gd name="T40" fmla="*/ 35 w 254"/>
                <a:gd name="T41" fmla="*/ 68 h 254"/>
                <a:gd name="T42" fmla="*/ 14 w 254"/>
                <a:gd name="T43" fmla="*/ 60 h 254"/>
                <a:gd name="T44" fmla="*/ 0 w 254"/>
                <a:gd name="T45" fmla="*/ 40 h 254"/>
                <a:gd name="T46" fmla="*/ 13 w 254"/>
                <a:gd name="T47" fmla="*/ 51 h 254"/>
                <a:gd name="T48" fmla="*/ 29 w 254"/>
                <a:gd name="T49" fmla="*/ 59 h 254"/>
                <a:gd name="T50" fmla="*/ 34 w 254"/>
                <a:gd name="T51" fmla="*/ 54 h 254"/>
                <a:gd name="T52" fmla="*/ 18 w 254"/>
                <a:gd name="T53" fmla="*/ 32 h 254"/>
                <a:gd name="T54" fmla="*/ 8 w 254"/>
                <a:gd name="T55" fmla="*/ 19 h 254"/>
                <a:gd name="T56" fmla="*/ 6 w 254"/>
                <a:gd name="T57" fmla="*/ 10 h 254"/>
                <a:gd name="T58" fmla="*/ 7 w 254"/>
                <a:gd name="T59" fmla="*/ 6 h 254"/>
                <a:gd name="T60" fmla="*/ 24 w 254"/>
                <a:gd name="T61" fmla="*/ 32 h 254"/>
                <a:gd name="T62" fmla="*/ 40 w 254"/>
                <a:gd name="T63" fmla="*/ 55 h 254"/>
                <a:gd name="T64" fmla="*/ 48 w 254"/>
                <a:gd name="T65" fmla="*/ 57 h 254"/>
                <a:gd name="T66" fmla="*/ 46 w 254"/>
                <a:gd name="T67" fmla="*/ 45 h 254"/>
                <a:gd name="T68" fmla="*/ 39 w 254"/>
                <a:gd name="T69" fmla="*/ 17 h 254"/>
                <a:gd name="T70" fmla="*/ 42 w 254"/>
                <a:gd name="T71" fmla="*/ 16 h 254"/>
                <a:gd name="T72" fmla="*/ 51 w 254"/>
                <a:gd name="T73" fmla="*/ 41 h 254"/>
                <a:gd name="T74" fmla="*/ 57 w 254"/>
                <a:gd name="T75" fmla="*/ 68 h 254"/>
                <a:gd name="T76" fmla="*/ 66 w 254"/>
                <a:gd name="T77" fmla="*/ 77 h 254"/>
                <a:gd name="T78" fmla="*/ 73 w 254"/>
                <a:gd name="T79" fmla="*/ 83 h 254"/>
                <a:gd name="T80" fmla="*/ 77 w 254"/>
                <a:gd name="T81" fmla="*/ 85 h 254"/>
                <a:gd name="T82" fmla="*/ 80 w 254"/>
                <a:gd name="T83" fmla="*/ 73 h 254"/>
                <a:gd name="T84" fmla="*/ 70 w 254"/>
                <a:gd name="T85" fmla="*/ 35 h 254"/>
                <a:gd name="T86" fmla="*/ 70 w 254"/>
                <a:gd name="T87" fmla="*/ 28 h 254"/>
                <a:gd name="T88" fmla="*/ 77 w 254"/>
                <a:gd name="T89" fmla="*/ 41 h 254"/>
                <a:gd name="T90" fmla="*/ 85 w 254"/>
                <a:gd name="T91" fmla="*/ 62 h 254"/>
                <a:gd name="T92" fmla="*/ 83 w 254"/>
                <a:gd name="T93" fmla="*/ 90 h 254"/>
                <a:gd name="T94" fmla="*/ 91 w 254"/>
                <a:gd name="T95" fmla="*/ 97 h 254"/>
                <a:gd name="T96" fmla="*/ 100 w 254"/>
                <a:gd name="T97" fmla="*/ 103 h 254"/>
                <a:gd name="T98" fmla="*/ 105 w 254"/>
                <a:gd name="T99" fmla="*/ 99 h 254"/>
                <a:gd name="T100" fmla="*/ 104 w 254"/>
                <a:gd name="T101" fmla="*/ 76 h 254"/>
                <a:gd name="T102" fmla="*/ 103 w 254"/>
                <a:gd name="T103" fmla="*/ 49 h 254"/>
                <a:gd name="T104" fmla="*/ 103 w 254"/>
                <a:gd name="T105" fmla="*/ 42 h 254"/>
                <a:gd name="T106" fmla="*/ 108 w 254"/>
                <a:gd name="T107" fmla="*/ 64 h 254"/>
                <a:gd name="T108" fmla="*/ 112 w 254"/>
                <a:gd name="T109" fmla="*/ 108 h 254"/>
                <a:gd name="T110" fmla="*/ 120 w 254"/>
                <a:gd name="T111" fmla="*/ 119 h 254"/>
                <a:gd name="T112" fmla="*/ 128 w 254"/>
                <a:gd name="T113" fmla="*/ 128 h 254"/>
                <a:gd name="T114" fmla="*/ 130 w 254"/>
                <a:gd name="T115" fmla="*/ 132 h 254"/>
                <a:gd name="T116" fmla="*/ 124 w 254"/>
                <a:gd name="T117" fmla="*/ 130 h 2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2" name="Freeform 326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44 w 186"/>
                <a:gd name="T1" fmla="*/ 156 h 313"/>
                <a:gd name="T2" fmla="*/ 43 w 186"/>
                <a:gd name="T3" fmla="*/ 140 h 313"/>
                <a:gd name="T4" fmla="*/ 40 w 186"/>
                <a:gd name="T5" fmla="*/ 133 h 313"/>
                <a:gd name="T6" fmla="*/ 35 w 186"/>
                <a:gd name="T7" fmla="*/ 127 h 313"/>
                <a:gd name="T8" fmla="*/ 26 w 186"/>
                <a:gd name="T9" fmla="*/ 117 h 313"/>
                <a:gd name="T10" fmla="*/ 18 w 186"/>
                <a:gd name="T11" fmla="*/ 105 h 313"/>
                <a:gd name="T12" fmla="*/ 9 w 186"/>
                <a:gd name="T13" fmla="*/ 84 h 313"/>
                <a:gd name="T14" fmla="*/ 3 w 186"/>
                <a:gd name="T15" fmla="*/ 69 h 313"/>
                <a:gd name="T16" fmla="*/ 1 w 186"/>
                <a:gd name="T17" fmla="*/ 62 h 313"/>
                <a:gd name="T18" fmla="*/ 4 w 186"/>
                <a:gd name="T19" fmla="*/ 63 h 313"/>
                <a:gd name="T20" fmla="*/ 7 w 186"/>
                <a:gd name="T21" fmla="*/ 70 h 313"/>
                <a:gd name="T22" fmla="*/ 11 w 186"/>
                <a:gd name="T23" fmla="*/ 81 h 313"/>
                <a:gd name="T24" fmla="*/ 18 w 186"/>
                <a:gd name="T25" fmla="*/ 96 h 313"/>
                <a:gd name="T26" fmla="*/ 25 w 186"/>
                <a:gd name="T27" fmla="*/ 106 h 313"/>
                <a:gd name="T28" fmla="*/ 31 w 186"/>
                <a:gd name="T29" fmla="*/ 113 h 313"/>
                <a:gd name="T30" fmla="*/ 37 w 186"/>
                <a:gd name="T31" fmla="*/ 118 h 313"/>
                <a:gd name="T32" fmla="*/ 40 w 186"/>
                <a:gd name="T33" fmla="*/ 111 h 313"/>
                <a:gd name="T34" fmla="*/ 42 w 186"/>
                <a:gd name="T35" fmla="*/ 92 h 313"/>
                <a:gd name="T36" fmla="*/ 39 w 186"/>
                <a:gd name="T37" fmla="*/ 84 h 313"/>
                <a:gd name="T38" fmla="*/ 28 w 186"/>
                <a:gd name="T39" fmla="*/ 72 h 313"/>
                <a:gd name="T40" fmla="*/ 18 w 186"/>
                <a:gd name="T41" fmla="*/ 57 h 313"/>
                <a:gd name="T42" fmla="*/ 11 w 186"/>
                <a:gd name="T43" fmla="*/ 38 h 313"/>
                <a:gd name="T44" fmla="*/ 11 w 186"/>
                <a:gd name="T45" fmla="*/ 24 h 313"/>
                <a:gd name="T46" fmla="*/ 15 w 186"/>
                <a:gd name="T47" fmla="*/ 32 h 313"/>
                <a:gd name="T48" fmla="*/ 19 w 186"/>
                <a:gd name="T49" fmla="*/ 48 h 313"/>
                <a:gd name="T50" fmla="*/ 25 w 186"/>
                <a:gd name="T51" fmla="*/ 57 h 313"/>
                <a:gd name="T52" fmla="*/ 32 w 186"/>
                <a:gd name="T53" fmla="*/ 67 h 313"/>
                <a:gd name="T54" fmla="*/ 40 w 186"/>
                <a:gd name="T55" fmla="*/ 73 h 313"/>
                <a:gd name="T56" fmla="*/ 39 w 186"/>
                <a:gd name="T57" fmla="*/ 61 h 313"/>
                <a:gd name="T58" fmla="*/ 38 w 186"/>
                <a:gd name="T59" fmla="*/ 21 h 313"/>
                <a:gd name="T60" fmla="*/ 42 w 186"/>
                <a:gd name="T61" fmla="*/ 0 h 313"/>
                <a:gd name="T62" fmla="*/ 44 w 186"/>
                <a:gd name="T63" fmla="*/ 3 h 313"/>
                <a:gd name="T64" fmla="*/ 44 w 186"/>
                <a:gd name="T65" fmla="*/ 18 h 313"/>
                <a:gd name="T66" fmla="*/ 46 w 186"/>
                <a:gd name="T67" fmla="*/ 57 h 313"/>
                <a:gd name="T68" fmla="*/ 53 w 186"/>
                <a:gd name="T69" fmla="*/ 67 h 313"/>
                <a:gd name="T70" fmla="*/ 61 w 186"/>
                <a:gd name="T71" fmla="*/ 61 h 313"/>
                <a:gd name="T72" fmla="*/ 70 w 186"/>
                <a:gd name="T73" fmla="*/ 51 h 313"/>
                <a:gd name="T74" fmla="*/ 77 w 186"/>
                <a:gd name="T75" fmla="*/ 42 h 313"/>
                <a:gd name="T76" fmla="*/ 79 w 186"/>
                <a:gd name="T77" fmla="*/ 33 h 313"/>
                <a:gd name="T78" fmla="*/ 82 w 186"/>
                <a:gd name="T79" fmla="*/ 38 h 313"/>
                <a:gd name="T80" fmla="*/ 78 w 186"/>
                <a:gd name="T81" fmla="*/ 47 h 313"/>
                <a:gd name="T82" fmla="*/ 71 w 186"/>
                <a:gd name="T83" fmla="*/ 57 h 313"/>
                <a:gd name="T84" fmla="*/ 63 w 186"/>
                <a:gd name="T85" fmla="*/ 69 h 313"/>
                <a:gd name="T86" fmla="*/ 55 w 186"/>
                <a:gd name="T87" fmla="*/ 79 h 313"/>
                <a:gd name="T88" fmla="*/ 51 w 186"/>
                <a:gd name="T89" fmla="*/ 92 h 313"/>
                <a:gd name="T90" fmla="*/ 47 w 186"/>
                <a:gd name="T91" fmla="*/ 113 h 313"/>
                <a:gd name="T92" fmla="*/ 53 w 186"/>
                <a:gd name="T93" fmla="*/ 116 h 313"/>
                <a:gd name="T94" fmla="*/ 66 w 186"/>
                <a:gd name="T95" fmla="*/ 106 h 313"/>
                <a:gd name="T96" fmla="*/ 79 w 186"/>
                <a:gd name="T97" fmla="*/ 93 h 313"/>
                <a:gd name="T98" fmla="*/ 90 w 186"/>
                <a:gd name="T99" fmla="*/ 80 h 313"/>
                <a:gd name="T100" fmla="*/ 95 w 186"/>
                <a:gd name="T101" fmla="*/ 71 h 313"/>
                <a:gd name="T102" fmla="*/ 96 w 186"/>
                <a:gd name="T103" fmla="*/ 74 h 313"/>
                <a:gd name="T104" fmla="*/ 93 w 186"/>
                <a:gd name="T105" fmla="*/ 82 h 313"/>
                <a:gd name="T106" fmla="*/ 83 w 186"/>
                <a:gd name="T107" fmla="*/ 96 h 313"/>
                <a:gd name="T108" fmla="*/ 69 w 186"/>
                <a:gd name="T109" fmla="*/ 112 h 313"/>
                <a:gd name="T110" fmla="*/ 56 w 186"/>
                <a:gd name="T111" fmla="*/ 125 h 313"/>
                <a:gd name="T112" fmla="*/ 46 w 186"/>
                <a:gd name="T113" fmla="*/ 133 h 313"/>
                <a:gd name="T114" fmla="*/ 46 w 186"/>
                <a:gd name="T115" fmla="*/ 148 h 313"/>
                <a:gd name="T116" fmla="*/ 47 w 186"/>
                <a:gd name="T117" fmla="*/ 154 h 313"/>
                <a:gd name="T118" fmla="*/ 46 w 186"/>
                <a:gd name="T119" fmla="*/ 156 h 31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3" name="Freeform 327"/>
            <p:cNvSpPr>
              <a:spLocks/>
            </p:cNvSpPr>
            <p:nvPr/>
          </p:nvSpPr>
          <p:spPr bwMode="auto">
            <a:xfrm>
              <a:off x="4048" y="2016"/>
              <a:ext cx="223" cy="263"/>
            </a:xfrm>
            <a:custGeom>
              <a:avLst/>
              <a:gdLst>
                <a:gd name="T0" fmla="*/ 132 w 253"/>
                <a:gd name="T1" fmla="*/ 4 h 299"/>
                <a:gd name="T2" fmla="*/ 127 w 253"/>
                <a:gd name="T3" fmla="*/ 12 h 299"/>
                <a:gd name="T4" fmla="*/ 120 w 253"/>
                <a:gd name="T5" fmla="*/ 24 h 299"/>
                <a:gd name="T6" fmla="*/ 115 w 253"/>
                <a:gd name="T7" fmla="*/ 33 h 299"/>
                <a:gd name="T8" fmla="*/ 111 w 253"/>
                <a:gd name="T9" fmla="*/ 40 h 299"/>
                <a:gd name="T10" fmla="*/ 106 w 253"/>
                <a:gd name="T11" fmla="*/ 48 h 299"/>
                <a:gd name="T12" fmla="*/ 100 w 253"/>
                <a:gd name="T13" fmla="*/ 60 h 299"/>
                <a:gd name="T14" fmla="*/ 95 w 253"/>
                <a:gd name="T15" fmla="*/ 68 h 299"/>
                <a:gd name="T16" fmla="*/ 96 w 253"/>
                <a:gd name="T17" fmla="*/ 76 h 299"/>
                <a:gd name="T18" fmla="*/ 101 w 253"/>
                <a:gd name="T19" fmla="*/ 85 h 299"/>
                <a:gd name="T20" fmla="*/ 101 w 253"/>
                <a:gd name="T21" fmla="*/ 95 h 299"/>
                <a:gd name="T22" fmla="*/ 101 w 253"/>
                <a:gd name="T23" fmla="*/ 92 h 299"/>
                <a:gd name="T24" fmla="*/ 97 w 253"/>
                <a:gd name="T25" fmla="*/ 86 h 299"/>
                <a:gd name="T26" fmla="*/ 91 w 253"/>
                <a:gd name="T27" fmla="*/ 81 h 299"/>
                <a:gd name="T28" fmla="*/ 84 w 253"/>
                <a:gd name="T29" fmla="*/ 84 h 299"/>
                <a:gd name="T30" fmla="*/ 73 w 253"/>
                <a:gd name="T31" fmla="*/ 93 h 299"/>
                <a:gd name="T32" fmla="*/ 63 w 253"/>
                <a:gd name="T33" fmla="*/ 103 h 299"/>
                <a:gd name="T34" fmla="*/ 56 w 253"/>
                <a:gd name="T35" fmla="*/ 112 h 299"/>
                <a:gd name="T36" fmla="*/ 54 w 253"/>
                <a:gd name="T37" fmla="*/ 120 h 299"/>
                <a:gd name="T38" fmla="*/ 56 w 253"/>
                <a:gd name="T39" fmla="*/ 139 h 299"/>
                <a:gd name="T40" fmla="*/ 62 w 253"/>
                <a:gd name="T41" fmla="*/ 151 h 299"/>
                <a:gd name="T42" fmla="*/ 63 w 253"/>
                <a:gd name="T43" fmla="*/ 156 h 299"/>
                <a:gd name="T44" fmla="*/ 56 w 253"/>
                <a:gd name="T45" fmla="*/ 147 h 299"/>
                <a:gd name="T46" fmla="*/ 49 w 253"/>
                <a:gd name="T47" fmla="*/ 126 h 299"/>
                <a:gd name="T48" fmla="*/ 46 w 253"/>
                <a:gd name="T49" fmla="*/ 123 h 299"/>
                <a:gd name="T50" fmla="*/ 38 w 253"/>
                <a:gd name="T51" fmla="*/ 135 h 299"/>
                <a:gd name="T52" fmla="*/ 30 w 253"/>
                <a:gd name="T53" fmla="*/ 146 h 299"/>
                <a:gd name="T54" fmla="*/ 23 w 253"/>
                <a:gd name="T55" fmla="*/ 156 h 299"/>
                <a:gd name="T56" fmla="*/ 16 w 253"/>
                <a:gd name="T57" fmla="*/ 157 h 299"/>
                <a:gd name="T58" fmla="*/ 17 w 253"/>
                <a:gd name="T59" fmla="*/ 156 h 299"/>
                <a:gd name="T60" fmla="*/ 20 w 253"/>
                <a:gd name="T61" fmla="*/ 150 h 299"/>
                <a:gd name="T62" fmla="*/ 28 w 253"/>
                <a:gd name="T63" fmla="*/ 138 h 299"/>
                <a:gd name="T64" fmla="*/ 36 w 253"/>
                <a:gd name="T65" fmla="*/ 125 h 299"/>
                <a:gd name="T66" fmla="*/ 43 w 253"/>
                <a:gd name="T67" fmla="*/ 115 h 299"/>
                <a:gd name="T68" fmla="*/ 40 w 253"/>
                <a:gd name="T69" fmla="*/ 113 h 299"/>
                <a:gd name="T70" fmla="*/ 29 w 253"/>
                <a:gd name="T71" fmla="*/ 116 h 299"/>
                <a:gd name="T72" fmla="*/ 19 w 253"/>
                <a:gd name="T73" fmla="*/ 117 h 299"/>
                <a:gd name="T74" fmla="*/ 11 w 253"/>
                <a:gd name="T75" fmla="*/ 121 h 299"/>
                <a:gd name="T76" fmla="*/ 4 w 253"/>
                <a:gd name="T77" fmla="*/ 125 h 299"/>
                <a:gd name="T78" fmla="*/ 0 w 253"/>
                <a:gd name="T79" fmla="*/ 123 h 299"/>
                <a:gd name="T80" fmla="*/ 7 w 253"/>
                <a:gd name="T81" fmla="*/ 118 h 299"/>
                <a:gd name="T82" fmla="*/ 19 w 253"/>
                <a:gd name="T83" fmla="*/ 113 h 299"/>
                <a:gd name="T84" fmla="*/ 33 w 253"/>
                <a:gd name="T85" fmla="*/ 106 h 299"/>
                <a:gd name="T86" fmla="*/ 45 w 253"/>
                <a:gd name="T87" fmla="*/ 105 h 299"/>
                <a:gd name="T88" fmla="*/ 52 w 253"/>
                <a:gd name="T89" fmla="*/ 103 h 299"/>
                <a:gd name="T90" fmla="*/ 59 w 253"/>
                <a:gd name="T91" fmla="*/ 99 h 299"/>
                <a:gd name="T92" fmla="*/ 65 w 253"/>
                <a:gd name="T93" fmla="*/ 92 h 299"/>
                <a:gd name="T94" fmla="*/ 69 w 253"/>
                <a:gd name="T95" fmla="*/ 86 h 299"/>
                <a:gd name="T96" fmla="*/ 69 w 253"/>
                <a:gd name="T97" fmla="*/ 82 h 299"/>
                <a:gd name="T98" fmla="*/ 63 w 253"/>
                <a:gd name="T99" fmla="*/ 80 h 299"/>
                <a:gd name="T100" fmla="*/ 65 w 253"/>
                <a:gd name="T101" fmla="*/ 77 h 299"/>
                <a:gd name="T102" fmla="*/ 71 w 253"/>
                <a:gd name="T103" fmla="*/ 74 h 299"/>
                <a:gd name="T104" fmla="*/ 75 w 253"/>
                <a:gd name="T105" fmla="*/ 73 h 299"/>
                <a:gd name="T106" fmla="*/ 78 w 253"/>
                <a:gd name="T107" fmla="*/ 74 h 299"/>
                <a:gd name="T108" fmla="*/ 81 w 253"/>
                <a:gd name="T109" fmla="*/ 70 h 299"/>
                <a:gd name="T110" fmla="*/ 91 w 253"/>
                <a:gd name="T111" fmla="*/ 55 h 299"/>
                <a:gd name="T112" fmla="*/ 101 w 253"/>
                <a:gd name="T113" fmla="*/ 37 h 299"/>
                <a:gd name="T114" fmla="*/ 109 w 253"/>
                <a:gd name="T115" fmla="*/ 21 h 299"/>
                <a:gd name="T116" fmla="*/ 113 w 253"/>
                <a:gd name="T117" fmla="*/ 12 h 299"/>
                <a:gd name="T118" fmla="*/ 117 w 253"/>
                <a:gd name="T119" fmla="*/ 5 h 299"/>
                <a:gd name="T120" fmla="*/ 123 w 253"/>
                <a:gd name="T121" fmla="*/ 3 h 299"/>
                <a:gd name="T122" fmla="*/ 132 w 253"/>
                <a:gd name="T123" fmla="*/ 0 h 29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4" name="Freeform 328"/>
            <p:cNvSpPr>
              <a:spLocks/>
            </p:cNvSpPr>
            <p:nvPr/>
          </p:nvSpPr>
          <p:spPr bwMode="auto">
            <a:xfrm>
              <a:off x="4459" y="1656"/>
              <a:ext cx="128" cy="214"/>
            </a:xfrm>
            <a:custGeom>
              <a:avLst/>
              <a:gdLst>
                <a:gd name="T0" fmla="*/ 20 w 146"/>
                <a:gd name="T1" fmla="*/ 119 h 244"/>
                <a:gd name="T2" fmla="*/ 30 w 146"/>
                <a:gd name="T3" fmla="*/ 106 h 244"/>
                <a:gd name="T4" fmla="*/ 35 w 146"/>
                <a:gd name="T5" fmla="*/ 102 h 244"/>
                <a:gd name="T6" fmla="*/ 47 w 146"/>
                <a:gd name="T7" fmla="*/ 98 h 244"/>
                <a:gd name="T8" fmla="*/ 60 w 146"/>
                <a:gd name="T9" fmla="*/ 94 h 244"/>
                <a:gd name="T10" fmla="*/ 70 w 146"/>
                <a:gd name="T11" fmla="*/ 89 h 244"/>
                <a:gd name="T12" fmla="*/ 74 w 146"/>
                <a:gd name="T13" fmla="*/ 84 h 244"/>
                <a:gd name="T14" fmla="*/ 73 w 146"/>
                <a:gd name="T15" fmla="*/ 82 h 244"/>
                <a:gd name="T16" fmla="*/ 68 w 146"/>
                <a:gd name="T17" fmla="*/ 84 h 244"/>
                <a:gd name="T18" fmla="*/ 60 w 146"/>
                <a:gd name="T19" fmla="*/ 89 h 244"/>
                <a:gd name="T20" fmla="*/ 47 w 146"/>
                <a:gd name="T21" fmla="*/ 93 h 244"/>
                <a:gd name="T22" fmla="*/ 38 w 146"/>
                <a:gd name="T23" fmla="*/ 96 h 244"/>
                <a:gd name="T24" fmla="*/ 36 w 146"/>
                <a:gd name="T25" fmla="*/ 90 h 244"/>
                <a:gd name="T26" fmla="*/ 43 w 146"/>
                <a:gd name="T27" fmla="*/ 74 h 244"/>
                <a:gd name="T28" fmla="*/ 47 w 146"/>
                <a:gd name="T29" fmla="*/ 66 h 244"/>
                <a:gd name="T30" fmla="*/ 57 w 146"/>
                <a:gd name="T31" fmla="*/ 60 h 244"/>
                <a:gd name="T32" fmla="*/ 66 w 146"/>
                <a:gd name="T33" fmla="*/ 50 h 244"/>
                <a:gd name="T34" fmla="*/ 74 w 146"/>
                <a:gd name="T35" fmla="*/ 44 h 244"/>
                <a:gd name="T36" fmla="*/ 75 w 146"/>
                <a:gd name="T37" fmla="*/ 39 h 244"/>
                <a:gd name="T38" fmla="*/ 74 w 146"/>
                <a:gd name="T39" fmla="*/ 36 h 244"/>
                <a:gd name="T40" fmla="*/ 69 w 146"/>
                <a:gd name="T41" fmla="*/ 41 h 244"/>
                <a:gd name="T42" fmla="*/ 63 w 146"/>
                <a:gd name="T43" fmla="*/ 47 h 244"/>
                <a:gd name="T44" fmla="*/ 55 w 146"/>
                <a:gd name="T45" fmla="*/ 53 h 244"/>
                <a:gd name="T46" fmla="*/ 46 w 146"/>
                <a:gd name="T47" fmla="*/ 58 h 244"/>
                <a:gd name="T48" fmla="*/ 46 w 146"/>
                <a:gd name="T49" fmla="*/ 48 h 244"/>
                <a:gd name="T50" fmla="*/ 46 w 146"/>
                <a:gd name="T51" fmla="*/ 14 h 244"/>
                <a:gd name="T52" fmla="*/ 46 w 146"/>
                <a:gd name="T53" fmla="*/ 1 h 244"/>
                <a:gd name="T54" fmla="*/ 45 w 146"/>
                <a:gd name="T55" fmla="*/ 2 h 244"/>
                <a:gd name="T56" fmla="*/ 41 w 146"/>
                <a:gd name="T57" fmla="*/ 17 h 244"/>
                <a:gd name="T58" fmla="*/ 40 w 146"/>
                <a:gd name="T59" fmla="*/ 54 h 244"/>
                <a:gd name="T60" fmla="*/ 35 w 146"/>
                <a:gd name="T61" fmla="*/ 66 h 244"/>
                <a:gd name="T62" fmla="*/ 34 w 146"/>
                <a:gd name="T63" fmla="*/ 64 h 244"/>
                <a:gd name="T64" fmla="*/ 32 w 146"/>
                <a:gd name="T65" fmla="*/ 58 h 244"/>
                <a:gd name="T66" fmla="*/ 28 w 146"/>
                <a:gd name="T67" fmla="*/ 48 h 244"/>
                <a:gd name="T68" fmla="*/ 21 w 146"/>
                <a:gd name="T69" fmla="*/ 38 h 244"/>
                <a:gd name="T70" fmla="*/ 14 w 146"/>
                <a:gd name="T71" fmla="*/ 30 h 244"/>
                <a:gd name="T72" fmla="*/ 9 w 146"/>
                <a:gd name="T73" fmla="*/ 28 h 244"/>
                <a:gd name="T74" fmla="*/ 12 w 146"/>
                <a:gd name="T75" fmla="*/ 33 h 244"/>
                <a:gd name="T76" fmla="*/ 19 w 146"/>
                <a:gd name="T77" fmla="*/ 45 h 244"/>
                <a:gd name="T78" fmla="*/ 28 w 146"/>
                <a:gd name="T79" fmla="*/ 61 h 244"/>
                <a:gd name="T80" fmla="*/ 31 w 146"/>
                <a:gd name="T81" fmla="*/ 75 h 244"/>
                <a:gd name="T82" fmla="*/ 28 w 146"/>
                <a:gd name="T83" fmla="*/ 89 h 244"/>
                <a:gd name="T84" fmla="*/ 25 w 146"/>
                <a:gd name="T85" fmla="*/ 96 h 244"/>
                <a:gd name="T86" fmla="*/ 22 w 146"/>
                <a:gd name="T87" fmla="*/ 93 h 244"/>
                <a:gd name="T88" fmla="*/ 18 w 146"/>
                <a:gd name="T89" fmla="*/ 88 h 244"/>
                <a:gd name="T90" fmla="*/ 13 w 146"/>
                <a:gd name="T91" fmla="*/ 82 h 244"/>
                <a:gd name="T92" fmla="*/ 8 w 146"/>
                <a:gd name="T93" fmla="*/ 75 h 244"/>
                <a:gd name="T94" fmla="*/ 3 w 146"/>
                <a:gd name="T95" fmla="*/ 69 h 244"/>
                <a:gd name="T96" fmla="*/ 0 w 146"/>
                <a:gd name="T97" fmla="*/ 68 h 244"/>
                <a:gd name="T98" fmla="*/ 4 w 146"/>
                <a:gd name="T99" fmla="*/ 75 h 244"/>
                <a:gd name="T100" fmla="*/ 10 w 146"/>
                <a:gd name="T101" fmla="*/ 84 h 244"/>
                <a:gd name="T102" fmla="*/ 17 w 146"/>
                <a:gd name="T103" fmla="*/ 95 h 244"/>
                <a:gd name="T104" fmla="*/ 18 w 146"/>
                <a:gd name="T105" fmla="*/ 101 h 244"/>
                <a:gd name="T106" fmla="*/ 17 w 146"/>
                <a:gd name="T107" fmla="*/ 114 h 244"/>
                <a:gd name="T108" fmla="*/ 12 w 146"/>
                <a:gd name="T109" fmla="*/ 124 h 244"/>
                <a:gd name="T110" fmla="*/ 14 w 146"/>
                <a:gd name="T111" fmla="*/ 127 h 24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95" name="Freeform 329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133 w 279"/>
                <a:gd name="T1" fmla="*/ 106 h 227"/>
                <a:gd name="T2" fmla="*/ 126 w 279"/>
                <a:gd name="T3" fmla="*/ 101 h 227"/>
                <a:gd name="T4" fmla="*/ 118 w 279"/>
                <a:gd name="T5" fmla="*/ 97 h 227"/>
                <a:gd name="T6" fmla="*/ 110 w 279"/>
                <a:gd name="T7" fmla="*/ 91 h 227"/>
                <a:gd name="T8" fmla="*/ 113 w 279"/>
                <a:gd name="T9" fmla="*/ 66 h 227"/>
                <a:gd name="T10" fmla="*/ 111 w 279"/>
                <a:gd name="T11" fmla="*/ 44 h 227"/>
                <a:gd name="T12" fmla="*/ 110 w 279"/>
                <a:gd name="T13" fmla="*/ 51 h 227"/>
                <a:gd name="T14" fmla="*/ 105 w 279"/>
                <a:gd name="T15" fmla="*/ 80 h 227"/>
                <a:gd name="T16" fmla="*/ 98 w 279"/>
                <a:gd name="T17" fmla="*/ 83 h 227"/>
                <a:gd name="T18" fmla="*/ 87 w 279"/>
                <a:gd name="T19" fmla="*/ 70 h 227"/>
                <a:gd name="T20" fmla="*/ 79 w 279"/>
                <a:gd name="T21" fmla="*/ 63 h 227"/>
                <a:gd name="T22" fmla="*/ 76 w 279"/>
                <a:gd name="T23" fmla="*/ 14 h 227"/>
                <a:gd name="T24" fmla="*/ 69 w 279"/>
                <a:gd name="T25" fmla="*/ 3 h 227"/>
                <a:gd name="T26" fmla="*/ 72 w 279"/>
                <a:gd name="T27" fmla="*/ 21 h 227"/>
                <a:gd name="T28" fmla="*/ 72 w 279"/>
                <a:gd name="T29" fmla="*/ 57 h 227"/>
                <a:gd name="T30" fmla="*/ 48 w 279"/>
                <a:gd name="T31" fmla="*/ 39 h 227"/>
                <a:gd name="T32" fmla="*/ 18 w 279"/>
                <a:gd name="T33" fmla="*/ 18 h 227"/>
                <a:gd name="T34" fmla="*/ 7 w 279"/>
                <a:gd name="T35" fmla="*/ 9 h 227"/>
                <a:gd name="T36" fmla="*/ 10 w 279"/>
                <a:gd name="T37" fmla="*/ 16 h 227"/>
                <a:gd name="T38" fmla="*/ 29 w 279"/>
                <a:gd name="T39" fmla="*/ 33 h 227"/>
                <a:gd name="T40" fmla="*/ 56 w 279"/>
                <a:gd name="T41" fmla="*/ 53 h 227"/>
                <a:gd name="T42" fmla="*/ 72 w 279"/>
                <a:gd name="T43" fmla="*/ 64 h 227"/>
                <a:gd name="T44" fmla="*/ 61 w 279"/>
                <a:gd name="T45" fmla="*/ 65 h 227"/>
                <a:gd name="T46" fmla="*/ 41 w 279"/>
                <a:gd name="T47" fmla="*/ 67 h 227"/>
                <a:gd name="T48" fmla="*/ 16 w 279"/>
                <a:gd name="T49" fmla="*/ 65 h 227"/>
                <a:gd name="T50" fmla="*/ 0 w 279"/>
                <a:gd name="T51" fmla="*/ 57 h 227"/>
                <a:gd name="T52" fmla="*/ 6 w 279"/>
                <a:gd name="T53" fmla="*/ 65 h 227"/>
                <a:gd name="T54" fmla="*/ 26 w 279"/>
                <a:gd name="T55" fmla="*/ 70 h 227"/>
                <a:gd name="T56" fmla="*/ 56 w 279"/>
                <a:gd name="T57" fmla="*/ 72 h 227"/>
                <a:gd name="T58" fmla="*/ 71 w 279"/>
                <a:gd name="T59" fmla="*/ 73 h 227"/>
                <a:gd name="T60" fmla="*/ 83 w 279"/>
                <a:gd name="T61" fmla="*/ 82 h 227"/>
                <a:gd name="T62" fmla="*/ 91 w 279"/>
                <a:gd name="T63" fmla="*/ 92 h 227"/>
                <a:gd name="T64" fmla="*/ 84 w 279"/>
                <a:gd name="T65" fmla="*/ 98 h 227"/>
                <a:gd name="T66" fmla="*/ 64 w 279"/>
                <a:gd name="T67" fmla="*/ 106 h 227"/>
                <a:gd name="T68" fmla="*/ 50 w 279"/>
                <a:gd name="T69" fmla="*/ 111 h 227"/>
                <a:gd name="T70" fmla="*/ 50 w 279"/>
                <a:gd name="T71" fmla="*/ 113 h 227"/>
                <a:gd name="T72" fmla="*/ 67 w 279"/>
                <a:gd name="T73" fmla="*/ 111 h 227"/>
                <a:gd name="T74" fmla="*/ 86 w 279"/>
                <a:gd name="T75" fmla="*/ 105 h 227"/>
                <a:gd name="T76" fmla="*/ 99 w 279"/>
                <a:gd name="T77" fmla="*/ 99 h 227"/>
                <a:gd name="T78" fmla="*/ 110 w 279"/>
                <a:gd name="T79" fmla="*/ 99 h 227"/>
                <a:gd name="T80" fmla="*/ 120 w 279"/>
                <a:gd name="T81" fmla="*/ 106 h 227"/>
                <a:gd name="T82" fmla="*/ 132 w 279"/>
                <a:gd name="T83" fmla="*/ 113 h 227"/>
                <a:gd name="T84" fmla="*/ 140 w 279"/>
                <a:gd name="T85" fmla="*/ 115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" name="Group 330"/>
          <p:cNvGrpSpPr>
            <a:grpSpLocks/>
          </p:cNvGrpSpPr>
          <p:nvPr/>
        </p:nvGrpSpPr>
        <p:grpSpPr bwMode="auto">
          <a:xfrm rot="5400000">
            <a:off x="-190500" y="4076700"/>
            <a:ext cx="2971800" cy="3048000"/>
            <a:chOff x="2640" y="432"/>
            <a:chExt cx="2208" cy="2024"/>
          </a:xfrm>
        </p:grpSpPr>
        <p:sp>
          <p:nvSpPr>
            <p:cNvPr id="6150" name="AutoShape 331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1" name="Freeform 332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59 h 123"/>
                <a:gd name="T2" fmla="*/ 4 w 310"/>
                <a:gd name="T3" fmla="*/ 62 h 123"/>
                <a:gd name="T4" fmla="*/ 7 w 310"/>
                <a:gd name="T5" fmla="*/ 64 h 123"/>
                <a:gd name="T6" fmla="*/ 14 w 310"/>
                <a:gd name="T7" fmla="*/ 65 h 123"/>
                <a:gd name="T8" fmla="*/ 23 w 310"/>
                <a:gd name="T9" fmla="*/ 66 h 123"/>
                <a:gd name="T10" fmla="*/ 36 w 310"/>
                <a:gd name="T11" fmla="*/ 66 h 123"/>
                <a:gd name="T12" fmla="*/ 49 w 310"/>
                <a:gd name="T13" fmla="*/ 66 h 123"/>
                <a:gd name="T14" fmla="*/ 65 w 310"/>
                <a:gd name="T15" fmla="*/ 67 h 123"/>
                <a:gd name="T16" fmla="*/ 80 w 310"/>
                <a:gd name="T17" fmla="*/ 67 h 123"/>
                <a:gd name="T18" fmla="*/ 97 w 310"/>
                <a:gd name="T19" fmla="*/ 67 h 123"/>
                <a:gd name="T20" fmla="*/ 113 w 310"/>
                <a:gd name="T21" fmla="*/ 66 h 123"/>
                <a:gd name="T22" fmla="*/ 125 w 310"/>
                <a:gd name="T23" fmla="*/ 66 h 123"/>
                <a:gd name="T24" fmla="*/ 138 w 310"/>
                <a:gd name="T25" fmla="*/ 66 h 123"/>
                <a:gd name="T26" fmla="*/ 147 w 310"/>
                <a:gd name="T27" fmla="*/ 65 h 123"/>
                <a:gd name="T28" fmla="*/ 154 w 310"/>
                <a:gd name="T29" fmla="*/ 64 h 123"/>
                <a:gd name="T30" fmla="*/ 160 w 310"/>
                <a:gd name="T31" fmla="*/ 62 h 123"/>
                <a:gd name="T32" fmla="*/ 161 w 310"/>
                <a:gd name="T33" fmla="*/ 59 h 123"/>
                <a:gd name="T34" fmla="*/ 147 w 310"/>
                <a:gd name="T35" fmla="*/ 58 h 123"/>
                <a:gd name="T36" fmla="*/ 134 w 310"/>
                <a:gd name="T37" fmla="*/ 52 h 123"/>
                <a:gd name="T38" fmla="*/ 124 w 310"/>
                <a:gd name="T39" fmla="*/ 45 h 123"/>
                <a:gd name="T40" fmla="*/ 116 w 310"/>
                <a:gd name="T41" fmla="*/ 35 h 123"/>
                <a:gd name="T42" fmla="*/ 109 w 310"/>
                <a:gd name="T43" fmla="*/ 24 h 123"/>
                <a:gd name="T44" fmla="*/ 102 w 310"/>
                <a:gd name="T45" fmla="*/ 14 h 123"/>
                <a:gd name="T46" fmla="*/ 98 w 310"/>
                <a:gd name="T47" fmla="*/ 6 h 123"/>
                <a:gd name="T48" fmla="*/ 97 w 310"/>
                <a:gd name="T49" fmla="*/ 0 h 123"/>
                <a:gd name="T50" fmla="*/ 66 w 310"/>
                <a:gd name="T51" fmla="*/ 0 h 123"/>
                <a:gd name="T52" fmla="*/ 62 w 310"/>
                <a:gd name="T53" fmla="*/ 6 h 123"/>
                <a:gd name="T54" fmla="*/ 59 w 310"/>
                <a:gd name="T55" fmla="*/ 14 h 123"/>
                <a:gd name="T56" fmla="*/ 54 w 310"/>
                <a:gd name="T57" fmla="*/ 24 h 123"/>
                <a:gd name="T58" fmla="*/ 47 w 310"/>
                <a:gd name="T59" fmla="*/ 35 h 123"/>
                <a:gd name="T60" fmla="*/ 37 w 310"/>
                <a:gd name="T61" fmla="*/ 45 h 123"/>
                <a:gd name="T62" fmla="*/ 27 w 310"/>
                <a:gd name="T63" fmla="*/ 52 h 123"/>
                <a:gd name="T64" fmla="*/ 15 w 310"/>
                <a:gd name="T65" fmla="*/ 58 h 123"/>
                <a:gd name="T66" fmla="*/ 0 w 310"/>
                <a:gd name="T67" fmla="*/ 59 h 1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2" name="Freeform 333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48 w 112"/>
                <a:gd name="T1" fmla="*/ 157 h 302"/>
                <a:gd name="T2" fmla="*/ 47 w 112"/>
                <a:gd name="T3" fmla="*/ 157 h 302"/>
                <a:gd name="T4" fmla="*/ 46 w 112"/>
                <a:gd name="T5" fmla="*/ 155 h 302"/>
                <a:gd name="T6" fmla="*/ 44 w 112"/>
                <a:gd name="T7" fmla="*/ 154 h 302"/>
                <a:gd name="T8" fmla="*/ 44 w 112"/>
                <a:gd name="T9" fmla="*/ 154 h 302"/>
                <a:gd name="T10" fmla="*/ 52 w 112"/>
                <a:gd name="T11" fmla="*/ 129 h 302"/>
                <a:gd name="T12" fmla="*/ 54 w 112"/>
                <a:gd name="T13" fmla="*/ 105 h 302"/>
                <a:gd name="T14" fmla="*/ 50 w 112"/>
                <a:gd name="T15" fmla="*/ 83 h 302"/>
                <a:gd name="T16" fmla="*/ 42 w 112"/>
                <a:gd name="T17" fmla="*/ 62 h 302"/>
                <a:gd name="T18" fmla="*/ 33 w 112"/>
                <a:gd name="T19" fmla="*/ 44 h 302"/>
                <a:gd name="T20" fmla="*/ 21 w 112"/>
                <a:gd name="T21" fmla="*/ 27 h 302"/>
                <a:gd name="T22" fmla="*/ 10 w 112"/>
                <a:gd name="T23" fmla="*/ 12 h 302"/>
                <a:gd name="T24" fmla="*/ 0 w 112"/>
                <a:gd name="T25" fmla="*/ 0 h 302"/>
                <a:gd name="T26" fmla="*/ 12 w 112"/>
                <a:gd name="T27" fmla="*/ 7 h 302"/>
                <a:gd name="T28" fmla="*/ 26 w 112"/>
                <a:gd name="T29" fmla="*/ 20 h 302"/>
                <a:gd name="T30" fmla="*/ 39 w 112"/>
                <a:gd name="T31" fmla="*/ 41 h 302"/>
                <a:gd name="T32" fmla="*/ 50 w 112"/>
                <a:gd name="T33" fmla="*/ 63 h 302"/>
                <a:gd name="T34" fmla="*/ 57 w 112"/>
                <a:gd name="T35" fmla="*/ 90 h 302"/>
                <a:gd name="T36" fmla="*/ 61 w 112"/>
                <a:gd name="T37" fmla="*/ 113 h 302"/>
                <a:gd name="T38" fmla="*/ 57 w 112"/>
                <a:gd name="T39" fmla="*/ 138 h 302"/>
                <a:gd name="T40" fmla="*/ 48 w 112"/>
                <a:gd name="T41" fmla="*/ 157 h 3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3" name="Freeform 334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3 w 101"/>
                <a:gd name="T3" fmla="*/ 0 h 23"/>
                <a:gd name="T4" fmla="*/ 6 w 101"/>
                <a:gd name="T5" fmla="*/ 0 h 23"/>
                <a:gd name="T6" fmla="*/ 12 w 101"/>
                <a:gd name="T7" fmla="*/ 0 h 23"/>
                <a:gd name="T8" fmla="*/ 20 w 101"/>
                <a:gd name="T9" fmla="*/ 1 h 23"/>
                <a:gd name="T10" fmla="*/ 28 w 101"/>
                <a:gd name="T11" fmla="*/ 3 h 23"/>
                <a:gd name="T12" fmla="*/ 34 w 101"/>
                <a:gd name="T13" fmla="*/ 3 h 23"/>
                <a:gd name="T14" fmla="*/ 42 w 101"/>
                <a:gd name="T15" fmla="*/ 8 h 23"/>
                <a:gd name="T16" fmla="*/ 48 w 101"/>
                <a:gd name="T17" fmla="*/ 11 h 23"/>
                <a:gd name="T18" fmla="*/ 42 w 101"/>
                <a:gd name="T19" fmla="*/ 10 h 23"/>
                <a:gd name="T20" fmla="*/ 35 w 101"/>
                <a:gd name="T21" fmla="*/ 9 h 23"/>
                <a:gd name="T22" fmla="*/ 28 w 101"/>
                <a:gd name="T23" fmla="*/ 8 h 23"/>
                <a:gd name="T24" fmla="*/ 20 w 101"/>
                <a:gd name="T25" fmla="*/ 7 h 23"/>
                <a:gd name="T26" fmla="*/ 12 w 101"/>
                <a:gd name="T27" fmla="*/ 6 h 23"/>
                <a:gd name="T28" fmla="*/ 6 w 101"/>
                <a:gd name="T29" fmla="*/ 3 h 23"/>
                <a:gd name="T30" fmla="*/ 3 w 101"/>
                <a:gd name="T31" fmla="*/ 3 h 23"/>
                <a:gd name="T32" fmla="*/ 0 w 101"/>
                <a:gd name="T33" fmla="*/ 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4" name="Freeform 335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4 w 120"/>
                <a:gd name="T3" fmla="*/ 1 h 31"/>
                <a:gd name="T4" fmla="*/ 8 w 120"/>
                <a:gd name="T5" fmla="*/ 0 h 31"/>
                <a:gd name="T6" fmla="*/ 16 w 120"/>
                <a:gd name="T7" fmla="*/ 1 h 31"/>
                <a:gd name="T8" fmla="*/ 26 w 120"/>
                <a:gd name="T9" fmla="*/ 3 h 31"/>
                <a:gd name="T10" fmla="*/ 35 w 120"/>
                <a:gd name="T11" fmla="*/ 4 h 31"/>
                <a:gd name="T12" fmla="*/ 46 w 120"/>
                <a:gd name="T13" fmla="*/ 7 h 31"/>
                <a:gd name="T14" fmla="*/ 55 w 120"/>
                <a:gd name="T15" fmla="*/ 9 h 31"/>
                <a:gd name="T16" fmla="*/ 62 w 120"/>
                <a:gd name="T17" fmla="*/ 13 h 31"/>
                <a:gd name="T18" fmla="*/ 57 w 120"/>
                <a:gd name="T19" fmla="*/ 11 h 31"/>
                <a:gd name="T20" fmla="*/ 48 w 120"/>
                <a:gd name="T21" fmla="*/ 11 h 31"/>
                <a:gd name="T22" fmla="*/ 39 w 120"/>
                <a:gd name="T23" fmla="*/ 9 h 31"/>
                <a:gd name="T24" fmla="*/ 28 w 120"/>
                <a:gd name="T25" fmla="*/ 8 h 31"/>
                <a:gd name="T26" fmla="*/ 17 w 120"/>
                <a:gd name="T27" fmla="*/ 7 h 31"/>
                <a:gd name="T28" fmla="*/ 9 w 120"/>
                <a:gd name="T29" fmla="*/ 5 h 31"/>
                <a:gd name="T30" fmla="*/ 4 w 120"/>
                <a:gd name="T31" fmla="*/ 3 h 31"/>
                <a:gd name="T32" fmla="*/ 0 w 120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5" name="Freeform 336"/>
            <p:cNvSpPr>
              <a:spLocks/>
            </p:cNvSpPr>
            <p:nvPr/>
          </p:nvSpPr>
          <p:spPr bwMode="auto">
            <a:xfrm>
              <a:off x="4327" y="1118"/>
              <a:ext cx="109" cy="21"/>
            </a:xfrm>
            <a:custGeom>
              <a:avLst/>
              <a:gdLst>
                <a:gd name="T0" fmla="*/ 0 w 124"/>
                <a:gd name="T1" fmla="*/ 3 h 25"/>
                <a:gd name="T2" fmla="*/ 4 w 124"/>
                <a:gd name="T3" fmla="*/ 2 h 25"/>
                <a:gd name="T4" fmla="*/ 9 w 124"/>
                <a:gd name="T5" fmla="*/ 0 h 25"/>
                <a:gd name="T6" fmla="*/ 18 w 124"/>
                <a:gd name="T7" fmla="*/ 0 h 25"/>
                <a:gd name="T8" fmla="*/ 29 w 124"/>
                <a:gd name="T9" fmla="*/ 3 h 25"/>
                <a:gd name="T10" fmla="*/ 40 w 124"/>
                <a:gd name="T11" fmla="*/ 3 h 25"/>
                <a:gd name="T12" fmla="*/ 51 w 124"/>
                <a:gd name="T13" fmla="*/ 5 h 25"/>
                <a:gd name="T14" fmla="*/ 59 w 124"/>
                <a:gd name="T15" fmla="*/ 7 h 25"/>
                <a:gd name="T16" fmla="*/ 65 w 124"/>
                <a:gd name="T17" fmla="*/ 11 h 25"/>
                <a:gd name="T18" fmla="*/ 61 w 124"/>
                <a:gd name="T19" fmla="*/ 9 h 25"/>
                <a:gd name="T20" fmla="*/ 52 w 124"/>
                <a:gd name="T21" fmla="*/ 9 h 25"/>
                <a:gd name="T22" fmla="*/ 41 w 124"/>
                <a:gd name="T23" fmla="*/ 8 h 25"/>
                <a:gd name="T24" fmla="*/ 29 w 124"/>
                <a:gd name="T25" fmla="*/ 8 h 25"/>
                <a:gd name="T26" fmla="*/ 19 w 124"/>
                <a:gd name="T27" fmla="*/ 6 h 25"/>
                <a:gd name="T28" fmla="*/ 9 w 124"/>
                <a:gd name="T29" fmla="*/ 5 h 25"/>
                <a:gd name="T30" fmla="*/ 4 w 124"/>
                <a:gd name="T31" fmla="*/ 3 h 25"/>
                <a:gd name="T32" fmla="*/ 0 w 124"/>
                <a:gd name="T33" fmla="*/ 3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6" name="Freeform 337"/>
            <p:cNvSpPr>
              <a:spLocks/>
            </p:cNvSpPr>
            <p:nvPr/>
          </p:nvSpPr>
          <p:spPr bwMode="auto">
            <a:xfrm>
              <a:off x="4345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8 w 112"/>
                <a:gd name="T5" fmla="*/ 0 h 19"/>
                <a:gd name="T6" fmla="*/ 17 w 112"/>
                <a:gd name="T7" fmla="*/ 0 h 19"/>
                <a:gd name="T8" fmla="*/ 26 w 112"/>
                <a:gd name="T9" fmla="*/ 2 h 19"/>
                <a:gd name="T10" fmla="*/ 36 w 112"/>
                <a:gd name="T11" fmla="*/ 4 h 19"/>
                <a:gd name="T12" fmla="*/ 46 w 112"/>
                <a:gd name="T13" fmla="*/ 8 h 19"/>
                <a:gd name="T14" fmla="*/ 53 w 112"/>
                <a:gd name="T15" fmla="*/ 9 h 19"/>
                <a:gd name="T16" fmla="*/ 58 w 112"/>
                <a:gd name="T17" fmla="*/ 14 h 19"/>
                <a:gd name="T18" fmla="*/ 53 w 112"/>
                <a:gd name="T19" fmla="*/ 13 h 19"/>
                <a:gd name="T20" fmla="*/ 46 w 112"/>
                <a:gd name="T21" fmla="*/ 12 h 19"/>
                <a:gd name="T22" fmla="*/ 35 w 112"/>
                <a:gd name="T23" fmla="*/ 11 h 19"/>
                <a:gd name="T24" fmla="*/ 25 w 112"/>
                <a:gd name="T25" fmla="*/ 10 h 19"/>
                <a:gd name="T26" fmla="*/ 16 w 112"/>
                <a:gd name="T27" fmla="*/ 9 h 19"/>
                <a:gd name="T28" fmla="*/ 8 w 112"/>
                <a:gd name="T29" fmla="*/ 9 h 19"/>
                <a:gd name="T30" fmla="*/ 4 w 112"/>
                <a:gd name="T31" fmla="*/ 8 h 19"/>
                <a:gd name="T32" fmla="*/ 0 w 112"/>
                <a:gd name="T33" fmla="*/ 3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7" name="Freeform 338"/>
            <p:cNvSpPr>
              <a:spLocks/>
            </p:cNvSpPr>
            <p:nvPr/>
          </p:nvSpPr>
          <p:spPr bwMode="auto">
            <a:xfrm>
              <a:off x="4366" y="1193"/>
              <a:ext cx="82" cy="13"/>
            </a:xfrm>
            <a:custGeom>
              <a:avLst/>
              <a:gdLst>
                <a:gd name="T0" fmla="*/ 0 w 94"/>
                <a:gd name="T1" fmla="*/ 4 h 15"/>
                <a:gd name="T2" fmla="*/ 3 w 94"/>
                <a:gd name="T3" fmla="*/ 3 h 15"/>
                <a:gd name="T4" fmla="*/ 6 w 94"/>
                <a:gd name="T5" fmla="*/ 3 h 15"/>
                <a:gd name="T6" fmla="*/ 12 w 94"/>
                <a:gd name="T7" fmla="*/ 1 h 15"/>
                <a:gd name="T8" fmla="*/ 19 w 94"/>
                <a:gd name="T9" fmla="*/ 0 h 15"/>
                <a:gd name="T10" fmla="*/ 27 w 94"/>
                <a:gd name="T11" fmla="*/ 1 h 15"/>
                <a:gd name="T12" fmla="*/ 34 w 94"/>
                <a:gd name="T13" fmla="*/ 3 h 15"/>
                <a:gd name="T14" fmla="*/ 42 w 94"/>
                <a:gd name="T15" fmla="*/ 3 h 15"/>
                <a:gd name="T16" fmla="*/ 48 w 94"/>
                <a:gd name="T17" fmla="*/ 8 h 15"/>
                <a:gd name="T18" fmla="*/ 44 w 94"/>
                <a:gd name="T19" fmla="*/ 7 h 15"/>
                <a:gd name="T20" fmla="*/ 36 w 94"/>
                <a:gd name="T21" fmla="*/ 7 h 15"/>
                <a:gd name="T22" fmla="*/ 28 w 94"/>
                <a:gd name="T23" fmla="*/ 7 h 15"/>
                <a:gd name="T24" fmla="*/ 20 w 94"/>
                <a:gd name="T25" fmla="*/ 7 h 15"/>
                <a:gd name="T26" fmla="*/ 12 w 94"/>
                <a:gd name="T27" fmla="*/ 7 h 15"/>
                <a:gd name="T28" fmla="*/ 6 w 94"/>
                <a:gd name="T29" fmla="*/ 7 h 15"/>
                <a:gd name="T30" fmla="*/ 3 w 94"/>
                <a:gd name="T31" fmla="*/ 6 h 15"/>
                <a:gd name="T32" fmla="*/ 0 w 94"/>
                <a:gd name="T33" fmla="*/ 4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8" name="Freeform 339"/>
            <p:cNvSpPr>
              <a:spLocks/>
            </p:cNvSpPr>
            <p:nvPr/>
          </p:nvSpPr>
          <p:spPr bwMode="auto">
            <a:xfrm>
              <a:off x="4397" y="1260"/>
              <a:ext cx="41" cy="16"/>
            </a:xfrm>
            <a:custGeom>
              <a:avLst/>
              <a:gdLst>
                <a:gd name="T0" fmla="*/ 0 w 46"/>
                <a:gd name="T1" fmla="*/ 9 h 18"/>
                <a:gd name="T2" fmla="*/ 1 w 46"/>
                <a:gd name="T3" fmla="*/ 7 h 18"/>
                <a:gd name="T4" fmla="*/ 4 w 46"/>
                <a:gd name="T5" fmla="*/ 4 h 18"/>
                <a:gd name="T6" fmla="*/ 7 w 46"/>
                <a:gd name="T7" fmla="*/ 4 h 18"/>
                <a:gd name="T8" fmla="*/ 11 w 46"/>
                <a:gd name="T9" fmla="*/ 3 h 18"/>
                <a:gd name="T10" fmla="*/ 16 w 46"/>
                <a:gd name="T11" fmla="*/ 1 h 18"/>
                <a:gd name="T12" fmla="*/ 21 w 46"/>
                <a:gd name="T13" fmla="*/ 0 h 18"/>
                <a:gd name="T14" fmla="*/ 23 w 46"/>
                <a:gd name="T15" fmla="*/ 2 h 18"/>
                <a:gd name="T16" fmla="*/ 26 w 46"/>
                <a:gd name="T17" fmla="*/ 4 h 18"/>
                <a:gd name="T18" fmla="*/ 22 w 46"/>
                <a:gd name="T19" fmla="*/ 4 h 18"/>
                <a:gd name="T20" fmla="*/ 19 w 46"/>
                <a:gd name="T21" fmla="*/ 4 h 18"/>
                <a:gd name="T22" fmla="*/ 14 w 46"/>
                <a:gd name="T23" fmla="*/ 4 h 18"/>
                <a:gd name="T24" fmla="*/ 9 w 46"/>
                <a:gd name="T25" fmla="*/ 7 h 18"/>
                <a:gd name="T26" fmla="*/ 6 w 46"/>
                <a:gd name="T27" fmla="*/ 9 h 18"/>
                <a:gd name="T28" fmla="*/ 4 w 46"/>
                <a:gd name="T29" fmla="*/ 10 h 18"/>
                <a:gd name="T30" fmla="*/ 1 w 46"/>
                <a:gd name="T31" fmla="*/ 10 h 18"/>
                <a:gd name="T32" fmla="*/ 0 w 46"/>
                <a:gd name="T33" fmla="*/ 9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9" name="Freeform 340"/>
            <p:cNvSpPr>
              <a:spLocks/>
            </p:cNvSpPr>
            <p:nvPr/>
          </p:nvSpPr>
          <p:spPr bwMode="auto">
            <a:xfrm>
              <a:off x="4311" y="1032"/>
              <a:ext cx="74" cy="19"/>
            </a:xfrm>
            <a:custGeom>
              <a:avLst/>
              <a:gdLst>
                <a:gd name="T0" fmla="*/ 0 w 86"/>
                <a:gd name="T1" fmla="*/ 2 h 23"/>
                <a:gd name="T2" fmla="*/ 3 w 86"/>
                <a:gd name="T3" fmla="*/ 1 h 23"/>
                <a:gd name="T4" fmla="*/ 5 w 86"/>
                <a:gd name="T5" fmla="*/ 0 h 23"/>
                <a:gd name="T6" fmla="*/ 9 w 86"/>
                <a:gd name="T7" fmla="*/ 0 h 23"/>
                <a:gd name="T8" fmla="*/ 16 w 86"/>
                <a:gd name="T9" fmla="*/ 1 h 23"/>
                <a:gd name="T10" fmla="*/ 23 w 86"/>
                <a:gd name="T11" fmla="*/ 2 h 23"/>
                <a:gd name="T12" fmla="*/ 29 w 86"/>
                <a:gd name="T13" fmla="*/ 3 h 23"/>
                <a:gd name="T14" fmla="*/ 35 w 86"/>
                <a:gd name="T15" fmla="*/ 6 h 23"/>
                <a:gd name="T16" fmla="*/ 40 w 86"/>
                <a:gd name="T17" fmla="*/ 9 h 23"/>
                <a:gd name="T18" fmla="*/ 35 w 86"/>
                <a:gd name="T19" fmla="*/ 8 h 23"/>
                <a:gd name="T20" fmla="*/ 29 w 86"/>
                <a:gd name="T21" fmla="*/ 7 h 23"/>
                <a:gd name="T22" fmla="*/ 23 w 86"/>
                <a:gd name="T23" fmla="*/ 6 h 23"/>
                <a:gd name="T24" fmla="*/ 16 w 86"/>
                <a:gd name="T25" fmla="*/ 5 h 23"/>
                <a:gd name="T26" fmla="*/ 9 w 86"/>
                <a:gd name="T27" fmla="*/ 4 h 23"/>
                <a:gd name="T28" fmla="*/ 5 w 86"/>
                <a:gd name="T29" fmla="*/ 3 h 23"/>
                <a:gd name="T30" fmla="*/ 3 w 86"/>
                <a:gd name="T31" fmla="*/ 2 h 23"/>
                <a:gd name="T32" fmla="*/ 0 w 86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60" name="Freeform 341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4 h 24"/>
                <a:gd name="T2" fmla="*/ 4 w 121"/>
                <a:gd name="T3" fmla="*/ 1 h 24"/>
                <a:gd name="T4" fmla="*/ 9 w 121"/>
                <a:gd name="T5" fmla="*/ 0 h 24"/>
                <a:gd name="T6" fmla="*/ 18 w 121"/>
                <a:gd name="T7" fmla="*/ 0 h 24"/>
                <a:gd name="T8" fmla="*/ 29 w 121"/>
                <a:gd name="T9" fmla="*/ 2 h 24"/>
                <a:gd name="T10" fmla="*/ 39 w 121"/>
                <a:gd name="T11" fmla="*/ 4 h 24"/>
                <a:gd name="T12" fmla="*/ 50 w 121"/>
                <a:gd name="T13" fmla="*/ 6 h 24"/>
                <a:gd name="T14" fmla="*/ 58 w 121"/>
                <a:gd name="T15" fmla="*/ 9 h 24"/>
                <a:gd name="T16" fmla="*/ 65 w 121"/>
                <a:gd name="T17" fmla="*/ 12 h 24"/>
                <a:gd name="T18" fmla="*/ 61 w 121"/>
                <a:gd name="T19" fmla="*/ 12 h 24"/>
                <a:gd name="T20" fmla="*/ 51 w 121"/>
                <a:gd name="T21" fmla="*/ 11 h 24"/>
                <a:gd name="T22" fmla="*/ 41 w 121"/>
                <a:gd name="T23" fmla="*/ 11 h 24"/>
                <a:gd name="T24" fmla="*/ 30 w 121"/>
                <a:gd name="T25" fmla="*/ 9 h 24"/>
                <a:gd name="T26" fmla="*/ 19 w 121"/>
                <a:gd name="T27" fmla="*/ 8 h 24"/>
                <a:gd name="T28" fmla="*/ 9 w 121"/>
                <a:gd name="T29" fmla="*/ 6 h 24"/>
                <a:gd name="T30" fmla="*/ 4 w 121"/>
                <a:gd name="T31" fmla="*/ 4 h 24"/>
                <a:gd name="T32" fmla="*/ 0 w 121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61" name="Freeform 342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4 h 14"/>
                <a:gd name="T2" fmla="*/ 3 w 110"/>
                <a:gd name="T3" fmla="*/ 3 h 14"/>
                <a:gd name="T4" fmla="*/ 7 w 110"/>
                <a:gd name="T5" fmla="*/ 3 h 14"/>
                <a:gd name="T6" fmla="*/ 15 w 110"/>
                <a:gd name="T7" fmla="*/ 1 h 14"/>
                <a:gd name="T8" fmla="*/ 24 w 110"/>
                <a:gd name="T9" fmla="*/ 0 h 14"/>
                <a:gd name="T10" fmla="*/ 33 w 110"/>
                <a:gd name="T11" fmla="*/ 0 h 14"/>
                <a:gd name="T12" fmla="*/ 42 w 110"/>
                <a:gd name="T13" fmla="*/ 2 h 14"/>
                <a:gd name="T14" fmla="*/ 50 w 110"/>
                <a:gd name="T15" fmla="*/ 3 h 14"/>
                <a:gd name="T16" fmla="*/ 56 w 110"/>
                <a:gd name="T17" fmla="*/ 7 h 14"/>
                <a:gd name="T18" fmla="*/ 50 w 110"/>
                <a:gd name="T19" fmla="*/ 6 h 14"/>
                <a:gd name="T20" fmla="*/ 43 w 110"/>
                <a:gd name="T21" fmla="*/ 6 h 14"/>
                <a:gd name="T22" fmla="*/ 34 w 110"/>
                <a:gd name="T23" fmla="*/ 7 h 14"/>
                <a:gd name="T24" fmla="*/ 24 w 110"/>
                <a:gd name="T25" fmla="*/ 7 h 14"/>
                <a:gd name="T26" fmla="*/ 15 w 110"/>
                <a:gd name="T27" fmla="*/ 7 h 14"/>
                <a:gd name="T28" fmla="*/ 7 w 110"/>
                <a:gd name="T29" fmla="*/ 7 h 14"/>
                <a:gd name="T30" fmla="*/ 3 w 110"/>
                <a:gd name="T31" fmla="*/ 5 h 14"/>
                <a:gd name="T32" fmla="*/ 0 w 110"/>
                <a:gd name="T33" fmla="*/ 4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62" name="Freeform 343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3 w 89"/>
                <a:gd name="T3" fmla="*/ 2 h 14"/>
                <a:gd name="T4" fmla="*/ 7 w 89"/>
                <a:gd name="T5" fmla="*/ 0 h 14"/>
                <a:gd name="T6" fmla="*/ 13 w 89"/>
                <a:gd name="T7" fmla="*/ 0 h 14"/>
                <a:gd name="T8" fmla="*/ 21 w 89"/>
                <a:gd name="T9" fmla="*/ 1 h 14"/>
                <a:gd name="T10" fmla="*/ 28 w 89"/>
                <a:gd name="T11" fmla="*/ 3 h 14"/>
                <a:gd name="T12" fmla="*/ 36 w 89"/>
                <a:gd name="T13" fmla="*/ 6 h 14"/>
                <a:gd name="T14" fmla="*/ 41 w 89"/>
                <a:gd name="T15" fmla="*/ 7 h 14"/>
                <a:gd name="T16" fmla="*/ 43 w 89"/>
                <a:gd name="T17" fmla="*/ 9 h 14"/>
                <a:gd name="T18" fmla="*/ 40 w 89"/>
                <a:gd name="T19" fmla="*/ 8 h 14"/>
                <a:gd name="T20" fmla="*/ 34 w 89"/>
                <a:gd name="T21" fmla="*/ 8 h 14"/>
                <a:gd name="T22" fmla="*/ 27 w 89"/>
                <a:gd name="T23" fmla="*/ 7 h 14"/>
                <a:gd name="T24" fmla="*/ 19 w 89"/>
                <a:gd name="T25" fmla="*/ 7 h 14"/>
                <a:gd name="T26" fmla="*/ 13 w 89"/>
                <a:gd name="T27" fmla="*/ 7 h 14"/>
                <a:gd name="T28" fmla="*/ 7 w 89"/>
                <a:gd name="T29" fmla="*/ 7 h 14"/>
                <a:gd name="T30" fmla="*/ 3 w 89"/>
                <a:gd name="T31" fmla="*/ 7 h 14"/>
                <a:gd name="T32" fmla="*/ 0 w 89"/>
                <a:gd name="T33" fmla="*/ 4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63" name="Freeform 344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5 h 14"/>
                <a:gd name="T2" fmla="*/ 2 w 55"/>
                <a:gd name="T3" fmla="*/ 4 h 14"/>
                <a:gd name="T4" fmla="*/ 3 w 55"/>
                <a:gd name="T5" fmla="*/ 3 h 14"/>
                <a:gd name="T6" fmla="*/ 8 w 55"/>
                <a:gd name="T7" fmla="*/ 3 h 14"/>
                <a:gd name="T8" fmla="*/ 12 w 55"/>
                <a:gd name="T9" fmla="*/ 1 h 14"/>
                <a:gd name="T10" fmla="*/ 18 w 55"/>
                <a:gd name="T11" fmla="*/ 0 h 14"/>
                <a:gd name="T12" fmla="*/ 22 w 55"/>
                <a:gd name="T13" fmla="*/ 1 h 14"/>
                <a:gd name="T14" fmla="*/ 26 w 55"/>
                <a:gd name="T15" fmla="*/ 2 h 14"/>
                <a:gd name="T16" fmla="*/ 28 w 55"/>
                <a:gd name="T17" fmla="*/ 3 h 14"/>
                <a:gd name="T18" fmla="*/ 24 w 55"/>
                <a:gd name="T19" fmla="*/ 3 h 14"/>
                <a:gd name="T20" fmla="*/ 20 w 55"/>
                <a:gd name="T21" fmla="*/ 3 h 14"/>
                <a:gd name="T22" fmla="*/ 15 w 55"/>
                <a:gd name="T23" fmla="*/ 3 h 14"/>
                <a:gd name="T24" fmla="*/ 10 w 55"/>
                <a:gd name="T25" fmla="*/ 5 h 14"/>
                <a:gd name="T26" fmla="*/ 7 w 55"/>
                <a:gd name="T27" fmla="*/ 6 h 14"/>
                <a:gd name="T28" fmla="*/ 3 w 55"/>
                <a:gd name="T29" fmla="*/ 7 h 14"/>
                <a:gd name="T30" fmla="*/ 1 w 55"/>
                <a:gd name="T31" fmla="*/ 7 h 14"/>
                <a:gd name="T32" fmla="*/ 0 w 55"/>
                <a:gd name="T33" fmla="*/ 5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64" name="Freeform 345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27 w 54"/>
                <a:gd name="T1" fmla="*/ 9 h 23"/>
                <a:gd name="T2" fmla="*/ 25 w 54"/>
                <a:gd name="T3" fmla="*/ 8 h 23"/>
                <a:gd name="T4" fmla="*/ 21 w 54"/>
                <a:gd name="T5" fmla="*/ 8 h 23"/>
                <a:gd name="T6" fmla="*/ 17 w 54"/>
                <a:gd name="T7" fmla="*/ 8 h 23"/>
                <a:gd name="T8" fmla="*/ 11 w 54"/>
                <a:gd name="T9" fmla="*/ 7 h 23"/>
                <a:gd name="T10" fmla="*/ 7 w 54"/>
                <a:gd name="T11" fmla="*/ 6 h 23"/>
                <a:gd name="T12" fmla="*/ 3 w 54"/>
                <a:gd name="T13" fmla="*/ 5 h 23"/>
                <a:gd name="T14" fmla="*/ 0 w 54"/>
                <a:gd name="T15" fmla="*/ 3 h 23"/>
                <a:gd name="T16" fmla="*/ 0 w 54"/>
                <a:gd name="T17" fmla="*/ 2 h 23"/>
                <a:gd name="T18" fmla="*/ 3 w 54"/>
                <a:gd name="T19" fmla="*/ 0 h 23"/>
                <a:gd name="T20" fmla="*/ 5 w 54"/>
                <a:gd name="T21" fmla="*/ 0 h 23"/>
                <a:gd name="T22" fmla="*/ 8 w 54"/>
                <a:gd name="T23" fmla="*/ 2 h 23"/>
                <a:gd name="T24" fmla="*/ 13 w 54"/>
                <a:gd name="T25" fmla="*/ 2 h 23"/>
                <a:gd name="T26" fmla="*/ 17 w 54"/>
                <a:gd name="T27" fmla="*/ 5 h 23"/>
                <a:gd name="T28" fmla="*/ 21 w 54"/>
                <a:gd name="T29" fmla="*/ 6 h 23"/>
                <a:gd name="T30" fmla="*/ 25 w 54"/>
                <a:gd name="T31" fmla="*/ 8 h 23"/>
                <a:gd name="T32" fmla="*/ 27 w 54"/>
                <a:gd name="T33" fmla="*/ 9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65" name="Freeform 346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2 w 10"/>
                <a:gd name="T1" fmla="*/ 28 h 52"/>
                <a:gd name="T2" fmla="*/ 2 w 10"/>
                <a:gd name="T3" fmla="*/ 22 h 52"/>
                <a:gd name="T4" fmla="*/ 3 w 10"/>
                <a:gd name="T5" fmla="*/ 13 h 52"/>
                <a:gd name="T6" fmla="*/ 3 w 10"/>
                <a:gd name="T7" fmla="*/ 4 h 52"/>
                <a:gd name="T8" fmla="*/ 2 w 10"/>
                <a:gd name="T9" fmla="*/ 0 h 52"/>
                <a:gd name="T10" fmla="*/ 0 w 10"/>
                <a:gd name="T11" fmla="*/ 4 h 52"/>
                <a:gd name="T12" fmla="*/ 1 w 10"/>
                <a:gd name="T13" fmla="*/ 11 h 52"/>
                <a:gd name="T14" fmla="*/ 2 w 10"/>
                <a:gd name="T15" fmla="*/ 21 h 52"/>
                <a:gd name="T16" fmla="*/ 2 w 10"/>
                <a:gd name="T17" fmla="*/ 28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66" name="Freeform 347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19 w 31"/>
                <a:gd name="T1" fmla="*/ 31 h 44"/>
                <a:gd name="T2" fmla="*/ 16 w 31"/>
                <a:gd name="T3" fmla="*/ 25 h 44"/>
                <a:gd name="T4" fmla="*/ 12 w 31"/>
                <a:gd name="T5" fmla="*/ 13 h 44"/>
                <a:gd name="T6" fmla="*/ 6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7 h 44"/>
                <a:gd name="T14" fmla="*/ 5 w 31"/>
                <a:gd name="T15" fmla="*/ 8 h 44"/>
                <a:gd name="T16" fmla="*/ 5 w 31"/>
                <a:gd name="T17" fmla="*/ 15 h 44"/>
                <a:gd name="T18" fmla="*/ 10 w 31"/>
                <a:gd name="T19" fmla="*/ 20 h 44"/>
                <a:gd name="T20" fmla="*/ 13 w 31"/>
                <a:gd name="T21" fmla="*/ 25 h 44"/>
                <a:gd name="T22" fmla="*/ 17 w 31"/>
                <a:gd name="T23" fmla="*/ 28 h 44"/>
                <a:gd name="T24" fmla="*/ 19 w 31"/>
                <a:gd name="T25" fmla="*/ 31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67" name="Freeform 348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7 h 15"/>
                <a:gd name="T2" fmla="*/ 4 w 69"/>
                <a:gd name="T3" fmla="*/ 6 h 15"/>
                <a:gd name="T4" fmla="*/ 9 w 69"/>
                <a:gd name="T5" fmla="*/ 4 h 15"/>
                <a:gd name="T6" fmla="*/ 15 w 69"/>
                <a:gd name="T7" fmla="*/ 1 h 15"/>
                <a:gd name="T8" fmla="*/ 21 w 69"/>
                <a:gd name="T9" fmla="*/ 0 h 15"/>
                <a:gd name="T10" fmla="*/ 27 w 69"/>
                <a:gd name="T11" fmla="*/ 0 h 15"/>
                <a:gd name="T12" fmla="*/ 31 w 69"/>
                <a:gd name="T13" fmla="*/ 2 h 15"/>
                <a:gd name="T14" fmla="*/ 34 w 69"/>
                <a:gd name="T15" fmla="*/ 5 h 15"/>
                <a:gd name="T16" fmla="*/ 37 w 69"/>
                <a:gd name="T17" fmla="*/ 7 h 15"/>
                <a:gd name="T18" fmla="*/ 36 w 69"/>
                <a:gd name="T19" fmla="*/ 8 h 15"/>
                <a:gd name="T20" fmla="*/ 34 w 69"/>
                <a:gd name="T21" fmla="*/ 10 h 15"/>
                <a:gd name="T22" fmla="*/ 29 w 69"/>
                <a:gd name="T23" fmla="*/ 10 h 15"/>
                <a:gd name="T24" fmla="*/ 22 w 69"/>
                <a:gd name="T25" fmla="*/ 10 h 15"/>
                <a:gd name="T26" fmla="*/ 16 w 69"/>
                <a:gd name="T27" fmla="*/ 8 h 15"/>
                <a:gd name="T28" fmla="*/ 10 w 69"/>
                <a:gd name="T29" fmla="*/ 7 h 15"/>
                <a:gd name="T30" fmla="*/ 4 w 69"/>
                <a:gd name="T31" fmla="*/ 7 h 15"/>
                <a:gd name="T32" fmla="*/ 0 w 69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68" name="Freeform 349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3 w 63"/>
                <a:gd name="T3" fmla="*/ 1 h 28"/>
                <a:gd name="T4" fmla="*/ 7 w 63"/>
                <a:gd name="T5" fmla="*/ 2 h 28"/>
                <a:gd name="T6" fmla="*/ 11 w 63"/>
                <a:gd name="T7" fmla="*/ 3 h 28"/>
                <a:gd name="T8" fmla="*/ 17 w 63"/>
                <a:gd name="T9" fmla="*/ 3 h 28"/>
                <a:gd name="T10" fmla="*/ 21 w 63"/>
                <a:gd name="T11" fmla="*/ 6 h 28"/>
                <a:gd name="T12" fmla="*/ 25 w 63"/>
                <a:gd name="T13" fmla="*/ 8 h 28"/>
                <a:gd name="T14" fmla="*/ 28 w 63"/>
                <a:gd name="T15" fmla="*/ 9 h 28"/>
                <a:gd name="T16" fmla="*/ 28 w 63"/>
                <a:gd name="T17" fmla="*/ 11 h 28"/>
                <a:gd name="T18" fmla="*/ 28 w 63"/>
                <a:gd name="T19" fmla="*/ 13 h 28"/>
                <a:gd name="T20" fmla="*/ 25 w 63"/>
                <a:gd name="T21" fmla="*/ 13 h 28"/>
                <a:gd name="T22" fmla="*/ 21 w 63"/>
                <a:gd name="T23" fmla="*/ 11 h 28"/>
                <a:gd name="T24" fmla="*/ 16 w 63"/>
                <a:gd name="T25" fmla="*/ 9 h 28"/>
                <a:gd name="T26" fmla="*/ 11 w 63"/>
                <a:gd name="T27" fmla="*/ 7 h 28"/>
                <a:gd name="T28" fmla="*/ 6 w 63"/>
                <a:gd name="T29" fmla="*/ 3 h 28"/>
                <a:gd name="T30" fmla="*/ 3 w 63"/>
                <a:gd name="T31" fmla="*/ 3 h 28"/>
                <a:gd name="T32" fmla="*/ 0 w 63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69" name="Freeform 350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10 h 15"/>
                <a:gd name="T2" fmla="*/ 3 w 64"/>
                <a:gd name="T3" fmla="*/ 7 h 15"/>
                <a:gd name="T4" fmla="*/ 4 w 64"/>
                <a:gd name="T5" fmla="*/ 5 h 15"/>
                <a:gd name="T6" fmla="*/ 8 w 64"/>
                <a:gd name="T7" fmla="*/ 2 h 15"/>
                <a:gd name="T8" fmla="*/ 12 w 64"/>
                <a:gd name="T9" fmla="*/ 0 h 15"/>
                <a:gd name="T10" fmla="*/ 18 w 64"/>
                <a:gd name="T11" fmla="*/ 0 h 15"/>
                <a:gd name="T12" fmla="*/ 21 w 64"/>
                <a:gd name="T13" fmla="*/ 1 h 15"/>
                <a:gd name="T14" fmla="*/ 25 w 64"/>
                <a:gd name="T15" fmla="*/ 3 h 15"/>
                <a:gd name="T16" fmla="*/ 28 w 64"/>
                <a:gd name="T17" fmla="*/ 7 h 15"/>
                <a:gd name="T18" fmla="*/ 28 w 64"/>
                <a:gd name="T19" fmla="*/ 7 h 15"/>
                <a:gd name="T20" fmla="*/ 25 w 64"/>
                <a:gd name="T21" fmla="*/ 7 h 15"/>
                <a:gd name="T22" fmla="*/ 22 w 64"/>
                <a:gd name="T23" fmla="*/ 9 h 15"/>
                <a:gd name="T24" fmla="*/ 18 w 64"/>
                <a:gd name="T25" fmla="*/ 9 h 15"/>
                <a:gd name="T26" fmla="*/ 13 w 64"/>
                <a:gd name="T27" fmla="*/ 9 h 15"/>
                <a:gd name="T28" fmla="*/ 8 w 64"/>
                <a:gd name="T29" fmla="*/ 9 h 15"/>
                <a:gd name="T30" fmla="*/ 4 w 64"/>
                <a:gd name="T31" fmla="*/ 9 h 15"/>
                <a:gd name="T32" fmla="*/ 0 w 64"/>
                <a:gd name="T33" fmla="*/ 10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70" name="Freeform 351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6 h 20"/>
                <a:gd name="T2" fmla="*/ 4 w 66"/>
                <a:gd name="T3" fmla="*/ 5 h 20"/>
                <a:gd name="T4" fmla="*/ 6 w 66"/>
                <a:gd name="T5" fmla="*/ 3 h 20"/>
                <a:gd name="T6" fmla="*/ 12 w 66"/>
                <a:gd name="T7" fmla="*/ 2 h 20"/>
                <a:gd name="T8" fmla="*/ 19 w 66"/>
                <a:gd name="T9" fmla="*/ 2 h 20"/>
                <a:gd name="T10" fmla="*/ 24 w 66"/>
                <a:gd name="T11" fmla="*/ 0 h 20"/>
                <a:gd name="T12" fmla="*/ 30 w 66"/>
                <a:gd name="T13" fmla="*/ 0 h 20"/>
                <a:gd name="T14" fmla="*/ 35 w 66"/>
                <a:gd name="T15" fmla="*/ 1 h 20"/>
                <a:gd name="T16" fmla="*/ 38 w 66"/>
                <a:gd name="T17" fmla="*/ 2 h 20"/>
                <a:gd name="T18" fmla="*/ 38 w 66"/>
                <a:gd name="T19" fmla="*/ 2 h 20"/>
                <a:gd name="T20" fmla="*/ 35 w 66"/>
                <a:gd name="T21" fmla="*/ 3 h 20"/>
                <a:gd name="T22" fmla="*/ 31 w 66"/>
                <a:gd name="T23" fmla="*/ 4 h 20"/>
                <a:gd name="T24" fmla="*/ 26 w 66"/>
                <a:gd name="T25" fmla="*/ 4 h 20"/>
                <a:gd name="T26" fmla="*/ 19 w 66"/>
                <a:gd name="T27" fmla="*/ 5 h 20"/>
                <a:gd name="T28" fmla="*/ 12 w 66"/>
                <a:gd name="T29" fmla="*/ 5 h 20"/>
                <a:gd name="T30" fmla="*/ 4 w 66"/>
                <a:gd name="T31" fmla="*/ 6 h 20"/>
                <a:gd name="T32" fmla="*/ 0 w 66"/>
                <a:gd name="T33" fmla="*/ 6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71" name="Freeform 352"/>
            <p:cNvSpPr>
              <a:spLocks/>
            </p:cNvSpPr>
            <p:nvPr/>
          </p:nvSpPr>
          <p:spPr bwMode="auto">
            <a:xfrm>
              <a:off x="4443" y="1165"/>
              <a:ext cx="56" cy="25"/>
            </a:xfrm>
            <a:custGeom>
              <a:avLst/>
              <a:gdLst>
                <a:gd name="T0" fmla="*/ 0 w 65"/>
                <a:gd name="T1" fmla="*/ 21 h 26"/>
                <a:gd name="T2" fmla="*/ 3 w 65"/>
                <a:gd name="T3" fmla="*/ 14 h 26"/>
                <a:gd name="T4" fmla="*/ 7 w 65"/>
                <a:gd name="T5" fmla="*/ 13 h 26"/>
                <a:gd name="T6" fmla="*/ 12 w 65"/>
                <a:gd name="T7" fmla="*/ 8 h 26"/>
                <a:gd name="T8" fmla="*/ 16 w 65"/>
                <a:gd name="T9" fmla="*/ 4 h 26"/>
                <a:gd name="T10" fmla="*/ 22 w 65"/>
                <a:gd name="T11" fmla="*/ 1 h 26"/>
                <a:gd name="T12" fmla="*/ 25 w 65"/>
                <a:gd name="T13" fmla="*/ 0 h 26"/>
                <a:gd name="T14" fmla="*/ 29 w 65"/>
                <a:gd name="T15" fmla="*/ 1 h 26"/>
                <a:gd name="T16" fmla="*/ 30 w 65"/>
                <a:gd name="T17" fmla="*/ 3 h 26"/>
                <a:gd name="T18" fmla="*/ 29 w 65"/>
                <a:gd name="T19" fmla="*/ 6 h 26"/>
                <a:gd name="T20" fmla="*/ 28 w 65"/>
                <a:gd name="T21" fmla="*/ 10 h 26"/>
                <a:gd name="T22" fmla="*/ 24 w 65"/>
                <a:gd name="T23" fmla="*/ 13 h 26"/>
                <a:gd name="T24" fmla="*/ 19 w 65"/>
                <a:gd name="T25" fmla="*/ 13 h 26"/>
                <a:gd name="T26" fmla="*/ 14 w 65"/>
                <a:gd name="T27" fmla="*/ 13 h 26"/>
                <a:gd name="T28" fmla="*/ 9 w 65"/>
                <a:gd name="T29" fmla="*/ 15 h 26"/>
                <a:gd name="T30" fmla="*/ 3 w 65"/>
                <a:gd name="T31" fmla="*/ 18 h 26"/>
                <a:gd name="T32" fmla="*/ 0 w 65"/>
                <a:gd name="T33" fmla="*/ 2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72" name="Freeform 353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21 h 40"/>
                <a:gd name="T2" fmla="*/ 4 w 66"/>
                <a:gd name="T3" fmla="*/ 17 h 40"/>
                <a:gd name="T4" fmla="*/ 9 w 66"/>
                <a:gd name="T5" fmla="*/ 14 h 40"/>
                <a:gd name="T6" fmla="*/ 13 w 66"/>
                <a:gd name="T7" fmla="*/ 10 h 40"/>
                <a:gd name="T8" fmla="*/ 19 w 66"/>
                <a:gd name="T9" fmla="*/ 6 h 40"/>
                <a:gd name="T10" fmla="*/ 24 w 66"/>
                <a:gd name="T11" fmla="*/ 4 h 40"/>
                <a:gd name="T12" fmla="*/ 29 w 66"/>
                <a:gd name="T13" fmla="*/ 1 h 40"/>
                <a:gd name="T14" fmla="*/ 32 w 66"/>
                <a:gd name="T15" fmla="*/ 0 h 40"/>
                <a:gd name="T16" fmla="*/ 35 w 66"/>
                <a:gd name="T17" fmla="*/ 3 h 40"/>
                <a:gd name="T18" fmla="*/ 35 w 66"/>
                <a:gd name="T19" fmla="*/ 4 h 40"/>
                <a:gd name="T20" fmla="*/ 32 w 66"/>
                <a:gd name="T21" fmla="*/ 7 h 40"/>
                <a:gd name="T22" fmla="*/ 27 w 66"/>
                <a:gd name="T23" fmla="*/ 10 h 40"/>
                <a:gd name="T24" fmla="*/ 21 w 66"/>
                <a:gd name="T25" fmla="*/ 12 h 40"/>
                <a:gd name="T26" fmla="*/ 15 w 66"/>
                <a:gd name="T27" fmla="*/ 14 h 40"/>
                <a:gd name="T28" fmla="*/ 9 w 66"/>
                <a:gd name="T29" fmla="*/ 17 h 40"/>
                <a:gd name="T30" fmla="*/ 4 w 66"/>
                <a:gd name="T31" fmla="*/ 19 h 40"/>
                <a:gd name="T32" fmla="*/ 0 w 66"/>
                <a:gd name="T33" fmla="*/ 2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73" name="Freeform 354"/>
            <p:cNvSpPr>
              <a:spLocks/>
            </p:cNvSpPr>
            <p:nvPr/>
          </p:nvSpPr>
          <p:spPr bwMode="auto">
            <a:xfrm>
              <a:off x="4431" y="1097"/>
              <a:ext cx="57" cy="47"/>
            </a:xfrm>
            <a:custGeom>
              <a:avLst/>
              <a:gdLst>
                <a:gd name="T0" fmla="*/ 0 w 67"/>
                <a:gd name="T1" fmla="*/ 27 h 54"/>
                <a:gd name="T2" fmla="*/ 3 w 67"/>
                <a:gd name="T3" fmla="*/ 24 h 54"/>
                <a:gd name="T4" fmla="*/ 7 w 67"/>
                <a:gd name="T5" fmla="*/ 19 h 54"/>
                <a:gd name="T6" fmla="*/ 11 w 67"/>
                <a:gd name="T7" fmla="*/ 14 h 54"/>
                <a:gd name="T8" fmla="*/ 16 w 67"/>
                <a:gd name="T9" fmla="*/ 9 h 54"/>
                <a:gd name="T10" fmla="*/ 20 w 67"/>
                <a:gd name="T11" fmla="*/ 4 h 54"/>
                <a:gd name="T12" fmla="*/ 26 w 67"/>
                <a:gd name="T13" fmla="*/ 2 h 54"/>
                <a:gd name="T14" fmla="*/ 28 w 67"/>
                <a:gd name="T15" fmla="*/ 0 h 54"/>
                <a:gd name="T16" fmla="*/ 30 w 67"/>
                <a:gd name="T17" fmla="*/ 2 h 54"/>
                <a:gd name="T18" fmla="*/ 30 w 67"/>
                <a:gd name="T19" fmla="*/ 3 h 54"/>
                <a:gd name="T20" fmla="*/ 26 w 67"/>
                <a:gd name="T21" fmla="*/ 8 h 54"/>
                <a:gd name="T22" fmla="*/ 22 w 67"/>
                <a:gd name="T23" fmla="*/ 11 h 54"/>
                <a:gd name="T24" fmla="*/ 17 w 67"/>
                <a:gd name="T25" fmla="*/ 16 h 54"/>
                <a:gd name="T26" fmla="*/ 12 w 67"/>
                <a:gd name="T27" fmla="*/ 19 h 54"/>
                <a:gd name="T28" fmla="*/ 7 w 67"/>
                <a:gd name="T29" fmla="*/ 23 h 54"/>
                <a:gd name="T30" fmla="*/ 3 w 67"/>
                <a:gd name="T31" fmla="*/ 25 h 54"/>
                <a:gd name="T32" fmla="*/ 0 w 67"/>
                <a:gd name="T33" fmla="*/ 27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74" name="Freeform 355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33 h 61"/>
                <a:gd name="T2" fmla="*/ 4 w 69"/>
                <a:gd name="T3" fmla="*/ 29 h 61"/>
                <a:gd name="T4" fmla="*/ 7 w 69"/>
                <a:gd name="T5" fmla="*/ 24 h 61"/>
                <a:gd name="T6" fmla="*/ 12 w 69"/>
                <a:gd name="T7" fmla="*/ 17 h 61"/>
                <a:gd name="T8" fmla="*/ 18 w 69"/>
                <a:gd name="T9" fmla="*/ 11 h 61"/>
                <a:gd name="T10" fmla="*/ 24 w 69"/>
                <a:gd name="T11" fmla="*/ 5 h 61"/>
                <a:gd name="T12" fmla="*/ 30 w 69"/>
                <a:gd name="T13" fmla="*/ 3 h 61"/>
                <a:gd name="T14" fmla="*/ 34 w 69"/>
                <a:gd name="T15" fmla="*/ 0 h 61"/>
                <a:gd name="T16" fmla="*/ 37 w 69"/>
                <a:gd name="T17" fmla="*/ 2 h 61"/>
                <a:gd name="T18" fmla="*/ 37 w 69"/>
                <a:gd name="T19" fmla="*/ 4 h 61"/>
                <a:gd name="T20" fmla="*/ 34 w 69"/>
                <a:gd name="T21" fmla="*/ 9 h 61"/>
                <a:gd name="T22" fmla="*/ 29 w 69"/>
                <a:gd name="T23" fmla="*/ 12 h 61"/>
                <a:gd name="T24" fmla="*/ 22 w 69"/>
                <a:gd name="T25" fmla="*/ 17 h 61"/>
                <a:gd name="T26" fmla="*/ 16 w 69"/>
                <a:gd name="T27" fmla="*/ 21 h 61"/>
                <a:gd name="T28" fmla="*/ 9 w 69"/>
                <a:gd name="T29" fmla="*/ 26 h 61"/>
                <a:gd name="T30" fmla="*/ 4 w 69"/>
                <a:gd name="T31" fmla="*/ 30 h 61"/>
                <a:gd name="T32" fmla="*/ 0 w 69"/>
                <a:gd name="T33" fmla="*/ 33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75" name="Freeform 356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35 h 73"/>
                <a:gd name="T2" fmla="*/ 4 w 65"/>
                <a:gd name="T3" fmla="*/ 30 h 73"/>
                <a:gd name="T4" fmla="*/ 4 w 65"/>
                <a:gd name="T5" fmla="*/ 25 h 73"/>
                <a:gd name="T6" fmla="*/ 9 w 65"/>
                <a:gd name="T7" fmla="*/ 19 h 73"/>
                <a:gd name="T8" fmla="*/ 12 w 65"/>
                <a:gd name="T9" fmla="*/ 14 h 73"/>
                <a:gd name="T10" fmla="*/ 18 w 65"/>
                <a:gd name="T11" fmla="*/ 8 h 73"/>
                <a:gd name="T12" fmla="*/ 23 w 65"/>
                <a:gd name="T13" fmla="*/ 3 h 73"/>
                <a:gd name="T14" fmla="*/ 27 w 65"/>
                <a:gd name="T15" fmla="*/ 2 h 73"/>
                <a:gd name="T16" fmla="*/ 32 w 65"/>
                <a:gd name="T17" fmla="*/ 0 h 73"/>
                <a:gd name="T18" fmla="*/ 34 w 65"/>
                <a:gd name="T19" fmla="*/ 3 h 73"/>
                <a:gd name="T20" fmla="*/ 31 w 65"/>
                <a:gd name="T21" fmla="*/ 5 h 73"/>
                <a:gd name="T22" fmla="*/ 27 w 65"/>
                <a:gd name="T23" fmla="*/ 10 h 73"/>
                <a:gd name="T24" fmla="*/ 22 w 65"/>
                <a:gd name="T25" fmla="*/ 16 h 73"/>
                <a:gd name="T26" fmla="*/ 15 w 65"/>
                <a:gd name="T27" fmla="*/ 22 h 73"/>
                <a:gd name="T28" fmla="*/ 9 w 65"/>
                <a:gd name="T29" fmla="*/ 27 h 73"/>
                <a:gd name="T30" fmla="*/ 4 w 65"/>
                <a:gd name="T31" fmla="*/ 32 h 73"/>
                <a:gd name="T32" fmla="*/ 0 w 65"/>
                <a:gd name="T33" fmla="*/ 35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76" name="Freeform 357"/>
            <p:cNvSpPr>
              <a:spLocks/>
            </p:cNvSpPr>
            <p:nvPr/>
          </p:nvSpPr>
          <p:spPr bwMode="auto">
            <a:xfrm>
              <a:off x="4402" y="1007"/>
              <a:ext cx="29" cy="71"/>
            </a:xfrm>
            <a:custGeom>
              <a:avLst/>
              <a:gdLst>
                <a:gd name="T0" fmla="*/ 20 w 32"/>
                <a:gd name="T1" fmla="*/ 1 h 79"/>
                <a:gd name="T2" fmla="*/ 20 w 32"/>
                <a:gd name="T3" fmla="*/ 4 h 79"/>
                <a:gd name="T4" fmla="*/ 18 w 32"/>
                <a:gd name="T5" fmla="*/ 7 h 79"/>
                <a:gd name="T6" fmla="*/ 16 w 32"/>
                <a:gd name="T7" fmla="*/ 14 h 79"/>
                <a:gd name="T8" fmla="*/ 13 w 32"/>
                <a:gd name="T9" fmla="*/ 20 h 79"/>
                <a:gd name="T10" fmla="*/ 10 w 32"/>
                <a:gd name="T11" fmla="*/ 28 h 79"/>
                <a:gd name="T12" fmla="*/ 5 w 32"/>
                <a:gd name="T13" fmla="*/ 36 h 79"/>
                <a:gd name="T14" fmla="*/ 5 w 32"/>
                <a:gd name="T15" fmla="*/ 42 h 79"/>
                <a:gd name="T16" fmla="*/ 3 w 32"/>
                <a:gd name="T17" fmla="*/ 47 h 79"/>
                <a:gd name="T18" fmla="*/ 0 w 32"/>
                <a:gd name="T19" fmla="*/ 40 h 79"/>
                <a:gd name="T20" fmla="*/ 1 w 32"/>
                <a:gd name="T21" fmla="*/ 32 h 79"/>
                <a:gd name="T22" fmla="*/ 4 w 32"/>
                <a:gd name="T23" fmla="*/ 24 h 79"/>
                <a:gd name="T24" fmla="*/ 5 w 32"/>
                <a:gd name="T25" fmla="*/ 16 h 79"/>
                <a:gd name="T26" fmla="*/ 8 w 32"/>
                <a:gd name="T27" fmla="*/ 9 h 79"/>
                <a:gd name="T28" fmla="*/ 12 w 32"/>
                <a:gd name="T29" fmla="*/ 4 h 79"/>
                <a:gd name="T30" fmla="*/ 16 w 32"/>
                <a:gd name="T31" fmla="*/ 0 h 79"/>
                <a:gd name="T32" fmla="*/ 20 w 32"/>
                <a:gd name="T33" fmla="*/ 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77" name="Freeform 358"/>
            <p:cNvSpPr>
              <a:spLocks/>
            </p:cNvSpPr>
            <p:nvPr/>
          </p:nvSpPr>
          <p:spPr bwMode="auto">
            <a:xfrm>
              <a:off x="4383" y="985"/>
              <a:ext cx="28" cy="68"/>
            </a:xfrm>
            <a:custGeom>
              <a:avLst/>
              <a:gdLst>
                <a:gd name="T0" fmla="*/ 19 w 31"/>
                <a:gd name="T1" fmla="*/ 0 h 79"/>
                <a:gd name="T2" fmla="*/ 19 w 31"/>
                <a:gd name="T3" fmla="*/ 3 h 79"/>
                <a:gd name="T4" fmla="*/ 17 w 31"/>
                <a:gd name="T5" fmla="*/ 6 h 79"/>
                <a:gd name="T6" fmla="*/ 15 w 31"/>
                <a:gd name="T7" fmla="*/ 11 h 79"/>
                <a:gd name="T8" fmla="*/ 12 w 31"/>
                <a:gd name="T9" fmla="*/ 17 h 79"/>
                <a:gd name="T10" fmla="*/ 9 w 31"/>
                <a:gd name="T11" fmla="*/ 24 h 79"/>
                <a:gd name="T12" fmla="*/ 5 w 31"/>
                <a:gd name="T13" fmla="*/ 29 h 79"/>
                <a:gd name="T14" fmla="*/ 5 w 31"/>
                <a:gd name="T15" fmla="*/ 34 h 79"/>
                <a:gd name="T16" fmla="*/ 2 w 31"/>
                <a:gd name="T17" fmla="*/ 38 h 79"/>
                <a:gd name="T18" fmla="*/ 0 w 31"/>
                <a:gd name="T19" fmla="*/ 32 h 79"/>
                <a:gd name="T20" fmla="*/ 0 w 31"/>
                <a:gd name="T21" fmla="*/ 25 h 79"/>
                <a:gd name="T22" fmla="*/ 3 w 31"/>
                <a:gd name="T23" fmla="*/ 19 h 79"/>
                <a:gd name="T24" fmla="*/ 5 w 31"/>
                <a:gd name="T25" fmla="*/ 13 h 79"/>
                <a:gd name="T26" fmla="*/ 7 w 31"/>
                <a:gd name="T27" fmla="*/ 7 h 79"/>
                <a:gd name="T28" fmla="*/ 11 w 31"/>
                <a:gd name="T29" fmla="*/ 3 h 79"/>
                <a:gd name="T30" fmla="*/ 15 w 31"/>
                <a:gd name="T31" fmla="*/ 0 h 79"/>
                <a:gd name="T32" fmla="*/ 19 w 31"/>
                <a:gd name="T33" fmla="*/ 0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78" name="Freeform 359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33 w 81"/>
                <a:gd name="T1" fmla="*/ 201 h 395"/>
                <a:gd name="T2" fmla="*/ 35 w 81"/>
                <a:gd name="T3" fmla="*/ 201 h 395"/>
                <a:gd name="T4" fmla="*/ 35 w 81"/>
                <a:gd name="T5" fmla="*/ 202 h 395"/>
                <a:gd name="T6" fmla="*/ 37 w 81"/>
                <a:gd name="T7" fmla="*/ 203 h 395"/>
                <a:gd name="T8" fmla="*/ 39 w 81"/>
                <a:gd name="T9" fmla="*/ 203 h 395"/>
                <a:gd name="T10" fmla="*/ 26 w 81"/>
                <a:gd name="T11" fmla="*/ 173 h 395"/>
                <a:gd name="T12" fmla="*/ 16 w 81"/>
                <a:gd name="T13" fmla="*/ 145 h 395"/>
                <a:gd name="T14" fmla="*/ 10 w 81"/>
                <a:gd name="T15" fmla="*/ 117 h 395"/>
                <a:gd name="T16" fmla="*/ 7 w 81"/>
                <a:gd name="T17" fmla="*/ 89 h 395"/>
                <a:gd name="T18" fmla="*/ 6 w 81"/>
                <a:gd name="T19" fmla="*/ 64 h 395"/>
                <a:gd name="T20" fmla="*/ 6 w 81"/>
                <a:gd name="T21" fmla="*/ 40 h 395"/>
                <a:gd name="T22" fmla="*/ 7 w 81"/>
                <a:gd name="T23" fmla="*/ 19 h 395"/>
                <a:gd name="T24" fmla="*/ 7 w 81"/>
                <a:gd name="T25" fmla="*/ 0 h 395"/>
                <a:gd name="T26" fmla="*/ 3 w 81"/>
                <a:gd name="T27" fmla="*/ 15 h 395"/>
                <a:gd name="T28" fmla="*/ 2 w 81"/>
                <a:gd name="T29" fmla="*/ 36 h 395"/>
                <a:gd name="T30" fmla="*/ 0 w 81"/>
                <a:gd name="T31" fmla="*/ 63 h 395"/>
                <a:gd name="T32" fmla="*/ 3 w 81"/>
                <a:gd name="T33" fmla="*/ 93 h 395"/>
                <a:gd name="T34" fmla="*/ 6 w 81"/>
                <a:gd name="T35" fmla="*/ 124 h 395"/>
                <a:gd name="T36" fmla="*/ 11 w 81"/>
                <a:gd name="T37" fmla="*/ 154 h 395"/>
                <a:gd name="T38" fmla="*/ 20 w 81"/>
                <a:gd name="T39" fmla="*/ 180 h 395"/>
                <a:gd name="T40" fmla="*/ 33 w 81"/>
                <a:gd name="T41" fmla="*/ 201 h 3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79" name="Freeform 360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33 w 60"/>
                <a:gd name="T1" fmla="*/ 1 h 54"/>
                <a:gd name="T2" fmla="*/ 30 w 60"/>
                <a:gd name="T3" fmla="*/ 0 h 54"/>
                <a:gd name="T4" fmla="*/ 27 w 60"/>
                <a:gd name="T5" fmla="*/ 1 h 54"/>
                <a:gd name="T6" fmla="*/ 23 w 60"/>
                <a:gd name="T7" fmla="*/ 4 h 54"/>
                <a:gd name="T8" fmla="*/ 17 w 60"/>
                <a:gd name="T9" fmla="*/ 5 h 54"/>
                <a:gd name="T10" fmla="*/ 11 w 60"/>
                <a:gd name="T11" fmla="*/ 11 h 54"/>
                <a:gd name="T12" fmla="*/ 7 w 60"/>
                <a:gd name="T13" fmla="*/ 16 h 54"/>
                <a:gd name="T14" fmla="*/ 4 w 60"/>
                <a:gd name="T15" fmla="*/ 22 h 54"/>
                <a:gd name="T16" fmla="*/ 0 w 60"/>
                <a:gd name="T17" fmla="*/ 30 h 54"/>
                <a:gd name="T18" fmla="*/ 4 w 60"/>
                <a:gd name="T19" fmla="*/ 27 h 54"/>
                <a:gd name="T20" fmla="*/ 8 w 60"/>
                <a:gd name="T21" fmla="*/ 22 h 54"/>
                <a:gd name="T22" fmla="*/ 13 w 60"/>
                <a:gd name="T23" fmla="*/ 18 h 54"/>
                <a:gd name="T24" fmla="*/ 19 w 60"/>
                <a:gd name="T25" fmla="*/ 14 h 54"/>
                <a:gd name="T26" fmla="*/ 25 w 60"/>
                <a:gd name="T27" fmla="*/ 10 h 54"/>
                <a:gd name="T28" fmla="*/ 29 w 60"/>
                <a:gd name="T29" fmla="*/ 5 h 54"/>
                <a:gd name="T30" fmla="*/ 32 w 60"/>
                <a:gd name="T31" fmla="*/ 4 h 54"/>
                <a:gd name="T32" fmla="*/ 33 w 60"/>
                <a:gd name="T33" fmla="*/ 1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80" name="Freeform 361"/>
            <p:cNvSpPr>
              <a:spLocks/>
            </p:cNvSpPr>
            <p:nvPr/>
          </p:nvSpPr>
          <p:spPr bwMode="auto">
            <a:xfrm>
              <a:off x="4445" y="848"/>
              <a:ext cx="59" cy="63"/>
            </a:xfrm>
            <a:custGeom>
              <a:avLst/>
              <a:gdLst>
                <a:gd name="T0" fmla="*/ 30 w 70"/>
                <a:gd name="T1" fmla="*/ 2 h 71"/>
                <a:gd name="T2" fmla="*/ 29 w 70"/>
                <a:gd name="T3" fmla="*/ 0 h 71"/>
                <a:gd name="T4" fmla="*/ 25 w 70"/>
                <a:gd name="T5" fmla="*/ 2 h 71"/>
                <a:gd name="T6" fmla="*/ 20 w 70"/>
                <a:gd name="T7" fmla="*/ 4 h 71"/>
                <a:gd name="T8" fmla="*/ 16 w 70"/>
                <a:gd name="T9" fmla="*/ 10 h 71"/>
                <a:gd name="T10" fmla="*/ 11 w 70"/>
                <a:gd name="T11" fmla="*/ 17 h 71"/>
                <a:gd name="T12" fmla="*/ 6 w 70"/>
                <a:gd name="T13" fmla="*/ 25 h 71"/>
                <a:gd name="T14" fmla="*/ 3 w 70"/>
                <a:gd name="T15" fmla="*/ 31 h 71"/>
                <a:gd name="T16" fmla="*/ 0 w 70"/>
                <a:gd name="T17" fmla="*/ 39 h 71"/>
                <a:gd name="T18" fmla="*/ 3 w 70"/>
                <a:gd name="T19" fmla="*/ 35 h 71"/>
                <a:gd name="T20" fmla="*/ 7 w 70"/>
                <a:gd name="T21" fmla="*/ 31 h 71"/>
                <a:gd name="T22" fmla="*/ 11 w 70"/>
                <a:gd name="T23" fmla="*/ 27 h 71"/>
                <a:gd name="T24" fmla="*/ 18 w 70"/>
                <a:gd name="T25" fmla="*/ 21 h 71"/>
                <a:gd name="T26" fmla="*/ 22 w 70"/>
                <a:gd name="T27" fmla="*/ 14 h 71"/>
                <a:gd name="T28" fmla="*/ 27 w 70"/>
                <a:gd name="T29" fmla="*/ 10 h 71"/>
                <a:gd name="T30" fmla="*/ 29 w 70"/>
                <a:gd name="T31" fmla="*/ 4 h 71"/>
                <a:gd name="T32" fmla="*/ 30 w 70"/>
                <a:gd name="T33" fmla="*/ 2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81" name="Freeform 362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42 w 77"/>
                <a:gd name="T1" fmla="*/ 2 h 62"/>
                <a:gd name="T2" fmla="*/ 39 w 77"/>
                <a:gd name="T3" fmla="*/ 0 h 62"/>
                <a:gd name="T4" fmla="*/ 34 w 77"/>
                <a:gd name="T5" fmla="*/ 1 h 62"/>
                <a:gd name="T6" fmla="*/ 28 w 77"/>
                <a:gd name="T7" fmla="*/ 3 h 62"/>
                <a:gd name="T8" fmla="*/ 20 w 77"/>
                <a:gd name="T9" fmla="*/ 8 h 62"/>
                <a:gd name="T10" fmla="*/ 13 w 77"/>
                <a:gd name="T11" fmla="*/ 13 h 62"/>
                <a:gd name="T12" fmla="*/ 8 w 77"/>
                <a:gd name="T13" fmla="*/ 18 h 62"/>
                <a:gd name="T14" fmla="*/ 4 w 77"/>
                <a:gd name="T15" fmla="*/ 24 h 62"/>
                <a:gd name="T16" fmla="*/ 0 w 77"/>
                <a:gd name="T17" fmla="*/ 31 h 62"/>
                <a:gd name="T18" fmla="*/ 4 w 77"/>
                <a:gd name="T19" fmla="*/ 29 h 62"/>
                <a:gd name="T20" fmla="*/ 9 w 77"/>
                <a:gd name="T21" fmla="*/ 26 h 62"/>
                <a:gd name="T22" fmla="*/ 16 w 77"/>
                <a:gd name="T23" fmla="*/ 21 h 62"/>
                <a:gd name="T24" fmla="*/ 23 w 77"/>
                <a:gd name="T25" fmla="*/ 17 h 62"/>
                <a:gd name="T26" fmla="*/ 30 w 77"/>
                <a:gd name="T27" fmla="*/ 12 h 62"/>
                <a:gd name="T28" fmla="*/ 37 w 77"/>
                <a:gd name="T29" fmla="*/ 8 h 62"/>
                <a:gd name="T30" fmla="*/ 40 w 77"/>
                <a:gd name="T31" fmla="*/ 3 h 62"/>
                <a:gd name="T32" fmla="*/ 42 w 77"/>
                <a:gd name="T33" fmla="*/ 2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82" name="Freeform 363"/>
            <p:cNvSpPr>
              <a:spLocks/>
            </p:cNvSpPr>
            <p:nvPr/>
          </p:nvSpPr>
          <p:spPr bwMode="auto">
            <a:xfrm>
              <a:off x="4453" y="953"/>
              <a:ext cx="63" cy="47"/>
            </a:xfrm>
            <a:custGeom>
              <a:avLst/>
              <a:gdLst>
                <a:gd name="T0" fmla="*/ 39 w 71"/>
                <a:gd name="T1" fmla="*/ 2 h 54"/>
                <a:gd name="T2" fmla="*/ 37 w 71"/>
                <a:gd name="T3" fmla="*/ 0 h 54"/>
                <a:gd name="T4" fmla="*/ 32 w 71"/>
                <a:gd name="T5" fmla="*/ 2 h 54"/>
                <a:gd name="T6" fmla="*/ 27 w 71"/>
                <a:gd name="T7" fmla="*/ 3 h 54"/>
                <a:gd name="T8" fmla="*/ 20 w 71"/>
                <a:gd name="T9" fmla="*/ 8 h 54"/>
                <a:gd name="T10" fmla="*/ 12 w 71"/>
                <a:gd name="T11" fmla="*/ 12 h 54"/>
                <a:gd name="T12" fmla="*/ 8 w 71"/>
                <a:gd name="T13" fmla="*/ 17 h 54"/>
                <a:gd name="T14" fmla="*/ 3 w 71"/>
                <a:gd name="T15" fmla="*/ 21 h 54"/>
                <a:gd name="T16" fmla="*/ 0 w 71"/>
                <a:gd name="T17" fmla="*/ 27 h 54"/>
                <a:gd name="T18" fmla="*/ 4 w 71"/>
                <a:gd name="T19" fmla="*/ 24 h 54"/>
                <a:gd name="T20" fmla="*/ 10 w 71"/>
                <a:gd name="T21" fmla="*/ 23 h 54"/>
                <a:gd name="T22" fmla="*/ 17 w 71"/>
                <a:gd name="T23" fmla="*/ 19 h 54"/>
                <a:gd name="T24" fmla="*/ 24 w 71"/>
                <a:gd name="T25" fmla="*/ 16 h 54"/>
                <a:gd name="T26" fmla="*/ 30 w 71"/>
                <a:gd name="T27" fmla="*/ 11 h 54"/>
                <a:gd name="T28" fmla="*/ 35 w 71"/>
                <a:gd name="T29" fmla="*/ 8 h 54"/>
                <a:gd name="T30" fmla="*/ 38 w 71"/>
                <a:gd name="T31" fmla="*/ 4 h 54"/>
                <a:gd name="T32" fmla="*/ 39 w 71"/>
                <a:gd name="T33" fmla="*/ 2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83" name="Freeform 364"/>
            <p:cNvSpPr>
              <a:spLocks/>
            </p:cNvSpPr>
            <p:nvPr/>
          </p:nvSpPr>
          <p:spPr bwMode="auto">
            <a:xfrm>
              <a:off x="4462" y="992"/>
              <a:ext cx="56" cy="33"/>
            </a:xfrm>
            <a:custGeom>
              <a:avLst/>
              <a:gdLst>
                <a:gd name="T0" fmla="*/ 33 w 64"/>
                <a:gd name="T1" fmla="*/ 3 h 38"/>
                <a:gd name="T2" fmla="*/ 31 w 64"/>
                <a:gd name="T3" fmla="*/ 0 h 38"/>
                <a:gd name="T4" fmla="*/ 27 w 64"/>
                <a:gd name="T5" fmla="*/ 0 h 38"/>
                <a:gd name="T6" fmla="*/ 23 w 64"/>
                <a:gd name="T7" fmla="*/ 2 h 38"/>
                <a:gd name="T8" fmla="*/ 18 w 64"/>
                <a:gd name="T9" fmla="*/ 3 h 38"/>
                <a:gd name="T10" fmla="*/ 11 w 64"/>
                <a:gd name="T11" fmla="*/ 5 h 38"/>
                <a:gd name="T12" fmla="*/ 7 w 64"/>
                <a:gd name="T13" fmla="*/ 8 h 38"/>
                <a:gd name="T14" fmla="*/ 4 w 64"/>
                <a:gd name="T15" fmla="*/ 13 h 38"/>
                <a:gd name="T16" fmla="*/ 0 w 64"/>
                <a:gd name="T17" fmla="*/ 19 h 38"/>
                <a:gd name="T18" fmla="*/ 4 w 64"/>
                <a:gd name="T19" fmla="*/ 17 h 38"/>
                <a:gd name="T20" fmla="*/ 9 w 64"/>
                <a:gd name="T21" fmla="*/ 15 h 38"/>
                <a:gd name="T22" fmla="*/ 14 w 64"/>
                <a:gd name="T23" fmla="*/ 13 h 38"/>
                <a:gd name="T24" fmla="*/ 19 w 64"/>
                <a:gd name="T25" fmla="*/ 11 h 38"/>
                <a:gd name="T26" fmla="*/ 25 w 64"/>
                <a:gd name="T27" fmla="*/ 9 h 38"/>
                <a:gd name="T28" fmla="*/ 30 w 64"/>
                <a:gd name="T29" fmla="*/ 7 h 38"/>
                <a:gd name="T30" fmla="*/ 32 w 64"/>
                <a:gd name="T31" fmla="*/ 3 h 38"/>
                <a:gd name="T32" fmla="*/ 33 w 64"/>
                <a:gd name="T33" fmla="*/ 3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84" name="Freeform 365"/>
            <p:cNvSpPr>
              <a:spLocks/>
            </p:cNvSpPr>
            <p:nvPr/>
          </p:nvSpPr>
          <p:spPr bwMode="auto">
            <a:xfrm>
              <a:off x="4483" y="1053"/>
              <a:ext cx="42" cy="26"/>
            </a:xfrm>
            <a:custGeom>
              <a:avLst/>
              <a:gdLst>
                <a:gd name="T0" fmla="*/ 23 w 49"/>
                <a:gd name="T1" fmla="*/ 2 h 28"/>
                <a:gd name="T2" fmla="*/ 21 w 49"/>
                <a:gd name="T3" fmla="*/ 0 h 28"/>
                <a:gd name="T4" fmla="*/ 18 w 49"/>
                <a:gd name="T5" fmla="*/ 0 h 28"/>
                <a:gd name="T6" fmla="*/ 15 w 49"/>
                <a:gd name="T7" fmla="*/ 1 h 28"/>
                <a:gd name="T8" fmla="*/ 11 w 49"/>
                <a:gd name="T9" fmla="*/ 5 h 28"/>
                <a:gd name="T10" fmla="*/ 7 w 49"/>
                <a:gd name="T11" fmla="*/ 7 h 28"/>
                <a:gd name="T12" fmla="*/ 3 w 49"/>
                <a:gd name="T13" fmla="*/ 12 h 28"/>
                <a:gd name="T14" fmla="*/ 1 w 49"/>
                <a:gd name="T15" fmla="*/ 17 h 28"/>
                <a:gd name="T16" fmla="*/ 0 w 49"/>
                <a:gd name="T17" fmla="*/ 19 h 28"/>
                <a:gd name="T18" fmla="*/ 3 w 49"/>
                <a:gd name="T19" fmla="*/ 18 h 28"/>
                <a:gd name="T20" fmla="*/ 6 w 49"/>
                <a:gd name="T21" fmla="*/ 17 h 28"/>
                <a:gd name="T22" fmla="*/ 9 w 49"/>
                <a:gd name="T23" fmla="*/ 15 h 28"/>
                <a:gd name="T24" fmla="*/ 13 w 49"/>
                <a:gd name="T25" fmla="*/ 12 h 28"/>
                <a:gd name="T26" fmla="*/ 17 w 49"/>
                <a:gd name="T27" fmla="*/ 8 h 28"/>
                <a:gd name="T28" fmla="*/ 20 w 49"/>
                <a:gd name="T29" fmla="*/ 7 h 28"/>
                <a:gd name="T30" fmla="*/ 21 w 49"/>
                <a:gd name="T31" fmla="*/ 5 h 28"/>
                <a:gd name="T32" fmla="*/ 23 w 49"/>
                <a:gd name="T33" fmla="*/ 2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85" name="Freeform 366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14 w 33"/>
                <a:gd name="T1" fmla="*/ 1 h 22"/>
                <a:gd name="T2" fmla="*/ 12 w 33"/>
                <a:gd name="T3" fmla="*/ 0 h 22"/>
                <a:gd name="T4" fmla="*/ 10 w 33"/>
                <a:gd name="T5" fmla="*/ 0 h 22"/>
                <a:gd name="T6" fmla="*/ 7 w 33"/>
                <a:gd name="T7" fmla="*/ 1 h 22"/>
                <a:gd name="T8" fmla="*/ 4 w 33"/>
                <a:gd name="T9" fmla="*/ 3 h 22"/>
                <a:gd name="T10" fmla="*/ 3 w 33"/>
                <a:gd name="T11" fmla="*/ 3 h 22"/>
                <a:gd name="T12" fmla="*/ 1 w 33"/>
                <a:gd name="T13" fmla="*/ 6 h 22"/>
                <a:gd name="T14" fmla="*/ 0 w 33"/>
                <a:gd name="T15" fmla="*/ 8 h 22"/>
                <a:gd name="T16" fmla="*/ 2 w 33"/>
                <a:gd name="T17" fmla="*/ 10 h 22"/>
                <a:gd name="T18" fmla="*/ 3 w 33"/>
                <a:gd name="T19" fmla="*/ 8 h 22"/>
                <a:gd name="T20" fmla="*/ 3 w 33"/>
                <a:gd name="T21" fmla="*/ 7 h 22"/>
                <a:gd name="T22" fmla="*/ 7 w 33"/>
                <a:gd name="T23" fmla="*/ 6 h 22"/>
                <a:gd name="T24" fmla="*/ 9 w 33"/>
                <a:gd name="T25" fmla="*/ 4 h 22"/>
                <a:gd name="T26" fmla="*/ 12 w 33"/>
                <a:gd name="T27" fmla="*/ 3 h 22"/>
                <a:gd name="T28" fmla="*/ 14 w 33"/>
                <a:gd name="T29" fmla="*/ 3 h 22"/>
                <a:gd name="T30" fmla="*/ 14 w 33"/>
                <a:gd name="T31" fmla="*/ 3 h 22"/>
                <a:gd name="T32" fmla="*/ 14 w 33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86" name="Freeform 367"/>
            <p:cNvSpPr>
              <a:spLocks/>
            </p:cNvSpPr>
            <p:nvPr/>
          </p:nvSpPr>
          <p:spPr bwMode="auto">
            <a:xfrm>
              <a:off x="4445" y="827"/>
              <a:ext cx="57" cy="54"/>
            </a:xfrm>
            <a:custGeom>
              <a:avLst/>
              <a:gdLst>
                <a:gd name="T0" fmla="*/ 34 w 65"/>
                <a:gd name="T1" fmla="*/ 3 h 64"/>
                <a:gd name="T2" fmla="*/ 32 w 65"/>
                <a:gd name="T3" fmla="*/ 0 h 64"/>
                <a:gd name="T4" fmla="*/ 28 w 65"/>
                <a:gd name="T5" fmla="*/ 2 h 64"/>
                <a:gd name="T6" fmla="*/ 23 w 65"/>
                <a:gd name="T7" fmla="*/ 3 h 64"/>
                <a:gd name="T8" fmla="*/ 18 w 65"/>
                <a:gd name="T9" fmla="*/ 6 h 64"/>
                <a:gd name="T10" fmla="*/ 12 w 65"/>
                <a:gd name="T11" fmla="*/ 11 h 64"/>
                <a:gd name="T12" fmla="*/ 7 w 65"/>
                <a:gd name="T13" fmla="*/ 16 h 64"/>
                <a:gd name="T14" fmla="*/ 4 w 65"/>
                <a:gd name="T15" fmla="*/ 21 h 64"/>
                <a:gd name="T16" fmla="*/ 0 w 65"/>
                <a:gd name="T17" fmla="*/ 28 h 64"/>
                <a:gd name="T18" fmla="*/ 4 w 65"/>
                <a:gd name="T19" fmla="*/ 25 h 64"/>
                <a:gd name="T20" fmla="*/ 7 w 65"/>
                <a:gd name="T21" fmla="*/ 21 h 64"/>
                <a:gd name="T22" fmla="*/ 13 w 65"/>
                <a:gd name="T23" fmla="*/ 18 h 64"/>
                <a:gd name="T24" fmla="*/ 19 w 65"/>
                <a:gd name="T25" fmla="*/ 14 h 64"/>
                <a:gd name="T26" fmla="*/ 25 w 65"/>
                <a:gd name="T27" fmla="*/ 11 h 64"/>
                <a:gd name="T28" fmla="*/ 30 w 65"/>
                <a:gd name="T29" fmla="*/ 7 h 64"/>
                <a:gd name="T30" fmla="*/ 33 w 65"/>
                <a:gd name="T31" fmla="*/ 3 h 64"/>
                <a:gd name="T32" fmla="*/ 34 w 65"/>
                <a:gd name="T33" fmla="*/ 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87" name="Freeform 368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28 w 52"/>
                <a:gd name="T1" fmla="*/ 2 h 50"/>
                <a:gd name="T2" fmla="*/ 27 w 52"/>
                <a:gd name="T3" fmla="*/ 0 h 50"/>
                <a:gd name="T4" fmla="*/ 24 w 52"/>
                <a:gd name="T5" fmla="*/ 1 h 50"/>
                <a:gd name="T6" fmla="*/ 20 w 52"/>
                <a:gd name="T7" fmla="*/ 4 h 50"/>
                <a:gd name="T8" fmla="*/ 15 w 52"/>
                <a:gd name="T9" fmla="*/ 4 h 50"/>
                <a:gd name="T10" fmla="*/ 11 w 52"/>
                <a:gd name="T11" fmla="*/ 9 h 50"/>
                <a:gd name="T12" fmla="*/ 7 w 52"/>
                <a:gd name="T13" fmla="*/ 14 h 50"/>
                <a:gd name="T14" fmla="*/ 4 w 52"/>
                <a:gd name="T15" fmla="*/ 20 h 50"/>
                <a:gd name="T16" fmla="*/ 0 w 52"/>
                <a:gd name="T17" fmla="*/ 26 h 50"/>
                <a:gd name="T18" fmla="*/ 4 w 52"/>
                <a:gd name="T19" fmla="*/ 23 h 50"/>
                <a:gd name="T20" fmla="*/ 9 w 52"/>
                <a:gd name="T21" fmla="*/ 20 h 50"/>
                <a:gd name="T22" fmla="*/ 12 w 52"/>
                <a:gd name="T23" fmla="*/ 16 h 50"/>
                <a:gd name="T24" fmla="*/ 17 w 52"/>
                <a:gd name="T25" fmla="*/ 12 h 50"/>
                <a:gd name="T26" fmla="*/ 21 w 52"/>
                <a:gd name="T27" fmla="*/ 9 h 50"/>
                <a:gd name="T28" fmla="*/ 26 w 52"/>
                <a:gd name="T29" fmla="*/ 6 h 50"/>
                <a:gd name="T30" fmla="*/ 27 w 52"/>
                <a:gd name="T31" fmla="*/ 4 h 50"/>
                <a:gd name="T32" fmla="*/ 28 w 52"/>
                <a:gd name="T33" fmla="*/ 2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88" name="Freeform 369"/>
            <p:cNvSpPr>
              <a:spLocks/>
            </p:cNvSpPr>
            <p:nvPr/>
          </p:nvSpPr>
          <p:spPr bwMode="auto">
            <a:xfrm>
              <a:off x="4448" y="928"/>
              <a:ext cx="63" cy="48"/>
            </a:xfrm>
            <a:custGeom>
              <a:avLst/>
              <a:gdLst>
                <a:gd name="T0" fmla="*/ 39 w 71"/>
                <a:gd name="T1" fmla="*/ 1 h 53"/>
                <a:gd name="T2" fmla="*/ 37 w 71"/>
                <a:gd name="T3" fmla="*/ 0 h 53"/>
                <a:gd name="T4" fmla="*/ 32 w 71"/>
                <a:gd name="T5" fmla="*/ 2 h 53"/>
                <a:gd name="T6" fmla="*/ 27 w 71"/>
                <a:gd name="T7" fmla="*/ 5 h 53"/>
                <a:gd name="T8" fmla="*/ 20 w 71"/>
                <a:gd name="T9" fmla="*/ 10 h 53"/>
                <a:gd name="T10" fmla="*/ 12 w 71"/>
                <a:gd name="T11" fmla="*/ 14 h 53"/>
                <a:gd name="T12" fmla="*/ 8 w 71"/>
                <a:gd name="T13" fmla="*/ 20 h 53"/>
                <a:gd name="T14" fmla="*/ 4 w 71"/>
                <a:gd name="T15" fmla="*/ 27 h 53"/>
                <a:gd name="T16" fmla="*/ 0 w 71"/>
                <a:gd name="T17" fmla="*/ 32 h 53"/>
                <a:gd name="T18" fmla="*/ 4 w 71"/>
                <a:gd name="T19" fmla="*/ 30 h 53"/>
                <a:gd name="T20" fmla="*/ 10 w 71"/>
                <a:gd name="T21" fmla="*/ 27 h 53"/>
                <a:gd name="T22" fmla="*/ 17 w 71"/>
                <a:gd name="T23" fmla="*/ 23 h 53"/>
                <a:gd name="T24" fmla="*/ 24 w 71"/>
                <a:gd name="T25" fmla="*/ 18 h 53"/>
                <a:gd name="T26" fmla="*/ 30 w 71"/>
                <a:gd name="T27" fmla="*/ 14 h 53"/>
                <a:gd name="T28" fmla="*/ 35 w 71"/>
                <a:gd name="T29" fmla="*/ 10 h 53"/>
                <a:gd name="T30" fmla="*/ 38 w 71"/>
                <a:gd name="T31" fmla="*/ 5 h 53"/>
                <a:gd name="T32" fmla="*/ 39 w 7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89" name="Freeform 370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33 w 60"/>
                <a:gd name="T1" fmla="*/ 3 h 41"/>
                <a:gd name="T2" fmla="*/ 30 w 60"/>
                <a:gd name="T3" fmla="*/ 0 h 41"/>
                <a:gd name="T4" fmla="*/ 27 w 60"/>
                <a:gd name="T5" fmla="*/ 1 h 41"/>
                <a:gd name="T6" fmla="*/ 21 w 60"/>
                <a:gd name="T7" fmla="*/ 3 h 41"/>
                <a:gd name="T8" fmla="*/ 16 w 60"/>
                <a:gd name="T9" fmla="*/ 5 h 41"/>
                <a:gd name="T10" fmla="*/ 10 w 60"/>
                <a:gd name="T11" fmla="*/ 9 h 41"/>
                <a:gd name="T12" fmla="*/ 4 w 60"/>
                <a:gd name="T13" fmla="*/ 13 h 41"/>
                <a:gd name="T14" fmla="*/ 3 w 60"/>
                <a:gd name="T15" fmla="*/ 15 h 41"/>
                <a:gd name="T16" fmla="*/ 0 w 60"/>
                <a:gd name="T17" fmla="*/ 19 h 41"/>
                <a:gd name="T18" fmla="*/ 4 w 60"/>
                <a:gd name="T19" fmla="*/ 17 h 41"/>
                <a:gd name="T20" fmla="*/ 8 w 60"/>
                <a:gd name="T21" fmla="*/ 15 h 41"/>
                <a:gd name="T22" fmla="*/ 12 w 60"/>
                <a:gd name="T23" fmla="*/ 13 h 41"/>
                <a:gd name="T24" fmla="*/ 19 w 60"/>
                <a:gd name="T25" fmla="*/ 11 h 41"/>
                <a:gd name="T26" fmla="*/ 24 w 60"/>
                <a:gd name="T27" fmla="*/ 8 h 41"/>
                <a:gd name="T28" fmla="*/ 27 w 60"/>
                <a:gd name="T29" fmla="*/ 6 h 41"/>
                <a:gd name="T30" fmla="*/ 31 w 60"/>
                <a:gd name="T31" fmla="*/ 3 h 41"/>
                <a:gd name="T32" fmla="*/ 33 w 60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90" name="Freeform 371"/>
            <p:cNvSpPr>
              <a:spLocks/>
            </p:cNvSpPr>
            <p:nvPr/>
          </p:nvSpPr>
          <p:spPr bwMode="auto">
            <a:xfrm>
              <a:off x="4450" y="744"/>
              <a:ext cx="7" cy="55"/>
            </a:xfrm>
            <a:custGeom>
              <a:avLst/>
              <a:gdLst>
                <a:gd name="T0" fmla="*/ 4 w 8"/>
                <a:gd name="T1" fmla="*/ 37 h 61"/>
                <a:gd name="T2" fmla="*/ 3 w 8"/>
                <a:gd name="T3" fmla="*/ 29 h 61"/>
                <a:gd name="T4" fmla="*/ 0 w 8"/>
                <a:gd name="T5" fmla="*/ 16 h 61"/>
                <a:gd name="T6" fmla="*/ 0 w 8"/>
                <a:gd name="T7" fmla="*/ 5 h 61"/>
                <a:gd name="T8" fmla="*/ 4 w 8"/>
                <a:gd name="T9" fmla="*/ 0 h 61"/>
                <a:gd name="T10" fmla="*/ 4 w 8"/>
                <a:gd name="T11" fmla="*/ 5 h 61"/>
                <a:gd name="T12" fmla="*/ 4 w 8"/>
                <a:gd name="T13" fmla="*/ 16 h 61"/>
                <a:gd name="T14" fmla="*/ 4 w 8"/>
                <a:gd name="T15" fmla="*/ 27 h 61"/>
                <a:gd name="T16" fmla="*/ 4 w 8"/>
                <a:gd name="T17" fmla="*/ 37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91" name="Freeform 372"/>
            <p:cNvSpPr>
              <a:spLocks/>
            </p:cNvSpPr>
            <p:nvPr/>
          </p:nvSpPr>
          <p:spPr bwMode="auto">
            <a:xfrm>
              <a:off x="4390" y="783"/>
              <a:ext cx="56" cy="75"/>
            </a:xfrm>
            <a:custGeom>
              <a:avLst/>
              <a:gdLst>
                <a:gd name="T0" fmla="*/ 30 w 65"/>
                <a:gd name="T1" fmla="*/ 45 h 85"/>
                <a:gd name="T2" fmla="*/ 29 w 65"/>
                <a:gd name="T3" fmla="*/ 40 h 85"/>
                <a:gd name="T4" fmla="*/ 25 w 65"/>
                <a:gd name="T5" fmla="*/ 34 h 85"/>
                <a:gd name="T6" fmla="*/ 21 w 65"/>
                <a:gd name="T7" fmla="*/ 25 h 85"/>
                <a:gd name="T8" fmla="*/ 16 w 65"/>
                <a:gd name="T9" fmla="*/ 17 h 85"/>
                <a:gd name="T10" fmla="*/ 11 w 65"/>
                <a:gd name="T11" fmla="*/ 9 h 85"/>
                <a:gd name="T12" fmla="*/ 7 w 65"/>
                <a:gd name="T13" fmla="*/ 4 h 85"/>
                <a:gd name="T14" fmla="*/ 3 w 65"/>
                <a:gd name="T15" fmla="*/ 0 h 85"/>
                <a:gd name="T16" fmla="*/ 1 w 65"/>
                <a:gd name="T17" fmla="*/ 1 h 85"/>
                <a:gd name="T18" fmla="*/ 0 w 65"/>
                <a:gd name="T19" fmla="*/ 4 h 85"/>
                <a:gd name="T20" fmla="*/ 3 w 65"/>
                <a:gd name="T21" fmla="*/ 9 h 85"/>
                <a:gd name="T22" fmla="*/ 7 w 65"/>
                <a:gd name="T23" fmla="*/ 16 h 85"/>
                <a:gd name="T24" fmla="*/ 13 w 65"/>
                <a:gd name="T25" fmla="*/ 22 h 85"/>
                <a:gd name="T26" fmla="*/ 18 w 65"/>
                <a:gd name="T27" fmla="*/ 29 h 85"/>
                <a:gd name="T28" fmla="*/ 24 w 65"/>
                <a:gd name="T29" fmla="*/ 35 h 85"/>
                <a:gd name="T30" fmla="*/ 28 w 65"/>
                <a:gd name="T31" fmla="*/ 41 h 85"/>
                <a:gd name="T32" fmla="*/ 30 w 65"/>
                <a:gd name="T33" fmla="*/ 4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92" name="Freeform 373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33 w 68"/>
                <a:gd name="T1" fmla="*/ 38 h 77"/>
                <a:gd name="T2" fmla="*/ 31 w 68"/>
                <a:gd name="T3" fmla="*/ 33 h 77"/>
                <a:gd name="T4" fmla="*/ 26 w 68"/>
                <a:gd name="T5" fmla="*/ 28 h 77"/>
                <a:gd name="T6" fmla="*/ 21 w 68"/>
                <a:gd name="T7" fmla="*/ 20 h 77"/>
                <a:gd name="T8" fmla="*/ 15 w 68"/>
                <a:gd name="T9" fmla="*/ 13 h 77"/>
                <a:gd name="T10" fmla="*/ 10 w 68"/>
                <a:gd name="T11" fmla="*/ 7 h 77"/>
                <a:gd name="T12" fmla="*/ 5 w 68"/>
                <a:gd name="T13" fmla="*/ 3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4 h 77"/>
                <a:gd name="T20" fmla="*/ 3 w 68"/>
                <a:gd name="T21" fmla="*/ 10 h 77"/>
                <a:gd name="T22" fmla="*/ 9 w 68"/>
                <a:gd name="T23" fmla="*/ 15 h 77"/>
                <a:gd name="T24" fmla="*/ 15 w 68"/>
                <a:gd name="T25" fmla="*/ 20 h 77"/>
                <a:gd name="T26" fmla="*/ 21 w 68"/>
                <a:gd name="T27" fmla="*/ 26 h 77"/>
                <a:gd name="T28" fmla="*/ 27 w 68"/>
                <a:gd name="T29" fmla="*/ 32 h 77"/>
                <a:gd name="T30" fmla="*/ 31 w 68"/>
                <a:gd name="T31" fmla="*/ 36 h 77"/>
                <a:gd name="T32" fmla="*/ 33 w 68"/>
                <a:gd name="T33" fmla="*/ 38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93" name="Freeform 374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35 w 73"/>
                <a:gd name="T1" fmla="*/ 38 h 70"/>
                <a:gd name="T2" fmla="*/ 31 w 73"/>
                <a:gd name="T3" fmla="*/ 33 h 70"/>
                <a:gd name="T4" fmla="*/ 27 w 73"/>
                <a:gd name="T5" fmla="*/ 26 h 70"/>
                <a:gd name="T6" fmla="*/ 22 w 73"/>
                <a:gd name="T7" fmla="*/ 18 h 70"/>
                <a:gd name="T8" fmla="*/ 16 w 73"/>
                <a:gd name="T9" fmla="*/ 12 h 70"/>
                <a:gd name="T10" fmla="*/ 10 w 73"/>
                <a:gd name="T11" fmla="*/ 7 h 70"/>
                <a:gd name="T12" fmla="*/ 5 w 73"/>
                <a:gd name="T13" fmla="*/ 3 h 70"/>
                <a:gd name="T14" fmla="*/ 3 w 73"/>
                <a:gd name="T15" fmla="*/ 0 h 70"/>
                <a:gd name="T16" fmla="*/ 0 w 73"/>
                <a:gd name="T17" fmla="*/ 2 h 70"/>
                <a:gd name="T18" fmla="*/ 3 w 73"/>
                <a:gd name="T19" fmla="*/ 4 h 70"/>
                <a:gd name="T20" fmla="*/ 5 w 73"/>
                <a:gd name="T21" fmla="*/ 9 h 70"/>
                <a:gd name="T22" fmla="*/ 9 w 73"/>
                <a:gd name="T23" fmla="*/ 13 h 70"/>
                <a:gd name="T24" fmla="*/ 16 w 73"/>
                <a:gd name="T25" fmla="*/ 19 h 70"/>
                <a:gd name="T26" fmla="*/ 22 w 73"/>
                <a:gd name="T27" fmla="*/ 24 h 70"/>
                <a:gd name="T28" fmla="*/ 28 w 73"/>
                <a:gd name="T29" fmla="*/ 30 h 70"/>
                <a:gd name="T30" fmla="*/ 32 w 73"/>
                <a:gd name="T31" fmla="*/ 35 h 70"/>
                <a:gd name="T32" fmla="*/ 35 w 73"/>
                <a:gd name="T33" fmla="*/ 3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94" name="Freeform 375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34 w 69"/>
                <a:gd name="T1" fmla="*/ 26 h 53"/>
                <a:gd name="T2" fmla="*/ 31 w 69"/>
                <a:gd name="T3" fmla="*/ 23 h 53"/>
                <a:gd name="T4" fmla="*/ 26 w 69"/>
                <a:gd name="T5" fmla="*/ 17 h 53"/>
                <a:gd name="T6" fmla="*/ 20 w 69"/>
                <a:gd name="T7" fmla="*/ 12 h 53"/>
                <a:gd name="T8" fmla="*/ 15 w 69"/>
                <a:gd name="T9" fmla="*/ 8 h 53"/>
                <a:gd name="T10" fmla="*/ 10 w 69"/>
                <a:gd name="T11" fmla="*/ 3 h 53"/>
                <a:gd name="T12" fmla="*/ 4 w 69"/>
                <a:gd name="T13" fmla="*/ 1 h 53"/>
                <a:gd name="T14" fmla="*/ 2 w 69"/>
                <a:gd name="T15" fmla="*/ 0 h 53"/>
                <a:gd name="T16" fmla="*/ 0 w 69"/>
                <a:gd name="T17" fmla="*/ 3 h 53"/>
                <a:gd name="T18" fmla="*/ 2 w 69"/>
                <a:gd name="T19" fmla="*/ 6 h 53"/>
                <a:gd name="T20" fmla="*/ 3 w 69"/>
                <a:gd name="T21" fmla="*/ 9 h 53"/>
                <a:gd name="T22" fmla="*/ 9 w 69"/>
                <a:gd name="T23" fmla="*/ 12 h 53"/>
                <a:gd name="T24" fmla="*/ 15 w 69"/>
                <a:gd name="T25" fmla="*/ 15 h 53"/>
                <a:gd name="T26" fmla="*/ 20 w 69"/>
                <a:gd name="T27" fmla="*/ 17 h 53"/>
                <a:gd name="T28" fmla="*/ 26 w 69"/>
                <a:gd name="T29" fmla="*/ 20 h 53"/>
                <a:gd name="T30" fmla="*/ 31 w 69"/>
                <a:gd name="T31" fmla="*/ 23 h 53"/>
                <a:gd name="T32" fmla="*/ 34 w 69"/>
                <a:gd name="T33" fmla="*/ 26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95" name="Freeform 376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32 w 67"/>
                <a:gd name="T1" fmla="*/ 23 h 49"/>
                <a:gd name="T2" fmla="*/ 30 w 67"/>
                <a:gd name="T3" fmla="*/ 20 h 49"/>
                <a:gd name="T4" fmla="*/ 25 w 67"/>
                <a:gd name="T5" fmla="*/ 15 h 49"/>
                <a:gd name="T6" fmla="*/ 19 w 67"/>
                <a:gd name="T7" fmla="*/ 11 h 49"/>
                <a:gd name="T8" fmla="*/ 14 w 67"/>
                <a:gd name="T9" fmla="*/ 7 h 49"/>
                <a:gd name="T10" fmla="*/ 8 w 67"/>
                <a:gd name="T11" fmla="*/ 3 h 49"/>
                <a:gd name="T12" fmla="*/ 3 w 67"/>
                <a:gd name="T13" fmla="*/ 2 h 49"/>
                <a:gd name="T14" fmla="*/ 1 w 67"/>
                <a:gd name="T15" fmla="*/ 0 h 49"/>
                <a:gd name="T16" fmla="*/ 0 w 67"/>
                <a:gd name="T17" fmla="*/ 3 h 49"/>
                <a:gd name="T18" fmla="*/ 3 w 67"/>
                <a:gd name="T19" fmla="*/ 6 h 49"/>
                <a:gd name="T20" fmla="*/ 6 w 67"/>
                <a:gd name="T21" fmla="*/ 9 h 49"/>
                <a:gd name="T22" fmla="*/ 10 w 67"/>
                <a:gd name="T23" fmla="*/ 12 h 49"/>
                <a:gd name="T24" fmla="*/ 15 w 67"/>
                <a:gd name="T25" fmla="*/ 15 h 49"/>
                <a:gd name="T26" fmla="*/ 21 w 67"/>
                <a:gd name="T27" fmla="*/ 17 h 49"/>
                <a:gd name="T28" fmla="*/ 26 w 67"/>
                <a:gd name="T29" fmla="*/ 20 h 49"/>
                <a:gd name="T30" fmla="*/ 30 w 67"/>
                <a:gd name="T31" fmla="*/ 21 h 49"/>
                <a:gd name="T32" fmla="*/ 32 w 67"/>
                <a:gd name="T33" fmla="*/ 23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96" name="Freeform 377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29 w 59"/>
                <a:gd name="T1" fmla="*/ 16 h 25"/>
                <a:gd name="T2" fmla="*/ 25 w 59"/>
                <a:gd name="T3" fmla="*/ 14 h 25"/>
                <a:gd name="T4" fmla="*/ 21 w 59"/>
                <a:gd name="T5" fmla="*/ 9 h 25"/>
                <a:gd name="T6" fmla="*/ 16 w 59"/>
                <a:gd name="T7" fmla="*/ 6 h 25"/>
                <a:gd name="T8" fmla="*/ 11 w 59"/>
                <a:gd name="T9" fmla="*/ 3 h 25"/>
                <a:gd name="T10" fmla="*/ 7 w 59"/>
                <a:gd name="T11" fmla="*/ 0 h 25"/>
                <a:gd name="T12" fmla="*/ 3 w 59"/>
                <a:gd name="T13" fmla="*/ 0 h 25"/>
                <a:gd name="T14" fmla="*/ 1 w 59"/>
                <a:gd name="T15" fmla="*/ 1 h 25"/>
                <a:gd name="T16" fmla="*/ 0 w 59"/>
                <a:gd name="T17" fmla="*/ 6 h 25"/>
                <a:gd name="T18" fmla="*/ 2 w 59"/>
                <a:gd name="T19" fmla="*/ 8 h 25"/>
                <a:gd name="T20" fmla="*/ 3 w 59"/>
                <a:gd name="T21" fmla="*/ 12 h 25"/>
                <a:gd name="T22" fmla="*/ 8 w 59"/>
                <a:gd name="T23" fmla="*/ 14 h 25"/>
                <a:gd name="T24" fmla="*/ 12 w 59"/>
                <a:gd name="T25" fmla="*/ 14 h 25"/>
                <a:gd name="T26" fmla="*/ 16 w 59"/>
                <a:gd name="T27" fmla="*/ 14 h 25"/>
                <a:gd name="T28" fmla="*/ 22 w 59"/>
                <a:gd name="T29" fmla="*/ 15 h 25"/>
                <a:gd name="T30" fmla="*/ 26 w 59"/>
                <a:gd name="T31" fmla="*/ 15 h 25"/>
                <a:gd name="T32" fmla="*/ 29 w 59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97" name="Freeform 378"/>
            <p:cNvSpPr>
              <a:spLocks/>
            </p:cNvSpPr>
            <p:nvPr/>
          </p:nvSpPr>
          <p:spPr bwMode="auto">
            <a:xfrm>
              <a:off x="4420" y="1018"/>
              <a:ext cx="46" cy="10"/>
            </a:xfrm>
            <a:custGeom>
              <a:avLst/>
              <a:gdLst>
                <a:gd name="T0" fmla="*/ 28 w 52"/>
                <a:gd name="T1" fmla="*/ 4 h 13"/>
                <a:gd name="T2" fmla="*/ 25 w 52"/>
                <a:gd name="T3" fmla="*/ 3 h 13"/>
                <a:gd name="T4" fmla="*/ 21 w 52"/>
                <a:gd name="T5" fmla="*/ 2 h 13"/>
                <a:gd name="T6" fmla="*/ 17 w 52"/>
                <a:gd name="T7" fmla="*/ 2 h 13"/>
                <a:gd name="T8" fmla="*/ 12 w 52"/>
                <a:gd name="T9" fmla="*/ 1 h 13"/>
                <a:gd name="T10" fmla="*/ 7 w 52"/>
                <a:gd name="T11" fmla="*/ 0 h 13"/>
                <a:gd name="T12" fmla="*/ 4 w 52"/>
                <a:gd name="T13" fmla="*/ 0 h 13"/>
                <a:gd name="T14" fmla="*/ 1 w 52"/>
                <a:gd name="T15" fmla="*/ 1 h 13"/>
                <a:gd name="T16" fmla="*/ 0 w 52"/>
                <a:gd name="T17" fmla="*/ 2 h 13"/>
                <a:gd name="T18" fmla="*/ 2 w 52"/>
                <a:gd name="T19" fmla="*/ 3 h 13"/>
                <a:gd name="T20" fmla="*/ 4 w 52"/>
                <a:gd name="T21" fmla="*/ 3 h 13"/>
                <a:gd name="T22" fmla="*/ 7 w 52"/>
                <a:gd name="T23" fmla="*/ 4 h 13"/>
                <a:gd name="T24" fmla="*/ 12 w 52"/>
                <a:gd name="T25" fmla="*/ 4 h 13"/>
                <a:gd name="T26" fmla="*/ 16 w 52"/>
                <a:gd name="T27" fmla="*/ 3 h 13"/>
                <a:gd name="T28" fmla="*/ 20 w 52"/>
                <a:gd name="T29" fmla="*/ 3 h 13"/>
                <a:gd name="T30" fmla="*/ 24 w 52"/>
                <a:gd name="T31" fmla="*/ 3 h 13"/>
                <a:gd name="T32" fmla="*/ 28 w 52"/>
                <a:gd name="T33" fmla="*/ 4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98" name="Freeform 379"/>
            <p:cNvSpPr>
              <a:spLocks/>
            </p:cNvSpPr>
            <p:nvPr/>
          </p:nvSpPr>
          <p:spPr bwMode="auto">
            <a:xfrm>
              <a:off x="4427" y="1046"/>
              <a:ext cx="44" cy="12"/>
            </a:xfrm>
            <a:custGeom>
              <a:avLst/>
              <a:gdLst>
                <a:gd name="T0" fmla="*/ 24 w 51"/>
                <a:gd name="T1" fmla="*/ 3 h 14"/>
                <a:gd name="T2" fmla="*/ 22 w 51"/>
                <a:gd name="T3" fmla="*/ 3 h 14"/>
                <a:gd name="T4" fmla="*/ 19 w 51"/>
                <a:gd name="T5" fmla="*/ 3 h 14"/>
                <a:gd name="T6" fmla="*/ 15 w 51"/>
                <a:gd name="T7" fmla="*/ 2 h 14"/>
                <a:gd name="T8" fmla="*/ 10 w 51"/>
                <a:gd name="T9" fmla="*/ 0 h 14"/>
                <a:gd name="T10" fmla="*/ 7 w 51"/>
                <a:gd name="T11" fmla="*/ 0 h 14"/>
                <a:gd name="T12" fmla="*/ 3 w 51"/>
                <a:gd name="T13" fmla="*/ 2 h 14"/>
                <a:gd name="T14" fmla="*/ 2 w 51"/>
                <a:gd name="T15" fmla="*/ 3 h 14"/>
                <a:gd name="T16" fmla="*/ 0 w 51"/>
                <a:gd name="T17" fmla="*/ 5 h 14"/>
                <a:gd name="T18" fmla="*/ 1 w 51"/>
                <a:gd name="T19" fmla="*/ 6 h 14"/>
                <a:gd name="T20" fmla="*/ 3 w 51"/>
                <a:gd name="T21" fmla="*/ 7 h 14"/>
                <a:gd name="T22" fmla="*/ 5 w 51"/>
                <a:gd name="T23" fmla="*/ 7 h 14"/>
                <a:gd name="T24" fmla="*/ 8 w 51"/>
                <a:gd name="T25" fmla="*/ 6 h 14"/>
                <a:gd name="T26" fmla="*/ 12 w 51"/>
                <a:gd name="T27" fmla="*/ 5 h 14"/>
                <a:gd name="T28" fmla="*/ 16 w 51"/>
                <a:gd name="T29" fmla="*/ 3 h 14"/>
                <a:gd name="T30" fmla="*/ 20 w 51"/>
                <a:gd name="T31" fmla="*/ 3 h 14"/>
                <a:gd name="T32" fmla="*/ 24 w 51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99" name="Freeform 380"/>
            <p:cNvSpPr>
              <a:spLocks/>
            </p:cNvSpPr>
            <p:nvPr/>
          </p:nvSpPr>
          <p:spPr bwMode="auto">
            <a:xfrm>
              <a:off x="4441" y="1067"/>
              <a:ext cx="44" cy="14"/>
            </a:xfrm>
            <a:custGeom>
              <a:avLst/>
              <a:gdLst>
                <a:gd name="T0" fmla="*/ 26 w 50"/>
                <a:gd name="T1" fmla="*/ 9 h 16"/>
                <a:gd name="T2" fmla="*/ 25 w 50"/>
                <a:gd name="T3" fmla="*/ 6 h 16"/>
                <a:gd name="T4" fmla="*/ 23 w 50"/>
                <a:gd name="T5" fmla="*/ 4 h 16"/>
                <a:gd name="T6" fmla="*/ 19 w 50"/>
                <a:gd name="T7" fmla="*/ 4 h 16"/>
                <a:gd name="T8" fmla="*/ 15 w 50"/>
                <a:gd name="T9" fmla="*/ 1 h 16"/>
                <a:gd name="T10" fmla="*/ 10 w 50"/>
                <a:gd name="T11" fmla="*/ 0 h 16"/>
                <a:gd name="T12" fmla="*/ 5 w 50"/>
                <a:gd name="T13" fmla="*/ 0 h 16"/>
                <a:gd name="T14" fmla="*/ 4 w 50"/>
                <a:gd name="T15" fmla="*/ 2 h 16"/>
                <a:gd name="T16" fmla="*/ 0 w 50"/>
                <a:gd name="T17" fmla="*/ 4 h 16"/>
                <a:gd name="T18" fmla="*/ 0 w 50"/>
                <a:gd name="T19" fmla="*/ 6 h 16"/>
                <a:gd name="T20" fmla="*/ 3 w 50"/>
                <a:gd name="T21" fmla="*/ 8 h 16"/>
                <a:gd name="T22" fmla="*/ 4 w 50"/>
                <a:gd name="T23" fmla="*/ 9 h 16"/>
                <a:gd name="T24" fmla="*/ 9 w 50"/>
                <a:gd name="T25" fmla="*/ 9 h 16"/>
                <a:gd name="T26" fmla="*/ 14 w 50"/>
                <a:gd name="T27" fmla="*/ 8 h 16"/>
                <a:gd name="T28" fmla="*/ 18 w 50"/>
                <a:gd name="T29" fmla="*/ 8 h 16"/>
                <a:gd name="T30" fmla="*/ 23 w 50"/>
                <a:gd name="T31" fmla="*/ 8 h 16"/>
                <a:gd name="T32" fmla="*/ 26 w 50"/>
                <a:gd name="T33" fmla="*/ 9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0" name="Freeform 381"/>
            <p:cNvSpPr>
              <a:spLocks/>
            </p:cNvSpPr>
            <p:nvPr/>
          </p:nvSpPr>
          <p:spPr bwMode="auto">
            <a:xfrm>
              <a:off x="4445" y="1085"/>
              <a:ext cx="47" cy="14"/>
            </a:xfrm>
            <a:custGeom>
              <a:avLst/>
              <a:gdLst>
                <a:gd name="T0" fmla="*/ 24 w 56"/>
                <a:gd name="T1" fmla="*/ 8 h 15"/>
                <a:gd name="T2" fmla="*/ 21 w 56"/>
                <a:gd name="T3" fmla="*/ 7 h 15"/>
                <a:gd name="T4" fmla="*/ 18 w 56"/>
                <a:gd name="T5" fmla="*/ 7 h 15"/>
                <a:gd name="T6" fmla="*/ 15 w 56"/>
                <a:gd name="T7" fmla="*/ 5 h 15"/>
                <a:gd name="T8" fmla="*/ 12 w 56"/>
                <a:gd name="T9" fmla="*/ 3 h 15"/>
                <a:gd name="T10" fmla="*/ 8 w 56"/>
                <a:gd name="T11" fmla="*/ 0 h 15"/>
                <a:gd name="T12" fmla="*/ 6 w 56"/>
                <a:gd name="T13" fmla="*/ 0 h 15"/>
                <a:gd name="T14" fmla="*/ 3 w 56"/>
                <a:gd name="T15" fmla="*/ 2 h 15"/>
                <a:gd name="T16" fmla="*/ 2 w 56"/>
                <a:gd name="T17" fmla="*/ 6 h 15"/>
                <a:gd name="T18" fmla="*/ 0 w 56"/>
                <a:gd name="T19" fmla="*/ 7 h 15"/>
                <a:gd name="T20" fmla="*/ 3 w 56"/>
                <a:gd name="T21" fmla="*/ 8 h 15"/>
                <a:gd name="T22" fmla="*/ 5 w 56"/>
                <a:gd name="T23" fmla="*/ 10 h 15"/>
                <a:gd name="T24" fmla="*/ 9 w 56"/>
                <a:gd name="T25" fmla="*/ 10 h 15"/>
                <a:gd name="T26" fmla="*/ 14 w 56"/>
                <a:gd name="T27" fmla="*/ 10 h 15"/>
                <a:gd name="T28" fmla="*/ 17 w 56"/>
                <a:gd name="T29" fmla="*/ 10 h 15"/>
                <a:gd name="T30" fmla="*/ 21 w 56"/>
                <a:gd name="T31" fmla="*/ 9 h 15"/>
                <a:gd name="T32" fmla="*/ 24 w 56"/>
                <a:gd name="T33" fmla="*/ 8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1" name="Freeform 382"/>
            <p:cNvSpPr>
              <a:spLocks/>
            </p:cNvSpPr>
            <p:nvPr/>
          </p:nvSpPr>
          <p:spPr bwMode="auto">
            <a:xfrm>
              <a:off x="4402" y="753"/>
              <a:ext cx="46" cy="75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3 h 86"/>
                <a:gd name="T4" fmla="*/ 4 w 52"/>
                <a:gd name="T5" fmla="*/ 8 h 86"/>
                <a:gd name="T6" fmla="*/ 9 w 52"/>
                <a:gd name="T7" fmla="*/ 13 h 86"/>
                <a:gd name="T8" fmla="*/ 13 w 52"/>
                <a:gd name="T9" fmla="*/ 18 h 86"/>
                <a:gd name="T10" fmla="*/ 19 w 52"/>
                <a:gd name="T11" fmla="*/ 25 h 86"/>
                <a:gd name="T12" fmla="*/ 24 w 52"/>
                <a:gd name="T13" fmla="*/ 32 h 86"/>
                <a:gd name="T14" fmla="*/ 27 w 52"/>
                <a:gd name="T15" fmla="*/ 38 h 86"/>
                <a:gd name="T16" fmla="*/ 28 w 52"/>
                <a:gd name="T17" fmla="*/ 44 h 86"/>
                <a:gd name="T18" fmla="*/ 27 w 52"/>
                <a:gd name="T19" fmla="*/ 37 h 86"/>
                <a:gd name="T20" fmla="*/ 24 w 52"/>
                <a:gd name="T21" fmla="*/ 29 h 86"/>
                <a:gd name="T22" fmla="*/ 19 w 52"/>
                <a:gd name="T23" fmla="*/ 21 h 86"/>
                <a:gd name="T24" fmla="*/ 15 w 52"/>
                <a:gd name="T25" fmla="*/ 13 h 86"/>
                <a:gd name="T26" fmla="*/ 11 w 52"/>
                <a:gd name="T27" fmla="*/ 7 h 86"/>
                <a:gd name="T28" fmla="*/ 7 w 52"/>
                <a:gd name="T29" fmla="*/ 3 h 86"/>
                <a:gd name="T30" fmla="*/ 4 w 52"/>
                <a:gd name="T31" fmla="*/ 0 h 86"/>
                <a:gd name="T32" fmla="*/ 0 w 52"/>
                <a:gd name="T33" fmla="*/ 3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2" name="Freeform 383"/>
            <p:cNvSpPr>
              <a:spLocks/>
            </p:cNvSpPr>
            <p:nvPr/>
          </p:nvSpPr>
          <p:spPr bwMode="auto">
            <a:xfrm>
              <a:off x="4424" y="743"/>
              <a:ext cx="29" cy="54"/>
            </a:xfrm>
            <a:custGeom>
              <a:avLst/>
              <a:gdLst>
                <a:gd name="T0" fmla="*/ 15 w 34"/>
                <a:gd name="T1" fmla="*/ 31 h 62"/>
                <a:gd name="T2" fmla="*/ 13 w 34"/>
                <a:gd name="T3" fmla="*/ 21 h 62"/>
                <a:gd name="T4" fmla="*/ 8 w 34"/>
                <a:gd name="T5" fmla="*/ 10 h 62"/>
                <a:gd name="T6" fmla="*/ 3 w 34"/>
                <a:gd name="T7" fmla="*/ 3 h 62"/>
                <a:gd name="T8" fmla="*/ 0 w 34"/>
                <a:gd name="T9" fmla="*/ 0 h 62"/>
                <a:gd name="T10" fmla="*/ 0 w 34"/>
                <a:gd name="T11" fmla="*/ 3 h 62"/>
                <a:gd name="T12" fmla="*/ 3 w 34"/>
                <a:gd name="T13" fmla="*/ 6 h 62"/>
                <a:gd name="T14" fmla="*/ 3 w 34"/>
                <a:gd name="T15" fmla="*/ 10 h 62"/>
                <a:gd name="T16" fmla="*/ 7 w 34"/>
                <a:gd name="T17" fmla="*/ 15 h 62"/>
                <a:gd name="T18" fmla="*/ 9 w 34"/>
                <a:gd name="T19" fmla="*/ 20 h 62"/>
                <a:gd name="T20" fmla="*/ 12 w 34"/>
                <a:gd name="T21" fmla="*/ 24 h 62"/>
                <a:gd name="T22" fmla="*/ 14 w 34"/>
                <a:gd name="T23" fmla="*/ 28 h 62"/>
                <a:gd name="T24" fmla="*/ 15 w 34"/>
                <a:gd name="T25" fmla="*/ 31 h 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3" name="Freeform 384"/>
            <p:cNvSpPr>
              <a:spLocks/>
            </p:cNvSpPr>
            <p:nvPr/>
          </p:nvSpPr>
          <p:spPr bwMode="auto">
            <a:xfrm>
              <a:off x="4580" y="948"/>
              <a:ext cx="84" cy="289"/>
            </a:xfrm>
            <a:custGeom>
              <a:avLst/>
              <a:gdLst>
                <a:gd name="T0" fmla="*/ 8 w 95"/>
                <a:gd name="T1" fmla="*/ 170 h 330"/>
                <a:gd name="T2" fmla="*/ 5 w 95"/>
                <a:gd name="T3" fmla="*/ 170 h 330"/>
                <a:gd name="T4" fmla="*/ 4 w 95"/>
                <a:gd name="T5" fmla="*/ 170 h 330"/>
                <a:gd name="T6" fmla="*/ 3 w 95"/>
                <a:gd name="T7" fmla="*/ 169 h 330"/>
                <a:gd name="T8" fmla="*/ 0 w 95"/>
                <a:gd name="T9" fmla="*/ 169 h 330"/>
                <a:gd name="T10" fmla="*/ 19 w 95"/>
                <a:gd name="T11" fmla="*/ 149 h 330"/>
                <a:gd name="T12" fmla="*/ 33 w 95"/>
                <a:gd name="T13" fmla="*/ 127 h 330"/>
                <a:gd name="T14" fmla="*/ 41 w 95"/>
                <a:gd name="T15" fmla="*/ 102 h 330"/>
                <a:gd name="T16" fmla="*/ 44 w 95"/>
                <a:gd name="T17" fmla="*/ 79 h 330"/>
                <a:gd name="T18" fmla="*/ 45 w 95"/>
                <a:gd name="T19" fmla="*/ 57 h 330"/>
                <a:gd name="T20" fmla="*/ 44 w 95"/>
                <a:gd name="T21" fmla="*/ 35 h 330"/>
                <a:gd name="T22" fmla="*/ 43 w 95"/>
                <a:gd name="T23" fmla="*/ 17 h 330"/>
                <a:gd name="T24" fmla="*/ 40 w 95"/>
                <a:gd name="T25" fmla="*/ 0 h 330"/>
                <a:gd name="T26" fmla="*/ 46 w 95"/>
                <a:gd name="T27" fmla="*/ 13 h 330"/>
                <a:gd name="T28" fmla="*/ 50 w 95"/>
                <a:gd name="T29" fmla="*/ 33 h 330"/>
                <a:gd name="T30" fmla="*/ 50 w 95"/>
                <a:gd name="T31" fmla="*/ 57 h 330"/>
                <a:gd name="T32" fmla="*/ 50 w 95"/>
                <a:gd name="T33" fmla="*/ 83 h 330"/>
                <a:gd name="T34" fmla="*/ 44 w 95"/>
                <a:gd name="T35" fmla="*/ 110 h 330"/>
                <a:gd name="T36" fmla="*/ 36 w 95"/>
                <a:gd name="T37" fmla="*/ 135 h 330"/>
                <a:gd name="T38" fmla="*/ 24 w 95"/>
                <a:gd name="T39" fmla="*/ 155 h 330"/>
                <a:gd name="T40" fmla="*/ 8 w 95"/>
                <a:gd name="T41" fmla="*/ 170 h 3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4" name="Freeform 385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40 w 64"/>
                <a:gd name="T1" fmla="*/ 23 h 46"/>
                <a:gd name="T2" fmla="*/ 36 w 64"/>
                <a:gd name="T3" fmla="*/ 18 h 46"/>
                <a:gd name="T4" fmla="*/ 30 w 64"/>
                <a:gd name="T5" fmla="*/ 13 h 46"/>
                <a:gd name="T6" fmla="*/ 24 w 64"/>
                <a:gd name="T7" fmla="*/ 10 h 46"/>
                <a:gd name="T8" fmla="*/ 18 w 64"/>
                <a:gd name="T9" fmla="*/ 6 h 46"/>
                <a:gd name="T10" fmla="*/ 12 w 64"/>
                <a:gd name="T11" fmla="*/ 3 h 46"/>
                <a:gd name="T12" fmla="*/ 5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3 h 46"/>
                <a:gd name="T20" fmla="*/ 4 w 64"/>
                <a:gd name="T21" fmla="*/ 4 h 46"/>
                <a:gd name="T22" fmla="*/ 7 w 64"/>
                <a:gd name="T23" fmla="*/ 7 h 46"/>
                <a:gd name="T24" fmla="*/ 14 w 64"/>
                <a:gd name="T25" fmla="*/ 10 h 46"/>
                <a:gd name="T26" fmla="*/ 20 w 64"/>
                <a:gd name="T27" fmla="*/ 13 h 46"/>
                <a:gd name="T28" fmla="*/ 28 w 64"/>
                <a:gd name="T29" fmla="*/ 15 h 46"/>
                <a:gd name="T30" fmla="*/ 34 w 64"/>
                <a:gd name="T31" fmla="*/ 19 h 46"/>
                <a:gd name="T32" fmla="*/ 40 w 64"/>
                <a:gd name="T33" fmla="*/ 2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5" name="Freeform 386"/>
            <p:cNvSpPr>
              <a:spLocks/>
            </p:cNvSpPr>
            <p:nvPr/>
          </p:nvSpPr>
          <p:spPr bwMode="auto">
            <a:xfrm>
              <a:off x="4590" y="964"/>
              <a:ext cx="69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8 w 78"/>
                <a:gd name="T5" fmla="*/ 3 h 68"/>
                <a:gd name="T6" fmla="*/ 12 w 78"/>
                <a:gd name="T7" fmla="*/ 4 h 68"/>
                <a:gd name="T8" fmla="*/ 20 w 78"/>
                <a:gd name="T9" fmla="*/ 9 h 68"/>
                <a:gd name="T10" fmla="*/ 27 w 78"/>
                <a:gd name="T11" fmla="*/ 14 h 68"/>
                <a:gd name="T12" fmla="*/ 35 w 78"/>
                <a:gd name="T13" fmla="*/ 20 h 68"/>
                <a:gd name="T14" fmla="*/ 39 w 78"/>
                <a:gd name="T15" fmla="*/ 27 h 68"/>
                <a:gd name="T16" fmla="*/ 42 w 78"/>
                <a:gd name="T17" fmla="*/ 33 h 68"/>
                <a:gd name="T18" fmla="*/ 37 w 78"/>
                <a:gd name="T19" fmla="*/ 30 h 68"/>
                <a:gd name="T20" fmla="*/ 31 w 78"/>
                <a:gd name="T21" fmla="*/ 25 h 68"/>
                <a:gd name="T22" fmla="*/ 24 w 78"/>
                <a:gd name="T23" fmla="*/ 20 h 68"/>
                <a:gd name="T24" fmla="*/ 17 w 78"/>
                <a:gd name="T25" fmla="*/ 15 h 68"/>
                <a:gd name="T26" fmla="*/ 10 w 78"/>
                <a:gd name="T27" fmla="*/ 10 h 68"/>
                <a:gd name="T28" fmla="*/ 4 w 78"/>
                <a:gd name="T29" fmla="*/ 6 h 68"/>
                <a:gd name="T30" fmla="*/ 2 w 78"/>
                <a:gd name="T31" fmla="*/ 3 h 68"/>
                <a:gd name="T32" fmla="*/ 0 w 78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6" name="Freeform 387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3 w 91"/>
                <a:gd name="T3" fmla="*/ 0 h 85"/>
                <a:gd name="T4" fmla="*/ 8 w 91"/>
                <a:gd name="T5" fmla="*/ 4 h 85"/>
                <a:gd name="T6" fmla="*/ 14 w 91"/>
                <a:gd name="T7" fmla="*/ 9 h 85"/>
                <a:gd name="T8" fmla="*/ 21 w 91"/>
                <a:gd name="T9" fmla="*/ 15 h 85"/>
                <a:gd name="T10" fmla="*/ 28 w 91"/>
                <a:gd name="T11" fmla="*/ 23 h 85"/>
                <a:gd name="T12" fmla="*/ 36 w 91"/>
                <a:gd name="T13" fmla="*/ 32 h 85"/>
                <a:gd name="T14" fmla="*/ 42 w 91"/>
                <a:gd name="T15" fmla="*/ 40 h 85"/>
                <a:gd name="T16" fmla="*/ 45 w 91"/>
                <a:gd name="T17" fmla="*/ 49 h 85"/>
                <a:gd name="T18" fmla="*/ 42 w 91"/>
                <a:gd name="T19" fmla="*/ 45 h 85"/>
                <a:gd name="T20" fmla="*/ 36 w 91"/>
                <a:gd name="T21" fmla="*/ 39 h 85"/>
                <a:gd name="T22" fmla="*/ 28 w 91"/>
                <a:gd name="T23" fmla="*/ 32 h 85"/>
                <a:gd name="T24" fmla="*/ 20 w 91"/>
                <a:gd name="T25" fmla="*/ 24 h 85"/>
                <a:gd name="T26" fmla="*/ 11 w 91"/>
                <a:gd name="T27" fmla="*/ 17 h 85"/>
                <a:gd name="T28" fmla="*/ 5 w 91"/>
                <a:gd name="T29" fmla="*/ 10 h 85"/>
                <a:gd name="T30" fmla="*/ 2 w 91"/>
                <a:gd name="T31" fmla="*/ 4 h 85"/>
                <a:gd name="T32" fmla="*/ 0 w 91"/>
                <a:gd name="T33" fmla="*/ 0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7" name="Freeform 388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3 w 101"/>
                <a:gd name="T3" fmla="*/ 0 h 78"/>
                <a:gd name="T4" fmla="*/ 10 w 101"/>
                <a:gd name="T5" fmla="*/ 4 h 78"/>
                <a:gd name="T6" fmla="*/ 17 w 101"/>
                <a:gd name="T7" fmla="*/ 7 h 78"/>
                <a:gd name="T8" fmla="*/ 25 w 101"/>
                <a:gd name="T9" fmla="*/ 14 h 78"/>
                <a:gd name="T10" fmla="*/ 33 w 101"/>
                <a:gd name="T11" fmla="*/ 22 h 78"/>
                <a:gd name="T12" fmla="*/ 41 w 101"/>
                <a:gd name="T13" fmla="*/ 31 h 78"/>
                <a:gd name="T14" fmla="*/ 48 w 101"/>
                <a:gd name="T15" fmla="*/ 38 h 78"/>
                <a:gd name="T16" fmla="*/ 51 w 101"/>
                <a:gd name="T17" fmla="*/ 46 h 78"/>
                <a:gd name="T18" fmla="*/ 47 w 101"/>
                <a:gd name="T19" fmla="*/ 43 h 78"/>
                <a:gd name="T20" fmla="*/ 40 w 101"/>
                <a:gd name="T21" fmla="*/ 37 h 78"/>
                <a:gd name="T22" fmla="*/ 32 w 101"/>
                <a:gd name="T23" fmla="*/ 31 h 78"/>
                <a:gd name="T24" fmla="*/ 22 w 101"/>
                <a:gd name="T25" fmla="*/ 22 h 78"/>
                <a:gd name="T26" fmla="*/ 14 w 101"/>
                <a:gd name="T27" fmla="*/ 15 h 78"/>
                <a:gd name="T28" fmla="*/ 7 w 101"/>
                <a:gd name="T29" fmla="*/ 9 h 78"/>
                <a:gd name="T30" fmla="*/ 3 w 101"/>
                <a:gd name="T31" fmla="*/ 4 h 78"/>
                <a:gd name="T32" fmla="*/ 0 w 101"/>
                <a:gd name="T33" fmla="*/ 1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8" name="Freeform 389"/>
            <p:cNvSpPr>
              <a:spLocks/>
            </p:cNvSpPr>
            <p:nvPr/>
          </p:nvSpPr>
          <p:spPr bwMode="auto">
            <a:xfrm>
              <a:off x="4562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3 w 91"/>
                <a:gd name="T3" fmla="*/ 0 h 69"/>
                <a:gd name="T4" fmla="*/ 8 w 91"/>
                <a:gd name="T5" fmla="*/ 4 h 69"/>
                <a:gd name="T6" fmla="*/ 15 w 91"/>
                <a:gd name="T7" fmla="*/ 7 h 69"/>
                <a:gd name="T8" fmla="*/ 23 w 91"/>
                <a:gd name="T9" fmla="*/ 12 h 69"/>
                <a:gd name="T10" fmla="*/ 30 w 91"/>
                <a:gd name="T11" fmla="*/ 19 h 69"/>
                <a:gd name="T12" fmla="*/ 37 w 91"/>
                <a:gd name="T13" fmla="*/ 26 h 69"/>
                <a:gd name="T14" fmla="*/ 43 w 91"/>
                <a:gd name="T15" fmla="*/ 32 h 69"/>
                <a:gd name="T16" fmla="*/ 45 w 91"/>
                <a:gd name="T17" fmla="*/ 37 h 69"/>
                <a:gd name="T18" fmla="*/ 42 w 91"/>
                <a:gd name="T19" fmla="*/ 34 h 69"/>
                <a:gd name="T20" fmla="*/ 34 w 91"/>
                <a:gd name="T21" fmla="*/ 30 h 69"/>
                <a:gd name="T22" fmla="*/ 26 w 91"/>
                <a:gd name="T23" fmla="*/ 25 h 69"/>
                <a:gd name="T24" fmla="*/ 18 w 91"/>
                <a:gd name="T25" fmla="*/ 19 h 69"/>
                <a:gd name="T26" fmla="*/ 10 w 91"/>
                <a:gd name="T27" fmla="*/ 13 h 69"/>
                <a:gd name="T28" fmla="*/ 4 w 91"/>
                <a:gd name="T29" fmla="*/ 8 h 69"/>
                <a:gd name="T30" fmla="*/ 1 w 91"/>
                <a:gd name="T31" fmla="*/ 4 h 69"/>
                <a:gd name="T32" fmla="*/ 0 w 91"/>
                <a:gd name="T33" fmla="*/ 1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9" name="Freeform 390"/>
            <p:cNvSpPr>
              <a:spLocks/>
            </p:cNvSpPr>
            <p:nvPr/>
          </p:nvSpPr>
          <p:spPr bwMode="auto">
            <a:xfrm>
              <a:off x="4562" y="1141"/>
              <a:ext cx="67" cy="51"/>
            </a:xfrm>
            <a:custGeom>
              <a:avLst/>
              <a:gdLst>
                <a:gd name="T0" fmla="*/ 0 w 75"/>
                <a:gd name="T1" fmla="*/ 1 h 58"/>
                <a:gd name="T2" fmla="*/ 4 w 75"/>
                <a:gd name="T3" fmla="*/ 0 h 58"/>
                <a:gd name="T4" fmla="*/ 8 w 75"/>
                <a:gd name="T5" fmla="*/ 1 h 58"/>
                <a:gd name="T6" fmla="*/ 13 w 75"/>
                <a:gd name="T7" fmla="*/ 4 h 58"/>
                <a:gd name="T8" fmla="*/ 21 w 75"/>
                <a:gd name="T9" fmla="*/ 7 h 58"/>
                <a:gd name="T10" fmla="*/ 29 w 75"/>
                <a:gd name="T11" fmla="*/ 11 h 58"/>
                <a:gd name="T12" fmla="*/ 34 w 75"/>
                <a:gd name="T13" fmla="*/ 18 h 58"/>
                <a:gd name="T14" fmla="*/ 40 w 75"/>
                <a:gd name="T15" fmla="*/ 24 h 58"/>
                <a:gd name="T16" fmla="*/ 43 w 75"/>
                <a:gd name="T17" fmla="*/ 31 h 58"/>
                <a:gd name="T18" fmla="*/ 38 w 75"/>
                <a:gd name="T19" fmla="*/ 27 h 58"/>
                <a:gd name="T20" fmla="*/ 33 w 75"/>
                <a:gd name="T21" fmla="*/ 23 h 58"/>
                <a:gd name="T22" fmla="*/ 24 w 75"/>
                <a:gd name="T23" fmla="*/ 19 h 58"/>
                <a:gd name="T24" fmla="*/ 17 w 75"/>
                <a:gd name="T25" fmla="*/ 15 h 58"/>
                <a:gd name="T26" fmla="*/ 10 w 75"/>
                <a:gd name="T27" fmla="*/ 10 h 58"/>
                <a:gd name="T28" fmla="*/ 4 w 75"/>
                <a:gd name="T29" fmla="*/ 6 h 58"/>
                <a:gd name="T30" fmla="*/ 1 w 75"/>
                <a:gd name="T31" fmla="*/ 4 h 58"/>
                <a:gd name="T32" fmla="*/ 0 w 75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0" name="Freeform 391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4 w 46"/>
                <a:gd name="T5" fmla="*/ 0 h 15"/>
                <a:gd name="T6" fmla="*/ 9 w 46"/>
                <a:gd name="T7" fmla="*/ 0 h 15"/>
                <a:gd name="T8" fmla="*/ 13 w 46"/>
                <a:gd name="T9" fmla="*/ 0 h 15"/>
                <a:gd name="T10" fmla="*/ 19 w 46"/>
                <a:gd name="T11" fmla="*/ 2 h 15"/>
                <a:gd name="T12" fmla="*/ 22 w 46"/>
                <a:gd name="T13" fmla="*/ 4 h 15"/>
                <a:gd name="T14" fmla="*/ 25 w 46"/>
                <a:gd name="T15" fmla="*/ 7 h 15"/>
                <a:gd name="T16" fmla="*/ 26 w 46"/>
                <a:gd name="T17" fmla="*/ 10 h 15"/>
                <a:gd name="T18" fmla="*/ 23 w 46"/>
                <a:gd name="T19" fmla="*/ 7 h 15"/>
                <a:gd name="T20" fmla="*/ 19 w 46"/>
                <a:gd name="T21" fmla="*/ 7 h 15"/>
                <a:gd name="T22" fmla="*/ 13 w 46"/>
                <a:gd name="T23" fmla="*/ 7 h 15"/>
                <a:gd name="T24" fmla="*/ 9 w 46"/>
                <a:gd name="T25" fmla="*/ 7 h 15"/>
                <a:gd name="T26" fmla="*/ 4 w 46"/>
                <a:gd name="T27" fmla="*/ 7 h 15"/>
                <a:gd name="T28" fmla="*/ 2 w 46"/>
                <a:gd name="T29" fmla="*/ 7 h 15"/>
                <a:gd name="T30" fmla="*/ 0 w 46"/>
                <a:gd name="T31" fmla="*/ 7 h 15"/>
                <a:gd name="T32" fmla="*/ 0 w 46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1" name="Freeform 392"/>
            <p:cNvSpPr>
              <a:spLocks/>
            </p:cNvSpPr>
            <p:nvPr/>
          </p:nvSpPr>
          <p:spPr bwMode="auto">
            <a:xfrm>
              <a:off x="4587" y="986"/>
              <a:ext cx="73" cy="67"/>
            </a:xfrm>
            <a:custGeom>
              <a:avLst/>
              <a:gdLst>
                <a:gd name="T0" fmla="*/ 0 w 84"/>
                <a:gd name="T1" fmla="*/ 2 h 76"/>
                <a:gd name="T2" fmla="*/ 3 w 84"/>
                <a:gd name="T3" fmla="*/ 0 h 76"/>
                <a:gd name="T4" fmla="*/ 8 w 84"/>
                <a:gd name="T5" fmla="*/ 4 h 76"/>
                <a:gd name="T6" fmla="*/ 13 w 84"/>
                <a:gd name="T7" fmla="*/ 7 h 76"/>
                <a:gd name="T8" fmla="*/ 20 w 84"/>
                <a:gd name="T9" fmla="*/ 11 h 76"/>
                <a:gd name="T10" fmla="*/ 27 w 84"/>
                <a:gd name="T11" fmla="*/ 19 h 76"/>
                <a:gd name="T12" fmla="*/ 32 w 84"/>
                <a:gd name="T13" fmla="*/ 26 h 76"/>
                <a:gd name="T14" fmla="*/ 37 w 84"/>
                <a:gd name="T15" fmla="*/ 34 h 76"/>
                <a:gd name="T16" fmla="*/ 42 w 84"/>
                <a:gd name="T17" fmla="*/ 41 h 76"/>
                <a:gd name="T18" fmla="*/ 37 w 84"/>
                <a:gd name="T19" fmla="*/ 38 h 76"/>
                <a:gd name="T20" fmla="*/ 32 w 84"/>
                <a:gd name="T21" fmla="*/ 33 h 76"/>
                <a:gd name="T22" fmla="*/ 26 w 84"/>
                <a:gd name="T23" fmla="*/ 26 h 76"/>
                <a:gd name="T24" fmla="*/ 18 w 84"/>
                <a:gd name="T25" fmla="*/ 20 h 76"/>
                <a:gd name="T26" fmla="*/ 11 w 84"/>
                <a:gd name="T27" fmla="*/ 15 h 76"/>
                <a:gd name="T28" fmla="*/ 4 w 84"/>
                <a:gd name="T29" fmla="*/ 9 h 76"/>
                <a:gd name="T30" fmla="*/ 1 w 84"/>
                <a:gd name="T31" fmla="*/ 4 h 76"/>
                <a:gd name="T32" fmla="*/ 0 w 84"/>
                <a:gd name="T33" fmla="*/ 2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2" name="Freeform 393"/>
            <p:cNvSpPr>
              <a:spLocks/>
            </p:cNvSpPr>
            <p:nvPr/>
          </p:nvSpPr>
          <p:spPr bwMode="auto">
            <a:xfrm>
              <a:off x="4573" y="1034"/>
              <a:ext cx="84" cy="68"/>
            </a:xfrm>
            <a:custGeom>
              <a:avLst/>
              <a:gdLst>
                <a:gd name="T0" fmla="*/ 0 w 96"/>
                <a:gd name="T1" fmla="*/ 1 h 77"/>
                <a:gd name="T2" fmla="*/ 4 w 96"/>
                <a:gd name="T3" fmla="*/ 0 h 77"/>
                <a:gd name="T4" fmla="*/ 9 w 96"/>
                <a:gd name="T5" fmla="*/ 4 h 77"/>
                <a:gd name="T6" fmla="*/ 17 w 96"/>
                <a:gd name="T7" fmla="*/ 7 h 77"/>
                <a:gd name="T8" fmla="*/ 25 w 96"/>
                <a:gd name="T9" fmla="*/ 12 h 77"/>
                <a:gd name="T10" fmla="*/ 33 w 96"/>
                <a:gd name="T11" fmla="*/ 20 h 77"/>
                <a:gd name="T12" fmla="*/ 40 w 96"/>
                <a:gd name="T13" fmla="*/ 26 h 77"/>
                <a:gd name="T14" fmla="*/ 46 w 96"/>
                <a:gd name="T15" fmla="*/ 34 h 77"/>
                <a:gd name="T16" fmla="*/ 50 w 96"/>
                <a:gd name="T17" fmla="*/ 42 h 77"/>
                <a:gd name="T18" fmla="*/ 46 w 96"/>
                <a:gd name="T19" fmla="*/ 39 h 77"/>
                <a:gd name="T20" fmla="*/ 40 w 96"/>
                <a:gd name="T21" fmla="*/ 34 h 77"/>
                <a:gd name="T22" fmla="*/ 31 w 96"/>
                <a:gd name="T23" fmla="*/ 28 h 77"/>
                <a:gd name="T24" fmla="*/ 22 w 96"/>
                <a:gd name="T25" fmla="*/ 20 h 77"/>
                <a:gd name="T26" fmla="*/ 13 w 96"/>
                <a:gd name="T27" fmla="*/ 14 h 77"/>
                <a:gd name="T28" fmla="*/ 6 w 96"/>
                <a:gd name="T29" fmla="*/ 8 h 77"/>
                <a:gd name="T30" fmla="*/ 2 w 96"/>
                <a:gd name="T31" fmla="*/ 4 h 77"/>
                <a:gd name="T32" fmla="*/ 0 w 96"/>
                <a:gd name="T33" fmla="*/ 1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3" name="Freeform 394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3 w 93"/>
                <a:gd name="T3" fmla="*/ 0 h 57"/>
                <a:gd name="T4" fmla="*/ 7 w 93"/>
                <a:gd name="T5" fmla="*/ 2 h 57"/>
                <a:gd name="T6" fmla="*/ 13 w 93"/>
                <a:gd name="T7" fmla="*/ 4 h 57"/>
                <a:gd name="T8" fmla="*/ 21 w 93"/>
                <a:gd name="T9" fmla="*/ 9 h 57"/>
                <a:gd name="T10" fmla="*/ 28 w 93"/>
                <a:gd name="T11" fmla="*/ 13 h 57"/>
                <a:gd name="T12" fmla="*/ 34 w 93"/>
                <a:gd name="T13" fmla="*/ 19 h 57"/>
                <a:gd name="T14" fmla="*/ 40 w 93"/>
                <a:gd name="T15" fmla="*/ 26 h 57"/>
                <a:gd name="T16" fmla="*/ 44 w 93"/>
                <a:gd name="T17" fmla="*/ 33 h 57"/>
                <a:gd name="T18" fmla="*/ 40 w 93"/>
                <a:gd name="T19" fmla="*/ 30 h 57"/>
                <a:gd name="T20" fmla="*/ 34 w 93"/>
                <a:gd name="T21" fmla="*/ 26 h 57"/>
                <a:gd name="T22" fmla="*/ 25 w 93"/>
                <a:gd name="T23" fmla="*/ 21 h 57"/>
                <a:gd name="T24" fmla="*/ 18 w 93"/>
                <a:gd name="T25" fmla="*/ 16 h 57"/>
                <a:gd name="T26" fmla="*/ 11 w 93"/>
                <a:gd name="T27" fmla="*/ 11 h 57"/>
                <a:gd name="T28" fmla="*/ 5 w 93"/>
                <a:gd name="T29" fmla="*/ 6 h 57"/>
                <a:gd name="T30" fmla="*/ 1 w 93"/>
                <a:gd name="T31" fmla="*/ 4 h 57"/>
                <a:gd name="T32" fmla="*/ 0 w 93"/>
                <a:gd name="T33" fmla="*/ 1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4" name="Freeform 395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3 w 68"/>
                <a:gd name="T3" fmla="*/ 0 h 58"/>
                <a:gd name="T4" fmla="*/ 7 w 68"/>
                <a:gd name="T5" fmla="*/ 3 h 58"/>
                <a:gd name="T6" fmla="*/ 12 w 68"/>
                <a:gd name="T7" fmla="*/ 6 h 58"/>
                <a:gd name="T8" fmla="*/ 18 w 68"/>
                <a:gd name="T9" fmla="*/ 10 h 58"/>
                <a:gd name="T10" fmla="*/ 24 w 68"/>
                <a:gd name="T11" fmla="*/ 15 h 58"/>
                <a:gd name="T12" fmla="*/ 29 w 68"/>
                <a:gd name="T13" fmla="*/ 21 h 58"/>
                <a:gd name="T14" fmla="*/ 32 w 68"/>
                <a:gd name="T15" fmla="*/ 24 h 58"/>
                <a:gd name="T16" fmla="*/ 33 w 68"/>
                <a:gd name="T17" fmla="*/ 28 h 58"/>
                <a:gd name="T18" fmla="*/ 31 w 68"/>
                <a:gd name="T19" fmla="*/ 25 h 58"/>
                <a:gd name="T20" fmla="*/ 26 w 68"/>
                <a:gd name="T21" fmla="*/ 22 h 58"/>
                <a:gd name="T22" fmla="*/ 20 w 68"/>
                <a:gd name="T23" fmla="*/ 18 h 58"/>
                <a:gd name="T24" fmla="*/ 15 w 68"/>
                <a:gd name="T25" fmla="*/ 14 h 58"/>
                <a:gd name="T26" fmla="*/ 9 w 68"/>
                <a:gd name="T27" fmla="*/ 10 h 58"/>
                <a:gd name="T28" fmla="*/ 5 w 68"/>
                <a:gd name="T29" fmla="*/ 6 h 58"/>
                <a:gd name="T30" fmla="*/ 3 w 68"/>
                <a:gd name="T31" fmla="*/ 3 h 58"/>
                <a:gd name="T32" fmla="*/ 0 w 68"/>
                <a:gd name="T33" fmla="*/ 0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5" name="Freeform 396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5 w 51"/>
                <a:gd name="T5" fmla="*/ 0 h 23"/>
                <a:gd name="T6" fmla="*/ 10 w 51"/>
                <a:gd name="T7" fmla="*/ 1 h 23"/>
                <a:gd name="T8" fmla="*/ 15 w 51"/>
                <a:gd name="T9" fmla="*/ 3 h 23"/>
                <a:gd name="T10" fmla="*/ 19 w 51"/>
                <a:gd name="T11" fmla="*/ 5 h 23"/>
                <a:gd name="T12" fmla="*/ 23 w 51"/>
                <a:gd name="T13" fmla="*/ 6 h 23"/>
                <a:gd name="T14" fmla="*/ 26 w 51"/>
                <a:gd name="T15" fmla="*/ 12 h 23"/>
                <a:gd name="T16" fmla="*/ 27 w 51"/>
                <a:gd name="T17" fmla="*/ 15 h 23"/>
                <a:gd name="T18" fmla="*/ 24 w 51"/>
                <a:gd name="T19" fmla="*/ 12 h 23"/>
                <a:gd name="T20" fmla="*/ 20 w 51"/>
                <a:gd name="T21" fmla="*/ 10 h 23"/>
                <a:gd name="T22" fmla="*/ 15 w 51"/>
                <a:gd name="T23" fmla="*/ 8 h 23"/>
                <a:gd name="T24" fmla="*/ 10 w 51"/>
                <a:gd name="T25" fmla="*/ 5 h 23"/>
                <a:gd name="T26" fmla="*/ 5 w 51"/>
                <a:gd name="T27" fmla="*/ 5 h 23"/>
                <a:gd name="T28" fmla="*/ 4 w 51"/>
                <a:gd name="T29" fmla="*/ 5 h 23"/>
                <a:gd name="T30" fmla="*/ 0 w 51"/>
                <a:gd name="T31" fmla="*/ 5 h 23"/>
                <a:gd name="T32" fmla="*/ 0 w 51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6" name="Freeform 397"/>
            <p:cNvSpPr>
              <a:spLocks/>
            </p:cNvSpPr>
            <p:nvPr/>
          </p:nvSpPr>
          <p:spPr bwMode="auto">
            <a:xfrm>
              <a:off x="4615" y="932"/>
              <a:ext cx="35" cy="40"/>
            </a:xfrm>
            <a:custGeom>
              <a:avLst/>
              <a:gdLst>
                <a:gd name="T0" fmla="*/ 21 w 40"/>
                <a:gd name="T1" fmla="*/ 23 h 46"/>
                <a:gd name="T2" fmla="*/ 19 w 40"/>
                <a:gd name="T3" fmla="*/ 22 h 46"/>
                <a:gd name="T4" fmla="*/ 16 w 40"/>
                <a:gd name="T5" fmla="*/ 19 h 46"/>
                <a:gd name="T6" fmla="*/ 12 w 40"/>
                <a:gd name="T7" fmla="*/ 16 h 46"/>
                <a:gd name="T8" fmla="*/ 8 w 40"/>
                <a:gd name="T9" fmla="*/ 13 h 46"/>
                <a:gd name="T10" fmla="*/ 4 w 40"/>
                <a:gd name="T11" fmla="*/ 10 h 46"/>
                <a:gd name="T12" fmla="*/ 2 w 40"/>
                <a:gd name="T13" fmla="*/ 6 h 46"/>
                <a:gd name="T14" fmla="*/ 0 w 40"/>
                <a:gd name="T15" fmla="*/ 3 h 46"/>
                <a:gd name="T16" fmla="*/ 2 w 40"/>
                <a:gd name="T17" fmla="*/ 1 h 46"/>
                <a:gd name="T18" fmla="*/ 4 w 40"/>
                <a:gd name="T19" fmla="*/ 0 h 46"/>
                <a:gd name="T20" fmla="*/ 7 w 40"/>
                <a:gd name="T21" fmla="*/ 3 h 46"/>
                <a:gd name="T22" fmla="*/ 9 w 40"/>
                <a:gd name="T23" fmla="*/ 4 h 46"/>
                <a:gd name="T24" fmla="*/ 12 w 40"/>
                <a:gd name="T25" fmla="*/ 8 h 46"/>
                <a:gd name="T26" fmla="*/ 15 w 40"/>
                <a:gd name="T27" fmla="*/ 13 h 46"/>
                <a:gd name="T28" fmla="*/ 17 w 40"/>
                <a:gd name="T29" fmla="*/ 17 h 46"/>
                <a:gd name="T30" fmla="*/ 19 w 40"/>
                <a:gd name="T31" fmla="*/ 21 h 46"/>
                <a:gd name="T32" fmla="*/ 21 w 40"/>
                <a:gd name="T33" fmla="*/ 2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7" name="Freeform 398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2 w 11"/>
                <a:gd name="T1" fmla="*/ 30 h 54"/>
                <a:gd name="T2" fmla="*/ 3 w 11"/>
                <a:gd name="T3" fmla="*/ 25 h 54"/>
                <a:gd name="T4" fmla="*/ 4 w 11"/>
                <a:gd name="T5" fmla="*/ 14 h 54"/>
                <a:gd name="T6" fmla="*/ 4 w 11"/>
                <a:gd name="T7" fmla="*/ 4 h 54"/>
                <a:gd name="T8" fmla="*/ 2 w 11"/>
                <a:gd name="T9" fmla="*/ 0 h 54"/>
                <a:gd name="T10" fmla="*/ 0 w 11"/>
                <a:gd name="T11" fmla="*/ 4 h 54"/>
                <a:gd name="T12" fmla="*/ 1 w 11"/>
                <a:gd name="T13" fmla="*/ 12 h 54"/>
                <a:gd name="T14" fmla="*/ 2 w 11"/>
                <a:gd name="T15" fmla="*/ 22 h 54"/>
                <a:gd name="T16" fmla="*/ 2 w 11"/>
                <a:gd name="T17" fmla="*/ 3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8" name="Freeform 399"/>
            <p:cNvSpPr>
              <a:spLocks/>
            </p:cNvSpPr>
            <p:nvPr/>
          </p:nvSpPr>
          <p:spPr bwMode="auto">
            <a:xfrm>
              <a:off x="4650" y="928"/>
              <a:ext cx="40" cy="44"/>
            </a:xfrm>
            <a:custGeom>
              <a:avLst/>
              <a:gdLst>
                <a:gd name="T0" fmla="*/ 0 w 46"/>
                <a:gd name="T1" fmla="*/ 26 h 50"/>
                <a:gd name="T2" fmla="*/ 3 w 46"/>
                <a:gd name="T3" fmla="*/ 23 h 50"/>
                <a:gd name="T4" fmla="*/ 6 w 46"/>
                <a:gd name="T5" fmla="*/ 18 h 50"/>
                <a:gd name="T6" fmla="*/ 9 w 46"/>
                <a:gd name="T7" fmla="*/ 14 h 50"/>
                <a:gd name="T8" fmla="*/ 12 w 46"/>
                <a:gd name="T9" fmla="*/ 9 h 50"/>
                <a:gd name="T10" fmla="*/ 15 w 46"/>
                <a:gd name="T11" fmla="*/ 4 h 50"/>
                <a:gd name="T12" fmla="*/ 19 w 46"/>
                <a:gd name="T13" fmla="*/ 3 h 50"/>
                <a:gd name="T14" fmla="*/ 21 w 46"/>
                <a:gd name="T15" fmla="*/ 0 h 50"/>
                <a:gd name="T16" fmla="*/ 23 w 46"/>
                <a:gd name="T17" fmla="*/ 1 h 50"/>
                <a:gd name="T18" fmla="*/ 23 w 46"/>
                <a:gd name="T19" fmla="*/ 4 h 50"/>
                <a:gd name="T20" fmla="*/ 21 w 46"/>
                <a:gd name="T21" fmla="*/ 6 h 50"/>
                <a:gd name="T22" fmla="*/ 17 w 46"/>
                <a:gd name="T23" fmla="*/ 10 h 50"/>
                <a:gd name="T24" fmla="*/ 15 w 46"/>
                <a:gd name="T25" fmla="*/ 14 h 50"/>
                <a:gd name="T26" fmla="*/ 10 w 46"/>
                <a:gd name="T27" fmla="*/ 18 h 50"/>
                <a:gd name="T28" fmla="*/ 6 w 46"/>
                <a:gd name="T29" fmla="*/ 21 h 50"/>
                <a:gd name="T30" fmla="*/ 3 w 46"/>
                <a:gd name="T31" fmla="*/ 24 h 50"/>
                <a:gd name="T32" fmla="*/ 0 w 46"/>
                <a:gd name="T33" fmla="*/ 26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9" name="Freeform 400"/>
            <p:cNvSpPr>
              <a:spLocks/>
            </p:cNvSpPr>
            <p:nvPr/>
          </p:nvSpPr>
          <p:spPr bwMode="auto">
            <a:xfrm>
              <a:off x="4616" y="1204"/>
              <a:ext cx="58" cy="14"/>
            </a:xfrm>
            <a:custGeom>
              <a:avLst/>
              <a:gdLst>
                <a:gd name="T0" fmla="*/ 0 w 67"/>
                <a:gd name="T1" fmla="*/ 2 h 16"/>
                <a:gd name="T2" fmla="*/ 3 w 67"/>
                <a:gd name="T3" fmla="*/ 1 h 16"/>
                <a:gd name="T4" fmla="*/ 9 w 67"/>
                <a:gd name="T5" fmla="*/ 1 h 16"/>
                <a:gd name="T6" fmla="*/ 14 w 67"/>
                <a:gd name="T7" fmla="*/ 0 h 16"/>
                <a:gd name="T8" fmla="*/ 19 w 67"/>
                <a:gd name="T9" fmla="*/ 0 h 16"/>
                <a:gd name="T10" fmla="*/ 24 w 67"/>
                <a:gd name="T11" fmla="*/ 0 h 16"/>
                <a:gd name="T12" fmla="*/ 29 w 67"/>
                <a:gd name="T13" fmla="*/ 2 h 16"/>
                <a:gd name="T14" fmla="*/ 31 w 67"/>
                <a:gd name="T15" fmla="*/ 4 h 16"/>
                <a:gd name="T16" fmla="*/ 32 w 67"/>
                <a:gd name="T17" fmla="*/ 6 h 16"/>
                <a:gd name="T18" fmla="*/ 31 w 67"/>
                <a:gd name="T19" fmla="*/ 8 h 16"/>
                <a:gd name="T20" fmla="*/ 29 w 67"/>
                <a:gd name="T21" fmla="*/ 9 h 16"/>
                <a:gd name="T22" fmla="*/ 25 w 67"/>
                <a:gd name="T23" fmla="*/ 8 h 16"/>
                <a:gd name="T24" fmla="*/ 20 w 67"/>
                <a:gd name="T25" fmla="*/ 7 h 16"/>
                <a:gd name="T26" fmla="*/ 14 w 67"/>
                <a:gd name="T27" fmla="*/ 6 h 16"/>
                <a:gd name="T28" fmla="*/ 9 w 67"/>
                <a:gd name="T29" fmla="*/ 4 h 16"/>
                <a:gd name="T30" fmla="*/ 3 w 67"/>
                <a:gd name="T31" fmla="*/ 4 h 16"/>
                <a:gd name="T32" fmla="*/ 0 w 67"/>
                <a:gd name="T33" fmla="*/ 2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20" name="Freeform 401"/>
            <p:cNvSpPr>
              <a:spLocks/>
            </p:cNvSpPr>
            <p:nvPr/>
          </p:nvSpPr>
          <p:spPr bwMode="auto">
            <a:xfrm>
              <a:off x="4604" y="1216"/>
              <a:ext cx="58" cy="28"/>
            </a:xfrm>
            <a:custGeom>
              <a:avLst/>
              <a:gdLst>
                <a:gd name="T0" fmla="*/ 0 w 64"/>
                <a:gd name="T1" fmla="*/ 0 h 32"/>
                <a:gd name="T2" fmla="*/ 5 w 64"/>
                <a:gd name="T3" fmla="*/ 1 h 32"/>
                <a:gd name="T4" fmla="*/ 11 w 64"/>
                <a:gd name="T5" fmla="*/ 2 h 32"/>
                <a:gd name="T6" fmla="*/ 16 w 64"/>
                <a:gd name="T7" fmla="*/ 4 h 32"/>
                <a:gd name="T8" fmla="*/ 22 w 64"/>
                <a:gd name="T9" fmla="*/ 4 h 32"/>
                <a:gd name="T10" fmla="*/ 29 w 64"/>
                <a:gd name="T11" fmla="*/ 8 h 32"/>
                <a:gd name="T12" fmla="*/ 34 w 64"/>
                <a:gd name="T13" fmla="*/ 10 h 32"/>
                <a:gd name="T14" fmla="*/ 38 w 64"/>
                <a:gd name="T15" fmla="*/ 12 h 32"/>
                <a:gd name="T16" fmla="*/ 40 w 64"/>
                <a:gd name="T17" fmla="*/ 15 h 32"/>
                <a:gd name="T18" fmla="*/ 38 w 64"/>
                <a:gd name="T19" fmla="*/ 17 h 32"/>
                <a:gd name="T20" fmla="*/ 34 w 64"/>
                <a:gd name="T21" fmla="*/ 16 h 32"/>
                <a:gd name="T22" fmla="*/ 28 w 64"/>
                <a:gd name="T23" fmla="*/ 15 h 32"/>
                <a:gd name="T24" fmla="*/ 22 w 64"/>
                <a:gd name="T25" fmla="*/ 11 h 32"/>
                <a:gd name="T26" fmla="*/ 15 w 64"/>
                <a:gd name="T27" fmla="*/ 9 h 32"/>
                <a:gd name="T28" fmla="*/ 8 w 64"/>
                <a:gd name="T29" fmla="*/ 4 h 32"/>
                <a:gd name="T30" fmla="*/ 4 w 64"/>
                <a:gd name="T31" fmla="*/ 3 h 32"/>
                <a:gd name="T32" fmla="*/ 0 w 6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21" name="Freeform 402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4 h 16"/>
                <a:gd name="T2" fmla="*/ 3 w 64"/>
                <a:gd name="T3" fmla="*/ 4 h 16"/>
                <a:gd name="T4" fmla="*/ 5 w 64"/>
                <a:gd name="T5" fmla="*/ 2 h 16"/>
                <a:gd name="T6" fmla="*/ 12 w 64"/>
                <a:gd name="T7" fmla="*/ 1 h 16"/>
                <a:gd name="T8" fmla="*/ 19 w 64"/>
                <a:gd name="T9" fmla="*/ 0 h 16"/>
                <a:gd name="T10" fmla="*/ 25 w 64"/>
                <a:gd name="T11" fmla="*/ 0 h 16"/>
                <a:gd name="T12" fmla="*/ 31 w 64"/>
                <a:gd name="T13" fmla="*/ 2 h 16"/>
                <a:gd name="T14" fmla="*/ 36 w 64"/>
                <a:gd name="T15" fmla="*/ 4 h 16"/>
                <a:gd name="T16" fmla="*/ 40 w 64"/>
                <a:gd name="T17" fmla="*/ 5 h 16"/>
                <a:gd name="T18" fmla="*/ 40 w 64"/>
                <a:gd name="T19" fmla="*/ 8 h 16"/>
                <a:gd name="T20" fmla="*/ 36 w 64"/>
                <a:gd name="T21" fmla="*/ 9 h 16"/>
                <a:gd name="T22" fmla="*/ 31 w 64"/>
                <a:gd name="T23" fmla="*/ 9 h 16"/>
                <a:gd name="T24" fmla="*/ 25 w 64"/>
                <a:gd name="T25" fmla="*/ 7 h 16"/>
                <a:gd name="T26" fmla="*/ 18 w 64"/>
                <a:gd name="T27" fmla="*/ 7 h 16"/>
                <a:gd name="T28" fmla="*/ 12 w 64"/>
                <a:gd name="T29" fmla="*/ 5 h 16"/>
                <a:gd name="T30" fmla="*/ 5 w 64"/>
                <a:gd name="T31" fmla="*/ 4 h 16"/>
                <a:gd name="T32" fmla="*/ 0 w 64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22" name="Freeform 403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6 h 12"/>
                <a:gd name="T2" fmla="*/ 3 w 68"/>
                <a:gd name="T3" fmla="*/ 6 h 12"/>
                <a:gd name="T4" fmla="*/ 7 w 68"/>
                <a:gd name="T5" fmla="*/ 5 h 12"/>
                <a:gd name="T6" fmla="*/ 12 w 68"/>
                <a:gd name="T7" fmla="*/ 3 h 12"/>
                <a:gd name="T8" fmla="*/ 17 w 68"/>
                <a:gd name="T9" fmla="*/ 2 h 12"/>
                <a:gd name="T10" fmla="*/ 23 w 68"/>
                <a:gd name="T11" fmla="*/ 0 h 12"/>
                <a:gd name="T12" fmla="*/ 28 w 68"/>
                <a:gd name="T13" fmla="*/ 0 h 12"/>
                <a:gd name="T14" fmla="*/ 32 w 68"/>
                <a:gd name="T15" fmla="*/ 3 h 12"/>
                <a:gd name="T16" fmla="*/ 33 w 68"/>
                <a:gd name="T17" fmla="*/ 6 h 12"/>
                <a:gd name="T18" fmla="*/ 33 w 68"/>
                <a:gd name="T19" fmla="*/ 6 h 12"/>
                <a:gd name="T20" fmla="*/ 32 w 68"/>
                <a:gd name="T21" fmla="*/ 6 h 12"/>
                <a:gd name="T22" fmla="*/ 28 w 68"/>
                <a:gd name="T23" fmla="*/ 7 h 12"/>
                <a:gd name="T24" fmla="*/ 23 w 68"/>
                <a:gd name="T25" fmla="*/ 7 h 12"/>
                <a:gd name="T26" fmla="*/ 17 w 68"/>
                <a:gd name="T27" fmla="*/ 6 h 12"/>
                <a:gd name="T28" fmla="*/ 10 w 68"/>
                <a:gd name="T29" fmla="*/ 6 h 12"/>
                <a:gd name="T30" fmla="*/ 6 w 68"/>
                <a:gd name="T31" fmla="*/ 6 h 12"/>
                <a:gd name="T32" fmla="*/ 0 w 6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23" name="Freeform 404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6 h 13"/>
                <a:gd name="T2" fmla="*/ 3 w 68"/>
                <a:gd name="T3" fmla="*/ 5 h 13"/>
                <a:gd name="T4" fmla="*/ 8 w 68"/>
                <a:gd name="T5" fmla="*/ 3 h 13"/>
                <a:gd name="T6" fmla="*/ 14 w 68"/>
                <a:gd name="T7" fmla="*/ 3 h 13"/>
                <a:gd name="T8" fmla="*/ 20 w 68"/>
                <a:gd name="T9" fmla="*/ 2 h 13"/>
                <a:gd name="T10" fmla="*/ 24 w 68"/>
                <a:gd name="T11" fmla="*/ 0 h 13"/>
                <a:gd name="T12" fmla="*/ 29 w 68"/>
                <a:gd name="T13" fmla="*/ 0 h 13"/>
                <a:gd name="T14" fmla="*/ 32 w 68"/>
                <a:gd name="T15" fmla="*/ 1 h 13"/>
                <a:gd name="T16" fmla="*/ 33 w 68"/>
                <a:gd name="T17" fmla="*/ 3 h 13"/>
                <a:gd name="T18" fmla="*/ 32 w 68"/>
                <a:gd name="T19" fmla="*/ 3 h 13"/>
                <a:gd name="T20" fmla="*/ 30 w 68"/>
                <a:gd name="T21" fmla="*/ 5 h 13"/>
                <a:gd name="T22" fmla="*/ 26 w 68"/>
                <a:gd name="T23" fmla="*/ 5 h 13"/>
                <a:gd name="T24" fmla="*/ 20 w 68"/>
                <a:gd name="T25" fmla="*/ 5 h 13"/>
                <a:gd name="T26" fmla="*/ 15 w 68"/>
                <a:gd name="T27" fmla="*/ 5 h 13"/>
                <a:gd name="T28" fmla="*/ 9 w 68"/>
                <a:gd name="T29" fmla="*/ 5 h 13"/>
                <a:gd name="T30" fmla="*/ 3 w 68"/>
                <a:gd name="T31" fmla="*/ 5 h 13"/>
                <a:gd name="T32" fmla="*/ 0 w 68"/>
                <a:gd name="T33" fmla="*/ 6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24" name="Freeform 405"/>
            <p:cNvSpPr>
              <a:spLocks/>
            </p:cNvSpPr>
            <p:nvPr/>
          </p:nvSpPr>
          <p:spPr bwMode="auto">
            <a:xfrm>
              <a:off x="4646" y="1113"/>
              <a:ext cx="69" cy="14"/>
            </a:xfrm>
            <a:custGeom>
              <a:avLst/>
              <a:gdLst>
                <a:gd name="T0" fmla="*/ 0 w 77"/>
                <a:gd name="T1" fmla="*/ 7 h 17"/>
                <a:gd name="T2" fmla="*/ 4 w 77"/>
                <a:gd name="T3" fmla="*/ 5 h 17"/>
                <a:gd name="T4" fmla="*/ 12 w 77"/>
                <a:gd name="T5" fmla="*/ 3 h 17"/>
                <a:gd name="T6" fmla="*/ 19 w 77"/>
                <a:gd name="T7" fmla="*/ 2 h 17"/>
                <a:gd name="T8" fmla="*/ 27 w 77"/>
                <a:gd name="T9" fmla="*/ 2 h 17"/>
                <a:gd name="T10" fmla="*/ 33 w 77"/>
                <a:gd name="T11" fmla="*/ 0 h 17"/>
                <a:gd name="T12" fmla="*/ 39 w 77"/>
                <a:gd name="T13" fmla="*/ 0 h 17"/>
                <a:gd name="T14" fmla="*/ 43 w 77"/>
                <a:gd name="T15" fmla="*/ 2 h 17"/>
                <a:gd name="T16" fmla="*/ 45 w 77"/>
                <a:gd name="T17" fmla="*/ 2 h 17"/>
                <a:gd name="T18" fmla="*/ 43 w 77"/>
                <a:gd name="T19" fmla="*/ 5 h 17"/>
                <a:gd name="T20" fmla="*/ 39 w 77"/>
                <a:gd name="T21" fmla="*/ 6 h 17"/>
                <a:gd name="T22" fmla="*/ 33 w 77"/>
                <a:gd name="T23" fmla="*/ 7 h 17"/>
                <a:gd name="T24" fmla="*/ 26 w 77"/>
                <a:gd name="T25" fmla="*/ 7 h 17"/>
                <a:gd name="T26" fmla="*/ 19 w 77"/>
                <a:gd name="T27" fmla="*/ 6 h 17"/>
                <a:gd name="T28" fmla="*/ 11 w 77"/>
                <a:gd name="T29" fmla="*/ 6 h 17"/>
                <a:gd name="T30" fmla="*/ 4 w 77"/>
                <a:gd name="T31" fmla="*/ 6 h 17"/>
                <a:gd name="T32" fmla="*/ 0 w 77"/>
                <a:gd name="T33" fmla="*/ 7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25" name="Freeform 406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12 h 24"/>
                <a:gd name="T2" fmla="*/ 3 w 84"/>
                <a:gd name="T3" fmla="*/ 11 h 24"/>
                <a:gd name="T4" fmla="*/ 10 w 84"/>
                <a:gd name="T5" fmla="*/ 9 h 24"/>
                <a:gd name="T6" fmla="*/ 17 w 84"/>
                <a:gd name="T7" fmla="*/ 5 h 24"/>
                <a:gd name="T8" fmla="*/ 24 w 84"/>
                <a:gd name="T9" fmla="*/ 4 h 24"/>
                <a:gd name="T10" fmla="*/ 32 w 84"/>
                <a:gd name="T11" fmla="*/ 2 h 24"/>
                <a:gd name="T12" fmla="*/ 37 w 84"/>
                <a:gd name="T13" fmla="*/ 0 h 24"/>
                <a:gd name="T14" fmla="*/ 42 w 84"/>
                <a:gd name="T15" fmla="*/ 0 h 24"/>
                <a:gd name="T16" fmla="*/ 42 w 84"/>
                <a:gd name="T17" fmla="*/ 4 h 24"/>
                <a:gd name="T18" fmla="*/ 39 w 84"/>
                <a:gd name="T19" fmla="*/ 5 h 24"/>
                <a:gd name="T20" fmla="*/ 36 w 84"/>
                <a:gd name="T21" fmla="*/ 8 h 24"/>
                <a:gd name="T22" fmla="*/ 28 w 84"/>
                <a:gd name="T23" fmla="*/ 9 h 24"/>
                <a:gd name="T24" fmla="*/ 23 w 84"/>
                <a:gd name="T25" fmla="*/ 10 h 24"/>
                <a:gd name="T26" fmla="*/ 15 w 84"/>
                <a:gd name="T27" fmla="*/ 11 h 24"/>
                <a:gd name="T28" fmla="*/ 9 w 84"/>
                <a:gd name="T29" fmla="*/ 11 h 24"/>
                <a:gd name="T30" fmla="*/ 3 w 84"/>
                <a:gd name="T31" fmla="*/ 12 h 24"/>
                <a:gd name="T32" fmla="*/ 0 w 84"/>
                <a:gd name="T33" fmla="*/ 12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26" name="Freeform 407"/>
            <p:cNvSpPr>
              <a:spLocks/>
            </p:cNvSpPr>
            <p:nvPr/>
          </p:nvSpPr>
          <p:spPr bwMode="auto">
            <a:xfrm>
              <a:off x="4653" y="1055"/>
              <a:ext cx="81" cy="30"/>
            </a:xfrm>
            <a:custGeom>
              <a:avLst/>
              <a:gdLst>
                <a:gd name="T0" fmla="*/ 0 w 92"/>
                <a:gd name="T1" fmla="*/ 21 h 33"/>
                <a:gd name="T2" fmla="*/ 4 w 92"/>
                <a:gd name="T3" fmla="*/ 15 h 33"/>
                <a:gd name="T4" fmla="*/ 11 w 92"/>
                <a:gd name="T5" fmla="*/ 12 h 33"/>
                <a:gd name="T6" fmla="*/ 18 w 92"/>
                <a:gd name="T7" fmla="*/ 6 h 33"/>
                <a:gd name="T8" fmla="*/ 28 w 92"/>
                <a:gd name="T9" fmla="*/ 5 h 33"/>
                <a:gd name="T10" fmla="*/ 36 w 92"/>
                <a:gd name="T11" fmla="*/ 1 h 33"/>
                <a:gd name="T12" fmla="*/ 42 w 92"/>
                <a:gd name="T13" fmla="*/ 0 h 33"/>
                <a:gd name="T14" fmla="*/ 47 w 92"/>
                <a:gd name="T15" fmla="*/ 2 h 33"/>
                <a:gd name="T16" fmla="*/ 48 w 92"/>
                <a:gd name="T17" fmla="*/ 5 h 33"/>
                <a:gd name="T18" fmla="*/ 48 w 92"/>
                <a:gd name="T19" fmla="*/ 7 h 33"/>
                <a:gd name="T20" fmla="*/ 42 w 92"/>
                <a:gd name="T21" fmla="*/ 12 h 33"/>
                <a:gd name="T22" fmla="*/ 37 w 92"/>
                <a:gd name="T23" fmla="*/ 14 h 33"/>
                <a:gd name="T24" fmla="*/ 29 w 92"/>
                <a:gd name="T25" fmla="*/ 15 h 33"/>
                <a:gd name="T26" fmla="*/ 20 w 92"/>
                <a:gd name="T27" fmla="*/ 18 h 33"/>
                <a:gd name="T28" fmla="*/ 12 w 92"/>
                <a:gd name="T29" fmla="*/ 19 h 33"/>
                <a:gd name="T30" fmla="*/ 5 w 92"/>
                <a:gd name="T31" fmla="*/ 20 h 33"/>
                <a:gd name="T32" fmla="*/ 0 w 92"/>
                <a:gd name="T33" fmla="*/ 2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27" name="Freeform 408"/>
            <p:cNvSpPr>
              <a:spLocks/>
            </p:cNvSpPr>
            <p:nvPr/>
          </p:nvSpPr>
          <p:spPr bwMode="auto">
            <a:xfrm>
              <a:off x="4653" y="1006"/>
              <a:ext cx="74" cy="47"/>
            </a:xfrm>
            <a:custGeom>
              <a:avLst/>
              <a:gdLst>
                <a:gd name="T0" fmla="*/ 0 w 85"/>
                <a:gd name="T1" fmla="*/ 25 h 55"/>
                <a:gd name="T2" fmla="*/ 3 w 85"/>
                <a:gd name="T3" fmla="*/ 21 h 55"/>
                <a:gd name="T4" fmla="*/ 9 w 85"/>
                <a:gd name="T5" fmla="*/ 16 h 55"/>
                <a:gd name="T6" fmla="*/ 16 w 85"/>
                <a:gd name="T7" fmla="*/ 12 h 55"/>
                <a:gd name="T8" fmla="*/ 23 w 85"/>
                <a:gd name="T9" fmla="*/ 8 h 55"/>
                <a:gd name="T10" fmla="*/ 30 w 85"/>
                <a:gd name="T11" fmla="*/ 4 h 55"/>
                <a:gd name="T12" fmla="*/ 36 w 85"/>
                <a:gd name="T13" fmla="*/ 3 h 55"/>
                <a:gd name="T14" fmla="*/ 40 w 85"/>
                <a:gd name="T15" fmla="*/ 0 h 55"/>
                <a:gd name="T16" fmla="*/ 43 w 85"/>
                <a:gd name="T17" fmla="*/ 3 h 55"/>
                <a:gd name="T18" fmla="*/ 43 w 85"/>
                <a:gd name="T19" fmla="*/ 4 h 55"/>
                <a:gd name="T20" fmla="*/ 38 w 85"/>
                <a:gd name="T21" fmla="*/ 7 h 55"/>
                <a:gd name="T22" fmla="*/ 34 w 85"/>
                <a:gd name="T23" fmla="*/ 11 h 55"/>
                <a:gd name="T24" fmla="*/ 28 w 85"/>
                <a:gd name="T25" fmla="*/ 15 h 55"/>
                <a:gd name="T26" fmla="*/ 21 w 85"/>
                <a:gd name="T27" fmla="*/ 18 h 55"/>
                <a:gd name="T28" fmla="*/ 13 w 85"/>
                <a:gd name="T29" fmla="*/ 21 h 55"/>
                <a:gd name="T30" fmla="*/ 6 w 85"/>
                <a:gd name="T31" fmla="*/ 23 h 55"/>
                <a:gd name="T32" fmla="*/ 0 w 85"/>
                <a:gd name="T33" fmla="*/ 25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28" name="Freeform 409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34 h 69"/>
                <a:gd name="T2" fmla="*/ 4 w 72"/>
                <a:gd name="T3" fmla="*/ 30 h 69"/>
                <a:gd name="T4" fmla="*/ 8 w 72"/>
                <a:gd name="T5" fmla="*/ 24 h 69"/>
                <a:gd name="T6" fmla="*/ 13 w 72"/>
                <a:gd name="T7" fmla="*/ 18 h 69"/>
                <a:gd name="T8" fmla="*/ 19 w 72"/>
                <a:gd name="T9" fmla="*/ 12 h 69"/>
                <a:gd name="T10" fmla="*/ 25 w 72"/>
                <a:gd name="T11" fmla="*/ 7 h 69"/>
                <a:gd name="T12" fmla="*/ 31 w 72"/>
                <a:gd name="T13" fmla="*/ 3 h 69"/>
                <a:gd name="T14" fmla="*/ 35 w 72"/>
                <a:gd name="T15" fmla="*/ 0 h 69"/>
                <a:gd name="T16" fmla="*/ 37 w 72"/>
                <a:gd name="T17" fmla="*/ 1 h 69"/>
                <a:gd name="T18" fmla="*/ 37 w 72"/>
                <a:gd name="T19" fmla="*/ 3 h 69"/>
                <a:gd name="T20" fmla="*/ 35 w 72"/>
                <a:gd name="T21" fmla="*/ 9 h 69"/>
                <a:gd name="T22" fmla="*/ 29 w 72"/>
                <a:gd name="T23" fmla="*/ 15 h 69"/>
                <a:gd name="T24" fmla="*/ 23 w 72"/>
                <a:gd name="T25" fmla="*/ 20 h 69"/>
                <a:gd name="T26" fmla="*/ 16 w 72"/>
                <a:gd name="T27" fmla="*/ 26 h 69"/>
                <a:gd name="T28" fmla="*/ 10 w 72"/>
                <a:gd name="T29" fmla="*/ 30 h 69"/>
                <a:gd name="T30" fmla="*/ 4 w 72"/>
                <a:gd name="T31" fmla="*/ 32 h 69"/>
                <a:gd name="T32" fmla="*/ 0 w 72"/>
                <a:gd name="T33" fmla="*/ 34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29" name="Freeform 410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30 w 67"/>
                <a:gd name="T1" fmla="*/ 4 h 62"/>
                <a:gd name="T2" fmla="*/ 30 w 67"/>
                <a:gd name="T3" fmla="*/ 4 h 62"/>
                <a:gd name="T4" fmla="*/ 26 w 67"/>
                <a:gd name="T5" fmla="*/ 8 h 62"/>
                <a:gd name="T6" fmla="*/ 22 w 67"/>
                <a:gd name="T7" fmla="*/ 11 h 62"/>
                <a:gd name="T8" fmla="*/ 18 w 67"/>
                <a:gd name="T9" fmla="*/ 16 h 62"/>
                <a:gd name="T10" fmla="*/ 12 w 67"/>
                <a:gd name="T11" fmla="*/ 20 h 62"/>
                <a:gd name="T12" fmla="*/ 8 w 67"/>
                <a:gd name="T13" fmla="*/ 25 h 62"/>
                <a:gd name="T14" fmla="*/ 3 w 67"/>
                <a:gd name="T15" fmla="*/ 30 h 62"/>
                <a:gd name="T16" fmla="*/ 0 w 67"/>
                <a:gd name="T17" fmla="*/ 34 h 62"/>
                <a:gd name="T18" fmla="*/ 3 w 67"/>
                <a:gd name="T19" fmla="*/ 28 h 62"/>
                <a:gd name="T20" fmla="*/ 6 w 67"/>
                <a:gd name="T21" fmla="*/ 22 h 62"/>
                <a:gd name="T22" fmla="*/ 9 w 67"/>
                <a:gd name="T23" fmla="*/ 15 h 62"/>
                <a:gd name="T24" fmla="*/ 14 w 67"/>
                <a:gd name="T25" fmla="*/ 9 h 62"/>
                <a:gd name="T26" fmla="*/ 19 w 67"/>
                <a:gd name="T27" fmla="*/ 4 h 62"/>
                <a:gd name="T28" fmla="*/ 22 w 67"/>
                <a:gd name="T29" fmla="*/ 1 h 62"/>
                <a:gd name="T30" fmla="*/ 27 w 67"/>
                <a:gd name="T31" fmla="*/ 0 h 62"/>
                <a:gd name="T32" fmla="*/ 30 w 67"/>
                <a:gd name="T33" fmla="*/ 4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30" name="Freeform 411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4 w 79"/>
                <a:gd name="T1" fmla="*/ 159 h 311"/>
                <a:gd name="T2" fmla="*/ 4 w 79"/>
                <a:gd name="T3" fmla="*/ 159 h 311"/>
                <a:gd name="T4" fmla="*/ 2 w 79"/>
                <a:gd name="T5" fmla="*/ 157 h 311"/>
                <a:gd name="T6" fmla="*/ 1 w 79"/>
                <a:gd name="T7" fmla="*/ 157 h 311"/>
                <a:gd name="T8" fmla="*/ 0 w 79"/>
                <a:gd name="T9" fmla="*/ 156 h 311"/>
                <a:gd name="T10" fmla="*/ 17 w 79"/>
                <a:gd name="T11" fmla="*/ 136 h 311"/>
                <a:gd name="T12" fmla="*/ 27 w 79"/>
                <a:gd name="T13" fmla="*/ 115 h 311"/>
                <a:gd name="T14" fmla="*/ 35 w 79"/>
                <a:gd name="T15" fmla="*/ 94 h 311"/>
                <a:gd name="T16" fmla="*/ 35 w 79"/>
                <a:gd name="T17" fmla="*/ 72 h 311"/>
                <a:gd name="T18" fmla="*/ 35 w 79"/>
                <a:gd name="T19" fmla="*/ 52 h 311"/>
                <a:gd name="T20" fmla="*/ 31 w 79"/>
                <a:gd name="T21" fmla="*/ 32 h 311"/>
                <a:gd name="T22" fmla="*/ 27 w 79"/>
                <a:gd name="T23" fmla="*/ 15 h 311"/>
                <a:gd name="T24" fmla="*/ 24 w 79"/>
                <a:gd name="T25" fmla="*/ 0 h 311"/>
                <a:gd name="T26" fmla="*/ 34 w 79"/>
                <a:gd name="T27" fmla="*/ 10 h 311"/>
                <a:gd name="T28" fmla="*/ 40 w 79"/>
                <a:gd name="T29" fmla="*/ 27 h 311"/>
                <a:gd name="T30" fmla="*/ 43 w 79"/>
                <a:gd name="T31" fmla="*/ 50 h 311"/>
                <a:gd name="T32" fmla="*/ 43 w 79"/>
                <a:gd name="T33" fmla="*/ 75 h 311"/>
                <a:gd name="T34" fmla="*/ 40 w 79"/>
                <a:gd name="T35" fmla="*/ 101 h 311"/>
                <a:gd name="T36" fmla="*/ 32 w 79"/>
                <a:gd name="T37" fmla="*/ 125 h 311"/>
                <a:gd name="T38" fmla="*/ 21 w 79"/>
                <a:gd name="T39" fmla="*/ 145 h 311"/>
                <a:gd name="T40" fmla="*/ 4 w 79"/>
                <a:gd name="T41" fmla="*/ 159 h 3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31" name="Freeform 412"/>
            <p:cNvSpPr>
              <a:spLocks/>
            </p:cNvSpPr>
            <p:nvPr/>
          </p:nvSpPr>
          <p:spPr bwMode="auto">
            <a:xfrm>
              <a:off x="4531" y="667"/>
              <a:ext cx="57" cy="35"/>
            </a:xfrm>
            <a:custGeom>
              <a:avLst/>
              <a:gdLst>
                <a:gd name="T0" fmla="*/ 30 w 67"/>
                <a:gd name="T1" fmla="*/ 19 h 41"/>
                <a:gd name="T2" fmla="*/ 26 w 67"/>
                <a:gd name="T3" fmla="*/ 15 h 41"/>
                <a:gd name="T4" fmla="*/ 22 w 67"/>
                <a:gd name="T5" fmla="*/ 11 h 41"/>
                <a:gd name="T6" fmla="*/ 19 w 67"/>
                <a:gd name="T7" fmla="*/ 8 h 41"/>
                <a:gd name="T8" fmla="*/ 14 w 67"/>
                <a:gd name="T9" fmla="*/ 5 h 41"/>
                <a:gd name="T10" fmla="*/ 9 w 67"/>
                <a:gd name="T11" fmla="*/ 3 h 41"/>
                <a:gd name="T12" fmla="*/ 5 w 67"/>
                <a:gd name="T13" fmla="*/ 2 h 41"/>
                <a:gd name="T14" fmla="*/ 3 w 67"/>
                <a:gd name="T15" fmla="*/ 0 h 41"/>
                <a:gd name="T16" fmla="*/ 0 w 67"/>
                <a:gd name="T17" fmla="*/ 3 h 41"/>
                <a:gd name="T18" fmla="*/ 1 w 67"/>
                <a:gd name="T19" fmla="*/ 3 h 41"/>
                <a:gd name="T20" fmla="*/ 3 w 67"/>
                <a:gd name="T21" fmla="*/ 5 h 41"/>
                <a:gd name="T22" fmla="*/ 7 w 67"/>
                <a:gd name="T23" fmla="*/ 6 h 41"/>
                <a:gd name="T24" fmla="*/ 10 w 67"/>
                <a:gd name="T25" fmla="*/ 8 h 41"/>
                <a:gd name="T26" fmla="*/ 16 w 67"/>
                <a:gd name="T27" fmla="*/ 10 h 41"/>
                <a:gd name="T28" fmla="*/ 20 w 67"/>
                <a:gd name="T29" fmla="*/ 13 h 41"/>
                <a:gd name="T30" fmla="*/ 26 w 67"/>
                <a:gd name="T31" fmla="*/ 15 h 41"/>
                <a:gd name="T32" fmla="*/ 30 w 67"/>
                <a:gd name="T33" fmla="*/ 19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32" name="Freeform 413"/>
            <p:cNvSpPr>
              <a:spLocks/>
            </p:cNvSpPr>
            <p:nvPr/>
          </p:nvSpPr>
          <p:spPr bwMode="auto">
            <a:xfrm>
              <a:off x="4529" y="686"/>
              <a:ext cx="65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6 w 74"/>
                <a:gd name="T5" fmla="*/ 1 h 46"/>
                <a:gd name="T6" fmla="*/ 11 w 74"/>
                <a:gd name="T7" fmla="*/ 4 h 46"/>
                <a:gd name="T8" fmla="*/ 16 w 74"/>
                <a:gd name="T9" fmla="*/ 6 h 46"/>
                <a:gd name="T10" fmla="*/ 23 w 74"/>
                <a:gd name="T11" fmla="*/ 10 h 46"/>
                <a:gd name="T12" fmla="*/ 29 w 74"/>
                <a:gd name="T13" fmla="*/ 15 h 46"/>
                <a:gd name="T14" fmla="*/ 35 w 74"/>
                <a:gd name="T15" fmla="*/ 21 h 46"/>
                <a:gd name="T16" fmla="*/ 39 w 74"/>
                <a:gd name="T17" fmla="*/ 26 h 46"/>
                <a:gd name="T18" fmla="*/ 34 w 74"/>
                <a:gd name="T19" fmla="*/ 23 h 46"/>
                <a:gd name="T20" fmla="*/ 28 w 74"/>
                <a:gd name="T21" fmla="*/ 20 h 46"/>
                <a:gd name="T22" fmla="*/ 21 w 74"/>
                <a:gd name="T23" fmla="*/ 16 h 46"/>
                <a:gd name="T24" fmla="*/ 15 w 74"/>
                <a:gd name="T25" fmla="*/ 12 h 46"/>
                <a:gd name="T26" fmla="*/ 9 w 74"/>
                <a:gd name="T27" fmla="*/ 9 h 46"/>
                <a:gd name="T28" fmla="*/ 4 w 74"/>
                <a:gd name="T29" fmla="*/ 4 h 46"/>
                <a:gd name="T30" fmla="*/ 1 w 74"/>
                <a:gd name="T31" fmla="*/ 4 h 46"/>
                <a:gd name="T32" fmla="*/ 0 w 74"/>
                <a:gd name="T33" fmla="*/ 1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33" name="Freeform 414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4 w 96"/>
                <a:gd name="T3" fmla="*/ 0 h 64"/>
                <a:gd name="T4" fmla="*/ 8 w 96"/>
                <a:gd name="T5" fmla="*/ 3 h 64"/>
                <a:gd name="T6" fmla="*/ 15 w 96"/>
                <a:gd name="T7" fmla="*/ 3 h 64"/>
                <a:gd name="T8" fmla="*/ 23 w 96"/>
                <a:gd name="T9" fmla="*/ 7 h 64"/>
                <a:gd name="T10" fmla="*/ 31 w 96"/>
                <a:gd name="T11" fmla="*/ 12 h 64"/>
                <a:gd name="T12" fmla="*/ 39 w 96"/>
                <a:gd name="T13" fmla="*/ 17 h 64"/>
                <a:gd name="T14" fmla="*/ 46 w 96"/>
                <a:gd name="T15" fmla="*/ 21 h 64"/>
                <a:gd name="T16" fmla="*/ 50 w 96"/>
                <a:gd name="T17" fmla="*/ 28 h 64"/>
                <a:gd name="T18" fmla="*/ 46 w 96"/>
                <a:gd name="T19" fmla="*/ 25 h 64"/>
                <a:gd name="T20" fmla="*/ 39 w 96"/>
                <a:gd name="T21" fmla="*/ 21 h 64"/>
                <a:gd name="T22" fmla="*/ 31 w 96"/>
                <a:gd name="T23" fmla="*/ 18 h 64"/>
                <a:gd name="T24" fmla="*/ 22 w 96"/>
                <a:gd name="T25" fmla="*/ 14 h 64"/>
                <a:gd name="T26" fmla="*/ 12 w 96"/>
                <a:gd name="T27" fmla="*/ 10 h 64"/>
                <a:gd name="T28" fmla="*/ 5 w 96"/>
                <a:gd name="T29" fmla="*/ 6 h 64"/>
                <a:gd name="T30" fmla="*/ 2 w 96"/>
                <a:gd name="T31" fmla="*/ 3 h 64"/>
                <a:gd name="T32" fmla="*/ 0 w 96"/>
                <a:gd name="T33" fmla="*/ 1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34" name="Freeform 415"/>
            <p:cNvSpPr>
              <a:spLocks/>
            </p:cNvSpPr>
            <p:nvPr/>
          </p:nvSpPr>
          <p:spPr bwMode="auto">
            <a:xfrm>
              <a:off x="4502" y="772"/>
              <a:ext cx="92" cy="60"/>
            </a:xfrm>
            <a:custGeom>
              <a:avLst/>
              <a:gdLst>
                <a:gd name="T0" fmla="*/ 0 w 105"/>
                <a:gd name="T1" fmla="*/ 1 h 68"/>
                <a:gd name="T2" fmla="*/ 4 w 105"/>
                <a:gd name="T3" fmla="*/ 0 h 68"/>
                <a:gd name="T4" fmla="*/ 9 w 105"/>
                <a:gd name="T5" fmla="*/ 4 h 68"/>
                <a:gd name="T6" fmla="*/ 17 w 105"/>
                <a:gd name="T7" fmla="*/ 6 h 68"/>
                <a:gd name="T8" fmla="*/ 26 w 105"/>
                <a:gd name="T9" fmla="*/ 11 h 68"/>
                <a:gd name="T10" fmla="*/ 35 w 105"/>
                <a:gd name="T11" fmla="*/ 17 h 68"/>
                <a:gd name="T12" fmla="*/ 44 w 105"/>
                <a:gd name="T13" fmla="*/ 24 h 68"/>
                <a:gd name="T14" fmla="*/ 51 w 105"/>
                <a:gd name="T15" fmla="*/ 30 h 68"/>
                <a:gd name="T16" fmla="*/ 54 w 105"/>
                <a:gd name="T17" fmla="*/ 36 h 68"/>
                <a:gd name="T18" fmla="*/ 50 w 105"/>
                <a:gd name="T19" fmla="*/ 34 h 68"/>
                <a:gd name="T20" fmla="*/ 43 w 105"/>
                <a:gd name="T21" fmla="*/ 30 h 68"/>
                <a:gd name="T22" fmla="*/ 34 w 105"/>
                <a:gd name="T23" fmla="*/ 25 h 68"/>
                <a:gd name="T24" fmla="*/ 24 w 105"/>
                <a:gd name="T25" fmla="*/ 19 h 68"/>
                <a:gd name="T26" fmla="*/ 15 w 105"/>
                <a:gd name="T27" fmla="*/ 13 h 68"/>
                <a:gd name="T28" fmla="*/ 7 w 105"/>
                <a:gd name="T29" fmla="*/ 8 h 68"/>
                <a:gd name="T30" fmla="*/ 4 w 105"/>
                <a:gd name="T31" fmla="*/ 4 h 68"/>
                <a:gd name="T32" fmla="*/ 0 w 105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35" name="Freeform 416"/>
            <p:cNvSpPr>
              <a:spLocks/>
            </p:cNvSpPr>
            <p:nvPr/>
          </p:nvSpPr>
          <p:spPr bwMode="auto">
            <a:xfrm>
              <a:off x="4509" y="800"/>
              <a:ext cx="76" cy="65"/>
            </a:xfrm>
            <a:custGeom>
              <a:avLst/>
              <a:gdLst>
                <a:gd name="T0" fmla="*/ 0 w 85"/>
                <a:gd name="T1" fmla="*/ 0 h 72"/>
                <a:gd name="T2" fmla="*/ 4 w 85"/>
                <a:gd name="T3" fmla="*/ 0 h 72"/>
                <a:gd name="T4" fmla="*/ 9 w 85"/>
                <a:gd name="T5" fmla="*/ 5 h 72"/>
                <a:gd name="T6" fmla="*/ 16 w 85"/>
                <a:gd name="T7" fmla="*/ 10 h 72"/>
                <a:gd name="T8" fmla="*/ 24 w 85"/>
                <a:gd name="T9" fmla="*/ 15 h 72"/>
                <a:gd name="T10" fmla="*/ 33 w 85"/>
                <a:gd name="T11" fmla="*/ 23 h 72"/>
                <a:gd name="T12" fmla="*/ 41 w 85"/>
                <a:gd name="T13" fmla="*/ 31 h 72"/>
                <a:gd name="T14" fmla="*/ 46 w 85"/>
                <a:gd name="T15" fmla="*/ 38 h 72"/>
                <a:gd name="T16" fmla="*/ 49 w 85"/>
                <a:gd name="T17" fmla="*/ 43 h 72"/>
                <a:gd name="T18" fmla="*/ 44 w 85"/>
                <a:gd name="T19" fmla="*/ 40 h 72"/>
                <a:gd name="T20" fmla="*/ 37 w 85"/>
                <a:gd name="T21" fmla="*/ 34 h 72"/>
                <a:gd name="T22" fmla="*/ 29 w 85"/>
                <a:gd name="T23" fmla="*/ 28 h 72"/>
                <a:gd name="T24" fmla="*/ 20 w 85"/>
                <a:gd name="T25" fmla="*/ 21 h 72"/>
                <a:gd name="T26" fmla="*/ 12 w 85"/>
                <a:gd name="T27" fmla="*/ 14 h 72"/>
                <a:gd name="T28" fmla="*/ 4 w 85"/>
                <a:gd name="T29" fmla="*/ 8 h 72"/>
                <a:gd name="T30" fmla="*/ 1 w 85"/>
                <a:gd name="T31" fmla="*/ 5 h 72"/>
                <a:gd name="T32" fmla="*/ 0 w 85"/>
                <a:gd name="T33" fmla="*/ 0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36" name="Freeform 417"/>
            <p:cNvSpPr>
              <a:spLocks/>
            </p:cNvSpPr>
            <p:nvPr/>
          </p:nvSpPr>
          <p:spPr bwMode="auto">
            <a:xfrm>
              <a:off x="4511" y="835"/>
              <a:ext cx="62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7 w 70"/>
                <a:gd name="T5" fmla="*/ 2 h 62"/>
                <a:gd name="T6" fmla="*/ 13 w 70"/>
                <a:gd name="T7" fmla="*/ 4 h 62"/>
                <a:gd name="T8" fmla="*/ 19 w 70"/>
                <a:gd name="T9" fmla="*/ 10 h 62"/>
                <a:gd name="T10" fmla="*/ 26 w 70"/>
                <a:gd name="T11" fmla="*/ 14 h 62"/>
                <a:gd name="T12" fmla="*/ 31 w 70"/>
                <a:gd name="T13" fmla="*/ 21 h 62"/>
                <a:gd name="T14" fmla="*/ 35 w 70"/>
                <a:gd name="T15" fmla="*/ 27 h 62"/>
                <a:gd name="T16" fmla="*/ 38 w 70"/>
                <a:gd name="T17" fmla="*/ 34 h 62"/>
                <a:gd name="T18" fmla="*/ 35 w 70"/>
                <a:gd name="T19" fmla="*/ 30 h 62"/>
                <a:gd name="T20" fmla="*/ 29 w 70"/>
                <a:gd name="T21" fmla="*/ 26 h 62"/>
                <a:gd name="T22" fmla="*/ 21 w 70"/>
                <a:gd name="T23" fmla="*/ 21 h 62"/>
                <a:gd name="T24" fmla="*/ 15 w 70"/>
                <a:gd name="T25" fmla="*/ 15 h 62"/>
                <a:gd name="T26" fmla="*/ 9 w 70"/>
                <a:gd name="T27" fmla="*/ 10 h 62"/>
                <a:gd name="T28" fmla="*/ 4 w 70"/>
                <a:gd name="T29" fmla="*/ 5 h 62"/>
                <a:gd name="T30" fmla="*/ 1 w 70"/>
                <a:gd name="T31" fmla="*/ 4 h 62"/>
                <a:gd name="T32" fmla="*/ 0 w 70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37" name="Freeform 418"/>
            <p:cNvSpPr>
              <a:spLocks/>
            </p:cNvSpPr>
            <p:nvPr/>
          </p:nvSpPr>
          <p:spPr bwMode="auto">
            <a:xfrm>
              <a:off x="4511" y="869"/>
              <a:ext cx="44" cy="45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5 w 49"/>
                <a:gd name="T5" fmla="*/ 3 h 53"/>
                <a:gd name="T6" fmla="*/ 11 w 49"/>
                <a:gd name="T7" fmla="*/ 4 h 53"/>
                <a:gd name="T8" fmla="*/ 16 w 49"/>
                <a:gd name="T9" fmla="*/ 8 h 53"/>
                <a:gd name="T10" fmla="*/ 21 w 49"/>
                <a:gd name="T11" fmla="*/ 13 h 53"/>
                <a:gd name="T12" fmla="*/ 25 w 49"/>
                <a:gd name="T13" fmla="*/ 17 h 53"/>
                <a:gd name="T14" fmla="*/ 28 w 49"/>
                <a:gd name="T15" fmla="*/ 21 h 53"/>
                <a:gd name="T16" fmla="*/ 29 w 49"/>
                <a:gd name="T17" fmla="*/ 23 h 53"/>
                <a:gd name="T18" fmla="*/ 26 w 49"/>
                <a:gd name="T19" fmla="*/ 21 h 53"/>
                <a:gd name="T20" fmla="*/ 21 w 49"/>
                <a:gd name="T21" fmla="*/ 18 h 53"/>
                <a:gd name="T22" fmla="*/ 16 w 49"/>
                <a:gd name="T23" fmla="*/ 14 h 53"/>
                <a:gd name="T24" fmla="*/ 12 w 49"/>
                <a:gd name="T25" fmla="*/ 11 h 53"/>
                <a:gd name="T26" fmla="*/ 7 w 49"/>
                <a:gd name="T27" fmla="*/ 7 h 53"/>
                <a:gd name="T28" fmla="*/ 4 w 49"/>
                <a:gd name="T29" fmla="*/ 4 h 53"/>
                <a:gd name="T30" fmla="*/ 1 w 49"/>
                <a:gd name="T31" fmla="*/ 3 h 53"/>
                <a:gd name="T32" fmla="*/ 0 w 4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38" name="Freeform 419"/>
            <p:cNvSpPr>
              <a:spLocks/>
            </p:cNvSpPr>
            <p:nvPr/>
          </p:nvSpPr>
          <p:spPr bwMode="auto">
            <a:xfrm>
              <a:off x="4515" y="899"/>
              <a:ext cx="30" cy="31"/>
            </a:xfrm>
            <a:custGeom>
              <a:avLst/>
              <a:gdLst>
                <a:gd name="T0" fmla="*/ 2 w 35"/>
                <a:gd name="T1" fmla="*/ 0 h 36"/>
                <a:gd name="T2" fmla="*/ 3 w 35"/>
                <a:gd name="T3" fmla="*/ 0 h 36"/>
                <a:gd name="T4" fmla="*/ 5 w 35"/>
                <a:gd name="T5" fmla="*/ 3 h 36"/>
                <a:gd name="T6" fmla="*/ 8 w 35"/>
                <a:gd name="T7" fmla="*/ 3 h 36"/>
                <a:gd name="T8" fmla="*/ 11 w 35"/>
                <a:gd name="T9" fmla="*/ 6 h 36"/>
                <a:gd name="T10" fmla="*/ 13 w 35"/>
                <a:gd name="T11" fmla="*/ 9 h 36"/>
                <a:gd name="T12" fmla="*/ 15 w 35"/>
                <a:gd name="T13" fmla="*/ 12 h 36"/>
                <a:gd name="T14" fmla="*/ 16 w 35"/>
                <a:gd name="T15" fmla="*/ 14 h 36"/>
                <a:gd name="T16" fmla="*/ 15 w 35"/>
                <a:gd name="T17" fmla="*/ 17 h 36"/>
                <a:gd name="T18" fmla="*/ 15 w 35"/>
                <a:gd name="T19" fmla="*/ 14 h 36"/>
                <a:gd name="T20" fmla="*/ 13 w 35"/>
                <a:gd name="T21" fmla="*/ 11 h 36"/>
                <a:gd name="T22" fmla="*/ 9 w 35"/>
                <a:gd name="T23" fmla="*/ 9 h 36"/>
                <a:gd name="T24" fmla="*/ 6 w 35"/>
                <a:gd name="T25" fmla="*/ 6 h 36"/>
                <a:gd name="T26" fmla="*/ 3 w 35"/>
                <a:gd name="T27" fmla="*/ 5 h 36"/>
                <a:gd name="T28" fmla="*/ 2 w 35"/>
                <a:gd name="T29" fmla="*/ 3 h 36"/>
                <a:gd name="T30" fmla="*/ 0 w 35"/>
                <a:gd name="T31" fmla="*/ 3 h 36"/>
                <a:gd name="T32" fmla="*/ 2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39" name="Freeform 420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21 w 43"/>
                <a:gd name="T1" fmla="*/ 21 h 40"/>
                <a:gd name="T2" fmla="*/ 19 w 43"/>
                <a:gd name="T3" fmla="*/ 19 h 40"/>
                <a:gd name="T4" fmla="*/ 15 w 43"/>
                <a:gd name="T5" fmla="*/ 18 h 40"/>
                <a:gd name="T6" fmla="*/ 11 w 43"/>
                <a:gd name="T7" fmla="*/ 15 h 40"/>
                <a:gd name="T8" fmla="*/ 8 w 43"/>
                <a:gd name="T9" fmla="*/ 12 h 40"/>
                <a:gd name="T10" fmla="*/ 3 w 43"/>
                <a:gd name="T11" fmla="*/ 9 h 40"/>
                <a:gd name="T12" fmla="*/ 2 w 43"/>
                <a:gd name="T13" fmla="*/ 5 h 40"/>
                <a:gd name="T14" fmla="*/ 0 w 43"/>
                <a:gd name="T15" fmla="*/ 4 h 40"/>
                <a:gd name="T16" fmla="*/ 1 w 43"/>
                <a:gd name="T17" fmla="*/ 1 h 40"/>
                <a:gd name="T18" fmla="*/ 3 w 43"/>
                <a:gd name="T19" fmla="*/ 0 h 40"/>
                <a:gd name="T20" fmla="*/ 5 w 43"/>
                <a:gd name="T21" fmla="*/ 2 h 40"/>
                <a:gd name="T22" fmla="*/ 8 w 43"/>
                <a:gd name="T23" fmla="*/ 4 h 40"/>
                <a:gd name="T24" fmla="*/ 11 w 43"/>
                <a:gd name="T25" fmla="*/ 8 h 40"/>
                <a:gd name="T26" fmla="*/ 14 w 43"/>
                <a:gd name="T27" fmla="*/ 11 h 40"/>
                <a:gd name="T28" fmla="*/ 16 w 43"/>
                <a:gd name="T29" fmla="*/ 16 h 40"/>
                <a:gd name="T30" fmla="*/ 19 w 43"/>
                <a:gd name="T31" fmla="*/ 19 h 40"/>
                <a:gd name="T32" fmla="*/ 21 w 43"/>
                <a:gd name="T33" fmla="*/ 2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0" name="Freeform 421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23 h 46"/>
                <a:gd name="T2" fmla="*/ 3 w 22"/>
                <a:gd name="T3" fmla="*/ 18 h 46"/>
                <a:gd name="T4" fmla="*/ 8 w 22"/>
                <a:gd name="T5" fmla="*/ 11 h 46"/>
                <a:gd name="T6" fmla="*/ 10 w 22"/>
                <a:gd name="T7" fmla="*/ 4 h 46"/>
                <a:gd name="T8" fmla="*/ 10 w 22"/>
                <a:gd name="T9" fmla="*/ 0 h 46"/>
                <a:gd name="T10" fmla="*/ 7 w 22"/>
                <a:gd name="T11" fmla="*/ 2 h 46"/>
                <a:gd name="T12" fmla="*/ 3 w 22"/>
                <a:gd name="T13" fmla="*/ 8 h 46"/>
                <a:gd name="T14" fmla="*/ 3 w 22"/>
                <a:gd name="T15" fmla="*/ 17 h 46"/>
                <a:gd name="T16" fmla="*/ 0 w 22"/>
                <a:gd name="T17" fmla="*/ 2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1" name="Freeform 422"/>
            <p:cNvSpPr>
              <a:spLocks/>
            </p:cNvSpPr>
            <p:nvPr/>
          </p:nvSpPr>
          <p:spPr bwMode="auto">
            <a:xfrm>
              <a:off x="4566" y="627"/>
              <a:ext cx="10" cy="47"/>
            </a:xfrm>
            <a:custGeom>
              <a:avLst/>
              <a:gdLst>
                <a:gd name="T0" fmla="*/ 5 w 12"/>
                <a:gd name="T1" fmla="*/ 29 h 53"/>
                <a:gd name="T2" fmla="*/ 5 w 12"/>
                <a:gd name="T3" fmla="*/ 24 h 53"/>
                <a:gd name="T4" fmla="*/ 5 w 12"/>
                <a:gd name="T5" fmla="*/ 14 h 53"/>
                <a:gd name="T6" fmla="*/ 4 w 12"/>
                <a:gd name="T7" fmla="*/ 4 h 53"/>
                <a:gd name="T8" fmla="*/ 3 w 12"/>
                <a:gd name="T9" fmla="*/ 0 h 53"/>
                <a:gd name="T10" fmla="*/ 0 w 12"/>
                <a:gd name="T11" fmla="*/ 4 h 53"/>
                <a:gd name="T12" fmla="*/ 3 w 12"/>
                <a:gd name="T13" fmla="*/ 12 h 53"/>
                <a:gd name="T14" fmla="*/ 3 w 12"/>
                <a:gd name="T15" fmla="*/ 22 h 53"/>
                <a:gd name="T16" fmla="*/ 5 w 12"/>
                <a:gd name="T17" fmla="*/ 29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2" name="Freeform 423"/>
            <p:cNvSpPr>
              <a:spLocks/>
            </p:cNvSpPr>
            <p:nvPr/>
          </p:nvSpPr>
          <p:spPr bwMode="auto">
            <a:xfrm>
              <a:off x="4585" y="655"/>
              <a:ext cx="37" cy="42"/>
            </a:xfrm>
            <a:custGeom>
              <a:avLst/>
              <a:gdLst>
                <a:gd name="T0" fmla="*/ 0 w 41"/>
                <a:gd name="T1" fmla="*/ 27 h 47"/>
                <a:gd name="T2" fmla="*/ 3 w 41"/>
                <a:gd name="T3" fmla="*/ 23 h 47"/>
                <a:gd name="T4" fmla="*/ 5 w 41"/>
                <a:gd name="T5" fmla="*/ 19 h 47"/>
                <a:gd name="T6" fmla="*/ 10 w 41"/>
                <a:gd name="T7" fmla="*/ 13 h 47"/>
                <a:gd name="T8" fmla="*/ 12 w 41"/>
                <a:gd name="T9" fmla="*/ 10 h 47"/>
                <a:gd name="T10" fmla="*/ 16 w 41"/>
                <a:gd name="T11" fmla="*/ 4 h 47"/>
                <a:gd name="T12" fmla="*/ 20 w 41"/>
                <a:gd name="T13" fmla="*/ 3 h 47"/>
                <a:gd name="T14" fmla="*/ 23 w 41"/>
                <a:gd name="T15" fmla="*/ 0 h 47"/>
                <a:gd name="T16" fmla="*/ 24 w 41"/>
                <a:gd name="T17" fmla="*/ 1 h 47"/>
                <a:gd name="T18" fmla="*/ 24 w 41"/>
                <a:gd name="T19" fmla="*/ 4 h 47"/>
                <a:gd name="T20" fmla="*/ 23 w 41"/>
                <a:gd name="T21" fmla="*/ 5 h 47"/>
                <a:gd name="T22" fmla="*/ 19 w 41"/>
                <a:gd name="T23" fmla="*/ 10 h 47"/>
                <a:gd name="T24" fmla="*/ 15 w 41"/>
                <a:gd name="T25" fmla="*/ 13 h 47"/>
                <a:gd name="T26" fmla="*/ 11 w 41"/>
                <a:gd name="T27" fmla="*/ 19 h 47"/>
                <a:gd name="T28" fmla="*/ 5 w 41"/>
                <a:gd name="T29" fmla="*/ 21 h 47"/>
                <a:gd name="T30" fmla="*/ 3 w 41"/>
                <a:gd name="T31" fmla="*/ 24 h 47"/>
                <a:gd name="T32" fmla="*/ 0 w 41"/>
                <a:gd name="T33" fmla="*/ 27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3" name="Freeform 424"/>
            <p:cNvSpPr>
              <a:spLocks/>
            </p:cNvSpPr>
            <p:nvPr/>
          </p:nvSpPr>
          <p:spPr bwMode="auto">
            <a:xfrm>
              <a:off x="4552" y="911"/>
              <a:ext cx="59" cy="12"/>
            </a:xfrm>
            <a:custGeom>
              <a:avLst/>
              <a:gdLst>
                <a:gd name="T0" fmla="*/ 0 w 68"/>
                <a:gd name="T1" fmla="*/ 2 h 15"/>
                <a:gd name="T2" fmla="*/ 3 w 68"/>
                <a:gd name="T3" fmla="*/ 1 h 15"/>
                <a:gd name="T4" fmla="*/ 9 w 68"/>
                <a:gd name="T5" fmla="*/ 1 h 15"/>
                <a:gd name="T6" fmla="*/ 14 w 68"/>
                <a:gd name="T7" fmla="*/ 0 h 15"/>
                <a:gd name="T8" fmla="*/ 20 w 68"/>
                <a:gd name="T9" fmla="*/ 0 h 15"/>
                <a:gd name="T10" fmla="*/ 24 w 68"/>
                <a:gd name="T11" fmla="*/ 1 h 15"/>
                <a:gd name="T12" fmla="*/ 28 w 68"/>
                <a:gd name="T13" fmla="*/ 2 h 15"/>
                <a:gd name="T14" fmla="*/ 32 w 68"/>
                <a:gd name="T15" fmla="*/ 2 h 15"/>
                <a:gd name="T16" fmla="*/ 33 w 68"/>
                <a:gd name="T17" fmla="*/ 3 h 15"/>
                <a:gd name="T18" fmla="*/ 32 w 68"/>
                <a:gd name="T19" fmla="*/ 5 h 15"/>
                <a:gd name="T20" fmla="*/ 30 w 68"/>
                <a:gd name="T21" fmla="*/ 5 h 15"/>
                <a:gd name="T22" fmla="*/ 25 w 68"/>
                <a:gd name="T23" fmla="*/ 5 h 15"/>
                <a:gd name="T24" fmla="*/ 20 w 68"/>
                <a:gd name="T25" fmla="*/ 4 h 15"/>
                <a:gd name="T26" fmla="*/ 15 w 68"/>
                <a:gd name="T27" fmla="*/ 2 h 15"/>
                <a:gd name="T28" fmla="*/ 9 w 68"/>
                <a:gd name="T29" fmla="*/ 2 h 15"/>
                <a:gd name="T30" fmla="*/ 3 w 68"/>
                <a:gd name="T31" fmla="*/ 2 h 15"/>
                <a:gd name="T32" fmla="*/ 0 w 68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4" name="Freeform 425"/>
            <p:cNvSpPr>
              <a:spLocks/>
            </p:cNvSpPr>
            <p:nvPr/>
          </p:nvSpPr>
          <p:spPr bwMode="auto">
            <a:xfrm>
              <a:off x="4545" y="925"/>
              <a:ext cx="56" cy="21"/>
            </a:xfrm>
            <a:custGeom>
              <a:avLst/>
              <a:gdLst>
                <a:gd name="T0" fmla="*/ 0 w 65"/>
                <a:gd name="T1" fmla="*/ 0 h 25"/>
                <a:gd name="T2" fmla="*/ 3 w 65"/>
                <a:gd name="T3" fmla="*/ 0 h 25"/>
                <a:gd name="T4" fmla="*/ 7 w 65"/>
                <a:gd name="T5" fmla="*/ 1 h 25"/>
                <a:gd name="T6" fmla="*/ 12 w 65"/>
                <a:gd name="T7" fmla="*/ 3 h 25"/>
                <a:gd name="T8" fmla="*/ 18 w 65"/>
                <a:gd name="T9" fmla="*/ 3 h 25"/>
                <a:gd name="T10" fmla="*/ 22 w 65"/>
                <a:gd name="T11" fmla="*/ 3 h 25"/>
                <a:gd name="T12" fmla="*/ 26 w 65"/>
                <a:gd name="T13" fmla="*/ 6 h 25"/>
                <a:gd name="T14" fmla="*/ 29 w 65"/>
                <a:gd name="T15" fmla="*/ 7 h 25"/>
                <a:gd name="T16" fmla="*/ 30 w 65"/>
                <a:gd name="T17" fmla="*/ 9 h 25"/>
                <a:gd name="T18" fmla="*/ 29 w 65"/>
                <a:gd name="T19" fmla="*/ 11 h 25"/>
                <a:gd name="T20" fmla="*/ 27 w 65"/>
                <a:gd name="T21" fmla="*/ 11 h 25"/>
                <a:gd name="T22" fmla="*/ 22 w 65"/>
                <a:gd name="T23" fmla="*/ 9 h 25"/>
                <a:gd name="T24" fmla="*/ 17 w 65"/>
                <a:gd name="T25" fmla="*/ 8 h 25"/>
                <a:gd name="T26" fmla="*/ 12 w 65"/>
                <a:gd name="T27" fmla="*/ 6 h 25"/>
                <a:gd name="T28" fmla="*/ 7 w 65"/>
                <a:gd name="T29" fmla="*/ 3 h 25"/>
                <a:gd name="T30" fmla="*/ 3 w 65"/>
                <a:gd name="T31" fmla="*/ 3 h 25"/>
                <a:gd name="T32" fmla="*/ 0 w 65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5" name="Freeform 426"/>
            <p:cNvSpPr>
              <a:spLocks/>
            </p:cNvSpPr>
            <p:nvPr/>
          </p:nvSpPr>
          <p:spPr bwMode="auto">
            <a:xfrm>
              <a:off x="4573" y="881"/>
              <a:ext cx="56" cy="12"/>
            </a:xfrm>
            <a:custGeom>
              <a:avLst/>
              <a:gdLst>
                <a:gd name="T0" fmla="*/ 0 w 63"/>
                <a:gd name="T1" fmla="*/ 2 h 15"/>
                <a:gd name="T2" fmla="*/ 2 w 63"/>
                <a:gd name="T3" fmla="*/ 2 h 15"/>
                <a:gd name="T4" fmla="*/ 4 w 63"/>
                <a:gd name="T5" fmla="*/ 2 h 15"/>
                <a:gd name="T6" fmla="*/ 10 w 63"/>
                <a:gd name="T7" fmla="*/ 1 h 15"/>
                <a:gd name="T8" fmla="*/ 17 w 63"/>
                <a:gd name="T9" fmla="*/ 0 h 15"/>
                <a:gd name="T10" fmla="*/ 22 w 63"/>
                <a:gd name="T11" fmla="*/ 1 h 15"/>
                <a:gd name="T12" fmla="*/ 28 w 63"/>
                <a:gd name="T13" fmla="*/ 2 h 15"/>
                <a:gd name="T14" fmla="*/ 32 w 63"/>
                <a:gd name="T15" fmla="*/ 2 h 15"/>
                <a:gd name="T16" fmla="*/ 35 w 63"/>
                <a:gd name="T17" fmla="*/ 3 h 15"/>
                <a:gd name="T18" fmla="*/ 35 w 63"/>
                <a:gd name="T19" fmla="*/ 4 h 15"/>
                <a:gd name="T20" fmla="*/ 32 w 63"/>
                <a:gd name="T21" fmla="*/ 5 h 15"/>
                <a:gd name="T22" fmla="*/ 28 w 63"/>
                <a:gd name="T23" fmla="*/ 4 h 15"/>
                <a:gd name="T24" fmla="*/ 22 w 63"/>
                <a:gd name="T25" fmla="*/ 4 h 15"/>
                <a:gd name="T26" fmla="*/ 17 w 63"/>
                <a:gd name="T27" fmla="*/ 3 h 15"/>
                <a:gd name="T28" fmla="*/ 10 w 63"/>
                <a:gd name="T29" fmla="*/ 3 h 15"/>
                <a:gd name="T30" fmla="*/ 4 w 63"/>
                <a:gd name="T31" fmla="*/ 2 h 15"/>
                <a:gd name="T32" fmla="*/ 0 w 63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6" name="Freeform 427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9 h 20"/>
                <a:gd name="T2" fmla="*/ 3 w 75"/>
                <a:gd name="T3" fmla="*/ 8 h 20"/>
                <a:gd name="T4" fmla="*/ 9 w 75"/>
                <a:gd name="T5" fmla="*/ 5 h 20"/>
                <a:gd name="T6" fmla="*/ 15 w 75"/>
                <a:gd name="T7" fmla="*/ 3 h 20"/>
                <a:gd name="T8" fmla="*/ 20 w 75"/>
                <a:gd name="T9" fmla="*/ 3 h 20"/>
                <a:gd name="T10" fmla="*/ 27 w 75"/>
                <a:gd name="T11" fmla="*/ 1 h 20"/>
                <a:gd name="T12" fmla="*/ 31 w 75"/>
                <a:gd name="T13" fmla="*/ 0 h 20"/>
                <a:gd name="T14" fmla="*/ 36 w 75"/>
                <a:gd name="T15" fmla="*/ 1 h 20"/>
                <a:gd name="T16" fmla="*/ 36 w 75"/>
                <a:gd name="T17" fmla="*/ 3 h 20"/>
                <a:gd name="T18" fmla="*/ 36 w 75"/>
                <a:gd name="T19" fmla="*/ 5 h 20"/>
                <a:gd name="T20" fmla="*/ 32 w 75"/>
                <a:gd name="T21" fmla="*/ 6 h 20"/>
                <a:gd name="T22" fmla="*/ 27 w 75"/>
                <a:gd name="T23" fmla="*/ 8 h 20"/>
                <a:gd name="T24" fmla="*/ 21 w 75"/>
                <a:gd name="T25" fmla="*/ 8 h 20"/>
                <a:gd name="T26" fmla="*/ 15 w 75"/>
                <a:gd name="T27" fmla="*/ 8 h 20"/>
                <a:gd name="T28" fmla="*/ 9 w 75"/>
                <a:gd name="T29" fmla="*/ 8 h 20"/>
                <a:gd name="T30" fmla="*/ 3 w 75"/>
                <a:gd name="T31" fmla="*/ 9 h 20"/>
                <a:gd name="T32" fmla="*/ 0 w 75"/>
                <a:gd name="T33" fmla="*/ 9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7" name="Freeform 428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12 h 24"/>
                <a:gd name="T2" fmla="*/ 4 w 82"/>
                <a:gd name="T3" fmla="*/ 11 h 24"/>
                <a:gd name="T4" fmla="*/ 11 w 82"/>
                <a:gd name="T5" fmla="*/ 9 h 24"/>
                <a:gd name="T6" fmla="*/ 18 w 82"/>
                <a:gd name="T7" fmla="*/ 5 h 24"/>
                <a:gd name="T8" fmla="*/ 25 w 82"/>
                <a:gd name="T9" fmla="*/ 4 h 24"/>
                <a:gd name="T10" fmla="*/ 32 w 82"/>
                <a:gd name="T11" fmla="*/ 2 h 24"/>
                <a:gd name="T12" fmla="*/ 38 w 82"/>
                <a:gd name="T13" fmla="*/ 0 h 24"/>
                <a:gd name="T14" fmla="*/ 41 w 82"/>
                <a:gd name="T15" fmla="*/ 1 h 24"/>
                <a:gd name="T16" fmla="*/ 42 w 82"/>
                <a:gd name="T17" fmla="*/ 4 h 24"/>
                <a:gd name="T18" fmla="*/ 41 w 82"/>
                <a:gd name="T19" fmla="*/ 5 h 24"/>
                <a:gd name="T20" fmla="*/ 36 w 82"/>
                <a:gd name="T21" fmla="*/ 8 h 24"/>
                <a:gd name="T22" fmla="*/ 31 w 82"/>
                <a:gd name="T23" fmla="*/ 9 h 24"/>
                <a:gd name="T24" fmla="*/ 23 w 82"/>
                <a:gd name="T25" fmla="*/ 10 h 24"/>
                <a:gd name="T26" fmla="*/ 15 w 82"/>
                <a:gd name="T27" fmla="*/ 11 h 24"/>
                <a:gd name="T28" fmla="*/ 9 w 82"/>
                <a:gd name="T29" fmla="*/ 11 h 24"/>
                <a:gd name="T30" fmla="*/ 4 w 82"/>
                <a:gd name="T31" fmla="*/ 12 h 24"/>
                <a:gd name="T32" fmla="*/ 0 w 82"/>
                <a:gd name="T33" fmla="*/ 12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" name="Freeform 429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17 h 42"/>
                <a:gd name="T2" fmla="*/ 4 w 86"/>
                <a:gd name="T3" fmla="*/ 14 h 42"/>
                <a:gd name="T4" fmla="*/ 11 w 86"/>
                <a:gd name="T5" fmla="*/ 11 h 42"/>
                <a:gd name="T6" fmla="*/ 19 w 86"/>
                <a:gd name="T7" fmla="*/ 8 h 42"/>
                <a:gd name="T8" fmla="*/ 27 w 86"/>
                <a:gd name="T9" fmla="*/ 5 h 42"/>
                <a:gd name="T10" fmla="*/ 35 w 86"/>
                <a:gd name="T11" fmla="*/ 3 h 42"/>
                <a:gd name="T12" fmla="*/ 41 w 86"/>
                <a:gd name="T13" fmla="*/ 1 h 42"/>
                <a:gd name="T14" fmla="*/ 47 w 86"/>
                <a:gd name="T15" fmla="*/ 0 h 42"/>
                <a:gd name="T16" fmla="*/ 50 w 86"/>
                <a:gd name="T17" fmla="*/ 3 h 42"/>
                <a:gd name="T18" fmla="*/ 49 w 86"/>
                <a:gd name="T19" fmla="*/ 3 h 42"/>
                <a:gd name="T20" fmla="*/ 44 w 86"/>
                <a:gd name="T21" fmla="*/ 5 h 42"/>
                <a:gd name="T22" fmla="*/ 36 w 86"/>
                <a:gd name="T23" fmla="*/ 7 h 42"/>
                <a:gd name="T24" fmla="*/ 28 w 86"/>
                <a:gd name="T25" fmla="*/ 9 h 42"/>
                <a:gd name="T26" fmla="*/ 19 w 86"/>
                <a:gd name="T27" fmla="*/ 11 h 42"/>
                <a:gd name="T28" fmla="*/ 10 w 86"/>
                <a:gd name="T29" fmla="*/ 13 h 42"/>
                <a:gd name="T30" fmla="*/ 4 w 86"/>
                <a:gd name="T31" fmla="*/ 15 h 42"/>
                <a:gd name="T32" fmla="*/ 0 w 86"/>
                <a:gd name="T33" fmla="*/ 17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" name="Freeform 430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20 h 50"/>
                <a:gd name="T2" fmla="*/ 4 w 80"/>
                <a:gd name="T3" fmla="*/ 18 h 50"/>
                <a:gd name="T4" fmla="*/ 9 w 80"/>
                <a:gd name="T5" fmla="*/ 14 h 50"/>
                <a:gd name="T6" fmla="*/ 16 w 80"/>
                <a:gd name="T7" fmla="*/ 11 h 50"/>
                <a:gd name="T8" fmla="*/ 22 w 80"/>
                <a:gd name="T9" fmla="*/ 7 h 50"/>
                <a:gd name="T10" fmla="*/ 29 w 80"/>
                <a:gd name="T11" fmla="*/ 3 h 50"/>
                <a:gd name="T12" fmla="*/ 35 w 80"/>
                <a:gd name="T13" fmla="*/ 2 h 50"/>
                <a:gd name="T14" fmla="*/ 40 w 80"/>
                <a:gd name="T15" fmla="*/ 0 h 50"/>
                <a:gd name="T16" fmla="*/ 40 w 80"/>
                <a:gd name="T17" fmla="*/ 2 h 50"/>
                <a:gd name="T18" fmla="*/ 40 w 80"/>
                <a:gd name="T19" fmla="*/ 3 h 50"/>
                <a:gd name="T20" fmla="*/ 36 w 80"/>
                <a:gd name="T21" fmla="*/ 6 h 50"/>
                <a:gd name="T22" fmla="*/ 31 w 80"/>
                <a:gd name="T23" fmla="*/ 9 h 50"/>
                <a:gd name="T24" fmla="*/ 24 w 80"/>
                <a:gd name="T25" fmla="*/ 12 h 50"/>
                <a:gd name="T26" fmla="*/ 16 w 80"/>
                <a:gd name="T27" fmla="*/ 14 h 50"/>
                <a:gd name="T28" fmla="*/ 9 w 80"/>
                <a:gd name="T29" fmla="*/ 17 h 50"/>
                <a:gd name="T30" fmla="*/ 4 w 80"/>
                <a:gd name="T31" fmla="*/ 19 h 50"/>
                <a:gd name="T32" fmla="*/ 0 w 80"/>
                <a:gd name="T33" fmla="*/ 2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" name="Freeform 431"/>
            <p:cNvSpPr>
              <a:spLocks/>
            </p:cNvSpPr>
            <p:nvPr/>
          </p:nvSpPr>
          <p:spPr bwMode="auto">
            <a:xfrm>
              <a:off x="4595" y="772"/>
              <a:ext cx="64" cy="37"/>
            </a:xfrm>
            <a:custGeom>
              <a:avLst/>
              <a:gdLst>
                <a:gd name="T0" fmla="*/ 0 w 74"/>
                <a:gd name="T1" fmla="*/ 21 h 43"/>
                <a:gd name="T2" fmla="*/ 3 w 74"/>
                <a:gd name="T3" fmla="*/ 18 h 43"/>
                <a:gd name="T4" fmla="*/ 8 w 74"/>
                <a:gd name="T5" fmla="*/ 14 h 43"/>
                <a:gd name="T6" fmla="*/ 14 w 74"/>
                <a:gd name="T7" fmla="*/ 9 h 43"/>
                <a:gd name="T8" fmla="*/ 19 w 74"/>
                <a:gd name="T9" fmla="*/ 6 h 43"/>
                <a:gd name="T10" fmla="*/ 26 w 74"/>
                <a:gd name="T11" fmla="*/ 3 h 43"/>
                <a:gd name="T12" fmla="*/ 30 w 74"/>
                <a:gd name="T13" fmla="*/ 1 h 43"/>
                <a:gd name="T14" fmla="*/ 35 w 74"/>
                <a:gd name="T15" fmla="*/ 0 h 43"/>
                <a:gd name="T16" fmla="*/ 36 w 74"/>
                <a:gd name="T17" fmla="*/ 3 h 43"/>
                <a:gd name="T18" fmla="*/ 35 w 74"/>
                <a:gd name="T19" fmla="*/ 5 h 43"/>
                <a:gd name="T20" fmla="*/ 30 w 74"/>
                <a:gd name="T21" fmla="*/ 7 h 43"/>
                <a:gd name="T22" fmla="*/ 26 w 74"/>
                <a:gd name="T23" fmla="*/ 9 h 43"/>
                <a:gd name="T24" fmla="*/ 19 w 74"/>
                <a:gd name="T25" fmla="*/ 13 h 43"/>
                <a:gd name="T26" fmla="*/ 14 w 74"/>
                <a:gd name="T27" fmla="*/ 15 h 43"/>
                <a:gd name="T28" fmla="*/ 8 w 74"/>
                <a:gd name="T29" fmla="*/ 17 h 43"/>
                <a:gd name="T30" fmla="*/ 3 w 74"/>
                <a:gd name="T31" fmla="*/ 19 h 43"/>
                <a:gd name="T32" fmla="*/ 0 w 74"/>
                <a:gd name="T33" fmla="*/ 21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" name="Freeform 432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4 w 104"/>
                <a:gd name="T3" fmla="*/ 0 h 68"/>
                <a:gd name="T4" fmla="*/ 9 w 104"/>
                <a:gd name="T5" fmla="*/ 4 h 68"/>
                <a:gd name="T6" fmla="*/ 17 w 104"/>
                <a:gd name="T7" fmla="*/ 6 h 68"/>
                <a:gd name="T8" fmla="*/ 26 w 104"/>
                <a:gd name="T9" fmla="*/ 11 h 68"/>
                <a:gd name="T10" fmla="*/ 35 w 104"/>
                <a:gd name="T11" fmla="*/ 18 h 68"/>
                <a:gd name="T12" fmla="*/ 44 w 104"/>
                <a:gd name="T13" fmla="*/ 24 h 68"/>
                <a:gd name="T14" fmla="*/ 50 w 104"/>
                <a:gd name="T15" fmla="*/ 30 h 68"/>
                <a:gd name="T16" fmla="*/ 53 w 104"/>
                <a:gd name="T17" fmla="*/ 36 h 68"/>
                <a:gd name="T18" fmla="*/ 50 w 104"/>
                <a:gd name="T19" fmla="*/ 34 h 68"/>
                <a:gd name="T20" fmla="*/ 42 w 104"/>
                <a:gd name="T21" fmla="*/ 30 h 68"/>
                <a:gd name="T22" fmla="*/ 33 w 104"/>
                <a:gd name="T23" fmla="*/ 25 h 68"/>
                <a:gd name="T24" fmla="*/ 24 w 104"/>
                <a:gd name="T25" fmla="*/ 19 h 68"/>
                <a:gd name="T26" fmla="*/ 15 w 104"/>
                <a:gd name="T27" fmla="*/ 13 h 68"/>
                <a:gd name="T28" fmla="*/ 7 w 104"/>
                <a:gd name="T29" fmla="*/ 8 h 68"/>
                <a:gd name="T30" fmla="*/ 3 w 104"/>
                <a:gd name="T31" fmla="*/ 4 h 68"/>
                <a:gd name="T32" fmla="*/ 0 w 104"/>
                <a:gd name="T33" fmla="*/ 2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" name="Freeform 433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6 w 81"/>
                <a:gd name="T5" fmla="*/ 3 h 59"/>
                <a:gd name="T6" fmla="*/ 12 w 81"/>
                <a:gd name="T7" fmla="*/ 3 h 59"/>
                <a:gd name="T8" fmla="*/ 20 w 81"/>
                <a:gd name="T9" fmla="*/ 8 h 59"/>
                <a:gd name="T10" fmla="*/ 28 w 81"/>
                <a:gd name="T11" fmla="*/ 12 h 59"/>
                <a:gd name="T12" fmla="*/ 36 w 81"/>
                <a:gd name="T13" fmla="*/ 16 h 59"/>
                <a:gd name="T14" fmla="*/ 41 w 81"/>
                <a:gd name="T15" fmla="*/ 22 h 59"/>
                <a:gd name="T16" fmla="*/ 45 w 81"/>
                <a:gd name="T17" fmla="*/ 29 h 59"/>
                <a:gd name="T18" fmla="*/ 40 w 81"/>
                <a:gd name="T19" fmla="*/ 25 h 59"/>
                <a:gd name="T20" fmla="*/ 34 w 81"/>
                <a:gd name="T21" fmla="*/ 22 h 59"/>
                <a:gd name="T22" fmla="*/ 26 w 81"/>
                <a:gd name="T23" fmla="*/ 16 h 59"/>
                <a:gd name="T24" fmla="*/ 18 w 81"/>
                <a:gd name="T25" fmla="*/ 12 h 59"/>
                <a:gd name="T26" fmla="*/ 11 w 81"/>
                <a:gd name="T27" fmla="*/ 9 h 59"/>
                <a:gd name="T28" fmla="*/ 4 w 81"/>
                <a:gd name="T29" fmla="*/ 5 h 59"/>
                <a:gd name="T30" fmla="*/ 2 w 81"/>
                <a:gd name="T31" fmla="*/ 3 h 59"/>
                <a:gd name="T32" fmla="*/ 0 w 81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3" name="Freeform 434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29 h 49"/>
                <a:gd name="T2" fmla="*/ 4 w 80"/>
                <a:gd name="T3" fmla="*/ 25 h 49"/>
                <a:gd name="T4" fmla="*/ 9 w 80"/>
                <a:gd name="T5" fmla="*/ 20 h 49"/>
                <a:gd name="T6" fmla="*/ 15 w 80"/>
                <a:gd name="T7" fmla="*/ 14 h 49"/>
                <a:gd name="T8" fmla="*/ 22 w 80"/>
                <a:gd name="T9" fmla="*/ 10 h 49"/>
                <a:gd name="T10" fmla="*/ 28 w 80"/>
                <a:gd name="T11" fmla="*/ 4 h 49"/>
                <a:gd name="T12" fmla="*/ 34 w 80"/>
                <a:gd name="T13" fmla="*/ 2 h 49"/>
                <a:gd name="T14" fmla="*/ 40 w 80"/>
                <a:gd name="T15" fmla="*/ 0 h 49"/>
                <a:gd name="T16" fmla="*/ 40 w 80"/>
                <a:gd name="T17" fmla="*/ 2 h 49"/>
                <a:gd name="T18" fmla="*/ 40 w 80"/>
                <a:gd name="T19" fmla="*/ 4 h 49"/>
                <a:gd name="T20" fmla="*/ 36 w 80"/>
                <a:gd name="T21" fmla="*/ 9 h 49"/>
                <a:gd name="T22" fmla="*/ 30 w 80"/>
                <a:gd name="T23" fmla="*/ 12 h 49"/>
                <a:gd name="T24" fmla="*/ 23 w 80"/>
                <a:gd name="T25" fmla="*/ 16 h 49"/>
                <a:gd name="T26" fmla="*/ 15 w 80"/>
                <a:gd name="T27" fmla="*/ 20 h 49"/>
                <a:gd name="T28" fmla="*/ 9 w 80"/>
                <a:gd name="T29" fmla="*/ 23 h 49"/>
                <a:gd name="T30" fmla="*/ 4 w 80"/>
                <a:gd name="T31" fmla="*/ 27 h 49"/>
                <a:gd name="T32" fmla="*/ 0 w 80"/>
                <a:gd name="T33" fmla="*/ 2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4" name="Freeform 435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3 w 68"/>
                <a:gd name="T1" fmla="*/ 133 h 265"/>
                <a:gd name="T2" fmla="*/ 3 w 68"/>
                <a:gd name="T3" fmla="*/ 133 h 265"/>
                <a:gd name="T4" fmla="*/ 2 w 68"/>
                <a:gd name="T5" fmla="*/ 132 h 265"/>
                <a:gd name="T6" fmla="*/ 1 w 68"/>
                <a:gd name="T7" fmla="*/ 132 h 265"/>
                <a:gd name="T8" fmla="*/ 0 w 68"/>
                <a:gd name="T9" fmla="*/ 130 h 265"/>
                <a:gd name="T10" fmla="*/ 13 w 68"/>
                <a:gd name="T11" fmla="*/ 114 h 265"/>
                <a:gd name="T12" fmla="*/ 21 w 68"/>
                <a:gd name="T13" fmla="*/ 96 h 265"/>
                <a:gd name="T14" fmla="*/ 27 w 68"/>
                <a:gd name="T15" fmla="*/ 79 h 265"/>
                <a:gd name="T16" fmla="*/ 28 w 68"/>
                <a:gd name="T17" fmla="*/ 61 h 265"/>
                <a:gd name="T18" fmla="*/ 27 w 68"/>
                <a:gd name="T19" fmla="*/ 44 h 265"/>
                <a:gd name="T20" fmla="*/ 24 w 68"/>
                <a:gd name="T21" fmla="*/ 27 h 265"/>
                <a:gd name="T22" fmla="*/ 21 w 68"/>
                <a:gd name="T23" fmla="*/ 13 h 265"/>
                <a:gd name="T24" fmla="*/ 19 w 68"/>
                <a:gd name="T25" fmla="*/ 0 h 265"/>
                <a:gd name="T26" fmla="*/ 25 w 68"/>
                <a:gd name="T27" fmla="*/ 9 h 265"/>
                <a:gd name="T28" fmla="*/ 31 w 68"/>
                <a:gd name="T29" fmla="*/ 23 h 265"/>
                <a:gd name="T30" fmla="*/ 33 w 68"/>
                <a:gd name="T31" fmla="*/ 42 h 265"/>
                <a:gd name="T32" fmla="*/ 33 w 68"/>
                <a:gd name="T33" fmla="*/ 62 h 265"/>
                <a:gd name="T34" fmla="*/ 31 w 68"/>
                <a:gd name="T35" fmla="*/ 85 h 265"/>
                <a:gd name="T36" fmla="*/ 25 w 68"/>
                <a:gd name="T37" fmla="*/ 104 h 265"/>
                <a:gd name="T38" fmla="*/ 16 w 68"/>
                <a:gd name="T39" fmla="*/ 121 h 265"/>
                <a:gd name="T40" fmla="*/ 3 w 68"/>
                <a:gd name="T41" fmla="*/ 133 h 2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5" name="Freeform 436"/>
            <p:cNvSpPr>
              <a:spLocks/>
            </p:cNvSpPr>
            <p:nvPr/>
          </p:nvSpPr>
          <p:spPr bwMode="auto">
            <a:xfrm>
              <a:off x="4445" y="467"/>
              <a:ext cx="49" cy="28"/>
            </a:xfrm>
            <a:custGeom>
              <a:avLst/>
              <a:gdLst>
                <a:gd name="T0" fmla="*/ 27 w 57"/>
                <a:gd name="T1" fmla="*/ 13 h 34"/>
                <a:gd name="T2" fmla="*/ 24 w 57"/>
                <a:gd name="T3" fmla="*/ 10 h 34"/>
                <a:gd name="T4" fmla="*/ 21 w 57"/>
                <a:gd name="T5" fmla="*/ 7 h 34"/>
                <a:gd name="T6" fmla="*/ 15 w 57"/>
                <a:gd name="T7" fmla="*/ 6 h 34"/>
                <a:gd name="T8" fmla="*/ 12 w 57"/>
                <a:gd name="T9" fmla="*/ 3 h 34"/>
                <a:gd name="T10" fmla="*/ 8 w 57"/>
                <a:gd name="T11" fmla="*/ 2 h 34"/>
                <a:gd name="T12" fmla="*/ 4 w 57"/>
                <a:gd name="T13" fmla="*/ 1 h 34"/>
                <a:gd name="T14" fmla="*/ 3 w 57"/>
                <a:gd name="T15" fmla="*/ 0 h 34"/>
                <a:gd name="T16" fmla="*/ 0 w 57"/>
                <a:gd name="T17" fmla="*/ 1 h 34"/>
                <a:gd name="T18" fmla="*/ 0 w 57"/>
                <a:gd name="T19" fmla="*/ 2 h 34"/>
                <a:gd name="T20" fmla="*/ 3 w 57"/>
                <a:gd name="T21" fmla="*/ 2 h 34"/>
                <a:gd name="T22" fmla="*/ 6 w 57"/>
                <a:gd name="T23" fmla="*/ 4 h 34"/>
                <a:gd name="T24" fmla="*/ 9 w 57"/>
                <a:gd name="T25" fmla="*/ 6 h 34"/>
                <a:gd name="T26" fmla="*/ 13 w 57"/>
                <a:gd name="T27" fmla="*/ 7 h 34"/>
                <a:gd name="T28" fmla="*/ 18 w 57"/>
                <a:gd name="T29" fmla="*/ 9 h 34"/>
                <a:gd name="T30" fmla="*/ 23 w 57"/>
                <a:gd name="T31" fmla="*/ 11 h 34"/>
                <a:gd name="T32" fmla="*/ 27 w 57"/>
                <a:gd name="T33" fmla="*/ 13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6" name="Freeform 437"/>
            <p:cNvSpPr>
              <a:spLocks/>
            </p:cNvSpPr>
            <p:nvPr/>
          </p:nvSpPr>
          <p:spPr bwMode="auto">
            <a:xfrm>
              <a:off x="4443" y="481"/>
              <a:ext cx="54" cy="35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3 w 62"/>
                <a:gd name="T5" fmla="*/ 2 h 40"/>
                <a:gd name="T6" fmla="*/ 9 w 62"/>
                <a:gd name="T7" fmla="*/ 4 h 40"/>
                <a:gd name="T8" fmla="*/ 14 w 62"/>
                <a:gd name="T9" fmla="*/ 5 h 40"/>
                <a:gd name="T10" fmla="*/ 18 w 62"/>
                <a:gd name="T11" fmla="*/ 8 h 40"/>
                <a:gd name="T12" fmla="*/ 23 w 62"/>
                <a:gd name="T13" fmla="*/ 11 h 40"/>
                <a:gd name="T14" fmla="*/ 28 w 62"/>
                <a:gd name="T15" fmla="*/ 16 h 40"/>
                <a:gd name="T16" fmla="*/ 31 w 62"/>
                <a:gd name="T17" fmla="*/ 21 h 40"/>
                <a:gd name="T18" fmla="*/ 27 w 62"/>
                <a:gd name="T19" fmla="*/ 18 h 40"/>
                <a:gd name="T20" fmla="*/ 23 w 62"/>
                <a:gd name="T21" fmla="*/ 16 h 40"/>
                <a:gd name="T22" fmla="*/ 17 w 62"/>
                <a:gd name="T23" fmla="*/ 13 h 40"/>
                <a:gd name="T24" fmla="*/ 12 w 62"/>
                <a:gd name="T25" fmla="*/ 10 h 40"/>
                <a:gd name="T26" fmla="*/ 7 w 62"/>
                <a:gd name="T27" fmla="*/ 7 h 40"/>
                <a:gd name="T28" fmla="*/ 3 w 62"/>
                <a:gd name="T29" fmla="*/ 4 h 40"/>
                <a:gd name="T30" fmla="*/ 1 w 62"/>
                <a:gd name="T31" fmla="*/ 4 h 40"/>
                <a:gd name="T32" fmla="*/ 0 w 62"/>
                <a:gd name="T33" fmla="*/ 2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7" name="Freeform 438"/>
            <p:cNvSpPr>
              <a:spLocks/>
            </p:cNvSpPr>
            <p:nvPr/>
          </p:nvSpPr>
          <p:spPr bwMode="auto">
            <a:xfrm>
              <a:off x="4431" y="516"/>
              <a:ext cx="71" cy="46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7 w 81"/>
                <a:gd name="T5" fmla="*/ 2 h 53"/>
                <a:gd name="T6" fmla="*/ 13 w 81"/>
                <a:gd name="T7" fmla="*/ 3 h 53"/>
                <a:gd name="T8" fmla="*/ 19 w 81"/>
                <a:gd name="T9" fmla="*/ 7 h 53"/>
                <a:gd name="T10" fmla="*/ 26 w 81"/>
                <a:gd name="T11" fmla="*/ 11 h 53"/>
                <a:gd name="T12" fmla="*/ 33 w 81"/>
                <a:gd name="T13" fmla="*/ 16 h 53"/>
                <a:gd name="T14" fmla="*/ 39 w 81"/>
                <a:gd name="T15" fmla="*/ 20 h 53"/>
                <a:gd name="T16" fmla="*/ 41 w 81"/>
                <a:gd name="T17" fmla="*/ 26 h 53"/>
                <a:gd name="T18" fmla="*/ 39 w 81"/>
                <a:gd name="T19" fmla="*/ 23 h 53"/>
                <a:gd name="T20" fmla="*/ 33 w 81"/>
                <a:gd name="T21" fmla="*/ 20 h 53"/>
                <a:gd name="T22" fmla="*/ 26 w 81"/>
                <a:gd name="T23" fmla="*/ 17 h 53"/>
                <a:gd name="T24" fmla="*/ 19 w 81"/>
                <a:gd name="T25" fmla="*/ 13 h 53"/>
                <a:gd name="T26" fmla="*/ 11 w 81"/>
                <a:gd name="T27" fmla="*/ 9 h 53"/>
                <a:gd name="T28" fmla="*/ 5 w 81"/>
                <a:gd name="T29" fmla="*/ 6 h 53"/>
                <a:gd name="T30" fmla="*/ 3 w 81"/>
                <a:gd name="T31" fmla="*/ 3 h 53"/>
                <a:gd name="T32" fmla="*/ 0 w 8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8" name="Freeform 439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8 w 88"/>
                <a:gd name="T5" fmla="*/ 3 h 59"/>
                <a:gd name="T6" fmla="*/ 14 w 88"/>
                <a:gd name="T7" fmla="*/ 5 h 59"/>
                <a:gd name="T8" fmla="*/ 22 w 88"/>
                <a:gd name="T9" fmla="*/ 9 h 59"/>
                <a:gd name="T10" fmla="*/ 30 w 88"/>
                <a:gd name="T11" fmla="*/ 14 h 59"/>
                <a:gd name="T12" fmla="*/ 36 w 88"/>
                <a:gd name="T13" fmla="*/ 19 h 59"/>
                <a:gd name="T14" fmla="*/ 43 w 88"/>
                <a:gd name="T15" fmla="*/ 23 h 59"/>
                <a:gd name="T16" fmla="*/ 46 w 88"/>
                <a:gd name="T17" fmla="*/ 29 h 59"/>
                <a:gd name="T18" fmla="*/ 42 w 88"/>
                <a:gd name="T19" fmla="*/ 26 h 59"/>
                <a:gd name="T20" fmla="*/ 35 w 88"/>
                <a:gd name="T21" fmla="*/ 23 h 59"/>
                <a:gd name="T22" fmla="*/ 28 w 88"/>
                <a:gd name="T23" fmla="*/ 19 h 59"/>
                <a:gd name="T24" fmla="*/ 20 w 88"/>
                <a:gd name="T25" fmla="*/ 14 h 59"/>
                <a:gd name="T26" fmla="*/ 12 w 88"/>
                <a:gd name="T27" fmla="*/ 10 h 59"/>
                <a:gd name="T28" fmla="*/ 6 w 88"/>
                <a:gd name="T29" fmla="*/ 6 h 59"/>
                <a:gd name="T30" fmla="*/ 2 w 88"/>
                <a:gd name="T31" fmla="*/ 3 h 59"/>
                <a:gd name="T32" fmla="*/ 0 w 88"/>
                <a:gd name="T33" fmla="*/ 2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9" name="Freeform 440"/>
            <p:cNvSpPr>
              <a:spLocks/>
            </p:cNvSpPr>
            <p:nvPr/>
          </p:nvSpPr>
          <p:spPr bwMode="auto">
            <a:xfrm>
              <a:off x="4427" y="579"/>
              <a:ext cx="63" cy="55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6 w 71"/>
                <a:gd name="T5" fmla="*/ 4 h 62"/>
                <a:gd name="T6" fmla="*/ 12 w 71"/>
                <a:gd name="T7" fmla="*/ 8 h 62"/>
                <a:gd name="T8" fmla="*/ 20 w 71"/>
                <a:gd name="T9" fmla="*/ 12 h 62"/>
                <a:gd name="T10" fmla="*/ 27 w 71"/>
                <a:gd name="T11" fmla="*/ 19 h 62"/>
                <a:gd name="T12" fmla="*/ 33 w 71"/>
                <a:gd name="T13" fmla="*/ 25 h 62"/>
                <a:gd name="T14" fmla="*/ 37 w 71"/>
                <a:gd name="T15" fmla="*/ 30 h 62"/>
                <a:gd name="T16" fmla="*/ 39 w 71"/>
                <a:gd name="T17" fmla="*/ 34 h 62"/>
                <a:gd name="T18" fmla="*/ 35 w 71"/>
                <a:gd name="T19" fmla="*/ 31 h 62"/>
                <a:gd name="T20" fmla="*/ 30 w 71"/>
                <a:gd name="T21" fmla="*/ 28 h 62"/>
                <a:gd name="T22" fmla="*/ 22 w 71"/>
                <a:gd name="T23" fmla="*/ 22 h 62"/>
                <a:gd name="T24" fmla="*/ 16 w 71"/>
                <a:gd name="T25" fmla="*/ 18 h 62"/>
                <a:gd name="T26" fmla="*/ 9 w 71"/>
                <a:gd name="T27" fmla="*/ 12 h 62"/>
                <a:gd name="T28" fmla="*/ 4 w 71"/>
                <a:gd name="T29" fmla="*/ 8 h 62"/>
                <a:gd name="T30" fmla="*/ 1 w 71"/>
                <a:gd name="T31" fmla="*/ 4 h 62"/>
                <a:gd name="T32" fmla="*/ 0 w 71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0" name="Freeform 441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3 w 59"/>
                <a:gd name="T3" fmla="*/ 0 h 53"/>
                <a:gd name="T4" fmla="*/ 6 w 59"/>
                <a:gd name="T5" fmla="*/ 2 h 53"/>
                <a:gd name="T6" fmla="*/ 10 w 59"/>
                <a:gd name="T7" fmla="*/ 3 h 53"/>
                <a:gd name="T8" fmla="*/ 14 w 59"/>
                <a:gd name="T9" fmla="*/ 7 h 53"/>
                <a:gd name="T10" fmla="*/ 19 w 59"/>
                <a:gd name="T11" fmla="*/ 11 h 53"/>
                <a:gd name="T12" fmla="*/ 23 w 59"/>
                <a:gd name="T13" fmla="*/ 16 h 53"/>
                <a:gd name="T14" fmla="*/ 26 w 59"/>
                <a:gd name="T15" fmla="*/ 20 h 53"/>
                <a:gd name="T16" fmla="*/ 29 w 59"/>
                <a:gd name="T17" fmla="*/ 26 h 53"/>
                <a:gd name="T18" fmla="*/ 26 w 59"/>
                <a:gd name="T19" fmla="*/ 23 h 53"/>
                <a:gd name="T20" fmla="*/ 22 w 59"/>
                <a:gd name="T21" fmla="*/ 20 h 53"/>
                <a:gd name="T22" fmla="*/ 16 w 59"/>
                <a:gd name="T23" fmla="*/ 16 h 53"/>
                <a:gd name="T24" fmla="*/ 11 w 59"/>
                <a:gd name="T25" fmla="*/ 12 h 53"/>
                <a:gd name="T26" fmla="*/ 7 w 59"/>
                <a:gd name="T27" fmla="*/ 8 h 53"/>
                <a:gd name="T28" fmla="*/ 3 w 59"/>
                <a:gd name="T29" fmla="*/ 4 h 53"/>
                <a:gd name="T30" fmla="*/ 0 w 59"/>
                <a:gd name="T31" fmla="*/ 3 h 53"/>
                <a:gd name="T32" fmla="*/ 0 w 5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1" name="Freeform 442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4 w 43"/>
                <a:gd name="T5" fmla="*/ 2 h 45"/>
                <a:gd name="T6" fmla="*/ 8 w 43"/>
                <a:gd name="T7" fmla="*/ 3 h 45"/>
                <a:gd name="T8" fmla="*/ 11 w 43"/>
                <a:gd name="T9" fmla="*/ 8 h 45"/>
                <a:gd name="T10" fmla="*/ 15 w 43"/>
                <a:gd name="T11" fmla="*/ 12 h 45"/>
                <a:gd name="T12" fmla="*/ 18 w 43"/>
                <a:gd name="T13" fmla="*/ 16 h 45"/>
                <a:gd name="T14" fmla="*/ 19 w 43"/>
                <a:gd name="T15" fmla="*/ 19 h 45"/>
                <a:gd name="T16" fmla="*/ 21 w 43"/>
                <a:gd name="T17" fmla="*/ 22 h 45"/>
                <a:gd name="T18" fmla="*/ 18 w 43"/>
                <a:gd name="T19" fmla="*/ 20 h 45"/>
                <a:gd name="T20" fmla="*/ 15 w 43"/>
                <a:gd name="T21" fmla="*/ 16 h 45"/>
                <a:gd name="T22" fmla="*/ 12 w 43"/>
                <a:gd name="T23" fmla="*/ 14 h 45"/>
                <a:gd name="T24" fmla="*/ 8 w 43"/>
                <a:gd name="T25" fmla="*/ 10 h 45"/>
                <a:gd name="T26" fmla="*/ 6 w 43"/>
                <a:gd name="T27" fmla="*/ 8 h 45"/>
                <a:gd name="T28" fmla="*/ 3 w 43"/>
                <a:gd name="T29" fmla="*/ 4 h 45"/>
                <a:gd name="T30" fmla="*/ 1 w 43"/>
                <a:gd name="T31" fmla="*/ 3 h 45"/>
                <a:gd name="T32" fmla="*/ 0 w 43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2" name="Freeform 443"/>
            <p:cNvSpPr>
              <a:spLocks/>
            </p:cNvSpPr>
            <p:nvPr/>
          </p:nvSpPr>
          <p:spPr bwMode="auto">
            <a:xfrm>
              <a:off x="4431" y="662"/>
              <a:ext cx="26" cy="28"/>
            </a:xfrm>
            <a:custGeom>
              <a:avLst/>
              <a:gdLst>
                <a:gd name="T0" fmla="*/ 3 w 29"/>
                <a:gd name="T1" fmla="*/ 0 h 31"/>
                <a:gd name="T2" fmla="*/ 5 w 29"/>
                <a:gd name="T3" fmla="*/ 1 h 31"/>
                <a:gd name="T4" fmla="*/ 12 w 29"/>
                <a:gd name="T5" fmla="*/ 5 h 31"/>
                <a:gd name="T6" fmla="*/ 17 w 29"/>
                <a:gd name="T7" fmla="*/ 12 h 31"/>
                <a:gd name="T8" fmla="*/ 17 w 29"/>
                <a:gd name="T9" fmla="*/ 19 h 31"/>
                <a:gd name="T10" fmla="*/ 16 w 29"/>
                <a:gd name="T11" fmla="*/ 15 h 31"/>
                <a:gd name="T12" fmla="*/ 14 w 29"/>
                <a:gd name="T13" fmla="*/ 12 h 31"/>
                <a:gd name="T14" fmla="*/ 11 w 29"/>
                <a:gd name="T15" fmla="*/ 10 h 31"/>
                <a:gd name="T16" fmla="*/ 7 w 29"/>
                <a:gd name="T17" fmla="*/ 6 h 31"/>
                <a:gd name="T18" fmla="*/ 4 w 29"/>
                <a:gd name="T19" fmla="*/ 5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3" name="Freeform 444"/>
            <p:cNvSpPr>
              <a:spLocks/>
            </p:cNvSpPr>
            <p:nvPr/>
          </p:nvSpPr>
          <p:spPr bwMode="auto">
            <a:xfrm>
              <a:off x="4452" y="448"/>
              <a:ext cx="33" cy="30"/>
            </a:xfrm>
            <a:custGeom>
              <a:avLst/>
              <a:gdLst>
                <a:gd name="T0" fmla="*/ 21 w 37"/>
                <a:gd name="T1" fmla="*/ 16 h 35"/>
                <a:gd name="T2" fmla="*/ 19 w 37"/>
                <a:gd name="T3" fmla="*/ 15 h 35"/>
                <a:gd name="T4" fmla="*/ 16 w 37"/>
                <a:gd name="T5" fmla="*/ 13 h 35"/>
                <a:gd name="T6" fmla="*/ 12 w 37"/>
                <a:gd name="T7" fmla="*/ 11 h 35"/>
                <a:gd name="T8" fmla="*/ 9 w 37"/>
                <a:gd name="T9" fmla="*/ 9 h 35"/>
                <a:gd name="T10" fmla="*/ 4 w 37"/>
                <a:gd name="T11" fmla="*/ 7 h 35"/>
                <a:gd name="T12" fmla="*/ 2 w 37"/>
                <a:gd name="T13" fmla="*/ 5 h 35"/>
                <a:gd name="T14" fmla="*/ 0 w 37"/>
                <a:gd name="T15" fmla="*/ 3 h 35"/>
                <a:gd name="T16" fmla="*/ 1 w 37"/>
                <a:gd name="T17" fmla="*/ 1 h 35"/>
                <a:gd name="T18" fmla="*/ 4 w 37"/>
                <a:gd name="T19" fmla="*/ 0 h 35"/>
                <a:gd name="T20" fmla="*/ 5 w 37"/>
                <a:gd name="T21" fmla="*/ 3 h 35"/>
                <a:gd name="T22" fmla="*/ 9 w 37"/>
                <a:gd name="T23" fmla="*/ 3 h 35"/>
                <a:gd name="T24" fmla="*/ 11 w 37"/>
                <a:gd name="T25" fmla="*/ 6 h 35"/>
                <a:gd name="T26" fmla="*/ 14 w 37"/>
                <a:gd name="T27" fmla="*/ 9 h 35"/>
                <a:gd name="T28" fmla="*/ 17 w 37"/>
                <a:gd name="T29" fmla="*/ 12 h 35"/>
                <a:gd name="T30" fmla="*/ 19 w 37"/>
                <a:gd name="T31" fmla="*/ 15 h 35"/>
                <a:gd name="T32" fmla="*/ 21 w 37"/>
                <a:gd name="T33" fmla="*/ 16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4" name="Freeform 445"/>
            <p:cNvSpPr>
              <a:spLocks/>
            </p:cNvSpPr>
            <p:nvPr/>
          </p:nvSpPr>
          <p:spPr bwMode="auto">
            <a:xfrm>
              <a:off x="4487" y="444"/>
              <a:ext cx="15" cy="35"/>
            </a:xfrm>
            <a:custGeom>
              <a:avLst/>
              <a:gdLst>
                <a:gd name="T0" fmla="*/ 0 w 18"/>
                <a:gd name="T1" fmla="*/ 21 h 40"/>
                <a:gd name="T2" fmla="*/ 3 w 18"/>
                <a:gd name="T3" fmla="*/ 17 h 40"/>
                <a:gd name="T4" fmla="*/ 5 w 18"/>
                <a:gd name="T5" fmla="*/ 11 h 40"/>
                <a:gd name="T6" fmla="*/ 8 w 18"/>
                <a:gd name="T7" fmla="*/ 4 h 40"/>
                <a:gd name="T8" fmla="*/ 7 w 18"/>
                <a:gd name="T9" fmla="*/ 0 h 40"/>
                <a:gd name="T10" fmla="*/ 5 w 18"/>
                <a:gd name="T11" fmla="*/ 2 h 40"/>
                <a:gd name="T12" fmla="*/ 3 w 18"/>
                <a:gd name="T13" fmla="*/ 8 h 40"/>
                <a:gd name="T14" fmla="*/ 2 w 18"/>
                <a:gd name="T15" fmla="*/ 15 h 40"/>
                <a:gd name="T16" fmla="*/ 0 w 18"/>
                <a:gd name="T17" fmla="*/ 21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5" name="Freeform 446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5 w 10"/>
                <a:gd name="T1" fmla="*/ 22 h 45"/>
                <a:gd name="T2" fmla="*/ 5 w 10"/>
                <a:gd name="T3" fmla="*/ 17 h 45"/>
                <a:gd name="T4" fmla="*/ 5 w 10"/>
                <a:gd name="T5" fmla="*/ 10 h 45"/>
                <a:gd name="T6" fmla="*/ 5 w 10"/>
                <a:gd name="T7" fmla="*/ 3 h 45"/>
                <a:gd name="T8" fmla="*/ 3 w 10"/>
                <a:gd name="T9" fmla="*/ 0 h 45"/>
                <a:gd name="T10" fmla="*/ 0 w 10"/>
                <a:gd name="T11" fmla="*/ 3 h 45"/>
                <a:gd name="T12" fmla="*/ 2 w 10"/>
                <a:gd name="T13" fmla="*/ 9 h 45"/>
                <a:gd name="T14" fmla="*/ 5 w 10"/>
                <a:gd name="T15" fmla="*/ 17 h 45"/>
                <a:gd name="T16" fmla="*/ 5 w 10"/>
                <a:gd name="T17" fmla="*/ 22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6" name="Freeform 447"/>
            <p:cNvSpPr>
              <a:spLocks/>
            </p:cNvSpPr>
            <p:nvPr/>
          </p:nvSpPr>
          <p:spPr bwMode="auto">
            <a:xfrm>
              <a:off x="4492" y="455"/>
              <a:ext cx="30" cy="35"/>
            </a:xfrm>
            <a:custGeom>
              <a:avLst/>
              <a:gdLst>
                <a:gd name="T0" fmla="*/ 0 w 34"/>
                <a:gd name="T1" fmla="*/ 21 h 40"/>
                <a:gd name="T2" fmla="*/ 3 w 34"/>
                <a:gd name="T3" fmla="*/ 18 h 40"/>
                <a:gd name="T4" fmla="*/ 4 w 34"/>
                <a:gd name="T5" fmla="*/ 15 h 40"/>
                <a:gd name="T6" fmla="*/ 6 w 34"/>
                <a:gd name="T7" fmla="*/ 11 h 40"/>
                <a:gd name="T8" fmla="*/ 9 w 34"/>
                <a:gd name="T9" fmla="*/ 7 h 40"/>
                <a:gd name="T10" fmla="*/ 12 w 34"/>
                <a:gd name="T11" fmla="*/ 4 h 40"/>
                <a:gd name="T12" fmla="*/ 15 w 34"/>
                <a:gd name="T13" fmla="*/ 2 h 40"/>
                <a:gd name="T14" fmla="*/ 17 w 34"/>
                <a:gd name="T15" fmla="*/ 0 h 40"/>
                <a:gd name="T16" fmla="*/ 18 w 34"/>
                <a:gd name="T17" fmla="*/ 1 h 40"/>
                <a:gd name="T18" fmla="*/ 18 w 34"/>
                <a:gd name="T19" fmla="*/ 4 h 40"/>
                <a:gd name="T20" fmla="*/ 17 w 34"/>
                <a:gd name="T21" fmla="*/ 4 h 40"/>
                <a:gd name="T22" fmla="*/ 15 w 34"/>
                <a:gd name="T23" fmla="*/ 8 h 40"/>
                <a:gd name="T24" fmla="*/ 11 w 34"/>
                <a:gd name="T25" fmla="*/ 11 h 40"/>
                <a:gd name="T26" fmla="*/ 8 w 34"/>
                <a:gd name="T27" fmla="*/ 14 h 40"/>
                <a:gd name="T28" fmla="*/ 4 w 34"/>
                <a:gd name="T29" fmla="*/ 17 h 40"/>
                <a:gd name="T30" fmla="*/ 3 w 34"/>
                <a:gd name="T31" fmla="*/ 19 h 40"/>
                <a:gd name="T32" fmla="*/ 0 w 34"/>
                <a:gd name="T33" fmla="*/ 2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7" name="Freeform 448"/>
            <p:cNvSpPr>
              <a:spLocks/>
            </p:cNvSpPr>
            <p:nvPr/>
          </p:nvSpPr>
          <p:spPr bwMode="auto">
            <a:xfrm>
              <a:off x="4464" y="672"/>
              <a:ext cx="49" cy="11"/>
            </a:xfrm>
            <a:custGeom>
              <a:avLst/>
              <a:gdLst>
                <a:gd name="T0" fmla="*/ 0 w 57"/>
                <a:gd name="T1" fmla="*/ 1 h 13"/>
                <a:gd name="T2" fmla="*/ 3 w 57"/>
                <a:gd name="T3" fmla="*/ 1 h 13"/>
                <a:gd name="T4" fmla="*/ 7 w 57"/>
                <a:gd name="T5" fmla="*/ 0 h 13"/>
                <a:gd name="T6" fmla="*/ 11 w 57"/>
                <a:gd name="T7" fmla="*/ 0 h 13"/>
                <a:gd name="T8" fmla="*/ 15 w 57"/>
                <a:gd name="T9" fmla="*/ 0 h 13"/>
                <a:gd name="T10" fmla="*/ 20 w 57"/>
                <a:gd name="T11" fmla="*/ 0 h 13"/>
                <a:gd name="T12" fmla="*/ 24 w 57"/>
                <a:gd name="T13" fmla="*/ 3 h 13"/>
                <a:gd name="T14" fmla="*/ 25 w 57"/>
                <a:gd name="T15" fmla="*/ 3 h 13"/>
                <a:gd name="T16" fmla="*/ 27 w 57"/>
                <a:gd name="T17" fmla="*/ 3 h 13"/>
                <a:gd name="T18" fmla="*/ 26 w 57"/>
                <a:gd name="T19" fmla="*/ 5 h 13"/>
                <a:gd name="T20" fmla="*/ 24 w 57"/>
                <a:gd name="T21" fmla="*/ 6 h 13"/>
                <a:gd name="T22" fmla="*/ 21 w 57"/>
                <a:gd name="T23" fmla="*/ 5 h 13"/>
                <a:gd name="T24" fmla="*/ 15 w 57"/>
                <a:gd name="T25" fmla="*/ 4 h 13"/>
                <a:gd name="T26" fmla="*/ 11 w 57"/>
                <a:gd name="T27" fmla="*/ 3 h 13"/>
                <a:gd name="T28" fmla="*/ 7 w 57"/>
                <a:gd name="T29" fmla="*/ 3 h 13"/>
                <a:gd name="T30" fmla="*/ 3 w 57"/>
                <a:gd name="T31" fmla="*/ 3 h 13"/>
                <a:gd name="T32" fmla="*/ 0 w 57"/>
                <a:gd name="T33" fmla="*/ 1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8" name="Freeform 449"/>
            <p:cNvSpPr>
              <a:spLocks/>
            </p:cNvSpPr>
            <p:nvPr/>
          </p:nvSpPr>
          <p:spPr bwMode="auto">
            <a:xfrm>
              <a:off x="4455" y="686"/>
              <a:ext cx="49" cy="16"/>
            </a:xfrm>
            <a:custGeom>
              <a:avLst/>
              <a:gdLst>
                <a:gd name="T0" fmla="*/ 0 w 55"/>
                <a:gd name="T1" fmla="*/ 0 h 20"/>
                <a:gd name="T2" fmla="*/ 4 w 55"/>
                <a:gd name="T3" fmla="*/ 0 h 20"/>
                <a:gd name="T4" fmla="*/ 8 w 55"/>
                <a:gd name="T5" fmla="*/ 1 h 20"/>
                <a:gd name="T6" fmla="*/ 12 w 55"/>
                <a:gd name="T7" fmla="*/ 2 h 20"/>
                <a:gd name="T8" fmla="*/ 18 w 55"/>
                <a:gd name="T9" fmla="*/ 2 h 20"/>
                <a:gd name="T10" fmla="*/ 23 w 55"/>
                <a:gd name="T11" fmla="*/ 2 h 20"/>
                <a:gd name="T12" fmla="*/ 26 w 55"/>
                <a:gd name="T13" fmla="*/ 3 h 20"/>
                <a:gd name="T14" fmla="*/ 29 w 55"/>
                <a:gd name="T15" fmla="*/ 4 h 20"/>
                <a:gd name="T16" fmla="*/ 31 w 55"/>
                <a:gd name="T17" fmla="*/ 6 h 20"/>
                <a:gd name="T18" fmla="*/ 29 w 55"/>
                <a:gd name="T19" fmla="*/ 6 h 20"/>
                <a:gd name="T20" fmla="*/ 27 w 55"/>
                <a:gd name="T21" fmla="*/ 6 h 20"/>
                <a:gd name="T22" fmla="*/ 23 w 55"/>
                <a:gd name="T23" fmla="*/ 6 h 20"/>
                <a:gd name="T24" fmla="*/ 18 w 55"/>
                <a:gd name="T25" fmla="*/ 5 h 20"/>
                <a:gd name="T26" fmla="*/ 12 w 55"/>
                <a:gd name="T27" fmla="*/ 4 h 20"/>
                <a:gd name="T28" fmla="*/ 7 w 55"/>
                <a:gd name="T29" fmla="*/ 2 h 20"/>
                <a:gd name="T30" fmla="*/ 4 w 55"/>
                <a:gd name="T31" fmla="*/ 2 h 20"/>
                <a:gd name="T32" fmla="*/ 0 w 55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9" name="Freeform 450"/>
            <p:cNvSpPr>
              <a:spLocks/>
            </p:cNvSpPr>
            <p:nvPr/>
          </p:nvSpPr>
          <p:spPr bwMode="auto">
            <a:xfrm>
              <a:off x="4480" y="648"/>
              <a:ext cx="47" cy="10"/>
            </a:xfrm>
            <a:custGeom>
              <a:avLst/>
              <a:gdLst>
                <a:gd name="T0" fmla="*/ 0 w 54"/>
                <a:gd name="T1" fmla="*/ 2 h 13"/>
                <a:gd name="T2" fmla="*/ 2 w 54"/>
                <a:gd name="T3" fmla="*/ 2 h 13"/>
                <a:gd name="T4" fmla="*/ 3 w 54"/>
                <a:gd name="T5" fmla="*/ 2 h 13"/>
                <a:gd name="T6" fmla="*/ 8 w 54"/>
                <a:gd name="T7" fmla="*/ 2 h 13"/>
                <a:gd name="T8" fmla="*/ 13 w 54"/>
                <a:gd name="T9" fmla="*/ 0 h 13"/>
                <a:gd name="T10" fmla="*/ 17 w 54"/>
                <a:gd name="T11" fmla="*/ 2 h 13"/>
                <a:gd name="T12" fmla="*/ 22 w 54"/>
                <a:gd name="T13" fmla="*/ 2 h 13"/>
                <a:gd name="T14" fmla="*/ 25 w 54"/>
                <a:gd name="T15" fmla="*/ 2 h 13"/>
                <a:gd name="T16" fmla="*/ 27 w 54"/>
                <a:gd name="T17" fmla="*/ 2 h 13"/>
                <a:gd name="T18" fmla="*/ 27 w 54"/>
                <a:gd name="T19" fmla="*/ 3 h 13"/>
                <a:gd name="T20" fmla="*/ 25 w 54"/>
                <a:gd name="T21" fmla="*/ 4 h 13"/>
                <a:gd name="T22" fmla="*/ 22 w 54"/>
                <a:gd name="T23" fmla="*/ 4 h 13"/>
                <a:gd name="T24" fmla="*/ 17 w 54"/>
                <a:gd name="T25" fmla="*/ 3 h 13"/>
                <a:gd name="T26" fmla="*/ 13 w 54"/>
                <a:gd name="T27" fmla="*/ 3 h 13"/>
                <a:gd name="T28" fmla="*/ 8 w 54"/>
                <a:gd name="T29" fmla="*/ 2 h 13"/>
                <a:gd name="T30" fmla="*/ 3 w 54"/>
                <a:gd name="T31" fmla="*/ 2 h 13"/>
                <a:gd name="T32" fmla="*/ 0 w 54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0" name="Freeform 451"/>
            <p:cNvSpPr>
              <a:spLocks/>
            </p:cNvSpPr>
            <p:nvPr/>
          </p:nvSpPr>
          <p:spPr bwMode="auto">
            <a:xfrm>
              <a:off x="4485" y="620"/>
              <a:ext cx="56" cy="14"/>
            </a:xfrm>
            <a:custGeom>
              <a:avLst/>
              <a:gdLst>
                <a:gd name="T0" fmla="*/ 0 w 63"/>
                <a:gd name="T1" fmla="*/ 7 h 17"/>
                <a:gd name="T2" fmla="*/ 4 w 63"/>
                <a:gd name="T3" fmla="*/ 6 h 17"/>
                <a:gd name="T4" fmla="*/ 9 w 63"/>
                <a:gd name="T5" fmla="*/ 3 h 17"/>
                <a:gd name="T6" fmla="*/ 14 w 63"/>
                <a:gd name="T7" fmla="*/ 2 h 17"/>
                <a:gd name="T8" fmla="*/ 20 w 63"/>
                <a:gd name="T9" fmla="*/ 2 h 17"/>
                <a:gd name="T10" fmla="*/ 25 w 63"/>
                <a:gd name="T11" fmla="*/ 1 h 17"/>
                <a:gd name="T12" fmla="*/ 30 w 63"/>
                <a:gd name="T13" fmla="*/ 0 h 17"/>
                <a:gd name="T14" fmla="*/ 34 w 63"/>
                <a:gd name="T15" fmla="*/ 1 h 17"/>
                <a:gd name="T16" fmla="*/ 35 w 63"/>
                <a:gd name="T17" fmla="*/ 2 h 17"/>
                <a:gd name="T18" fmla="*/ 35 w 63"/>
                <a:gd name="T19" fmla="*/ 3 h 17"/>
                <a:gd name="T20" fmla="*/ 31 w 63"/>
                <a:gd name="T21" fmla="*/ 5 h 17"/>
                <a:gd name="T22" fmla="*/ 27 w 63"/>
                <a:gd name="T23" fmla="*/ 5 h 17"/>
                <a:gd name="T24" fmla="*/ 21 w 63"/>
                <a:gd name="T25" fmla="*/ 6 h 17"/>
                <a:gd name="T26" fmla="*/ 14 w 63"/>
                <a:gd name="T27" fmla="*/ 6 h 17"/>
                <a:gd name="T28" fmla="*/ 9 w 63"/>
                <a:gd name="T29" fmla="*/ 6 h 17"/>
                <a:gd name="T30" fmla="*/ 4 w 63"/>
                <a:gd name="T31" fmla="*/ 6 h 17"/>
                <a:gd name="T32" fmla="*/ 0 w 63"/>
                <a:gd name="T33" fmla="*/ 7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1" name="Freeform 452"/>
            <p:cNvSpPr>
              <a:spLocks/>
            </p:cNvSpPr>
            <p:nvPr/>
          </p:nvSpPr>
          <p:spPr bwMode="auto">
            <a:xfrm>
              <a:off x="4495" y="592"/>
              <a:ext cx="62" cy="17"/>
            </a:xfrm>
            <a:custGeom>
              <a:avLst/>
              <a:gdLst>
                <a:gd name="T0" fmla="*/ 0 w 69"/>
                <a:gd name="T1" fmla="*/ 9 h 20"/>
                <a:gd name="T2" fmla="*/ 4 w 69"/>
                <a:gd name="T3" fmla="*/ 8 h 20"/>
                <a:gd name="T4" fmla="*/ 10 w 69"/>
                <a:gd name="T5" fmla="*/ 6 h 20"/>
                <a:gd name="T6" fmla="*/ 16 w 69"/>
                <a:gd name="T7" fmla="*/ 3 h 20"/>
                <a:gd name="T8" fmla="*/ 22 w 69"/>
                <a:gd name="T9" fmla="*/ 3 h 20"/>
                <a:gd name="T10" fmla="*/ 30 w 69"/>
                <a:gd name="T11" fmla="*/ 1 h 20"/>
                <a:gd name="T12" fmla="*/ 36 w 69"/>
                <a:gd name="T13" fmla="*/ 0 h 20"/>
                <a:gd name="T14" fmla="*/ 40 w 69"/>
                <a:gd name="T15" fmla="*/ 0 h 20"/>
                <a:gd name="T16" fmla="*/ 40 w 69"/>
                <a:gd name="T17" fmla="*/ 3 h 20"/>
                <a:gd name="T18" fmla="*/ 39 w 69"/>
                <a:gd name="T19" fmla="*/ 3 h 20"/>
                <a:gd name="T20" fmla="*/ 35 w 69"/>
                <a:gd name="T21" fmla="*/ 6 h 20"/>
                <a:gd name="T22" fmla="*/ 29 w 69"/>
                <a:gd name="T23" fmla="*/ 7 h 20"/>
                <a:gd name="T24" fmla="*/ 22 w 69"/>
                <a:gd name="T25" fmla="*/ 8 h 20"/>
                <a:gd name="T26" fmla="*/ 15 w 69"/>
                <a:gd name="T27" fmla="*/ 8 h 20"/>
                <a:gd name="T28" fmla="*/ 9 w 69"/>
                <a:gd name="T29" fmla="*/ 8 h 20"/>
                <a:gd name="T30" fmla="*/ 4 w 69"/>
                <a:gd name="T31" fmla="*/ 8 h 20"/>
                <a:gd name="T32" fmla="*/ 0 w 69"/>
                <a:gd name="T33" fmla="*/ 9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2" name="Freeform 453"/>
            <p:cNvSpPr>
              <a:spLocks/>
            </p:cNvSpPr>
            <p:nvPr/>
          </p:nvSpPr>
          <p:spPr bwMode="auto">
            <a:xfrm>
              <a:off x="4497" y="532"/>
              <a:ext cx="65" cy="32"/>
            </a:xfrm>
            <a:custGeom>
              <a:avLst/>
              <a:gdLst>
                <a:gd name="T0" fmla="*/ 0 w 74"/>
                <a:gd name="T1" fmla="*/ 20 h 36"/>
                <a:gd name="T2" fmla="*/ 4 w 74"/>
                <a:gd name="T3" fmla="*/ 17 h 36"/>
                <a:gd name="T4" fmla="*/ 10 w 74"/>
                <a:gd name="T5" fmla="*/ 12 h 36"/>
                <a:gd name="T6" fmla="*/ 15 w 74"/>
                <a:gd name="T7" fmla="*/ 9 h 36"/>
                <a:gd name="T8" fmla="*/ 22 w 74"/>
                <a:gd name="T9" fmla="*/ 4 h 36"/>
                <a:gd name="T10" fmla="*/ 27 w 74"/>
                <a:gd name="T11" fmla="*/ 4 h 36"/>
                <a:gd name="T12" fmla="*/ 33 w 74"/>
                <a:gd name="T13" fmla="*/ 1 h 36"/>
                <a:gd name="T14" fmla="*/ 36 w 74"/>
                <a:gd name="T15" fmla="*/ 0 h 36"/>
                <a:gd name="T16" fmla="*/ 39 w 74"/>
                <a:gd name="T17" fmla="*/ 2 h 36"/>
                <a:gd name="T18" fmla="*/ 38 w 74"/>
                <a:gd name="T19" fmla="*/ 4 h 36"/>
                <a:gd name="T20" fmla="*/ 35 w 74"/>
                <a:gd name="T21" fmla="*/ 5 h 36"/>
                <a:gd name="T22" fmla="*/ 28 w 74"/>
                <a:gd name="T23" fmla="*/ 9 h 36"/>
                <a:gd name="T24" fmla="*/ 22 w 74"/>
                <a:gd name="T25" fmla="*/ 11 h 36"/>
                <a:gd name="T26" fmla="*/ 15 w 74"/>
                <a:gd name="T27" fmla="*/ 12 h 36"/>
                <a:gd name="T28" fmla="*/ 8 w 74"/>
                <a:gd name="T29" fmla="*/ 16 h 36"/>
                <a:gd name="T30" fmla="*/ 4 w 74"/>
                <a:gd name="T31" fmla="*/ 18 h 36"/>
                <a:gd name="T32" fmla="*/ 0 w 74"/>
                <a:gd name="T33" fmla="*/ 2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3" name="Freeform 454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26 h 43"/>
                <a:gd name="T2" fmla="*/ 4 w 68"/>
                <a:gd name="T3" fmla="*/ 23 h 43"/>
                <a:gd name="T4" fmla="*/ 8 w 68"/>
                <a:gd name="T5" fmla="*/ 18 h 43"/>
                <a:gd name="T6" fmla="*/ 13 w 68"/>
                <a:gd name="T7" fmla="*/ 14 h 43"/>
                <a:gd name="T8" fmla="*/ 19 w 68"/>
                <a:gd name="T9" fmla="*/ 9 h 43"/>
                <a:gd name="T10" fmla="*/ 25 w 68"/>
                <a:gd name="T11" fmla="*/ 5 h 43"/>
                <a:gd name="T12" fmla="*/ 30 w 68"/>
                <a:gd name="T13" fmla="*/ 3 h 43"/>
                <a:gd name="T14" fmla="*/ 34 w 68"/>
                <a:gd name="T15" fmla="*/ 0 h 43"/>
                <a:gd name="T16" fmla="*/ 36 w 68"/>
                <a:gd name="T17" fmla="*/ 3 h 43"/>
                <a:gd name="T18" fmla="*/ 36 w 68"/>
                <a:gd name="T19" fmla="*/ 5 h 43"/>
                <a:gd name="T20" fmla="*/ 32 w 68"/>
                <a:gd name="T21" fmla="*/ 8 h 43"/>
                <a:gd name="T22" fmla="*/ 26 w 68"/>
                <a:gd name="T23" fmla="*/ 12 h 43"/>
                <a:gd name="T24" fmla="*/ 20 w 68"/>
                <a:gd name="T25" fmla="*/ 15 h 43"/>
                <a:gd name="T26" fmla="*/ 13 w 68"/>
                <a:gd name="T27" fmla="*/ 18 h 43"/>
                <a:gd name="T28" fmla="*/ 8 w 68"/>
                <a:gd name="T29" fmla="*/ 22 h 43"/>
                <a:gd name="T30" fmla="*/ 4 w 68"/>
                <a:gd name="T31" fmla="*/ 24 h 43"/>
                <a:gd name="T32" fmla="*/ 0 w 68"/>
                <a:gd name="T33" fmla="*/ 26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4" name="Freeform 455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19 h 35"/>
                <a:gd name="T2" fmla="*/ 3 w 62"/>
                <a:gd name="T3" fmla="*/ 17 h 35"/>
                <a:gd name="T4" fmla="*/ 7 w 62"/>
                <a:gd name="T5" fmla="*/ 13 h 35"/>
                <a:gd name="T6" fmla="*/ 12 w 62"/>
                <a:gd name="T7" fmla="*/ 10 h 35"/>
                <a:gd name="T8" fmla="*/ 17 w 62"/>
                <a:gd name="T9" fmla="*/ 5 h 35"/>
                <a:gd name="T10" fmla="*/ 23 w 62"/>
                <a:gd name="T11" fmla="*/ 4 h 35"/>
                <a:gd name="T12" fmla="*/ 26 w 62"/>
                <a:gd name="T13" fmla="*/ 1 h 35"/>
                <a:gd name="T14" fmla="*/ 30 w 62"/>
                <a:gd name="T15" fmla="*/ 0 h 35"/>
                <a:gd name="T16" fmla="*/ 31 w 62"/>
                <a:gd name="T17" fmla="*/ 2 h 35"/>
                <a:gd name="T18" fmla="*/ 30 w 62"/>
                <a:gd name="T19" fmla="*/ 4 h 35"/>
                <a:gd name="T20" fmla="*/ 27 w 62"/>
                <a:gd name="T21" fmla="*/ 7 h 35"/>
                <a:gd name="T22" fmla="*/ 23 w 62"/>
                <a:gd name="T23" fmla="*/ 10 h 35"/>
                <a:gd name="T24" fmla="*/ 17 w 62"/>
                <a:gd name="T25" fmla="*/ 12 h 35"/>
                <a:gd name="T26" fmla="*/ 11 w 62"/>
                <a:gd name="T27" fmla="*/ 14 h 35"/>
                <a:gd name="T28" fmla="*/ 6 w 62"/>
                <a:gd name="T29" fmla="*/ 17 h 35"/>
                <a:gd name="T30" fmla="*/ 3 w 62"/>
                <a:gd name="T31" fmla="*/ 18 h 35"/>
                <a:gd name="T32" fmla="*/ 0 w 62"/>
                <a:gd name="T33" fmla="*/ 19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5" name="Freeform 456"/>
            <p:cNvSpPr>
              <a:spLocks/>
            </p:cNvSpPr>
            <p:nvPr/>
          </p:nvSpPr>
          <p:spPr bwMode="auto">
            <a:xfrm>
              <a:off x="4425" y="534"/>
              <a:ext cx="77" cy="49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8 w 88"/>
                <a:gd name="T5" fmla="*/ 3 h 58"/>
                <a:gd name="T6" fmla="*/ 14 w 88"/>
                <a:gd name="T7" fmla="*/ 3 h 58"/>
                <a:gd name="T8" fmla="*/ 22 w 88"/>
                <a:gd name="T9" fmla="*/ 8 h 58"/>
                <a:gd name="T10" fmla="*/ 30 w 88"/>
                <a:gd name="T11" fmla="*/ 12 h 58"/>
                <a:gd name="T12" fmla="*/ 36 w 88"/>
                <a:gd name="T13" fmla="*/ 16 h 58"/>
                <a:gd name="T14" fmla="*/ 42 w 88"/>
                <a:gd name="T15" fmla="*/ 21 h 58"/>
                <a:gd name="T16" fmla="*/ 46 w 88"/>
                <a:gd name="T17" fmla="*/ 25 h 58"/>
                <a:gd name="T18" fmla="*/ 41 w 88"/>
                <a:gd name="T19" fmla="*/ 24 h 58"/>
                <a:gd name="T20" fmla="*/ 35 w 88"/>
                <a:gd name="T21" fmla="*/ 21 h 58"/>
                <a:gd name="T22" fmla="*/ 28 w 88"/>
                <a:gd name="T23" fmla="*/ 17 h 58"/>
                <a:gd name="T24" fmla="*/ 20 w 88"/>
                <a:gd name="T25" fmla="*/ 13 h 58"/>
                <a:gd name="T26" fmla="*/ 12 w 88"/>
                <a:gd name="T27" fmla="*/ 9 h 58"/>
                <a:gd name="T28" fmla="*/ 6 w 88"/>
                <a:gd name="T29" fmla="*/ 5 h 58"/>
                <a:gd name="T30" fmla="*/ 2 w 88"/>
                <a:gd name="T31" fmla="*/ 3 h 58"/>
                <a:gd name="T32" fmla="*/ 0 w 88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6" name="Freeform 457"/>
            <p:cNvSpPr>
              <a:spLocks/>
            </p:cNvSpPr>
            <p:nvPr/>
          </p:nvSpPr>
          <p:spPr bwMode="auto">
            <a:xfrm>
              <a:off x="4439" y="500"/>
              <a:ext cx="60" cy="43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5 w 69"/>
                <a:gd name="T5" fmla="*/ 3 h 50"/>
                <a:gd name="T6" fmla="*/ 10 w 69"/>
                <a:gd name="T7" fmla="*/ 3 h 50"/>
                <a:gd name="T8" fmla="*/ 16 w 69"/>
                <a:gd name="T9" fmla="*/ 6 h 50"/>
                <a:gd name="T10" fmla="*/ 21 w 69"/>
                <a:gd name="T11" fmla="*/ 9 h 50"/>
                <a:gd name="T12" fmla="*/ 27 w 69"/>
                <a:gd name="T13" fmla="*/ 14 h 50"/>
                <a:gd name="T14" fmla="*/ 32 w 69"/>
                <a:gd name="T15" fmla="*/ 19 h 50"/>
                <a:gd name="T16" fmla="*/ 34 w 69"/>
                <a:gd name="T17" fmla="*/ 24 h 50"/>
                <a:gd name="T18" fmla="*/ 31 w 69"/>
                <a:gd name="T19" fmla="*/ 21 h 50"/>
                <a:gd name="T20" fmla="*/ 26 w 69"/>
                <a:gd name="T21" fmla="*/ 18 h 50"/>
                <a:gd name="T22" fmla="*/ 20 w 69"/>
                <a:gd name="T23" fmla="*/ 14 h 50"/>
                <a:gd name="T24" fmla="*/ 13 w 69"/>
                <a:gd name="T25" fmla="*/ 9 h 50"/>
                <a:gd name="T26" fmla="*/ 9 w 69"/>
                <a:gd name="T27" fmla="*/ 7 h 50"/>
                <a:gd name="T28" fmla="*/ 3 w 69"/>
                <a:gd name="T29" fmla="*/ 3 h 50"/>
                <a:gd name="T30" fmla="*/ 1 w 69"/>
                <a:gd name="T31" fmla="*/ 3 h 50"/>
                <a:gd name="T32" fmla="*/ 0 w 6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7" name="Freeform 458"/>
            <p:cNvSpPr>
              <a:spLocks/>
            </p:cNvSpPr>
            <p:nvPr/>
          </p:nvSpPr>
          <p:spPr bwMode="auto">
            <a:xfrm>
              <a:off x="4495" y="500"/>
              <a:ext cx="62" cy="37"/>
            </a:xfrm>
            <a:custGeom>
              <a:avLst/>
              <a:gdLst>
                <a:gd name="T0" fmla="*/ 0 w 69"/>
                <a:gd name="T1" fmla="*/ 21 h 43"/>
                <a:gd name="T2" fmla="*/ 4 w 69"/>
                <a:gd name="T3" fmla="*/ 18 h 43"/>
                <a:gd name="T4" fmla="*/ 9 w 69"/>
                <a:gd name="T5" fmla="*/ 14 h 43"/>
                <a:gd name="T6" fmla="*/ 15 w 69"/>
                <a:gd name="T7" fmla="*/ 10 h 43"/>
                <a:gd name="T8" fmla="*/ 22 w 69"/>
                <a:gd name="T9" fmla="*/ 7 h 43"/>
                <a:gd name="T10" fmla="*/ 28 w 69"/>
                <a:gd name="T11" fmla="*/ 3 h 43"/>
                <a:gd name="T12" fmla="*/ 34 w 69"/>
                <a:gd name="T13" fmla="*/ 3 h 43"/>
                <a:gd name="T14" fmla="*/ 38 w 69"/>
                <a:gd name="T15" fmla="*/ 0 h 43"/>
                <a:gd name="T16" fmla="*/ 40 w 69"/>
                <a:gd name="T17" fmla="*/ 3 h 43"/>
                <a:gd name="T18" fmla="*/ 40 w 69"/>
                <a:gd name="T19" fmla="*/ 3 h 43"/>
                <a:gd name="T20" fmla="*/ 36 w 69"/>
                <a:gd name="T21" fmla="*/ 6 h 43"/>
                <a:gd name="T22" fmla="*/ 30 w 69"/>
                <a:gd name="T23" fmla="*/ 9 h 43"/>
                <a:gd name="T24" fmla="*/ 22 w 69"/>
                <a:gd name="T25" fmla="*/ 12 h 43"/>
                <a:gd name="T26" fmla="*/ 15 w 69"/>
                <a:gd name="T27" fmla="*/ 14 h 43"/>
                <a:gd name="T28" fmla="*/ 9 w 69"/>
                <a:gd name="T29" fmla="*/ 16 h 43"/>
                <a:gd name="T30" fmla="*/ 4 w 69"/>
                <a:gd name="T31" fmla="*/ 19 h 43"/>
                <a:gd name="T32" fmla="*/ 0 w 69"/>
                <a:gd name="T33" fmla="*/ 21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8" name="Freeform 459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154 w 301"/>
                <a:gd name="T1" fmla="*/ 11 h 116"/>
                <a:gd name="T2" fmla="*/ 154 w 301"/>
                <a:gd name="T3" fmla="*/ 11 h 116"/>
                <a:gd name="T4" fmla="*/ 151 w 301"/>
                <a:gd name="T5" fmla="*/ 12 h 116"/>
                <a:gd name="T6" fmla="*/ 150 w 301"/>
                <a:gd name="T7" fmla="*/ 13 h 116"/>
                <a:gd name="T8" fmla="*/ 150 w 301"/>
                <a:gd name="T9" fmla="*/ 15 h 116"/>
                <a:gd name="T10" fmla="*/ 137 w 301"/>
                <a:gd name="T11" fmla="*/ 11 h 116"/>
                <a:gd name="T12" fmla="*/ 125 w 301"/>
                <a:gd name="T13" fmla="*/ 8 h 116"/>
                <a:gd name="T14" fmla="*/ 114 w 301"/>
                <a:gd name="T15" fmla="*/ 8 h 116"/>
                <a:gd name="T16" fmla="*/ 102 w 301"/>
                <a:gd name="T17" fmla="*/ 8 h 116"/>
                <a:gd name="T18" fmla="*/ 92 w 301"/>
                <a:gd name="T19" fmla="*/ 9 h 116"/>
                <a:gd name="T20" fmla="*/ 81 w 301"/>
                <a:gd name="T21" fmla="*/ 11 h 116"/>
                <a:gd name="T22" fmla="*/ 71 w 301"/>
                <a:gd name="T23" fmla="*/ 16 h 116"/>
                <a:gd name="T24" fmla="*/ 61 w 301"/>
                <a:gd name="T25" fmla="*/ 20 h 116"/>
                <a:gd name="T26" fmla="*/ 52 w 301"/>
                <a:gd name="T27" fmla="*/ 24 h 116"/>
                <a:gd name="T28" fmla="*/ 43 w 301"/>
                <a:gd name="T29" fmla="*/ 29 h 116"/>
                <a:gd name="T30" fmla="*/ 34 w 301"/>
                <a:gd name="T31" fmla="*/ 35 h 116"/>
                <a:gd name="T32" fmla="*/ 26 w 301"/>
                <a:gd name="T33" fmla="*/ 41 h 116"/>
                <a:gd name="T34" fmla="*/ 18 w 301"/>
                <a:gd name="T35" fmla="*/ 47 h 116"/>
                <a:gd name="T36" fmla="*/ 11 w 301"/>
                <a:gd name="T37" fmla="*/ 52 h 116"/>
                <a:gd name="T38" fmla="*/ 6 w 301"/>
                <a:gd name="T39" fmla="*/ 56 h 116"/>
                <a:gd name="T40" fmla="*/ 0 w 301"/>
                <a:gd name="T41" fmla="*/ 61 h 116"/>
                <a:gd name="T42" fmla="*/ 3 w 301"/>
                <a:gd name="T43" fmla="*/ 55 h 116"/>
                <a:gd name="T44" fmla="*/ 7 w 301"/>
                <a:gd name="T45" fmla="*/ 48 h 116"/>
                <a:gd name="T46" fmla="*/ 12 w 301"/>
                <a:gd name="T47" fmla="*/ 42 h 116"/>
                <a:gd name="T48" fmla="*/ 20 w 301"/>
                <a:gd name="T49" fmla="*/ 36 h 116"/>
                <a:gd name="T50" fmla="*/ 29 w 301"/>
                <a:gd name="T51" fmla="*/ 29 h 116"/>
                <a:gd name="T52" fmla="*/ 39 w 301"/>
                <a:gd name="T53" fmla="*/ 23 h 116"/>
                <a:gd name="T54" fmla="*/ 51 w 301"/>
                <a:gd name="T55" fmla="*/ 17 h 116"/>
                <a:gd name="T56" fmla="*/ 62 w 301"/>
                <a:gd name="T57" fmla="*/ 12 h 116"/>
                <a:gd name="T58" fmla="*/ 74 w 301"/>
                <a:gd name="T59" fmla="*/ 8 h 116"/>
                <a:gd name="T60" fmla="*/ 87 w 301"/>
                <a:gd name="T61" fmla="*/ 4 h 116"/>
                <a:gd name="T62" fmla="*/ 100 w 301"/>
                <a:gd name="T63" fmla="*/ 2 h 116"/>
                <a:gd name="T64" fmla="*/ 111 w 301"/>
                <a:gd name="T65" fmla="*/ 0 h 116"/>
                <a:gd name="T66" fmla="*/ 123 w 301"/>
                <a:gd name="T67" fmla="*/ 0 h 116"/>
                <a:gd name="T68" fmla="*/ 135 w 301"/>
                <a:gd name="T69" fmla="*/ 3 h 116"/>
                <a:gd name="T70" fmla="*/ 143 w 301"/>
                <a:gd name="T71" fmla="*/ 5 h 116"/>
                <a:gd name="T72" fmla="*/ 154 w 301"/>
                <a:gd name="T73" fmla="*/ 11 h 11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9" name="Freeform 460"/>
            <p:cNvSpPr>
              <a:spLocks/>
            </p:cNvSpPr>
            <p:nvPr/>
          </p:nvSpPr>
          <p:spPr bwMode="auto">
            <a:xfrm>
              <a:off x="3268" y="2288"/>
              <a:ext cx="17" cy="88"/>
            </a:xfrm>
            <a:custGeom>
              <a:avLst/>
              <a:gdLst>
                <a:gd name="T0" fmla="*/ 2 w 21"/>
                <a:gd name="T1" fmla="*/ 53 h 100"/>
                <a:gd name="T2" fmla="*/ 0 w 21"/>
                <a:gd name="T3" fmla="*/ 47 h 100"/>
                <a:gd name="T4" fmla="*/ 0 w 21"/>
                <a:gd name="T5" fmla="*/ 31 h 100"/>
                <a:gd name="T6" fmla="*/ 2 w 21"/>
                <a:gd name="T7" fmla="*/ 14 h 100"/>
                <a:gd name="T8" fmla="*/ 7 w 21"/>
                <a:gd name="T9" fmla="*/ 0 h 100"/>
                <a:gd name="T10" fmla="*/ 6 w 21"/>
                <a:gd name="T11" fmla="*/ 13 h 100"/>
                <a:gd name="T12" fmla="*/ 4 w 21"/>
                <a:gd name="T13" fmla="*/ 31 h 100"/>
                <a:gd name="T14" fmla="*/ 2 w 21"/>
                <a:gd name="T15" fmla="*/ 47 h 100"/>
                <a:gd name="T16" fmla="*/ 2 w 21"/>
                <a:gd name="T17" fmla="*/ 53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0" name="Freeform 461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62 h 120"/>
                <a:gd name="T2" fmla="*/ 1 w 28"/>
                <a:gd name="T3" fmla="*/ 60 h 120"/>
                <a:gd name="T4" fmla="*/ 0 w 28"/>
                <a:gd name="T5" fmla="*/ 54 h 120"/>
                <a:gd name="T6" fmla="*/ 1 w 28"/>
                <a:gd name="T7" fmla="*/ 46 h 120"/>
                <a:gd name="T8" fmla="*/ 3 w 28"/>
                <a:gd name="T9" fmla="*/ 35 h 120"/>
                <a:gd name="T10" fmla="*/ 8 w 28"/>
                <a:gd name="T11" fmla="*/ 26 h 120"/>
                <a:gd name="T12" fmla="*/ 13 w 28"/>
                <a:gd name="T13" fmla="*/ 16 h 120"/>
                <a:gd name="T14" fmla="*/ 15 w 28"/>
                <a:gd name="T15" fmla="*/ 7 h 120"/>
                <a:gd name="T16" fmla="*/ 23 w 28"/>
                <a:gd name="T17" fmla="*/ 0 h 120"/>
                <a:gd name="T18" fmla="*/ 19 w 28"/>
                <a:gd name="T19" fmla="*/ 14 h 120"/>
                <a:gd name="T20" fmla="*/ 14 w 28"/>
                <a:gd name="T21" fmla="*/ 34 h 120"/>
                <a:gd name="T22" fmla="*/ 12 w 28"/>
                <a:gd name="T23" fmla="*/ 53 h 120"/>
                <a:gd name="T24" fmla="*/ 4 w 28"/>
                <a:gd name="T25" fmla="*/ 62 h 1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1" name="Freeform 462"/>
            <p:cNvSpPr>
              <a:spLocks/>
            </p:cNvSpPr>
            <p:nvPr/>
          </p:nvSpPr>
          <p:spPr bwMode="auto">
            <a:xfrm>
              <a:off x="3327" y="2255"/>
              <a:ext cx="19" cy="110"/>
            </a:xfrm>
            <a:custGeom>
              <a:avLst/>
              <a:gdLst>
                <a:gd name="T0" fmla="*/ 3 w 22"/>
                <a:gd name="T1" fmla="*/ 66 h 125"/>
                <a:gd name="T2" fmla="*/ 0 w 22"/>
                <a:gd name="T3" fmla="*/ 57 h 125"/>
                <a:gd name="T4" fmla="*/ 2 w 22"/>
                <a:gd name="T5" fmla="*/ 37 h 125"/>
                <a:gd name="T6" fmla="*/ 4 w 22"/>
                <a:gd name="T7" fmla="*/ 15 h 125"/>
                <a:gd name="T8" fmla="*/ 10 w 22"/>
                <a:gd name="T9" fmla="*/ 0 h 125"/>
                <a:gd name="T10" fmla="*/ 10 w 22"/>
                <a:gd name="T11" fmla="*/ 13 h 125"/>
                <a:gd name="T12" fmla="*/ 8 w 22"/>
                <a:gd name="T13" fmla="*/ 36 h 125"/>
                <a:gd name="T14" fmla="*/ 6 w 22"/>
                <a:gd name="T15" fmla="*/ 57 h 125"/>
                <a:gd name="T16" fmla="*/ 3 w 22"/>
                <a:gd name="T17" fmla="*/ 66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2" name="Freeform 463"/>
            <p:cNvSpPr>
              <a:spLocks/>
            </p:cNvSpPr>
            <p:nvPr/>
          </p:nvSpPr>
          <p:spPr bwMode="auto">
            <a:xfrm>
              <a:off x="3355" y="2248"/>
              <a:ext cx="16" cy="98"/>
            </a:xfrm>
            <a:custGeom>
              <a:avLst/>
              <a:gdLst>
                <a:gd name="T0" fmla="*/ 4 w 18"/>
                <a:gd name="T1" fmla="*/ 60 h 111"/>
                <a:gd name="T2" fmla="*/ 0 w 18"/>
                <a:gd name="T3" fmla="*/ 51 h 111"/>
                <a:gd name="T4" fmla="*/ 1 w 18"/>
                <a:gd name="T5" fmla="*/ 33 h 111"/>
                <a:gd name="T6" fmla="*/ 4 w 18"/>
                <a:gd name="T7" fmla="*/ 12 h 111"/>
                <a:gd name="T8" fmla="*/ 10 w 18"/>
                <a:gd name="T9" fmla="*/ 0 h 111"/>
                <a:gd name="T10" fmla="*/ 9 w 18"/>
                <a:gd name="T11" fmla="*/ 13 h 111"/>
                <a:gd name="T12" fmla="*/ 9 w 18"/>
                <a:gd name="T13" fmla="*/ 34 h 111"/>
                <a:gd name="T14" fmla="*/ 7 w 18"/>
                <a:gd name="T15" fmla="*/ 53 h 111"/>
                <a:gd name="T16" fmla="*/ 4 w 18"/>
                <a:gd name="T17" fmla="*/ 60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3" name="Freeform 464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7 w 15"/>
                <a:gd name="T1" fmla="*/ 54 h 94"/>
                <a:gd name="T2" fmla="*/ 4 w 15"/>
                <a:gd name="T3" fmla="*/ 47 h 94"/>
                <a:gd name="T4" fmla="*/ 0 w 15"/>
                <a:gd name="T5" fmla="*/ 32 h 94"/>
                <a:gd name="T6" fmla="*/ 2 w 15"/>
                <a:gd name="T7" fmla="*/ 14 h 94"/>
                <a:gd name="T8" fmla="*/ 9 w 15"/>
                <a:gd name="T9" fmla="*/ 0 h 94"/>
                <a:gd name="T10" fmla="*/ 9 w 15"/>
                <a:gd name="T11" fmla="*/ 13 h 94"/>
                <a:gd name="T12" fmla="*/ 10 w 15"/>
                <a:gd name="T13" fmla="*/ 30 h 94"/>
                <a:gd name="T14" fmla="*/ 10 w 15"/>
                <a:gd name="T15" fmla="*/ 47 h 94"/>
                <a:gd name="T16" fmla="*/ 7 w 15"/>
                <a:gd name="T17" fmla="*/ 54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4" name="Freeform 465"/>
            <p:cNvSpPr>
              <a:spLocks/>
            </p:cNvSpPr>
            <p:nvPr/>
          </p:nvSpPr>
          <p:spPr bwMode="auto">
            <a:xfrm>
              <a:off x="3469" y="2249"/>
              <a:ext cx="14" cy="43"/>
            </a:xfrm>
            <a:custGeom>
              <a:avLst/>
              <a:gdLst>
                <a:gd name="T0" fmla="*/ 4 w 18"/>
                <a:gd name="T1" fmla="*/ 33 h 46"/>
                <a:gd name="T2" fmla="*/ 2 w 18"/>
                <a:gd name="T3" fmla="*/ 29 h 46"/>
                <a:gd name="T4" fmla="*/ 2 w 18"/>
                <a:gd name="T5" fmla="*/ 19 h 46"/>
                <a:gd name="T6" fmla="*/ 0 w 18"/>
                <a:gd name="T7" fmla="*/ 7 h 46"/>
                <a:gd name="T8" fmla="*/ 2 w 18"/>
                <a:gd name="T9" fmla="*/ 0 h 46"/>
                <a:gd name="T10" fmla="*/ 2 w 18"/>
                <a:gd name="T11" fmla="*/ 10 h 46"/>
                <a:gd name="T12" fmla="*/ 3 w 18"/>
                <a:gd name="T13" fmla="*/ 21 h 46"/>
                <a:gd name="T14" fmla="*/ 5 w 18"/>
                <a:gd name="T15" fmla="*/ 30 h 46"/>
                <a:gd name="T16" fmla="*/ 4 w 18"/>
                <a:gd name="T17" fmla="*/ 3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5" name="Freeform 466"/>
            <p:cNvSpPr>
              <a:spLocks/>
            </p:cNvSpPr>
            <p:nvPr/>
          </p:nvSpPr>
          <p:spPr bwMode="auto">
            <a:xfrm>
              <a:off x="3243" y="2307"/>
              <a:ext cx="17" cy="74"/>
            </a:xfrm>
            <a:custGeom>
              <a:avLst/>
              <a:gdLst>
                <a:gd name="T0" fmla="*/ 2 w 21"/>
                <a:gd name="T1" fmla="*/ 40 h 86"/>
                <a:gd name="T2" fmla="*/ 0 w 21"/>
                <a:gd name="T3" fmla="*/ 36 h 86"/>
                <a:gd name="T4" fmla="*/ 0 w 21"/>
                <a:gd name="T5" fmla="*/ 25 h 86"/>
                <a:gd name="T6" fmla="*/ 2 w 21"/>
                <a:gd name="T7" fmla="*/ 12 h 86"/>
                <a:gd name="T8" fmla="*/ 7 w 21"/>
                <a:gd name="T9" fmla="*/ 0 h 86"/>
                <a:gd name="T10" fmla="*/ 6 w 21"/>
                <a:gd name="T11" fmla="*/ 12 h 86"/>
                <a:gd name="T12" fmla="*/ 4 w 21"/>
                <a:gd name="T13" fmla="*/ 25 h 86"/>
                <a:gd name="T14" fmla="*/ 2 w 21"/>
                <a:gd name="T15" fmla="*/ 36 h 86"/>
                <a:gd name="T16" fmla="*/ 2 w 21"/>
                <a:gd name="T17" fmla="*/ 40 h 8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6" name="Freeform 467"/>
            <p:cNvSpPr>
              <a:spLocks/>
            </p:cNvSpPr>
            <p:nvPr/>
          </p:nvSpPr>
          <p:spPr bwMode="auto">
            <a:xfrm>
              <a:off x="3306" y="2265"/>
              <a:ext cx="19" cy="105"/>
            </a:xfrm>
            <a:custGeom>
              <a:avLst/>
              <a:gdLst>
                <a:gd name="T0" fmla="*/ 2 w 23"/>
                <a:gd name="T1" fmla="*/ 60 h 121"/>
                <a:gd name="T2" fmla="*/ 0 w 23"/>
                <a:gd name="T3" fmla="*/ 52 h 121"/>
                <a:gd name="T4" fmla="*/ 2 w 23"/>
                <a:gd name="T5" fmla="*/ 33 h 121"/>
                <a:gd name="T6" fmla="*/ 3 w 23"/>
                <a:gd name="T7" fmla="*/ 14 h 121"/>
                <a:gd name="T8" fmla="*/ 9 w 23"/>
                <a:gd name="T9" fmla="*/ 0 h 121"/>
                <a:gd name="T10" fmla="*/ 8 w 23"/>
                <a:gd name="T11" fmla="*/ 12 h 121"/>
                <a:gd name="T12" fmla="*/ 7 w 23"/>
                <a:gd name="T13" fmla="*/ 32 h 121"/>
                <a:gd name="T14" fmla="*/ 4 w 23"/>
                <a:gd name="T15" fmla="*/ 52 h 121"/>
                <a:gd name="T16" fmla="*/ 2 w 23"/>
                <a:gd name="T17" fmla="*/ 60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7" name="Freeform 468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5 w 14"/>
                <a:gd name="T1" fmla="*/ 61 h 109"/>
                <a:gd name="T2" fmla="*/ 3 w 14"/>
                <a:gd name="T3" fmla="*/ 54 h 109"/>
                <a:gd name="T4" fmla="*/ 0 w 14"/>
                <a:gd name="T5" fmla="*/ 35 h 109"/>
                <a:gd name="T6" fmla="*/ 3 w 14"/>
                <a:gd name="T7" fmla="*/ 16 h 109"/>
                <a:gd name="T8" fmla="*/ 6 w 14"/>
                <a:gd name="T9" fmla="*/ 0 h 109"/>
                <a:gd name="T10" fmla="*/ 6 w 14"/>
                <a:gd name="T11" fmla="*/ 14 h 109"/>
                <a:gd name="T12" fmla="*/ 7 w 14"/>
                <a:gd name="T13" fmla="*/ 35 h 109"/>
                <a:gd name="T14" fmla="*/ 7 w 14"/>
                <a:gd name="T15" fmla="*/ 54 h 109"/>
                <a:gd name="T16" fmla="*/ 5 w 14"/>
                <a:gd name="T17" fmla="*/ 61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8" name="Freeform 469"/>
            <p:cNvSpPr>
              <a:spLocks/>
            </p:cNvSpPr>
            <p:nvPr/>
          </p:nvSpPr>
          <p:spPr bwMode="auto">
            <a:xfrm>
              <a:off x="3424" y="2242"/>
              <a:ext cx="8" cy="78"/>
            </a:xfrm>
            <a:custGeom>
              <a:avLst/>
              <a:gdLst>
                <a:gd name="T0" fmla="*/ 1 w 12"/>
                <a:gd name="T1" fmla="*/ 48 h 88"/>
                <a:gd name="T2" fmla="*/ 0 w 12"/>
                <a:gd name="T3" fmla="*/ 41 h 88"/>
                <a:gd name="T4" fmla="*/ 0 w 12"/>
                <a:gd name="T5" fmla="*/ 26 h 88"/>
                <a:gd name="T6" fmla="*/ 1 w 12"/>
                <a:gd name="T7" fmla="*/ 9 h 88"/>
                <a:gd name="T8" fmla="*/ 1 w 12"/>
                <a:gd name="T9" fmla="*/ 0 h 88"/>
                <a:gd name="T10" fmla="*/ 1 w 12"/>
                <a:gd name="T11" fmla="*/ 11 h 88"/>
                <a:gd name="T12" fmla="*/ 1 w 12"/>
                <a:gd name="T13" fmla="*/ 27 h 88"/>
                <a:gd name="T14" fmla="*/ 1 w 12"/>
                <a:gd name="T15" fmla="*/ 41 h 88"/>
                <a:gd name="T16" fmla="*/ 1 w 12"/>
                <a:gd name="T17" fmla="*/ 48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9" name="Freeform 470"/>
            <p:cNvSpPr>
              <a:spLocks/>
            </p:cNvSpPr>
            <p:nvPr/>
          </p:nvSpPr>
          <p:spPr bwMode="auto">
            <a:xfrm>
              <a:off x="3446" y="2246"/>
              <a:ext cx="13" cy="47"/>
            </a:xfrm>
            <a:custGeom>
              <a:avLst/>
              <a:gdLst>
                <a:gd name="T0" fmla="*/ 6 w 15"/>
                <a:gd name="T1" fmla="*/ 27 h 54"/>
                <a:gd name="T2" fmla="*/ 3 w 15"/>
                <a:gd name="T3" fmla="*/ 24 h 54"/>
                <a:gd name="T4" fmla="*/ 1 w 15"/>
                <a:gd name="T5" fmla="*/ 15 h 54"/>
                <a:gd name="T6" fmla="*/ 0 w 15"/>
                <a:gd name="T7" fmla="*/ 6 h 54"/>
                <a:gd name="T8" fmla="*/ 3 w 15"/>
                <a:gd name="T9" fmla="*/ 0 h 54"/>
                <a:gd name="T10" fmla="*/ 3 w 15"/>
                <a:gd name="T11" fmla="*/ 8 h 54"/>
                <a:gd name="T12" fmla="*/ 5 w 15"/>
                <a:gd name="T13" fmla="*/ 17 h 54"/>
                <a:gd name="T14" fmla="*/ 8 w 15"/>
                <a:gd name="T15" fmla="*/ 24 h 54"/>
                <a:gd name="T16" fmla="*/ 6 w 15"/>
                <a:gd name="T17" fmla="*/ 27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90" name="Freeform 471"/>
            <p:cNvSpPr>
              <a:spLocks/>
            </p:cNvSpPr>
            <p:nvPr/>
          </p:nvSpPr>
          <p:spPr bwMode="auto">
            <a:xfrm>
              <a:off x="3220" y="2323"/>
              <a:ext cx="19" cy="47"/>
            </a:xfrm>
            <a:custGeom>
              <a:avLst/>
              <a:gdLst>
                <a:gd name="T0" fmla="*/ 10 w 22"/>
                <a:gd name="T1" fmla="*/ 0 h 54"/>
                <a:gd name="T2" fmla="*/ 10 w 22"/>
                <a:gd name="T3" fmla="*/ 6 h 54"/>
                <a:gd name="T4" fmla="*/ 9 w 22"/>
                <a:gd name="T5" fmla="*/ 16 h 54"/>
                <a:gd name="T6" fmla="*/ 6 w 22"/>
                <a:gd name="T7" fmla="*/ 24 h 54"/>
                <a:gd name="T8" fmla="*/ 3 w 22"/>
                <a:gd name="T9" fmla="*/ 27 h 54"/>
                <a:gd name="T10" fmla="*/ 0 w 22"/>
                <a:gd name="T11" fmla="*/ 23 h 54"/>
                <a:gd name="T12" fmla="*/ 3 w 22"/>
                <a:gd name="T13" fmla="*/ 15 h 54"/>
                <a:gd name="T14" fmla="*/ 8 w 22"/>
                <a:gd name="T15" fmla="*/ 7 h 54"/>
                <a:gd name="T16" fmla="*/ 10 w 22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91" name="Freeform 472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30 w 51"/>
                <a:gd name="T1" fmla="*/ 1 h 11"/>
                <a:gd name="T2" fmla="*/ 29 w 51"/>
                <a:gd name="T3" fmla="*/ 1 h 11"/>
                <a:gd name="T4" fmla="*/ 24 w 51"/>
                <a:gd name="T5" fmla="*/ 1 h 11"/>
                <a:gd name="T6" fmla="*/ 20 w 51"/>
                <a:gd name="T7" fmla="*/ 1 h 11"/>
                <a:gd name="T8" fmla="*/ 14 w 51"/>
                <a:gd name="T9" fmla="*/ 0 h 11"/>
                <a:gd name="T10" fmla="*/ 10 w 51"/>
                <a:gd name="T11" fmla="*/ 0 h 11"/>
                <a:gd name="T12" fmla="*/ 5 w 51"/>
                <a:gd name="T13" fmla="*/ 0 h 11"/>
                <a:gd name="T14" fmla="*/ 2 w 51"/>
                <a:gd name="T15" fmla="*/ 1 h 11"/>
                <a:gd name="T16" fmla="*/ 0 w 51"/>
                <a:gd name="T17" fmla="*/ 1 h 11"/>
                <a:gd name="T18" fmla="*/ 1 w 51"/>
                <a:gd name="T19" fmla="*/ 2 h 11"/>
                <a:gd name="T20" fmla="*/ 5 w 51"/>
                <a:gd name="T21" fmla="*/ 2 h 11"/>
                <a:gd name="T22" fmla="*/ 7 w 51"/>
                <a:gd name="T23" fmla="*/ 2 h 11"/>
                <a:gd name="T24" fmla="*/ 12 w 51"/>
                <a:gd name="T25" fmla="*/ 2 h 11"/>
                <a:gd name="T26" fmla="*/ 17 w 51"/>
                <a:gd name="T27" fmla="*/ 1 h 11"/>
                <a:gd name="T28" fmla="*/ 23 w 51"/>
                <a:gd name="T29" fmla="*/ 1 h 11"/>
                <a:gd name="T30" fmla="*/ 27 w 51"/>
                <a:gd name="T31" fmla="*/ 1 h 11"/>
                <a:gd name="T32" fmla="*/ 30 w 51"/>
                <a:gd name="T33" fmla="*/ 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92" name="Freeform 473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24 w 44"/>
                <a:gd name="T1" fmla="*/ 0 h 32"/>
                <a:gd name="T2" fmla="*/ 22 w 44"/>
                <a:gd name="T3" fmla="*/ 2 h 32"/>
                <a:gd name="T4" fmla="*/ 19 w 44"/>
                <a:gd name="T5" fmla="*/ 4 h 32"/>
                <a:gd name="T6" fmla="*/ 16 w 44"/>
                <a:gd name="T7" fmla="*/ 4 h 32"/>
                <a:gd name="T8" fmla="*/ 11 w 44"/>
                <a:gd name="T9" fmla="*/ 7 h 32"/>
                <a:gd name="T10" fmla="*/ 6 w 44"/>
                <a:gd name="T11" fmla="*/ 9 h 32"/>
                <a:gd name="T12" fmla="*/ 4 w 44"/>
                <a:gd name="T13" fmla="*/ 11 h 32"/>
                <a:gd name="T14" fmla="*/ 0 w 44"/>
                <a:gd name="T15" fmla="*/ 13 h 32"/>
                <a:gd name="T16" fmla="*/ 0 w 44"/>
                <a:gd name="T17" fmla="*/ 16 h 32"/>
                <a:gd name="T18" fmla="*/ 3 w 44"/>
                <a:gd name="T19" fmla="*/ 17 h 32"/>
                <a:gd name="T20" fmla="*/ 4 w 44"/>
                <a:gd name="T21" fmla="*/ 16 h 32"/>
                <a:gd name="T22" fmla="*/ 8 w 44"/>
                <a:gd name="T23" fmla="*/ 15 h 32"/>
                <a:gd name="T24" fmla="*/ 12 w 44"/>
                <a:gd name="T25" fmla="*/ 11 h 32"/>
                <a:gd name="T26" fmla="*/ 16 w 44"/>
                <a:gd name="T27" fmla="*/ 9 h 32"/>
                <a:gd name="T28" fmla="*/ 19 w 44"/>
                <a:gd name="T29" fmla="*/ 4 h 32"/>
                <a:gd name="T30" fmla="*/ 22 w 44"/>
                <a:gd name="T31" fmla="*/ 4 h 32"/>
                <a:gd name="T32" fmla="*/ 24 w 4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93" name="Freeform 474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6 w 14"/>
                <a:gd name="T1" fmla="*/ 33 h 68"/>
                <a:gd name="T2" fmla="*/ 3 w 14"/>
                <a:gd name="T3" fmla="*/ 26 h 68"/>
                <a:gd name="T4" fmla="*/ 0 w 14"/>
                <a:gd name="T5" fmla="*/ 15 h 68"/>
                <a:gd name="T6" fmla="*/ 1 w 14"/>
                <a:gd name="T7" fmla="*/ 5 h 68"/>
                <a:gd name="T8" fmla="*/ 3 w 14"/>
                <a:gd name="T9" fmla="*/ 0 h 68"/>
                <a:gd name="T10" fmla="*/ 7 w 14"/>
                <a:gd name="T11" fmla="*/ 3 h 68"/>
                <a:gd name="T12" fmla="*/ 7 w 14"/>
                <a:gd name="T13" fmla="*/ 13 h 68"/>
                <a:gd name="T14" fmla="*/ 6 w 14"/>
                <a:gd name="T15" fmla="*/ 24 h 68"/>
                <a:gd name="T16" fmla="*/ 6 w 14"/>
                <a:gd name="T17" fmla="*/ 33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94" name="Freeform 475"/>
            <p:cNvSpPr>
              <a:spLocks/>
            </p:cNvSpPr>
            <p:nvPr/>
          </p:nvSpPr>
          <p:spPr bwMode="auto">
            <a:xfrm>
              <a:off x="3476" y="2202"/>
              <a:ext cx="23" cy="58"/>
            </a:xfrm>
            <a:custGeom>
              <a:avLst/>
              <a:gdLst>
                <a:gd name="T0" fmla="*/ 0 w 28"/>
                <a:gd name="T1" fmla="*/ 40 h 64"/>
                <a:gd name="T2" fmla="*/ 2 w 28"/>
                <a:gd name="T3" fmla="*/ 30 h 64"/>
                <a:gd name="T4" fmla="*/ 3 w 28"/>
                <a:gd name="T5" fmla="*/ 16 h 64"/>
                <a:gd name="T6" fmla="*/ 6 w 28"/>
                <a:gd name="T7" fmla="*/ 5 h 64"/>
                <a:gd name="T8" fmla="*/ 9 w 28"/>
                <a:gd name="T9" fmla="*/ 0 h 64"/>
                <a:gd name="T10" fmla="*/ 11 w 28"/>
                <a:gd name="T11" fmla="*/ 2 h 64"/>
                <a:gd name="T12" fmla="*/ 10 w 28"/>
                <a:gd name="T13" fmla="*/ 5 h 64"/>
                <a:gd name="T14" fmla="*/ 9 w 28"/>
                <a:gd name="T15" fmla="*/ 12 h 64"/>
                <a:gd name="T16" fmla="*/ 7 w 28"/>
                <a:gd name="T17" fmla="*/ 18 h 64"/>
                <a:gd name="T18" fmla="*/ 6 w 28"/>
                <a:gd name="T19" fmla="*/ 25 h 64"/>
                <a:gd name="T20" fmla="*/ 3 w 28"/>
                <a:gd name="T21" fmla="*/ 32 h 64"/>
                <a:gd name="T22" fmla="*/ 2 w 28"/>
                <a:gd name="T23" fmla="*/ 36 h 64"/>
                <a:gd name="T24" fmla="*/ 0 w 28"/>
                <a:gd name="T25" fmla="*/ 40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95" name="Freeform 476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5 w 15"/>
                <a:gd name="T1" fmla="*/ 31 h 62"/>
                <a:gd name="T2" fmla="*/ 2 w 15"/>
                <a:gd name="T3" fmla="*/ 27 h 62"/>
                <a:gd name="T4" fmla="*/ 0 w 15"/>
                <a:gd name="T5" fmla="*/ 17 h 62"/>
                <a:gd name="T6" fmla="*/ 0 w 15"/>
                <a:gd name="T7" fmla="*/ 6 h 62"/>
                <a:gd name="T8" fmla="*/ 2 w 15"/>
                <a:gd name="T9" fmla="*/ 0 h 62"/>
                <a:gd name="T10" fmla="*/ 4 w 15"/>
                <a:gd name="T11" fmla="*/ 3 h 62"/>
                <a:gd name="T12" fmla="*/ 5 w 15"/>
                <a:gd name="T13" fmla="*/ 10 h 62"/>
                <a:gd name="T14" fmla="*/ 5 w 15"/>
                <a:gd name="T15" fmla="*/ 22 h 62"/>
                <a:gd name="T16" fmla="*/ 5 w 15"/>
                <a:gd name="T17" fmla="*/ 31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96" name="Freeform 477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9 w 20"/>
                <a:gd name="T1" fmla="*/ 32 h 67"/>
                <a:gd name="T2" fmla="*/ 5 w 20"/>
                <a:gd name="T3" fmla="*/ 26 h 67"/>
                <a:gd name="T4" fmla="*/ 3 w 20"/>
                <a:gd name="T5" fmla="*/ 16 h 67"/>
                <a:gd name="T6" fmla="*/ 0 w 20"/>
                <a:gd name="T7" fmla="*/ 7 h 67"/>
                <a:gd name="T8" fmla="*/ 3 w 20"/>
                <a:gd name="T9" fmla="*/ 0 h 67"/>
                <a:gd name="T10" fmla="*/ 5 w 20"/>
                <a:gd name="T11" fmla="*/ 3 h 67"/>
                <a:gd name="T12" fmla="*/ 6 w 20"/>
                <a:gd name="T13" fmla="*/ 10 h 67"/>
                <a:gd name="T14" fmla="*/ 7 w 20"/>
                <a:gd name="T15" fmla="*/ 22 h 67"/>
                <a:gd name="T16" fmla="*/ 9 w 20"/>
                <a:gd name="T17" fmla="*/ 32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97" name="Freeform 478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18 w 27"/>
                <a:gd name="T1" fmla="*/ 33 h 64"/>
                <a:gd name="T2" fmla="*/ 15 w 27"/>
                <a:gd name="T3" fmla="*/ 31 h 64"/>
                <a:gd name="T4" fmla="*/ 10 w 27"/>
                <a:gd name="T5" fmla="*/ 26 h 64"/>
                <a:gd name="T6" fmla="*/ 6 w 27"/>
                <a:gd name="T7" fmla="*/ 21 h 64"/>
                <a:gd name="T8" fmla="*/ 5 w 27"/>
                <a:gd name="T9" fmla="*/ 16 h 64"/>
                <a:gd name="T10" fmla="*/ 2 w 27"/>
                <a:gd name="T11" fmla="*/ 10 h 64"/>
                <a:gd name="T12" fmla="*/ 0 w 27"/>
                <a:gd name="T13" fmla="*/ 5 h 64"/>
                <a:gd name="T14" fmla="*/ 1 w 27"/>
                <a:gd name="T15" fmla="*/ 3 h 64"/>
                <a:gd name="T16" fmla="*/ 3 w 27"/>
                <a:gd name="T17" fmla="*/ 0 h 64"/>
                <a:gd name="T18" fmla="*/ 6 w 27"/>
                <a:gd name="T19" fmla="*/ 4 h 64"/>
                <a:gd name="T20" fmla="*/ 11 w 27"/>
                <a:gd name="T21" fmla="*/ 12 h 64"/>
                <a:gd name="T22" fmla="*/ 16 w 27"/>
                <a:gd name="T23" fmla="*/ 24 h 64"/>
                <a:gd name="T24" fmla="*/ 18 w 27"/>
                <a:gd name="T25" fmla="*/ 33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98" name="Freeform 479"/>
            <p:cNvSpPr>
              <a:spLocks/>
            </p:cNvSpPr>
            <p:nvPr/>
          </p:nvSpPr>
          <p:spPr bwMode="auto">
            <a:xfrm>
              <a:off x="3339" y="2193"/>
              <a:ext cx="36" cy="56"/>
            </a:xfrm>
            <a:custGeom>
              <a:avLst/>
              <a:gdLst>
                <a:gd name="T0" fmla="*/ 23 w 40"/>
                <a:gd name="T1" fmla="*/ 30 h 66"/>
                <a:gd name="T2" fmla="*/ 20 w 40"/>
                <a:gd name="T3" fmla="*/ 26 h 66"/>
                <a:gd name="T4" fmla="*/ 15 w 40"/>
                <a:gd name="T5" fmla="*/ 22 h 66"/>
                <a:gd name="T6" fmla="*/ 11 w 40"/>
                <a:gd name="T7" fmla="*/ 18 h 66"/>
                <a:gd name="T8" fmla="*/ 6 w 40"/>
                <a:gd name="T9" fmla="*/ 13 h 66"/>
                <a:gd name="T10" fmla="*/ 4 w 40"/>
                <a:gd name="T11" fmla="*/ 9 h 66"/>
                <a:gd name="T12" fmla="*/ 1 w 40"/>
                <a:gd name="T13" fmla="*/ 5 h 66"/>
                <a:gd name="T14" fmla="*/ 0 w 40"/>
                <a:gd name="T15" fmla="*/ 3 h 66"/>
                <a:gd name="T16" fmla="*/ 3 w 40"/>
                <a:gd name="T17" fmla="*/ 0 h 66"/>
                <a:gd name="T18" fmla="*/ 5 w 40"/>
                <a:gd name="T19" fmla="*/ 0 h 66"/>
                <a:gd name="T20" fmla="*/ 9 w 40"/>
                <a:gd name="T21" fmla="*/ 3 h 66"/>
                <a:gd name="T22" fmla="*/ 11 w 40"/>
                <a:gd name="T23" fmla="*/ 7 h 66"/>
                <a:gd name="T24" fmla="*/ 14 w 40"/>
                <a:gd name="T25" fmla="*/ 12 h 66"/>
                <a:gd name="T26" fmla="*/ 17 w 40"/>
                <a:gd name="T27" fmla="*/ 17 h 66"/>
                <a:gd name="T28" fmla="*/ 19 w 40"/>
                <a:gd name="T29" fmla="*/ 22 h 66"/>
                <a:gd name="T30" fmla="*/ 22 w 40"/>
                <a:gd name="T31" fmla="*/ 26 h 66"/>
                <a:gd name="T32" fmla="*/ 23 w 40"/>
                <a:gd name="T33" fmla="*/ 30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99" name="Freeform 480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24 w 56"/>
                <a:gd name="T1" fmla="*/ 37 h 65"/>
                <a:gd name="T2" fmla="*/ 20 w 56"/>
                <a:gd name="T3" fmla="*/ 34 h 65"/>
                <a:gd name="T4" fmla="*/ 17 w 56"/>
                <a:gd name="T5" fmla="*/ 29 h 65"/>
                <a:gd name="T6" fmla="*/ 12 w 56"/>
                <a:gd name="T7" fmla="*/ 23 h 65"/>
                <a:gd name="T8" fmla="*/ 8 w 56"/>
                <a:gd name="T9" fmla="*/ 18 h 65"/>
                <a:gd name="T10" fmla="*/ 4 w 56"/>
                <a:gd name="T11" fmla="*/ 11 h 65"/>
                <a:gd name="T12" fmla="*/ 3 w 56"/>
                <a:gd name="T13" fmla="*/ 5 h 65"/>
                <a:gd name="T14" fmla="*/ 0 w 56"/>
                <a:gd name="T15" fmla="*/ 3 h 65"/>
                <a:gd name="T16" fmla="*/ 3 w 56"/>
                <a:gd name="T17" fmla="*/ 0 h 65"/>
                <a:gd name="T18" fmla="*/ 3 w 56"/>
                <a:gd name="T19" fmla="*/ 1 h 65"/>
                <a:gd name="T20" fmla="*/ 7 w 56"/>
                <a:gd name="T21" fmla="*/ 4 h 65"/>
                <a:gd name="T22" fmla="*/ 10 w 56"/>
                <a:gd name="T23" fmla="*/ 10 h 65"/>
                <a:gd name="T24" fmla="*/ 14 w 56"/>
                <a:gd name="T25" fmla="*/ 17 h 65"/>
                <a:gd name="T26" fmla="*/ 17 w 56"/>
                <a:gd name="T27" fmla="*/ 23 h 65"/>
                <a:gd name="T28" fmla="*/ 20 w 56"/>
                <a:gd name="T29" fmla="*/ 29 h 65"/>
                <a:gd name="T30" fmla="*/ 22 w 56"/>
                <a:gd name="T31" fmla="*/ 34 h 65"/>
                <a:gd name="T32" fmla="*/ 24 w 56"/>
                <a:gd name="T33" fmla="*/ 37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00" name="Freeform 481"/>
            <p:cNvSpPr>
              <a:spLocks/>
            </p:cNvSpPr>
            <p:nvPr/>
          </p:nvSpPr>
          <p:spPr bwMode="auto">
            <a:xfrm>
              <a:off x="3266" y="2211"/>
              <a:ext cx="56" cy="59"/>
            </a:xfrm>
            <a:custGeom>
              <a:avLst/>
              <a:gdLst>
                <a:gd name="T0" fmla="*/ 35 w 63"/>
                <a:gd name="T1" fmla="*/ 33 h 68"/>
                <a:gd name="T2" fmla="*/ 31 w 63"/>
                <a:gd name="T3" fmla="*/ 31 h 68"/>
                <a:gd name="T4" fmla="*/ 25 w 63"/>
                <a:gd name="T5" fmla="*/ 27 h 68"/>
                <a:gd name="T6" fmla="*/ 18 w 63"/>
                <a:gd name="T7" fmla="*/ 23 h 68"/>
                <a:gd name="T8" fmla="*/ 12 w 63"/>
                <a:gd name="T9" fmla="*/ 17 h 68"/>
                <a:gd name="T10" fmla="*/ 7 w 63"/>
                <a:gd name="T11" fmla="*/ 12 h 68"/>
                <a:gd name="T12" fmla="*/ 3 w 63"/>
                <a:gd name="T13" fmla="*/ 7 h 68"/>
                <a:gd name="T14" fmla="*/ 0 w 63"/>
                <a:gd name="T15" fmla="*/ 3 h 68"/>
                <a:gd name="T16" fmla="*/ 2 w 63"/>
                <a:gd name="T17" fmla="*/ 0 h 68"/>
                <a:gd name="T18" fmla="*/ 4 w 63"/>
                <a:gd name="T19" fmla="*/ 0 h 68"/>
                <a:gd name="T20" fmla="*/ 9 w 63"/>
                <a:gd name="T21" fmla="*/ 3 h 68"/>
                <a:gd name="T22" fmla="*/ 13 w 63"/>
                <a:gd name="T23" fmla="*/ 8 h 68"/>
                <a:gd name="T24" fmla="*/ 18 w 63"/>
                <a:gd name="T25" fmla="*/ 13 h 68"/>
                <a:gd name="T26" fmla="*/ 22 w 63"/>
                <a:gd name="T27" fmla="*/ 20 h 68"/>
                <a:gd name="T28" fmla="*/ 28 w 63"/>
                <a:gd name="T29" fmla="*/ 26 h 68"/>
                <a:gd name="T30" fmla="*/ 32 w 63"/>
                <a:gd name="T31" fmla="*/ 31 h 68"/>
                <a:gd name="T32" fmla="*/ 35 w 63"/>
                <a:gd name="T33" fmla="*/ 33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01" name="Freeform 482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41 w 73"/>
                <a:gd name="T1" fmla="*/ 33 h 64"/>
                <a:gd name="T2" fmla="*/ 36 w 73"/>
                <a:gd name="T3" fmla="*/ 31 h 64"/>
                <a:gd name="T4" fmla="*/ 29 w 73"/>
                <a:gd name="T5" fmla="*/ 28 h 64"/>
                <a:gd name="T6" fmla="*/ 22 w 73"/>
                <a:gd name="T7" fmla="*/ 25 h 64"/>
                <a:gd name="T8" fmla="*/ 16 w 73"/>
                <a:gd name="T9" fmla="*/ 22 h 64"/>
                <a:gd name="T10" fmla="*/ 10 w 73"/>
                <a:gd name="T11" fmla="*/ 17 h 64"/>
                <a:gd name="T12" fmla="*/ 4 w 73"/>
                <a:gd name="T13" fmla="*/ 11 h 64"/>
                <a:gd name="T14" fmla="*/ 2 w 73"/>
                <a:gd name="T15" fmla="*/ 7 h 64"/>
                <a:gd name="T16" fmla="*/ 0 w 73"/>
                <a:gd name="T17" fmla="*/ 3 h 64"/>
                <a:gd name="T18" fmla="*/ 2 w 73"/>
                <a:gd name="T19" fmla="*/ 0 h 64"/>
                <a:gd name="T20" fmla="*/ 5 w 73"/>
                <a:gd name="T21" fmla="*/ 4 h 64"/>
                <a:gd name="T22" fmla="*/ 11 w 73"/>
                <a:gd name="T23" fmla="*/ 7 h 64"/>
                <a:gd name="T24" fmla="*/ 18 w 73"/>
                <a:gd name="T25" fmla="*/ 12 h 64"/>
                <a:gd name="T26" fmla="*/ 26 w 73"/>
                <a:gd name="T27" fmla="*/ 19 h 64"/>
                <a:gd name="T28" fmla="*/ 32 w 73"/>
                <a:gd name="T29" fmla="*/ 25 h 64"/>
                <a:gd name="T30" fmla="*/ 38 w 73"/>
                <a:gd name="T31" fmla="*/ 30 h 64"/>
                <a:gd name="T32" fmla="*/ 41 w 73"/>
                <a:gd name="T33" fmla="*/ 3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02" name="Freeform 483"/>
            <p:cNvSpPr>
              <a:spLocks/>
            </p:cNvSpPr>
            <p:nvPr/>
          </p:nvSpPr>
          <p:spPr bwMode="auto">
            <a:xfrm>
              <a:off x="3215" y="2262"/>
              <a:ext cx="70" cy="28"/>
            </a:xfrm>
            <a:custGeom>
              <a:avLst/>
              <a:gdLst>
                <a:gd name="T0" fmla="*/ 0 w 81"/>
                <a:gd name="T1" fmla="*/ 1 h 31"/>
                <a:gd name="T2" fmla="*/ 3 w 81"/>
                <a:gd name="T3" fmla="*/ 0 h 31"/>
                <a:gd name="T4" fmla="*/ 7 w 81"/>
                <a:gd name="T5" fmla="*/ 2 h 31"/>
                <a:gd name="T6" fmla="*/ 11 w 81"/>
                <a:gd name="T7" fmla="*/ 5 h 31"/>
                <a:gd name="T8" fmla="*/ 17 w 81"/>
                <a:gd name="T9" fmla="*/ 6 h 31"/>
                <a:gd name="T10" fmla="*/ 23 w 81"/>
                <a:gd name="T11" fmla="*/ 10 h 31"/>
                <a:gd name="T12" fmla="*/ 30 w 81"/>
                <a:gd name="T13" fmla="*/ 13 h 31"/>
                <a:gd name="T14" fmla="*/ 35 w 81"/>
                <a:gd name="T15" fmla="*/ 15 h 31"/>
                <a:gd name="T16" fmla="*/ 39 w 81"/>
                <a:gd name="T17" fmla="*/ 17 h 31"/>
                <a:gd name="T18" fmla="*/ 34 w 81"/>
                <a:gd name="T19" fmla="*/ 19 h 31"/>
                <a:gd name="T20" fmla="*/ 27 w 81"/>
                <a:gd name="T21" fmla="*/ 18 h 31"/>
                <a:gd name="T22" fmla="*/ 20 w 81"/>
                <a:gd name="T23" fmla="*/ 16 h 31"/>
                <a:gd name="T24" fmla="*/ 14 w 81"/>
                <a:gd name="T25" fmla="*/ 14 h 31"/>
                <a:gd name="T26" fmla="*/ 8 w 81"/>
                <a:gd name="T27" fmla="*/ 12 h 31"/>
                <a:gd name="T28" fmla="*/ 3 w 81"/>
                <a:gd name="T29" fmla="*/ 9 h 31"/>
                <a:gd name="T30" fmla="*/ 0 w 81"/>
                <a:gd name="T31" fmla="*/ 5 h 31"/>
                <a:gd name="T32" fmla="*/ 0 w 81"/>
                <a:gd name="T33" fmla="*/ 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03" name="Freeform 484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4 w 78"/>
                <a:gd name="T3" fmla="*/ 0 h 30"/>
                <a:gd name="T4" fmla="*/ 8 w 78"/>
                <a:gd name="T5" fmla="*/ 1 h 30"/>
                <a:gd name="T6" fmla="*/ 13 w 78"/>
                <a:gd name="T7" fmla="*/ 3 h 30"/>
                <a:gd name="T8" fmla="*/ 21 w 78"/>
                <a:gd name="T9" fmla="*/ 5 h 30"/>
                <a:gd name="T10" fmla="*/ 28 w 78"/>
                <a:gd name="T11" fmla="*/ 8 h 30"/>
                <a:gd name="T12" fmla="*/ 35 w 78"/>
                <a:gd name="T13" fmla="*/ 10 h 30"/>
                <a:gd name="T14" fmla="*/ 41 w 78"/>
                <a:gd name="T15" fmla="*/ 12 h 30"/>
                <a:gd name="T16" fmla="*/ 46 w 78"/>
                <a:gd name="T17" fmla="*/ 14 h 30"/>
                <a:gd name="T18" fmla="*/ 39 w 78"/>
                <a:gd name="T19" fmla="*/ 15 h 30"/>
                <a:gd name="T20" fmla="*/ 31 w 78"/>
                <a:gd name="T21" fmla="*/ 14 h 30"/>
                <a:gd name="T22" fmla="*/ 23 w 78"/>
                <a:gd name="T23" fmla="*/ 14 h 30"/>
                <a:gd name="T24" fmla="*/ 16 w 78"/>
                <a:gd name="T25" fmla="*/ 12 h 30"/>
                <a:gd name="T26" fmla="*/ 9 w 78"/>
                <a:gd name="T27" fmla="*/ 9 h 30"/>
                <a:gd name="T28" fmla="*/ 4 w 78"/>
                <a:gd name="T29" fmla="*/ 7 h 30"/>
                <a:gd name="T30" fmla="*/ 0 w 78"/>
                <a:gd name="T31" fmla="*/ 3 h 30"/>
                <a:gd name="T32" fmla="*/ 0 w 7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04" name="Freeform 485"/>
            <p:cNvSpPr>
              <a:spLocks/>
            </p:cNvSpPr>
            <p:nvPr/>
          </p:nvSpPr>
          <p:spPr bwMode="auto">
            <a:xfrm>
              <a:off x="2985" y="2178"/>
              <a:ext cx="346" cy="77"/>
            </a:xfrm>
            <a:custGeom>
              <a:avLst/>
              <a:gdLst>
                <a:gd name="T0" fmla="*/ 203 w 394"/>
                <a:gd name="T1" fmla="*/ 7 h 88"/>
                <a:gd name="T2" fmla="*/ 203 w 394"/>
                <a:gd name="T3" fmla="*/ 5 h 88"/>
                <a:gd name="T4" fmla="*/ 204 w 394"/>
                <a:gd name="T5" fmla="*/ 4 h 88"/>
                <a:gd name="T6" fmla="*/ 205 w 394"/>
                <a:gd name="T7" fmla="*/ 3 h 88"/>
                <a:gd name="T8" fmla="*/ 205 w 394"/>
                <a:gd name="T9" fmla="*/ 0 h 88"/>
                <a:gd name="T10" fmla="*/ 191 w 394"/>
                <a:gd name="T11" fmla="*/ 9 h 88"/>
                <a:gd name="T12" fmla="*/ 175 w 394"/>
                <a:gd name="T13" fmla="*/ 16 h 88"/>
                <a:gd name="T14" fmla="*/ 161 w 394"/>
                <a:gd name="T15" fmla="*/ 22 h 88"/>
                <a:gd name="T16" fmla="*/ 146 w 394"/>
                <a:gd name="T17" fmla="*/ 26 h 88"/>
                <a:gd name="T18" fmla="*/ 130 w 394"/>
                <a:gd name="T19" fmla="*/ 31 h 88"/>
                <a:gd name="T20" fmla="*/ 117 w 394"/>
                <a:gd name="T21" fmla="*/ 34 h 88"/>
                <a:gd name="T22" fmla="*/ 104 w 394"/>
                <a:gd name="T23" fmla="*/ 35 h 88"/>
                <a:gd name="T24" fmla="*/ 90 w 394"/>
                <a:gd name="T25" fmla="*/ 38 h 88"/>
                <a:gd name="T26" fmla="*/ 77 w 394"/>
                <a:gd name="T27" fmla="*/ 39 h 88"/>
                <a:gd name="T28" fmla="*/ 65 w 394"/>
                <a:gd name="T29" fmla="*/ 40 h 88"/>
                <a:gd name="T30" fmla="*/ 53 w 394"/>
                <a:gd name="T31" fmla="*/ 40 h 88"/>
                <a:gd name="T32" fmla="*/ 41 w 394"/>
                <a:gd name="T33" fmla="*/ 40 h 88"/>
                <a:gd name="T34" fmla="*/ 30 w 394"/>
                <a:gd name="T35" fmla="*/ 40 h 88"/>
                <a:gd name="T36" fmla="*/ 19 w 394"/>
                <a:gd name="T37" fmla="*/ 40 h 88"/>
                <a:gd name="T38" fmla="*/ 10 w 394"/>
                <a:gd name="T39" fmla="*/ 40 h 88"/>
                <a:gd name="T40" fmla="*/ 0 w 394"/>
                <a:gd name="T41" fmla="*/ 40 h 88"/>
                <a:gd name="T42" fmla="*/ 7 w 394"/>
                <a:gd name="T43" fmla="*/ 40 h 88"/>
                <a:gd name="T44" fmla="*/ 15 w 394"/>
                <a:gd name="T45" fmla="*/ 43 h 88"/>
                <a:gd name="T46" fmla="*/ 25 w 394"/>
                <a:gd name="T47" fmla="*/ 44 h 88"/>
                <a:gd name="T48" fmla="*/ 36 w 394"/>
                <a:gd name="T49" fmla="*/ 45 h 88"/>
                <a:gd name="T50" fmla="*/ 49 w 394"/>
                <a:gd name="T51" fmla="*/ 46 h 88"/>
                <a:gd name="T52" fmla="*/ 64 w 394"/>
                <a:gd name="T53" fmla="*/ 46 h 88"/>
                <a:gd name="T54" fmla="*/ 79 w 394"/>
                <a:gd name="T55" fmla="*/ 44 h 88"/>
                <a:gd name="T56" fmla="*/ 95 w 394"/>
                <a:gd name="T57" fmla="*/ 43 h 88"/>
                <a:gd name="T58" fmla="*/ 110 w 394"/>
                <a:gd name="T59" fmla="*/ 40 h 88"/>
                <a:gd name="T60" fmla="*/ 125 w 394"/>
                <a:gd name="T61" fmla="*/ 39 h 88"/>
                <a:gd name="T62" fmla="*/ 141 w 394"/>
                <a:gd name="T63" fmla="*/ 35 h 88"/>
                <a:gd name="T64" fmla="*/ 155 w 394"/>
                <a:gd name="T65" fmla="*/ 31 h 88"/>
                <a:gd name="T66" fmla="*/ 169 w 394"/>
                <a:gd name="T67" fmla="*/ 26 h 88"/>
                <a:gd name="T68" fmla="*/ 182 w 394"/>
                <a:gd name="T69" fmla="*/ 21 h 88"/>
                <a:gd name="T70" fmla="*/ 193 w 394"/>
                <a:gd name="T71" fmla="*/ 15 h 88"/>
                <a:gd name="T72" fmla="*/ 203 w 394"/>
                <a:gd name="T73" fmla="*/ 7 h 8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05" name="Freeform 486"/>
            <p:cNvSpPr>
              <a:spLocks/>
            </p:cNvSpPr>
            <p:nvPr/>
          </p:nvSpPr>
          <p:spPr bwMode="auto">
            <a:xfrm>
              <a:off x="3008" y="2199"/>
              <a:ext cx="49" cy="50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4 h 59"/>
                <a:gd name="T6" fmla="*/ 3 w 57"/>
                <a:gd name="T7" fmla="*/ 7 h 59"/>
                <a:gd name="T8" fmla="*/ 6 w 57"/>
                <a:gd name="T9" fmla="*/ 12 h 59"/>
                <a:gd name="T10" fmla="*/ 9 w 57"/>
                <a:gd name="T11" fmla="*/ 16 h 59"/>
                <a:gd name="T12" fmla="*/ 15 w 57"/>
                <a:gd name="T13" fmla="*/ 21 h 59"/>
                <a:gd name="T14" fmla="*/ 21 w 57"/>
                <a:gd name="T15" fmla="*/ 24 h 59"/>
                <a:gd name="T16" fmla="*/ 27 w 57"/>
                <a:gd name="T17" fmla="*/ 26 h 59"/>
                <a:gd name="T18" fmla="*/ 24 w 57"/>
                <a:gd name="T19" fmla="*/ 23 h 59"/>
                <a:gd name="T20" fmla="*/ 21 w 57"/>
                <a:gd name="T21" fmla="*/ 19 h 59"/>
                <a:gd name="T22" fmla="*/ 16 w 57"/>
                <a:gd name="T23" fmla="*/ 14 h 59"/>
                <a:gd name="T24" fmla="*/ 12 w 57"/>
                <a:gd name="T25" fmla="*/ 10 h 59"/>
                <a:gd name="T26" fmla="*/ 9 w 57"/>
                <a:gd name="T27" fmla="*/ 6 h 59"/>
                <a:gd name="T28" fmla="*/ 5 w 57"/>
                <a:gd name="T29" fmla="*/ 3 h 59"/>
                <a:gd name="T30" fmla="*/ 3 w 57"/>
                <a:gd name="T31" fmla="*/ 1 h 59"/>
                <a:gd name="T32" fmla="*/ 1 w 57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06" name="Freeform 487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3 h 68"/>
                <a:gd name="T4" fmla="*/ 3 w 73"/>
                <a:gd name="T5" fmla="*/ 6 h 68"/>
                <a:gd name="T6" fmla="*/ 4 w 73"/>
                <a:gd name="T7" fmla="*/ 10 h 68"/>
                <a:gd name="T8" fmla="*/ 9 w 73"/>
                <a:gd name="T9" fmla="*/ 17 h 68"/>
                <a:gd name="T10" fmla="*/ 15 w 73"/>
                <a:gd name="T11" fmla="*/ 23 h 68"/>
                <a:gd name="T12" fmla="*/ 21 w 73"/>
                <a:gd name="T13" fmla="*/ 27 h 68"/>
                <a:gd name="T14" fmla="*/ 28 w 73"/>
                <a:gd name="T15" fmla="*/ 31 h 68"/>
                <a:gd name="T16" fmla="*/ 35 w 73"/>
                <a:gd name="T17" fmla="*/ 33 h 68"/>
                <a:gd name="T18" fmla="*/ 32 w 73"/>
                <a:gd name="T19" fmla="*/ 31 h 68"/>
                <a:gd name="T20" fmla="*/ 28 w 73"/>
                <a:gd name="T21" fmla="*/ 27 h 68"/>
                <a:gd name="T22" fmla="*/ 24 w 73"/>
                <a:gd name="T23" fmla="*/ 21 h 68"/>
                <a:gd name="T24" fmla="*/ 18 w 73"/>
                <a:gd name="T25" fmla="*/ 15 h 68"/>
                <a:gd name="T26" fmla="*/ 14 w 73"/>
                <a:gd name="T27" fmla="*/ 9 h 68"/>
                <a:gd name="T28" fmla="*/ 8 w 73"/>
                <a:gd name="T29" fmla="*/ 3 h 68"/>
                <a:gd name="T30" fmla="*/ 3 w 73"/>
                <a:gd name="T31" fmla="*/ 1 h 68"/>
                <a:gd name="T32" fmla="*/ 3 w 73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07" name="Freeform 488"/>
            <p:cNvSpPr>
              <a:spLocks/>
            </p:cNvSpPr>
            <p:nvPr/>
          </p:nvSpPr>
          <p:spPr bwMode="auto">
            <a:xfrm>
              <a:off x="3094" y="2181"/>
              <a:ext cx="56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4 h 76"/>
                <a:gd name="T4" fmla="*/ 1 w 63"/>
                <a:gd name="T5" fmla="*/ 8 h 76"/>
                <a:gd name="T6" fmla="*/ 4 w 63"/>
                <a:gd name="T7" fmla="*/ 14 h 76"/>
                <a:gd name="T8" fmla="*/ 9 w 63"/>
                <a:gd name="T9" fmla="*/ 20 h 76"/>
                <a:gd name="T10" fmla="*/ 15 w 63"/>
                <a:gd name="T11" fmla="*/ 27 h 76"/>
                <a:gd name="T12" fmla="*/ 21 w 63"/>
                <a:gd name="T13" fmla="*/ 34 h 76"/>
                <a:gd name="T14" fmla="*/ 28 w 63"/>
                <a:gd name="T15" fmla="*/ 38 h 76"/>
                <a:gd name="T16" fmla="*/ 35 w 63"/>
                <a:gd name="T17" fmla="*/ 41 h 76"/>
                <a:gd name="T18" fmla="*/ 33 w 63"/>
                <a:gd name="T19" fmla="*/ 38 h 76"/>
                <a:gd name="T20" fmla="*/ 29 w 63"/>
                <a:gd name="T21" fmla="*/ 32 h 76"/>
                <a:gd name="T22" fmla="*/ 25 w 63"/>
                <a:gd name="T23" fmla="*/ 26 h 76"/>
                <a:gd name="T24" fmla="*/ 20 w 63"/>
                <a:gd name="T25" fmla="*/ 18 h 76"/>
                <a:gd name="T26" fmla="*/ 13 w 63"/>
                <a:gd name="T27" fmla="*/ 11 h 76"/>
                <a:gd name="T28" fmla="*/ 9 w 63"/>
                <a:gd name="T29" fmla="*/ 4 h 76"/>
                <a:gd name="T30" fmla="*/ 4 w 63"/>
                <a:gd name="T31" fmla="*/ 2 h 76"/>
                <a:gd name="T32" fmla="*/ 2 w 63"/>
                <a:gd name="T33" fmla="*/ 0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08" name="Freeform 489"/>
            <p:cNvSpPr>
              <a:spLocks/>
            </p:cNvSpPr>
            <p:nvPr/>
          </p:nvSpPr>
          <p:spPr bwMode="auto">
            <a:xfrm>
              <a:off x="3159" y="2178"/>
              <a:ext cx="49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7 h 70"/>
                <a:gd name="T6" fmla="*/ 4 w 55"/>
                <a:gd name="T7" fmla="*/ 11 h 70"/>
                <a:gd name="T8" fmla="*/ 9 w 55"/>
                <a:gd name="T9" fmla="*/ 18 h 70"/>
                <a:gd name="T10" fmla="*/ 13 w 55"/>
                <a:gd name="T11" fmla="*/ 24 h 70"/>
                <a:gd name="T12" fmla="*/ 19 w 55"/>
                <a:gd name="T13" fmla="*/ 29 h 70"/>
                <a:gd name="T14" fmla="*/ 26 w 55"/>
                <a:gd name="T15" fmla="*/ 33 h 70"/>
                <a:gd name="T16" fmla="*/ 31 w 55"/>
                <a:gd name="T17" fmla="*/ 35 h 70"/>
                <a:gd name="T18" fmla="*/ 29 w 55"/>
                <a:gd name="T19" fmla="*/ 32 h 70"/>
                <a:gd name="T20" fmla="*/ 26 w 55"/>
                <a:gd name="T21" fmla="*/ 27 h 70"/>
                <a:gd name="T22" fmla="*/ 21 w 55"/>
                <a:gd name="T23" fmla="*/ 21 h 70"/>
                <a:gd name="T24" fmla="*/ 18 w 55"/>
                <a:gd name="T25" fmla="*/ 15 h 70"/>
                <a:gd name="T26" fmla="*/ 12 w 55"/>
                <a:gd name="T27" fmla="*/ 8 h 70"/>
                <a:gd name="T28" fmla="*/ 9 w 55"/>
                <a:gd name="T29" fmla="*/ 3 h 70"/>
                <a:gd name="T30" fmla="*/ 4 w 55"/>
                <a:gd name="T31" fmla="*/ 1 h 70"/>
                <a:gd name="T32" fmla="*/ 1 w 55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09" name="Freeform 490"/>
            <p:cNvSpPr>
              <a:spLocks/>
            </p:cNvSpPr>
            <p:nvPr/>
          </p:nvSpPr>
          <p:spPr bwMode="auto">
            <a:xfrm>
              <a:off x="3197" y="2176"/>
              <a:ext cx="35" cy="56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5 h 63"/>
                <a:gd name="T6" fmla="*/ 1 w 39"/>
                <a:gd name="T7" fmla="*/ 11 h 63"/>
                <a:gd name="T8" fmla="*/ 4 w 39"/>
                <a:gd name="T9" fmla="*/ 17 h 63"/>
                <a:gd name="T10" fmla="*/ 5 w 39"/>
                <a:gd name="T11" fmla="*/ 22 h 63"/>
                <a:gd name="T12" fmla="*/ 10 w 39"/>
                <a:gd name="T13" fmla="*/ 28 h 63"/>
                <a:gd name="T14" fmla="*/ 16 w 39"/>
                <a:gd name="T15" fmla="*/ 32 h 63"/>
                <a:gd name="T16" fmla="*/ 22 w 39"/>
                <a:gd name="T17" fmla="*/ 35 h 63"/>
                <a:gd name="T18" fmla="*/ 20 w 39"/>
                <a:gd name="T19" fmla="*/ 31 h 63"/>
                <a:gd name="T20" fmla="*/ 18 w 39"/>
                <a:gd name="T21" fmla="*/ 26 h 63"/>
                <a:gd name="T22" fmla="*/ 15 w 39"/>
                <a:gd name="T23" fmla="*/ 20 h 63"/>
                <a:gd name="T24" fmla="*/ 13 w 39"/>
                <a:gd name="T25" fmla="*/ 14 h 63"/>
                <a:gd name="T26" fmla="*/ 10 w 39"/>
                <a:gd name="T27" fmla="*/ 9 h 63"/>
                <a:gd name="T28" fmla="*/ 7 w 39"/>
                <a:gd name="T29" fmla="*/ 4 h 63"/>
                <a:gd name="T30" fmla="*/ 4 w 39"/>
                <a:gd name="T31" fmla="*/ 1 h 63"/>
                <a:gd name="T32" fmla="*/ 3 w 39"/>
                <a:gd name="T33" fmla="*/ 0 h 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10" name="Freeform 491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3 h 49"/>
                <a:gd name="T4" fmla="*/ 0 w 30"/>
                <a:gd name="T5" fmla="*/ 5 h 49"/>
                <a:gd name="T6" fmla="*/ 2 w 30"/>
                <a:gd name="T7" fmla="*/ 8 h 49"/>
                <a:gd name="T8" fmla="*/ 3 w 30"/>
                <a:gd name="T9" fmla="*/ 12 h 49"/>
                <a:gd name="T10" fmla="*/ 6 w 30"/>
                <a:gd name="T11" fmla="*/ 16 h 49"/>
                <a:gd name="T12" fmla="*/ 9 w 30"/>
                <a:gd name="T13" fmla="*/ 20 h 49"/>
                <a:gd name="T14" fmla="*/ 12 w 30"/>
                <a:gd name="T15" fmla="*/ 21 h 49"/>
                <a:gd name="T16" fmla="*/ 15 w 30"/>
                <a:gd name="T17" fmla="*/ 23 h 49"/>
                <a:gd name="T18" fmla="*/ 12 w 30"/>
                <a:gd name="T19" fmla="*/ 17 h 49"/>
                <a:gd name="T20" fmla="*/ 9 w 30"/>
                <a:gd name="T21" fmla="*/ 9 h 49"/>
                <a:gd name="T22" fmla="*/ 5 w 30"/>
                <a:gd name="T23" fmla="*/ 3 h 49"/>
                <a:gd name="T24" fmla="*/ 2 w 30"/>
                <a:gd name="T25" fmla="*/ 0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11" name="Freeform 492"/>
            <p:cNvSpPr>
              <a:spLocks/>
            </p:cNvSpPr>
            <p:nvPr/>
          </p:nvSpPr>
          <p:spPr bwMode="auto">
            <a:xfrm>
              <a:off x="3290" y="2172"/>
              <a:ext cx="20" cy="27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5 h 31"/>
                <a:gd name="T4" fmla="*/ 4 w 22"/>
                <a:gd name="T5" fmla="*/ 11 h 31"/>
                <a:gd name="T6" fmla="*/ 7 w 22"/>
                <a:gd name="T7" fmla="*/ 16 h 31"/>
                <a:gd name="T8" fmla="*/ 14 w 22"/>
                <a:gd name="T9" fmla="*/ 15 h 31"/>
                <a:gd name="T10" fmla="*/ 8 w 22"/>
                <a:gd name="T11" fmla="*/ 12 h 31"/>
                <a:gd name="T12" fmla="*/ 5 w 22"/>
                <a:gd name="T13" fmla="*/ 5 h 31"/>
                <a:gd name="T14" fmla="*/ 5 w 22"/>
                <a:gd name="T15" fmla="*/ 0 h 31"/>
                <a:gd name="T16" fmla="*/ 2 w 22"/>
                <a:gd name="T17" fmla="*/ 1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12" name="Freeform 493"/>
            <p:cNvSpPr>
              <a:spLocks/>
            </p:cNvSpPr>
            <p:nvPr/>
          </p:nvSpPr>
          <p:spPr bwMode="auto">
            <a:xfrm>
              <a:off x="3032" y="2195"/>
              <a:ext cx="57" cy="56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6 h 64"/>
                <a:gd name="T6" fmla="*/ 4 w 64"/>
                <a:gd name="T7" fmla="*/ 11 h 64"/>
                <a:gd name="T8" fmla="*/ 9 w 64"/>
                <a:gd name="T9" fmla="*/ 16 h 64"/>
                <a:gd name="T10" fmla="*/ 14 w 64"/>
                <a:gd name="T11" fmla="*/ 22 h 64"/>
                <a:gd name="T12" fmla="*/ 21 w 64"/>
                <a:gd name="T13" fmla="*/ 26 h 64"/>
                <a:gd name="T14" fmla="*/ 29 w 64"/>
                <a:gd name="T15" fmla="*/ 31 h 64"/>
                <a:gd name="T16" fmla="*/ 36 w 64"/>
                <a:gd name="T17" fmla="*/ 33 h 64"/>
                <a:gd name="T18" fmla="*/ 33 w 64"/>
                <a:gd name="T19" fmla="*/ 30 h 64"/>
                <a:gd name="T20" fmla="*/ 29 w 64"/>
                <a:gd name="T21" fmla="*/ 26 h 64"/>
                <a:gd name="T22" fmla="*/ 25 w 64"/>
                <a:gd name="T23" fmla="*/ 20 h 64"/>
                <a:gd name="T24" fmla="*/ 19 w 64"/>
                <a:gd name="T25" fmla="*/ 14 h 64"/>
                <a:gd name="T26" fmla="*/ 14 w 64"/>
                <a:gd name="T27" fmla="*/ 9 h 64"/>
                <a:gd name="T28" fmla="*/ 9 w 64"/>
                <a:gd name="T29" fmla="*/ 4 h 64"/>
                <a:gd name="T30" fmla="*/ 4 w 64"/>
                <a:gd name="T31" fmla="*/ 1 h 64"/>
                <a:gd name="T32" fmla="*/ 2 w 64"/>
                <a:gd name="T33" fmla="*/ 0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13" name="Freeform 494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3 h 51"/>
                <a:gd name="T4" fmla="*/ 1 w 52"/>
                <a:gd name="T5" fmla="*/ 3 h 51"/>
                <a:gd name="T6" fmla="*/ 3 w 52"/>
                <a:gd name="T7" fmla="*/ 7 h 51"/>
                <a:gd name="T8" fmla="*/ 6 w 52"/>
                <a:gd name="T9" fmla="*/ 10 h 51"/>
                <a:gd name="T10" fmla="*/ 9 w 52"/>
                <a:gd name="T11" fmla="*/ 13 h 51"/>
                <a:gd name="T12" fmla="*/ 13 w 52"/>
                <a:gd name="T13" fmla="*/ 17 h 51"/>
                <a:gd name="T14" fmla="*/ 19 w 52"/>
                <a:gd name="T15" fmla="*/ 20 h 51"/>
                <a:gd name="T16" fmla="*/ 25 w 52"/>
                <a:gd name="T17" fmla="*/ 21 h 51"/>
                <a:gd name="T18" fmla="*/ 22 w 52"/>
                <a:gd name="T19" fmla="*/ 19 h 51"/>
                <a:gd name="T20" fmla="*/ 19 w 52"/>
                <a:gd name="T21" fmla="*/ 16 h 51"/>
                <a:gd name="T22" fmla="*/ 15 w 52"/>
                <a:gd name="T23" fmla="*/ 12 h 51"/>
                <a:gd name="T24" fmla="*/ 12 w 52"/>
                <a:gd name="T25" fmla="*/ 8 h 51"/>
                <a:gd name="T26" fmla="*/ 9 w 52"/>
                <a:gd name="T27" fmla="*/ 5 h 51"/>
                <a:gd name="T28" fmla="*/ 6 w 52"/>
                <a:gd name="T29" fmla="*/ 3 h 51"/>
                <a:gd name="T30" fmla="*/ 3 w 52"/>
                <a:gd name="T31" fmla="*/ 1 h 51"/>
                <a:gd name="T32" fmla="*/ 3 w 52"/>
                <a:gd name="T33" fmla="*/ 0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14" name="Freeform 495"/>
            <p:cNvSpPr>
              <a:spLocks/>
            </p:cNvSpPr>
            <p:nvPr/>
          </p:nvSpPr>
          <p:spPr bwMode="auto">
            <a:xfrm>
              <a:off x="3136" y="2185"/>
              <a:ext cx="47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7 h 69"/>
                <a:gd name="T6" fmla="*/ 3 w 56"/>
                <a:gd name="T7" fmla="*/ 12 h 69"/>
                <a:gd name="T8" fmla="*/ 7 w 56"/>
                <a:gd name="T9" fmla="*/ 19 h 69"/>
                <a:gd name="T10" fmla="*/ 10 w 56"/>
                <a:gd name="T11" fmla="*/ 26 h 69"/>
                <a:gd name="T12" fmla="*/ 14 w 56"/>
                <a:gd name="T13" fmla="*/ 32 h 69"/>
                <a:gd name="T14" fmla="*/ 19 w 56"/>
                <a:gd name="T15" fmla="*/ 35 h 69"/>
                <a:gd name="T16" fmla="*/ 24 w 56"/>
                <a:gd name="T17" fmla="*/ 37 h 69"/>
                <a:gd name="T18" fmla="*/ 21 w 56"/>
                <a:gd name="T19" fmla="*/ 34 h 69"/>
                <a:gd name="T20" fmla="*/ 19 w 56"/>
                <a:gd name="T21" fmla="*/ 29 h 69"/>
                <a:gd name="T22" fmla="*/ 16 w 56"/>
                <a:gd name="T23" fmla="*/ 21 h 69"/>
                <a:gd name="T24" fmla="*/ 13 w 56"/>
                <a:gd name="T25" fmla="*/ 15 h 69"/>
                <a:gd name="T26" fmla="*/ 9 w 56"/>
                <a:gd name="T27" fmla="*/ 9 h 69"/>
                <a:gd name="T28" fmla="*/ 7 w 56"/>
                <a:gd name="T29" fmla="*/ 4 h 69"/>
                <a:gd name="T30" fmla="*/ 3 w 56"/>
                <a:gd name="T31" fmla="*/ 0 h 69"/>
                <a:gd name="T32" fmla="*/ 1 w 56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15" name="Freeform 496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3 h 59"/>
                <a:gd name="T4" fmla="*/ 1 w 40"/>
                <a:gd name="T5" fmla="*/ 5 h 59"/>
                <a:gd name="T6" fmla="*/ 4 w 40"/>
                <a:gd name="T7" fmla="*/ 10 h 59"/>
                <a:gd name="T8" fmla="*/ 6 w 40"/>
                <a:gd name="T9" fmla="*/ 15 h 59"/>
                <a:gd name="T10" fmla="*/ 10 w 40"/>
                <a:gd name="T11" fmla="*/ 20 h 59"/>
                <a:gd name="T12" fmla="*/ 14 w 40"/>
                <a:gd name="T13" fmla="*/ 24 h 59"/>
                <a:gd name="T14" fmla="*/ 17 w 40"/>
                <a:gd name="T15" fmla="*/ 27 h 59"/>
                <a:gd name="T16" fmla="*/ 21 w 40"/>
                <a:gd name="T17" fmla="*/ 29 h 59"/>
                <a:gd name="T18" fmla="*/ 19 w 40"/>
                <a:gd name="T19" fmla="*/ 26 h 59"/>
                <a:gd name="T20" fmla="*/ 17 w 40"/>
                <a:gd name="T21" fmla="*/ 22 h 59"/>
                <a:gd name="T22" fmla="*/ 15 w 40"/>
                <a:gd name="T23" fmla="*/ 17 h 59"/>
                <a:gd name="T24" fmla="*/ 12 w 40"/>
                <a:gd name="T25" fmla="*/ 12 h 59"/>
                <a:gd name="T26" fmla="*/ 9 w 40"/>
                <a:gd name="T27" fmla="*/ 8 h 59"/>
                <a:gd name="T28" fmla="*/ 6 w 40"/>
                <a:gd name="T29" fmla="*/ 3 h 59"/>
                <a:gd name="T30" fmla="*/ 4 w 40"/>
                <a:gd name="T31" fmla="*/ 2 h 59"/>
                <a:gd name="T32" fmla="*/ 2 w 40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16" name="Freeform 497"/>
            <p:cNvSpPr>
              <a:spLocks/>
            </p:cNvSpPr>
            <p:nvPr/>
          </p:nvSpPr>
          <p:spPr bwMode="auto">
            <a:xfrm>
              <a:off x="2952" y="2241"/>
              <a:ext cx="52" cy="8"/>
            </a:xfrm>
            <a:custGeom>
              <a:avLst/>
              <a:gdLst>
                <a:gd name="T0" fmla="*/ 27 w 61"/>
                <a:gd name="T1" fmla="*/ 4 h 9"/>
                <a:gd name="T2" fmla="*/ 26 w 61"/>
                <a:gd name="T3" fmla="*/ 4 h 9"/>
                <a:gd name="T4" fmla="*/ 22 w 61"/>
                <a:gd name="T5" fmla="*/ 4 h 9"/>
                <a:gd name="T6" fmla="*/ 17 w 61"/>
                <a:gd name="T7" fmla="*/ 4 h 9"/>
                <a:gd name="T8" fmla="*/ 12 w 61"/>
                <a:gd name="T9" fmla="*/ 4 h 9"/>
                <a:gd name="T10" fmla="*/ 8 w 61"/>
                <a:gd name="T11" fmla="*/ 4 h 9"/>
                <a:gd name="T12" fmla="*/ 3 w 61"/>
                <a:gd name="T13" fmla="*/ 4 h 9"/>
                <a:gd name="T14" fmla="*/ 2 w 61"/>
                <a:gd name="T15" fmla="*/ 4 h 9"/>
                <a:gd name="T16" fmla="*/ 0 w 61"/>
                <a:gd name="T17" fmla="*/ 4 h 9"/>
                <a:gd name="T18" fmla="*/ 2 w 61"/>
                <a:gd name="T19" fmla="*/ 2 h 9"/>
                <a:gd name="T20" fmla="*/ 4 w 61"/>
                <a:gd name="T21" fmla="*/ 1 h 9"/>
                <a:gd name="T22" fmla="*/ 8 w 61"/>
                <a:gd name="T23" fmla="*/ 0 h 9"/>
                <a:gd name="T24" fmla="*/ 12 w 61"/>
                <a:gd name="T25" fmla="*/ 0 h 9"/>
                <a:gd name="T26" fmla="*/ 17 w 61"/>
                <a:gd name="T27" fmla="*/ 1 h 9"/>
                <a:gd name="T28" fmla="*/ 20 w 61"/>
                <a:gd name="T29" fmla="*/ 2 h 9"/>
                <a:gd name="T30" fmla="*/ 25 w 61"/>
                <a:gd name="T31" fmla="*/ 3 h 9"/>
                <a:gd name="T32" fmla="*/ 27 w 61"/>
                <a:gd name="T33" fmla="*/ 4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17" name="Freeform 498"/>
            <p:cNvSpPr>
              <a:spLocks/>
            </p:cNvSpPr>
            <p:nvPr/>
          </p:nvSpPr>
          <p:spPr bwMode="auto">
            <a:xfrm>
              <a:off x="2990" y="2251"/>
              <a:ext cx="74" cy="58"/>
            </a:xfrm>
            <a:custGeom>
              <a:avLst/>
              <a:gdLst>
                <a:gd name="T0" fmla="*/ 44 w 84"/>
                <a:gd name="T1" fmla="*/ 0 h 66"/>
                <a:gd name="T2" fmla="*/ 40 w 84"/>
                <a:gd name="T3" fmla="*/ 4 h 66"/>
                <a:gd name="T4" fmla="*/ 33 w 84"/>
                <a:gd name="T5" fmla="*/ 7 h 66"/>
                <a:gd name="T6" fmla="*/ 25 w 84"/>
                <a:gd name="T7" fmla="*/ 11 h 66"/>
                <a:gd name="T8" fmla="*/ 16 w 84"/>
                <a:gd name="T9" fmla="*/ 16 h 66"/>
                <a:gd name="T10" fmla="*/ 9 w 84"/>
                <a:gd name="T11" fmla="*/ 22 h 66"/>
                <a:gd name="T12" fmla="*/ 4 w 84"/>
                <a:gd name="T13" fmla="*/ 27 h 66"/>
                <a:gd name="T14" fmla="*/ 0 w 84"/>
                <a:gd name="T15" fmla="*/ 32 h 66"/>
                <a:gd name="T16" fmla="*/ 1 w 84"/>
                <a:gd name="T17" fmla="*/ 35 h 66"/>
                <a:gd name="T18" fmla="*/ 4 w 84"/>
                <a:gd name="T19" fmla="*/ 35 h 66"/>
                <a:gd name="T20" fmla="*/ 9 w 84"/>
                <a:gd name="T21" fmla="*/ 32 h 66"/>
                <a:gd name="T22" fmla="*/ 15 w 84"/>
                <a:gd name="T23" fmla="*/ 27 h 66"/>
                <a:gd name="T24" fmla="*/ 22 w 84"/>
                <a:gd name="T25" fmla="*/ 20 h 66"/>
                <a:gd name="T26" fmla="*/ 28 w 84"/>
                <a:gd name="T27" fmla="*/ 14 h 66"/>
                <a:gd name="T28" fmla="*/ 34 w 84"/>
                <a:gd name="T29" fmla="*/ 8 h 66"/>
                <a:gd name="T30" fmla="*/ 41 w 84"/>
                <a:gd name="T31" fmla="*/ 4 h 66"/>
                <a:gd name="T32" fmla="*/ 44 w 84"/>
                <a:gd name="T33" fmla="*/ 0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18" name="Freeform 499"/>
            <p:cNvSpPr>
              <a:spLocks/>
            </p:cNvSpPr>
            <p:nvPr/>
          </p:nvSpPr>
          <p:spPr bwMode="auto">
            <a:xfrm>
              <a:off x="3024" y="2249"/>
              <a:ext cx="66" cy="62"/>
            </a:xfrm>
            <a:custGeom>
              <a:avLst/>
              <a:gdLst>
                <a:gd name="T0" fmla="*/ 37 w 76"/>
                <a:gd name="T1" fmla="*/ 0 h 70"/>
                <a:gd name="T2" fmla="*/ 32 w 76"/>
                <a:gd name="T3" fmla="*/ 4 h 70"/>
                <a:gd name="T4" fmla="*/ 27 w 76"/>
                <a:gd name="T5" fmla="*/ 9 h 70"/>
                <a:gd name="T6" fmla="*/ 20 w 76"/>
                <a:gd name="T7" fmla="*/ 13 h 70"/>
                <a:gd name="T8" fmla="*/ 13 w 76"/>
                <a:gd name="T9" fmla="*/ 21 h 70"/>
                <a:gd name="T10" fmla="*/ 7 w 76"/>
                <a:gd name="T11" fmla="*/ 27 h 70"/>
                <a:gd name="T12" fmla="*/ 3 w 76"/>
                <a:gd name="T13" fmla="*/ 32 h 70"/>
                <a:gd name="T14" fmla="*/ 0 w 76"/>
                <a:gd name="T15" fmla="*/ 36 h 70"/>
                <a:gd name="T16" fmla="*/ 2 w 76"/>
                <a:gd name="T17" fmla="*/ 38 h 70"/>
                <a:gd name="T18" fmla="*/ 4 w 76"/>
                <a:gd name="T19" fmla="*/ 37 h 70"/>
                <a:gd name="T20" fmla="*/ 9 w 76"/>
                <a:gd name="T21" fmla="*/ 34 h 70"/>
                <a:gd name="T22" fmla="*/ 15 w 76"/>
                <a:gd name="T23" fmla="*/ 27 h 70"/>
                <a:gd name="T24" fmla="*/ 20 w 76"/>
                <a:gd name="T25" fmla="*/ 21 h 70"/>
                <a:gd name="T26" fmla="*/ 25 w 76"/>
                <a:gd name="T27" fmla="*/ 13 h 70"/>
                <a:gd name="T28" fmla="*/ 30 w 76"/>
                <a:gd name="T29" fmla="*/ 8 h 70"/>
                <a:gd name="T30" fmla="*/ 35 w 76"/>
                <a:gd name="T31" fmla="*/ 4 h 70"/>
                <a:gd name="T32" fmla="*/ 37 w 76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19" name="Freeform 500"/>
            <p:cNvSpPr>
              <a:spLocks/>
            </p:cNvSpPr>
            <p:nvPr/>
          </p:nvSpPr>
          <p:spPr bwMode="auto">
            <a:xfrm>
              <a:off x="3059" y="2248"/>
              <a:ext cx="59" cy="66"/>
            </a:xfrm>
            <a:custGeom>
              <a:avLst/>
              <a:gdLst>
                <a:gd name="T0" fmla="*/ 33 w 68"/>
                <a:gd name="T1" fmla="*/ 0 h 75"/>
                <a:gd name="T2" fmla="*/ 28 w 68"/>
                <a:gd name="T3" fmla="*/ 4 h 75"/>
                <a:gd name="T4" fmla="*/ 23 w 68"/>
                <a:gd name="T5" fmla="*/ 9 h 75"/>
                <a:gd name="T6" fmla="*/ 16 w 68"/>
                <a:gd name="T7" fmla="*/ 15 h 75"/>
                <a:gd name="T8" fmla="*/ 10 w 68"/>
                <a:gd name="T9" fmla="*/ 22 h 75"/>
                <a:gd name="T10" fmla="*/ 5 w 68"/>
                <a:gd name="T11" fmla="*/ 29 h 75"/>
                <a:gd name="T12" fmla="*/ 3 w 68"/>
                <a:gd name="T13" fmla="*/ 33 h 75"/>
                <a:gd name="T14" fmla="*/ 0 w 68"/>
                <a:gd name="T15" fmla="*/ 37 h 75"/>
                <a:gd name="T16" fmla="*/ 2 w 68"/>
                <a:gd name="T17" fmla="*/ 40 h 75"/>
                <a:gd name="T18" fmla="*/ 3 w 68"/>
                <a:gd name="T19" fmla="*/ 37 h 75"/>
                <a:gd name="T20" fmla="*/ 8 w 68"/>
                <a:gd name="T21" fmla="*/ 34 h 75"/>
                <a:gd name="T22" fmla="*/ 12 w 68"/>
                <a:gd name="T23" fmla="*/ 29 h 75"/>
                <a:gd name="T24" fmla="*/ 17 w 68"/>
                <a:gd name="T25" fmla="*/ 22 h 75"/>
                <a:gd name="T26" fmla="*/ 22 w 68"/>
                <a:gd name="T27" fmla="*/ 14 h 75"/>
                <a:gd name="T28" fmla="*/ 26 w 68"/>
                <a:gd name="T29" fmla="*/ 8 h 75"/>
                <a:gd name="T30" fmla="*/ 30 w 68"/>
                <a:gd name="T31" fmla="*/ 4 h 75"/>
                <a:gd name="T32" fmla="*/ 33 w 68"/>
                <a:gd name="T33" fmla="*/ 0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20" name="Freeform 501"/>
            <p:cNvSpPr>
              <a:spLocks/>
            </p:cNvSpPr>
            <p:nvPr/>
          </p:nvSpPr>
          <p:spPr bwMode="auto">
            <a:xfrm>
              <a:off x="3103" y="2242"/>
              <a:ext cx="45" cy="64"/>
            </a:xfrm>
            <a:custGeom>
              <a:avLst/>
              <a:gdLst>
                <a:gd name="T0" fmla="*/ 25 w 52"/>
                <a:gd name="T1" fmla="*/ 0 h 70"/>
                <a:gd name="T2" fmla="*/ 22 w 52"/>
                <a:gd name="T3" fmla="*/ 5 h 70"/>
                <a:gd name="T4" fmla="*/ 17 w 52"/>
                <a:gd name="T5" fmla="*/ 11 h 70"/>
                <a:gd name="T6" fmla="*/ 12 w 52"/>
                <a:gd name="T7" fmla="*/ 18 h 70"/>
                <a:gd name="T8" fmla="*/ 8 w 52"/>
                <a:gd name="T9" fmla="*/ 25 h 70"/>
                <a:gd name="T10" fmla="*/ 3 w 52"/>
                <a:gd name="T11" fmla="*/ 33 h 70"/>
                <a:gd name="T12" fmla="*/ 2 w 52"/>
                <a:gd name="T13" fmla="*/ 39 h 70"/>
                <a:gd name="T14" fmla="*/ 0 w 52"/>
                <a:gd name="T15" fmla="*/ 44 h 70"/>
                <a:gd name="T16" fmla="*/ 3 w 52"/>
                <a:gd name="T17" fmla="*/ 45 h 70"/>
                <a:gd name="T18" fmla="*/ 6 w 52"/>
                <a:gd name="T19" fmla="*/ 44 h 70"/>
                <a:gd name="T20" fmla="*/ 9 w 52"/>
                <a:gd name="T21" fmla="*/ 39 h 70"/>
                <a:gd name="T22" fmla="*/ 13 w 52"/>
                <a:gd name="T23" fmla="*/ 34 h 70"/>
                <a:gd name="T24" fmla="*/ 16 w 52"/>
                <a:gd name="T25" fmla="*/ 26 h 70"/>
                <a:gd name="T26" fmla="*/ 18 w 52"/>
                <a:gd name="T27" fmla="*/ 18 h 70"/>
                <a:gd name="T28" fmla="*/ 20 w 52"/>
                <a:gd name="T29" fmla="*/ 11 h 70"/>
                <a:gd name="T30" fmla="*/ 23 w 52"/>
                <a:gd name="T31" fmla="*/ 5 h 70"/>
                <a:gd name="T32" fmla="*/ 25 w 52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21" name="Freeform 502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24 w 47"/>
                <a:gd name="T1" fmla="*/ 0 h 69"/>
                <a:gd name="T2" fmla="*/ 21 w 47"/>
                <a:gd name="T3" fmla="*/ 4 h 69"/>
                <a:gd name="T4" fmla="*/ 16 w 47"/>
                <a:gd name="T5" fmla="*/ 9 h 69"/>
                <a:gd name="T6" fmla="*/ 11 w 47"/>
                <a:gd name="T7" fmla="*/ 16 h 69"/>
                <a:gd name="T8" fmla="*/ 7 w 47"/>
                <a:gd name="T9" fmla="*/ 22 h 69"/>
                <a:gd name="T10" fmla="*/ 3 w 47"/>
                <a:gd name="T11" fmla="*/ 28 h 69"/>
                <a:gd name="T12" fmla="*/ 1 w 47"/>
                <a:gd name="T13" fmla="*/ 33 h 69"/>
                <a:gd name="T14" fmla="*/ 0 w 47"/>
                <a:gd name="T15" fmla="*/ 37 h 69"/>
                <a:gd name="T16" fmla="*/ 3 w 47"/>
                <a:gd name="T17" fmla="*/ 37 h 69"/>
                <a:gd name="T18" fmla="*/ 6 w 47"/>
                <a:gd name="T19" fmla="*/ 35 h 69"/>
                <a:gd name="T20" fmla="*/ 9 w 47"/>
                <a:gd name="T21" fmla="*/ 31 h 69"/>
                <a:gd name="T22" fmla="*/ 13 w 47"/>
                <a:gd name="T23" fmla="*/ 27 h 69"/>
                <a:gd name="T24" fmla="*/ 16 w 47"/>
                <a:gd name="T25" fmla="*/ 19 h 69"/>
                <a:gd name="T26" fmla="*/ 18 w 47"/>
                <a:gd name="T27" fmla="*/ 13 h 69"/>
                <a:gd name="T28" fmla="*/ 21 w 47"/>
                <a:gd name="T29" fmla="*/ 8 h 69"/>
                <a:gd name="T30" fmla="*/ 22 w 47"/>
                <a:gd name="T31" fmla="*/ 4 h 69"/>
                <a:gd name="T32" fmla="*/ 24 w 47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22" name="Freeform 503"/>
            <p:cNvSpPr>
              <a:spLocks/>
            </p:cNvSpPr>
            <p:nvPr/>
          </p:nvSpPr>
          <p:spPr bwMode="auto">
            <a:xfrm>
              <a:off x="3190" y="2234"/>
              <a:ext cx="21" cy="52"/>
            </a:xfrm>
            <a:custGeom>
              <a:avLst/>
              <a:gdLst>
                <a:gd name="T0" fmla="*/ 9 w 26"/>
                <a:gd name="T1" fmla="*/ 0 h 59"/>
                <a:gd name="T2" fmla="*/ 7 w 26"/>
                <a:gd name="T3" fmla="*/ 4 h 59"/>
                <a:gd name="T4" fmla="*/ 5 w 26"/>
                <a:gd name="T5" fmla="*/ 9 h 59"/>
                <a:gd name="T6" fmla="*/ 3 w 26"/>
                <a:gd name="T7" fmla="*/ 14 h 59"/>
                <a:gd name="T8" fmla="*/ 2 w 26"/>
                <a:gd name="T9" fmla="*/ 19 h 59"/>
                <a:gd name="T10" fmla="*/ 2 w 26"/>
                <a:gd name="T11" fmla="*/ 25 h 59"/>
                <a:gd name="T12" fmla="*/ 0 w 26"/>
                <a:gd name="T13" fmla="*/ 28 h 59"/>
                <a:gd name="T14" fmla="*/ 2 w 26"/>
                <a:gd name="T15" fmla="*/ 31 h 59"/>
                <a:gd name="T16" fmla="*/ 3 w 26"/>
                <a:gd name="T17" fmla="*/ 32 h 59"/>
                <a:gd name="T18" fmla="*/ 6 w 26"/>
                <a:gd name="T19" fmla="*/ 27 h 59"/>
                <a:gd name="T20" fmla="*/ 7 w 26"/>
                <a:gd name="T21" fmla="*/ 18 h 59"/>
                <a:gd name="T22" fmla="*/ 8 w 26"/>
                <a:gd name="T23" fmla="*/ 7 h 59"/>
                <a:gd name="T24" fmla="*/ 9 w 26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23" name="Freeform 504"/>
            <p:cNvSpPr>
              <a:spLocks/>
            </p:cNvSpPr>
            <p:nvPr/>
          </p:nvSpPr>
          <p:spPr bwMode="auto">
            <a:xfrm>
              <a:off x="3225" y="2228"/>
              <a:ext cx="11" cy="46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7 h 51"/>
                <a:gd name="T4" fmla="*/ 1 w 11"/>
                <a:gd name="T5" fmla="*/ 19 h 51"/>
                <a:gd name="T6" fmla="*/ 0 w 11"/>
                <a:gd name="T7" fmla="*/ 27 h 51"/>
                <a:gd name="T8" fmla="*/ 6 w 11"/>
                <a:gd name="T9" fmla="*/ 30 h 51"/>
                <a:gd name="T10" fmla="*/ 11 w 11"/>
                <a:gd name="T11" fmla="*/ 27 h 51"/>
                <a:gd name="T12" fmla="*/ 11 w 11"/>
                <a:gd name="T13" fmla="*/ 19 h 51"/>
                <a:gd name="T14" fmla="*/ 10 w 11"/>
                <a:gd name="T15" fmla="*/ 10 h 51"/>
                <a:gd name="T16" fmla="*/ 11 w 11"/>
                <a:gd name="T17" fmla="*/ 0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24" name="Freeform 505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6 h 50"/>
                <a:gd name="T4" fmla="*/ 0 w 15"/>
                <a:gd name="T5" fmla="*/ 15 h 50"/>
                <a:gd name="T6" fmla="*/ 2 w 15"/>
                <a:gd name="T7" fmla="*/ 23 h 50"/>
                <a:gd name="T8" fmla="*/ 7 w 15"/>
                <a:gd name="T9" fmla="*/ 26 h 50"/>
                <a:gd name="T10" fmla="*/ 10 w 15"/>
                <a:gd name="T11" fmla="*/ 24 h 50"/>
                <a:gd name="T12" fmla="*/ 8 w 15"/>
                <a:gd name="T13" fmla="*/ 18 h 50"/>
                <a:gd name="T14" fmla="*/ 7 w 15"/>
                <a:gd name="T15" fmla="*/ 9 h 50"/>
                <a:gd name="T16" fmla="*/ 7 w 15"/>
                <a:gd name="T17" fmla="*/ 0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25" name="Freeform 506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8 w 16"/>
                <a:gd name="T1" fmla="*/ 0 h 49"/>
                <a:gd name="T2" fmla="*/ 4 w 16"/>
                <a:gd name="T3" fmla="*/ 4 h 49"/>
                <a:gd name="T4" fmla="*/ 1 w 16"/>
                <a:gd name="T5" fmla="*/ 12 h 49"/>
                <a:gd name="T6" fmla="*/ 0 w 16"/>
                <a:gd name="T7" fmla="*/ 22 h 49"/>
                <a:gd name="T8" fmla="*/ 4 w 16"/>
                <a:gd name="T9" fmla="*/ 29 h 49"/>
                <a:gd name="T10" fmla="*/ 8 w 16"/>
                <a:gd name="T11" fmla="*/ 27 h 49"/>
                <a:gd name="T12" fmla="*/ 9 w 16"/>
                <a:gd name="T13" fmla="*/ 19 h 49"/>
                <a:gd name="T14" fmla="*/ 8 w 16"/>
                <a:gd name="T15" fmla="*/ 8 h 49"/>
                <a:gd name="T16" fmla="*/ 8 w 16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26" name="Freeform 507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4 w 15"/>
                <a:gd name="T1" fmla="*/ 0 h 54"/>
                <a:gd name="T2" fmla="*/ 2 w 15"/>
                <a:gd name="T3" fmla="*/ 6 h 54"/>
                <a:gd name="T4" fmla="*/ 2 w 15"/>
                <a:gd name="T5" fmla="*/ 14 h 54"/>
                <a:gd name="T6" fmla="*/ 0 w 15"/>
                <a:gd name="T7" fmla="*/ 21 h 54"/>
                <a:gd name="T8" fmla="*/ 2 w 15"/>
                <a:gd name="T9" fmla="*/ 27 h 54"/>
                <a:gd name="T10" fmla="*/ 4 w 15"/>
                <a:gd name="T11" fmla="*/ 25 h 54"/>
                <a:gd name="T12" fmla="*/ 5 w 15"/>
                <a:gd name="T13" fmla="*/ 17 h 54"/>
                <a:gd name="T14" fmla="*/ 5 w 15"/>
                <a:gd name="T15" fmla="*/ 7 h 54"/>
                <a:gd name="T16" fmla="*/ 4 w 15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27" name="Freeform 508"/>
            <p:cNvSpPr>
              <a:spLocks/>
            </p:cNvSpPr>
            <p:nvPr/>
          </p:nvSpPr>
          <p:spPr bwMode="auto">
            <a:xfrm>
              <a:off x="2962" y="2249"/>
              <a:ext cx="74" cy="48"/>
            </a:xfrm>
            <a:custGeom>
              <a:avLst/>
              <a:gdLst>
                <a:gd name="T0" fmla="*/ 3 w 85"/>
                <a:gd name="T1" fmla="*/ 30 h 54"/>
                <a:gd name="T2" fmla="*/ 3 w 85"/>
                <a:gd name="T3" fmla="*/ 28 h 54"/>
                <a:gd name="T4" fmla="*/ 8 w 85"/>
                <a:gd name="T5" fmla="*/ 25 h 54"/>
                <a:gd name="T6" fmla="*/ 12 w 85"/>
                <a:gd name="T7" fmla="*/ 21 h 54"/>
                <a:gd name="T8" fmla="*/ 18 w 85"/>
                <a:gd name="T9" fmla="*/ 16 h 54"/>
                <a:gd name="T10" fmla="*/ 25 w 85"/>
                <a:gd name="T11" fmla="*/ 10 h 54"/>
                <a:gd name="T12" fmla="*/ 31 w 85"/>
                <a:gd name="T13" fmla="*/ 4 h 54"/>
                <a:gd name="T14" fmla="*/ 38 w 85"/>
                <a:gd name="T15" fmla="*/ 3 h 54"/>
                <a:gd name="T16" fmla="*/ 43 w 85"/>
                <a:gd name="T17" fmla="*/ 0 h 54"/>
                <a:gd name="T18" fmla="*/ 37 w 85"/>
                <a:gd name="T19" fmla="*/ 3 h 54"/>
                <a:gd name="T20" fmla="*/ 29 w 85"/>
                <a:gd name="T21" fmla="*/ 4 h 54"/>
                <a:gd name="T22" fmla="*/ 21 w 85"/>
                <a:gd name="T23" fmla="*/ 10 h 54"/>
                <a:gd name="T24" fmla="*/ 13 w 85"/>
                <a:gd name="T25" fmla="*/ 14 h 54"/>
                <a:gd name="T26" fmla="*/ 7 w 85"/>
                <a:gd name="T27" fmla="*/ 19 h 54"/>
                <a:gd name="T28" fmla="*/ 3 w 85"/>
                <a:gd name="T29" fmla="*/ 23 h 54"/>
                <a:gd name="T30" fmla="*/ 0 w 85"/>
                <a:gd name="T31" fmla="*/ 28 h 54"/>
                <a:gd name="T32" fmla="*/ 3 w 85"/>
                <a:gd name="T33" fmla="*/ 3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28" name="Freeform 509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28 w 63"/>
                <a:gd name="T1" fmla="*/ 0 h 35"/>
                <a:gd name="T2" fmla="*/ 25 w 63"/>
                <a:gd name="T3" fmla="*/ 3 h 35"/>
                <a:gd name="T4" fmla="*/ 21 w 63"/>
                <a:gd name="T5" fmla="*/ 3 h 35"/>
                <a:gd name="T6" fmla="*/ 15 w 63"/>
                <a:gd name="T7" fmla="*/ 7 h 35"/>
                <a:gd name="T8" fmla="*/ 10 w 63"/>
                <a:gd name="T9" fmla="*/ 9 h 35"/>
                <a:gd name="T10" fmla="*/ 6 w 63"/>
                <a:gd name="T11" fmla="*/ 11 h 35"/>
                <a:gd name="T12" fmla="*/ 3 w 63"/>
                <a:gd name="T13" fmla="*/ 13 h 35"/>
                <a:gd name="T14" fmla="*/ 0 w 63"/>
                <a:gd name="T15" fmla="*/ 15 h 35"/>
                <a:gd name="T16" fmla="*/ 2 w 63"/>
                <a:gd name="T17" fmla="*/ 16 h 35"/>
                <a:gd name="T18" fmla="*/ 3 w 63"/>
                <a:gd name="T19" fmla="*/ 16 h 35"/>
                <a:gd name="T20" fmla="*/ 6 w 63"/>
                <a:gd name="T21" fmla="*/ 15 h 35"/>
                <a:gd name="T22" fmla="*/ 10 w 63"/>
                <a:gd name="T23" fmla="*/ 13 h 35"/>
                <a:gd name="T24" fmla="*/ 15 w 63"/>
                <a:gd name="T25" fmla="*/ 9 h 35"/>
                <a:gd name="T26" fmla="*/ 20 w 63"/>
                <a:gd name="T27" fmla="*/ 7 h 35"/>
                <a:gd name="T28" fmla="*/ 23 w 63"/>
                <a:gd name="T29" fmla="*/ 3 h 35"/>
                <a:gd name="T30" fmla="*/ 27 w 63"/>
                <a:gd name="T31" fmla="*/ 3 h 35"/>
                <a:gd name="T32" fmla="*/ 28 w 63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29" name="Freeform 510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173 w 331"/>
                <a:gd name="T1" fmla="*/ 43 h 91"/>
                <a:gd name="T2" fmla="*/ 174 w 331"/>
                <a:gd name="T3" fmla="*/ 45 h 91"/>
                <a:gd name="T4" fmla="*/ 173 w 331"/>
                <a:gd name="T5" fmla="*/ 47 h 91"/>
                <a:gd name="T6" fmla="*/ 172 w 331"/>
                <a:gd name="T7" fmla="*/ 48 h 91"/>
                <a:gd name="T8" fmla="*/ 172 w 331"/>
                <a:gd name="T9" fmla="*/ 51 h 91"/>
                <a:gd name="T10" fmla="*/ 163 w 331"/>
                <a:gd name="T11" fmla="*/ 40 h 91"/>
                <a:gd name="T12" fmla="*/ 151 w 331"/>
                <a:gd name="T13" fmla="*/ 32 h 91"/>
                <a:gd name="T14" fmla="*/ 141 w 331"/>
                <a:gd name="T15" fmla="*/ 23 h 91"/>
                <a:gd name="T16" fmla="*/ 128 w 331"/>
                <a:gd name="T17" fmla="*/ 18 h 91"/>
                <a:gd name="T18" fmla="*/ 116 w 331"/>
                <a:gd name="T19" fmla="*/ 13 h 91"/>
                <a:gd name="T20" fmla="*/ 105 w 331"/>
                <a:gd name="T21" fmla="*/ 10 h 91"/>
                <a:gd name="T22" fmla="*/ 92 w 331"/>
                <a:gd name="T23" fmla="*/ 8 h 91"/>
                <a:gd name="T24" fmla="*/ 81 w 331"/>
                <a:gd name="T25" fmla="*/ 6 h 91"/>
                <a:gd name="T26" fmla="*/ 69 w 331"/>
                <a:gd name="T27" fmla="*/ 5 h 91"/>
                <a:gd name="T28" fmla="*/ 58 w 331"/>
                <a:gd name="T29" fmla="*/ 5 h 91"/>
                <a:gd name="T30" fmla="*/ 47 w 331"/>
                <a:gd name="T31" fmla="*/ 6 h 91"/>
                <a:gd name="T32" fmla="*/ 36 w 331"/>
                <a:gd name="T33" fmla="*/ 8 h 91"/>
                <a:gd name="T34" fmla="*/ 25 w 331"/>
                <a:gd name="T35" fmla="*/ 9 h 91"/>
                <a:gd name="T36" fmla="*/ 17 w 331"/>
                <a:gd name="T37" fmla="*/ 10 h 91"/>
                <a:gd name="T38" fmla="*/ 8 w 331"/>
                <a:gd name="T39" fmla="*/ 11 h 91"/>
                <a:gd name="T40" fmla="*/ 0 w 331"/>
                <a:gd name="T41" fmla="*/ 12 h 91"/>
                <a:gd name="T42" fmla="*/ 5 w 331"/>
                <a:gd name="T43" fmla="*/ 9 h 91"/>
                <a:gd name="T44" fmla="*/ 13 w 331"/>
                <a:gd name="T45" fmla="*/ 5 h 91"/>
                <a:gd name="T46" fmla="*/ 22 w 331"/>
                <a:gd name="T47" fmla="*/ 4 h 91"/>
                <a:gd name="T48" fmla="*/ 33 w 331"/>
                <a:gd name="T49" fmla="*/ 3 h 91"/>
                <a:gd name="T50" fmla="*/ 46 w 331"/>
                <a:gd name="T51" fmla="*/ 1 h 91"/>
                <a:gd name="T52" fmla="*/ 58 w 331"/>
                <a:gd name="T53" fmla="*/ 0 h 91"/>
                <a:gd name="T54" fmla="*/ 71 w 331"/>
                <a:gd name="T55" fmla="*/ 1 h 91"/>
                <a:gd name="T56" fmla="*/ 85 w 331"/>
                <a:gd name="T57" fmla="*/ 2 h 91"/>
                <a:gd name="T58" fmla="*/ 98 w 331"/>
                <a:gd name="T59" fmla="*/ 4 h 91"/>
                <a:gd name="T60" fmla="*/ 112 w 331"/>
                <a:gd name="T61" fmla="*/ 6 h 91"/>
                <a:gd name="T62" fmla="*/ 125 w 331"/>
                <a:gd name="T63" fmla="*/ 10 h 91"/>
                <a:gd name="T64" fmla="*/ 137 w 331"/>
                <a:gd name="T65" fmla="*/ 14 h 91"/>
                <a:gd name="T66" fmla="*/ 149 w 331"/>
                <a:gd name="T67" fmla="*/ 20 h 91"/>
                <a:gd name="T68" fmla="*/ 159 w 331"/>
                <a:gd name="T69" fmla="*/ 27 h 91"/>
                <a:gd name="T70" fmla="*/ 166 w 331"/>
                <a:gd name="T71" fmla="*/ 34 h 91"/>
                <a:gd name="T72" fmla="*/ 173 w 331"/>
                <a:gd name="T73" fmla="*/ 43 h 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30" name="Freeform 511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22 w 44"/>
                <a:gd name="T1" fmla="*/ 0 h 67"/>
                <a:gd name="T2" fmla="*/ 16 w 44"/>
                <a:gd name="T3" fmla="*/ 3 h 67"/>
                <a:gd name="T4" fmla="*/ 12 w 44"/>
                <a:gd name="T5" fmla="*/ 8 h 67"/>
                <a:gd name="T6" fmla="*/ 9 w 44"/>
                <a:gd name="T7" fmla="*/ 12 h 67"/>
                <a:gd name="T8" fmla="*/ 5 w 44"/>
                <a:gd name="T9" fmla="*/ 18 h 67"/>
                <a:gd name="T10" fmla="*/ 3 w 44"/>
                <a:gd name="T11" fmla="*/ 23 h 67"/>
                <a:gd name="T12" fmla="*/ 1 w 44"/>
                <a:gd name="T13" fmla="*/ 27 h 67"/>
                <a:gd name="T14" fmla="*/ 0 w 44"/>
                <a:gd name="T15" fmla="*/ 31 h 67"/>
                <a:gd name="T16" fmla="*/ 1 w 44"/>
                <a:gd name="T17" fmla="*/ 32 h 67"/>
                <a:gd name="T18" fmla="*/ 3 w 44"/>
                <a:gd name="T19" fmla="*/ 31 h 67"/>
                <a:gd name="T20" fmla="*/ 4 w 44"/>
                <a:gd name="T21" fmla="*/ 30 h 67"/>
                <a:gd name="T22" fmla="*/ 7 w 44"/>
                <a:gd name="T23" fmla="*/ 26 h 67"/>
                <a:gd name="T24" fmla="*/ 9 w 44"/>
                <a:gd name="T25" fmla="*/ 22 h 67"/>
                <a:gd name="T26" fmla="*/ 12 w 44"/>
                <a:gd name="T27" fmla="*/ 16 h 67"/>
                <a:gd name="T28" fmla="*/ 14 w 44"/>
                <a:gd name="T29" fmla="*/ 10 h 67"/>
                <a:gd name="T30" fmla="*/ 18 w 44"/>
                <a:gd name="T31" fmla="*/ 4 h 67"/>
                <a:gd name="T32" fmla="*/ 22 w 44"/>
                <a:gd name="T33" fmla="*/ 0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31" name="Freeform 512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42 h 78"/>
                <a:gd name="T2" fmla="*/ 0 w 66"/>
                <a:gd name="T3" fmla="*/ 40 h 78"/>
                <a:gd name="T4" fmla="*/ 3 w 66"/>
                <a:gd name="T5" fmla="*/ 35 h 78"/>
                <a:gd name="T6" fmla="*/ 4 w 66"/>
                <a:gd name="T7" fmla="*/ 30 h 78"/>
                <a:gd name="T8" fmla="*/ 9 w 66"/>
                <a:gd name="T9" fmla="*/ 22 h 78"/>
                <a:gd name="T10" fmla="*/ 14 w 66"/>
                <a:gd name="T11" fmla="*/ 15 h 78"/>
                <a:gd name="T12" fmla="*/ 19 w 66"/>
                <a:gd name="T13" fmla="*/ 9 h 78"/>
                <a:gd name="T14" fmla="*/ 25 w 66"/>
                <a:gd name="T15" fmla="*/ 4 h 78"/>
                <a:gd name="T16" fmla="*/ 31 w 66"/>
                <a:gd name="T17" fmla="*/ 0 h 78"/>
                <a:gd name="T18" fmla="*/ 28 w 66"/>
                <a:gd name="T19" fmla="*/ 4 h 78"/>
                <a:gd name="T20" fmla="*/ 24 w 66"/>
                <a:gd name="T21" fmla="*/ 11 h 78"/>
                <a:gd name="T22" fmla="*/ 19 w 66"/>
                <a:gd name="T23" fmla="*/ 18 h 78"/>
                <a:gd name="T24" fmla="*/ 14 w 66"/>
                <a:gd name="T25" fmla="*/ 26 h 78"/>
                <a:gd name="T26" fmla="*/ 10 w 66"/>
                <a:gd name="T27" fmla="*/ 32 h 78"/>
                <a:gd name="T28" fmla="*/ 6 w 66"/>
                <a:gd name="T29" fmla="*/ 38 h 78"/>
                <a:gd name="T30" fmla="*/ 3 w 66"/>
                <a:gd name="T31" fmla="*/ 42 h 78"/>
                <a:gd name="T32" fmla="*/ 1 w 66"/>
                <a:gd name="T33" fmla="*/ 42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32" name="Freeform 513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46 h 92"/>
                <a:gd name="T2" fmla="*/ 0 w 84"/>
                <a:gd name="T3" fmla="*/ 43 h 92"/>
                <a:gd name="T4" fmla="*/ 4 w 84"/>
                <a:gd name="T5" fmla="*/ 37 h 92"/>
                <a:gd name="T6" fmla="*/ 8 w 84"/>
                <a:gd name="T7" fmla="*/ 32 h 92"/>
                <a:gd name="T8" fmla="*/ 13 w 84"/>
                <a:gd name="T9" fmla="*/ 24 h 92"/>
                <a:gd name="T10" fmla="*/ 20 w 84"/>
                <a:gd name="T11" fmla="*/ 16 h 92"/>
                <a:gd name="T12" fmla="*/ 29 w 84"/>
                <a:gd name="T13" fmla="*/ 10 h 92"/>
                <a:gd name="T14" fmla="*/ 37 w 84"/>
                <a:gd name="T15" fmla="*/ 3 h 92"/>
                <a:gd name="T16" fmla="*/ 44 w 84"/>
                <a:gd name="T17" fmla="*/ 0 h 92"/>
                <a:gd name="T18" fmla="*/ 41 w 84"/>
                <a:gd name="T19" fmla="*/ 3 h 92"/>
                <a:gd name="T20" fmla="*/ 36 w 84"/>
                <a:gd name="T21" fmla="*/ 10 h 92"/>
                <a:gd name="T22" fmla="*/ 29 w 84"/>
                <a:gd name="T23" fmla="*/ 17 h 92"/>
                <a:gd name="T24" fmla="*/ 22 w 84"/>
                <a:gd name="T25" fmla="*/ 26 h 92"/>
                <a:gd name="T26" fmla="*/ 16 w 84"/>
                <a:gd name="T27" fmla="*/ 33 h 92"/>
                <a:gd name="T28" fmla="*/ 9 w 84"/>
                <a:gd name="T29" fmla="*/ 41 h 92"/>
                <a:gd name="T30" fmla="*/ 4 w 84"/>
                <a:gd name="T31" fmla="*/ 44 h 92"/>
                <a:gd name="T32" fmla="*/ 1 w 84"/>
                <a:gd name="T33" fmla="*/ 46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33" name="Freeform 514"/>
            <p:cNvSpPr>
              <a:spLocks/>
            </p:cNvSpPr>
            <p:nvPr/>
          </p:nvSpPr>
          <p:spPr bwMode="auto">
            <a:xfrm>
              <a:off x="3264" y="2039"/>
              <a:ext cx="68" cy="89"/>
            </a:xfrm>
            <a:custGeom>
              <a:avLst/>
              <a:gdLst>
                <a:gd name="T0" fmla="*/ 1 w 77"/>
                <a:gd name="T1" fmla="*/ 51 h 102"/>
                <a:gd name="T2" fmla="*/ 0 w 77"/>
                <a:gd name="T3" fmla="*/ 48 h 102"/>
                <a:gd name="T4" fmla="*/ 4 w 77"/>
                <a:gd name="T5" fmla="*/ 42 h 102"/>
                <a:gd name="T6" fmla="*/ 7 w 77"/>
                <a:gd name="T7" fmla="*/ 34 h 102"/>
                <a:gd name="T8" fmla="*/ 13 w 77"/>
                <a:gd name="T9" fmla="*/ 26 h 102"/>
                <a:gd name="T10" fmla="*/ 20 w 77"/>
                <a:gd name="T11" fmla="*/ 17 h 102"/>
                <a:gd name="T12" fmla="*/ 26 w 77"/>
                <a:gd name="T13" fmla="*/ 10 h 102"/>
                <a:gd name="T14" fmla="*/ 34 w 77"/>
                <a:gd name="T15" fmla="*/ 3 h 102"/>
                <a:gd name="T16" fmla="*/ 42 w 77"/>
                <a:gd name="T17" fmla="*/ 0 h 102"/>
                <a:gd name="T18" fmla="*/ 39 w 77"/>
                <a:gd name="T19" fmla="*/ 3 h 102"/>
                <a:gd name="T20" fmla="*/ 34 w 77"/>
                <a:gd name="T21" fmla="*/ 10 h 102"/>
                <a:gd name="T22" fmla="*/ 27 w 77"/>
                <a:gd name="T23" fmla="*/ 19 h 102"/>
                <a:gd name="T24" fmla="*/ 20 w 77"/>
                <a:gd name="T25" fmla="*/ 29 h 102"/>
                <a:gd name="T26" fmla="*/ 14 w 77"/>
                <a:gd name="T27" fmla="*/ 38 h 102"/>
                <a:gd name="T28" fmla="*/ 8 w 77"/>
                <a:gd name="T29" fmla="*/ 45 h 102"/>
                <a:gd name="T30" fmla="*/ 4 w 77"/>
                <a:gd name="T31" fmla="*/ 50 h 102"/>
                <a:gd name="T32" fmla="*/ 1 w 77"/>
                <a:gd name="T33" fmla="*/ 51 h 1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34" name="Freeform 515"/>
            <p:cNvSpPr>
              <a:spLocks/>
            </p:cNvSpPr>
            <p:nvPr/>
          </p:nvSpPr>
          <p:spPr bwMode="auto">
            <a:xfrm>
              <a:off x="3296" y="2049"/>
              <a:ext cx="57" cy="81"/>
            </a:xfrm>
            <a:custGeom>
              <a:avLst/>
              <a:gdLst>
                <a:gd name="T0" fmla="*/ 0 w 67"/>
                <a:gd name="T1" fmla="*/ 48 h 92"/>
                <a:gd name="T2" fmla="*/ 0 w 67"/>
                <a:gd name="T3" fmla="*/ 47 h 92"/>
                <a:gd name="T4" fmla="*/ 3 w 67"/>
                <a:gd name="T5" fmla="*/ 41 h 92"/>
                <a:gd name="T6" fmla="*/ 6 w 67"/>
                <a:gd name="T7" fmla="*/ 33 h 92"/>
                <a:gd name="T8" fmla="*/ 10 w 67"/>
                <a:gd name="T9" fmla="*/ 25 h 92"/>
                <a:gd name="T10" fmla="*/ 15 w 67"/>
                <a:gd name="T11" fmla="*/ 16 h 92"/>
                <a:gd name="T12" fmla="*/ 20 w 67"/>
                <a:gd name="T13" fmla="*/ 8 h 92"/>
                <a:gd name="T14" fmla="*/ 26 w 67"/>
                <a:gd name="T15" fmla="*/ 4 h 92"/>
                <a:gd name="T16" fmla="*/ 30 w 67"/>
                <a:gd name="T17" fmla="*/ 0 h 92"/>
                <a:gd name="T18" fmla="*/ 26 w 67"/>
                <a:gd name="T19" fmla="*/ 4 h 92"/>
                <a:gd name="T20" fmla="*/ 23 w 67"/>
                <a:gd name="T21" fmla="*/ 11 h 92"/>
                <a:gd name="T22" fmla="*/ 19 w 67"/>
                <a:gd name="T23" fmla="*/ 20 h 92"/>
                <a:gd name="T24" fmla="*/ 15 w 67"/>
                <a:gd name="T25" fmla="*/ 29 h 92"/>
                <a:gd name="T26" fmla="*/ 10 w 67"/>
                <a:gd name="T27" fmla="*/ 37 h 92"/>
                <a:gd name="T28" fmla="*/ 7 w 67"/>
                <a:gd name="T29" fmla="*/ 43 h 92"/>
                <a:gd name="T30" fmla="*/ 3 w 67"/>
                <a:gd name="T31" fmla="*/ 48 h 92"/>
                <a:gd name="T32" fmla="*/ 0 w 67"/>
                <a:gd name="T33" fmla="*/ 48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35" name="Freeform 516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36 h 77"/>
                <a:gd name="T2" fmla="*/ 0 w 56"/>
                <a:gd name="T3" fmla="*/ 33 h 77"/>
                <a:gd name="T4" fmla="*/ 1 w 56"/>
                <a:gd name="T5" fmla="*/ 29 h 77"/>
                <a:gd name="T6" fmla="*/ 5 w 56"/>
                <a:gd name="T7" fmla="*/ 24 h 77"/>
                <a:gd name="T8" fmla="*/ 9 w 56"/>
                <a:gd name="T9" fmla="*/ 18 h 77"/>
                <a:gd name="T10" fmla="*/ 14 w 56"/>
                <a:gd name="T11" fmla="*/ 13 h 77"/>
                <a:gd name="T12" fmla="*/ 20 w 56"/>
                <a:gd name="T13" fmla="*/ 7 h 77"/>
                <a:gd name="T14" fmla="*/ 27 w 56"/>
                <a:gd name="T15" fmla="*/ 3 h 77"/>
                <a:gd name="T16" fmla="*/ 35 w 56"/>
                <a:gd name="T17" fmla="*/ 0 h 77"/>
                <a:gd name="T18" fmla="*/ 32 w 56"/>
                <a:gd name="T19" fmla="*/ 4 h 77"/>
                <a:gd name="T20" fmla="*/ 27 w 56"/>
                <a:gd name="T21" fmla="*/ 9 h 77"/>
                <a:gd name="T22" fmla="*/ 22 w 56"/>
                <a:gd name="T23" fmla="*/ 15 h 77"/>
                <a:gd name="T24" fmla="*/ 17 w 56"/>
                <a:gd name="T25" fmla="*/ 21 h 77"/>
                <a:gd name="T26" fmla="*/ 12 w 56"/>
                <a:gd name="T27" fmla="*/ 28 h 77"/>
                <a:gd name="T28" fmla="*/ 6 w 56"/>
                <a:gd name="T29" fmla="*/ 33 h 77"/>
                <a:gd name="T30" fmla="*/ 5 w 56"/>
                <a:gd name="T31" fmla="*/ 34 h 77"/>
                <a:gd name="T32" fmla="*/ 1 w 56"/>
                <a:gd name="T33" fmla="*/ 36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36" name="Freeform 517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26 h 46"/>
                <a:gd name="T2" fmla="*/ 0 w 15"/>
                <a:gd name="T3" fmla="*/ 21 h 46"/>
                <a:gd name="T4" fmla="*/ 0 w 15"/>
                <a:gd name="T5" fmla="*/ 13 h 46"/>
                <a:gd name="T6" fmla="*/ 4 w 15"/>
                <a:gd name="T7" fmla="*/ 4 h 46"/>
                <a:gd name="T8" fmla="*/ 10 w 15"/>
                <a:gd name="T9" fmla="*/ 0 h 46"/>
                <a:gd name="T10" fmla="*/ 7 w 15"/>
                <a:gd name="T11" fmla="*/ 8 h 46"/>
                <a:gd name="T12" fmla="*/ 7 w 15"/>
                <a:gd name="T13" fmla="*/ 17 h 46"/>
                <a:gd name="T14" fmla="*/ 7 w 15"/>
                <a:gd name="T15" fmla="*/ 25 h 46"/>
                <a:gd name="T16" fmla="*/ 4 w 15"/>
                <a:gd name="T17" fmla="*/ 26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37" name="Freeform 518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45 h 85"/>
                <a:gd name="T2" fmla="*/ 0 w 75"/>
                <a:gd name="T3" fmla="*/ 43 h 85"/>
                <a:gd name="T4" fmla="*/ 3 w 75"/>
                <a:gd name="T5" fmla="*/ 38 h 85"/>
                <a:gd name="T6" fmla="*/ 6 w 75"/>
                <a:gd name="T7" fmla="*/ 32 h 85"/>
                <a:gd name="T8" fmla="*/ 10 w 75"/>
                <a:gd name="T9" fmla="*/ 24 h 85"/>
                <a:gd name="T10" fmla="*/ 16 w 75"/>
                <a:gd name="T11" fmla="*/ 16 h 85"/>
                <a:gd name="T12" fmla="*/ 23 w 75"/>
                <a:gd name="T13" fmla="*/ 9 h 85"/>
                <a:gd name="T14" fmla="*/ 31 w 75"/>
                <a:gd name="T15" fmla="*/ 4 h 85"/>
                <a:gd name="T16" fmla="*/ 36 w 75"/>
                <a:gd name="T17" fmla="*/ 0 h 85"/>
                <a:gd name="T18" fmla="*/ 35 w 75"/>
                <a:gd name="T19" fmla="*/ 4 h 85"/>
                <a:gd name="T20" fmla="*/ 29 w 75"/>
                <a:gd name="T21" fmla="*/ 10 h 85"/>
                <a:gd name="T22" fmla="*/ 24 w 75"/>
                <a:gd name="T23" fmla="*/ 18 h 85"/>
                <a:gd name="T24" fmla="*/ 19 w 75"/>
                <a:gd name="T25" fmla="*/ 26 h 85"/>
                <a:gd name="T26" fmla="*/ 13 w 75"/>
                <a:gd name="T27" fmla="*/ 34 h 85"/>
                <a:gd name="T28" fmla="*/ 8 w 75"/>
                <a:gd name="T29" fmla="*/ 41 h 85"/>
                <a:gd name="T30" fmla="*/ 3 w 75"/>
                <a:gd name="T31" fmla="*/ 44 h 85"/>
                <a:gd name="T32" fmla="*/ 2 w 75"/>
                <a:gd name="T33" fmla="*/ 4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38" name="Freeform 519"/>
            <p:cNvSpPr>
              <a:spLocks/>
            </p:cNvSpPr>
            <p:nvPr/>
          </p:nvSpPr>
          <p:spPr bwMode="auto">
            <a:xfrm>
              <a:off x="3239" y="2034"/>
              <a:ext cx="65" cy="87"/>
            </a:xfrm>
            <a:custGeom>
              <a:avLst/>
              <a:gdLst>
                <a:gd name="T0" fmla="*/ 1 w 74"/>
                <a:gd name="T1" fmla="*/ 52 h 99"/>
                <a:gd name="T2" fmla="*/ 0 w 74"/>
                <a:gd name="T3" fmla="*/ 49 h 99"/>
                <a:gd name="T4" fmla="*/ 3 w 74"/>
                <a:gd name="T5" fmla="*/ 42 h 99"/>
                <a:gd name="T6" fmla="*/ 6 w 74"/>
                <a:gd name="T7" fmla="*/ 35 h 99"/>
                <a:gd name="T8" fmla="*/ 11 w 74"/>
                <a:gd name="T9" fmla="*/ 26 h 99"/>
                <a:gd name="T10" fmla="*/ 18 w 74"/>
                <a:gd name="T11" fmla="*/ 17 h 99"/>
                <a:gd name="T12" fmla="*/ 25 w 74"/>
                <a:gd name="T13" fmla="*/ 10 h 99"/>
                <a:gd name="T14" fmla="*/ 32 w 74"/>
                <a:gd name="T15" fmla="*/ 4 h 99"/>
                <a:gd name="T16" fmla="*/ 39 w 74"/>
                <a:gd name="T17" fmla="*/ 0 h 99"/>
                <a:gd name="T18" fmla="*/ 36 w 74"/>
                <a:gd name="T19" fmla="*/ 4 h 99"/>
                <a:gd name="T20" fmla="*/ 32 w 74"/>
                <a:gd name="T21" fmla="*/ 11 h 99"/>
                <a:gd name="T22" fmla="*/ 25 w 74"/>
                <a:gd name="T23" fmla="*/ 19 h 99"/>
                <a:gd name="T24" fmla="*/ 19 w 74"/>
                <a:gd name="T25" fmla="*/ 29 h 99"/>
                <a:gd name="T26" fmla="*/ 13 w 74"/>
                <a:gd name="T27" fmla="*/ 38 h 99"/>
                <a:gd name="T28" fmla="*/ 8 w 74"/>
                <a:gd name="T29" fmla="*/ 47 h 99"/>
                <a:gd name="T30" fmla="*/ 4 w 74"/>
                <a:gd name="T31" fmla="*/ 51 h 99"/>
                <a:gd name="T32" fmla="*/ 1 w 74"/>
                <a:gd name="T33" fmla="*/ 52 h 9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39" name="Freeform 520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55 h 95"/>
                <a:gd name="T2" fmla="*/ 0 w 55"/>
                <a:gd name="T3" fmla="*/ 51 h 95"/>
                <a:gd name="T4" fmla="*/ 1 w 55"/>
                <a:gd name="T5" fmla="*/ 46 h 95"/>
                <a:gd name="T6" fmla="*/ 5 w 55"/>
                <a:gd name="T7" fmla="*/ 38 h 95"/>
                <a:gd name="T8" fmla="*/ 8 w 55"/>
                <a:gd name="T9" fmla="*/ 28 h 95"/>
                <a:gd name="T10" fmla="*/ 13 w 55"/>
                <a:gd name="T11" fmla="*/ 19 h 95"/>
                <a:gd name="T12" fmla="*/ 19 w 55"/>
                <a:gd name="T13" fmla="*/ 11 h 95"/>
                <a:gd name="T14" fmla="*/ 26 w 55"/>
                <a:gd name="T15" fmla="*/ 4 h 95"/>
                <a:gd name="T16" fmla="*/ 34 w 55"/>
                <a:gd name="T17" fmla="*/ 0 h 95"/>
                <a:gd name="T18" fmla="*/ 31 w 55"/>
                <a:gd name="T19" fmla="*/ 4 h 95"/>
                <a:gd name="T20" fmla="*/ 26 w 55"/>
                <a:gd name="T21" fmla="*/ 13 h 95"/>
                <a:gd name="T22" fmla="*/ 21 w 55"/>
                <a:gd name="T23" fmla="*/ 21 h 95"/>
                <a:gd name="T24" fmla="*/ 16 w 55"/>
                <a:gd name="T25" fmla="*/ 31 h 95"/>
                <a:gd name="T26" fmla="*/ 12 w 55"/>
                <a:gd name="T27" fmla="*/ 41 h 95"/>
                <a:gd name="T28" fmla="*/ 6 w 55"/>
                <a:gd name="T29" fmla="*/ 49 h 95"/>
                <a:gd name="T30" fmla="*/ 5 w 55"/>
                <a:gd name="T31" fmla="*/ 53 h 95"/>
                <a:gd name="T32" fmla="*/ 1 w 55"/>
                <a:gd name="T33" fmla="*/ 55 h 9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40" name="Freeform 521"/>
            <p:cNvSpPr>
              <a:spLocks/>
            </p:cNvSpPr>
            <p:nvPr/>
          </p:nvSpPr>
          <p:spPr bwMode="auto">
            <a:xfrm>
              <a:off x="3361" y="2070"/>
              <a:ext cx="51" cy="63"/>
            </a:xfrm>
            <a:custGeom>
              <a:avLst/>
              <a:gdLst>
                <a:gd name="T0" fmla="*/ 1 w 58"/>
                <a:gd name="T1" fmla="*/ 41 h 70"/>
                <a:gd name="T2" fmla="*/ 0 w 58"/>
                <a:gd name="T3" fmla="*/ 39 h 70"/>
                <a:gd name="T4" fmla="*/ 4 w 58"/>
                <a:gd name="T5" fmla="*/ 33 h 70"/>
                <a:gd name="T6" fmla="*/ 7 w 58"/>
                <a:gd name="T7" fmla="*/ 27 h 70"/>
                <a:gd name="T8" fmla="*/ 11 w 58"/>
                <a:gd name="T9" fmla="*/ 19 h 70"/>
                <a:gd name="T10" fmla="*/ 16 w 58"/>
                <a:gd name="T11" fmla="*/ 13 h 70"/>
                <a:gd name="T12" fmla="*/ 23 w 58"/>
                <a:gd name="T13" fmla="*/ 5 h 70"/>
                <a:gd name="T14" fmla="*/ 27 w 58"/>
                <a:gd name="T15" fmla="*/ 2 h 70"/>
                <a:gd name="T16" fmla="*/ 31 w 58"/>
                <a:gd name="T17" fmla="*/ 0 h 70"/>
                <a:gd name="T18" fmla="*/ 28 w 58"/>
                <a:gd name="T19" fmla="*/ 5 h 70"/>
                <a:gd name="T20" fmla="*/ 24 w 58"/>
                <a:gd name="T21" fmla="*/ 10 h 70"/>
                <a:gd name="T22" fmla="*/ 20 w 58"/>
                <a:gd name="T23" fmla="*/ 17 h 70"/>
                <a:gd name="T24" fmla="*/ 16 w 58"/>
                <a:gd name="T25" fmla="*/ 23 h 70"/>
                <a:gd name="T26" fmla="*/ 11 w 58"/>
                <a:gd name="T27" fmla="*/ 30 h 70"/>
                <a:gd name="T28" fmla="*/ 7 w 58"/>
                <a:gd name="T29" fmla="*/ 37 h 70"/>
                <a:gd name="T30" fmla="*/ 4 w 58"/>
                <a:gd name="T31" fmla="*/ 41 h 70"/>
                <a:gd name="T32" fmla="*/ 1 w 58"/>
                <a:gd name="T33" fmla="*/ 41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41" name="Freeform 522"/>
            <p:cNvSpPr>
              <a:spLocks/>
            </p:cNvSpPr>
            <p:nvPr/>
          </p:nvSpPr>
          <p:spPr bwMode="auto">
            <a:xfrm>
              <a:off x="3399" y="2079"/>
              <a:ext cx="20" cy="46"/>
            </a:xfrm>
            <a:custGeom>
              <a:avLst/>
              <a:gdLst>
                <a:gd name="T0" fmla="*/ 2 w 22"/>
                <a:gd name="T1" fmla="*/ 28 h 52"/>
                <a:gd name="T2" fmla="*/ 0 w 22"/>
                <a:gd name="T3" fmla="*/ 24 h 52"/>
                <a:gd name="T4" fmla="*/ 3 w 22"/>
                <a:gd name="T5" fmla="*/ 14 h 52"/>
                <a:gd name="T6" fmla="*/ 5 w 22"/>
                <a:gd name="T7" fmla="*/ 4 h 52"/>
                <a:gd name="T8" fmla="*/ 14 w 22"/>
                <a:gd name="T9" fmla="*/ 0 h 52"/>
                <a:gd name="T10" fmla="*/ 9 w 22"/>
                <a:gd name="T11" fmla="*/ 8 h 52"/>
                <a:gd name="T12" fmla="*/ 6 w 22"/>
                <a:gd name="T13" fmla="*/ 17 h 52"/>
                <a:gd name="T14" fmla="*/ 5 w 22"/>
                <a:gd name="T15" fmla="*/ 27 h 52"/>
                <a:gd name="T16" fmla="*/ 2 w 22"/>
                <a:gd name="T17" fmla="*/ 28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42" name="Freeform 523"/>
            <p:cNvSpPr>
              <a:spLocks/>
            </p:cNvSpPr>
            <p:nvPr/>
          </p:nvSpPr>
          <p:spPr bwMode="auto">
            <a:xfrm>
              <a:off x="3136" y="2044"/>
              <a:ext cx="39" cy="35"/>
            </a:xfrm>
            <a:custGeom>
              <a:avLst/>
              <a:gdLst>
                <a:gd name="T0" fmla="*/ 22 w 45"/>
                <a:gd name="T1" fmla="*/ 0 h 40"/>
                <a:gd name="T2" fmla="*/ 20 w 45"/>
                <a:gd name="T3" fmla="*/ 3 h 40"/>
                <a:gd name="T4" fmla="*/ 18 w 45"/>
                <a:gd name="T5" fmla="*/ 4 h 40"/>
                <a:gd name="T6" fmla="*/ 15 w 45"/>
                <a:gd name="T7" fmla="*/ 9 h 40"/>
                <a:gd name="T8" fmla="*/ 13 w 45"/>
                <a:gd name="T9" fmla="*/ 13 h 40"/>
                <a:gd name="T10" fmla="*/ 9 w 45"/>
                <a:gd name="T11" fmla="*/ 17 h 40"/>
                <a:gd name="T12" fmla="*/ 6 w 45"/>
                <a:gd name="T13" fmla="*/ 19 h 40"/>
                <a:gd name="T14" fmla="*/ 3 w 45"/>
                <a:gd name="T15" fmla="*/ 21 h 40"/>
                <a:gd name="T16" fmla="*/ 1 w 45"/>
                <a:gd name="T17" fmla="*/ 20 h 40"/>
                <a:gd name="T18" fmla="*/ 0 w 45"/>
                <a:gd name="T19" fmla="*/ 18 h 40"/>
                <a:gd name="T20" fmla="*/ 3 w 45"/>
                <a:gd name="T21" fmla="*/ 16 h 40"/>
                <a:gd name="T22" fmla="*/ 3 w 45"/>
                <a:gd name="T23" fmla="*/ 12 h 40"/>
                <a:gd name="T24" fmla="*/ 8 w 45"/>
                <a:gd name="T25" fmla="*/ 10 h 40"/>
                <a:gd name="T26" fmla="*/ 12 w 45"/>
                <a:gd name="T27" fmla="*/ 7 h 40"/>
                <a:gd name="T28" fmla="*/ 16 w 45"/>
                <a:gd name="T29" fmla="*/ 4 h 40"/>
                <a:gd name="T30" fmla="*/ 19 w 45"/>
                <a:gd name="T31" fmla="*/ 3 h 40"/>
                <a:gd name="T32" fmla="*/ 22 w 45"/>
                <a:gd name="T33" fmla="*/ 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43" name="Freeform 524"/>
            <p:cNvSpPr>
              <a:spLocks/>
            </p:cNvSpPr>
            <p:nvPr/>
          </p:nvSpPr>
          <p:spPr bwMode="auto">
            <a:xfrm>
              <a:off x="3119" y="2042"/>
              <a:ext cx="49" cy="11"/>
            </a:xfrm>
            <a:custGeom>
              <a:avLst/>
              <a:gdLst>
                <a:gd name="T0" fmla="*/ 33 w 54"/>
                <a:gd name="T1" fmla="*/ 3 h 11"/>
                <a:gd name="T2" fmla="*/ 31 w 54"/>
                <a:gd name="T3" fmla="*/ 3 h 11"/>
                <a:gd name="T4" fmla="*/ 27 w 54"/>
                <a:gd name="T5" fmla="*/ 2 h 11"/>
                <a:gd name="T6" fmla="*/ 21 w 54"/>
                <a:gd name="T7" fmla="*/ 1 h 11"/>
                <a:gd name="T8" fmla="*/ 15 w 54"/>
                <a:gd name="T9" fmla="*/ 1 h 11"/>
                <a:gd name="T10" fmla="*/ 11 w 54"/>
                <a:gd name="T11" fmla="*/ 0 h 11"/>
                <a:gd name="T12" fmla="*/ 5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5 w 54"/>
                <a:gd name="T21" fmla="*/ 11 h 11"/>
                <a:gd name="T22" fmla="*/ 9 w 54"/>
                <a:gd name="T23" fmla="*/ 11 h 11"/>
                <a:gd name="T24" fmla="*/ 14 w 54"/>
                <a:gd name="T25" fmla="*/ 10 h 11"/>
                <a:gd name="T26" fmla="*/ 19 w 54"/>
                <a:gd name="T27" fmla="*/ 9 h 11"/>
                <a:gd name="T28" fmla="*/ 25 w 54"/>
                <a:gd name="T29" fmla="*/ 6 h 11"/>
                <a:gd name="T30" fmla="*/ 30 w 54"/>
                <a:gd name="T31" fmla="*/ 4 h 11"/>
                <a:gd name="T32" fmla="*/ 33 w 54"/>
                <a:gd name="T33" fmla="*/ 3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44" name="Freeform 525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30 w 51"/>
                <a:gd name="T1" fmla="*/ 28 h 45"/>
                <a:gd name="T2" fmla="*/ 26 w 51"/>
                <a:gd name="T3" fmla="*/ 25 h 45"/>
                <a:gd name="T4" fmla="*/ 21 w 51"/>
                <a:gd name="T5" fmla="*/ 22 h 45"/>
                <a:gd name="T6" fmla="*/ 15 w 51"/>
                <a:gd name="T7" fmla="*/ 18 h 45"/>
                <a:gd name="T8" fmla="*/ 11 w 51"/>
                <a:gd name="T9" fmla="*/ 13 h 45"/>
                <a:gd name="T10" fmla="*/ 5 w 51"/>
                <a:gd name="T11" fmla="*/ 9 h 45"/>
                <a:gd name="T12" fmla="*/ 3 w 51"/>
                <a:gd name="T13" fmla="*/ 5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6 w 51"/>
                <a:gd name="T21" fmla="*/ 4 h 45"/>
                <a:gd name="T22" fmla="*/ 11 w 51"/>
                <a:gd name="T23" fmla="*/ 5 h 45"/>
                <a:gd name="T24" fmla="*/ 15 w 51"/>
                <a:gd name="T25" fmla="*/ 11 h 45"/>
                <a:gd name="T26" fmla="*/ 21 w 51"/>
                <a:gd name="T27" fmla="*/ 15 h 45"/>
                <a:gd name="T28" fmla="*/ 24 w 51"/>
                <a:gd name="T29" fmla="*/ 22 h 45"/>
                <a:gd name="T30" fmla="*/ 28 w 51"/>
                <a:gd name="T31" fmla="*/ 25 h 45"/>
                <a:gd name="T32" fmla="*/ 30 w 51"/>
                <a:gd name="T33" fmla="*/ 28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45" name="Freeform 526"/>
            <p:cNvSpPr>
              <a:spLocks/>
            </p:cNvSpPr>
            <p:nvPr/>
          </p:nvSpPr>
          <p:spPr bwMode="auto">
            <a:xfrm>
              <a:off x="3406" y="2014"/>
              <a:ext cx="13" cy="60"/>
            </a:xfrm>
            <a:custGeom>
              <a:avLst/>
              <a:gdLst>
                <a:gd name="T0" fmla="*/ 3 w 15"/>
                <a:gd name="T1" fmla="*/ 36 h 68"/>
                <a:gd name="T2" fmla="*/ 1 w 15"/>
                <a:gd name="T3" fmla="*/ 27 h 68"/>
                <a:gd name="T4" fmla="*/ 0 w 15"/>
                <a:gd name="T5" fmla="*/ 15 h 68"/>
                <a:gd name="T6" fmla="*/ 1 w 15"/>
                <a:gd name="T7" fmla="*/ 5 h 68"/>
                <a:gd name="T8" fmla="*/ 4 w 15"/>
                <a:gd name="T9" fmla="*/ 0 h 68"/>
                <a:gd name="T10" fmla="*/ 8 w 15"/>
                <a:gd name="T11" fmla="*/ 4 h 68"/>
                <a:gd name="T12" fmla="*/ 7 w 15"/>
                <a:gd name="T13" fmla="*/ 15 h 68"/>
                <a:gd name="T14" fmla="*/ 3 w 15"/>
                <a:gd name="T15" fmla="*/ 26 h 68"/>
                <a:gd name="T16" fmla="*/ 3 w 15"/>
                <a:gd name="T17" fmla="*/ 3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46" name="Freeform 527"/>
            <p:cNvSpPr>
              <a:spLocks/>
            </p:cNvSpPr>
            <p:nvPr/>
          </p:nvSpPr>
          <p:spPr bwMode="auto">
            <a:xfrm>
              <a:off x="3419" y="2026"/>
              <a:ext cx="26" cy="56"/>
            </a:xfrm>
            <a:custGeom>
              <a:avLst/>
              <a:gdLst>
                <a:gd name="T0" fmla="*/ 0 w 30"/>
                <a:gd name="T1" fmla="*/ 30 h 65"/>
                <a:gd name="T2" fmla="*/ 2 w 30"/>
                <a:gd name="T3" fmla="*/ 23 h 65"/>
                <a:gd name="T4" fmla="*/ 3 w 30"/>
                <a:gd name="T5" fmla="*/ 14 h 65"/>
                <a:gd name="T6" fmla="*/ 8 w 30"/>
                <a:gd name="T7" fmla="*/ 3 h 65"/>
                <a:gd name="T8" fmla="*/ 13 w 30"/>
                <a:gd name="T9" fmla="*/ 0 h 65"/>
                <a:gd name="T10" fmla="*/ 15 w 30"/>
                <a:gd name="T11" fmla="*/ 3 h 65"/>
                <a:gd name="T12" fmla="*/ 14 w 30"/>
                <a:gd name="T13" fmla="*/ 3 h 65"/>
                <a:gd name="T14" fmla="*/ 12 w 30"/>
                <a:gd name="T15" fmla="*/ 9 h 65"/>
                <a:gd name="T16" fmla="*/ 10 w 30"/>
                <a:gd name="T17" fmla="*/ 14 h 65"/>
                <a:gd name="T18" fmla="*/ 7 w 30"/>
                <a:gd name="T19" fmla="*/ 19 h 65"/>
                <a:gd name="T20" fmla="*/ 3 w 30"/>
                <a:gd name="T21" fmla="*/ 24 h 65"/>
                <a:gd name="T22" fmla="*/ 3 w 30"/>
                <a:gd name="T23" fmla="*/ 29 h 65"/>
                <a:gd name="T24" fmla="*/ 0 w 30"/>
                <a:gd name="T25" fmla="*/ 30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47" name="Freeform 528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7 w 15"/>
                <a:gd name="T1" fmla="*/ 30 h 65"/>
                <a:gd name="T2" fmla="*/ 3 w 15"/>
                <a:gd name="T3" fmla="*/ 25 h 65"/>
                <a:gd name="T4" fmla="*/ 0 w 15"/>
                <a:gd name="T5" fmla="*/ 16 h 65"/>
                <a:gd name="T6" fmla="*/ 1 w 15"/>
                <a:gd name="T7" fmla="*/ 6 h 65"/>
                <a:gd name="T8" fmla="*/ 7 w 15"/>
                <a:gd name="T9" fmla="*/ 0 h 65"/>
                <a:gd name="T10" fmla="*/ 10 w 15"/>
                <a:gd name="T11" fmla="*/ 3 h 65"/>
                <a:gd name="T12" fmla="*/ 9 w 15"/>
                <a:gd name="T13" fmla="*/ 11 h 65"/>
                <a:gd name="T14" fmla="*/ 7 w 15"/>
                <a:gd name="T15" fmla="*/ 22 h 65"/>
                <a:gd name="T16" fmla="*/ 7 w 15"/>
                <a:gd name="T17" fmla="*/ 30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48" name="Freeform 529"/>
            <p:cNvSpPr>
              <a:spLocks/>
            </p:cNvSpPr>
            <p:nvPr/>
          </p:nvSpPr>
          <p:spPr bwMode="auto">
            <a:xfrm>
              <a:off x="3361" y="1998"/>
              <a:ext cx="10" cy="62"/>
            </a:xfrm>
            <a:custGeom>
              <a:avLst/>
              <a:gdLst>
                <a:gd name="T0" fmla="*/ 5 w 12"/>
                <a:gd name="T1" fmla="*/ 40 h 69"/>
                <a:gd name="T2" fmla="*/ 3 w 12"/>
                <a:gd name="T3" fmla="*/ 32 h 69"/>
                <a:gd name="T4" fmla="*/ 1 w 12"/>
                <a:gd name="T5" fmla="*/ 20 h 69"/>
                <a:gd name="T6" fmla="*/ 0 w 12"/>
                <a:gd name="T7" fmla="*/ 7 h 69"/>
                <a:gd name="T8" fmla="*/ 3 w 12"/>
                <a:gd name="T9" fmla="*/ 0 h 69"/>
                <a:gd name="T10" fmla="*/ 4 w 12"/>
                <a:gd name="T11" fmla="*/ 4 h 69"/>
                <a:gd name="T12" fmla="*/ 5 w 12"/>
                <a:gd name="T13" fmla="*/ 13 h 69"/>
                <a:gd name="T14" fmla="*/ 4 w 12"/>
                <a:gd name="T15" fmla="*/ 28 h 69"/>
                <a:gd name="T16" fmla="*/ 5 w 12"/>
                <a:gd name="T17" fmla="*/ 40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49" name="Freeform 530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5 w 15"/>
                <a:gd name="T1" fmla="*/ 33 h 68"/>
                <a:gd name="T2" fmla="*/ 3 w 15"/>
                <a:gd name="T3" fmla="*/ 26 h 68"/>
                <a:gd name="T4" fmla="*/ 2 w 15"/>
                <a:gd name="T5" fmla="*/ 14 h 68"/>
                <a:gd name="T6" fmla="*/ 0 w 15"/>
                <a:gd name="T7" fmla="*/ 5 h 68"/>
                <a:gd name="T8" fmla="*/ 2 w 15"/>
                <a:gd name="T9" fmla="*/ 0 h 68"/>
                <a:gd name="T10" fmla="*/ 3 w 15"/>
                <a:gd name="T11" fmla="*/ 4 h 68"/>
                <a:gd name="T12" fmla="*/ 4 w 15"/>
                <a:gd name="T13" fmla="*/ 13 h 68"/>
                <a:gd name="T14" fmla="*/ 4 w 15"/>
                <a:gd name="T15" fmla="*/ 24 h 68"/>
                <a:gd name="T16" fmla="*/ 5 w 15"/>
                <a:gd name="T17" fmla="*/ 33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" name="Freeform 531"/>
            <p:cNvSpPr>
              <a:spLocks/>
            </p:cNvSpPr>
            <p:nvPr/>
          </p:nvSpPr>
          <p:spPr bwMode="auto">
            <a:xfrm>
              <a:off x="3313" y="1975"/>
              <a:ext cx="16" cy="67"/>
            </a:xfrm>
            <a:custGeom>
              <a:avLst/>
              <a:gdLst>
                <a:gd name="T0" fmla="*/ 10 w 18"/>
                <a:gd name="T1" fmla="*/ 41 h 76"/>
                <a:gd name="T2" fmla="*/ 5 w 18"/>
                <a:gd name="T3" fmla="*/ 30 h 76"/>
                <a:gd name="T4" fmla="*/ 2 w 18"/>
                <a:gd name="T5" fmla="*/ 17 h 76"/>
                <a:gd name="T6" fmla="*/ 0 w 18"/>
                <a:gd name="T7" fmla="*/ 4 h 76"/>
                <a:gd name="T8" fmla="*/ 4 w 18"/>
                <a:gd name="T9" fmla="*/ 0 h 76"/>
                <a:gd name="T10" fmla="*/ 9 w 18"/>
                <a:gd name="T11" fmla="*/ 4 h 76"/>
                <a:gd name="T12" fmla="*/ 10 w 18"/>
                <a:gd name="T13" fmla="*/ 17 h 76"/>
                <a:gd name="T14" fmla="*/ 9 w 18"/>
                <a:gd name="T15" fmla="*/ 30 h 76"/>
                <a:gd name="T16" fmla="*/ 10 w 18"/>
                <a:gd name="T17" fmla="*/ 41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1" name="Freeform 532"/>
            <p:cNvSpPr>
              <a:spLocks/>
            </p:cNvSpPr>
            <p:nvPr/>
          </p:nvSpPr>
          <p:spPr bwMode="auto">
            <a:xfrm>
              <a:off x="3282" y="1965"/>
              <a:ext cx="23" cy="74"/>
            </a:xfrm>
            <a:custGeom>
              <a:avLst/>
              <a:gdLst>
                <a:gd name="T0" fmla="*/ 12 w 27"/>
                <a:gd name="T1" fmla="*/ 44 h 84"/>
                <a:gd name="T2" fmla="*/ 10 w 27"/>
                <a:gd name="T3" fmla="*/ 41 h 84"/>
                <a:gd name="T4" fmla="*/ 8 w 27"/>
                <a:gd name="T5" fmla="*/ 33 h 84"/>
                <a:gd name="T6" fmla="*/ 6 w 27"/>
                <a:gd name="T7" fmla="*/ 26 h 84"/>
                <a:gd name="T8" fmla="*/ 3 w 27"/>
                <a:gd name="T9" fmla="*/ 19 h 84"/>
                <a:gd name="T10" fmla="*/ 3 w 27"/>
                <a:gd name="T11" fmla="*/ 11 h 84"/>
                <a:gd name="T12" fmla="*/ 0 w 27"/>
                <a:gd name="T13" fmla="*/ 4 h 84"/>
                <a:gd name="T14" fmla="*/ 1 w 27"/>
                <a:gd name="T15" fmla="*/ 2 h 84"/>
                <a:gd name="T16" fmla="*/ 3 w 27"/>
                <a:gd name="T17" fmla="*/ 0 h 84"/>
                <a:gd name="T18" fmla="*/ 7 w 27"/>
                <a:gd name="T19" fmla="*/ 7 h 84"/>
                <a:gd name="T20" fmla="*/ 9 w 27"/>
                <a:gd name="T21" fmla="*/ 20 h 84"/>
                <a:gd name="T22" fmla="*/ 10 w 27"/>
                <a:gd name="T23" fmla="*/ 36 h 84"/>
                <a:gd name="T24" fmla="*/ 12 w 27"/>
                <a:gd name="T25" fmla="*/ 44 h 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" name="Freeform 533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14 w 35"/>
                <a:gd name="T1" fmla="*/ 45 h 91"/>
                <a:gd name="T2" fmla="*/ 10 w 35"/>
                <a:gd name="T3" fmla="*/ 42 h 91"/>
                <a:gd name="T4" fmla="*/ 7 w 35"/>
                <a:gd name="T5" fmla="*/ 35 h 91"/>
                <a:gd name="T6" fmla="*/ 5 w 35"/>
                <a:gd name="T7" fmla="*/ 28 h 91"/>
                <a:gd name="T8" fmla="*/ 2 w 35"/>
                <a:gd name="T9" fmla="*/ 20 h 91"/>
                <a:gd name="T10" fmla="*/ 1 w 35"/>
                <a:gd name="T11" fmla="*/ 12 h 91"/>
                <a:gd name="T12" fmla="*/ 0 w 35"/>
                <a:gd name="T13" fmla="*/ 7 h 91"/>
                <a:gd name="T14" fmla="*/ 1 w 35"/>
                <a:gd name="T15" fmla="*/ 3 h 91"/>
                <a:gd name="T16" fmla="*/ 2 w 35"/>
                <a:gd name="T17" fmla="*/ 0 h 91"/>
                <a:gd name="T18" fmla="*/ 7 w 35"/>
                <a:gd name="T19" fmla="*/ 5 h 91"/>
                <a:gd name="T20" fmla="*/ 10 w 35"/>
                <a:gd name="T21" fmla="*/ 18 h 91"/>
                <a:gd name="T22" fmla="*/ 12 w 35"/>
                <a:gd name="T23" fmla="*/ 33 h 91"/>
                <a:gd name="T24" fmla="*/ 14 w 35"/>
                <a:gd name="T25" fmla="*/ 45 h 9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" name="Freeform 534"/>
            <p:cNvSpPr>
              <a:spLocks/>
            </p:cNvSpPr>
            <p:nvPr/>
          </p:nvSpPr>
          <p:spPr bwMode="auto">
            <a:xfrm>
              <a:off x="3208" y="1965"/>
              <a:ext cx="49" cy="75"/>
            </a:xfrm>
            <a:custGeom>
              <a:avLst/>
              <a:gdLst>
                <a:gd name="T0" fmla="*/ 29 w 56"/>
                <a:gd name="T1" fmla="*/ 45 h 85"/>
                <a:gd name="T2" fmla="*/ 25 w 56"/>
                <a:gd name="T3" fmla="*/ 41 h 85"/>
                <a:gd name="T4" fmla="*/ 19 w 56"/>
                <a:gd name="T5" fmla="*/ 36 h 85"/>
                <a:gd name="T6" fmla="*/ 14 w 56"/>
                <a:gd name="T7" fmla="*/ 28 h 85"/>
                <a:gd name="T8" fmla="*/ 9 w 56"/>
                <a:gd name="T9" fmla="*/ 20 h 85"/>
                <a:gd name="T10" fmla="*/ 4 w 56"/>
                <a:gd name="T11" fmla="*/ 13 h 85"/>
                <a:gd name="T12" fmla="*/ 2 w 56"/>
                <a:gd name="T13" fmla="*/ 8 h 85"/>
                <a:gd name="T14" fmla="*/ 0 w 56"/>
                <a:gd name="T15" fmla="*/ 4 h 85"/>
                <a:gd name="T16" fmla="*/ 2 w 56"/>
                <a:gd name="T17" fmla="*/ 0 h 85"/>
                <a:gd name="T18" fmla="*/ 4 w 56"/>
                <a:gd name="T19" fmla="*/ 0 h 85"/>
                <a:gd name="T20" fmla="*/ 8 w 56"/>
                <a:gd name="T21" fmla="*/ 4 h 85"/>
                <a:gd name="T22" fmla="*/ 12 w 56"/>
                <a:gd name="T23" fmla="*/ 9 h 85"/>
                <a:gd name="T24" fmla="*/ 17 w 56"/>
                <a:gd name="T25" fmla="*/ 16 h 85"/>
                <a:gd name="T26" fmla="*/ 21 w 56"/>
                <a:gd name="T27" fmla="*/ 23 h 85"/>
                <a:gd name="T28" fmla="*/ 25 w 56"/>
                <a:gd name="T29" fmla="*/ 32 h 85"/>
                <a:gd name="T30" fmla="*/ 27 w 56"/>
                <a:gd name="T31" fmla="*/ 38 h 85"/>
                <a:gd name="T32" fmla="*/ 29 w 56"/>
                <a:gd name="T33" fmla="*/ 4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" name="Freeform 535"/>
            <p:cNvSpPr>
              <a:spLocks/>
            </p:cNvSpPr>
            <p:nvPr/>
          </p:nvSpPr>
          <p:spPr bwMode="auto">
            <a:xfrm>
              <a:off x="3166" y="1977"/>
              <a:ext cx="63" cy="62"/>
            </a:xfrm>
            <a:custGeom>
              <a:avLst/>
              <a:gdLst>
                <a:gd name="T0" fmla="*/ 39 w 71"/>
                <a:gd name="T1" fmla="*/ 38 h 70"/>
                <a:gd name="T2" fmla="*/ 35 w 71"/>
                <a:gd name="T3" fmla="*/ 35 h 70"/>
                <a:gd name="T4" fmla="*/ 28 w 71"/>
                <a:gd name="T5" fmla="*/ 31 h 70"/>
                <a:gd name="T6" fmla="*/ 21 w 71"/>
                <a:gd name="T7" fmla="*/ 25 h 70"/>
                <a:gd name="T8" fmla="*/ 13 w 71"/>
                <a:gd name="T9" fmla="*/ 19 h 70"/>
                <a:gd name="T10" fmla="*/ 8 w 71"/>
                <a:gd name="T11" fmla="*/ 12 h 70"/>
                <a:gd name="T12" fmla="*/ 3 w 71"/>
                <a:gd name="T13" fmla="*/ 7 h 70"/>
                <a:gd name="T14" fmla="*/ 0 w 71"/>
                <a:gd name="T15" fmla="*/ 4 h 70"/>
                <a:gd name="T16" fmla="*/ 1 w 71"/>
                <a:gd name="T17" fmla="*/ 0 h 70"/>
                <a:gd name="T18" fmla="*/ 4 w 71"/>
                <a:gd name="T19" fmla="*/ 0 h 70"/>
                <a:gd name="T20" fmla="*/ 10 w 71"/>
                <a:gd name="T21" fmla="*/ 4 h 70"/>
                <a:gd name="T22" fmla="*/ 17 w 71"/>
                <a:gd name="T23" fmla="*/ 9 h 70"/>
                <a:gd name="T24" fmla="*/ 22 w 71"/>
                <a:gd name="T25" fmla="*/ 14 h 70"/>
                <a:gd name="T26" fmla="*/ 29 w 71"/>
                <a:gd name="T27" fmla="*/ 21 h 70"/>
                <a:gd name="T28" fmla="*/ 34 w 71"/>
                <a:gd name="T29" fmla="*/ 28 h 70"/>
                <a:gd name="T30" fmla="*/ 38 w 71"/>
                <a:gd name="T31" fmla="*/ 35 h 70"/>
                <a:gd name="T32" fmla="*/ 39 w 71"/>
                <a:gd name="T33" fmla="*/ 3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" name="Freeform 536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5 w 64"/>
                <a:gd name="T3" fmla="*/ 1 h 65"/>
                <a:gd name="T4" fmla="*/ 7 w 64"/>
                <a:gd name="T5" fmla="*/ 3 h 65"/>
                <a:gd name="T6" fmla="*/ 13 w 64"/>
                <a:gd name="T7" fmla="*/ 8 h 65"/>
                <a:gd name="T8" fmla="*/ 18 w 64"/>
                <a:gd name="T9" fmla="*/ 13 h 65"/>
                <a:gd name="T10" fmla="*/ 23 w 64"/>
                <a:gd name="T11" fmla="*/ 18 h 65"/>
                <a:gd name="T12" fmla="*/ 29 w 64"/>
                <a:gd name="T13" fmla="*/ 22 h 65"/>
                <a:gd name="T14" fmla="*/ 34 w 64"/>
                <a:gd name="T15" fmla="*/ 28 h 65"/>
                <a:gd name="T16" fmla="*/ 40 w 64"/>
                <a:gd name="T17" fmla="*/ 30 h 65"/>
                <a:gd name="T18" fmla="*/ 33 w 64"/>
                <a:gd name="T19" fmla="*/ 29 h 65"/>
                <a:gd name="T20" fmla="*/ 24 w 64"/>
                <a:gd name="T21" fmla="*/ 25 h 65"/>
                <a:gd name="T22" fmla="*/ 18 w 64"/>
                <a:gd name="T23" fmla="*/ 21 h 65"/>
                <a:gd name="T24" fmla="*/ 11 w 64"/>
                <a:gd name="T25" fmla="*/ 16 h 65"/>
                <a:gd name="T26" fmla="*/ 5 w 64"/>
                <a:gd name="T27" fmla="*/ 11 h 65"/>
                <a:gd name="T28" fmla="*/ 2 w 64"/>
                <a:gd name="T29" fmla="*/ 7 h 65"/>
                <a:gd name="T30" fmla="*/ 0 w 64"/>
                <a:gd name="T31" fmla="*/ 3 h 65"/>
                <a:gd name="T32" fmla="*/ 3 w 64"/>
                <a:gd name="T33" fmla="*/ 0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6" name="Freeform 537"/>
            <p:cNvSpPr>
              <a:spLocks/>
            </p:cNvSpPr>
            <p:nvPr/>
          </p:nvSpPr>
          <p:spPr bwMode="auto">
            <a:xfrm>
              <a:off x="2870" y="2096"/>
              <a:ext cx="273" cy="67"/>
            </a:xfrm>
            <a:custGeom>
              <a:avLst/>
              <a:gdLst>
                <a:gd name="T0" fmla="*/ 158 w 312"/>
                <a:gd name="T1" fmla="*/ 36 h 76"/>
                <a:gd name="T2" fmla="*/ 160 w 312"/>
                <a:gd name="T3" fmla="*/ 37 h 76"/>
                <a:gd name="T4" fmla="*/ 158 w 312"/>
                <a:gd name="T5" fmla="*/ 38 h 76"/>
                <a:gd name="T6" fmla="*/ 158 w 312"/>
                <a:gd name="T7" fmla="*/ 40 h 76"/>
                <a:gd name="T8" fmla="*/ 156 w 312"/>
                <a:gd name="T9" fmla="*/ 41 h 76"/>
                <a:gd name="T10" fmla="*/ 146 w 312"/>
                <a:gd name="T11" fmla="*/ 32 h 76"/>
                <a:gd name="T12" fmla="*/ 136 w 312"/>
                <a:gd name="T13" fmla="*/ 24 h 76"/>
                <a:gd name="T14" fmla="*/ 126 w 312"/>
                <a:gd name="T15" fmla="*/ 18 h 76"/>
                <a:gd name="T16" fmla="*/ 116 w 312"/>
                <a:gd name="T17" fmla="*/ 13 h 76"/>
                <a:gd name="T18" fmla="*/ 105 w 312"/>
                <a:gd name="T19" fmla="*/ 10 h 76"/>
                <a:gd name="T20" fmla="*/ 93 w 312"/>
                <a:gd name="T21" fmla="*/ 9 h 76"/>
                <a:gd name="T22" fmla="*/ 83 w 312"/>
                <a:gd name="T23" fmla="*/ 8 h 76"/>
                <a:gd name="T24" fmla="*/ 73 w 312"/>
                <a:gd name="T25" fmla="*/ 7 h 76"/>
                <a:gd name="T26" fmla="*/ 62 w 312"/>
                <a:gd name="T27" fmla="*/ 8 h 76"/>
                <a:gd name="T28" fmla="*/ 52 w 312"/>
                <a:gd name="T29" fmla="*/ 9 h 76"/>
                <a:gd name="T30" fmla="*/ 40 w 312"/>
                <a:gd name="T31" fmla="*/ 10 h 76"/>
                <a:gd name="T32" fmla="*/ 32 w 312"/>
                <a:gd name="T33" fmla="*/ 11 h 76"/>
                <a:gd name="T34" fmla="*/ 23 w 312"/>
                <a:gd name="T35" fmla="*/ 14 h 76"/>
                <a:gd name="T36" fmla="*/ 15 w 312"/>
                <a:gd name="T37" fmla="*/ 16 h 76"/>
                <a:gd name="T38" fmla="*/ 7 w 312"/>
                <a:gd name="T39" fmla="*/ 18 h 76"/>
                <a:gd name="T40" fmla="*/ 0 w 312"/>
                <a:gd name="T41" fmla="*/ 20 h 76"/>
                <a:gd name="T42" fmla="*/ 4 w 312"/>
                <a:gd name="T43" fmla="*/ 16 h 76"/>
                <a:gd name="T44" fmla="*/ 10 w 312"/>
                <a:gd name="T45" fmla="*/ 11 h 76"/>
                <a:gd name="T46" fmla="*/ 18 w 312"/>
                <a:gd name="T47" fmla="*/ 8 h 76"/>
                <a:gd name="T48" fmla="*/ 26 w 312"/>
                <a:gd name="T49" fmla="*/ 4 h 76"/>
                <a:gd name="T50" fmla="*/ 37 w 312"/>
                <a:gd name="T51" fmla="*/ 4 h 76"/>
                <a:gd name="T52" fmla="*/ 49 w 312"/>
                <a:gd name="T53" fmla="*/ 1 h 76"/>
                <a:gd name="T54" fmla="*/ 61 w 312"/>
                <a:gd name="T55" fmla="*/ 0 h 76"/>
                <a:gd name="T56" fmla="*/ 74 w 312"/>
                <a:gd name="T57" fmla="*/ 0 h 76"/>
                <a:gd name="T58" fmla="*/ 88 w 312"/>
                <a:gd name="T59" fmla="*/ 1 h 76"/>
                <a:gd name="T60" fmla="*/ 100 w 312"/>
                <a:gd name="T61" fmla="*/ 4 h 76"/>
                <a:gd name="T62" fmla="*/ 112 w 312"/>
                <a:gd name="T63" fmla="*/ 5 h 76"/>
                <a:gd name="T64" fmla="*/ 125 w 312"/>
                <a:gd name="T65" fmla="*/ 9 h 76"/>
                <a:gd name="T66" fmla="*/ 135 w 312"/>
                <a:gd name="T67" fmla="*/ 14 h 76"/>
                <a:gd name="T68" fmla="*/ 144 w 312"/>
                <a:gd name="T69" fmla="*/ 20 h 76"/>
                <a:gd name="T70" fmla="*/ 153 w 312"/>
                <a:gd name="T71" fmla="*/ 28 h 76"/>
                <a:gd name="T72" fmla="*/ 158 w 312"/>
                <a:gd name="T73" fmla="*/ 36 h 7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" name="Freeform 538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19 w 38"/>
                <a:gd name="T1" fmla="*/ 0 h 68"/>
                <a:gd name="T2" fmla="*/ 15 w 38"/>
                <a:gd name="T3" fmla="*/ 4 h 68"/>
                <a:gd name="T4" fmla="*/ 11 w 38"/>
                <a:gd name="T5" fmla="*/ 9 h 68"/>
                <a:gd name="T6" fmla="*/ 8 w 38"/>
                <a:gd name="T7" fmla="*/ 15 h 68"/>
                <a:gd name="T8" fmla="*/ 4 w 38"/>
                <a:gd name="T9" fmla="*/ 20 h 68"/>
                <a:gd name="T10" fmla="*/ 3 w 38"/>
                <a:gd name="T11" fmla="*/ 26 h 68"/>
                <a:gd name="T12" fmla="*/ 1 w 38"/>
                <a:gd name="T13" fmla="*/ 31 h 68"/>
                <a:gd name="T14" fmla="*/ 0 w 38"/>
                <a:gd name="T15" fmla="*/ 34 h 68"/>
                <a:gd name="T16" fmla="*/ 1 w 38"/>
                <a:gd name="T17" fmla="*/ 36 h 68"/>
                <a:gd name="T18" fmla="*/ 3 w 38"/>
                <a:gd name="T19" fmla="*/ 36 h 68"/>
                <a:gd name="T20" fmla="*/ 3 w 38"/>
                <a:gd name="T21" fmla="*/ 34 h 68"/>
                <a:gd name="T22" fmla="*/ 6 w 38"/>
                <a:gd name="T23" fmla="*/ 29 h 68"/>
                <a:gd name="T24" fmla="*/ 8 w 38"/>
                <a:gd name="T25" fmla="*/ 23 h 68"/>
                <a:gd name="T26" fmla="*/ 10 w 38"/>
                <a:gd name="T27" fmla="*/ 17 h 68"/>
                <a:gd name="T28" fmla="*/ 13 w 38"/>
                <a:gd name="T29" fmla="*/ 11 h 68"/>
                <a:gd name="T30" fmla="*/ 16 w 38"/>
                <a:gd name="T31" fmla="*/ 4 h 68"/>
                <a:gd name="T32" fmla="*/ 19 w 38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" name="Freeform 539"/>
            <p:cNvSpPr>
              <a:spLocks/>
            </p:cNvSpPr>
            <p:nvPr/>
          </p:nvSpPr>
          <p:spPr bwMode="auto">
            <a:xfrm>
              <a:off x="2893" y="2105"/>
              <a:ext cx="38" cy="67"/>
            </a:xfrm>
            <a:custGeom>
              <a:avLst/>
              <a:gdLst>
                <a:gd name="T0" fmla="*/ 1 w 45"/>
                <a:gd name="T1" fmla="*/ 43 h 75"/>
                <a:gd name="T2" fmla="*/ 0 w 45"/>
                <a:gd name="T3" fmla="*/ 41 h 75"/>
                <a:gd name="T4" fmla="*/ 1 w 45"/>
                <a:gd name="T5" fmla="*/ 37 h 75"/>
                <a:gd name="T6" fmla="*/ 3 w 45"/>
                <a:gd name="T7" fmla="*/ 31 h 75"/>
                <a:gd name="T8" fmla="*/ 4 w 45"/>
                <a:gd name="T9" fmla="*/ 25 h 75"/>
                <a:gd name="T10" fmla="*/ 7 w 45"/>
                <a:gd name="T11" fmla="*/ 18 h 75"/>
                <a:gd name="T12" fmla="*/ 10 w 45"/>
                <a:gd name="T13" fmla="*/ 12 h 75"/>
                <a:gd name="T14" fmla="*/ 14 w 45"/>
                <a:gd name="T15" fmla="*/ 4 h 75"/>
                <a:gd name="T16" fmla="*/ 19 w 45"/>
                <a:gd name="T17" fmla="*/ 0 h 75"/>
                <a:gd name="T18" fmla="*/ 17 w 45"/>
                <a:gd name="T19" fmla="*/ 4 h 75"/>
                <a:gd name="T20" fmla="*/ 14 w 45"/>
                <a:gd name="T21" fmla="*/ 12 h 75"/>
                <a:gd name="T22" fmla="*/ 12 w 45"/>
                <a:gd name="T23" fmla="*/ 19 h 75"/>
                <a:gd name="T24" fmla="*/ 9 w 45"/>
                <a:gd name="T25" fmla="*/ 26 h 75"/>
                <a:gd name="T26" fmla="*/ 6 w 45"/>
                <a:gd name="T27" fmla="*/ 33 h 75"/>
                <a:gd name="T28" fmla="*/ 4 w 45"/>
                <a:gd name="T29" fmla="*/ 38 h 75"/>
                <a:gd name="T30" fmla="*/ 3 w 45"/>
                <a:gd name="T31" fmla="*/ 42 h 75"/>
                <a:gd name="T32" fmla="*/ 1 w 45"/>
                <a:gd name="T33" fmla="*/ 43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9" name="Freeform 540"/>
            <p:cNvSpPr>
              <a:spLocks/>
            </p:cNvSpPr>
            <p:nvPr/>
          </p:nvSpPr>
          <p:spPr bwMode="auto">
            <a:xfrm>
              <a:off x="2933" y="2100"/>
              <a:ext cx="52" cy="86"/>
            </a:xfrm>
            <a:custGeom>
              <a:avLst/>
              <a:gdLst>
                <a:gd name="T0" fmla="*/ 1 w 60"/>
                <a:gd name="T1" fmla="*/ 51 h 98"/>
                <a:gd name="T2" fmla="*/ 0 w 60"/>
                <a:gd name="T3" fmla="*/ 47 h 98"/>
                <a:gd name="T4" fmla="*/ 2 w 60"/>
                <a:gd name="T5" fmla="*/ 42 h 98"/>
                <a:gd name="T6" fmla="*/ 3 w 60"/>
                <a:gd name="T7" fmla="*/ 36 h 98"/>
                <a:gd name="T8" fmla="*/ 8 w 60"/>
                <a:gd name="T9" fmla="*/ 27 h 98"/>
                <a:gd name="T10" fmla="*/ 12 w 60"/>
                <a:gd name="T11" fmla="*/ 19 h 98"/>
                <a:gd name="T12" fmla="*/ 18 w 60"/>
                <a:gd name="T13" fmla="*/ 11 h 98"/>
                <a:gd name="T14" fmla="*/ 23 w 60"/>
                <a:gd name="T15" fmla="*/ 4 h 98"/>
                <a:gd name="T16" fmla="*/ 29 w 60"/>
                <a:gd name="T17" fmla="*/ 0 h 98"/>
                <a:gd name="T18" fmla="*/ 27 w 60"/>
                <a:gd name="T19" fmla="*/ 4 h 98"/>
                <a:gd name="T20" fmla="*/ 23 w 60"/>
                <a:gd name="T21" fmla="*/ 11 h 98"/>
                <a:gd name="T22" fmla="*/ 20 w 60"/>
                <a:gd name="T23" fmla="*/ 19 h 98"/>
                <a:gd name="T24" fmla="*/ 15 w 60"/>
                <a:gd name="T25" fmla="*/ 29 h 98"/>
                <a:gd name="T26" fmla="*/ 10 w 60"/>
                <a:gd name="T27" fmla="*/ 37 h 98"/>
                <a:gd name="T28" fmla="*/ 7 w 60"/>
                <a:gd name="T29" fmla="*/ 46 h 98"/>
                <a:gd name="T30" fmla="*/ 3 w 60"/>
                <a:gd name="T31" fmla="*/ 50 h 98"/>
                <a:gd name="T32" fmla="*/ 1 w 60"/>
                <a:gd name="T33" fmla="*/ 51 h 9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0" name="Freeform 541"/>
            <p:cNvSpPr>
              <a:spLocks/>
            </p:cNvSpPr>
            <p:nvPr/>
          </p:nvSpPr>
          <p:spPr bwMode="auto">
            <a:xfrm>
              <a:off x="2978" y="2105"/>
              <a:ext cx="58" cy="91"/>
            </a:xfrm>
            <a:custGeom>
              <a:avLst/>
              <a:gdLst>
                <a:gd name="T0" fmla="*/ 1 w 65"/>
                <a:gd name="T1" fmla="*/ 51 h 105"/>
                <a:gd name="T2" fmla="*/ 0 w 65"/>
                <a:gd name="T3" fmla="*/ 49 h 105"/>
                <a:gd name="T4" fmla="*/ 3 w 65"/>
                <a:gd name="T5" fmla="*/ 42 h 105"/>
                <a:gd name="T6" fmla="*/ 4 w 65"/>
                <a:gd name="T7" fmla="*/ 36 h 105"/>
                <a:gd name="T8" fmla="*/ 11 w 65"/>
                <a:gd name="T9" fmla="*/ 27 h 105"/>
                <a:gd name="T10" fmla="*/ 17 w 65"/>
                <a:gd name="T11" fmla="*/ 17 h 105"/>
                <a:gd name="T12" fmla="*/ 23 w 65"/>
                <a:gd name="T13" fmla="*/ 10 h 105"/>
                <a:gd name="T14" fmla="*/ 30 w 65"/>
                <a:gd name="T15" fmla="*/ 3 h 105"/>
                <a:gd name="T16" fmla="*/ 37 w 65"/>
                <a:gd name="T17" fmla="*/ 0 h 105"/>
                <a:gd name="T18" fmla="*/ 34 w 65"/>
                <a:gd name="T19" fmla="*/ 3 h 105"/>
                <a:gd name="T20" fmla="*/ 30 w 65"/>
                <a:gd name="T21" fmla="*/ 10 h 105"/>
                <a:gd name="T22" fmla="*/ 26 w 65"/>
                <a:gd name="T23" fmla="*/ 19 h 105"/>
                <a:gd name="T24" fmla="*/ 19 w 65"/>
                <a:gd name="T25" fmla="*/ 28 h 105"/>
                <a:gd name="T26" fmla="*/ 13 w 65"/>
                <a:gd name="T27" fmla="*/ 36 h 105"/>
                <a:gd name="T28" fmla="*/ 8 w 65"/>
                <a:gd name="T29" fmla="*/ 44 h 105"/>
                <a:gd name="T30" fmla="*/ 4 w 65"/>
                <a:gd name="T31" fmla="*/ 49 h 105"/>
                <a:gd name="T32" fmla="*/ 1 w 65"/>
                <a:gd name="T33" fmla="*/ 51 h 1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1" name="Freeform 542"/>
            <p:cNvSpPr>
              <a:spLocks/>
            </p:cNvSpPr>
            <p:nvPr/>
          </p:nvSpPr>
          <p:spPr bwMode="auto">
            <a:xfrm>
              <a:off x="3008" y="2112"/>
              <a:ext cx="62" cy="76"/>
            </a:xfrm>
            <a:custGeom>
              <a:avLst/>
              <a:gdLst>
                <a:gd name="T0" fmla="*/ 0 w 71"/>
                <a:gd name="T1" fmla="*/ 45 h 87"/>
                <a:gd name="T2" fmla="*/ 0 w 71"/>
                <a:gd name="T3" fmla="*/ 42 h 87"/>
                <a:gd name="T4" fmla="*/ 3 w 71"/>
                <a:gd name="T5" fmla="*/ 37 h 87"/>
                <a:gd name="T6" fmla="*/ 7 w 71"/>
                <a:gd name="T7" fmla="*/ 30 h 87"/>
                <a:gd name="T8" fmla="*/ 13 w 71"/>
                <a:gd name="T9" fmla="*/ 22 h 87"/>
                <a:gd name="T10" fmla="*/ 18 w 71"/>
                <a:gd name="T11" fmla="*/ 14 h 87"/>
                <a:gd name="T12" fmla="*/ 25 w 71"/>
                <a:gd name="T13" fmla="*/ 7 h 87"/>
                <a:gd name="T14" fmla="*/ 31 w 71"/>
                <a:gd name="T15" fmla="*/ 3 h 87"/>
                <a:gd name="T16" fmla="*/ 36 w 71"/>
                <a:gd name="T17" fmla="*/ 0 h 87"/>
                <a:gd name="T18" fmla="*/ 34 w 71"/>
                <a:gd name="T19" fmla="*/ 3 h 87"/>
                <a:gd name="T20" fmla="*/ 29 w 71"/>
                <a:gd name="T21" fmla="*/ 10 h 87"/>
                <a:gd name="T22" fmla="*/ 24 w 71"/>
                <a:gd name="T23" fmla="*/ 18 h 87"/>
                <a:gd name="T24" fmla="*/ 18 w 71"/>
                <a:gd name="T25" fmla="*/ 26 h 87"/>
                <a:gd name="T26" fmla="*/ 12 w 71"/>
                <a:gd name="T27" fmla="*/ 34 h 87"/>
                <a:gd name="T28" fmla="*/ 7 w 71"/>
                <a:gd name="T29" fmla="*/ 39 h 87"/>
                <a:gd name="T30" fmla="*/ 3 w 71"/>
                <a:gd name="T31" fmla="*/ 44 h 87"/>
                <a:gd name="T32" fmla="*/ 0 w 71"/>
                <a:gd name="T33" fmla="*/ 45 h 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2" name="Freeform 543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39 h 71"/>
                <a:gd name="T2" fmla="*/ 0 w 61"/>
                <a:gd name="T3" fmla="*/ 36 h 71"/>
                <a:gd name="T4" fmla="*/ 3 w 61"/>
                <a:gd name="T5" fmla="*/ 32 h 71"/>
                <a:gd name="T6" fmla="*/ 3 w 61"/>
                <a:gd name="T7" fmla="*/ 26 h 71"/>
                <a:gd name="T8" fmla="*/ 8 w 61"/>
                <a:gd name="T9" fmla="*/ 20 h 71"/>
                <a:gd name="T10" fmla="*/ 12 w 61"/>
                <a:gd name="T11" fmla="*/ 13 h 71"/>
                <a:gd name="T12" fmla="*/ 17 w 61"/>
                <a:gd name="T13" fmla="*/ 7 h 71"/>
                <a:gd name="T14" fmla="*/ 22 w 61"/>
                <a:gd name="T15" fmla="*/ 4 h 71"/>
                <a:gd name="T16" fmla="*/ 27 w 61"/>
                <a:gd name="T17" fmla="*/ 0 h 71"/>
                <a:gd name="T18" fmla="*/ 25 w 61"/>
                <a:gd name="T19" fmla="*/ 4 h 71"/>
                <a:gd name="T20" fmla="*/ 21 w 61"/>
                <a:gd name="T21" fmla="*/ 10 h 71"/>
                <a:gd name="T22" fmla="*/ 17 w 61"/>
                <a:gd name="T23" fmla="*/ 17 h 71"/>
                <a:gd name="T24" fmla="*/ 13 w 61"/>
                <a:gd name="T25" fmla="*/ 23 h 71"/>
                <a:gd name="T26" fmla="*/ 9 w 61"/>
                <a:gd name="T27" fmla="*/ 30 h 71"/>
                <a:gd name="T28" fmla="*/ 6 w 61"/>
                <a:gd name="T29" fmla="*/ 35 h 71"/>
                <a:gd name="T30" fmla="*/ 3 w 61"/>
                <a:gd name="T31" fmla="*/ 38 h 71"/>
                <a:gd name="T32" fmla="*/ 1 w 61"/>
                <a:gd name="T33" fmla="*/ 39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3" name="Freeform 544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24 h 51"/>
                <a:gd name="T2" fmla="*/ 0 w 53"/>
                <a:gd name="T3" fmla="*/ 22 h 51"/>
                <a:gd name="T4" fmla="*/ 3 w 53"/>
                <a:gd name="T5" fmla="*/ 19 h 51"/>
                <a:gd name="T6" fmla="*/ 5 w 53"/>
                <a:gd name="T7" fmla="*/ 15 h 51"/>
                <a:gd name="T8" fmla="*/ 10 w 53"/>
                <a:gd name="T9" fmla="*/ 10 h 51"/>
                <a:gd name="T10" fmla="*/ 14 w 53"/>
                <a:gd name="T11" fmla="*/ 7 h 51"/>
                <a:gd name="T12" fmla="*/ 19 w 53"/>
                <a:gd name="T13" fmla="*/ 3 h 51"/>
                <a:gd name="T14" fmla="*/ 23 w 53"/>
                <a:gd name="T15" fmla="*/ 1 h 51"/>
                <a:gd name="T16" fmla="*/ 26 w 53"/>
                <a:gd name="T17" fmla="*/ 0 h 51"/>
                <a:gd name="T18" fmla="*/ 23 w 53"/>
                <a:gd name="T19" fmla="*/ 3 h 51"/>
                <a:gd name="T20" fmla="*/ 20 w 53"/>
                <a:gd name="T21" fmla="*/ 6 h 51"/>
                <a:gd name="T22" fmla="*/ 16 w 53"/>
                <a:gd name="T23" fmla="*/ 10 h 51"/>
                <a:gd name="T24" fmla="*/ 12 w 53"/>
                <a:gd name="T25" fmla="*/ 14 h 51"/>
                <a:gd name="T26" fmla="*/ 9 w 53"/>
                <a:gd name="T27" fmla="*/ 18 h 51"/>
                <a:gd name="T28" fmla="*/ 5 w 53"/>
                <a:gd name="T29" fmla="*/ 22 h 51"/>
                <a:gd name="T30" fmla="*/ 3 w 53"/>
                <a:gd name="T31" fmla="*/ 24 h 51"/>
                <a:gd name="T32" fmla="*/ 0 w 53"/>
                <a:gd name="T33" fmla="*/ 24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4" name="Freeform 545"/>
            <p:cNvSpPr>
              <a:spLocks/>
            </p:cNvSpPr>
            <p:nvPr/>
          </p:nvSpPr>
          <p:spPr bwMode="auto">
            <a:xfrm>
              <a:off x="3105" y="2149"/>
              <a:ext cx="31" cy="32"/>
            </a:xfrm>
            <a:custGeom>
              <a:avLst/>
              <a:gdLst>
                <a:gd name="T0" fmla="*/ 0 w 34"/>
                <a:gd name="T1" fmla="*/ 23 h 34"/>
                <a:gd name="T2" fmla="*/ 0 w 34"/>
                <a:gd name="T3" fmla="*/ 22 h 34"/>
                <a:gd name="T4" fmla="*/ 1 w 34"/>
                <a:gd name="T5" fmla="*/ 19 h 34"/>
                <a:gd name="T6" fmla="*/ 5 w 34"/>
                <a:gd name="T7" fmla="*/ 13 h 34"/>
                <a:gd name="T8" fmla="*/ 5 w 34"/>
                <a:gd name="T9" fmla="*/ 8 h 34"/>
                <a:gd name="T10" fmla="*/ 11 w 34"/>
                <a:gd name="T11" fmla="*/ 6 h 34"/>
                <a:gd name="T12" fmla="*/ 15 w 34"/>
                <a:gd name="T13" fmla="*/ 2 h 34"/>
                <a:gd name="T14" fmla="*/ 18 w 34"/>
                <a:gd name="T15" fmla="*/ 0 h 34"/>
                <a:gd name="T16" fmla="*/ 22 w 34"/>
                <a:gd name="T17" fmla="*/ 1 h 34"/>
                <a:gd name="T18" fmla="*/ 17 w 34"/>
                <a:gd name="T19" fmla="*/ 3 h 34"/>
                <a:gd name="T20" fmla="*/ 14 w 34"/>
                <a:gd name="T21" fmla="*/ 8 h 34"/>
                <a:gd name="T22" fmla="*/ 12 w 34"/>
                <a:gd name="T23" fmla="*/ 10 h 34"/>
                <a:gd name="T24" fmla="*/ 7 w 34"/>
                <a:gd name="T25" fmla="*/ 17 h 34"/>
                <a:gd name="T26" fmla="*/ 5 w 34"/>
                <a:gd name="T27" fmla="*/ 22 h 34"/>
                <a:gd name="T28" fmla="*/ 5 w 34"/>
                <a:gd name="T29" fmla="*/ 24 h 34"/>
                <a:gd name="T30" fmla="*/ 2 w 34"/>
                <a:gd name="T31" fmla="*/ 24 h 34"/>
                <a:gd name="T32" fmla="*/ 0 w 34"/>
                <a:gd name="T33" fmla="*/ 23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5" name="Freeform 546"/>
            <p:cNvSpPr>
              <a:spLocks/>
            </p:cNvSpPr>
            <p:nvPr/>
          </p:nvSpPr>
          <p:spPr bwMode="auto">
            <a:xfrm>
              <a:off x="2850" y="2123"/>
              <a:ext cx="36" cy="38"/>
            </a:xfrm>
            <a:custGeom>
              <a:avLst/>
              <a:gdLst>
                <a:gd name="T0" fmla="*/ 23 w 40"/>
                <a:gd name="T1" fmla="*/ 0 h 44"/>
                <a:gd name="T2" fmla="*/ 23 w 40"/>
                <a:gd name="T3" fmla="*/ 3 h 44"/>
                <a:gd name="T4" fmla="*/ 20 w 40"/>
                <a:gd name="T5" fmla="*/ 5 h 44"/>
                <a:gd name="T6" fmla="*/ 17 w 40"/>
                <a:gd name="T7" fmla="*/ 9 h 44"/>
                <a:gd name="T8" fmla="*/ 14 w 40"/>
                <a:gd name="T9" fmla="*/ 12 h 44"/>
                <a:gd name="T10" fmla="*/ 11 w 40"/>
                <a:gd name="T11" fmla="*/ 16 h 44"/>
                <a:gd name="T12" fmla="*/ 6 w 40"/>
                <a:gd name="T13" fmla="*/ 19 h 44"/>
                <a:gd name="T14" fmla="*/ 5 w 40"/>
                <a:gd name="T15" fmla="*/ 22 h 44"/>
                <a:gd name="T16" fmla="*/ 1 w 40"/>
                <a:gd name="T17" fmla="*/ 20 h 44"/>
                <a:gd name="T18" fmla="*/ 0 w 40"/>
                <a:gd name="T19" fmla="*/ 19 h 44"/>
                <a:gd name="T20" fmla="*/ 2 w 40"/>
                <a:gd name="T21" fmla="*/ 16 h 44"/>
                <a:gd name="T22" fmla="*/ 5 w 40"/>
                <a:gd name="T23" fmla="*/ 12 h 44"/>
                <a:gd name="T24" fmla="*/ 8 w 40"/>
                <a:gd name="T25" fmla="*/ 9 h 44"/>
                <a:gd name="T26" fmla="*/ 13 w 40"/>
                <a:gd name="T27" fmla="*/ 7 h 44"/>
                <a:gd name="T28" fmla="*/ 18 w 40"/>
                <a:gd name="T29" fmla="*/ 3 h 44"/>
                <a:gd name="T30" fmla="*/ 21 w 40"/>
                <a:gd name="T31" fmla="*/ 3 h 44"/>
                <a:gd name="T32" fmla="*/ 23 w 40"/>
                <a:gd name="T33" fmla="*/ 0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6" name="Freeform 547"/>
            <p:cNvSpPr>
              <a:spLocks/>
            </p:cNvSpPr>
            <p:nvPr/>
          </p:nvSpPr>
          <p:spPr bwMode="auto">
            <a:xfrm>
              <a:off x="2845" y="2102"/>
              <a:ext cx="42" cy="19"/>
            </a:xfrm>
            <a:custGeom>
              <a:avLst/>
              <a:gdLst>
                <a:gd name="T0" fmla="*/ 27 w 47"/>
                <a:gd name="T1" fmla="*/ 13 h 21"/>
                <a:gd name="T2" fmla="*/ 25 w 47"/>
                <a:gd name="T3" fmla="*/ 12 h 21"/>
                <a:gd name="T4" fmla="*/ 22 w 47"/>
                <a:gd name="T5" fmla="*/ 11 h 21"/>
                <a:gd name="T6" fmla="*/ 19 w 47"/>
                <a:gd name="T7" fmla="*/ 7 h 21"/>
                <a:gd name="T8" fmla="*/ 13 w 47"/>
                <a:gd name="T9" fmla="*/ 5 h 21"/>
                <a:gd name="T10" fmla="*/ 10 w 47"/>
                <a:gd name="T11" fmla="*/ 4 h 21"/>
                <a:gd name="T12" fmla="*/ 4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5 h 21"/>
                <a:gd name="T22" fmla="*/ 4 w 47"/>
                <a:gd name="T23" fmla="*/ 7 h 21"/>
                <a:gd name="T24" fmla="*/ 10 w 47"/>
                <a:gd name="T25" fmla="*/ 10 h 21"/>
                <a:gd name="T26" fmla="*/ 15 w 47"/>
                <a:gd name="T27" fmla="*/ 11 h 21"/>
                <a:gd name="T28" fmla="*/ 19 w 47"/>
                <a:gd name="T29" fmla="*/ 12 h 21"/>
                <a:gd name="T30" fmla="*/ 23 w 47"/>
                <a:gd name="T31" fmla="*/ 12 h 21"/>
                <a:gd name="T32" fmla="*/ 27 w 47"/>
                <a:gd name="T33" fmla="*/ 13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7" name="Freeform 548"/>
            <p:cNvSpPr>
              <a:spLocks/>
            </p:cNvSpPr>
            <p:nvPr/>
          </p:nvSpPr>
          <p:spPr bwMode="auto">
            <a:xfrm>
              <a:off x="2833" y="2125"/>
              <a:ext cx="46" cy="10"/>
            </a:xfrm>
            <a:custGeom>
              <a:avLst/>
              <a:gdLst>
                <a:gd name="T0" fmla="*/ 26 w 53"/>
                <a:gd name="T1" fmla="*/ 0 h 13"/>
                <a:gd name="T2" fmla="*/ 24 w 53"/>
                <a:gd name="T3" fmla="*/ 0 h 13"/>
                <a:gd name="T4" fmla="*/ 21 w 53"/>
                <a:gd name="T5" fmla="*/ 0 h 13"/>
                <a:gd name="T6" fmla="*/ 16 w 53"/>
                <a:gd name="T7" fmla="*/ 0 h 13"/>
                <a:gd name="T8" fmla="*/ 12 w 53"/>
                <a:gd name="T9" fmla="*/ 0 h 13"/>
                <a:gd name="T10" fmla="*/ 8 w 53"/>
                <a:gd name="T11" fmla="*/ 1 h 13"/>
                <a:gd name="T12" fmla="*/ 3 w 53"/>
                <a:gd name="T13" fmla="*/ 2 h 13"/>
                <a:gd name="T14" fmla="*/ 2 w 53"/>
                <a:gd name="T15" fmla="*/ 2 h 13"/>
                <a:gd name="T16" fmla="*/ 0 w 53"/>
                <a:gd name="T17" fmla="*/ 2 h 13"/>
                <a:gd name="T18" fmla="*/ 2 w 53"/>
                <a:gd name="T19" fmla="*/ 3 h 13"/>
                <a:gd name="T20" fmla="*/ 3 w 53"/>
                <a:gd name="T21" fmla="*/ 4 h 13"/>
                <a:gd name="T22" fmla="*/ 7 w 53"/>
                <a:gd name="T23" fmla="*/ 3 h 13"/>
                <a:gd name="T24" fmla="*/ 11 w 53"/>
                <a:gd name="T25" fmla="*/ 3 h 13"/>
                <a:gd name="T26" fmla="*/ 15 w 53"/>
                <a:gd name="T27" fmla="*/ 2 h 13"/>
                <a:gd name="T28" fmla="*/ 20 w 53"/>
                <a:gd name="T29" fmla="*/ 2 h 13"/>
                <a:gd name="T30" fmla="*/ 23 w 53"/>
                <a:gd name="T31" fmla="*/ 2 h 13"/>
                <a:gd name="T32" fmla="*/ 26 w 53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8" name="Freeform 549"/>
            <p:cNvSpPr>
              <a:spLocks/>
            </p:cNvSpPr>
            <p:nvPr/>
          </p:nvSpPr>
          <p:spPr bwMode="auto">
            <a:xfrm>
              <a:off x="2859" y="2079"/>
              <a:ext cx="42" cy="35"/>
            </a:xfrm>
            <a:custGeom>
              <a:avLst/>
              <a:gdLst>
                <a:gd name="T0" fmla="*/ 25 w 48"/>
                <a:gd name="T1" fmla="*/ 19 h 41"/>
                <a:gd name="T2" fmla="*/ 22 w 48"/>
                <a:gd name="T3" fmla="*/ 17 h 41"/>
                <a:gd name="T4" fmla="*/ 18 w 48"/>
                <a:gd name="T5" fmla="*/ 14 h 41"/>
                <a:gd name="T6" fmla="*/ 13 w 48"/>
                <a:gd name="T7" fmla="*/ 12 h 41"/>
                <a:gd name="T8" fmla="*/ 9 w 48"/>
                <a:gd name="T9" fmla="*/ 9 h 41"/>
                <a:gd name="T10" fmla="*/ 4 w 48"/>
                <a:gd name="T11" fmla="*/ 7 h 41"/>
                <a:gd name="T12" fmla="*/ 3 w 48"/>
                <a:gd name="T13" fmla="*/ 3 h 41"/>
                <a:gd name="T14" fmla="*/ 0 w 48"/>
                <a:gd name="T15" fmla="*/ 3 h 41"/>
                <a:gd name="T16" fmla="*/ 1 w 48"/>
                <a:gd name="T17" fmla="*/ 1 h 41"/>
                <a:gd name="T18" fmla="*/ 4 w 48"/>
                <a:gd name="T19" fmla="*/ 0 h 41"/>
                <a:gd name="T20" fmla="*/ 6 w 48"/>
                <a:gd name="T21" fmla="*/ 3 h 41"/>
                <a:gd name="T22" fmla="*/ 9 w 48"/>
                <a:gd name="T23" fmla="*/ 4 h 41"/>
                <a:gd name="T24" fmla="*/ 13 w 48"/>
                <a:gd name="T25" fmla="*/ 7 h 41"/>
                <a:gd name="T26" fmla="*/ 17 w 48"/>
                <a:gd name="T27" fmla="*/ 11 h 41"/>
                <a:gd name="T28" fmla="*/ 20 w 48"/>
                <a:gd name="T29" fmla="*/ 14 h 41"/>
                <a:gd name="T30" fmla="*/ 23 w 48"/>
                <a:gd name="T31" fmla="*/ 17 h 41"/>
                <a:gd name="T32" fmla="*/ 25 w 48"/>
                <a:gd name="T33" fmla="*/ 19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9" name="Freeform 550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36 h 68"/>
                <a:gd name="T2" fmla="*/ 0 w 14"/>
                <a:gd name="T3" fmla="*/ 27 h 68"/>
                <a:gd name="T4" fmla="*/ 0 w 14"/>
                <a:gd name="T5" fmla="*/ 16 h 68"/>
                <a:gd name="T6" fmla="*/ 3 w 14"/>
                <a:gd name="T7" fmla="*/ 4 h 68"/>
                <a:gd name="T8" fmla="*/ 7 w 14"/>
                <a:gd name="T9" fmla="*/ 0 h 68"/>
                <a:gd name="T10" fmla="*/ 9 w 14"/>
                <a:gd name="T11" fmla="*/ 4 h 68"/>
                <a:gd name="T12" fmla="*/ 7 w 14"/>
                <a:gd name="T13" fmla="*/ 14 h 68"/>
                <a:gd name="T14" fmla="*/ 6 w 14"/>
                <a:gd name="T15" fmla="*/ 26 h 68"/>
                <a:gd name="T16" fmla="*/ 3 w 14"/>
                <a:gd name="T17" fmla="*/ 3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0" name="Freeform 551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35 h 66"/>
                <a:gd name="T2" fmla="*/ 1 w 23"/>
                <a:gd name="T3" fmla="*/ 27 h 66"/>
                <a:gd name="T4" fmla="*/ 2 w 23"/>
                <a:gd name="T5" fmla="*/ 15 h 66"/>
                <a:gd name="T6" fmla="*/ 4 w 23"/>
                <a:gd name="T7" fmla="*/ 5 h 66"/>
                <a:gd name="T8" fmla="*/ 7 w 23"/>
                <a:gd name="T9" fmla="*/ 0 h 66"/>
                <a:gd name="T10" fmla="*/ 9 w 23"/>
                <a:gd name="T11" fmla="*/ 4 h 66"/>
                <a:gd name="T12" fmla="*/ 7 w 23"/>
                <a:gd name="T13" fmla="*/ 15 h 66"/>
                <a:gd name="T14" fmla="*/ 2 w 23"/>
                <a:gd name="T15" fmla="*/ 27 h 66"/>
                <a:gd name="T16" fmla="*/ 0 w 23"/>
                <a:gd name="T17" fmla="*/ 35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1" name="Freeform 552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7 w 14"/>
                <a:gd name="T1" fmla="*/ 32 h 63"/>
                <a:gd name="T2" fmla="*/ 2 w 14"/>
                <a:gd name="T3" fmla="*/ 27 h 63"/>
                <a:gd name="T4" fmla="*/ 0 w 14"/>
                <a:gd name="T5" fmla="*/ 17 h 63"/>
                <a:gd name="T6" fmla="*/ 1 w 14"/>
                <a:gd name="T7" fmla="*/ 6 h 63"/>
                <a:gd name="T8" fmla="*/ 7 w 14"/>
                <a:gd name="T9" fmla="*/ 0 h 63"/>
                <a:gd name="T10" fmla="*/ 9 w 14"/>
                <a:gd name="T11" fmla="*/ 3 h 63"/>
                <a:gd name="T12" fmla="*/ 7 w 14"/>
                <a:gd name="T13" fmla="*/ 11 h 63"/>
                <a:gd name="T14" fmla="*/ 7 w 14"/>
                <a:gd name="T15" fmla="*/ 22 h 63"/>
                <a:gd name="T16" fmla="*/ 7 w 14"/>
                <a:gd name="T17" fmla="*/ 32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2" name="Freeform 553"/>
            <p:cNvSpPr>
              <a:spLocks/>
            </p:cNvSpPr>
            <p:nvPr/>
          </p:nvSpPr>
          <p:spPr bwMode="auto">
            <a:xfrm>
              <a:off x="3050" y="2053"/>
              <a:ext cx="20" cy="64"/>
            </a:xfrm>
            <a:custGeom>
              <a:avLst/>
              <a:gdLst>
                <a:gd name="T0" fmla="*/ 16 w 21"/>
                <a:gd name="T1" fmla="*/ 34 h 75"/>
                <a:gd name="T2" fmla="*/ 10 w 21"/>
                <a:gd name="T3" fmla="*/ 26 h 75"/>
                <a:gd name="T4" fmla="*/ 3 w 21"/>
                <a:gd name="T5" fmla="*/ 15 h 75"/>
                <a:gd name="T6" fmla="*/ 0 w 21"/>
                <a:gd name="T7" fmla="*/ 5 h 75"/>
                <a:gd name="T8" fmla="*/ 4 w 21"/>
                <a:gd name="T9" fmla="*/ 0 h 75"/>
                <a:gd name="T10" fmla="*/ 10 w 21"/>
                <a:gd name="T11" fmla="*/ 3 h 75"/>
                <a:gd name="T12" fmla="*/ 12 w 21"/>
                <a:gd name="T13" fmla="*/ 14 h 75"/>
                <a:gd name="T14" fmla="*/ 14 w 21"/>
                <a:gd name="T15" fmla="*/ 26 h 75"/>
                <a:gd name="T16" fmla="*/ 16 w 21"/>
                <a:gd name="T17" fmla="*/ 34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3" name="Freeform 554"/>
            <p:cNvSpPr>
              <a:spLocks/>
            </p:cNvSpPr>
            <p:nvPr/>
          </p:nvSpPr>
          <p:spPr bwMode="auto">
            <a:xfrm>
              <a:off x="3019" y="2035"/>
              <a:ext cx="23" cy="72"/>
            </a:xfrm>
            <a:custGeom>
              <a:avLst/>
              <a:gdLst>
                <a:gd name="T0" fmla="*/ 16 w 25"/>
                <a:gd name="T1" fmla="*/ 48 h 80"/>
                <a:gd name="T2" fmla="*/ 15 w 25"/>
                <a:gd name="T3" fmla="*/ 43 h 80"/>
                <a:gd name="T4" fmla="*/ 11 w 25"/>
                <a:gd name="T5" fmla="*/ 37 h 80"/>
                <a:gd name="T6" fmla="*/ 6 w 25"/>
                <a:gd name="T7" fmla="*/ 29 h 80"/>
                <a:gd name="T8" fmla="*/ 6 w 25"/>
                <a:gd name="T9" fmla="*/ 21 h 80"/>
                <a:gd name="T10" fmla="*/ 2 w 25"/>
                <a:gd name="T11" fmla="*/ 12 h 80"/>
                <a:gd name="T12" fmla="*/ 0 w 25"/>
                <a:gd name="T13" fmla="*/ 5 h 80"/>
                <a:gd name="T14" fmla="*/ 0 w 25"/>
                <a:gd name="T15" fmla="*/ 2 h 80"/>
                <a:gd name="T16" fmla="*/ 4 w 25"/>
                <a:gd name="T17" fmla="*/ 0 h 80"/>
                <a:gd name="T18" fmla="*/ 9 w 25"/>
                <a:gd name="T19" fmla="*/ 7 h 80"/>
                <a:gd name="T20" fmla="*/ 13 w 25"/>
                <a:gd name="T21" fmla="*/ 23 h 80"/>
                <a:gd name="T22" fmla="*/ 15 w 25"/>
                <a:gd name="T23" fmla="*/ 38 h 80"/>
                <a:gd name="T24" fmla="*/ 16 w 25"/>
                <a:gd name="T25" fmla="*/ 48 h 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4" name="Freeform 555"/>
            <p:cNvSpPr>
              <a:spLocks/>
            </p:cNvSpPr>
            <p:nvPr/>
          </p:nvSpPr>
          <p:spPr bwMode="auto">
            <a:xfrm>
              <a:off x="2949" y="2030"/>
              <a:ext cx="36" cy="77"/>
            </a:xfrm>
            <a:custGeom>
              <a:avLst/>
              <a:gdLst>
                <a:gd name="T0" fmla="*/ 16 w 44"/>
                <a:gd name="T1" fmla="*/ 50 h 86"/>
                <a:gd name="T2" fmla="*/ 13 w 44"/>
                <a:gd name="T3" fmla="*/ 45 h 86"/>
                <a:gd name="T4" fmla="*/ 11 w 44"/>
                <a:gd name="T5" fmla="*/ 39 h 86"/>
                <a:gd name="T6" fmla="*/ 7 w 44"/>
                <a:gd name="T7" fmla="*/ 30 h 86"/>
                <a:gd name="T8" fmla="*/ 5 w 44"/>
                <a:gd name="T9" fmla="*/ 22 h 86"/>
                <a:gd name="T10" fmla="*/ 2 w 44"/>
                <a:gd name="T11" fmla="*/ 14 h 86"/>
                <a:gd name="T12" fmla="*/ 1 w 44"/>
                <a:gd name="T13" fmla="*/ 9 h 86"/>
                <a:gd name="T14" fmla="*/ 0 w 44"/>
                <a:gd name="T15" fmla="*/ 4 h 86"/>
                <a:gd name="T16" fmla="*/ 2 w 44"/>
                <a:gd name="T17" fmla="*/ 0 h 86"/>
                <a:gd name="T18" fmla="*/ 2 w 44"/>
                <a:gd name="T19" fmla="*/ 1 h 86"/>
                <a:gd name="T20" fmla="*/ 5 w 44"/>
                <a:gd name="T21" fmla="*/ 5 h 86"/>
                <a:gd name="T22" fmla="*/ 7 w 44"/>
                <a:gd name="T23" fmla="*/ 13 h 86"/>
                <a:gd name="T24" fmla="*/ 9 w 44"/>
                <a:gd name="T25" fmla="*/ 21 h 86"/>
                <a:gd name="T26" fmla="*/ 11 w 44"/>
                <a:gd name="T27" fmla="*/ 31 h 86"/>
                <a:gd name="T28" fmla="*/ 13 w 44"/>
                <a:gd name="T29" fmla="*/ 40 h 86"/>
                <a:gd name="T30" fmla="*/ 14 w 44"/>
                <a:gd name="T31" fmla="*/ 47 h 86"/>
                <a:gd name="T32" fmla="*/ 16 w 44"/>
                <a:gd name="T33" fmla="*/ 50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5" name="Freeform 556"/>
            <p:cNvSpPr>
              <a:spLocks/>
            </p:cNvSpPr>
            <p:nvPr/>
          </p:nvSpPr>
          <p:spPr bwMode="auto">
            <a:xfrm>
              <a:off x="2882" y="2042"/>
              <a:ext cx="44" cy="70"/>
            </a:xfrm>
            <a:custGeom>
              <a:avLst/>
              <a:gdLst>
                <a:gd name="T0" fmla="*/ 22 w 52"/>
                <a:gd name="T1" fmla="*/ 43 h 79"/>
                <a:gd name="T2" fmla="*/ 19 w 52"/>
                <a:gd name="T3" fmla="*/ 40 h 79"/>
                <a:gd name="T4" fmla="*/ 16 w 52"/>
                <a:gd name="T5" fmla="*/ 35 h 79"/>
                <a:gd name="T6" fmla="*/ 12 w 52"/>
                <a:gd name="T7" fmla="*/ 27 h 79"/>
                <a:gd name="T8" fmla="*/ 7 w 52"/>
                <a:gd name="T9" fmla="*/ 21 h 79"/>
                <a:gd name="T10" fmla="*/ 3 w 52"/>
                <a:gd name="T11" fmla="*/ 13 h 79"/>
                <a:gd name="T12" fmla="*/ 2 w 52"/>
                <a:gd name="T13" fmla="*/ 8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7 w 52"/>
                <a:gd name="T21" fmla="*/ 4 h 79"/>
                <a:gd name="T22" fmla="*/ 10 w 52"/>
                <a:gd name="T23" fmla="*/ 11 h 79"/>
                <a:gd name="T24" fmla="*/ 13 w 52"/>
                <a:gd name="T25" fmla="*/ 19 h 79"/>
                <a:gd name="T26" fmla="*/ 15 w 52"/>
                <a:gd name="T27" fmla="*/ 27 h 79"/>
                <a:gd name="T28" fmla="*/ 18 w 52"/>
                <a:gd name="T29" fmla="*/ 35 h 79"/>
                <a:gd name="T30" fmla="*/ 21 w 52"/>
                <a:gd name="T31" fmla="*/ 40 h 79"/>
                <a:gd name="T32" fmla="*/ 22 w 52"/>
                <a:gd name="T33" fmla="*/ 43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6" name="Freeform 557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25 w 45"/>
                <a:gd name="T1" fmla="*/ 35 h 73"/>
                <a:gd name="T2" fmla="*/ 22 w 45"/>
                <a:gd name="T3" fmla="*/ 31 h 73"/>
                <a:gd name="T4" fmla="*/ 18 w 45"/>
                <a:gd name="T5" fmla="*/ 27 h 73"/>
                <a:gd name="T6" fmla="*/ 12 w 45"/>
                <a:gd name="T7" fmla="*/ 22 h 73"/>
                <a:gd name="T8" fmla="*/ 8 w 45"/>
                <a:gd name="T9" fmla="*/ 16 h 73"/>
                <a:gd name="T10" fmla="*/ 4 w 45"/>
                <a:gd name="T11" fmla="*/ 10 h 73"/>
                <a:gd name="T12" fmla="*/ 3 w 45"/>
                <a:gd name="T13" fmla="*/ 5 h 73"/>
                <a:gd name="T14" fmla="*/ 0 w 45"/>
                <a:gd name="T15" fmla="*/ 3 h 73"/>
                <a:gd name="T16" fmla="*/ 4 w 45"/>
                <a:gd name="T17" fmla="*/ 0 h 73"/>
                <a:gd name="T18" fmla="*/ 4 w 45"/>
                <a:gd name="T19" fmla="*/ 3 h 73"/>
                <a:gd name="T20" fmla="*/ 9 w 45"/>
                <a:gd name="T21" fmla="*/ 4 h 73"/>
                <a:gd name="T22" fmla="*/ 12 w 45"/>
                <a:gd name="T23" fmla="*/ 9 h 73"/>
                <a:gd name="T24" fmla="*/ 16 w 45"/>
                <a:gd name="T25" fmla="*/ 16 h 73"/>
                <a:gd name="T26" fmla="*/ 18 w 45"/>
                <a:gd name="T27" fmla="*/ 22 h 73"/>
                <a:gd name="T28" fmla="*/ 21 w 45"/>
                <a:gd name="T29" fmla="*/ 28 h 73"/>
                <a:gd name="T30" fmla="*/ 23 w 45"/>
                <a:gd name="T31" fmla="*/ 32 h 73"/>
                <a:gd name="T32" fmla="*/ 25 w 45"/>
                <a:gd name="T33" fmla="*/ 35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7" name="Freeform 558"/>
            <p:cNvSpPr>
              <a:spLocks/>
            </p:cNvSpPr>
            <p:nvPr/>
          </p:nvSpPr>
          <p:spPr bwMode="auto">
            <a:xfrm>
              <a:off x="2952" y="2098"/>
              <a:ext cx="58" cy="93"/>
            </a:xfrm>
            <a:custGeom>
              <a:avLst/>
              <a:gdLst>
                <a:gd name="T0" fmla="*/ 1 w 67"/>
                <a:gd name="T1" fmla="*/ 55 h 106"/>
                <a:gd name="T2" fmla="*/ 0 w 67"/>
                <a:gd name="T3" fmla="*/ 53 h 106"/>
                <a:gd name="T4" fmla="*/ 3 w 67"/>
                <a:gd name="T5" fmla="*/ 47 h 106"/>
                <a:gd name="T6" fmla="*/ 5 w 67"/>
                <a:gd name="T7" fmla="*/ 38 h 106"/>
                <a:gd name="T8" fmla="*/ 10 w 67"/>
                <a:gd name="T9" fmla="*/ 28 h 106"/>
                <a:gd name="T10" fmla="*/ 15 w 67"/>
                <a:gd name="T11" fmla="*/ 19 h 106"/>
                <a:gd name="T12" fmla="*/ 22 w 67"/>
                <a:gd name="T13" fmla="*/ 11 h 106"/>
                <a:gd name="T14" fmla="*/ 27 w 67"/>
                <a:gd name="T15" fmla="*/ 4 h 106"/>
                <a:gd name="T16" fmla="*/ 32 w 67"/>
                <a:gd name="T17" fmla="*/ 0 h 106"/>
                <a:gd name="T18" fmla="*/ 30 w 67"/>
                <a:gd name="T19" fmla="*/ 4 h 106"/>
                <a:gd name="T20" fmla="*/ 27 w 67"/>
                <a:gd name="T21" fmla="*/ 11 h 106"/>
                <a:gd name="T22" fmla="*/ 23 w 67"/>
                <a:gd name="T23" fmla="*/ 21 h 106"/>
                <a:gd name="T24" fmla="*/ 16 w 67"/>
                <a:gd name="T25" fmla="*/ 31 h 106"/>
                <a:gd name="T26" fmla="*/ 12 w 67"/>
                <a:gd name="T27" fmla="*/ 41 h 106"/>
                <a:gd name="T28" fmla="*/ 7 w 67"/>
                <a:gd name="T29" fmla="*/ 47 h 106"/>
                <a:gd name="T30" fmla="*/ 3 w 67"/>
                <a:gd name="T31" fmla="*/ 54 h 106"/>
                <a:gd name="T32" fmla="*/ 1 w 67"/>
                <a:gd name="T33" fmla="*/ 55 h 1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8" name="Freeform 559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43 h 83"/>
                <a:gd name="T2" fmla="*/ 0 w 57"/>
                <a:gd name="T3" fmla="*/ 41 h 83"/>
                <a:gd name="T4" fmla="*/ 2 w 57"/>
                <a:gd name="T5" fmla="*/ 37 h 83"/>
                <a:gd name="T6" fmla="*/ 4 w 57"/>
                <a:gd name="T7" fmla="*/ 32 h 83"/>
                <a:gd name="T8" fmla="*/ 9 w 57"/>
                <a:gd name="T9" fmla="*/ 24 h 83"/>
                <a:gd name="T10" fmla="*/ 13 w 57"/>
                <a:gd name="T11" fmla="*/ 17 h 83"/>
                <a:gd name="T12" fmla="*/ 19 w 57"/>
                <a:gd name="T13" fmla="*/ 10 h 83"/>
                <a:gd name="T14" fmla="*/ 27 w 57"/>
                <a:gd name="T15" fmla="*/ 4 h 83"/>
                <a:gd name="T16" fmla="*/ 33 w 57"/>
                <a:gd name="T17" fmla="*/ 0 h 83"/>
                <a:gd name="T18" fmla="*/ 30 w 57"/>
                <a:gd name="T19" fmla="*/ 4 h 83"/>
                <a:gd name="T20" fmla="*/ 24 w 57"/>
                <a:gd name="T21" fmla="*/ 11 h 83"/>
                <a:gd name="T22" fmla="*/ 19 w 57"/>
                <a:gd name="T23" fmla="*/ 18 h 83"/>
                <a:gd name="T24" fmla="*/ 14 w 57"/>
                <a:gd name="T25" fmla="*/ 26 h 83"/>
                <a:gd name="T26" fmla="*/ 10 w 57"/>
                <a:gd name="T27" fmla="*/ 33 h 83"/>
                <a:gd name="T28" fmla="*/ 4 w 57"/>
                <a:gd name="T29" fmla="*/ 38 h 83"/>
                <a:gd name="T30" fmla="*/ 3 w 57"/>
                <a:gd name="T31" fmla="*/ 42 h 83"/>
                <a:gd name="T32" fmla="*/ 0 w 57"/>
                <a:gd name="T33" fmla="*/ 43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9" name="Freeform 560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25 w 52"/>
                <a:gd name="T1" fmla="*/ 43 h 79"/>
                <a:gd name="T2" fmla="*/ 22 w 52"/>
                <a:gd name="T3" fmla="*/ 40 h 79"/>
                <a:gd name="T4" fmla="*/ 18 w 52"/>
                <a:gd name="T5" fmla="*/ 35 h 79"/>
                <a:gd name="T6" fmla="*/ 13 w 52"/>
                <a:gd name="T7" fmla="*/ 27 h 79"/>
                <a:gd name="T8" fmla="*/ 9 w 52"/>
                <a:gd name="T9" fmla="*/ 21 h 79"/>
                <a:gd name="T10" fmla="*/ 3 w 52"/>
                <a:gd name="T11" fmla="*/ 13 h 79"/>
                <a:gd name="T12" fmla="*/ 2 w 52"/>
                <a:gd name="T13" fmla="*/ 8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8 w 52"/>
                <a:gd name="T21" fmla="*/ 4 h 79"/>
                <a:gd name="T22" fmla="*/ 10 w 52"/>
                <a:gd name="T23" fmla="*/ 12 h 79"/>
                <a:gd name="T24" fmla="*/ 14 w 52"/>
                <a:gd name="T25" fmla="*/ 19 h 79"/>
                <a:gd name="T26" fmla="*/ 17 w 52"/>
                <a:gd name="T27" fmla="*/ 27 h 79"/>
                <a:gd name="T28" fmla="*/ 20 w 52"/>
                <a:gd name="T29" fmla="*/ 35 h 79"/>
                <a:gd name="T30" fmla="*/ 23 w 52"/>
                <a:gd name="T31" fmla="*/ 40 h 79"/>
                <a:gd name="T32" fmla="*/ 25 w 52"/>
                <a:gd name="T33" fmla="*/ 43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0" name="Freeform 561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133 w 265"/>
                <a:gd name="T1" fmla="*/ 28 h 65"/>
                <a:gd name="T2" fmla="*/ 133 w 265"/>
                <a:gd name="T3" fmla="*/ 29 h 65"/>
                <a:gd name="T4" fmla="*/ 132 w 265"/>
                <a:gd name="T5" fmla="*/ 29 h 65"/>
                <a:gd name="T6" fmla="*/ 132 w 265"/>
                <a:gd name="T7" fmla="*/ 29 h 65"/>
                <a:gd name="T8" fmla="*/ 130 w 265"/>
                <a:gd name="T9" fmla="*/ 30 h 65"/>
                <a:gd name="T10" fmla="*/ 121 w 265"/>
                <a:gd name="T11" fmla="*/ 24 h 65"/>
                <a:gd name="T12" fmla="*/ 113 w 265"/>
                <a:gd name="T13" fmla="*/ 18 h 65"/>
                <a:gd name="T14" fmla="*/ 105 w 265"/>
                <a:gd name="T15" fmla="*/ 14 h 65"/>
                <a:gd name="T16" fmla="*/ 96 w 265"/>
                <a:gd name="T17" fmla="*/ 10 h 65"/>
                <a:gd name="T18" fmla="*/ 86 w 265"/>
                <a:gd name="T19" fmla="*/ 8 h 65"/>
                <a:gd name="T20" fmla="*/ 78 w 265"/>
                <a:gd name="T21" fmla="*/ 7 h 65"/>
                <a:gd name="T22" fmla="*/ 69 w 265"/>
                <a:gd name="T23" fmla="*/ 6 h 65"/>
                <a:gd name="T24" fmla="*/ 60 w 265"/>
                <a:gd name="T25" fmla="*/ 6 h 65"/>
                <a:gd name="T26" fmla="*/ 51 w 265"/>
                <a:gd name="T27" fmla="*/ 6 h 65"/>
                <a:gd name="T28" fmla="*/ 44 w 265"/>
                <a:gd name="T29" fmla="*/ 7 h 65"/>
                <a:gd name="T30" fmla="*/ 34 w 265"/>
                <a:gd name="T31" fmla="*/ 8 h 65"/>
                <a:gd name="T32" fmla="*/ 27 w 265"/>
                <a:gd name="T33" fmla="*/ 9 h 65"/>
                <a:gd name="T34" fmla="*/ 19 w 265"/>
                <a:gd name="T35" fmla="*/ 11 h 65"/>
                <a:gd name="T36" fmla="*/ 12 w 265"/>
                <a:gd name="T37" fmla="*/ 12 h 65"/>
                <a:gd name="T38" fmla="*/ 6 w 265"/>
                <a:gd name="T39" fmla="*/ 14 h 65"/>
                <a:gd name="T40" fmla="*/ 0 w 265"/>
                <a:gd name="T41" fmla="*/ 16 h 65"/>
                <a:gd name="T42" fmla="*/ 3 w 265"/>
                <a:gd name="T43" fmla="*/ 12 h 65"/>
                <a:gd name="T44" fmla="*/ 8 w 265"/>
                <a:gd name="T45" fmla="*/ 9 h 65"/>
                <a:gd name="T46" fmla="*/ 14 w 265"/>
                <a:gd name="T47" fmla="*/ 6 h 65"/>
                <a:gd name="T48" fmla="*/ 23 w 265"/>
                <a:gd name="T49" fmla="*/ 3 h 65"/>
                <a:gd name="T50" fmla="*/ 31 w 265"/>
                <a:gd name="T51" fmla="*/ 3 h 65"/>
                <a:gd name="T52" fmla="*/ 41 w 265"/>
                <a:gd name="T53" fmla="*/ 1 h 65"/>
                <a:gd name="T54" fmla="*/ 51 w 265"/>
                <a:gd name="T55" fmla="*/ 0 h 65"/>
                <a:gd name="T56" fmla="*/ 62 w 265"/>
                <a:gd name="T57" fmla="*/ 0 h 65"/>
                <a:gd name="T58" fmla="*/ 73 w 265"/>
                <a:gd name="T59" fmla="*/ 1 h 65"/>
                <a:gd name="T60" fmla="*/ 84 w 265"/>
                <a:gd name="T61" fmla="*/ 3 h 65"/>
                <a:gd name="T62" fmla="*/ 93 w 265"/>
                <a:gd name="T63" fmla="*/ 4 h 65"/>
                <a:gd name="T64" fmla="*/ 104 w 265"/>
                <a:gd name="T65" fmla="*/ 7 h 65"/>
                <a:gd name="T66" fmla="*/ 112 w 265"/>
                <a:gd name="T67" fmla="*/ 11 h 65"/>
                <a:gd name="T68" fmla="*/ 121 w 265"/>
                <a:gd name="T69" fmla="*/ 16 h 65"/>
                <a:gd name="T70" fmla="*/ 127 w 265"/>
                <a:gd name="T71" fmla="*/ 21 h 65"/>
                <a:gd name="T72" fmla="*/ 133 w 265"/>
                <a:gd name="T73" fmla="*/ 28 h 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1" name="Freeform 562"/>
            <p:cNvSpPr>
              <a:spLocks/>
            </p:cNvSpPr>
            <p:nvPr/>
          </p:nvSpPr>
          <p:spPr bwMode="auto">
            <a:xfrm>
              <a:off x="2675" y="2212"/>
              <a:ext cx="28" cy="49"/>
            </a:xfrm>
            <a:custGeom>
              <a:avLst/>
              <a:gdLst>
                <a:gd name="T0" fmla="*/ 14 w 33"/>
                <a:gd name="T1" fmla="*/ 0 h 58"/>
                <a:gd name="T2" fmla="*/ 12 w 33"/>
                <a:gd name="T3" fmla="*/ 3 h 58"/>
                <a:gd name="T4" fmla="*/ 8 w 33"/>
                <a:gd name="T5" fmla="*/ 6 h 58"/>
                <a:gd name="T6" fmla="*/ 6 w 33"/>
                <a:gd name="T7" fmla="*/ 10 h 58"/>
                <a:gd name="T8" fmla="*/ 3 w 33"/>
                <a:gd name="T9" fmla="*/ 14 h 58"/>
                <a:gd name="T10" fmla="*/ 3 w 33"/>
                <a:gd name="T11" fmla="*/ 18 h 58"/>
                <a:gd name="T12" fmla="*/ 1 w 33"/>
                <a:gd name="T13" fmla="*/ 21 h 58"/>
                <a:gd name="T14" fmla="*/ 0 w 33"/>
                <a:gd name="T15" fmla="*/ 24 h 58"/>
                <a:gd name="T16" fmla="*/ 1 w 33"/>
                <a:gd name="T17" fmla="*/ 25 h 58"/>
                <a:gd name="T18" fmla="*/ 3 w 33"/>
                <a:gd name="T19" fmla="*/ 23 h 58"/>
                <a:gd name="T20" fmla="*/ 6 w 33"/>
                <a:gd name="T21" fmla="*/ 16 h 58"/>
                <a:gd name="T22" fmla="*/ 10 w 33"/>
                <a:gd name="T23" fmla="*/ 7 h 58"/>
                <a:gd name="T24" fmla="*/ 14 w 3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2" name="Freeform 563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28 h 64"/>
                <a:gd name="T2" fmla="*/ 0 w 38"/>
                <a:gd name="T3" fmla="*/ 25 h 64"/>
                <a:gd name="T4" fmla="*/ 1 w 38"/>
                <a:gd name="T5" fmla="*/ 24 h 64"/>
                <a:gd name="T6" fmla="*/ 3 w 38"/>
                <a:gd name="T7" fmla="*/ 20 h 64"/>
                <a:gd name="T8" fmla="*/ 3 w 38"/>
                <a:gd name="T9" fmla="*/ 16 h 64"/>
                <a:gd name="T10" fmla="*/ 7 w 38"/>
                <a:gd name="T11" fmla="*/ 12 h 64"/>
                <a:gd name="T12" fmla="*/ 10 w 38"/>
                <a:gd name="T13" fmla="*/ 7 h 64"/>
                <a:gd name="T14" fmla="*/ 14 w 38"/>
                <a:gd name="T15" fmla="*/ 3 h 64"/>
                <a:gd name="T16" fmla="*/ 19 w 38"/>
                <a:gd name="T17" fmla="*/ 0 h 64"/>
                <a:gd name="T18" fmla="*/ 17 w 38"/>
                <a:gd name="T19" fmla="*/ 3 h 64"/>
                <a:gd name="T20" fmla="*/ 14 w 38"/>
                <a:gd name="T21" fmla="*/ 8 h 64"/>
                <a:gd name="T22" fmla="*/ 11 w 38"/>
                <a:gd name="T23" fmla="*/ 12 h 64"/>
                <a:gd name="T24" fmla="*/ 9 w 38"/>
                <a:gd name="T25" fmla="*/ 16 h 64"/>
                <a:gd name="T26" fmla="*/ 6 w 38"/>
                <a:gd name="T27" fmla="*/ 21 h 64"/>
                <a:gd name="T28" fmla="*/ 3 w 38"/>
                <a:gd name="T29" fmla="*/ 25 h 64"/>
                <a:gd name="T30" fmla="*/ 3 w 38"/>
                <a:gd name="T31" fmla="*/ 27 h 64"/>
                <a:gd name="T32" fmla="*/ 1 w 38"/>
                <a:gd name="T33" fmla="*/ 28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3" name="Freeform 564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41 h 83"/>
                <a:gd name="T2" fmla="*/ 0 w 52"/>
                <a:gd name="T3" fmla="*/ 38 h 83"/>
                <a:gd name="T4" fmla="*/ 2 w 52"/>
                <a:gd name="T5" fmla="*/ 35 h 83"/>
                <a:gd name="T6" fmla="*/ 4 w 52"/>
                <a:gd name="T7" fmla="*/ 28 h 83"/>
                <a:gd name="T8" fmla="*/ 7 w 52"/>
                <a:gd name="T9" fmla="*/ 22 h 83"/>
                <a:gd name="T10" fmla="*/ 12 w 52"/>
                <a:gd name="T11" fmla="*/ 15 h 83"/>
                <a:gd name="T12" fmla="*/ 17 w 52"/>
                <a:gd name="T13" fmla="*/ 9 h 83"/>
                <a:gd name="T14" fmla="*/ 22 w 52"/>
                <a:gd name="T15" fmla="*/ 3 h 83"/>
                <a:gd name="T16" fmla="*/ 28 w 52"/>
                <a:gd name="T17" fmla="*/ 0 h 83"/>
                <a:gd name="T18" fmla="*/ 26 w 52"/>
                <a:gd name="T19" fmla="*/ 3 h 83"/>
                <a:gd name="T20" fmla="*/ 22 w 52"/>
                <a:gd name="T21" fmla="*/ 9 h 83"/>
                <a:gd name="T22" fmla="*/ 18 w 52"/>
                <a:gd name="T23" fmla="*/ 15 h 83"/>
                <a:gd name="T24" fmla="*/ 14 w 52"/>
                <a:gd name="T25" fmla="*/ 23 h 83"/>
                <a:gd name="T26" fmla="*/ 10 w 52"/>
                <a:gd name="T27" fmla="*/ 30 h 83"/>
                <a:gd name="T28" fmla="*/ 6 w 52"/>
                <a:gd name="T29" fmla="*/ 36 h 83"/>
                <a:gd name="T30" fmla="*/ 4 w 52"/>
                <a:gd name="T31" fmla="*/ 39 h 83"/>
                <a:gd name="T32" fmla="*/ 1 w 52"/>
                <a:gd name="T33" fmla="*/ 41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4" name="Freeform 565"/>
            <p:cNvSpPr>
              <a:spLocks/>
            </p:cNvSpPr>
            <p:nvPr/>
          </p:nvSpPr>
          <p:spPr bwMode="auto">
            <a:xfrm>
              <a:off x="2763" y="2205"/>
              <a:ext cx="49" cy="77"/>
            </a:xfrm>
            <a:custGeom>
              <a:avLst/>
              <a:gdLst>
                <a:gd name="T0" fmla="*/ 2 w 57"/>
                <a:gd name="T1" fmla="*/ 41 h 90"/>
                <a:gd name="T2" fmla="*/ 0 w 57"/>
                <a:gd name="T3" fmla="*/ 39 h 90"/>
                <a:gd name="T4" fmla="*/ 3 w 57"/>
                <a:gd name="T5" fmla="*/ 34 h 90"/>
                <a:gd name="T6" fmla="*/ 4 w 57"/>
                <a:gd name="T7" fmla="*/ 28 h 90"/>
                <a:gd name="T8" fmla="*/ 8 w 57"/>
                <a:gd name="T9" fmla="*/ 21 h 90"/>
                <a:gd name="T10" fmla="*/ 12 w 57"/>
                <a:gd name="T11" fmla="*/ 15 h 90"/>
                <a:gd name="T12" fmla="*/ 18 w 57"/>
                <a:gd name="T13" fmla="*/ 8 h 90"/>
                <a:gd name="T14" fmla="*/ 22 w 57"/>
                <a:gd name="T15" fmla="*/ 3 h 90"/>
                <a:gd name="T16" fmla="*/ 27 w 57"/>
                <a:gd name="T17" fmla="*/ 0 h 90"/>
                <a:gd name="T18" fmla="*/ 25 w 57"/>
                <a:gd name="T19" fmla="*/ 3 h 90"/>
                <a:gd name="T20" fmla="*/ 21 w 57"/>
                <a:gd name="T21" fmla="*/ 9 h 90"/>
                <a:gd name="T22" fmla="*/ 18 w 57"/>
                <a:gd name="T23" fmla="*/ 15 h 90"/>
                <a:gd name="T24" fmla="*/ 13 w 57"/>
                <a:gd name="T25" fmla="*/ 23 h 90"/>
                <a:gd name="T26" fmla="*/ 9 w 57"/>
                <a:gd name="T27" fmla="*/ 30 h 90"/>
                <a:gd name="T28" fmla="*/ 6 w 57"/>
                <a:gd name="T29" fmla="*/ 36 h 90"/>
                <a:gd name="T30" fmla="*/ 3 w 57"/>
                <a:gd name="T31" fmla="*/ 40 h 90"/>
                <a:gd name="T32" fmla="*/ 2 w 57"/>
                <a:gd name="T33" fmla="*/ 41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5" name="Freeform 566"/>
            <p:cNvSpPr>
              <a:spLocks/>
            </p:cNvSpPr>
            <p:nvPr/>
          </p:nvSpPr>
          <p:spPr bwMode="auto">
            <a:xfrm>
              <a:off x="2789" y="2212"/>
              <a:ext cx="53" cy="63"/>
            </a:xfrm>
            <a:custGeom>
              <a:avLst/>
              <a:gdLst>
                <a:gd name="T0" fmla="*/ 0 w 60"/>
                <a:gd name="T1" fmla="*/ 33 h 74"/>
                <a:gd name="T2" fmla="*/ 0 w 60"/>
                <a:gd name="T3" fmla="*/ 32 h 74"/>
                <a:gd name="T4" fmla="*/ 4 w 60"/>
                <a:gd name="T5" fmla="*/ 27 h 74"/>
                <a:gd name="T6" fmla="*/ 7 w 60"/>
                <a:gd name="T7" fmla="*/ 23 h 74"/>
                <a:gd name="T8" fmla="*/ 11 w 60"/>
                <a:gd name="T9" fmla="*/ 17 h 74"/>
                <a:gd name="T10" fmla="*/ 17 w 60"/>
                <a:gd name="T11" fmla="*/ 10 h 74"/>
                <a:gd name="T12" fmla="*/ 23 w 60"/>
                <a:gd name="T13" fmla="*/ 6 h 74"/>
                <a:gd name="T14" fmla="*/ 28 w 60"/>
                <a:gd name="T15" fmla="*/ 3 h 74"/>
                <a:gd name="T16" fmla="*/ 33 w 60"/>
                <a:gd name="T17" fmla="*/ 0 h 74"/>
                <a:gd name="T18" fmla="*/ 30 w 60"/>
                <a:gd name="T19" fmla="*/ 3 h 74"/>
                <a:gd name="T20" fmla="*/ 26 w 60"/>
                <a:gd name="T21" fmla="*/ 8 h 74"/>
                <a:gd name="T22" fmla="*/ 21 w 60"/>
                <a:gd name="T23" fmla="*/ 14 h 74"/>
                <a:gd name="T24" fmla="*/ 17 w 60"/>
                <a:gd name="T25" fmla="*/ 20 h 74"/>
                <a:gd name="T26" fmla="*/ 11 w 60"/>
                <a:gd name="T27" fmla="*/ 26 h 74"/>
                <a:gd name="T28" fmla="*/ 7 w 60"/>
                <a:gd name="T29" fmla="*/ 31 h 74"/>
                <a:gd name="T30" fmla="*/ 4 w 60"/>
                <a:gd name="T31" fmla="*/ 32 h 74"/>
                <a:gd name="T32" fmla="*/ 0 w 60"/>
                <a:gd name="T33" fmla="*/ 33 h 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6" name="Freeform 567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30 h 61"/>
                <a:gd name="T2" fmla="*/ 0 w 52"/>
                <a:gd name="T3" fmla="*/ 28 h 61"/>
                <a:gd name="T4" fmla="*/ 3 w 52"/>
                <a:gd name="T5" fmla="*/ 24 h 61"/>
                <a:gd name="T6" fmla="*/ 4 w 52"/>
                <a:gd name="T7" fmla="*/ 20 h 61"/>
                <a:gd name="T8" fmla="*/ 8 w 52"/>
                <a:gd name="T9" fmla="*/ 15 h 61"/>
                <a:gd name="T10" fmla="*/ 12 w 52"/>
                <a:gd name="T11" fmla="*/ 10 h 61"/>
                <a:gd name="T12" fmla="*/ 17 w 52"/>
                <a:gd name="T13" fmla="*/ 6 h 61"/>
                <a:gd name="T14" fmla="*/ 23 w 52"/>
                <a:gd name="T15" fmla="*/ 3 h 61"/>
                <a:gd name="T16" fmla="*/ 28 w 52"/>
                <a:gd name="T17" fmla="*/ 0 h 61"/>
                <a:gd name="T18" fmla="*/ 26 w 52"/>
                <a:gd name="T19" fmla="*/ 3 h 61"/>
                <a:gd name="T20" fmla="*/ 22 w 52"/>
                <a:gd name="T21" fmla="*/ 8 h 61"/>
                <a:gd name="T22" fmla="*/ 18 w 52"/>
                <a:gd name="T23" fmla="*/ 13 h 61"/>
                <a:gd name="T24" fmla="*/ 13 w 52"/>
                <a:gd name="T25" fmla="*/ 17 h 61"/>
                <a:gd name="T26" fmla="*/ 10 w 52"/>
                <a:gd name="T27" fmla="*/ 23 h 61"/>
                <a:gd name="T28" fmla="*/ 6 w 52"/>
                <a:gd name="T29" fmla="*/ 27 h 61"/>
                <a:gd name="T30" fmla="*/ 4 w 52"/>
                <a:gd name="T31" fmla="*/ 29 h 61"/>
                <a:gd name="T32" fmla="*/ 2 w 52"/>
                <a:gd name="T33" fmla="*/ 30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7" name="Freeform 568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29 h 42"/>
                <a:gd name="T2" fmla="*/ 0 w 45"/>
                <a:gd name="T3" fmla="*/ 27 h 42"/>
                <a:gd name="T4" fmla="*/ 3 w 45"/>
                <a:gd name="T5" fmla="*/ 23 h 42"/>
                <a:gd name="T6" fmla="*/ 4 w 45"/>
                <a:gd name="T7" fmla="*/ 18 h 42"/>
                <a:gd name="T8" fmla="*/ 8 w 45"/>
                <a:gd name="T9" fmla="*/ 13 h 42"/>
                <a:gd name="T10" fmla="*/ 12 w 45"/>
                <a:gd name="T11" fmla="*/ 7 h 42"/>
                <a:gd name="T12" fmla="*/ 16 w 45"/>
                <a:gd name="T13" fmla="*/ 4 h 42"/>
                <a:gd name="T14" fmla="*/ 20 w 45"/>
                <a:gd name="T15" fmla="*/ 1 h 42"/>
                <a:gd name="T16" fmla="*/ 22 w 45"/>
                <a:gd name="T17" fmla="*/ 0 h 42"/>
                <a:gd name="T18" fmla="*/ 20 w 45"/>
                <a:gd name="T19" fmla="*/ 4 h 42"/>
                <a:gd name="T20" fmla="*/ 16 w 45"/>
                <a:gd name="T21" fmla="*/ 7 h 42"/>
                <a:gd name="T22" fmla="*/ 14 w 45"/>
                <a:gd name="T23" fmla="*/ 12 h 42"/>
                <a:gd name="T24" fmla="*/ 10 w 45"/>
                <a:gd name="T25" fmla="*/ 17 h 42"/>
                <a:gd name="T26" fmla="*/ 8 w 45"/>
                <a:gd name="T27" fmla="*/ 21 h 42"/>
                <a:gd name="T28" fmla="*/ 4 w 45"/>
                <a:gd name="T29" fmla="*/ 26 h 42"/>
                <a:gd name="T30" fmla="*/ 3 w 45"/>
                <a:gd name="T31" fmla="*/ 29 h 42"/>
                <a:gd name="T32" fmla="*/ 0 w 45"/>
                <a:gd name="T33" fmla="*/ 29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8" name="Freeform 569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10 h 27"/>
                <a:gd name="T2" fmla="*/ 1 w 30"/>
                <a:gd name="T3" fmla="*/ 7 h 27"/>
                <a:gd name="T4" fmla="*/ 5 w 30"/>
                <a:gd name="T5" fmla="*/ 3 h 27"/>
                <a:gd name="T6" fmla="*/ 12 w 30"/>
                <a:gd name="T7" fmla="*/ 0 h 27"/>
                <a:gd name="T8" fmla="*/ 18 w 30"/>
                <a:gd name="T9" fmla="*/ 0 h 27"/>
                <a:gd name="T10" fmla="*/ 12 w 30"/>
                <a:gd name="T11" fmla="*/ 2 h 27"/>
                <a:gd name="T12" fmla="*/ 5 w 30"/>
                <a:gd name="T13" fmla="*/ 6 h 27"/>
                <a:gd name="T14" fmla="*/ 4 w 30"/>
                <a:gd name="T15" fmla="*/ 10 h 27"/>
                <a:gd name="T16" fmla="*/ 0 w 30"/>
                <a:gd name="T17" fmla="*/ 10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9" name="Freeform 570"/>
            <p:cNvSpPr>
              <a:spLocks/>
            </p:cNvSpPr>
            <p:nvPr/>
          </p:nvSpPr>
          <p:spPr bwMode="auto">
            <a:xfrm>
              <a:off x="2656" y="2221"/>
              <a:ext cx="30" cy="32"/>
            </a:xfrm>
            <a:custGeom>
              <a:avLst/>
              <a:gdLst>
                <a:gd name="T0" fmla="*/ 16 w 35"/>
                <a:gd name="T1" fmla="*/ 0 h 35"/>
                <a:gd name="T2" fmla="*/ 13 w 35"/>
                <a:gd name="T3" fmla="*/ 5 h 35"/>
                <a:gd name="T4" fmla="*/ 9 w 35"/>
                <a:gd name="T5" fmla="*/ 15 h 35"/>
                <a:gd name="T6" fmla="*/ 4 w 35"/>
                <a:gd name="T7" fmla="*/ 22 h 35"/>
                <a:gd name="T8" fmla="*/ 1 w 35"/>
                <a:gd name="T9" fmla="*/ 23 h 35"/>
                <a:gd name="T10" fmla="*/ 0 w 35"/>
                <a:gd name="T11" fmla="*/ 21 h 35"/>
                <a:gd name="T12" fmla="*/ 3 w 35"/>
                <a:gd name="T13" fmla="*/ 17 h 35"/>
                <a:gd name="T14" fmla="*/ 3 w 35"/>
                <a:gd name="T15" fmla="*/ 14 h 35"/>
                <a:gd name="T16" fmla="*/ 6 w 35"/>
                <a:gd name="T17" fmla="*/ 12 h 35"/>
                <a:gd name="T18" fmla="*/ 9 w 35"/>
                <a:gd name="T19" fmla="*/ 6 h 35"/>
                <a:gd name="T20" fmla="*/ 12 w 35"/>
                <a:gd name="T21" fmla="*/ 5 h 35"/>
                <a:gd name="T22" fmla="*/ 15 w 35"/>
                <a:gd name="T23" fmla="*/ 2 h 35"/>
                <a:gd name="T24" fmla="*/ 16 w 35"/>
                <a:gd name="T25" fmla="*/ 0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0" name="Freeform 571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21 w 40"/>
                <a:gd name="T1" fmla="*/ 12 h 17"/>
                <a:gd name="T2" fmla="*/ 19 w 40"/>
                <a:gd name="T3" fmla="*/ 11 h 17"/>
                <a:gd name="T4" fmla="*/ 17 w 40"/>
                <a:gd name="T5" fmla="*/ 8 h 17"/>
                <a:gd name="T6" fmla="*/ 14 w 40"/>
                <a:gd name="T7" fmla="*/ 8 h 17"/>
                <a:gd name="T8" fmla="*/ 11 w 40"/>
                <a:gd name="T9" fmla="*/ 6 h 17"/>
                <a:gd name="T10" fmla="*/ 7 w 40"/>
                <a:gd name="T11" fmla="*/ 2 h 17"/>
                <a:gd name="T12" fmla="*/ 4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4 w 40"/>
                <a:gd name="T23" fmla="*/ 8 h 17"/>
                <a:gd name="T24" fmla="*/ 8 w 40"/>
                <a:gd name="T25" fmla="*/ 8 h 17"/>
                <a:gd name="T26" fmla="*/ 11 w 40"/>
                <a:gd name="T27" fmla="*/ 9 h 17"/>
                <a:gd name="T28" fmla="*/ 15 w 40"/>
                <a:gd name="T29" fmla="*/ 10 h 17"/>
                <a:gd name="T30" fmla="*/ 18 w 40"/>
                <a:gd name="T31" fmla="*/ 11 h 17"/>
                <a:gd name="T32" fmla="*/ 21 w 40"/>
                <a:gd name="T33" fmla="*/ 1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1" name="Freeform 572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22 w 45"/>
                <a:gd name="T1" fmla="*/ 0 h 10"/>
                <a:gd name="T2" fmla="*/ 20 w 45"/>
                <a:gd name="T3" fmla="*/ 0 h 10"/>
                <a:gd name="T4" fmla="*/ 17 w 45"/>
                <a:gd name="T5" fmla="*/ 0 h 10"/>
                <a:gd name="T6" fmla="*/ 14 w 45"/>
                <a:gd name="T7" fmla="*/ 0 h 10"/>
                <a:gd name="T8" fmla="*/ 10 w 45"/>
                <a:gd name="T9" fmla="*/ 0 h 10"/>
                <a:gd name="T10" fmla="*/ 7 w 45"/>
                <a:gd name="T11" fmla="*/ 0 h 10"/>
                <a:gd name="T12" fmla="*/ 3 w 45"/>
                <a:gd name="T13" fmla="*/ 1 h 10"/>
                <a:gd name="T14" fmla="*/ 2 w 45"/>
                <a:gd name="T15" fmla="*/ 3 h 10"/>
                <a:gd name="T16" fmla="*/ 0 w 45"/>
                <a:gd name="T17" fmla="*/ 5 h 10"/>
                <a:gd name="T18" fmla="*/ 1 w 45"/>
                <a:gd name="T19" fmla="*/ 5 h 10"/>
                <a:gd name="T20" fmla="*/ 3 w 45"/>
                <a:gd name="T21" fmla="*/ 5 h 10"/>
                <a:gd name="T22" fmla="*/ 6 w 45"/>
                <a:gd name="T23" fmla="*/ 5 h 10"/>
                <a:gd name="T24" fmla="*/ 10 w 45"/>
                <a:gd name="T25" fmla="*/ 5 h 10"/>
                <a:gd name="T26" fmla="*/ 13 w 45"/>
                <a:gd name="T27" fmla="*/ 5 h 10"/>
                <a:gd name="T28" fmla="*/ 17 w 45"/>
                <a:gd name="T29" fmla="*/ 3 h 10"/>
                <a:gd name="T30" fmla="*/ 20 w 45"/>
                <a:gd name="T31" fmla="*/ 1 h 10"/>
                <a:gd name="T32" fmla="*/ 22 w 45"/>
                <a:gd name="T33" fmla="*/ 0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2" name="Freeform 573"/>
            <p:cNvSpPr>
              <a:spLocks/>
            </p:cNvSpPr>
            <p:nvPr/>
          </p:nvSpPr>
          <p:spPr bwMode="auto">
            <a:xfrm>
              <a:off x="2663" y="2184"/>
              <a:ext cx="35" cy="30"/>
            </a:xfrm>
            <a:custGeom>
              <a:avLst/>
              <a:gdLst>
                <a:gd name="T0" fmla="*/ 17 w 42"/>
                <a:gd name="T1" fmla="*/ 21 h 33"/>
                <a:gd name="T2" fmla="*/ 15 w 42"/>
                <a:gd name="T3" fmla="*/ 19 h 33"/>
                <a:gd name="T4" fmla="*/ 12 w 42"/>
                <a:gd name="T5" fmla="*/ 17 h 33"/>
                <a:gd name="T6" fmla="*/ 9 w 42"/>
                <a:gd name="T7" fmla="*/ 14 h 33"/>
                <a:gd name="T8" fmla="*/ 6 w 42"/>
                <a:gd name="T9" fmla="*/ 11 h 33"/>
                <a:gd name="T10" fmla="*/ 3 w 42"/>
                <a:gd name="T11" fmla="*/ 7 h 33"/>
                <a:gd name="T12" fmla="*/ 3 w 42"/>
                <a:gd name="T13" fmla="*/ 5 h 33"/>
                <a:gd name="T14" fmla="*/ 0 w 42"/>
                <a:gd name="T15" fmla="*/ 2 h 33"/>
                <a:gd name="T16" fmla="*/ 1 w 42"/>
                <a:gd name="T17" fmla="*/ 0 h 33"/>
                <a:gd name="T18" fmla="*/ 3 w 42"/>
                <a:gd name="T19" fmla="*/ 0 h 33"/>
                <a:gd name="T20" fmla="*/ 4 w 42"/>
                <a:gd name="T21" fmla="*/ 2 h 33"/>
                <a:gd name="T22" fmla="*/ 7 w 42"/>
                <a:gd name="T23" fmla="*/ 5 h 33"/>
                <a:gd name="T24" fmla="*/ 9 w 42"/>
                <a:gd name="T25" fmla="*/ 8 h 33"/>
                <a:gd name="T26" fmla="*/ 11 w 42"/>
                <a:gd name="T27" fmla="*/ 12 h 33"/>
                <a:gd name="T28" fmla="*/ 13 w 42"/>
                <a:gd name="T29" fmla="*/ 15 h 33"/>
                <a:gd name="T30" fmla="*/ 16 w 42"/>
                <a:gd name="T31" fmla="*/ 19 h 33"/>
                <a:gd name="T32" fmla="*/ 17 w 42"/>
                <a:gd name="T33" fmla="*/ 2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3" name="Freeform 574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31 h 58"/>
                <a:gd name="T2" fmla="*/ 1 w 13"/>
                <a:gd name="T3" fmla="*/ 23 h 58"/>
                <a:gd name="T4" fmla="*/ 0 w 13"/>
                <a:gd name="T5" fmla="*/ 13 h 58"/>
                <a:gd name="T6" fmla="*/ 2 w 13"/>
                <a:gd name="T7" fmla="*/ 4 h 58"/>
                <a:gd name="T8" fmla="*/ 6 w 13"/>
                <a:gd name="T9" fmla="*/ 0 h 58"/>
                <a:gd name="T10" fmla="*/ 8 w 13"/>
                <a:gd name="T11" fmla="*/ 4 h 58"/>
                <a:gd name="T12" fmla="*/ 6 w 13"/>
                <a:gd name="T13" fmla="*/ 12 h 58"/>
                <a:gd name="T14" fmla="*/ 6 w 13"/>
                <a:gd name="T15" fmla="*/ 23 h 58"/>
                <a:gd name="T16" fmla="*/ 2 w 13"/>
                <a:gd name="T17" fmla="*/ 31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4" name="Freeform 575"/>
            <p:cNvSpPr>
              <a:spLocks/>
            </p:cNvSpPr>
            <p:nvPr/>
          </p:nvSpPr>
          <p:spPr bwMode="auto">
            <a:xfrm>
              <a:off x="2893" y="2196"/>
              <a:ext cx="17" cy="50"/>
            </a:xfrm>
            <a:custGeom>
              <a:avLst/>
              <a:gdLst>
                <a:gd name="T0" fmla="*/ 0 w 18"/>
                <a:gd name="T1" fmla="*/ 34 h 55"/>
                <a:gd name="T2" fmla="*/ 1 w 18"/>
                <a:gd name="T3" fmla="*/ 25 h 55"/>
                <a:gd name="T4" fmla="*/ 3 w 18"/>
                <a:gd name="T5" fmla="*/ 15 h 55"/>
                <a:gd name="T6" fmla="*/ 9 w 18"/>
                <a:gd name="T7" fmla="*/ 5 h 55"/>
                <a:gd name="T8" fmla="*/ 11 w 18"/>
                <a:gd name="T9" fmla="*/ 0 h 55"/>
                <a:gd name="T10" fmla="*/ 13 w 18"/>
                <a:gd name="T11" fmla="*/ 5 h 55"/>
                <a:gd name="T12" fmla="*/ 9 w 18"/>
                <a:gd name="T13" fmla="*/ 15 h 55"/>
                <a:gd name="T14" fmla="*/ 6 w 18"/>
                <a:gd name="T15" fmla="*/ 27 h 55"/>
                <a:gd name="T16" fmla="*/ 0 w 18"/>
                <a:gd name="T17" fmla="*/ 34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5" name="Freeform 576"/>
            <p:cNvSpPr>
              <a:spLocks/>
            </p:cNvSpPr>
            <p:nvPr/>
          </p:nvSpPr>
          <p:spPr bwMode="auto">
            <a:xfrm>
              <a:off x="2854" y="2174"/>
              <a:ext cx="10" cy="47"/>
            </a:xfrm>
            <a:custGeom>
              <a:avLst/>
              <a:gdLst>
                <a:gd name="T0" fmla="*/ 3 w 12"/>
                <a:gd name="T1" fmla="*/ 27 h 54"/>
                <a:gd name="T2" fmla="*/ 2 w 12"/>
                <a:gd name="T3" fmla="*/ 23 h 54"/>
                <a:gd name="T4" fmla="*/ 0 w 12"/>
                <a:gd name="T5" fmla="*/ 14 h 54"/>
                <a:gd name="T6" fmla="*/ 1 w 12"/>
                <a:gd name="T7" fmla="*/ 5 h 54"/>
                <a:gd name="T8" fmla="*/ 3 w 12"/>
                <a:gd name="T9" fmla="*/ 0 h 54"/>
                <a:gd name="T10" fmla="*/ 5 w 12"/>
                <a:gd name="T11" fmla="*/ 3 h 54"/>
                <a:gd name="T12" fmla="*/ 4 w 12"/>
                <a:gd name="T13" fmla="*/ 10 h 54"/>
                <a:gd name="T14" fmla="*/ 3 w 12"/>
                <a:gd name="T15" fmla="*/ 19 h 54"/>
                <a:gd name="T16" fmla="*/ 3 w 12"/>
                <a:gd name="T17" fmla="*/ 27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6" name="Freeform 577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14 w 19"/>
                <a:gd name="T1" fmla="*/ 34 h 62"/>
                <a:gd name="T2" fmla="*/ 9 w 19"/>
                <a:gd name="T3" fmla="*/ 25 h 62"/>
                <a:gd name="T4" fmla="*/ 3 w 19"/>
                <a:gd name="T5" fmla="*/ 14 h 62"/>
                <a:gd name="T6" fmla="*/ 0 w 19"/>
                <a:gd name="T7" fmla="*/ 4 h 62"/>
                <a:gd name="T8" fmla="*/ 4 w 19"/>
                <a:gd name="T9" fmla="*/ 0 h 62"/>
                <a:gd name="T10" fmla="*/ 9 w 19"/>
                <a:gd name="T11" fmla="*/ 4 h 62"/>
                <a:gd name="T12" fmla="*/ 10 w 19"/>
                <a:gd name="T13" fmla="*/ 14 h 62"/>
                <a:gd name="T14" fmla="*/ 11 w 19"/>
                <a:gd name="T15" fmla="*/ 26 h 62"/>
                <a:gd name="T16" fmla="*/ 14 w 19"/>
                <a:gd name="T17" fmla="*/ 34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7" name="Freeform 578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13 w 21"/>
                <a:gd name="T1" fmla="*/ 33 h 70"/>
                <a:gd name="T2" fmla="*/ 8 w 21"/>
                <a:gd name="T3" fmla="*/ 24 h 70"/>
                <a:gd name="T4" fmla="*/ 5 w 21"/>
                <a:gd name="T5" fmla="*/ 13 h 70"/>
                <a:gd name="T6" fmla="*/ 0 w 21"/>
                <a:gd name="T7" fmla="*/ 3 h 70"/>
                <a:gd name="T8" fmla="*/ 3 w 21"/>
                <a:gd name="T9" fmla="*/ 0 h 70"/>
                <a:gd name="T10" fmla="*/ 6 w 21"/>
                <a:gd name="T11" fmla="*/ 5 h 70"/>
                <a:gd name="T12" fmla="*/ 10 w 21"/>
                <a:gd name="T13" fmla="*/ 15 h 70"/>
                <a:gd name="T14" fmla="*/ 12 w 21"/>
                <a:gd name="T15" fmla="*/ 25 h 70"/>
                <a:gd name="T16" fmla="*/ 13 w 21"/>
                <a:gd name="T17" fmla="*/ 33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8" name="Freeform 579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18 w 37"/>
                <a:gd name="T1" fmla="*/ 43 h 72"/>
                <a:gd name="T2" fmla="*/ 15 w 37"/>
                <a:gd name="T3" fmla="*/ 39 h 72"/>
                <a:gd name="T4" fmla="*/ 12 w 37"/>
                <a:gd name="T5" fmla="*/ 34 h 72"/>
                <a:gd name="T6" fmla="*/ 8 w 37"/>
                <a:gd name="T7" fmla="*/ 27 h 72"/>
                <a:gd name="T8" fmla="*/ 5 w 37"/>
                <a:gd name="T9" fmla="*/ 20 h 72"/>
                <a:gd name="T10" fmla="*/ 3 w 37"/>
                <a:gd name="T11" fmla="*/ 13 h 72"/>
                <a:gd name="T12" fmla="*/ 1 w 37"/>
                <a:gd name="T13" fmla="*/ 6 h 72"/>
                <a:gd name="T14" fmla="*/ 0 w 37"/>
                <a:gd name="T15" fmla="*/ 3 h 72"/>
                <a:gd name="T16" fmla="*/ 2 w 37"/>
                <a:gd name="T17" fmla="*/ 0 h 72"/>
                <a:gd name="T18" fmla="*/ 3 w 37"/>
                <a:gd name="T19" fmla="*/ 1 h 72"/>
                <a:gd name="T20" fmla="*/ 5 w 37"/>
                <a:gd name="T21" fmla="*/ 5 h 72"/>
                <a:gd name="T22" fmla="*/ 8 w 37"/>
                <a:gd name="T23" fmla="*/ 11 h 72"/>
                <a:gd name="T24" fmla="*/ 9 w 37"/>
                <a:gd name="T25" fmla="*/ 19 h 72"/>
                <a:gd name="T26" fmla="*/ 12 w 37"/>
                <a:gd name="T27" fmla="*/ 27 h 72"/>
                <a:gd name="T28" fmla="*/ 14 w 37"/>
                <a:gd name="T29" fmla="*/ 34 h 72"/>
                <a:gd name="T30" fmla="*/ 16 w 37"/>
                <a:gd name="T31" fmla="*/ 40 h 72"/>
                <a:gd name="T32" fmla="*/ 18 w 37"/>
                <a:gd name="T33" fmla="*/ 43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9" name="Freeform 580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19 w 44"/>
                <a:gd name="T1" fmla="*/ 33 h 68"/>
                <a:gd name="T2" fmla="*/ 16 w 44"/>
                <a:gd name="T3" fmla="*/ 31 h 68"/>
                <a:gd name="T4" fmla="*/ 13 w 44"/>
                <a:gd name="T5" fmla="*/ 27 h 68"/>
                <a:gd name="T6" fmla="*/ 9 w 44"/>
                <a:gd name="T7" fmla="*/ 22 h 68"/>
                <a:gd name="T8" fmla="*/ 6 w 44"/>
                <a:gd name="T9" fmla="*/ 16 h 68"/>
                <a:gd name="T10" fmla="*/ 3 w 44"/>
                <a:gd name="T11" fmla="*/ 10 h 68"/>
                <a:gd name="T12" fmla="*/ 3 w 44"/>
                <a:gd name="T13" fmla="*/ 6 h 68"/>
                <a:gd name="T14" fmla="*/ 0 w 44"/>
                <a:gd name="T15" fmla="*/ 3 h 68"/>
                <a:gd name="T16" fmla="*/ 3 w 44"/>
                <a:gd name="T17" fmla="*/ 0 h 68"/>
                <a:gd name="T18" fmla="*/ 3 w 44"/>
                <a:gd name="T19" fmla="*/ 1 h 68"/>
                <a:gd name="T20" fmla="*/ 6 w 44"/>
                <a:gd name="T21" fmla="*/ 3 h 68"/>
                <a:gd name="T22" fmla="*/ 8 w 44"/>
                <a:gd name="T23" fmla="*/ 9 h 68"/>
                <a:gd name="T24" fmla="*/ 10 w 44"/>
                <a:gd name="T25" fmla="*/ 15 h 68"/>
                <a:gd name="T26" fmla="*/ 13 w 44"/>
                <a:gd name="T27" fmla="*/ 21 h 68"/>
                <a:gd name="T28" fmla="*/ 15 w 44"/>
                <a:gd name="T29" fmla="*/ 27 h 68"/>
                <a:gd name="T30" fmla="*/ 17 w 44"/>
                <a:gd name="T31" fmla="*/ 32 h 68"/>
                <a:gd name="T32" fmla="*/ 19 w 44"/>
                <a:gd name="T33" fmla="*/ 33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0" name="Freeform 581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21 w 37"/>
                <a:gd name="T1" fmla="*/ 38 h 62"/>
                <a:gd name="T2" fmla="*/ 19 w 37"/>
                <a:gd name="T3" fmla="*/ 34 h 62"/>
                <a:gd name="T4" fmla="*/ 14 w 37"/>
                <a:gd name="T5" fmla="*/ 29 h 62"/>
                <a:gd name="T6" fmla="*/ 11 w 37"/>
                <a:gd name="T7" fmla="*/ 23 h 62"/>
                <a:gd name="T8" fmla="*/ 7 w 37"/>
                <a:gd name="T9" fmla="*/ 17 h 62"/>
                <a:gd name="T10" fmla="*/ 4 w 37"/>
                <a:gd name="T11" fmla="*/ 11 h 62"/>
                <a:gd name="T12" fmla="*/ 1 w 37"/>
                <a:gd name="T13" fmla="*/ 5 h 62"/>
                <a:gd name="T14" fmla="*/ 0 w 37"/>
                <a:gd name="T15" fmla="*/ 3 h 62"/>
                <a:gd name="T16" fmla="*/ 2 w 37"/>
                <a:gd name="T17" fmla="*/ 0 h 62"/>
                <a:gd name="T18" fmla="*/ 4 w 37"/>
                <a:gd name="T19" fmla="*/ 2 h 62"/>
                <a:gd name="T20" fmla="*/ 8 w 37"/>
                <a:gd name="T21" fmla="*/ 5 h 62"/>
                <a:gd name="T22" fmla="*/ 11 w 37"/>
                <a:gd name="T23" fmla="*/ 11 h 62"/>
                <a:gd name="T24" fmla="*/ 13 w 37"/>
                <a:gd name="T25" fmla="*/ 17 h 62"/>
                <a:gd name="T26" fmla="*/ 16 w 37"/>
                <a:gd name="T27" fmla="*/ 23 h 62"/>
                <a:gd name="T28" fmla="*/ 18 w 37"/>
                <a:gd name="T29" fmla="*/ 30 h 62"/>
                <a:gd name="T30" fmla="*/ 20 w 37"/>
                <a:gd name="T31" fmla="*/ 34 h 62"/>
                <a:gd name="T32" fmla="*/ 21 w 37"/>
                <a:gd name="T33" fmla="*/ 38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1" name="Freeform 582"/>
            <p:cNvSpPr>
              <a:spLocks/>
            </p:cNvSpPr>
            <p:nvPr/>
          </p:nvSpPr>
          <p:spPr bwMode="auto">
            <a:xfrm>
              <a:off x="2742" y="2200"/>
              <a:ext cx="49" cy="79"/>
            </a:xfrm>
            <a:custGeom>
              <a:avLst/>
              <a:gdLst>
                <a:gd name="T0" fmla="*/ 1 w 58"/>
                <a:gd name="T1" fmla="*/ 47 h 90"/>
                <a:gd name="T2" fmla="*/ 0 w 58"/>
                <a:gd name="T3" fmla="*/ 45 h 90"/>
                <a:gd name="T4" fmla="*/ 3 w 58"/>
                <a:gd name="T5" fmla="*/ 40 h 90"/>
                <a:gd name="T6" fmla="*/ 4 w 58"/>
                <a:gd name="T7" fmla="*/ 32 h 90"/>
                <a:gd name="T8" fmla="*/ 7 w 58"/>
                <a:gd name="T9" fmla="*/ 25 h 90"/>
                <a:gd name="T10" fmla="*/ 12 w 58"/>
                <a:gd name="T11" fmla="*/ 17 h 90"/>
                <a:gd name="T12" fmla="*/ 16 w 58"/>
                <a:gd name="T13" fmla="*/ 10 h 90"/>
                <a:gd name="T14" fmla="*/ 21 w 58"/>
                <a:gd name="T15" fmla="*/ 4 h 90"/>
                <a:gd name="T16" fmla="*/ 25 w 58"/>
                <a:gd name="T17" fmla="*/ 0 h 90"/>
                <a:gd name="T18" fmla="*/ 24 w 58"/>
                <a:gd name="T19" fmla="*/ 4 h 90"/>
                <a:gd name="T20" fmla="*/ 21 w 58"/>
                <a:gd name="T21" fmla="*/ 10 h 90"/>
                <a:gd name="T22" fmla="*/ 17 w 58"/>
                <a:gd name="T23" fmla="*/ 18 h 90"/>
                <a:gd name="T24" fmla="*/ 13 w 58"/>
                <a:gd name="T25" fmla="*/ 26 h 90"/>
                <a:gd name="T26" fmla="*/ 9 w 58"/>
                <a:gd name="T27" fmla="*/ 35 h 90"/>
                <a:gd name="T28" fmla="*/ 5 w 58"/>
                <a:gd name="T29" fmla="*/ 41 h 90"/>
                <a:gd name="T30" fmla="*/ 3 w 58"/>
                <a:gd name="T31" fmla="*/ 47 h 90"/>
                <a:gd name="T32" fmla="*/ 1 w 58"/>
                <a:gd name="T33" fmla="*/ 47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2" name="Freeform 583"/>
            <p:cNvSpPr>
              <a:spLocks/>
            </p:cNvSpPr>
            <p:nvPr/>
          </p:nvSpPr>
          <p:spPr bwMode="auto">
            <a:xfrm>
              <a:off x="2708" y="2203"/>
              <a:ext cx="42" cy="62"/>
            </a:xfrm>
            <a:custGeom>
              <a:avLst/>
              <a:gdLst>
                <a:gd name="T0" fmla="*/ 0 w 48"/>
                <a:gd name="T1" fmla="*/ 38 h 70"/>
                <a:gd name="T2" fmla="*/ 0 w 48"/>
                <a:gd name="T3" fmla="*/ 36 h 70"/>
                <a:gd name="T4" fmla="*/ 2 w 48"/>
                <a:gd name="T5" fmla="*/ 33 h 70"/>
                <a:gd name="T6" fmla="*/ 4 w 48"/>
                <a:gd name="T7" fmla="*/ 27 h 70"/>
                <a:gd name="T8" fmla="*/ 7 w 48"/>
                <a:gd name="T9" fmla="*/ 21 h 70"/>
                <a:gd name="T10" fmla="*/ 11 w 48"/>
                <a:gd name="T11" fmla="*/ 14 h 70"/>
                <a:gd name="T12" fmla="*/ 15 w 48"/>
                <a:gd name="T13" fmla="*/ 9 h 70"/>
                <a:gd name="T14" fmla="*/ 19 w 48"/>
                <a:gd name="T15" fmla="*/ 4 h 70"/>
                <a:gd name="T16" fmla="*/ 25 w 48"/>
                <a:gd name="T17" fmla="*/ 0 h 70"/>
                <a:gd name="T18" fmla="*/ 22 w 48"/>
                <a:gd name="T19" fmla="*/ 4 h 70"/>
                <a:gd name="T20" fmla="*/ 19 w 48"/>
                <a:gd name="T21" fmla="*/ 10 h 70"/>
                <a:gd name="T22" fmla="*/ 15 w 48"/>
                <a:gd name="T23" fmla="*/ 17 h 70"/>
                <a:gd name="T24" fmla="*/ 11 w 48"/>
                <a:gd name="T25" fmla="*/ 24 h 70"/>
                <a:gd name="T26" fmla="*/ 8 w 48"/>
                <a:gd name="T27" fmla="*/ 30 h 70"/>
                <a:gd name="T28" fmla="*/ 4 w 48"/>
                <a:gd name="T29" fmla="*/ 35 h 70"/>
                <a:gd name="T30" fmla="*/ 4 w 48"/>
                <a:gd name="T31" fmla="*/ 38 h 70"/>
                <a:gd name="T32" fmla="*/ 0 w 48"/>
                <a:gd name="T33" fmla="*/ 3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3" name="Freeform 584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22 w 44"/>
                <a:gd name="T1" fmla="*/ 36 h 68"/>
                <a:gd name="T2" fmla="*/ 19 w 44"/>
                <a:gd name="T3" fmla="*/ 34 h 68"/>
                <a:gd name="T4" fmla="*/ 15 w 44"/>
                <a:gd name="T5" fmla="*/ 29 h 68"/>
                <a:gd name="T6" fmla="*/ 11 w 44"/>
                <a:gd name="T7" fmla="*/ 23 h 68"/>
                <a:gd name="T8" fmla="*/ 8 w 44"/>
                <a:gd name="T9" fmla="*/ 17 h 68"/>
                <a:gd name="T10" fmla="*/ 3 w 44"/>
                <a:gd name="T11" fmla="*/ 11 h 68"/>
                <a:gd name="T12" fmla="*/ 2 w 44"/>
                <a:gd name="T13" fmla="*/ 6 h 68"/>
                <a:gd name="T14" fmla="*/ 0 w 44"/>
                <a:gd name="T15" fmla="*/ 3 h 68"/>
                <a:gd name="T16" fmla="*/ 2 w 44"/>
                <a:gd name="T17" fmla="*/ 0 h 68"/>
                <a:gd name="T18" fmla="*/ 3 w 44"/>
                <a:gd name="T19" fmla="*/ 1 h 68"/>
                <a:gd name="T20" fmla="*/ 7 w 44"/>
                <a:gd name="T21" fmla="*/ 4 h 68"/>
                <a:gd name="T22" fmla="*/ 9 w 44"/>
                <a:gd name="T23" fmla="*/ 9 h 68"/>
                <a:gd name="T24" fmla="*/ 12 w 44"/>
                <a:gd name="T25" fmla="*/ 16 h 68"/>
                <a:gd name="T26" fmla="*/ 15 w 44"/>
                <a:gd name="T27" fmla="*/ 23 h 68"/>
                <a:gd name="T28" fmla="*/ 17 w 44"/>
                <a:gd name="T29" fmla="*/ 29 h 68"/>
                <a:gd name="T30" fmla="*/ 19 w 44"/>
                <a:gd name="T31" fmla="*/ 34 h 68"/>
                <a:gd name="T32" fmla="*/ 22 w 44"/>
                <a:gd name="T33" fmla="*/ 36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4" name="Freeform 585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16 w 173"/>
                <a:gd name="T1" fmla="*/ 22 h 178"/>
                <a:gd name="T2" fmla="*/ 8 w 173"/>
                <a:gd name="T3" fmla="*/ 30 h 178"/>
                <a:gd name="T4" fmla="*/ 11 w 173"/>
                <a:gd name="T5" fmla="*/ 43 h 178"/>
                <a:gd name="T6" fmla="*/ 21 w 173"/>
                <a:gd name="T7" fmla="*/ 44 h 178"/>
                <a:gd name="T8" fmla="*/ 26 w 173"/>
                <a:gd name="T9" fmla="*/ 46 h 178"/>
                <a:gd name="T10" fmla="*/ 31 w 173"/>
                <a:gd name="T11" fmla="*/ 53 h 178"/>
                <a:gd name="T12" fmla="*/ 26 w 173"/>
                <a:gd name="T13" fmla="*/ 53 h 178"/>
                <a:gd name="T14" fmla="*/ 19 w 173"/>
                <a:gd name="T15" fmla="*/ 52 h 178"/>
                <a:gd name="T16" fmla="*/ 15 w 173"/>
                <a:gd name="T17" fmla="*/ 46 h 178"/>
                <a:gd name="T18" fmla="*/ 3 w 173"/>
                <a:gd name="T19" fmla="*/ 49 h 178"/>
                <a:gd name="T20" fmla="*/ 0 w 173"/>
                <a:gd name="T21" fmla="*/ 60 h 178"/>
                <a:gd name="T22" fmla="*/ 3 w 173"/>
                <a:gd name="T23" fmla="*/ 67 h 178"/>
                <a:gd name="T24" fmla="*/ 8 w 173"/>
                <a:gd name="T25" fmla="*/ 71 h 178"/>
                <a:gd name="T26" fmla="*/ 16 w 173"/>
                <a:gd name="T27" fmla="*/ 71 h 178"/>
                <a:gd name="T28" fmla="*/ 21 w 173"/>
                <a:gd name="T29" fmla="*/ 68 h 178"/>
                <a:gd name="T30" fmla="*/ 29 w 173"/>
                <a:gd name="T31" fmla="*/ 67 h 178"/>
                <a:gd name="T32" fmla="*/ 21 w 173"/>
                <a:gd name="T33" fmla="*/ 78 h 178"/>
                <a:gd name="T34" fmla="*/ 23 w 173"/>
                <a:gd name="T35" fmla="*/ 90 h 178"/>
                <a:gd name="T36" fmla="*/ 30 w 173"/>
                <a:gd name="T37" fmla="*/ 91 h 178"/>
                <a:gd name="T38" fmla="*/ 38 w 173"/>
                <a:gd name="T39" fmla="*/ 89 h 178"/>
                <a:gd name="T40" fmla="*/ 41 w 173"/>
                <a:gd name="T41" fmla="*/ 78 h 178"/>
                <a:gd name="T42" fmla="*/ 38 w 173"/>
                <a:gd name="T43" fmla="*/ 68 h 178"/>
                <a:gd name="T44" fmla="*/ 39 w 173"/>
                <a:gd name="T45" fmla="*/ 65 h 178"/>
                <a:gd name="T46" fmla="*/ 43 w 173"/>
                <a:gd name="T47" fmla="*/ 69 h 178"/>
                <a:gd name="T48" fmla="*/ 46 w 173"/>
                <a:gd name="T49" fmla="*/ 78 h 178"/>
                <a:gd name="T50" fmla="*/ 60 w 173"/>
                <a:gd name="T51" fmla="*/ 78 h 178"/>
                <a:gd name="T52" fmla="*/ 71 w 173"/>
                <a:gd name="T53" fmla="*/ 82 h 178"/>
                <a:gd name="T54" fmla="*/ 80 w 173"/>
                <a:gd name="T55" fmla="*/ 74 h 178"/>
                <a:gd name="T56" fmla="*/ 82 w 173"/>
                <a:gd name="T57" fmla="*/ 68 h 178"/>
                <a:gd name="T58" fmla="*/ 81 w 173"/>
                <a:gd name="T59" fmla="*/ 65 h 178"/>
                <a:gd name="T60" fmla="*/ 69 w 173"/>
                <a:gd name="T61" fmla="*/ 59 h 178"/>
                <a:gd name="T62" fmla="*/ 61 w 173"/>
                <a:gd name="T63" fmla="*/ 57 h 178"/>
                <a:gd name="T64" fmla="*/ 65 w 173"/>
                <a:gd name="T65" fmla="*/ 48 h 178"/>
                <a:gd name="T66" fmla="*/ 75 w 173"/>
                <a:gd name="T67" fmla="*/ 44 h 178"/>
                <a:gd name="T68" fmla="*/ 86 w 173"/>
                <a:gd name="T69" fmla="*/ 38 h 178"/>
                <a:gd name="T70" fmla="*/ 86 w 173"/>
                <a:gd name="T71" fmla="*/ 27 h 178"/>
                <a:gd name="T72" fmla="*/ 76 w 173"/>
                <a:gd name="T73" fmla="*/ 20 h 178"/>
                <a:gd name="T74" fmla="*/ 65 w 173"/>
                <a:gd name="T75" fmla="*/ 26 h 178"/>
                <a:gd name="T76" fmla="*/ 65 w 173"/>
                <a:gd name="T77" fmla="*/ 33 h 178"/>
                <a:gd name="T78" fmla="*/ 57 w 173"/>
                <a:gd name="T79" fmla="*/ 41 h 178"/>
                <a:gd name="T80" fmla="*/ 52 w 173"/>
                <a:gd name="T81" fmla="*/ 40 h 178"/>
                <a:gd name="T82" fmla="*/ 51 w 173"/>
                <a:gd name="T83" fmla="*/ 35 h 178"/>
                <a:gd name="T84" fmla="*/ 53 w 173"/>
                <a:gd name="T85" fmla="*/ 25 h 178"/>
                <a:gd name="T86" fmla="*/ 62 w 173"/>
                <a:gd name="T87" fmla="*/ 14 h 178"/>
                <a:gd name="T88" fmla="*/ 57 w 173"/>
                <a:gd name="T89" fmla="*/ 4 h 178"/>
                <a:gd name="T90" fmla="*/ 45 w 173"/>
                <a:gd name="T91" fmla="*/ 1 h 178"/>
                <a:gd name="T92" fmla="*/ 38 w 173"/>
                <a:gd name="T93" fmla="*/ 7 h 178"/>
                <a:gd name="T94" fmla="*/ 34 w 173"/>
                <a:gd name="T95" fmla="*/ 11 h 178"/>
                <a:gd name="T96" fmla="*/ 38 w 173"/>
                <a:gd name="T97" fmla="*/ 20 h 178"/>
                <a:gd name="T98" fmla="*/ 43 w 173"/>
                <a:gd name="T99" fmla="*/ 28 h 178"/>
                <a:gd name="T100" fmla="*/ 42 w 173"/>
                <a:gd name="T101" fmla="*/ 36 h 178"/>
                <a:gd name="T102" fmla="*/ 38 w 173"/>
                <a:gd name="T103" fmla="*/ 39 h 178"/>
                <a:gd name="T104" fmla="*/ 32 w 173"/>
                <a:gd name="T105" fmla="*/ 28 h 1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5" name="Freeform 586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89 w 179"/>
                <a:gd name="T1" fmla="*/ 0 h 309"/>
                <a:gd name="T2" fmla="*/ 81 w 179"/>
                <a:gd name="T3" fmla="*/ 10 h 309"/>
                <a:gd name="T4" fmla="*/ 74 w 179"/>
                <a:gd name="T5" fmla="*/ 18 h 309"/>
                <a:gd name="T6" fmla="*/ 64 w 179"/>
                <a:gd name="T7" fmla="*/ 26 h 309"/>
                <a:gd name="T8" fmla="*/ 55 w 179"/>
                <a:gd name="T9" fmla="*/ 31 h 309"/>
                <a:gd name="T10" fmla="*/ 44 w 179"/>
                <a:gd name="T11" fmla="*/ 34 h 309"/>
                <a:gd name="T12" fmla="*/ 35 w 179"/>
                <a:gd name="T13" fmla="*/ 39 h 309"/>
                <a:gd name="T14" fmla="*/ 25 w 179"/>
                <a:gd name="T15" fmla="*/ 39 h 309"/>
                <a:gd name="T16" fmla="*/ 17 w 179"/>
                <a:gd name="T17" fmla="*/ 39 h 309"/>
                <a:gd name="T18" fmla="*/ 17 w 179"/>
                <a:gd name="T19" fmla="*/ 43 h 309"/>
                <a:gd name="T20" fmla="*/ 17 w 179"/>
                <a:gd name="T21" fmla="*/ 46 h 309"/>
                <a:gd name="T22" fmla="*/ 17 w 179"/>
                <a:gd name="T23" fmla="*/ 51 h 309"/>
                <a:gd name="T24" fmla="*/ 15 w 179"/>
                <a:gd name="T25" fmla="*/ 56 h 309"/>
                <a:gd name="T26" fmla="*/ 13 w 179"/>
                <a:gd name="T27" fmla="*/ 61 h 309"/>
                <a:gd name="T28" fmla="*/ 10 w 179"/>
                <a:gd name="T29" fmla="*/ 66 h 309"/>
                <a:gd name="T30" fmla="*/ 6 w 179"/>
                <a:gd name="T31" fmla="*/ 69 h 309"/>
                <a:gd name="T32" fmla="*/ 0 w 179"/>
                <a:gd name="T33" fmla="*/ 72 h 309"/>
                <a:gd name="T34" fmla="*/ 6 w 179"/>
                <a:gd name="T35" fmla="*/ 81 h 309"/>
                <a:gd name="T36" fmla="*/ 10 w 179"/>
                <a:gd name="T37" fmla="*/ 94 h 309"/>
                <a:gd name="T38" fmla="*/ 10 w 179"/>
                <a:gd name="T39" fmla="*/ 107 h 309"/>
                <a:gd name="T40" fmla="*/ 6 w 179"/>
                <a:gd name="T41" fmla="*/ 118 h 309"/>
                <a:gd name="T42" fmla="*/ 10 w 179"/>
                <a:gd name="T43" fmla="*/ 119 h 309"/>
                <a:gd name="T44" fmla="*/ 15 w 179"/>
                <a:gd name="T45" fmla="*/ 122 h 309"/>
                <a:gd name="T46" fmla="*/ 21 w 179"/>
                <a:gd name="T47" fmla="*/ 125 h 309"/>
                <a:gd name="T48" fmla="*/ 25 w 179"/>
                <a:gd name="T49" fmla="*/ 128 h 309"/>
                <a:gd name="T50" fmla="*/ 31 w 179"/>
                <a:gd name="T51" fmla="*/ 135 h 309"/>
                <a:gd name="T52" fmla="*/ 37 w 179"/>
                <a:gd name="T53" fmla="*/ 141 h 309"/>
                <a:gd name="T54" fmla="*/ 40 w 179"/>
                <a:gd name="T55" fmla="*/ 148 h 309"/>
                <a:gd name="T56" fmla="*/ 44 w 179"/>
                <a:gd name="T57" fmla="*/ 157 h 309"/>
                <a:gd name="T58" fmla="*/ 44 w 179"/>
                <a:gd name="T59" fmla="*/ 152 h 309"/>
                <a:gd name="T60" fmla="*/ 49 w 179"/>
                <a:gd name="T61" fmla="*/ 145 h 309"/>
                <a:gd name="T62" fmla="*/ 52 w 179"/>
                <a:gd name="T63" fmla="*/ 140 h 309"/>
                <a:gd name="T64" fmla="*/ 56 w 179"/>
                <a:gd name="T65" fmla="*/ 135 h 309"/>
                <a:gd name="T66" fmla="*/ 62 w 179"/>
                <a:gd name="T67" fmla="*/ 130 h 309"/>
                <a:gd name="T68" fmla="*/ 68 w 179"/>
                <a:gd name="T69" fmla="*/ 126 h 309"/>
                <a:gd name="T70" fmla="*/ 74 w 179"/>
                <a:gd name="T71" fmla="*/ 123 h 309"/>
                <a:gd name="T72" fmla="*/ 80 w 179"/>
                <a:gd name="T73" fmla="*/ 122 h 309"/>
                <a:gd name="T74" fmla="*/ 78 w 179"/>
                <a:gd name="T75" fmla="*/ 114 h 309"/>
                <a:gd name="T76" fmla="*/ 75 w 179"/>
                <a:gd name="T77" fmla="*/ 106 h 309"/>
                <a:gd name="T78" fmla="*/ 76 w 179"/>
                <a:gd name="T79" fmla="*/ 95 h 309"/>
                <a:gd name="T80" fmla="*/ 83 w 179"/>
                <a:gd name="T81" fmla="*/ 86 h 309"/>
                <a:gd name="T82" fmla="*/ 78 w 179"/>
                <a:gd name="T83" fmla="*/ 69 h 309"/>
                <a:gd name="T84" fmla="*/ 75 w 179"/>
                <a:gd name="T85" fmla="*/ 52 h 309"/>
                <a:gd name="T86" fmla="*/ 76 w 179"/>
                <a:gd name="T87" fmla="*/ 38 h 309"/>
                <a:gd name="T88" fmla="*/ 79 w 179"/>
                <a:gd name="T89" fmla="*/ 26 h 309"/>
                <a:gd name="T90" fmla="*/ 80 w 179"/>
                <a:gd name="T91" fmla="*/ 20 h 309"/>
                <a:gd name="T92" fmla="*/ 84 w 179"/>
                <a:gd name="T93" fmla="*/ 14 h 309"/>
                <a:gd name="T94" fmla="*/ 86 w 179"/>
                <a:gd name="T95" fmla="*/ 8 h 309"/>
                <a:gd name="T96" fmla="*/ 89 w 179"/>
                <a:gd name="T97" fmla="*/ 4 h 309"/>
                <a:gd name="T98" fmla="*/ 91 w 179"/>
                <a:gd name="T99" fmla="*/ 3 h 309"/>
                <a:gd name="T100" fmla="*/ 91 w 179"/>
                <a:gd name="T101" fmla="*/ 3 h 309"/>
                <a:gd name="T102" fmla="*/ 90 w 179"/>
                <a:gd name="T103" fmla="*/ 3 h 309"/>
                <a:gd name="T104" fmla="*/ 89 w 179"/>
                <a:gd name="T105" fmla="*/ 2 h 309"/>
                <a:gd name="T106" fmla="*/ 89 w 179"/>
                <a:gd name="T107" fmla="*/ 0 h 30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6" name="Freeform 587"/>
            <p:cNvSpPr>
              <a:spLocks/>
            </p:cNvSpPr>
            <p:nvPr/>
          </p:nvSpPr>
          <p:spPr bwMode="auto">
            <a:xfrm>
              <a:off x="4555" y="1419"/>
              <a:ext cx="293" cy="225"/>
            </a:xfrm>
            <a:custGeom>
              <a:avLst/>
              <a:gdLst>
                <a:gd name="T0" fmla="*/ 79 w 334"/>
                <a:gd name="T1" fmla="*/ 0 h 256"/>
                <a:gd name="T2" fmla="*/ 74 w 334"/>
                <a:gd name="T3" fmla="*/ 3 h 256"/>
                <a:gd name="T4" fmla="*/ 66 w 334"/>
                <a:gd name="T5" fmla="*/ 4 h 256"/>
                <a:gd name="T6" fmla="*/ 56 w 334"/>
                <a:gd name="T7" fmla="*/ 8 h 256"/>
                <a:gd name="T8" fmla="*/ 47 w 334"/>
                <a:gd name="T9" fmla="*/ 11 h 256"/>
                <a:gd name="T10" fmla="*/ 36 w 334"/>
                <a:gd name="T11" fmla="*/ 14 h 256"/>
                <a:gd name="T12" fmla="*/ 28 w 334"/>
                <a:gd name="T13" fmla="*/ 16 h 256"/>
                <a:gd name="T14" fmla="*/ 19 w 334"/>
                <a:gd name="T15" fmla="*/ 18 h 256"/>
                <a:gd name="T16" fmla="*/ 11 w 334"/>
                <a:gd name="T17" fmla="*/ 18 h 256"/>
                <a:gd name="T18" fmla="*/ 8 w 334"/>
                <a:gd name="T19" fmla="*/ 18 h 256"/>
                <a:gd name="T20" fmla="*/ 4 w 334"/>
                <a:gd name="T21" fmla="*/ 17 h 256"/>
                <a:gd name="T22" fmla="*/ 4 w 334"/>
                <a:gd name="T23" fmla="*/ 17 h 256"/>
                <a:gd name="T24" fmla="*/ 0 w 334"/>
                <a:gd name="T25" fmla="*/ 17 h 256"/>
                <a:gd name="T26" fmla="*/ 9 w 334"/>
                <a:gd name="T27" fmla="*/ 23 h 256"/>
                <a:gd name="T28" fmla="*/ 18 w 334"/>
                <a:gd name="T29" fmla="*/ 31 h 256"/>
                <a:gd name="T30" fmla="*/ 25 w 334"/>
                <a:gd name="T31" fmla="*/ 40 h 256"/>
                <a:gd name="T32" fmla="*/ 32 w 334"/>
                <a:gd name="T33" fmla="*/ 51 h 256"/>
                <a:gd name="T34" fmla="*/ 38 w 334"/>
                <a:gd name="T35" fmla="*/ 62 h 256"/>
                <a:gd name="T36" fmla="*/ 42 w 334"/>
                <a:gd name="T37" fmla="*/ 74 h 256"/>
                <a:gd name="T38" fmla="*/ 46 w 334"/>
                <a:gd name="T39" fmla="*/ 87 h 256"/>
                <a:gd name="T40" fmla="*/ 48 w 334"/>
                <a:gd name="T41" fmla="*/ 100 h 256"/>
                <a:gd name="T42" fmla="*/ 53 w 334"/>
                <a:gd name="T43" fmla="*/ 100 h 256"/>
                <a:gd name="T44" fmla="*/ 59 w 334"/>
                <a:gd name="T45" fmla="*/ 102 h 256"/>
                <a:gd name="T46" fmla="*/ 65 w 334"/>
                <a:gd name="T47" fmla="*/ 105 h 256"/>
                <a:gd name="T48" fmla="*/ 72 w 334"/>
                <a:gd name="T49" fmla="*/ 109 h 256"/>
                <a:gd name="T50" fmla="*/ 78 w 334"/>
                <a:gd name="T51" fmla="*/ 113 h 256"/>
                <a:gd name="T52" fmla="*/ 84 w 334"/>
                <a:gd name="T53" fmla="*/ 120 h 256"/>
                <a:gd name="T54" fmla="*/ 90 w 334"/>
                <a:gd name="T55" fmla="*/ 126 h 256"/>
                <a:gd name="T56" fmla="*/ 94 w 334"/>
                <a:gd name="T57" fmla="*/ 134 h 256"/>
                <a:gd name="T58" fmla="*/ 99 w 334"/>
                <a:gd name="T59" fmla="*/ 131 h 256"/>
                <a:gd name="T60" fmla="*/ 106 w 334"/>
                <a:gd name="T61" fmla="*/ 126 h 256"/>
                <a:gd name="T62" fmla="*/ 114 w 334"/>
                <a:gd name="T63" fmla="*/ 123 h 256"/>
                <a:gd name="T64" fmla="*/ 124 w 334"/>
                <a:gd name="T65" fmla="*/ 120 h 256"/>
                <a:gd name="T66" fmla="*/ 135 w 334"/>
                <a:gd name="T67" fmla="*/ 120 h 256"/>
                <a:gd name="T68" fmla="*/ 147 w 334"/>
                <a:gd name="T69" fmla="*/ 120 h 256"/>
                <a:gd name="T70" fmla="*/ 160 w 334"/>
                <a:gd name="T71" fmla="*/ 124 h 256"/>
                <a:gd name="T72" fmla="*/ 173 w 334"/>
                <a:gd name="T73" fmla="*/ 129 h 256"/>
                <a:gd name="T74" fmla="*/ 169 w 334"/>
                <a:gd name="T75" fmla="*/ 125 h 256"/>
                <a:gd name="T76" fmla="*/ 166 w 334"/>
                <a:gd name="T77" fmla="*/ 119 h 256"/>
                <a:gd name="T78" fmla="*/ 161 w 334"/>
                <a:gd name="T79" fmla="*/ 111 h 256"/>
                <a:gd name="T80" fmla="*/ 159 w 334"/>
                <a:gd name="T81" fmla="*/ 103 h 256"/>
                <a:gd name="T82" fmla="*/ 157 w 334"/>
                <a:gd name="T83" fmla="*/ 92 h 256"/>
                <a:gd name="T84" fmla="*/ 158 w 334"/>
                <a:gd name="T85" fmla="*/ 83 h 256"/>
                <a:gd name="T86" fmla="*/ 161 w 334"/>
                <a:gd name="T87" fmla="*/ 71 h 256"/>
                <a:gd name="T88" fmla="*/ 167 w 334"/>
                <a:gd name="T89" fmla="*/ 57 h 256"/>
                <a:gd name="T90" fmla="*/ 159 w 334"/>
                <a:gd name="T91" fmla="*/ 55 h 256"/>
                <a:gd name="T92" fmla="*/ 151 w 334"/>
                <a:gd name="T93" fmla="*/ 54 h 256"/>
                <a:gd name="T94" fmla="*/ 142 w 334"/>
                <a:gd name="T95" fmla="*/ 49 h 256"/>
                <a:gd name="T96" fmla="*/ 135 w 334"/>
                <a:gd name="T97" fmla="*/ 46 h 256"/>
                <a:gd name="T98" fmla="*/ 129 w 334"/>
                <a:gd name="T99" fmla="*/ 39 h 256"/>
                <a:gd name="T100" fmla="*/ 124 w 334"/>
                <a:gd name="T101" fmla="*/ 31 h 256"/>
                <a:gd name="T102" fmla="*/ 122 w 334"/>
                <a:gd name="T103" fmla="*/ 20 h 256"/>
                <a:gd name="T104" fmla="*/ 121 w 334"/>
                <a:gd name="T105" fmla="*/ 9 h 256"/>
                <a:gd name="T106" fmla="*/ 116 w 334"/>
                <a:gd name="T107" fmla="*/ 10 h 256"/>
                <a:gd name="T108" fmla="*/ 112 w 334"/>
                <a:gd name="T109" fmla="*/ 10 h 256"/>
                <a:gd name="T110" fmla="*/ 107 w 334"/>
                <a:gd name="T111" fmla="*/ 11 h 256"/>
                <a:gd name="T112" fmla="*/ 102 w 334"/>
                <a:gd name="T113" fmla="*/ 10 h 256"/>
                <a:gd name="T114" fmla="*/ 96 w 334"/>
                <a:gd name="T115" fmla="*/ 9 h 256"/>
                <a:gd name="T116" fmla="*/ 91 w 334"/>
                <a:gd name="T117" fmla="*/ 8 h 256"/>
                <a:gd name="T118" fmla="*/ 85 w 334"/>
                <a:gd name="T119" fmla="*/ 4 h 256"/>
                <a:gd name="T120" fmla="*/ 79 w 334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7" name="Freeform 588"/>
            <p:cNvSpPr>
              <a:spLocks/>
            </p:cNvSpPr>
            <p:nvPr/>
          </p:nvSpPr>
          <p:spPr bwMode="auto">
            <a:xfrm>
              <a:off x="4404" y="1084"/>
              <a:ext cx="258" cy="316"/>
            </a:xfrm>
            <a:custGeom>
              <a:avLst/>
              <a:gdLst>
                <a:gd name="T0" fmla="*/ 130 w 293"/>
                <a:gd name="T1" fmla="*/ 89 h 361"/>
                <a:gd name="T2" fmla="*/ 111 w 293"/>
                <a:gd name="T3" fmla="*/ 92 h 361"/>
                <a:gd name="T4" fmla="*/ 85 w 293"/>
                <a:gd name="T5" fmla="*/ 100 h 361"/>
                <a:gd name="T6" fmla="*/ 60 w 293"/>
                <a:gd name="T7" fmla="*/ 121 h 361"/>
                <a:gd name="T8" fmla="*/ 48 w 293"/>
                <a:gd name="T9" fmla="*/ 147 h 361"/>
                <a:gd name="T10" fmla="*/ 42 w 293"/>
                <a:gd name="T11" fmla="*/ 162 h 361"/>
                <a:gd name="T12" fmla="*/ 37 w 293"/>
                <a:gd name="T13" fmla="*/ 171 h 361"/>
                <a:gd name="T14" fmla="*/ 33 w 293"/>
                <a:gd name="T15" fmla="*/ 178 h 361"/>
                <a:gd name="T16" fmla="*/ 25 w 293"/>
                <a:gd name="T17" fmla="*/ 179 h 361"/>
                <a:gd name="T18" fmla="*/ 16 w 293"/>
                <a:gd name="T19" fmla="*/ 181 h 361"/>
                <a:gd name="T20" fmla="*/ 9 w 293"/>
                <a:gd name="T21" fmla="*/ 182 h 361"/>
                <a:gd name="T22" fmla="*/ 4 w 293"/>
                <a:gd name="T23" fmla="*/ 185 h 361"/>
                <a:gd name="T24" fmla="*/ 1 w 293"/>
                <a:gd name="T25" fmla="*/ 186 h 361"/>
                <a:gd name="T26" fmla="*/ 0 w 293"/>
                <a:gd name="T27" fmla="*/ 183 h 361"/>
                <a:gd name="T28" fmla="*/ 12 w 293"/>
                <a:gd name="T29" fmla="*/ 177 h 361"/>
                <a:gd name="T30" fmla="*/ 29 w 293"/>
                <a:gd name="T31" fmla="*/ 158 h 361"/>
                <a:gd name="T32" fmla="*/ 37 w 293"/>
                <a:gd name="T33" fmla="*/ 137 h 361"/>
                <a:gd name="T34" fmla="*/ 37 w 293"/>
                <a:gd name="T35" fmla="*/ 116 h 361"/>
                <a:gd name="T36" fmla="*/ 37 w 293"/>
                <a:gd name="T37" fmla="*/ 104 h 361"/>
                <a:gd name="T38" fmla="*/ 34 w 293"/>
                <a:gd name="T39" fmla="*/ 89 h 361"/>
                <a:gd name="T40" fmla="*/ 37 w 293"/>
                <a:gd name="T41" fmla="*/ 78 h 361"/>
                <a:gd name="T42" fmla="*/ 48 w 293"/>
                <a:gd name="T43" fmla="*/ 71 h 361"/>
                <a:gd name="T44" fmla="*/ 60 w 293"/>
                <a:gd name="T45" fmla="*/ 58 h 361"/>
                <a:gd name="T46" fmla="*/ 63 w 293"/>
                <a:gd name="T47" fmla="*/ 40 h 361"/>
                <a:gd name="T48" fmla="*/ 68 w 293"/>
                <a:gd name="T49" fmla="*/ 32 h 361"/>
                <a:gd name="T50" fmla="*/ 87 w 293"/>
                <a:gd name="T51" fmla="*/ 27 h 361"/>
                <a:gd name="T52" fmla="*/ 106 w 293"/>
                <a:gd name="T53" fmla="*/ 18 h 361"/>
                <a:gd name="T54" fmla="*/ 122 w 293"/>
                <a:gd name="T55" fmla="*/ 7 h 361"/>
                <a:gd name="T56" fmla="*/ 126 w 293"/>
                <a:gd name="T57" fmla="*/ 8 h 361"/>
                <a:gd name="T58" fmla="*/ 129 w 293"/>
                <a:gd name="T59" fmla="*/ 25 h 361"/>
                <a:gd name="T60" fmla="*/ 135 w 293"/>
                <a:gd name="T61" fmla="*/ 42 h 361"/>
                <a:gd name="T62" fmla="*/ 148 w 293"/>
                <a:gd name="T63" fmla="*/ 57 h 361"/>
                <a:gd name="T64" fmla="*/ 151 w 293"/>
                <a:gd name="T65" fmla="*/ 62 h 361"/>
                <a:gd name="T66" fmla="*/ 140 w 293"/>
                <a:gd name="T67" fmla="*/ 66 h 361"/>
                <a:gd name="T68" fmla="*/ 133 w 293"/>
                <a:gd name="T69" fmla="*/ 73 h 361"/>
                <a:gd name="T70" fmla="*/ 133 w 293"/>
                <a:gd name="T71" fmla="*/ 83 h 3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8" name="Freeform 589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48 w 173"/>
                <a:gd name="T1" fmla="*/ 184 h 351"/>
                <a:gd name="T2" fmla="*/ 42 w 173"/>
                <a:gd name="T3" fmla="*/ 178 h 351"/>
                <a:gd name="T4" fmla="*/ 33 w 173"/>
                <a:gd name="T5" fmla="*/ 178 h 351"/>
                <a:gd name="T6" fmla="*/ 28 w 173"/>
                <a:gd name="T7" fmla="*/ 174 h 351"/>
                <a:gd name="T8" fmla="*/ 29 w 173"/>
                <a:gd name="T9" fmla="*/ 170 h 351"/>
                <a:gd name="T10" fmla="*/ 34 w 173"/>
                <a:gd name="T11" fmla="*/ 165 h 351"/>
                <a:gd name="T12" fmla="*/ 43 w 173"/>
                <a:gd name="T13" fmla="*/ 163 h 351"/>
                <a:gd name="T14" fmla="*/ 50 w 173"/>
                <a:gd name="T15" fmla="*/ 159 h 351"/>
                <a:gd name="T16" fmla="*/ 54 w 173"/>
                <a:gd name="T17" fmla="*/ 153 h 351"/>
                <a:gd name="T18" fmla="*/ 55 w 173"/>
                <a:gd name="T19" fmla="*/ 151 h 351"/>
                <a:gd name="T20" fmla="*/ 54 w 173"/>
                <a:gd name="T21" fmla="*/ 147 h 351"/>
                <a:gd name="T22" fmla="*/ 52 w 173"/>
                <a:gd name="T23" fmla="*/ 143 h 351"/>
                <a:gd name="T24" fmla="*/ 48 w 173"/>
                <a:gd name="T25" fmla="*/ 139 h 351"/>
                <a:gd name="T26" fmla="*/ 39 w 173"/>
                <a:gd name="T27" fmla="*/ 139 h 351"/>
                <a:gd name="T28" fmla="*/ 33 w 173"/>
                <a:gd name="T29" fmla="*/ 143 h 351"/>
                <a:gd name="T30" fmla="*/ 32 w 173"/>
                <a:gd name="T31" fmla="*/ 148 h 351"/>
                <a:gd name="T32" fmla="*/ 30 w 173"/>
                <a:gd name="T33" fmla="*/ 155 h 351"/>
                <a:gd name="T34" fmla="*/ 24 w 173"/>
                <a:gd name="T35" fmla="*/ 160 h 351"/>
                <a:gd name="T36" fmla="*/ 21 w 173"/>
                <a:gd name="T37" fmla="*/ 160 h 351"/>
                <a:gd name="T38" fmla="*/ 18 w 173"/>
                <a:gd name="T39" fmla="*/ 158 h 351"/>
                <a:gd name="T40" fmla="*/ 18 w 173"/>
                <a:gd name="T41" fmla="*/ 152 h 351"/>
                <a:gd name="T42" fmla="*/ 20 w 173"/>
                <a:gd name="T43" fmla="*/ 146 h 351"/>
                <a:gd name="T44" fmla="*/ 24 w 173"/>
                <a:gd name="T45" fmla="*/ 140 h 351"/>
                <a:gd name="T46" fmla="*/ 28 w 173"/>
                <a:gd name="T47" fmla="*/ 134 h 351"/>
                <a:gd name="T48" fmla="*/ 29 w 173"/>
                <a:gd name="T49" fmla="*/ 130 h 351"/>
                <a:gd name="T50" fmla="*/ 29 w 173"/>
                <a:gd name="T51" fmla="*/ 129 h 351"/>
                <a:gd name="T52" fmla="*/ 27 w 173"/>
                <a:gd name="T53" fmla="*/ 124 h 351"/>
                <a:gd name="T54" fmla="*/ 23 w 173"/>
                <a:gd name="T55" fmla="*/ 120 h 351"/>
                <a:gd name="T56" fmla="*/ 16 w 173"/>
                <a:gd name="T57" fmla="*/ 117 h 351"/>
                <a:gd name="T58" fmla="*/ 12 w 173"/>
                <a:gd name="T59" fmla="*/ 119 h 351"/>
                <a:gd name="T60" fmla="*/ 9 w 173"/>
                <a:gd name="T61" fmla="*/ 121 h 351"/>
                <a:gd name="T62" fmla="*/ 6 w 173"/>
                <a:gd name="T63" fmla="*/ 122 h 351"/>
                <a:gd name="T64" fmla="*/ 0 w 173"/>
                <a:gd name="T65" fmla="*/ 107 h 351"/>
                <a:gd name="T66" fmla="*/ 8 w 173"/>
                <a:gd name="T67" fmla="*/ 70 h 351"/>
                <a:gd name="T68" fmla="*/ 32 w 173"/>
                <a:gd name="T69" fmla="*/ 37 h 351"/>
                <a:gd name="T70" fmla="*/ 62 w 173"/>
                <a:gd name="T71" fmla="*/ 13 h 351"/>
                <a:gd name="T72" fmla="*/ 76 w 173"/>
                <a:gd name="T73" fmla="*/ 5 h 351"/>
                <a:gd name="T74" fmla="*/ 81 w 173"/>
                <a:gd name="T75" fmla="*/ 4 h 351"/>
                <a:gd name="T76" fmla="*/ 86 w 173"/>
                <a:gd name="T77" fmla="*/ 0 h 351"/>
                <a:gd name="T78" fmla="*/ 87 w 173"/>
                <a:gd name="T79" fmla="*/ 2 h 351"/>
                <a:gd name="T80" fmla="*/ 81 w 173"/>
                <a:gd name="T81" fmla="*/ 12 h 351"/>
                <a:gd name="T82" fmla="*/ 72 w 173"/>
                <a:gd name="T83" fmla="*/ 33 h 351"/>
                <a:gd name="T84" fmla="*/ 72 w 173"/>
                <a:gd name="T85" fmla="*/ 51 h 351"/>
                <a:gd name="T86" fmla="*/ 77 w 173"/>
                <a:gd name="T87" fmla="*/ 68 h 351"/>
                <a:gd name="T88" fmla="*/ 81 w 173"/>
                <a:gd name="T89" fmla="*/ 88 h 351"/>
                <a:gd name="T90" fmla="*/ 86 w 173"/>
                <a:gd name="T91" fmla="*/ 104 h 351"/>
                <a:gd name="T92" fmla="*/ 86 w 173"/>
                <a:gd name="T93" fmla="*/ 117 h 351"/>
                <a:gd name="T94" fmla="*/ 85 w 173"/>
                <a:gd name="T95" fmla="*/ 138 h 351"/>
                <a:gd name="T96" fmla="*/ 77 w 173"/>
                <a:gd name="T97" fmla="*/ 161 h 351"/>
                <a:gd name="T98" fmla="*/ 62 w 173"/>
                <a:gd name="T99" fmla="*/ 180 h 3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9" name="Freeform 590"/>
            <p:cNvSpPr>
              <a:spLocks/>
            </p:cNvSpPr>
            <p:nvPr/>
          </p:nvSpPr>
          <p:spPr bwMode="auto">
            <a:xfrm>
              <a:off x="4083" y="1237"/>
              <a:ext cx="740" cy="519"/>
            </a:xfrm>
            <a:custGeom>
              <a:avLst/>
              <a:gdLst>
                <a:gd name="T0" fmla="*/ 203 w 844"/>
                <a:gd name="T1" fmla="*/ 260 h 593"/>
                <a:gd name="T2" fmla="*/ 184 w 844"/>
                <a:gd name="T3" fmla="*/ 286 h 593"/>
                <a:gd name="T4" fmla="*/ 176 w 844"/>
                <a:gd name="T5" fmla="*/ 293 h 593"/>
                <a:gd name="T6" fmla="*/ 153 w 844"/>
                <a:gd name="T7" fmla="*/ 259 h 593"/>
                <a:gd name="T8" fmla="*/ 137 w 844"/>
                <a:gd name="T9" fmla="*/ 244 h 593"/>
                <a:gd name="T10" fmla="*/ 124 w 844"/>
                <a:gd name="T11" fmla="*/ 216 h 593"/>
                <a:gd name="T12" fmla="*/ 129 w 844"/>
                <a:gd name="T13" fmla="*/ 163 h 593"/>
                <a:gd name="T14" fmla="*/ 151 w 844"/>
                <a:gd name="T15" fmla="*/ 130 h 593"/>
                <a:gd name="T16" fmla="*/ 154 w 844"/>
                <a:gd name="T17" fmla="*/ 109 h 593"/>
                <a:gd name="T18" fmla="*/ 145 w 844"/>
                <a:gd name="T19" fmla="*/ 130 h 593"/>
                <a:gd name="T20" fmla="*/ 120 w 844"/>
                <a:gd name="T21" fmla="*/ 166 h 593"/>
                <a:gd name="T22" fmla="*/ 70 w 844"/>
                <a:gd name="T23" fmla="*/ 186 h 593"/>
                <a:gd name="T24" fmla="*/ 49 w 844"/>
                <a:gd name="T25" fmla="*/ 185 h 593"/>
                <a:gd name="T26" fmla="*/ 22 w 844"/>
                <a:gd name="T27" fmla="*/ 172 h 593"/>
                <a:gd name="T28" fmla="*/ 10 w 844"/>
                <a:gd name="T29" fmla="*/ 159 h 593"/>
                <a:gd name="T30" fmla="*/ 37 w 844"/>
                <a:gd name="T31" fmla="*/ 145 h 593"/>
                <a:gd name="T32" fmla="*/ 68 w 844"/>
                <a:gd name="T33" fmla="*/ 107 h 593"/>
                <a:gd name="T34" fmla="*/ 112 w 844"/>
                <a:gd name="T35" fmla="*/ 96 h 593"/>
                <a:gd name="T36" fmla="*/ 125 w 844"/>
                <a:gd name="T37" fmla="*/ 96 h 593"/>
                <a:gd name="T38" fmla="*/ 136 w 844"/>
                <a:gd name="T39" fmla="*/ 93 h 593"/>
                <a:gd name="T40" fmla="*/ 127 w 844"/>
                <a:gd name="T41" fmla="*/ 110 h 593"/>
                <a:gd name="T42" fmla="*/ 129 w 844"/>
                <a:gd name="T43" fmla="*/ 116 h 593"/>
                <a:gd name="T44" fmla="*/ 140 w 844"/>
                <a:gd name="T45" fmla="*/ 116 h 593"/>
                <a:gd name="T46" fmla="*/ 148 w 844"/>
                <a:gd name="T47" fmla="*/ 100 h 593"/>
                <a:gd name="T48" fmla="*/ 147 w 844"/>
                <a:gd name="T49" fmla="*/ 91 h 593"/>
                <a:gd name="T50" fmla="*/ 153 w 844"/>
                <a:gd name="T51" fmla="*/ 102 h 593"/>
                <a:gd name="T52" fmla="*/ 171 w 844"/>
                <a:gd name="T53" fmla="*/ 105 h 593"/>
                <a:gd name="T54" fmla="*/ 189 w 844"/>
                <a:gd name="T55" fmla="*/ 102 h 593"/>
                <a:gd name="T56" fmla="*/ 203 w 844"/>
                <a:gd name="T57" fmla="*/ 92 h 593"/>
                <a:gd name="T58" fmla="*/ 222 w 844"/>
                <a:gd name="T59" fmla="*/ 88 h 593"/>
                <a:gd name="T60" fmla="*/ 234 w 844"/>
                <a:gd name="T61" fmla="*/ 65 h 593"/>
                <a:gd name="T62" fmla="*/ 274 w 844"/>
                <a:gd name="T63" fmla="*/ 10 h 593"/>
                <a:gd name="T64" fmla="*/ 324 w 844"/>
                <a:gd name="T65" fmla="*/ 0 h 593"/>
                <a:gd name="T66" fmla="*/ 352 w 844"/>
                <a:gd name="T67" fmla="*/ 4 h 593"/>
                <a:gd name="T68" fmla="*/ 389 w 844"/>
                <a:gd name="T69" fmla="*/ 18 h 593"/>
                <a:gd name="T70" fmla="*/ 424 w 844"/>
                <a:gd name="T71" fmla="*/ 22 h 593"/>
                <a:gd name="T72" fmla="*/ 431 w 844"/>
                <a:gd name="T73" fmla="*/ 30 h 593"/>
                <a:gd name="T74" fmla="*/ 388 w 844"/>
                <a:gd name="T75" fmla="*/ 84 h 593"/>
                <a:gd name="T76" fmla="*/ 345 w 844"/>
                <a:gd name="T77" fmla="*/ 111 h 593"/>
                <a:gd name="T78" fmla="*/ 298 w 844"/>
                <a:gd name="T79" fmla="*/ 125 h 593"/>
                <a:gd name="T80" fmla="*/ 257 w 844"/>
                <a:gd name="T81" fmla="*/ 117 h 593"/>
                <a:gd name="T82" fmla="*/ 229 w 844"/>
                <a:gd name="T83" fmla="*/ 105 h 593"/>
                <a:gd name="T84" fmla="*/ 215 w 844"/>
                <a:gd name="T85" fmla="*/ 97 h 593"/>
                <a:gd name="T86" fmla="*/ 196 w 844"/>
                <a:gd name="T87" fmla="*/ 102 h 593"/>
                <a:gd name="T88" fmla="*/ 193 w 844"/>
                <a:gd name="T89" fmla="*/ 110 h 593"/>
                <a:gd name="T90" fmla="*/ 210 w 844"/>
                <a:gd name="T91" fmla="*/ 110 h 593"/>
                <a:gd name="T92" fmla="*/ 232 w 844"/>
                <a:gd name="T93" fmla="*/ 108 h 593"/>
                <a:gd name="T94" fmla="*/ 267 w 844"/>
                <a:gd name="T95" fmla="*/ 118 h 593"/>
                <a:gd name="T96" fmla="*/ 311 w 844"/>
                <a:gd name="T97" fmla="*/ 157 h 593"/>
                <a:gd name="T98" fmla="*/ 329 w 844"/>
                <a:gd name="T99" fmla="*/ 213 h 593"/>
                <a:gd name="T100" fmla="*/ 315 w 844"/>
                <a:gd name="T101" fmla="*/ 227 h 593"/>
                <a:gd name="T102" fmla="*/ 263 w 844"/>
                <a:gd name="T103" fmla="*/ 208 h 593"/>
                <a:gd name="T104" fmla="*/ 228 w 844"/>
                <a:gd name="T105" fmla="*/ 200 h 593"/>
                <a:gd name="T106" fmla="*/ 203 w 844"/>
                <a:gd name="T107" fmla="*/ 167 h 593"/>
                <a:gd name="T108" fmla="*/ 192 w 844"/>
                <a:gd name="T109" fmla="*/ 126 h 593"/>
                <a:gd name="T110" fmla="*/ 175 w 844"/>
                <a:gd name="T111" fmla="*/ 111 h 593"/>
                <a:gd name="T112" fmla="*/ 161 w 844"/>
                <a:gd name="T113" fmla="*/ 110 h 593"/>
                <a:gd name="T114" fmla="*/ 167 w 844"/>
                <a:gd name="T115" fmla="*/ 126 h 593"/>
                <a:gd name="T116" fmla="*/ 199 w 844"/>
                <a:gd name="T117" fmla="*/ 158 h 59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0" name="Freeform 591"/>
            <p:cNvSpPr>
              <a:spLocks/>
            </p:cNvSpPr>
            <p:nvPr/>
          </p:nvSpPr>
          <p:spPr bwMode="auto">
            <a:xfrm>
              <a:off x="4096" y="1160"/>
              <a:ext cx="221" cy="226"/>
            </a:xfrm>
            <a:custGeom>
              <a:avLst/>
              <a:gdLst>
                <a:gd name="T0" fmla="*/ 98 w 253"/>
                <a:gd name="T1" fmla="*/ 128 h 258"/>
                <a:gd name="T2" fmla="*/ 102 w 253"/>
                <a:gd name="T3" fmla="*/ 121 h 258"/>
                <a:gd name="T4" fmla="*/ 111 w 253"/>
                <a:gd name="T5" fmla="*/ 118 h 258"/>
                <a:gd name="T6" fmla="*/ 115 w 253"/>
                <a:gd name="T7" fmla="*/ 121 h 258"/>
                <a:gd name="T8" fmla="*/ 118 w 253"/>
                <a:gd name="T9" fmla="*/ 124 h 258"/>
                <a:gd name="T10" fmla="*/ 121 w 253"/>
                <a:gd name="T11" fmla="*/ 125 h 258"/>
                <a:gd name="T12" fmla="*/ 127 w 253"/>
                <a:gd name="T13" fmla="*/ 126 h 258"/>
                <a:gd name="T14" fmla="*/ 129 w 253"/>
                <a:gd name="T15" fmla="*/ 126 h 258"/>
                <a:gd name="T16" fmla="*/ 127 w 253"/>
                <a:gd name="T17" fmla="*/ 121 h 258"/>
                <a:gd name="T18" fmla="*/ 122 w 253"/>
                <a:gd name="T19" fmla="*/ 117 h 258"/>
                <a:gd name="T20" fmla="*/ 118 w 253"/>
                <a:gd name="T21" fmla="*/ 117 h 258"/>
                <a:gd name="T22" fmla="*/ 112 w 253"/>
                <a:gd name="T23" fmla="*/ 117 h 258"/>
                <a:gd name="T24" fmla="*/ 107 w 253"/>
                <a:gd name="T25" fmla="*/ 111 h 258"/>
                <a:gd name="T26" fmla="*/ 105 w 253"/>
                <a:gd name="T27" fmla="*/ 106 h 258"/>
                <a:gd name="T28" fmla="*/ 106 w 253"/>
                <a:gd name="T29" fmla="*/ 102 h 258"/>
                <a:gd name="T30" fmla="*/ 108 w 253"/>
                <a:gd name="T31" fmla="*/ 99 h 258"/>
                <a:gd name="T32" fmla="*/ 111 w 253"/>
                <a:gd name="T33" fmla="*/ 95 h 258"/>
                <a:gd name="T34" fmla="*/ 117 w 253"/>
                <a:gd name="T35" fmla="*/ 94 h 258"/>
                <a:gd name="T36" fmla="*/ 122 w 253"/>
                <a:gd name="T37" fmla="*/ 79 h 258"/>
                <a:gd name="T38" fmla="*/ 118 w 253"/>
                <a:gd name="T39" fmla="*/ 54 h 258"/>
                <a:gd name="T40" fmla="*/ 101 w 253"/>
                <a:gd name="T41" fmla="*/ 33 h 258"/>
                <a:gd name="T42" fmla="*/ 72 w 253"/>
                <a:gd name="T43" fmla="*/ 18 h 258"/>
                <a:gd name="T44" fmla="*/ 45 w 253"/>
                <a:gd name="T45" fmla="*/ 13 h 258"/>
                <a:gd name="T46" fmla="*/ 29 w 253"/>
                <a:gd name="T47" fmla="*/ 10 h 258"/>
                <a:gd name="T48" fmla="*/ 15 w 253"/>
                <a:gd name="T49" fmla="*/ 4 h 258"/>
                <a:gd name="T50" fmla="*/ 3 w 253"/>
                <a:gd name="T51" fmla="*/ 2 h 258"/>
                <a:gd name="T52" fmla="*/ 4 w 253"/>
                <a:gd name="T53" fmla="*/ 7 h 258"/>
                <a:gd name="T54" fmla="*/ 12 w 253"/>
                <a:gd name="T55" fmla="*/ 22 h 258"/>
                <a:gd name="T56" fmla="*/ 18 w 253"/>
                <a:gd name="T57" fmla="*/ 40 h 258"/>
                <a:gd name="T58" fmla="*/ 23 w 253"/>
                <a:gd name="T59" fmla="*/ 57 h 258"/>
                <a:gd name="T60" fmla="*/ 27 w 253"/>
                <a:gd name="T61" fmla="*/ 73 h 258"/>
                <a:gd name="T62" fmla="*/ 34 w 253"/>
                <a:gd name="T63" fmla="*/ 95 h 258"/>
                <a:gd name="T64" fmla="*/ 52 w 253"/>
                <a:gd name="T65" fmla="*/ 117 h 258"/>
                <a:gd name="T66" fmla="*/ 80 w 253"/>
                <a:gd name="T67" fmla="*/ 131 h 2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1" name="Freeform 592"/>
            <p:cNvSpPr>
              <a:spLocks/>
            </p:cNvSpPr>
            <p:nvPr/>
          </p:nvSpPr>
          <p:spPr bwMode="auto">
            <a:xfrm>
              <a:off x="4334" y="1293"/>
              <a:ext cx="23" cy="25"/>
            </a:xfrm>
            <a:custGeom>
              <a:avLst/>
              <a:gdLst>
                <a:gd name="T0" fmla="*/ 0 w 26"/>
                <a:gd name="T1" fmla="*/ 6 h 28"/>
                <a:gd name="T2" fmla="*/ 1 w 26"/>
                <a:gd name="T3" fmla="*/ 4 h 28"/>
                <a:gd name="T4" fmla="*/ 4 w 26"/>
                <a:gd name="T5" fmla="*/ 2 h 28"/>
                <a:gd name="T6" fmla="*/ 4 w 26"/>
                <a:gd name="T7" fmla="*/ 0 h 28"/>
                <a:gd name="T8" fmla="*/ 8 w 26"/>
                <a:gd name="T9" fmla="*/ 0 h 28"/>
                <a:gd name="T10" fmla="*/ 10 w 26"/>
                <a:gd name="T11" fmla="*/ 2 h 28"/>
                <a:gd name="T12" fmla="*/ 12 w 26"/>
                <a:gd name="T13" fmla="*/ 4 h 28"/>
                <a:gd name="T14" fmla="*/ 13 w 26"/>
                <a:gd name="T15" fmla="*/ 4 h 28"/>
                <a:gd name="T16" fmla="*/ 14 w 26"/>
                <a:gd name="T17" fmla="*/ 9 h 28"/>
                <a:gd name="T18" fmla="*/ 13 w 26"/>
                <a:gd name="T19" fmla="*/ 11 h 28"/>
                <a:gd name="T20" fmla="*/ 12 w 26"/>
                <a:gd name="T21" fmla="*/ 13 h 28"/>
                <a:gd name="T22" fmla="*/ 10 w 26"/>
                <a:gd name="T23" fmla="*/ 15 h 28"/>
                <a:gd name="T24" fmla="*/ 9 w 26"/>
                <a:gd name="T25" fmla="*/ 16 h 28"/>
                <a:gd name="T26" fmla="*/ 5 w 26"/>
                <a:gd name="T27" fmla="*/ 15 h 28"/>
                <a:gd name="T28" fmla="*/ 4 w 26"/>
                <a:gd name="T29" fmla="*/ 13 h 28"/>
                <a:gd name="T30" fmla="*/ 1 w 26"/>
                <a:gd name="T31" fmla="*/ 10 h 28"/>
                <a:gd name="T32" fmla="*/ 0 w 26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2" name="Freeform 593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3 w 29"/>
                <a:gd name="T3" fmla="*/ 1 h 29"/>
                <a:gd name="T4" fmla="*/ 7 w 29"/>
                <a:gd name="T5" fmla="*/ 0 h 29"/>
                <a:gd name="T6" fmla="*/ 10 w 29"/>
                <a:gd name="T7" fmla="*/ 2 h 29"/>
                <a:gd name="T8" fmla="*/ 12 w 29"/>
                <a:gd name="T9" fmla="*/ 3 h 29"/>
                <a:gd name="T10" fmla="*/ 14 w 29"/>
                <a:gd name="T11" fmla="*/ 4 h 29"/>
                <a:gd name="T12" fmla="*/ 14 w 29"/>
                <a:gd name="T13" fmla="*/ 7 h 29"/>
                <a:gd name="T14" fmla="*/ 14 w 29"/>
                <a:gd name="T15" fmla="*/ 10 h 29"/>
                <a:gd name="T16" fmla="*/ 13 w 29"/>
                <a:gd name="T17" fmla="*/ 12 h 29"/>
                <a:gd name="T18" fmla="*/ 10 w 29"/>
                <a:gd name="T19" fmla="*/ 14 h 29"/>
                <a:gd name="T20" fmla="*/ 7 w 29"/>
                <a:gd name="T21" fmla="*/ 14 h 29"/>
                <a:gd name="T22" fmla="*/ 3 w 29"/>
                <a:gd name="T23" fmla="*/ 13 h 29"/>
                <a:gd name="T24" fmla="*/ 3 w 29"/>
                <a:gd name="T25" fmla="*/ 11 h 29"/>
                <a:gd name="T26" fmla="*/ 2 w 29"/>
                <a:gd name="T27" fmla="*/ 9 h 29"/>
                <a:gd name="T28" fmla="*/ 0 w 29"/>
                <a:gd name="T29" fmla="*/ 6 h 29"/>
                <a:gd name="T30" fmla="*/ 0 w 29"/>
                <a:gd name="T31" fmla="*/ 3 h 29"/>
                <a:gd name="T32" fmla="*/ 2 w 29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3" name="Freeform 594"/>
            <p:cNvSpPr>
              <a:spLocks/>
            </p:cNvSpPr>
            <p:nvPr/>
          </p:nvSpPr>
          <p:spPr bwMode="auto">
            <a:xfrm>
              <a:off x="4325" y="1356"/>
              <a:ext cx="25" cy="27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6 w 27"/>
                <a:gd name="T5" fmla="*/ 0 h 29"/>
                <a:gd name="T6" fmla="*/ 13 w 27"/>
                <a:gd name="T7" fmla="*/ 0 h 29"/>
                <a:gd name="T8" fmla="*/ 17 w 27"/>
                <a:gd name="T9" fmla="*/ 4 h 29"/>
                <a:gd name="T10" fmla="*/ 18 w 27"/>
                <a:gd name="T11" fmla="*/ 7 h 29"/>
                <a:gd name="T12" fmla="*/ 18 w 27"/>
                <a:gd name="T13" fmla="*/ 10 h 29"/>
                <a:gd name="T14" fmla="*/ 17 w 27"/>
                <a:gd name="T15" fmla="*/ 16 h 29"/>
                <a:gd name="T16" fmla="*/ 16 w 27"/>
                <a:gd name="T17" fmla="*/ 18 h 29"/>
                <a:gd name="T18" fmla="*/ 13 w 27"/>
                <a:gd name="T19" fmla="*/ 19 h 29"/>
                <a:gd name="T20" fmla="*/ 8 w 27"/>
                <a:gd name="T21" fmla="*/ 20 h 29"/>
                <a:gd name="T22" fmla="*/ 6 w 27"/>
                <a:gd name="T23" fmla="*/ 20 h 29"/>
                <a:gd name="T24" fmla="*/ 3 w 27"/>
                <a:gd name="T25" fmla="*/ 18 h 29"/>
                <a:gd name="T26" fmla="*/ 1 w 27"/>
                <a:gd name="T27" fmla="*/ 16 h 29"/>
                <a:gd name="T28" fmla="*/ 0 w 27"/>
                <a:gd name="T29" fmla="*/ 10 h 29"/>
                <a:gd name="T30" fmla="*/ 0 w 27"/>
                <a:gd name="T31" fmla="*/ 7 h 29"/>
                <a:gd name="T32" fmla="*/ 2 w 27"/>
                <a:gd name="T33" fmla="*/ 6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4" name="Freeform 595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6 h 27"/>
                <a:gd name="T6" fmla="*/ 0 w 28"/>
                <a:gd name="T7" fmla="*/ 12 h 27"/>
                <a:gd name="T8" fmla="*/ 2 w 28"/>
                <a:gd name="T9" fmla="*/ 16 h 27"/>
                <a:gd name="T10" fmla="*/ 4 w 28"/>
                <a:gd name="T11" fmla="*/ 17 h 27"/>
                <a:gd name="T12" fmla="*/ 8 w 28"/>
                <a:gd name="T13" fmla="*/ 18 h 27"/>
                <a:gd name="T14" fmla="*/ 12 w 28"/>
                <a:gd name="T15" fmla="*/ 18 h 27"/>
                <a:gd name="T16" fmla="*/ 14 w 28"/>
                <a:gd name="T17" fmla="*/ 17 h 27"/>
                <a:gd name="T18" fmla="*/ 15 w 28"/>
                <a:gd name="T19" fmla="*/ 16 h 27"/>
                <a:gd name="T20" fmla="*/ 16 w 28"/>
                <a:gd name="T21" fmla="*/ 11 h 27"/>
                <a:gd name="T22" fmla="*/ 16 w 28"/>
                <a:gd name="T23" fmla="*/ 6 h 27"/>
                <a:gd name="T24" fmla="*/ 15 w 28"/>
                <a:gd name="T25" fmla="*/ 6 h 27"/>
                <a:gd name="T26" fmla="*/ 13 w 28"/>
                <a:gd name="T27" fmla="*/ 3 h 27"/>
                <a:gd name="T28" fmla="*/ 10 w 28"/>
                <a:gd name="T29" fmla="*/ 0 h 27"/>
                <a:gd name="T30" fmla="*/ 5 w 28"/>
                <a:gd name="T31" fmla="*/ 0 h 27"/>
                <a:gd name="T32" fmla="*/ 4 w 28"/>
                <a:gd name="T33" fmla="*/ 1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5" name="Freeform 596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11 h 25"/>
                <a:gd name="T2" fmla="*/ 0 w 24"/>
                <a:gd name="T3" fmla="*/ 6 h 25"/>
                <a:gd name="T4" fmla="*/ 0 w 24"/>
                <a:gd name="T5" fmla="*/ 6 h 25"/>
                <a:gd name="T6" fmla="*/ 4 w 24"/>
                <a:gd name="T7" fmla="*/ 3 h 25"/>
                <a:gd name="T8" fmla="*/ 4 w 24"/>
                <a:gd name="T9" fmla="*/ 1 h 25"/>
                <a:gd name="T10" fmla="*/ 9 w 24"/>
                <a:gd name="T11" fmla="*/ 0 h 25"/>
                <a:gd name="T12" fmla="*/ 11 w 24"/>
                <a:gd name="T13" fmla="*/ 1 h 25"/>
                <a:gd name="T14" fmla="*/ 12 w 24"/>
                <a:gd name="T15" fmla="*/ 4 h 25"/>
                <a:gd name="T16" fmla="*/ 12 w 24"/>
                <a:gd name="T17" fmla="*/ 6 h 25"/>
                <a:gd name="T18" fmla="*/ 12 w 24"/>
                <a:gd name="T19" fmla="*/ 7 h 25"/>
                <a:gd name="T20" fmla="*/ 12 w 24"/>
                <a:gd name="T21" fmla="*/ 13 h 25"/>
                <a:gd name="T22" fmla="*/ 11 w 24"/>
                <a:gd name="T23" fmla="*/ 15 h 25"/>
                <a:gd name="T24" fmla="*/ 9 w 24"/>
                <a:gd name="T25" fmla="*/ 16 h 25"/>
                <a:gd name="T26" fmla="*/ 7 w 24"/>
                <a:gd name="T27" fmla="*/ 16 h 25"/>
                <a:gd name="T28" fmla="*/ 4 w 24"/>
                <a:gd name="T29" fmla="*/ 15 h 25"/>
                <a:gd name="T30" fmla="*/ 3 w 24"/>
                <a:gd name="T31" fmla="*/ 13 h 25"/>
                <a:gd name="T32" fmla="*/ 0 w 24"/>
                <a:gd name="T33" fmla="*/ 1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6" name="Freeform 597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3 w 22"/>
                <a:gd name="T1" fmla="*/ 14 h 29"/>
                <a:gd name="T2" fmla="*/ 2 w 22"/>
                <a:gd name="T3" fmla="*/ 14 h 29"/>
                <a:gd name="T4" fmla="*/ 0 w 22"/>
                <a:gd name="T5" fmla="*/ 12 h 29"/>
                <a:gd name="T6" fmla="*/ 0 w 22"/>
                <a:gd name="T7" fmla="*/ 9 h 29"/>
                <a:gd name="T8" fmla="*/ 0 w 22"/>
                <a:gd name="T9" fmla="*/ 7 h 29"/>
                <a:gd name="T10" fmla="*/ 2 w 22"/>
                <a:gd name="T11" fmla="*/ 3 h 29"/>
                <a:gd name="T12" fmla="*/ 3 w 22"/>
                <a:gd name="T13" fmla="*/ 3 h 29"/>
                <a:gd name="T14" fmla="*/ 6 w 22"/>
                <a:gd name="T15" fmla="*/ 1 h 29"/>
                <a:gd name="T16" fmla="*/ 7 w 22"/>
                <a:gd name="T17" fmla="*/ 0 h 29"/>
                <a:gd name="T18" fmla="*/ 8 w 22"/>
                <a:gd name="T19" fmla="*/ 1 h 29"/>
                <a:gd name="T20" fmla="*/ 10 w 22"/>
                <a:gd name="T21" fmla="*/ 3 h 29"/>
                <a:gd name="T22" fmla="*/ 10 w 22"/>
                <a:gd name="T23" fmla="*/ 5 h 29"/>
                <a:gd name="T24" fmla="*/ 10 w 22"/>
                <a:gd name="T25" fmla="*/ 7 h 29"/>
                <a:gd name="T26" fmla="*/ 10 w 22"/>
                <a:gd name="T27" fmla="*/ 9 h 29"/>
                <a:gd name="T28" fmla="*/ 9 w 22"/>
                <a:gd name="T29" fmla="*/ 12 h 29"/>
                <a:gd name="T30" fmla="*/ 7 w 22"/>
                <a:gd name="T31" fmla="*/ 14 h 29"/>
                <a:gd name="T32" fmla="*/ 3 w 22"/>
                <a:gd name="T33" fmla="*/ 14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7" name="Freeform 598"/>
            <p:cNvSpPr>
              <a:spLocks/>
            </p:cNvSpPr>
            <p:nvPr/>
          </p:nvSpPr>
          <p:spPr bwMode="auto">
            <a:xfrm>
              <a:off x="4343" y="1384"/>
              <a:ext cx="23" cy="28"/>
            </a:xfrm>
            <a:custGeom>
              <a:avLst/>
              <a:gdLst>
                <a:gd name="T0" fmla="*/ 1 w 26"/>
                <a:gd name="T1" fmla="*/ 7 h 33"/>
                <a:gd name="T2" fmla="*/ 4 w 26"/>
                <a:gd name="T3" fmla="*/ 5 h 33"/>
                <a:gd name="T4" fmla="*/ 4 w 26"/>
                <a:gd name="T5" fmla="*/ 3 h 33"/>
                <a:gd name="T6" fmla="*/ 6 w 26"/>
                <a:gd name="T7" fmla="*/ 2 h 33"/>
                <a:gd name="T8" fmla="*/ 9 w 26"/>
                <a:gd name="T9" fmla="*/ 0 h 33"/>
                <a:gd name="T10" fmla="*/ 12 w 26"/>
                <a:gd name="T11" fmla="*/ 2 h 33"/>
                <a:gd name="T12" fmla="*/ 13 w 26"/>
                <a:gd name="T13" fmla="*/ 3 h 33"/>
                <a:gd name="T14" fmla="*/ 14 w 26"/>
                <a:gd name="T15" fmla="*/ 5 h 33"/>
                <a:gd name="T16" fmla="*/ 14 w 26"/>
                <a:gd name="T17" fmla="*/ 7 h 33"/>
                <a:gd name="T18" fmla="*/ 12 w 26"/>
                <a:gd name="T19" fmla="*/ 10 h 33"/>
                <a:gd name="T20" fmla="*/ 11 w 26"/>
                <a:gd name="T21" fmla="*/ 12 h 33"/>
                <a:gd name="T22" fmla="*/ 8 w 26"/>
                <a:gd name="T23" fmla="*/ 14 h 33"/>
                <a:gd name="T24" fmla="*/ 4 w 26"/>
                <a:gd name="T25" fmla="*/ 14 h 33"/>
                <a:gd name="T26" fmla="*/ 4 w 26"/>
                <a:gd name="T27" fmla="*/ 14 h 33"/>
                <a:gd name="T28" fmla="*/ 1 w 26"/>
                <a:gd name="T29" fmla="*/ 12 h 33"/>
                <a:gd name="T30" fmla="*/ 0 w 26"/>
                <a:gd name="T31" fmla="*/ 10 h 33"/>
                <a:gd name="T32" fmla="*/ 1 w 26"/>
                <a:gd name="T33" fmla="*/ 7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8" name="Freeform 599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16 w 26"/>
                <a:gd name="T1" fmla="*/ 2 h 27"/>
                <a:gd name="T2" fmla="*/ 19 w 26"/>
                <a:gd name="T3" fmla="*/ 2 h 27"/>
                <a:gd name="T4" fmla="*/ 21 w 26"/>
                <a:gd name="T5" fmla="*/ 3 h 27"/>
                <a:gd name="T6" fmla="*/ 21 w 26"/>
                <a:gd name="T7" fmla="*/ 5 h 27"/>
                <a:gd name="T8" fmla="*/ 20 w 26"/>
                <a:gd name="T9" fmla="*/ 7 h 27"/>
                <a:gd name="T10" fmla="*/ 16 w 26"/>
                <a:gd name="T11" fmla="*/ 8 h 27"/>
                <a:gd name="T12" fmla="*/ 13 w 26"/>
                <a:gd name="T13" fmla="*/ 9 h 27"/>
                <a:gd name="T14" fmla="*/ 12 w 26"/>
                <a:gd name="T15" fmla="*/ 10 h 27"/>
                <a:gd name="T16" fmla="*/ 9 w 26"/>
                <a:gd name="T17" fmla="*/ 10 h 27"/>
                <a:gd name="T18" fmla="*/ 5 w 26"/>
                <a:gd name="T19" fmla="*/ 9 h 27"/>
                <a:gd name="T20" fmla="*/ 2 w 26"/>
                <a:gd name="T21" fmla="*/ 7 h 27"/>
                <a:gd name="T22" fmla="*/ 0 w 26"/>
                <a:gd name="T23" fmla="*/ 6 h 27"/>
                <a:gd name="T24" fmla="*/ 1 w 26"/>
                <a:gd name="T25" fmla="*/ 4 h 27"/>
                <a:gd name="T26" fmla="*/ 4 w 26"/>
                <a:gd name="T27" fmla="*/ 2 h 27"/>
                <a:gd name="T28" fmla="*/ 8 w 26"/>
                <a:gd name="T29" fmla="*/ 2 h 27"/>
                <a:gd name="T30" fmla="*/ 13 w 26"/>
                <a:gd name="T31" fmla="*/ 0 h 27"/>
                <a:gd name="T32" fmla="*/ 16 w 26"/>
                <a:gd name="T33" fmla="*/ 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9" name="Freeform 600"/>
            <p:cNvSpPr>
              <a:spLocks/>
            </p:cNvSpPr>
            <p:nvPr/>
          </p:nvSpPr>
          <p:spPr bwMode="auto">
            <a:xfrm>
              <a:off x="4117" y="1423"/>
              <a:ext cx="189" cy="128"/>
            </a:xfrm>
            <a:custGeom>
              <a:avLst/>
              <a:gdLst>
                <a:gd name="T0" fmla="*/ 109 w 216"/>
                <a:gd name="T1" fmla="*/ 8 h 148"/>
                <a:gd name="T2" fmla="*/ 107 w 216"/>
                <a:gd name="T3" fmla="*/ 6 h 148"/>
                <a:gd name="T4" fmla="*/ 105 w 216"/>
                <a:gd name="T5" fmla="*/ 3 h 148"/>
                <a:gd name="T6" fmla="*/ 102 w 216"/>
                <a:gd name="T7" fmla="*/ 8 h 148"/>
                <a:gd name="T8" fmla="*/ 89 w 216"/>
                <a:gd name="T9" fmla="*/ 6 h 148"/>
                <a:gd name="T10" fmla="*/ 66 w 216"/>
                <a:gd name="T11" fmla="*/ 1 h 148"/>
                <a:gd name="T12" fmla="*/ 48 w 216"/>
                <a:gd name="T13" fmla="*/ 1 h 148"/>
                <a:gd name="T14" fmla="*/ 46 w 216"/>
                <a:gd name="T15" fmla="*/ 3 h 148"/>
                <a:gd name="T16" fmla="*/ 60 w 216"/>
                <a:gd name="T17" fmla="*/ 3 h 148"/>
                <a:gd name="T18" fmla="*/ 81 w 216"/>
                <a:gd name="T19" fmla="*/ 7 h 148"/>
                <a:gd name="T20" fmla="*/ 94 w 216"/>
                <a:gd name="T21" fmla="*/ 13 h 148"/>
                <a:gd name="T22" fmla="*/ 92 w 216"/>
                <a:gd name="T23" fmla="*/ 16 h 148"/>
                <a:gd name="T24" fmla="*/ 83 w 216"/>
                <a:gd name="T25" fmla="*/ 20 h 148"/>
                <a:gd name="T26" fmla="*/ 74 w 216"/>
                <a:gd name="T27" fmla="*/ 22 h 148"/>
                <a:gd name="T28" fmla="*/ 57 w 216"/>
                <a:gd name="T29" fmla="*/ 17 h 148"/>
                <a:gd name="T30" fmla="*/ 38 w 216"/>
                <a:gd name="T31" fmla="*/ 16 h 148"/>
                <a:gd name="T32" fmla="*/ 28 w 216"/>
                <a:gd name="T33" fmla="*/ 19 h 148"/>
                <a:gd name="T34" fmla="*/ 35 w 216"/>
                <a:gd name="T35" fmla="*/ 19 h 148"/>
                <a:gd name="T36" fmla="*/ 45 w 216"/>
                <a:gd name="T37" fmla="*/ 19 h 148"/>
                <a:gd name="T38" fmla="*/ 54 w 216"/>
                <a:gd name="T39" fmla="*/ 22 h 148"/>
                <a:gd name="T40" fmla="*/ 68 w 216"/>
                <a:gd name="T41" fmla="*/ 25 h 148"/>
                <a:gd name="T42" fmla="*/ 73 w 216"/>
                <a:gd name="T43" fmla="*/ 28 h 148"/>
                <a:gd name="T44" fmla="*/ 64 w 216"/>
                <a:gd name="T45" fmla="*/ 31 h 148"/>
                <a:gd name="T46" fmla="*/ 55 w 216"/>
                <a:gd name="T47" fmla="*/ 35 h 148"/>
                <a:gd name="T48" fmla="*/ 50 w 216"/>
                <a:gd name="T49" fmla="*/ 35 h 148"/>
                <a:gd name="T50" fmla="*/ 40 w 216"/>
                <a:gd name="T51" fmla="*/ 33 h 148"/>
                <a:gd name="T52" fmla="*/ 33 w 216"/>
                <a:gd name="T53" fmla="*/ 30 h 148"/>
                <a:gd name="T54" fmla="*/ 23 w 216"/>
                <a:gd name="T55" fmla="*/ 30 h 148"/>
                <a:gd name="T56" fmla="*/ 35 w 216"/>
                <a:gd name="T57" fmla="*/ 35 h 148"/>
                <a:gd name="T58" fmla="*/ 39 w 216"/>
                <a:gd name="T59" fmla="*/ 40 h 148"/>
                <a:gd name="T60" fmla="*/ 22 w 216"/>
                <a:gd name="T61" fmla="*/ 44 h 148"/>
                <a:gd name="T62" fmla="*/ 5 w 216"/>
                <a:gd name="T63" fmla="*/ 48 h 148"/>
                <a:gd name="T64" fmla="*/ 0 w 216"/>
                <a:gd name="T65" fmla="*/ 51 h 148"/>
                <a:gd name="T66" fmla="*/ 10 w 216"/>
                <a:gd name="T67" fmla="*/ 51 h 148"/>
                <a:gd name="T68" fmla="*/ 27 w 216"/>
                <a:gd name="T69" fmla="*/ 48 h 148"/>
                <a:gd name="T70" fmla="*/ 45 w 216"/>
                <a:gd name="T71" fmla="*/ 43 h 148"/>
                <a:gd name="T72" fmla="*/ 45 w 216"/>
                <a:gd name="T73" fmla="*/ 55 h 148"/>
                <a:gd name="T74" fmla="*/ 37 w 216"/>
                <a:gd name="T75" fmla="*/ 71 h 148"/>
                <a:gd name="T76" fmla="*/ 40 w 216"/>
                <a:gd name="T77" fmla="*/ 69 h 148"/>
                <a:gd name="T78" fmla="*/ 53 w 216"/>
                <a:gd name="T79" fmla="*/ 48 h 148"/>
                <a:gd name="T80" fmla="*/ 60 w 216"/>
                <a:gd name="T81" fmla="*/ 40 h 148"/>
                <a:gd name="T82" fmla="*/ 72 w 216"/>
                <a:gd name="T83" fmla="*/ 36 h 148"/>
                <a:gd name="T84" fmla="*/ 80 w 216"/>
                <a:gd name="T85" fmla="*/ 32 h 148"/>
                <a:gd name="T86" fmla="*/ 77 w 216"/>
                <a:gd name="T87" fmla="*/ 55 h 148"/>
                <a:gd name="T88" fmla="*/ 74 w 216"/>
                <a:gd name="T89" fmla="*/ 66 h 148"/>
                <a:gd name="T90" fmla="*/ 81 w 216"/>
                <a:gd name="T91" fmla="*/ 55 h 148"/>
                <a:gd name="T92" fmla="*/ 86 w 216"/>
                <a:gd name="T93" fmla="*/ 30 h 148"/>
                <a:gd name="T94" fmla="*/ 96 w 216"/>
                <a:gd name="T95" fmla="*/ 19 h 148"/>
                <a:gd name="T96" fmla="*/ 102 w 216"/>
                <a:gd name="T97" fmla="*/ 16 h 148"/>
                <a:gd name="T98" fmla="*/ 102 w 216"/>
                <a:gd name="T99" fmla="*/ 26 h 148"/>
                <a:gd name="T100" fmla="*/ 101 w 216"/>
                <a:gd name="T101" fmla="*/ 50 h 148"/>
                <a:gd name="T102" fmla="*/ 109 w 216"/>
                <a:gd name="T103" fmla="*/ 18 h 1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0" name="Freeform 601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86 w 173"/>
                <a:gd name="T1" fmla="*/ 81 h 165"/>
                <a:gd name="T2" fmla="*/ 87 w 173"/>
                <a:gd name="T3" fmla="*/ 80 h 165"/>
                <a:gd name="T4" fmla="*/ 85 w 173"/>
                <a:gd name="T5" fmla="*/ 75 h 165"/>
                <a:gd name="T6" fmla="*/ 79 w 173"/>
                <a:gd name="T7" fmla="*/ 69 h 165"/>
                <a:gd name="T8" fmla="*/ 78 w 173"/>
                <a:gd name="T9" fmla="*/ 58 h 165"/>
                <a:gd name="T10" fmla="*/ 75 w 173"/>
                <a:gd name="T11" fmla="*/ 39 h 165"/>
                <a:gd name="T12" fmla="*/ 71 w 173"/>
                <a:gd name="T13" fmla="*/ 30 h 165"/>
                <a:gd name="T14" fmla="*/ 69 w 173"/>
                <a:gd name="T15" fmla="*/ 29 h 165"/>
                <a:gd name="T16" fmla="*/ 71 w 173"/>
                <a:gd name="T17" fmla="*/ 38 h 165"/>
                <a:gd name="T18" fmla="*/ 71 w 173"/>
                <a:gd name="T19" fmla="*/ 55 h 165"/>
                <a:gd name="T20" fmla="*/ 69 w 173"/>
                <a:gd name="T21" fmla="*/ 59 h 165"/>
                <a:gd name="T22" fmla="*/ 64 w 173"/>
                <a:gd name="T23" fmla="*/ 57 h 165"/>
                <a:gd name="T24" fmla="*/ 58 w 173"/>
                <a:gd name="T25" fmla="*/ 52 h 165"/>
                <a:gd name="T26" fmla="*/ 54 w 173"/>
                <a:gd name="T27" fmla="*/ 50 h 165"/>
                <a:gd name="T28" fmla="*/ 51 w 173"/>
                <a:gd name="T29" fmla="*/ 42 h 165"/>
                <a:gd name="T30" fmla="*/ 48 w 173"/>
                <a:gd name="T31" fmla="*/ 26 h 165"/>
                <a:gd name="T32" fmla="*/ 46 w 173"/>
                <a:gd name="T33" fmla="*/ 15 h 165"/>
                <a:gd name="T34" fmla="*/ 45 w 173"/>
                <a:gd name="T35" fmla="*/ 7 h 165"/>
                <a:gd name="T36" fmla="*/ 43 w 173"/>
                <a:gd name="T37" fmla="*/ 3 h 165"/>
                <a:gd name="T38" fmla="*/ 43 w 173"/>
                <a:gd name="T39" fmla="*/ 5 h 165"/>
                <a:gd name="T40" fmla="*/ 45 w 173"/>
                <a:gd name="T41" fmla="*/ 13 h 165"/>
                <a:gd name="T42" fmla="*/ 43 w 173"/>
                <a:gd name="T43" fmla="*/ 19 h 165"/>
                <a:gd name="T44" fmla="*/ 42 w 173"/>
                <a:gd name="T45" fmla="*/ 26 h 165"/>
                <a:gd name="T46" fmla="*/ 45 w 173"/>
                <a:gd name="T47" fmla="*/ 38 h 165"/>
                <a:gd name="T48" fmla="*/ 39 w 173"/>
                <a:gd name="T49" fmla="*/ 38 h 165"/>
                <a:gd name="T50" fmla="*/ 26 w 173"/>
                <a:gd name="T51" fmla="*/ 24 h 165"/>
                <a:gd name="T52" fmla="*/ 13 w 173"/>
                <a:gd name="T53" fmla="*/ 10 h 165"/>
                <a:gd name="T54" fmla="*/ 3 w 173"/>
                <a:gd name="T55" fmla="*/ 3 h 165"/>
                <a:gd name="T56" fmla="*/ 3 w 173"/>
                <a:gd name="T57" fmla="*/ 3 h 165"/>
                <a:gd name="T58" fmla="*/ 9 w 173"/>
                <a:gd name="T59" fmla="*/ 11 h 165"/>
                <a:gd name="T60" fmla="*/ 15 w 173"/>
                <a:gd name="T61" fmla="*/ 21 h 165"/>
                <a:gd name="T62" fmla="*/ 19 w 173"/>
                <a:gd name="T63" fmla="*/ 27 h 165"/>
                <a:gd name="T64" fmla="*/ 22 w 173"/>
                <a:gd name="T65" fmla="*/ 31 h 165"/>
                <a:gd name="T66" fmla="*/ 27 w 173"/>
                <a:gd name="T67" fmla="*/ 37 h 165"/>
                <a:gd name="T68" fmla="*/ 33 w 173"/>
                <a:gd name="T69" fmla="*/ 42 h 165"/>
                <a:gd name="T70" fmla="*/ 39 w 173"/>
                <a:gd name="T71" fmla="*/ 45 h 165"/>
                <a:gd name="T72" fmla="*/ 38 w 173"/>
                <a:gd name="T73" fmla="*/ 47 h 165"/>
                <a:gd name="T74" fmla="*/ 33 w 173"/>
                <a:gd name="T75" fmla="*/ 47 h 165"/>
                <a:gd name="T76" fmla="*/ 27 w 173"/>
                <a:gd name="T77" fmla="*/ 45 h 165"/>
                <a:gd name="T78" fmla="*/ 22 w 173"/>
                <a:gd name="T79" fmla="*/ 45 h 165"/>
                <a:gd name="T80" fmla="*/ 18 w 173"/>
                <a:gd name="T81" fmla="*/ 41 h 165"/>
                <a:gd name="T82" fmla="*/ 15 w 173"/>
                <a:gd name="T83" fmla="*/ 42 h 165"/>
                <a:gd name="T84" fmla="*/ 18 w 173"/>
                <a:gd name="T85" fmla="*/ 45 h 165"/>
                <a:gd name="T86" fmla="*/ 26 w 173"/>
                <a:gd name="T87" fmla="*/ 50 h 165"/>
                <a:gd name="T88" fmla="*/ 37 w 173"/>
                <a:gd name="T89" fmla="*/ 54 h 165"/>
                <a:gd name="T90" fmla="*/ 45 w 173"/>
                <a:gd name="T91" fmla="*/ 57 h 165"/>
                <a:gd name="T92" fmla="*/ 52 w 173"/>
                <a:gd name="T93" fmla="*/ 57 h 165"/>
                <a:gd name="T94" fmla="*/ 58 w 173"/>
                <a:gd name="T95" fmla="*/ 60 h 165"/>
                <a:gd name="T96" fmla="*/ 63 w 173"/>
                <a:gd name="T97" fmla="*/ 63 h 165"/>
                <a:gd name="T98" fmla="*/ 66 w 173"/>
                <a:gd name="T99" fmla="*/ 66 h 165"/>
                <a:gd name="T100" fmla="*/ 65 w 173"/>
                <a:gd name="T101" fmla="*/ 70 h 165"/>
                <a:gd name="T102" fmla="*/ 59 w 173"/>
                <a:gd name="T103" fmla="*/ 71 h 165"/>
                <a:gd name="T104" fmla="*/ 51 w 173"/>
                <a:gd name="T105" fmla="*/ 72 h 165"/>
                <a:gd name="T106" fmla="*/ 45 w 173"/>
                <a:gd name="T107" fmla="*/ 72 h 165"/>
                <a:gd name="T108" fmla="*/ 38 w 173"/>
                <a:gd name="T109" fmla="*/ 72 h 165"/>
                <a:gd name="T110" fmla="*/ 37 w 173"/>
                <a:gd name="T111" fmla="*/ 74 h 165"/>
                <a:gd name="T112" fmla="*/ 45 w 173"/>
                <a:gd name="T113" fmla="*/ 75 h 165"/>
                <a:gd name="T114" fmla="*/ 56 w 173"/>
                <a:gd name="T115" fmla="*/ 76 h 165"/>
                <a:gd name="T116" fmla="*/ 65 w 173"/>
                <a:gd name="T117" fmla="*/ 75 h 165"/>
                <a:gd name="T118" fmla="*/ 73 w 173"/>
                <a:gd name="T119" fmla="*/ 75 h 165"/>
                <a:gd name="T120" fmla="*/ 79 w 173"/>
                <a:gd name="T121" fmla="*/ 75 h 165"/>
                <a:gd name="T122" fmla="*/ 83 w 173"/>
                <a:gd name="T123" fmla="*/ 81 h 1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1" name="Freeform 602"/>
            <p:cNvSpPr>
              <a:spLocks/>
            </p:cNvSpPr>
            <p:nvPr/>
          </p:nvSpPr>
          <p:spPr bwMode="auto">
            <a:xfrm>
              <a:off x="4355" y="1137"/>
              <a:ext cx="95" cy="219"/>
            </a:xfrm>
            <a:custGeom>
              <a:avLst/>
              <a:gdLst>
                <a:gd name="T0" fmla="*/ 7 w 107"/>
                <a:gd name="T1" fmla="*/ 106 h 250"/>
                <a:gd name="T2" fmla="*/ 11 w 107"/>
                <a:gd name="T3" fmla="*/ 102 h 250"/>
                <a:gd name="T4" fmla="*/ 14 w 107"/>
                <a:gd name="T5" fmla="*/ 102 h 250"/>
                <a:gd name="T6" fmla="*/ 16 w 107"/>
                <a:gd name="T7" fmla="*/ 92 h 250"/>
                <a:gd name="T8" fmla="*/ 7 w 107"/>
                <a:gd name="T9" fmla="*/ 73 h 250"/>
                <a:gd name="T10" fmla="*/ 1 w 107"/>
                <a:gd name="T11" fmla="*/ 53 h 250"/>
                <a:gd name="T12" fmla="*/ 4 w 107"/>
                <a:gd name="T13" fmla="*/ 53 h 250"/>
                <a:gd name="T14" fmla="*/ 13 w 107"/>
                <a:gd name="T15" fmla="*/ 74 h 250"/>
                <a:gd name="T16" fmla="*/ 23 w 107"/>
                <a:gd name="T17" fmla="*/ 60 h 250"/>
                <a:gd name="T18" fmla="*/ 22 w 107"/>
                <a:gd name="T19" fmla="*/ 35 h 250"/>
                <a:gd name="T20" fmla="*/ 22 w 107"/>
                <a:gd name="T21" fmla="*/ 15 h 250"/>
                <a:gd name="T22" fmla="*/ 25 w 107"/>
                <a:gd name="T23" fmla="*/ 16 h 250"/>
                <a:gd name="T24" fmla="*/ 25 w 107"/>
                <a:gd name="T25" fmla="*/ 28 h 250"/>
                <a:gd name="T26" fmla="*/ 31 w 107"/>
                <a:gd name="T27" fmla="*/ 28 h 250"/>
                <a:gd name="T28" fmla="*/ 45 w 107"/>
                <a:gd name="T29" fmla="*/ 2 h 250"/>
                <a:gd name="T30" fmla="*/ 46 w 107"/>
                <a:gd name="T31" fmla="*/ 4 h 250"/>
                <a:gd name="T32" fmla="*/ 38 w 107"/>
                <a:gd name="T33" fmla="*/ 19 h 250"/>
                <a:gd name="T34" fmla="*/ 36 w 107"/>
                <a:gd name="T35" fmla="*/ 35 h 250"/>
                <a:gd name="T36" fmla="*/ 50 w 107"/>
                <a:gd name="T37" fmla="*/ 31 h 250"/>
                <a:gd name="T38" fmla="*/ 52 w 107"/>
                <a:gd name="T39" fmla="*/ 30 h 250"/>
                <a:gd name="T40" fmla="*/ 46 w 107"/>
                <a:gd name="T41" fmla="*/ 35 h 250"/>
                <a:gd name="T42" fmla="*/ 38 w 107"/>
                <a:gd name="T43" fmla="*/ 40 h 250"/>
                <a:gd name="T44" fmla="*/ 32 w 107"/>
                <a:gd name="T45" fmla="*/ 44 h 250"/>
                <a:gd name="T46" fmla="*/ 26 w 107"/>
                <a:gd name="T47" fmla="*/ 74 h 250"/>
                <a:gd name="T48" fmla="*/ 33 w 107"/>
                <a:gd name="T49" fmla="*/ 78 h 250"/>
                <a:gd name="T50" fmla="*/ 46 w 107"/>
                <a:gd name="T51" fmla="*/ 77 h 250"/>
                <a:gd name="T52" fmla="*/ 53 w 107"/>
                <a:gd name="T53" fmla="*/ 74 h 250"/>
                <a:gd name="T54" fmla="*/ 57 w 107"/>
                <a:gd name="T55" fmla="*/ 73 h 250"/>
                <a:gd name="T56" fmla="*/ 50 w 107"/>
                <a:gd name="T57" fmla="*/ 78 h 250"/>
                <a:gd name="T58" fmla="*/ 36 w 107"/>
                <a:gd name="T59" fmla="*/ 84 h 250"/>
                <a:gd name="T60" fmla="*/ 25 w 107"/>
                <a:gd name="T61" fmla="*/ 88 h 250"/>
                <a:gd name="T62" fmla="*/ 20 w 107"/>
                <a:gd name="T63" fmla="*/ 101 h 250"/>
                <a:gd name="T64" fmla="*/ 25 w 107"/>
                <a:gd name="T65" fmla="*/ 106 h 250"/>
                <a:gd name="T66" fmla="*/ 35 w 107"/>
                <a:gd name="T67" fmla="*/ 103 h 250"/>
                <a:gd name="T68" fmla="*/ 46 w 107"/>
                <a:gd name="T69" fmla="*/ 98 h 250"/>
                <a:gd name="T70" fmla="*/ 53 w 107"/>
                <a:gd name="T71" fmla="*/ 95 h 250"/>
                <a:gd name="T72" fmla="*/ 59 w 107"/>
                <a:gd name="T73" fmla="*/ 90 h 250"/>
                <a:gd name="T74" fmla="*/ 55 w 107"/>
                <a:gd name="T75" fmla="*/ 97 h 250"/>
                <a:gd name="T76" fmla="*/ 46 w 107"/>
                <a:gd name="T77" fmla="*/ 107 h 250"/>
                <a:gd name="T78" fmla="*/ 40 w 107"/>
                <a:gd name="T79" fmla="*/ 116 h 250"/>
                <a:gd name="T80" fmla="*/ 36 w 107"/>
                <a:gd name="T81" fmla="*/ 113 h 250"/>
                <a:gd name="T82" fmla="*/ 31 w 107"/>
                <a:gd name="T83" fmla="*/ 107 h 250"/>
                <a:gd name="T84" fmla="*/ 16 w 107"/>
                <a:gd name="T85" fmla="*/ 109 h 250"/>
                <a:gd name="T86" fmla="*/ 12 w 107"/>
                <a:gd name="T87" fmla="*/ 117 h 250"/>
                <a:gd name="T88" fmla="*/ 7 w 107"/>
                <a:gd name="T89" fmla="*/ 126 h 250"/>
                <a:gd name="T90" fmla="*/ 4 w 107"/>
                <a:gd name="T91" fmla="*/ 125 h 250"/>
                <a:gd name="T92" fmla="*/ 9 w 107"/>
                <a:gd name="T93" fmla="*/ 115 h 250"/>
                <a:gd name="T94" fmla="*/ 4 w 107"/>
                <a:gd name="T95" fmla="*/ 110 h 2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2" name="Freeform 603"/>
            <p:cNvSpPr>
              <a:spLocks/>
            </p:cNvSpPr>
            <p:nvPr/>
          </p:nvSpPr>
          <p:spPr bwMode="auto">
            <a:xfrm>
              <a:off x="4336" y="1258"/>
              <a:ext cx="16" cy="28"/>
            </a:xfrm>
            <a:custGeom>
              <a:avLst/>
              <a:gdLst>
                <a:gd name="T0" fmla="*/ 6 w 20"/>
                <a:gd name="T1" fmla="*/ 13 h 33"/>
                <a:gd name="T2" fmla="*/ 5 w 20"/>
                <a:gd name="T3" fmla="*/ 13 h 33"/>
                <a:gd name="T4" fmla="*/ 3 w 20"/>
                <a:gd name="T5" fmla="*/ 13 h 33"/>
                <a:gd name="T6" fmla="*/ 2 w 20"/>
                <a:gd name="T7" fmla="*/ 14 h 33"/>
                <a:gd name="T8" fmla="*/ 2 w 20"/>
                <a:gd name="T9" fmla="*/ 14 h 33"/>
                <a:gd name="T10" fmla="*/ 2 w 20"/>
                <a:gd name="T11" fmla="*/ 11 h 33"/>
                <a:gd name="T12" fmla="*/ 1 w 20"/>
                <a:gd name="T13" fmla="*/ 8 h 33"/>
                <a:gd name="T14" fmla="*/ 0 w 20"/>
                <a:gd name="T15" fmla="*/ 5 h 33"/>
                <a:gd name="T16" fmla="*/ 0 w 20"/>
                <a:gd name="T17" fmla="*/ 3 h 33"/>
                <a:gd name="T18" fmla="*/ 1 w 20"/>
                <a:gd name="T19" fmla="*/ 2 h 33"/>
                <a:gd name="T20" fmla="*/ 2 w 20"/>
                <a:gd name="T21" fmla="*/ 0 h 33"/>
                <a:gd name="T22" fmla="*/ 2 w 20"/>
                <a:gd name="T23" fmla="*/ 3 h 33"/>
                <a:gd name="T24" fmla="*/ 2 w 20"/>
                <a:gd name="T25" fmla="*/ 3 h 33"/>
                <a:gd name="T26" fmla="*/ 2 w 20"/>
                <a:gd name="T27" fmla="*/ 5 h 33"/>
                <a:gd name="T28" fmla="*/ 3 w 20"/>
                <a:gd name="T29" fmla="*/ 8 h 33"/>
                <a:gd name="T30" fmla="*/ 5 w 20"/>
                <a:gd name="T31" fmla="*/ 11 h 33"/>
                <a:gd name="T32" fmla="*/ 6 w 20"/>
                <a:gd name="T33" fmla="*/ 13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3" name="Freeform 604"/>
            <p:cNvSpPr>
              <a:spLocks/>
            </p:cNvSpPr>
            <p:nvPr/>
          </p:nvSpPr>
          <p:spPr bwMode="auto">
            <a:xfrm>
              <a:off x="4462" y="1251"/>
              <a:ext cx="298" cy="181"/>
            </a:xfrm>
            <a:custGeom>
              <a:avLst/>
              <a:gdLst>
                <a:gd name="T0" fmla="*/ 17 w 341"/>
                <a:gd name="T1" fmla="*/ 73 h 208"/>
                <a:gd name="T2" fmla="*/ 34 w 341"/>
                <a:gd name="T3" fmla="*/ 64 h 208"/>
                <a:gd name="T4" fmla="*/ 44 w 341"/>
                <a:gd name="T5" fmla="*/ 38 h 208"/>
                <a:gd name="T6" fmla="*/ 57 w 341"/>
                <a:gd name="T7" fmla="*/ 20 h 208"/>
                <a:gd name="T8" fmla="*/ 73 w 341"/>
                <a:gd name="T9" fmla="*/ 3 h 208"/>
                <a:gd name="T10" fmla="*/ 78 w 341"/>
                <a:gd name="T11" fmla="*/ 3 h 208"/>
                <a:gd name="T12" fmla="*/ 67 w 341"/>
                <a:gd name="T13" fmla="*/ 13 h 208"/>
                <a:gd name="T14" fmla="*/ 52 w 341"/>
                <a:gd name="T15" fmla="*/ 33 h 208"/>
                <a:gd name="T16" fmla="*/ 45 w 341"/>
                <a:gd name="T17" fmla="*/ 51 h 208"/>
                <a:gd name="T18" fmla="*/ 46 w 341"/>
                <a:gd name="T19" fmla="*/ 56 h 208"/>
                <a:gd name="T20" fmla="*/ 58 w 341"/>
                <a:gd name="T21" fmla="*/ 49 h 208"/>
                <a:gd name="T22" fmla="*/ 71 w 341"/>
                <a:gd name="T23" fmla="*/ 40 h 208"/>
                <a:gd name="T24" fmla="*/ 87 w 341"/>
                <a:gd name="T25" fmla="*/ 21 h 208"/>
                <a:gd name="T26" fmla="*/ 113 w 341"/>
                <a:gd name="T27" fmla="*/ 3 h 208"/>
                <a:gd name="T28" fmla="*/ 123 w 341"/>
                <a:gd name="T29" fmla="*/ 3 h 208"/>
                <a:gd name="T30" fmla="*/ 101 w 341"/>
                <a:gd name="T31" fmla="*/ 17 h 208"/>
                <a:gd name="T32" fmla="*/ 82 w 341"/>
                <a:gd name="T33" fmla="*/ 38 h 208"/>
                <a:gd name="T34" fmla="*/ 84 w 341"/>
                <a:gd name="T35" fmla="*/ 43 h 208"/>
                <a:gd name="T36" fmla="*/ 95 w 341"/>
                <a:gd name="T37" fmla="*/ 40 h 208"/>
                <a:gd name="T38" fmla="*/ 107 w 341"/>
                <a:gd name="T39" fmla="*/ 38 h 208"/>
                <a:gd name="T40" fmla="*/ 124 w 341"/>
                <a:gd name="T41" fmla="*/ 26 h 208"/>
                <a:gd name="T42" fmla="*/ 150 w 341"/>
                <a:gd name="T43" fmla="*/ 15 h 208"/>
                <a:gd name="T44" fmla="*/ 156 w 341"/>
                <a:gd name="T45" fmla="*/ 15 h 208"/>
                <a:gd name="T46" fmla="*/ 137 w 341"/>
                <a:gd name="T47" fmla="*/ 23 h 208"/>
                <a:gd name="T48" fmla="*/ 121 w 341"/>
                <a:gd name="T49" fmla="*/ 37 h 208"/>
                <a:gd name="T50" fmla="*/ 139 w 341"/>
                <a:gd name="T51" fmla="*/ 38 h 208"/>
                <a:gd name="T52" fmla="*/ 163 w 341"/>
                <a:gd name="T53" fmla="*/ 33 h 208"/>
                <a:gd name="T54" fmla="*/ 173 w 341"/>
                <a:gd name="T55" fmla="*/ 29 h 208"/>
                <a:gd name="T56" fmla="*/ 159 w 341"/>
                <a:gd name="T57" fmla="*/ 38 h 208"/>
                <a:gd name="T58" fmla="*/ 129 w 341"/>
                <a:gd name="T59" fmla="*/ 46 h 208"/>
                <a:gd name="T60" fmla="*/ 132 w 341"/>
                <a:gd name="T61" fmla="*/ 55 h 208"/>
                <a:gd name="T62" fmla="*/ 151 w 341"/>
                <a:gd name="T63" fmla="*/ 64 h 208"/>
                <a:gd name="T64" fmla="*/ 159 w 341"/>
                <a:gd name="T65" fmla="*/ 70 h 208"/>
                <a:gd name="T66" fmla="*/ 139 w 341"/>
                <a:gd name="T67" fmla="*/ 64 h 208"/>
                <a:gd name="T68" fmla="*/ 114 w 341"/>
                <a:gd name="T69" fmla="*/ 52 h 208"/>
                <a:gd name="T70" fmla="*/ 100 w 341"/>
                <a:gd name="T71" fmla="*/ 50 h 208"/>
                <a:gd name="T72" fmla="*/ 87 w 341"/>
                <a:gd name="T73" fmla="*/ 51 h 208"/>
                <a:gd name="T74" fmla="*/ 93 w 341"/>
                <a:gd name="T75" fmla="*/ 61 h 208"/>
                <a:gd name="T76" fmla="*/ 107 w 341"/>
                <a:gd name="T77" fmla="*/ 73 h 208"/>
                <a:gd name="T78" fmla="*/ 123 w 341"/>
                <a:gd name="T79" fmla="*/ 82 h 208"/>
                <a:gd name="T80" fmla="*/ 128 w 341"/>
                <a:gd name="T81" fmla="*/ 89 h 208"/>
                <a:gd name="T82" fmla="*/ 106 w 341"/>
                <a:gd name="T83" fmla="*/ 75 h 208"/>
                <a:gd name="T84" fmla="*/ 82 w 341"/>
                <a:gd name="T85" fmla="*/ 61 h 208"/>
                <a:gd name="T86" fmla="*/ 71 w 341"/>
                <a:gd name="T87" fmla="*/ 57 h 208"/>
                <a:gd name="T88" fmla="*/ 60 w 341"/>
                <a:gd name="T89" fmla="*/ 61 h 208"/>
                <a:gd name="T90" fmla="*/ 47 w 341"/>
                <a:gd name="T91" fmla="*/ 65 h 208"/>
                <a:gd name="T92" fmla="*/ 46 w 341"/>
                <a:gd name="T93" fmla="*/ 71 h 208"/>
                <a:gd name="T94" fmla="*/ 63 w 341"/>
                <a:gd name="T95" fmla="*/ 83 h 208"/>
                <a:gd name="T96" fmla="*/ 87 w 341"/>
                <a:gd name="T97" fmla="*/ 98 h 208"/>
                <a:gd name="T98" fmla="*/ 89 w 341"/>
                <a:gd name="T99" fmla="*/ 104 h 208"/>
                <a:gd name="T100" fmla="*/ 66 w 341"/>
                <a:gd name="T101" fmla="*/ 91 h 208"/>
                <a:gd name="T102" fmla="*/ 43 w 341"/>
                <a:gd name="T103" fmla="*/ 76 h 208"/>
                <a:gd name="T104" fmla="*/ 27 w 341"/>
                <a:gd name="T105" fmla="*/ 78 h 208"/>
                <a:gd name="T106" fmla="*/ 4 w 341"/>
                <a:gd name="T107" fmla="*/ 84 h 208"/>
                <a:gd name="T108" fmla="*/ 3 w 341"/>
                <a:gd name="T109" fmla="*/ 83 h 20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4" name="Freeform 605"/>
            <p:cNvSpPr>
              <a:spLocks/>
            </p:cNvSpPr>
            <p:nvPr/>
          </p:nvSpPr>
          <p:spPr bwMode="auto">
            <a:xfrm>
              <a:off x="4403" y="1433"/>
              <a:ext cx="215" cy="181"/>
            </a:xfrm>
            <a:custGeom>
              <a:avLst/>
              <a:gdLst>
                <a:gd name="T0" fmla="*/ 9 w 246"/>
                <a:gd name="T1" fmla="*/ 5 h 205"/>
                <a:gd name="T2" fmla="*/ 17 w 246"/>
                <a:gd name="T3" fmla="*/ 11 h 205"/>
                <a:gd name="T4" fmla="*/ 24 w 246"/>
                <a:gd name="T5" fmla="*/ 13 h 205"/>
                <a:gd name="T6" fmla="*/ 47 w 246"/>
                <a:gd name="T7" fmla="*/ 9 h 205"/>
                <a:gd name="T8" fmla="*/ 73 w 246"/>
                <a:gd name="T9" fmla="*/ 7 h 205"/>
                <a:gd name="T10" fmla="*/ 87 w 246"/>
                <a:gd name="T11" fmla="*/ 11 h 205"/>
                <a:gd name="T12" fmla="*/ 79 w 246"/>
                <a:gd name="T13" fmla="*/ 11 h 205"/>
                <a:gd name="T14" fmla="*/ 61 w 246"/>
                <a:gd name="T15" fmla="*/ 12 h 205"/>
                <a:gd name="T16" fmla="*/ 39 w 246"/>
                <a:gd name="T17" fmla="*/ 16 h 205"/>
                <a:gd name="T18" fmla="*/ 34 w 246"/>
                <a:gd name="T19" fmla="*/ 20 h 205"/>
                <a:gd name="T20" fmla="*/ 45 w 246"/>
                <a:gd name="T21" fmla="*/ 25 h 205"/>
                <a:gd name="T22" fmla="*/ 53 w 246"/>
                <a:gd name="T23" fmla="*/ 29 h 205"/>
                <a:gd name="T24" fmla="*/ 70 w 246"/>
                <a:gd name="T25" fmla="*/ 29 h 205"/>
                <a:gd name="T26" fmla="*/ 97 w 246"/>
                <a:gd name="T27" fmla="*/ 32 h 205"/>
                <a:gd name="T28" fmla="*/ 114 w 246"/>
                <a:gd name="T29" fmla="*/ 39 h 205"/>
                <a:gd name="T30" fmla="*/ 115 w 246"/>
                <a:gd name="T31" fmla="*/ 44 h 205"/>
                <a:gd name="T32" fmla="*/ 101 w 246"/>
                <a:gd name="T33" fmla="*/ 38 h 205"/>
                <a:gd name="T34" fmla="*/ 80 w 246"/>
                <a:gd name="T35" fmla="*/ 35 h 205"/>
                <a:gd name="T36" fmla="*/ 63 w 246"/>
                <a:gd name="T37" fmla="*/ 36 h 205"/>
                <a:gd name="T38" fmla="*/ 78 w 246"/>
                <a:gd name="T39" fmla="*/ 47 h 205"/>
                <a:gd name="T40" fmla="*/ 90 w 246"/>
                <a:gd name="T41" fmla="*/ 50 h 205"/>
                <a:gd name="T42" fmla="*/ 112 w 246"/>
                <a:gd name="T43" fmla="*/ 57 h 205"/>
                <a:gd name="T44" fmla="*/ 125 w 246"/>
                <a:gd name="T45" fmla="*/ 73 h 205"/>
                <a:gd name="T46" fmla="*/ 114 w 246"/>
                <a:gd name="T47" fmla="*/ 64 h 205"/>
                <a:gd name="T48" fmla="*/ 98 w 246"/>
                <a:gd name="T49" fmla="*/ 57 h 205"/>
                <a:gd name="T50" fmla="*/ 94 w 246"/>
                <a:gd name="T51" fmla="*/ 63 h 205"/>
                <a:gd name="T52" fmla="*/ 109 w 246"/>
                <a:gd name="T53" fmla="*/ 80 h 205"/>
                <a:gd name="T54" fmla="*/ 119 w 246"/>
                <a:gd name="T55" fmla="*/ 92 h 205"/>
                <a:gd name="T56" fmla="*/ 124 w 246"/>
                <a:gd name="T57" fmla="*/ 102 h 205"/>
                <a:gd name="T58" fmla="*/ 123 w 246"/>
                <a:gd name="T59" fmla="*/ 105 h 205"/>
                <a:gd name="T60" fmla="*/ 104 w 246"/>
                <a:gd name="T61" fmla="*/ 81 h 205"/>
                <a:gd name="T62" fmla="*/ 87 w 246"/>
                <a:gd name="T63" fmla="*/ 62 h 205"/>
                <a:gd name="T64" fmla="*/ 81 w 246"/>
                <a:gd name="T65" fmla="*/ 62 h 205"/>
                <a:gd name="T66" fmla="*/ 83 w 246"/>
                <a:gd name="T67" fmla="*/ 72 h 205"/>
                <a:gd name="T68" fmla="*/ 93 w 246"/>
                <a:gd name="T69" fmla="*/ 97 h 205"/>
                <a:gd name="T70" fmla="*/ 90 w 246"/>
                <a:gd name="T71" fmla="*/ 98 h 205"/>
                <a:gd name="T72" fmla="*/ 80 w 246"/>
                <a:gd name="T73" fmla="*/ 77 h 205"/>
                <a:gd name="T74" fmla="*/ 72 w 246"/>
                <a:gd name="T75" fmla="*/ 51 h 205"/>
                <a:gd name="T76" fmla="*/ 63 w 246"/>
                <a:gd name="T77" fmla="*/ 44 h 205"/>
                <a:gd name="T78" fmla="*/ 55 w 246"/>
                <a:gd name="T79" fmla="*/ 41 h 205"/>
                <a:gd name="T80" fmla="*/ 52 w 246"/>
                <a:gd name="T81" fmla="*/ 38 h 205"/>
                <a:gd name="T82" fmla="*/ 51 w 246"/>
                <a:gd name="T83" fmla="*/ 50 h 205"/>
                <a:gd name="T84" fmla="*/ 63 w 246"/>
                <a:gd name="T85" fmla="*/ 85 h 205"/>
                <a:gd name="T86" fmla="*/ 63 w 246"/>
                <a:gd name="T87" fmla="*/ 90 h 205"/>
                <a:gd name="T88" fmla="*/ 56 w 246"/>
                <a:gd name="T89" fmla="*/ 80 h 205"/>
                <a:gd name="T90" fmla="*/ 46 w 246"/>
                <a:gd name="T91" fmla="*/ 60 h 205"/>
                <a:gd name="T92" fmla="*/ 45 w 246"/>
                <a:gd name="T93" fmla="*/ 34 h 205"/>
                <a:gd name="T94" fmla="*/ 39 w 246"/>
                <a:gd name="T95" fmla="*/ 29 h 205"/>
                <a:gd name="T96" fmla="*/ 30 w 246"/>
                <a:gd name="T97" fmla="*/ 25 h 205"/>
                <a:gd name="T98" fmla="*/ 24 w 246"/>
                <a:gd name="T99" fmla="*/ 28 h 205"/>
                <a:gd name="T100" fmla="*/ 27 w 246"/>
                <a:gd name="T101" fmla="*/ 50 h 205"/>
                <a:gd name="T102" fmla="*/ 32 w 246"/>
                <a:gd name="T103" fmla="*/ 74 h 205"/>
                <a:gd name="T104" fmla="*/ 32 w 246"/>
                <a:gd name="T105" fmla="*/ 80 h 205"/>
                <a:gd name="T106" fmla="*/ 26 w 246"/>
                <a:gd name="T107" fmla="*/ 62 h 205"/>
                <a:gd name="T108" fmla="*/ 18 w 246"/>
                <a:gd name="T109" fmla="*/ 21 h 205"/>
                <a:gd name="T110" fmla="*/ 9 w 246"/>
                <a:gd name="T111" fmla="*/ 11 h 205"/>
                <a:gd name="T112" fmla="*/ 3 w 246"/>
                <a:gd name="T113" fmla="*/ 4 h 205"/>
                <a:gd name="T114" fmla="*/ 0 w 246"/>
                <a:gd name="T115" fmla="*/ 1 h 205"/>
                <a:gd name="T116" fmla="*/ 3 w 246"/>
                <a:gd name="T117" fmla="*/ 3 h 20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5" name="Freeform 606"/>
            <p:cNvSpPr>
              <a:spLocks/>
            </p:cNvSpPr>
            <p:nvPr/>
          </p:nvSpPr>
          <p:spPr bwMode="auto">
            <a:xfrm>
              <a:off x="4290" y="1455"/>
              <a:ext cx="149" cy="247"/>
            </a:xfrm>
            <a:custGeom>
              <a:avLst/>
              <a:gdLst>
                <a:gd name="T0" fmla="*/ 39 w 170"/>
                <a:gd name="T1" fmla="*/ 2 h 282"/>
                <a:gd name="T2" fmla="*/ 40 w 170"/>
                <a:gd name="T3" fmla="*/ 18 h 282"/>
                <a:gd name="T4" fmla="*/ 45 w 170"/>
                <a:gd name="T5" fmla="*/ 23 h 282"/>
                <a:gd name="T6" fmla="*/ 50 w 170"/>
                <a:gd name="T7" fmla="*/ 28 h 282"/>
                <a:gd name="T8" fmla="*/ 59 w 170"/>
                <a:gd name="T9" fmla="*/ 35 h 282"/>
                <a:gd name="T10" fmla="*/ 68 w 170"/>
                <a:gd name="T11" fmla="*/ 46 h 282"/>
                <a:gd name="T12" fmla="*/ 78 w 170"/>
                <a:gd name="T13" fmla="*/ 65 h 282"/>
                <a:gd name="T14" fmla="*/ 86 w 170"/>
                <a:gd name="T15" fmla="*/ 78 h 282"/>
                <a:gd name="T16" fmla="*/ 89 w 170"/>
                <a:gd name="T17" fmla="*/ 83 h 282"/>
                <a:gd name="T18" fmla="*/ 85 w 170"/>
                <a:gd name="T19" fmla="*/ 83 h 282"/>
                <a:gd name="T20" fmla="*/ 82 w 170"/>
                <a:gd name="T21" fmla="*/ 77 h 282"/>
                <a:gd name="T22" fmla="*/ 76 w 170"/>
                <a:gd name="T23" fmla="*/ 67 h 282"/>
                <a:gd name="T24" fmla="*/ 69 w 170"/>
                <a:gd name="T25" fmla="*/ 54 h 282"/>
                <a:gd name="T26" fmla="*/ 61 w 170"/>
                <a:gd name="T27" fmla="*/ 46 h 282"/>
                <a:gd name="T28" fmla="*/ 55 w 170"/>
                <a:gd name="T29" fmla="*/ 40 h 282"/>
                <a:gd name="T30" fmla="*/ 49 w 170"/>
                <a:gd name="T31" fmla="*/ 35 h 282"/>
                <a:gd name="T32" fmla="*/ 46 w 170"/>
                <a:gd name="T33" fmla="*/ 43 h 282"/>
                <a:gd name="T34" fmla="*/ 46 w 170"/>
                <a:gd name="T35" fmla="*/ 59 h 282"/>
                <a:gd name="T36" fmla="*/ 52 w 170"/>
                <a:gd name="T37" fmla="*/ 67 h 282"/>
                <a:gd name="T38" fmla="*/ 62 w 170"/>
                <a:gd name="T39" fmla="*/ 77 h 282"/>
                <a:gd name="T40" fmla="*/ 74 w 170"/>
                <a:gd name="T41" fmla="*/ 89 h 282"/>
                <a:gd name="T42" fmla="*/ 82 w 170"/>
                <a:gd name="T43" fmla="*/ 107 h 282"/>
                <a:gd name="T44" fmla="*/ 82 w 170"/>
                <a:gd name="T45" fmla="*/ 121 h 282"/>
                <a:gd name="T46" fmla="*/ 78 w 170"/>
                <a:gd name="T47" fmla="*/ 114 h 282"/>
                <a:gd name="T48" fmla="*/ 73 w 170"/>
                <a:gd name="T49" fmla="*/ 100 h 282"/>
                <a:gd name="T50" fmla="*/ 66 w 170"/>
                <a:gd name="T51" fmla="*/ 89 h 282"/>
                <a:gd name="T52" fmla="*/ 59 w 170"/>
                <a:gd name="T53" fmla="*/ 82 h 282"/>
                <a:gd name="T54" fmla="*/ 52 w 170"/>
                <a:gd name="T55" fmla="*/ 77 h 282"/>
                <a:gd name="T56" fmla="*/ 53 w 170"/>
                <a:gd name="T57" fmla="*/ 89 h 282"/>
                <a:gd name="T58" fmla="*/ 58 w 170"/>
                <a:gd name="T59" fmla="*/ 126 h 282"/>
                <a:gd name="T60" fmla="*/ 57 w 170"/>
                <a:gd name="T61" fmla="*/ 145 h 282"/>
                <a:gd name="T62" fmla="*/ 55 w 170"/>
                <a:gd name="T63" fmla="*/ 144 h 282"/>
                <a:gd name="T64" fmla="*/ 53 w 170"/>
                <a:gd name="T65" fmla="*/ 127 h 282"/>
                <a:gd name="T66" fmla="*/ 46 w 170"/>
                <a:gd name="T67" fmla="*/ 93 h 282"/>
                <a:gd name="T68" fmla="*/ 40 w 170"/>
                <a:gd name="T69" fmla="*/ 84 h 282"/>
                <a:gd name="T70" fmla="*/ 32 w 170"/>
                <a:gd name="T71" fmla="*/ 90 h 282"/>
                <a:gd name="T72" fmla="*/ 26 w 170"/>
                <a:gd name="T73" fmla="*/ 101 h 282"/>
                <a:gd name="T74" fmla="*/ 22 w 170"/>
                <a:gd name="T75" fmla="*/ 110 h 282"/>
                <a:gd name="T76" fmla="*/ 19 w 170"/>
                <a:gd name="T77" fmla="*/ 118 h 282"/>
                <a:gd name="T78" fmla="*/ 17 w 170"/>
                <a:gd name="T79" fmla="*/ 116 h 282"/>
                <a:gd name="T80" fmla="*/ 19 w 170"/>
                <a:gd name="T81" fmla="*/ 106 h 282"/>
                <a:gd name="T82" fmla="*/ 25 w 170"/>
                <a:gd name="T83" fmla="*/ 95 h 282"/>
                <a:gd name="T84" fmla="*/ 31 w 170"/>
                <a:gd name="T85" fmla="*/ 83 h 282"/>
                <a:gd name="T86" fmla="*/ 37 w 170"/>
                <a:gd name="T87" fmla="*/ 73 h 282"/>
                <a:gd name="T88" fmla="*/ 40 w 170"/>
                <a:gd name="T89" fmla="*/ 62 h 282"/>
                <a:gd name="T90" fmla="*/ 40 w 170"/>
                <a:gd name="T91" fmla="*/ 42 h 282"/>
                <a:gd name="T92" fmla="*/ 35 w 170"/>
                <a:gd name="T93" fmla="*/ 40 h 282"/>
                <a:gd name="T94" fmla="*/ 25 w 170"/>
                <a:gd name="T95" fmla="*/ 50 h 282"/>
                <a:gd name="T96" fmla="*/ 13 w 170"/>
                <a:gd name="T97" fmla="*/ 62 h 282"/>
                <a:gd name="T98" fmla="*/ 5 w 170"/>
                <a:gd name="T99" fmla="*/ 77 h 282"/>
                <a:gd name="T100" fmla="*/ 4 w 170"/>
                <a:gd name="T101" fmla="*/ 85 h 282"/>
                <a:gd name="T102" fmla="*/ 0 w 170"/>
                <a:gd name="T103" fmla="*/ 83 h 282"/>
                <a:gd name="T104" fmla="*/ 4 w 170"/>
                <a:gd name="T105" fmla="*/ 74 h 282"/>
                <a:gd name="T106" fmla="*/ 10 w 170"/>
                <a:gd name="T107" fmla="*/ 61 h 282"/>
                <a:gd name="T108" fmla="*/ 21 w 170"/>
                <a:gd name="T109" fmla="*/ 46 h 282"/>
                <a:gd name="T110" fmla="*/ 31 w 170"/>
                <a:gd name="T111" fmla="*/ 31 h 282"/>
                <a:gd name="T112" fmla="*/ 39 w 170"/>
                <a:gd name="T113" fmla="*/ 23 h 282"/>
                <a:gd name="T114" fmla="*/ 37 w 170"/>
                <a:gd name="T115" fmla="*/ 10 h 282"/>
                <a:gd name="T116" fmla="*/ 35 w 170"/>
                <a:gd name="T117" fmla="*/ 4 h 282"/>
                <a:gd name="T118" fmla="*/ 37 w 170"/>
                <a:gd name="T119" fmla="*/ 4 h 2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6" name="Freeform 607"/>
            <p:cNvSpPr>
              <a:spLocks/>
            </p:cNvSpPr>
            <p:nvPr/>
          </p:nvSpPr>
          <p:spPr bwMode="auto">
            <a:xfrm>
              <a:off x="4439" y="1134"/>
              <a:ext cx="181" cy="256"/>
            </a:xfrm>
            <a:custGeom>
              <a:avLst/>
              <a:gdLst>
                <a:gd name="T0" fmla="*/ 4 w 206"/>
                <a:gd name="T1" fmla="*/ 145 h 292"/>
                <a:gd name="T2" fmla="*/ 12 w 206"/>
                <a:gd name="T3" fmla="*/ 124 h 292"/>
                <a:gd name="T4" fmla="*/ 19 w 206"/>
                <a:gd name="T5" fmla="*/ 110 h 292"/>
                <a:gd name="T6" fmla="*/ 28 w 206"/>
                <a:gd name="T7" fmla="*/ 90 h 292"/>
                <a:gd name="T8" fmla="*/ 27 w 206"/>
                <a:gd name="T9" fmla="*/ 81 h 292"/>
                <a:gd name="T10" fmla="*/ 20 w 206"/>
                <a:gd name="T11" fmla="*/ 73 h 292"/>
                <a:gd name="T12" fmla="*/ 19 w 206"/>
                <a:gd name="T13" fmla="*/ 64 h 292"/>
                <a:gd name="T14" fmla="*/ 21 w 206"/>
                <a:gd name="T15" fmla="*/ 67 h 292"/>
                <a:gd name="T16" fmla="*/ 25 w 206"/>
                <a:gd name="T17" fmla="*/ 72 h 292"/>
                <a:gd name="T18" fmla="*/ 32 w 206"/>
                <a:gd name="T19" fmla="*/ 75 h 292"/>
                <a:gd name="T20" fmla="*/ 36 w 206"/>
                <a:gd name="T21" fmla="*/ 73 h 292"/>
                <a:gd name="T22" fmla="*/ 46 w 206"/>
                <a:gd name="T23" fmla="*/ 63 h 292"/>
                <a:gd name="T24" fmla="*/ 54 w 206"/>
                <a:gd name="T25" fmla="*/ 53 h 292"/>
                <a:gd name="T26" fmla="*/ 59 w 206"/>
                <a:gd name="T27" fmla="*/ 46 h 292"/>
                <a:gd name="T28" fmla="*/ 61 w 206"/>
                <a:gd name="T29" fmla="*/ 37 h 292"/>
                <a:gd name="T30" fmla="*/ 56 w 206"/>
                <a:gd name="T31" fmla="*/ 20 h 292"/>
                <a:gd name="T32" fmla="*/ 49 w 206"/>
                <a:gd name="T33" fmla="*/ 10 h 292"/>
                <a:gd name="T34" fmla="*/ 48 w 206"/>
                <a:gd name="T35" fmla="*/ 8 h 292"/>
                <a:gd name="T36" fmla="*/ 55 w 206"/>
                <a:gd name="T37" fmla="*/ 14 h 292"/>
                <a:gd name="T38" fmla="*/ 64 w 206"/>
                <a:gd name="T39" fmla="*/ 31 h 292"/>
                <a:gd name="T40" fmla="*/ 67 w 206"/>
                <a:gd name="T41" fmla="*/ 33 h 292"/>
                <a:gd name="T42" fmla="*/ 73 w 206"/>
                <a:gd name="T43" fmla="*/ 23 h 292"/>
                <a:gd name="T44" fmla="*/ 80 w 206"/>
                <a:gd name="T45" fmla="*/ 12 h 292"/>
                <a:gd name="T46" fmla="*/ 85 w 206"/>
                <a:gd name="T47" fmla="*/ 4 h 292"/>
                <a:gd name="T48" fmla="*/ 91 w 206"/>
                <a:gd name="T49" fmla="*/ 0 h 292"/>
                <a:gd name="T50" fmla="*/ 90 w 206"/>
                <a:gd name="T51" fmla="*/ 4 h 292"/>
                <a:gd name="T52" fmla="*/ 86 w 206"/>
                <a:gd name="T53" fmla="*/ 9 h 292"/>
                <a:gd name="T54" fmla="*/ 81 w 206"/>
                <a:gd name="T55" fmla="*/ 18 h 292"/>
                <a:gd name="T56" fmla="*/ 76 w 206"/>
                <a:gd name="T57" fmla="*/ 31 h 292"/>
                <a:gd name="T58" fmla="*/ 69 w 206"/>
                <a:gd name="T59" fmla="*/ 40 h 292"/>
                <a:gd name="T60" fmla="*/ 73 w 206"/>
                <a:gd name="T61" fmla="*/ 40 h 292"/>
                <a:gd name="T62" fmla="*/ 83 w 206"/>
                <a:gd name="T63" fmla="*/ 39 h 292"/>
                <a:gd name="T64" fmla="*/ 91 w 206"/>
                <a:gd name="T65" fmla="*/ 35 h 292"/>
                <a:gd name="T66" fmla="*/ 98 w 206"/>
                <a:gd name="T67" fmla="*/ 33 h 292"/>
                <a:gd name="T68" fmla="*/ 104 w 206"/>
                <a:gd name="T69" fmla="*/ 29 h 292"/>
                <a:gd name="T70" fmla="*/ 108 w 206"/>
                <a:gd name="T71" fmla="*/ 29 h 292"/>
                <a:gd name="T72" fmla="*/ 103 w 206"/>
                <a:gd name="T73" fmla="*/ 34 h 292"/>
                <a:gd name="T74" fmla="*/ 92 w 206"/>
                <a:gd name="T75" fmla="*/ 40 h 292"/>
                <a:gd name="T76" fmla="*/ 80 w 206"/>
                <a:gd name="T77" fmla="*/ 46 h 292"/>
                <a:gd name="T78" fmla="*/ 69 w 206"/>
                <a:gd name="T79" fmla="*/ 51 h 292"/>
                <a:gd name="T80" fmla="*/ 61 w 206"/>
                <a:gd name="T81" fmla="*/ 54 h 292"/>
                <a:gd name="T82" fmla="*/ 52 w 206"/>
                <a:gd name="T83" fmla="*/ 66 h 292"/>
                <a:gd name="T84" fmla="*/ 52 w 206"/>
                <a:gd name="T85" fmla="*/ 72 h 292"/>
                <a:gd name="T86" fmla="*/ 54 w 206"/>
                <a:gd name="T87" fmla="*/ 74 h 292"/>
                <a:gd name="T88" fmla="*/ 54 w 206"/>
                <a:gd name="T89" fmla="*/ 76 h 292"/>
                <a:gd name="T90" fmla="*/ 48 w 206"/>
                <a:gd name="T91" fmla="*/ 79 h 292"/>
                <a:gd name="T92" fmla="*/ 46 w 206"/>
                <a:gd name="T93" fmla="*/ 81 h 292"/>
                <a:gd name="T94" fmla="*/ 43 w 206"/>
                <a:gd name="T95" fmla="*/ 81 h 292"/>
                <a:gd name="T96" fmla="*/ 41 w 206"/>
                <a:gd name="T97" fmla="*/ 84 h 292"/>
                <a:gd name="T98" fmla="*/ 33 w 206"/>
                <a:gd name="T99" fmla="*/ 98 h 292"/>
                <a:gd name="T100" fmla="*/ 25 w 206"/>
                <a:gd name="T101" fmla="*/ 116 h 292"/>
                <a:gd name="T102" fmla="*/ 20 w 206"/>
                <a:gd name="T103" fmla="*/ 131 h 292"/>
                <a:gd name="T104" fmla="*/ 19 w 206"/>
                <a:gd name="T105" fmla="*/ 139 h 292"/>
                <a:gd name="T106" fmla="*/ 15 w 206"/>
                <a:gd name="T107" fmla="*/ 146 h 292"/>
                <a:gd name="T108" fmla="*/ 11 w 206"/>
                <a:gd name="T109" fmla="*/ 149 h 292"/>
                <a:gd name="T110" fmla="*/ 4 w 206"/>
                <a:gd name="T111" fmla="*/ 151 h 29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7" name="Freeform 608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49 w 132"/>
                <a:gd name="T1" fmla="*/ 8 h 227"/>
                <a:gd name="T2" fmla="*/ 41 w 132"/>
                <a:gd name="T3" fmla="*/ 21 h 227"/>
                <a:gd name="T4" fmla="*/ 35 w 132"/>
                <a:gd name="T5" fmla="*/ 25 h 227"/>
                <a:gd name="T6" fmla="*/ 24 w 132"/>
                <a:gd name="T7" fmla="*/ 29 h 227"/>
                <a:gd name="T8" fmla="*/ 11 w 132"/>
                <a:gd name="T9" fmla="*/ 33 h 227"/>
                <a:gd name="T10" fmla="*/ 4 w 132"/>
                <a:gd name="T11" fmla="*/ 39 h 227"/>
                <a:gd name="T12" fmla="*/ 0 w 132"/>
                <a:gd name="T13" fmla="*/ 44 h 227"/>
                <a:gd name="T14" fmla="*/ 1 w 132"/>
                <a:gd name="T15" fmla="*/ 44 h 227"/>
                <a:gd name="T16" fmla="*/ 5 w 132"/>
                <a:gd name="T17" fmla="*/ 43 h 227"/>
                <a:gd name="T18" fmla="*/ 14 w 132"/>
                <a:gd name="T19" fmla="*/ 38 h 227"/>
                <a:gd name="T20" fmla="*/ 24 w 132"/>
                <a:gd name="T21" fmla="*/ 33 h 227"/>
                <a:gd name="T22" fmla="*/ 34 w 132"/>
                <a:gd name="T23" fmla="*/ 29 h 227"/>
                <a:gd name="T24" fmla="*/ 35 w 132"/>
                <a:gd name="T25" fmla="*/ 33 h 227"/>
                <a:gd name="T26" fmla="*/ 32 w 132"/>
                <a:gd name="T27" fmla="*/ 50 h 227"/>
                <a:gd name="T28" fmla="*/ 27 w 132"/>
                <a:gd name="T29" fmla="*/ 57 h 227"/>
                <a:gd name="T30" fmla="*/ 19 w 132"/>
                <a:gd name="T31" fmla="*/ 65 h 227"/>
                <a:gd name="T32" fmla="*/ 11 w 132"/>
                <a:gd name="T33" fmla="*/ 73 h 227"/>
                <a:gd name="T34" fmla="*/ 4 w 132"/>
                <a:gd name="T35" fmla="*/ 79 h 227"/>
                <a:gd name="T36" fmla="*/ 3 w 132"/>
                <a:gd name="T37" fmla="*/ 84 h 227"/>
                <a:gd name="T38" fmla="*/ 4 w 132"/>
                <a:gd name="T39" fmla="*/ 85 h 227"/>
                <a:gd name="T40" fmla="*/ 8 w 132"/>
                <a:gd name="T41" fmla="*/ 80 h 227"/>
                <a:gd name="T42" fmla="*/ 14 w 132"/>
                <a:gd name="T43" fmla="*/ 75 h 227"/>
                <a:gd name="T44" fmla="*/ 22 w 132"/>
                <a:gd name="T45" fmla="*/ 69 h 227"/>
                <a:gd name="T46" fmla="*/ 29 w 132"/>
                <a:gd name="T47" fmla="*/ 64 h 227"/>
                <a:gd name="T48" fmla="*/ 32 w 132"/>
                <a:gd name="T49" fmla="*/ 72 h 227"/>
                <a:gd name="T50" fmla="*/ 35 w 132"/>
                <a:gd name="T51" fmla="*/ 102 h 227"/>
                <a:gd name="T52" fmla="*/ 37 w 132"/>
                <a:gd name="T53" fmla="*/ 114 h 227"/>
                <a:gd name="T54" fmla="*/ 38 w 132"/>
                <a:gd name="T55" fmla="*/ 113 h 227"/>
                <a:gd name="T56" fmla="*/ 39 w 132"/>
                <a:gd name="T57" fmla="*/ 100 h 227"/>
                <a:gd name="T58" fmla="*/ 37 w 132"/>
                <a:gd name="T59" fmla="*/ 67 h 227"/>
                <a:gd name="T60" fmla="*/ 39 w 132"/>
                <a:gd name="T61" fmla="*/ 57 h 227"/>
                <a:gd name="T62" fmla="*/ 41 w 132"/>
                <a:gd name="T63" fmla="*/ 57 h 227"/>
                <a:gd name="T64" fmla="*/ 44 w 132"/>
                <a:gd name="T65" fmla="*/ 62 h 227"/>
                <a:gd name="T66" fmla="*/ 49 w 132"/>
                <a:gd name="T67" fmla="*/ 70 h 227"/>
                <a:gd name="T68" fmla="*/ 57 w 132"/>
                <a:gd name="T69" fmla="*/ 79 h 227"/>
                <a:gd name="T70" fmla="*/ 64 w 132"/>
                <a:gd name="T71" fmla="*/ 85 h 227"/>
                <a:gd name="T72" fmla="*/ 70 w 132"/>
                <a:gd name="T73" fmla="*/ 86 h 227"/>
                <a:gd name="T74" fmla="*/ 67 w 132"/>
                <a:gd name="T75" fmla="*/ 81 h 227"/>
                <a:gd name="T76" fmla="*/ 62 w 132"/>
                <a:gd name="T77" fmla="*/ 75 h 227"/>
                <a:gd name="T78" fmla="*/ 56 w 132"/>
                <a:gd name="T79" fmla="*/ 69 h 227"/>
                <a:gd name="T80" fmla="*/ 49 w 132"/>
                <a:gd name="T81" fmla="*/ 61 h 227"/>
                <a:gd name="T82" fmla="*/ 45 w 132"/>
                <a:gd name="T83" fmla="*/ 56 h 227"/>
                <a:gd name="T84" fmla="*/ 44 w 132"/>
                <a:gd name="T85" fmla="*/ 48 h 227"/>
                <a:gd name="T86" fmla="*/ 45 w 132"/>
                <a:gd name="T87" fmla="*/ 33 h 227"/>
                <a:gd name="T88" fmla="*/ 46 w 132"/>
                <a:gd name="T89" fmla="*/ 29 h 227"/>
                <a:gd name="T90" fmla="*/ 49 w 132"/>
                <a:gd name="T91" fmla="*/ 30 h 227"/>
                <a:gd name="T92" fmla="*/ 54 w 132"/>
                <a:gd name="T93" fmla="*/ 33 h 227"/>
                <a:gd name="T94" fmla="*/ 61 w 132"/>
                <a:gd name="T95" fmla="*/ 39 h 227"/>
                <a:gd name="T96" fmla="*/ 67 w 132"/>
                <a:gd name="T97" fmla="*/ 44 h 227"/>
                <a:gd name="T98" fmla="*/ 72 w 132"/>
                <a:gd name="T99" fmla="*/ 50 h 227"/>
                <a:gd name="T100" fmla="*/ 75 w 132"/>
                <a:gd name="T101" fmla="*/ 51 h 227"/>
                <a:gd name="T102" fmla="*/ 71 w 132"/>
                <a:gd name="T103" fmla="*/ 44 h 227"/>
                <a:gd name="T104" fmla="*/ 63 w 132"/>
                <a:gd name="T105" fmla="*/ 38 h 227"/>
                <a:gd name="T106" fmla="*/ 56 w 132"/>
                <a:gd name="T107" fmla="*/ 29 h 227"/>
                <a:gd name="T108" fmla="*/ 53 w 132"/>
                <a:gd name="T109" fmla="*/ 24 h 227"/>
                <a:gd name="T110" fmla="*/ 52 w 132"/>
                <a:gd name="T111" fmla="*/ 11 h 227"/>
                <a:gd name="T112" fmla="*/ 57 w 132"/>
                <a:gd name="T113" fmla="*/ 3 h 227"/>
                <a:gd name="T114" fmla="*/ 55 w 132"/>
                <a:gd name="T115" fmla="*/ 1 h 22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8" name="Freeform 609"/>
            <p:cNvSpPr>
              <a:spLocks/>
            </p:cNvSpPr>
            <p:nvPr/>
          </p:nvSpPr>
          <p:spPr bwMode="auto">
            <a:xfrm>
              <a:off x="4587" y="1453"/>
              <a:ext cx="231" cy="182"/>
            </a:xfrm>
            <a:custGeom>
              <a:avLst/>
              <a:gdLst>
                <a:gd name="T0" fmla="*/ 8 w 263"/>
                <a:gd name="T1" fmla="*/ 15 h 207"/>
                <a:gd name="T2" fmla="*/ 14 w 263"/>
                <a:gd name="T3" fmla="*/ 20 h 207"/>
                <a:gd name="T4" fmla="*/ 22 w 263"/>
                <a:gd name="T5" fmla="*/ 24 h 207"/>
                <a:gd name="T6" fmla="*/ 29 w 263"/>
                <a:gd name="T7" fmla="*/ 28 h 207"/>
                <a:gd name="T8" fmla="*/ 31 w 263"/>
                <a:gd name="T9" fmla="*/ 50 h 207"/>
                <a:gd name="T10" fmla="*/ 34 w 263"/>
                <a:gd name="T11" fmla="*/ 72 h 207"/>
                <a:gd name="T12" fmla="*/ 34 w 263"/>
                <a:gd name="T13" fmla="*/ 65 h 207"/>
                <a:gd name="T14" fmla="*/ 36 w 263"/>
                <a:gd name="T15" fmla="*/ 36 h 207"/>
                <a:gd name="T16" fmla="*/ 43 w 263"/>
                <a:gd name="T17" fmla="*/ 33 h 207"/>
                <a:gd name="T18" fmla="*/ 54 w 263"/>
                <a:gd name="T19" fmla="*/ 44 h 207"/>
                <a:gd name="T20" fmla="*/ 63 w 263"/>
                <a:gd name="T21" fmla="*/ 51 h 207"/>
                <a:gd name="T22" fmla="*/ 71 w 263"/>
                <a:gd name="T23" fmla="*/ 97 h 207"/>
                <a:gd name="T24" fmla="*/ 78 w 263"/>
                <a:gd name="T25" fmla="*/ 106 h 207"/>
                <a:gd name="T26" fmla="*/ 74 w 263"/>
                <a:gd name="T27" fmla="*/ 89 h 207"/>
                <a:gd name="T28" fmla="*/ 69 w 263"/>
                <a:gd name="T29" fmla="*/ 55 h 207"/>
                <a:gd name="T30" fmla="*/ 96 w 263"/>
                <a:gd name="T31" fmla="*/ 69 h 207"/>
                <a:gd name="T32" fmla="*/ 125 w 263"/>
                <a:gd name="T33" fmla="*/ 86 h 207"/>
                <a:gd name="T34" fmla="*/ 136 w 263"/>
                <a:gd name="T35" fmla="*/ 93 h 207"/>
                <a:gd name="T36" fmla="*/ 132 w 263"/>
                <a:gd name="T37" fmla="*/ 87 h 207"/>
                <a:gd name="T38" fmla="*/ 112 w 263"/>
                <a:gd name="T39" fmla="*/ 74 h 207"/>
                <a:gd name="T40" fmla="*/ 85 w 263"/>
                <a:gd name="T41" fmla="*/ 56 h 207"/>
                <a:gd name="T42" fmla="*/ 69 w 263"/>
                <a:gd name="T43" fmla="*/ 48 h 207"/>
                <a:gd name="T44" fmla="*/ 80 w 263"/>
                <a:gd name="T45" fmla="*/ 47 h 207"/>
                <a:gd name="T46" fmla="*/ 98 w 263"/>
                <a:gd name="T47" fmla="*/ 42 h 207"/>
                <a:gd name="T48" fmla="*/ 123 w 263"/>
                <a:gd name="T49" fmla="*/ 42 h 207"/>
                <a:gd name="T50" fmla="*/ 137 w 263"/>
                <a:gd name="T51" fmla="*/ 47 h 207"/>
                <a:gd name="T52" fmla="*/ 131 w 263"/>
                <a:gd name="T53" fmla="*/ 40 h 207"/>
                <a:gd name="T54" fmla="*/ 111 w 263"/>
                <a:gd name="T55" fmla="*/ 39 h 207"/>
                <a:gd name="T56" fmla="*/ 83 w 263"/>
                <a:gd name="T57" fmla="*/ 40 h 207"/>
                <a:gd name="T58" fmla="*/ 69 w 263"/>
                <a:gd name="T59" fmla="*/ 40 h 207"/>
                <a:gd name="T60" fmla="*/ 58 w 263"/>
                <a:gd name="T61" fmla="*/ 33 h 207"/>
                <a:gd name="T62" fmla="*/ 47 w 263"/>
                <a:gd name="T63" fmla="*/ 25 h 207"/>
                <a:gd name="T64" fmla="*/ 55 w 263"/>
                <a:gd name="T65" fmla="*/ 18 h 207"/>
                <a:gd name="T66" fmla="*/ 72 w 263"/>
                <a:gd name="T67" fmla="*/ 9 h 207"/>
                <a:gd name="T68" fmla="*/ 85 w 263"/>
                <a:gd name="T69" fmla="*/ 4 h 207"/>
                <a:gd name="T70" fmla="*/ 84 w 263"/>
                <a:gd name="T71" fmla="*/ 0 h 207"/>
                <a:gd name="T72" fmla="*/ 69 w 263"/>
                <a:gd name="T73" fmla="*/ 4 h 207"/>
                <a:gd name="T74" fmla="*/ 53 w 263"/>
                <a:gd name="T75" fmla="*/ 13 h 207"/>
                <a:gd name="T76" fmla="*/ 41 w 263"/>
                <a:gd name="T77" fmla="*/ 19 h 207"/>
                <a:gd name="T78" fmla="*/ 30 w 263"/>
                <a:gd name="T79" fmla="*/ 19 h 207"/>
                <a:gd name="T80" fmla="*/ 19 w 263"/>
                <a:gd name="T81" fmla="*/ 15 h 207"/>
                <a:gd name="T82" fmla="*/ 8 w 263"/>
                <a:gd name="T83" fmla="*/ 10 h 207"/>
                <a:gd name="T84" fmla="*/ 0 w 263"/>
                <a:gd name="T85" fmla="*/ 9 h 2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9" name="Freeform 610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137 w 667"/>
                <a:gd name="T1" fmla="*/ 80 h 663"/>
                <a:gd name="T2" fmla="*/ 96 w 667"/>
                <a:gd name="T3" fmla="*/ 52 h 663"/>
                <a:gd name="T4" fmla="*/ 40 w 667"/>
                <a:gd name="T5" fmla="*/ 40 h 663"/>
                <a:gd name="T6" fmla="*/ 20 w 667"/>
                <a:gd name="T7" fmla="*/ 33 h 663"/>
                <a:gd name="T8" fmla="*/ 34 w 667"/>
                <a:gd name="T9" fmla="*/ 79 h 663"/>
                <a:gd name="T10" fmla="*/ 55 w 667"/>
                <a:gd name="T11" fmla="*/ 120 h 663"/>
                <a:gd name="T12" fmla="*/ 97 w 667"/>
                <a:gd name="T13" fmla="*/ 145 h 663"/>
                <a:gd name="T14" fmla="*/ 129 w 667"/>
                <a:gd name="T15" fmla="*/ 164 h 663"/>
                <a:gd name="T16" fmla="*/ 116 w 667"/>
                <a:gd name="T17" fmla="*/ 170 h 663"/>
                <a:gd name="T18" fmla="*/ 89 w 667"/>
                <a:gd name="T19" fmla="*/ 165 h 663"/>
                <a:gd name="T20" fmla="*/ 53 w 667"/>
                <a:gd name="T21" fmla="*/ 181 h 663"/>
                <a:gd name="T22" fmla="*/ 29 w 667"/>
                <a:gd name="T23" fmla="*/ 211 h 663"/>
                <a:gd name="T24" fmla="*/ 5 w 667"/>
                <a:gd name="T25" fmla="*/ 228 h 663"/>
                <a:gd name="T26" fmla="*/ 9 w 667"/>
                <a:gd name="T27" fmla="*/ 239 h 663"/>
                <a:gd name="T28" fmla="*/ 29 w 667"/>
                <a:gd name="T29" fmla="*/ 248 h 663"/>
                <a:gd name="T30" fmla="*/ 72 w 667"/>
                <a:gd name="T31" fmla="*/ 253 h 663"/>
                <a:gd name="T32" fmla="*/ 119 w 667"/>
                <a:gd name="T33" fmla="*/ 225 h 663"/>
                <a:gd name="T34" fmla="*/ 130 w 667"/>
                <a:gd name="T35" fmla="*/ 202 h 663"/>
                <a:gd name="T36" fmla="*/ 146 w 667"/>
                <a:gd name="T37" fmla="*/ 180 h 663"/>
                <a:gd name="T38" fmla="*/ 153 w 667"/>
                <a:gd name="T39" fmla="*/ 189 h 663"/>
                <a:gd name="T40" fmla="*/ 139 w 667"/>
                <a:gd name="T41" fmla="*/ 219 h 663"/>
                <a:gd name="T42" fmla="*/ 127 w 667"/>
                <a:gd name="T43" fmla="*/ 226 h 663"/>
                <a:gd name="T44" fmla="*/ 110 w 667"/>
                <a:gd name="T45" fmla="*/ 244 h 663"/>
                <a:gd name="T46" fmla="*/ 98 w 667"/>
                <a:gd name="T47" fmla="*/ 282 h 663"/>
                <a:gd name="T48" fmla="*/ 101 w 667"/>
                <a:gd name="T49" fmla="*/ 308 h 663"/>
                <a:gd name="T50" fmla="*/ 96 w 667"/>
                <a:gd name="T51" fmla="*/ 341 h 663"/>
                <a:gd name="T52" fmla="*/ 128 w 667"/>
                <a:gd name="T53" fmla="*/ 338 h 663"/>
                <a:gd name="T54" fmla="*/ 171 w 667"/>
                <a:gd name="T55" fmla="*/ 308 h 663"/>
                <a:gd name="T56" fmla="*/ 188 w 667"/>
                <a:gd name="T57" fmla="*/ 264 h 663"/>
                <a:gd name="T58" fmla="*/ 178 w 667"/>
                <a:gd name="T59" fmla="*/ 217 h 663"/>
                <a:gd name="T60" fmla="*/ 177 w 667"/>
                <a:gd name="T61" fmla="*/ 198 h 663"/>
                <a:gd name="T62" fmla="*/ 192 w 667"/>
                <a:gd name="T63" fmla="*/ 221 h 663"/>
                <a:gd name="T64" fmla="*/ 202 w 667"/>
                <a:gd name="T65" fmla="*/ 261 h 663"/>
                <a:gd name="T66" fmla="*/ 241 w 667"/>
                <a:gd name="T67" fmla="*/ 288 h 663"/>
                <a:gd name="T68" fmla="*/ 285 w 667"/>
                <a:gd name="T69" fmla="*/ 309 h 663"/>
                <a:gd name="T70" fmla="*/ 300 w 667"/>
                <a:gd name="T71" fmla="*/ 280 h 663"/>
                <a:gd name="T72" fmla="*/ 259 w 667"/>
                <a:gd name="T73" fmla="*/ 211 h 663"/>
                <a:gd name="T74" fmla="*/ 233 w 667"/>
                <a:gd name="T75" fmla="*/ 205 h 663"/>
                <a:gd name="T76" fmla="*/ 227 w 667"/>
                <a:gd name="T77" fmla="*/ 198 h 663"/>
                <a:gd name="T78" fmla="*/ 263 w 667"/>
                <a:gd name="T79" fmla="*/ 205 h 663"/>
                <a:gd name="T80" fmla="*/ 310 w 667"/>
                <a:gd name="T81" fmla="*/ 202 h 663"/>
                <a:gd name="T82" fmla="*/ 337 w 667"/>
                <a:gd name="T83" fmla="*/ 193 h 663"/>
                <a:gd name="T84" fmla="*/ 333 w 667"/>
                <a:gd name="T85" fmla="*/ 184 h 663"/>
                <a:gd name="T86" fmla="*/ 308 w 667"/>
                <a:gd name="T87" fmla="*/ 159 h 663"/>
                <a:gd name="T88" fmla="*/ 272 w 667"/>
                <a:gd name="T89" fmla="*/ 131 h 663"/>
                <a:gd name="T90" fmla="*/ 229 w 667"/>
                <a:gd name="T91" fmla="*/ 136 h 663"/>
                <a:gd name="T92" fmla="*/ 211 w 667"/>
                <a:gd name="T93" fmla="*/ 145 h 663"/>
                <a:gd name="T94" fmla="*/ 208 w 667"/>
                <a:gd name="T95" fmla="*/ 136 h 663"/>
                <a:gd name="T96" fmla="*/ 218 w 667"/>
                <a:gd name="T97" fmla="*/ 128 h 663"/>
                <a:gd name="T98" fmla="*/ 239 w 667"/>
                <a:gd name="T99" fmla="*/ 120 h 663"/>
                <a:gd name="T100" fmla="*/ 258 w 667"/>
                <a:gd name="T101" fmla="*/ 65 h 663"/>
                <a:gd name="T102" fmla="*/ 246 w 667"/>
                <a:gd name="T103" fmla="*/ 11 h 663"/>
                <a:gd name="T104" fmla="*/ 225 w 667"/>
                <a:gd name="T105" fmla="*/ 26 h 663"/>
                <a:gd name="T106" fmla="*/ 192 w 667"/>
                <a:gd name="T107" fmla="*/ 42 h 663"/>
                <a:gd name="T108" fmla="*/ 160 w 667"/>
                <a:gd name="T109" fmla="*/ 96 h 663"/>
                <a:gd name="T110" fmla="*/ 153 w 667"/>
                <a:gd name="T111" fmla="*/ 124 h 6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0" name="Freeform 611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106 w 204"/>
                <a:gd name="T1" fmla="*/ 61 h 287"/>
                <a:gd name="T2" fmla="*/ 99 w 204"/>
                <a:gd name="T3" fmla="*/ 63 h 287"/>
                <a:gd name="T4" fmla="*/ 93 w 204"/>
                <a:gd name="T5" fmla="*/ 67 h 287"/>
                <a:gd name="T6" fmla="*/ 87 w 204"/>
                <a:gd name="T7" fmla="*/ 72 h 287"/>
                <a:gd name="T8" fmla="*/ 81 w 204"/>
                <a:gd name="T9" fmla="*/ 77 h 287"/>
                <a:gd name="T10" fmla="*/ 75 w 204"/>
                <a:gd name="T11" fmla="*/ 83 h 287"/>
                <a:gd name="T12" fmla="*/ 71 w 204"/>
                <a:gd name="T13" fmla="*/ 92 h 287"/>
                <a:gd name="T14" fmla="*/ 68 w 204"/>
                <a:gd name="T15" fmla="*/ 100 h 287"/>
                <a:gd name="T16" fmla="*/ 66 w 204"/>
                <a:gd name="T17" fmla="*/ 108 h 287"/>
                <a:gd name="T18" fmla="*/ 66 w 204"/>
                <a:gd name="T19" fmla="*/ 111 h 287"/>
                <a:gd name="T20" fmla="*/ 64 w 204"/>
                <a:gd name="T21" fmla="*/ 114 h 287"/>
                <a:gd name="T22" fmla="*/ 63 w 204"/>
                <a:gd name="T23" fmla="*/ 116 h 287"/>
                <a:gd name="T24" fmla="*/ 63 w 204"/>
                <a:gd name="T25" fmla="*/ 119 h 287"/>
                <a:gd name="T26" fmla="*/ 63 w 204"/>
                <a:gd name="T27" fmla="*/ 125 h 287"/>
                <a:gd name="T28" fmla="*/ 64 w 204"/>
                <a:gd name="T29" fmla="*/ 133 h 287"/>
                <a:gd name="T30" fmla="*/ 66 w 204"/>
                <a:gd name="T31" fmla="*/ 140 h 287"/>
                <a:gd name="T32" fmla="*/ 68 w 204"/>
                <a:gd name="T33" fmla="*/ 147 h 287"/>
                <a:gd name="T34" fmla="*/ 66 w 204"/>
                <a:gd name="T35" fmla="*/ 147 h 287"/>
                <a:gd name="T36" fmla="*/ 61 w 204"/>
                <a:gd name="T37" fmla="*/ 146 h 287"/>
                <a:gd name="T38" fmla="*/ 58 w 204"/>
                <a:gd name="T39" fmla="*/ 147 h 287"/>
                <a:gd name="T40" fmla="*/ 54 w 204"/>
                <a:gd name="T41" fmla="*/ 147 h 287"/>
                <a:gd name="T42" fmla="*/ 54 w 204"/>
                <a:gd name="T43" fmla="*/ 136 h 287"/>
                <a:gd name="T44" fmla="*/ 51 w 204"/>
                <a:gd name="T45" fmla="*/ 124 h 287"/>
                <a:gd name="T46" fmla="*/ 47 w 204"/>
                <a:gd name="T47" fmla="*/ 113 h 287"/>
                <a:gd name="T48" fmla="*/ 41 w 204"/>
                <a:gd name="T49" fmla="*/ 102 h 287"/>
                <a:gd name="T50" fmla="*/ 34 w 204"/>
                <a:gd name="T51" fmla="*/ 93 h 287"/>
                <a:gd name="T52" fmla="*/ 26 w 204"/>
                <a:gd name="T53" fmla="*/ 85 h 287"/>
                <a:gd name="T54" fmla="*/ 18 w 204"/>
                <a:gd name="T55" fmla="*/ 80 h 287"/>
                <a:gd name="T56" fmla="*/ 9 w 204"/>
                <a:gd name="T57" fmla="*/ 76 h 287"/>
                <a:gd name="T58" fmla="*/ 10 w 204"/>
                <a:gd name="T59" fmla="*/ 69 h 287"/>
                <a:gd name="T60" fmla="*/ 9 w 204"/>
                <a:gd name="T61" fmla="*/ 62 h 287"/>
                <a:gd name="T62" fmla="*/ 7 w 204"/>
                <a:gd name="T63" fmla="*/ 56 h 287"/>
                <a:gd name="T64" fmla="*/ 0 w 204"/>
                <a:gd name="T65" fmla="*/ 52 h 287"/>
                <a:gd name="T66" fmla="*/ 4 w 204"/>
                <a:gd name="T67" fmla="*/ 49 h 287"/>
                <a:gd name="T68" fmla="*/ 7 w 204"/>
                <a:gd name="T69" fmla="*/ 43 h 287"/>
                <a:gd name="T70" fmla="*/ 10 w 204"/>
                <a:gd name="T71" fmla="*/ 34 h 287"/>
                <a:gd name="T72" fmla="*/ 12 w 204"/>
                <a:gd name="T73" fmla="*/ 27 h 287"/>
                <a:gd name="T74" fmla="*/ 14 w 204"/>
                <a:gd name="T75" fmla="*/ 21 h 287"/>
                <a:gd name="T76" fmla="*/ 14 w 204"/>
                <a:gd name="T77" fmla="*/ 13 h 287"/>
                <a:gd name="T78" fmla="*/ 12 w 204"/>
                <a:gd name="T79" fmla="*/ 6 h 287"/>
                <a:gd name="T80" fmla="*/ 10 w 204"/>
                <a:gd name="T81" fmla="*/ 0 h 287"/>
                <a:gd name="T82" fmla="*/ 15 w 204"/>
                <a:gd name="T83" fmla="*/ 3 h 287"/>
                <a:gd name="T84" fmla="*/ 19 w 204"/>
                <a:gd name="T85" fmla="*/ 9 h 287"/>
                <a:gd name="T86" fmla="*/ 25 w 204"/>
                <a:gd name="T87" fmla="*/ 14 h 287"/>
                <a:gd name="T88" fmla="*/ 32 w 204"/>
                <a:gd name="T89" fmla="*/ 17 h 287"/>
                <a:gd name="T90" fmla="*/ 39 w 204"/>
                <a:gd name="T91" fmla="*/ 21 h 287"/>
                <a:gd name="T92" fmla="*/ 47 w 204"/>
                <a:gd name="T93" fmla="*/ 23 h 287"/>
                <a:gd name="T94" fmla="*/ 55 w 204"/>
                <a:gd name="T95" fmla="*/ 24 h 287"/>
                <a:gd name="T96" fmla="*/ 66 w 204"/>
                <a:gd name="T97" fmla="*/ 23 h 287"/>
                <a:gd name="T98" fmla="*/ 66 w 204"/>
                <a:gd name="T99" fmla="*/ 30 h 287"/>
                <a:gd name="T100" fmla="*/ 66 w 204"/>
                <a:gd name="T101" fmla="*/ 38 h 287"/>
                <a:gd name="T102" fmla="*/ 68 w 204"/>
                <a:gd name="T103" fmla="*/ 45 h 287"/>
                <a:gd name="T104" fmla="*/ 70 w 204"/>
                <a:gd name="T105" fmla="*/ 52 h 287"/>
                <a:gd name="T106" fmla="*/ 75 w 204"/>
                <a:gd name="T107" fmla="*/ 58 h 287"/>
                <a:gd name="T108" fmla="*/ 83 w 204"/>
                <a:gd name="T109" fmla="*/ 62 h 287"/>
                <a:gd name="T110" fmla="*/ 94 w 204"/>
                <a:gd name="T111" fmla="*/ 63 h 287"/>
                <a:gd name="T112" fmla="*/ 106 w 204"/>
                <a:gd name="T113" fmla="*/ 61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1" name="Freeform 612"/>
            <p:cNvSpPr>
              <a:spLocks/>
            </p:cNvSpPr>
            <p:nvPr/>
          </p:nvSpPr>
          <p:spPr bwMode="auto">
            <a:xfrm>
              <a:off x="3322" y="2221"/>
              <a:ext cx="200" cy="235"/>
            </a:xfrm>
            <a:custGeom>
              <a:avLst/>
              <a:gdLst>
                <a:gd name="T0" fmla="*/ 43 w 228"/>
                <a:gd name="T1" fmla="*/ 28 h 267"/>
                <a:gd name="T2" fmla="*/ 50 w 228"/>
                <a:gd name="T3" fmla="*/ 29 h 267"/>
                <a:gd name="T4" fmla="*/ 57 w 228"/>
                <a:gd name="T5" fmla="*/ 29 h 267"/>
                <a:gd name="T6" fmla="*/ 65 w 228"/>
                <a:gd name="T7" fmla="*/ 29 h 267"/>
                <a:gd name="T8" fmla="*/ 72 w 228"/>
                <a:gd name="T9" fmla="*/ 29 h 267"/>
                <a:gd name="T10" fmla="*/ 80 w 228"/>
                <a:gd name="T11" fmla="*/ 28 h 267"/>
                <a:gd name="T12" fmla="*/ 89 w 228"/>
                <a:gd name="T13" fmla="*/ 26 h 267"/>
                <a:gd name="T14" fmla="*/ 97 w 228"/>
                <a:gd name="T15" fmla="*/ 20 h 267"/>
                <a:gd name="T16" fmla="*/ 106 w 228"/>
                <a:gd name="T17" fmla="*/ 14 h 267"/>
                <a:gd name="T18" fmla="*/ 114 w 228"/>
                <a:gd name="T19" fmla="*/ 5 h 267"/>
                <a:gd name="T20" fmla="*/ 118 w 228"/>
                <a:gd name="T21" fmla="*/ 3 h 267"/>
                <a:gd name="T22" fmla="*/ 118 w 228"/>
                <a:gd name="T23" fmla="*/ 4 h 267"/>
                <a:gd name="T24" fmla="*/ 113 w 228"/>
                <a:gd name="T25" fmla="*/ 12 h 267"/>
                <a:gd name="T26" fmla="*/ 104 w 228"/>
                <a:gd name="T27" fmla="*/ 26 h 267"/>
                <a:gd name="T28" fmla="*/ 98 w 228"/>
                <a:gd name="T29" fmla="*/ 42 h 267"/>
                <a:gd name="T30" fmla="*/ 96 w 228"/>
                <a:gd name="T31" fmla="*/ 58 h 267"/>
                <a:gd name="T32" fmla="*/ 97 w 228"/>
                <a:gd name="T33" fmla="*/ 72 h 267"/>
                <a:gd name="T34" fmla="*/ 99 w 228"/>
                <a:gd name="T35" fmla="*/ 82 h 267"/>
                <a:gd name="T36" fmla="*/ 96 w 228"/>
                <a:gd name="T37" fmla="*/ 85 h 267"/>
                <a:gd name="T38" fmla="*/ 86 w 228"/>
                <a:gd name="T39" fmla="*/ 89 h 267"/>
                <a:gd name="T40" fmla="*/ 78 w 228"/>
                <a:gd name="T41" fmla="*/ 100 h 267"/>
                <a:gd name="T42" fmla="*/ 74 w 228"/>
                <a:gd name="T43" fmla="*/ 120 h 267"/>
                <a:gd name="T44" fmla="*/ 69 w 228"/>
                <a:gd name="T45" fmla="*/ 126 h 267"/>
                <a:gd name="T46" fmla="*/ 54 w 228"/>
                <a:gd name="T47" fmla="*/ 122 h 267"/>
                <a:gd name="T48" fmla="*/ 38 w 228"/>
                <a:gd name="T49" fmla="*/ 124 h 267"/>
                <a:gd name="T50" fmla="*/ 25 w 228"/>
                <a:gd name="T51" fmla="*/ 133 h 267"/>
                <a:gd name="T52" fmla="*/ 21 w 228"/>
                <a:gd name="T53" fmla="*/ 134 h 267"/>
                <a:gd name="T54" fmla="*/ 19 w 228"/>
                <a:gd name="T55" fmla="*/ 118 h 267"/>
                <a:gd name="T56" fmla="*/ 15 w 228"/>
                <a:gd name="T57" fmla="*/ 103 h 267"/>
                <a:gd name="T58" fmla="*/ 7 w 228"/>
                <a:gd name="T59" fmla="*/ 92 h 267"/>
                <a:gd name="T60" fmla="*/ 7 w 228"/>
                <a:gd name="T61" fmla="*/ 81 h 267"/>
                <a:gd name="T62" fmla="*/ 12 w 228"/>
                <a:gd name="T63" fmla="*/ 57 h 267"/>
                <a:gd name="T64" fmla="*/ 15 w 228"/>
                <a:gd name="T65" fmla="*/ 48 h 267"/>
                <a:gd name="T66" fmla="*/ 23 w 228"/>
                <a:gd name="T67" fmla="*/ 45 h 267"/>
                <a:gd name="T68" fmla="*/ 32 w 228"/>
                <a:gd name="T69" fmla="*/ 40 h 267"/>
                <a:gd name="T70" fmla="*/ 38 w 228"/>
                <a:gd name="T71" fmla="*/ 33 h 26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2" name="Freeform 613"/>
            <p:cNvSpPr>
              <a:spLocks/>
            </p:cNvSpPr>
            <p:nvPr/>
          </p:nvSpPr>
          <p:spPr bwMode="auto">
            <a:xfrm>
              <a:off x="3491" y="1830"/>
              <a:ext cx="126" cy="175"/>
            </a:xfrm>
            <a:custGeom>
              <a:avLst/>
              <a:gdLst>
                <a:gd name="T0" fmla="*/ 63 w 142"/>
                <a:gd name="T1" fmla="*/ 95 h 200"/>
                <a:gd name="T2" fmla="*/ 60 w 142"/>
                <a:gd name="T3" fmla="*/ 100 h 200"/>
                <a:gd name="T4" fmla="*/ 58 w 142"/>
                <a:gd name="T5" fmla="*/ 96 h 200"/>
                <a:gd name="T6" fmla="*/ 52 w 142"/>
                <a:gd name="T7" fmla="*/ 83 h 200"/>
                <a:gd name="T8" fmla="*/ 46 w 142"/>
                <a:gd name="T9" fmla="*/ 78 h 200"/>
                <a:gd name="T10" fmla="*/ 40 w 142"/>
                <a:gd name="T11" fmla="*/ 75 h 200"/>
                <a:gd name="T12" fmla="*/ 32 w 142"/>
                <a:gd name="T13" fmla="*/ 73 h 200"/>
                <a:gd name="T14" fmla="*/ 26 w 142"/>
                <a:gd name="T15" fmla="*/ 71 h 200"/>
                <a:gd name="T16" fmla="*/ 22 w 142"/>
                <a:gd name="T17" fmla="*/ 70 h 200"/>
                <a:gd name="T18" fmla="*/ 20 w 142"/>
                <a:gd name="T19" fmla="*/ 68 h 200"/>
                <a:gd name="T20" fmla="*/ 22 w 142"/>
                <a:gd name="T21" fmla="*/ 67 h 200"/>
                <a:gd name="T22" fmla="*/ 30 w 142"/>
                <a:gd name="T23" fmla="*/ 68 h 200"/>
                <a:gd name="T24" fmla="*/ 40 w 142"/>
                <a:gd name="T25" fmla="*/ 68 h 200"/>
                <a:gd name="T26" fmla="*/ 46 w 142"/>
                <a:gd name="T27" fmla="*/ 71 h 200"/>
                <a:gd name="T28" fmla="*/ 46 w 142"/>
                <a:gd name="T29" fmla="*/ 65 h 200"/>
                <a:gd name="T30" fmla="*/ 43 w 142"/>
                <a:gd name="T31" fmla="*/ 57 h 200"/>
                <a:gd name="T32" fmla="*/ 35 w 142"/>
                <a:gd name="T33" fmla="*/ 52 h 200"/>
                <a:gd name="T34" fmla="*/ 23 w 142"/>
                <a:gd name="T35" fmla="*/ 46 h 200"/>
                <a:gd name="T36" fmla="*/ 14 w 142"/>
                <a:gd name="T37" fmla="*/ 40 h 200"/>
                <a:gd name="T38" fmla="*/ 5 w 142"/>
                <a:gd name="T39" fmla="*/ 37 h 200"/>
                <a:gd name="T40" fmla="*/ 2 w 142"/>
                <a:gd name="T41" fmla="*/ 35 h 200"/>
                <a:gd name="T42" fmla="*/ 1 w 142"/>
                <a:gd name="T43" fmla="*/ 33 h 200"/>
                <a:gd name="T44" fmla="*/ 7 w 142"/>
                <a:gd name="T45" fmla="*/ 35 h 200"/>
                <a:gd name="T46" fmla="*/ 15 w 142"/>
                <a:gd name="T47" fmla="*/ 40 h 200"/>
                <a:gd name="T48" fmla="*/ 26 w 142"/>
                <a:gd name="T49" fmla="*/ 44 h 200"/>
                <a:gd name="T50" fmla="*/ 35 w 142"/>
                <a:gd name="T51" fmla="*/ 46 h 200"/>
                <a:gd name="T52" fmla="*/ 39 w 142"/>
                <a:gd name="T53" fmla="*/ 44 h 200"/>
                <a:gd name="T54" fmla="*/ 34 w 142"/>
                <a:gd name="T55" fmla="*/ 30 h 200"/>
                <a:gd name="T56" fmla="*/ 27 w 142"/>
                <a:gd name="T57" fmla="*/ 17 h 200"/>
                <a:gd name="T58" fmla="*/ 20 w 142"/>
                <a:gd name="T59" fmla="*/ 7 h 200"/>
                <a:gd name="T60" fmla="*/ 17 w 142"/>
                <a:gd name="T61" fmla="*/ 2 h 200"/>
                <a:gd name="T62" fmla="*/ 20 w 142"/>
                <a:gd name="T63" fmla="*/ 2 h 200"/>
                <a:gd name="T64" fmla="*/ 27 w 142"/>
                <a:gd name="T65" fmla="*/ 8 h 200"/>
                <a:gd name="T66" fmla="*/ 32 w 142"/>
                <a:gd name="T67" fmla="*/ 18 h 200"/>
                <a:gd name="T68" fmla="*/ 40 w 142"/>
                <a:gd name="T69" fmla="*/ 29 h 200"/>
                <a:gd name="T70" fmla="*/ 44 w 142"/>
                <a:gd name="T71" fmla="*/ 40 h 200"/>
                <a:gd name="T72" fmla="*/ 51 w 142"/>
                <a:gd name="T73" fmla="*/ 38 h 200"/>
                <a:gd name="T74" fmla="*/ 58 w 142"/>
                <a:gd name="T75" fmla="*/ 20 h 200"/>
                <a:gd name="T76" fmla="*/ 59 w 142"/>
                <a:gd name="T77" fmla="*/ 11 h 200"/>
                <a:gd name="T78" fmla="*/ 59 w 142"/>
                <a:gd name="T79" fmla="*/ 12 h 200"/>
                <a:gd name="T80" fmla="*/ 60 w 142"/>
                <a:gd name="T81" fmla="*/ 22 h 200"/>
                <a:gd name="T82" fmla="*/ 57 w 142"/>
                <a:gd name="T83" fmla="*/ 43 h 200"/>
                <a:gd name="T84" fmla="*/ 52 w 142"/>
                <a:gd name="T85" fmla="*/ 57 h 200"/>
                <a:gd name="T86" fmla="*/ 54 w 142"/>
                <a:gd name="T87" fmla="*/ 67 h 200"/>
                <a:gd name="T88" fmla="*/ 59 w 142"/>
                <a:gd name="T89" fmla="*/ 70 h 200"/>
                <a:gd name="T90" fmla="*/ 64 w 142"/>
                <a:gd name="T91" fmla="*/ 67 h 200"/>
                <a:gd name="T92" fmla="*/ 68 w 142"/>
                <a:gd name="T93" fmla="*/ 63 h 200"/>
                <a:gd name="T94" fmla="*/ 73 w 142"/>
                <a:gd name="T95" fmla="*/ 59 h 200"/>
                <a:gd name="T96" fmla="*/ 75 w 142"/>
                <a:gd name="T97" fmla="*/ 52 h 200"/>
                <a:gd name="T98" fmla="*/ 78 w 142"/>
                <a:gd name="T99" fmla="*/ 53 h 200"/>
                <a:gd name="T100" fmla="*/ 77 w 142"/>
                <a:gd name="T101" fmla="*/ 59 h 200"/>
                <a:gd name="T102" fmla="*/ 73 w 142"/>
                <a:gd name="T103" fmla="*/ 65 h 200"/>
                <a:gd name="T104" fmla="*/ 67 w 142"/>
                <a:gd name="T105" fmla="*/ 73 h 200"/>
                <a:gd name="T106" fmla="*/ 60 w 142"/>
                <a:gd name="T107" fmla="*/ 78 h 200"/>
                <a:gd name="T108" fmla="*/ 59 w 142"/>
                <a:gd name="T109" fmla="*/ 83 h 200"/>
                <a:gd name="T110" fmla="*/ 61 w 142"/>
                <a:gd name="T111" fmla="*/ 89 h 2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3" name="Freeform 614"/>
            <p:cNvSpPr>
              <a:spLocks/>
            </p:cNvSpPr>
            <p:nvPr/>
          </p:nvSpPr>
          <p:spPr bwMode="auto">
            <a:xfrm>
              <a:off x="3340" y="2267"/>
              <a:ext cx="123" cy="159"/>
            </a:xfrm>
            <a:custGeom>
              <a:avLst/>
              <a:gdLst>
                <a:gd name="T0" fmla="*/ 69 w 140"/>
                <a:gd name="T1" fmla="*/ 1 h 180"/>
                <a:gd name="T2" fmla="*/ 62 w 140"/>
                <a:gd name="T3" fmla="*/ 4 h 180"/>
                <a:gd name="T4" fmla="*/ 57 w 140"/>
                <a:gd name="T5" fmla="*/ 7 h 180"/>
                <a:gd name="T6" fmla="*/ 52 w 140"/>
                <a:gd name="T7" fmla="*/ 15 h 180"/>
                <a:gd name="T8" fmla="*/ 44 w 140"/>
                <a:gd name="T9" fmla="*/ 18 h 180"/>
                <a:gd name="T10" fmla="*/ 33 w 140"/>
                <a:gd name="T11" fmla="*/ 19 h 180"/>
                <a:gd name="T12" fmla="*/ 23 w 140"/>
                <a:gd name="T13" fmla="*/ 22 h 180"/>
                <a:gd name="T14" fmla="*/ 15 w 140"/>
                <a:gd name="T15" fmla="*/ 26 h 180"/>
                <a:gd name="T16" fmla="*/ 11 w 140"/>
                <a:gd name="T17" fmla="*/ 30 h 180"/>
                <a:gd name="T18" fmla="*/ 11 w 140"/>
                <a:gd name="T19" fmla="*/ 30 h 180"/>
                <a:gd name="T20" fmla="*/ 16 w 140"/>
                <a:gd name="T21" fmla="*/ 27 h 180"/>
                <a:gd name="T22" fmla="*/ 23 w 140"/>
                <a:gd name="T23" fmla="*/ 26 h 180"/>
                <a:gd name="T24" fmla="*/ 32 w 140"/>
                <a:gd name="T25" fmla="*/ 24 h 180"/>
                <a:gd name="T26" fmla="*/ 41 w 140"/>
                <a:gd name="T27" fmla="*/ 24 h 180"/>
                <a:gd name="T28" fmla="*/ 41 w 140"/>
                <a:gd name="T29" fmla="*/ 30 h 180"/>
                <a:gd name="T30" fmla="*/ 36 w 140"/>
                <a:gd name="T31" fmla="*/ 44 h 180"/>
                <a:gd name="T32" fmla="*/ 30 w 140"/>
                <a:gd name="T33" fmla="*/ 49 h 180"/>
                <a:gd name="T34" fmla="*/ 22 w 140"/>
                <a:gd name="T35" fmla="*/ 50 h 180"/>
                <a:gd name="T36" fmla="*/ 13 w 140"/>
                <a:gd name="T37" fmla="*/ 54 h 180"/>
                <a:gd name="T38" fmla="*/ 5 w 140"/>
                <a:gd name="T39" fmla="*/ 56 h 180"/>
                <a:gd name="T40" fmla="*/ 1 w 140"/>
                <a:gd name="T41" fmla="*/ 57 h 180"/>
                <a:gd name="T42" fmla="*/ 1 w 140"/>
                <a:gd name="T43" fmla="*/ 57 h 180"/>
                <a:gd name="T44" fmla="*/ 6 w 140"/>
                <a:gd name="T45" fmla="*/ 57 h 180"/>
                <a:gd name="T46" fmla="*/ 12 w 140"/>
                <a:gd name="T47" fmla="*/ 57 h 180"/>
                <a:gd name="T48" fmla="*/ 19 w 140"/>
                <a:gd name="T49" fmla="*/ 56 h 180"/>
                <a:gd name="T50" fmla="*/ 28 w 140"/>
                <a:gd name="T51" fmla="*/ 55 h 180"/>
                <a:gd name="T52" fmla="*/ 25 w 140"/>
                <a:gd name="T53" fmla="*/ 60 h 180"/>
                <a:gd name="T54" fmla="*/ 17 w 140"/>
                <a:gd name="T55" fmla="*/ 78 h 180"/>
                <a:gd name="T56" fmla="*/ 18 w 140"/>
                <a:gd name="T57" fmla="*/ 92 h 180"/>
                <a:gd name="T58" fmla="*/ 23 w 140"/>
                <a:gd name="T59" fmla="*/ 81 h 180"/>
                <a:gd name="T60" fmla="*/ 28 w 140"/>
                <a:gd name="T61" fmla="*/ 71 h 180"/>
                <a:gd name="T62" fmla="*/ 33 w 140"/>
                <a:gd name="T63" fmla="*/ 60 h 180"/>
                <a:gd name="T64" fmla="*/ 39 w 140"/>
                <a:gd name="T65" fmla="*/ 65 h 180"/>
                <a:gd name="T66" fmla="*/ 46 w 140"/>
                <a:gd name="T67" fmla="*/ 81 h 180"/>
                <a:gd name="T68" fmla="*/ 52 w 140"/>
                <a:gd name="T69" fmla="*/ 90 h 180"/>
                <a:gd name="T70" fmla="*/ 52 w 140"/>
                <a:gd name="T71" fmla="*/ 87 h 180"/>
                <a:gd name="T72" fmla="*/ 47 w 140"/>
                <a:gd name="T73" fmla="*/ 76 h 180"/>
                <a:gd name="T74" fmla="*/ 41 w 140"/>
                <a:gd name="T75" fmla="*/ 58 h 180"/>
                <a:gd name="T76" fmla="*/ 44 w 140"/>
                <a:gd name="T77" fmla="*/ 44 h 180"/>
                <a:gd name="T78" fmla="*/ 52 w 140"/>
                <a:gd name="T79" fmla="*/ 30 h 180"/>
                <a:gd name="T80" fmla="*/ 59 w 140"/>
                <a:gd name="T81" fmla="*/ 31 h 180"/>
                <a:gd name="T82" fmla="*/ 69 w 140"/>
                <a:gd name="T83" fmla="*/ 47 h 180"/>
                <a:gd name="T84" fmla="*/ 71 w 140"/>
                <a:gd name="T85" fmla="*/ 63 h 180"/>
                <a:gd name="T86" fmla="*/ 73 w 140"/>
                <a:gd name="T87" fmla="*/ 59 h 180"/>
                <a:gd name="T88" fmla="*/ 71 w 140"/>
                <a:gd name="T89" fmla="*/ 44 h 180"/>
                <a:gd name="T90" fmla="*/ 65 w 140"/>
                <a:gd name="T91" fmla="*/ 26 h 180"/>
                <a:gd name="T92" fmla="*/ 65 w 140"/>
                <a:gd name="T93" fmla="*/ 16 h 180"/>
                <a:gd name="T94" fmla="*/ 71 w 140"/>
                <a:gd name="T95" fmla="*/ 4 h 180"/>
                <a:gd name="T96" fmla="*/ 73 w 140"/>
                <a:gd name="T97" fmla="*/ 0 h 1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4" name="Freeform 615"/>
            <p:cNvSpPr>
              <a:spLocks/>
            </p:cNvSpPr>
            <p:nvPr/>
          </p:nvSpPr>
          <p:spPr bwMode="auto">
            <a:xfrm>
              <a:off x="3531" y="2051"/>
              <a:ext cx="175" cy="135"/>
            </a:xfrm>
            <a:custGeom>
              <a:avLst/>
              <a:gdLst>
                <a:gd name="T0" fmla="*/ 62 w 199"/>
                <a:gd name="T1" fmla="*/ 5 h 154"/>
                <a:gd name="T2" fmla="*/ 72 w 199"/>
                <a:gd name="T3" fmla="*/ 4 h 154"/>
                <a:gd name="T4" fmla="*/ 82 w 199"/>
                <a:gd name="T5" fmla="*/ 11 h 154"/>
                <a:gd name="T6" fmla="*/ 84 w 199"/>
                <a:gd name="T7" fmla="*/ 16 h 154"/>
                <a:gd name="T8" fmla="*/ 82 w 199"/>
                <a:gd name="T9" fmla="*/ 25 h 154"/>
                <a:gd name="T10" fmla="*/ 67 w 199"/>
                <a:gd name="T11" fmla="*/ 28 h 154"/>
                <a:gd name="T12" fmla="*/ 61 w 199"/>
                <a:gd name="T13" fmla="*/ 33 h 154"/>
                <a:gd name="T14" fmla="*/ 61 w 199"/>
                <a:gd name="T15" fmla="*/ 35 h 154"/>
                <a:gd name="T16" fmla="*/ 62 w 199"/>
                <a:gd name="T17" fmla="*/ 35 h 154"/>
                <a:gd name="T18" fmla="*/ 73 w 199"/>
                <a:gd name="T19" fmla="*/ 32 h 154"/>
                <a:gd name="T20" fmla="*/ 78 w 199"/>
                <a:gd name="T21" fmla="*/ 35 h 154"/>
                <a:gd name="T22" fmla="*/ 81 w 199"/>
                <a:gd name="T23" fmla="*/ 40 h 154"/>
                <a:gd name="T24" fmla="*/ 81 w 199"/>
                <a:gd name="T25" fmla="*/ 44 h 154"/>
                <a:gd name="T26" fmla="*/ 77 w 199"/>
                <a:gd name="T27" fmla="*/ 50 h 154"/>
                <a:gd name="T28" fmla="*/ 81 w 199"/>
                <a:gd name="T29" fmla="*/ 53 h 154"/>
                <a:gd name="T30" fmla="*/ 86 w 199"/>
                <a:gd name="T31" fmla="*/ 51 h 154"/>
                <a:gd name="T32" fmla="*/ 93 w 199"/>
                <a:gd name="T33" fmla="*/ 51 h 154"/>
                <a:gd name="T34" fmla="*/ 101 w 199"/>
                <a:gd name="T35" fmla="*/ 55 h 154"/>
                <a:gd name="T36" fmla="*/ 104 w 199"/>
                <a:gd name="T37" fmla="*/ 71 h 154"/>
                <a:gd name="T38" fmla="*/ 97 w 199"/>
                <a:gd name="T39" fmla="*/ 78 h 154"/>
                <a:gd name="T40" fmla="*/ 87 w 199"/>
                <a:gd name="T41" fmla="*/ 79 h 154"/>
                <a:gd name="T42" fmla="*/ 81 w 199"/>
                <a:gd name="T43" fmla="*/ 78 h 154"/>
                <a:gd name="T44" fmla="*/ 76 w 199"/>
                <a:gd name="T45" fmla="*/ 66 h 154"/>
                <a:gd name="T46" fmla="*/ 68 w 199"/>
                <a:gd name="T47" fmla="*/ 55 h 154"/>
                <a:gd name="T48" fmla="*/ 59 w 199"/>
                <a:gd name="T49" fmla="*/ 48 h 154"/>
                <a:gd name="T50" fmla="*/ 59 w 199"/>
                <a:gd name="T51" fmla="*/ 51 h 154"/>
                <a:gd name="T52" fmla="*/ 59 w 199"/>
                <a:gd name="T53" fmla="*/ 67 h 154"/>
                <a:gd name="T54" fmla="*/ 52 w 199"/>
                <a:gd name="T55" fmla="*/ 74 h 154"/>
                <a:gd name="T56" fmla="*/ 40 w 199"/>
                <a:gd name="T57" fmla="*/ 75 h 154"/>
                <a:gd name="T58" fmla="*/ 30 w 199"/>
                <a:gd name="T59" fmla="*/ 68 h 154"/>
                <a:gd name="T60" fmla="*/ 27 w 199"/>
                <a:gd name="T61" fmla="*/ 59 h 154"/>
                <a:gd name="T62" fmla="*/ 30 w 199"/>
                <a:gd name="T63" fmla="*/ 50 h 154"/>
                <a:gd name="T64" fmla="*/ 30 w 199"/>
                <a:gd name="T65" fmla="*/ 46 h 154"/>
                <a:gd name="T66" fmla="*/ 23 w 199"/>
                <a:gd name="T67" fmla="*/ 38 h 154"/>
                <a:gd name="T68" fmla="*/ 16 w 199"/>
                <a:gd name="T69" fmla="*/ 46 h 154"/>
                <a:gd name="T70" fmla="*/ 4 w 199"/>
                <a:gd name="T71" fmla="*/ 40 h 154"/>
                <a:gd name="T72" fmla="*/ 1 w 199"/>
                <a:gd name="T73" fmla="*/ 31 h 154"/>
                <a:gd name="T74" fmla="*/ 6 w 199"/>
                <a:gd name="T75" fmla="*/ 22 h 154"/>
                <a:gd name="T76" fmla="*/ 10 w 199"/>
                <a:gd name="T77" fmla="*/ 19 h 154"/>
                <a:gd name="T78" fmla="*/ 16 w 199"/>
                <a:gd name="T79" fmla="*/ 18 h 154"/>
                <a:gd name="T80" fmla="*/ 18 w 199"/>
                <a:gd name="T81" fmla="*/ 14 h 154"/>
                <a:gd name="T82" fmla="*/ 26 w 199"/>
                <a:gd name="T83" fmla="*/ 2 h 154"/>
                <a:gd name="T84" fmla="*/ 36 w 199"/>
                <a:gd name="T85" fmla="*/ 1 h 154"/>
                <a:gd name="T86" fmla="*/ 47 w 199"/>
                <a:gd name="T87" fmla="*/ 9 h 154"/>
                <a:gd name="T88" fmla="*/ 46 w 199"/>
                <a:gd name="T89" fmla="*/ 19 h 154"/>
                <a:gd name="T90" fmla="*/ 53 w 199"/>
                <a:gd name="T91" fmla="*/ 28 h 154"/>
                <a:gd name="T92" fmla="*/ 52 w 199"/>
                <a:gd name="T93" fmla="*/ 32 h 154"/>
                <a:gd name="T94" fmla="*/ 56 w 199"/>
                <a:gd name="T95" fmla="*/ 28 h 154"/>
                <a:gd name="T96" fmla="*/ 57 w 199"/>
                <a:gd name="T97" fmla="*/ 20 h 154"/>
                <a:gd name="T98" fmla="*/ 57 w 199"/>
                <a:gd name="T99" fmla="*/ 9 h 1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5" name="Freeform 616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93 w 186"/>
                <a:gd name="T1" fmla="*/ 94 h 179"/>
                <a:gd name="T2" fmla="*/ 87 w 186"/>
                <a:gd name="T3" fmla="*/ 91 h 179"/>
                <a:gd name="T4" fmla="*/ 78 w 186"/>
                <a:gd name="T5" fmla="*/ 90 h 179"/>
                <a:gd name="T6" fmla="*/ 68 w 186"/>
                <a:gd name="T7" fmla="*/ 91 h 179"/>
                <a:gd name="T8" fmla="*/ 57 w 186"/>
                <a:gd name="T9" fmla="*/ 90 h 179"/>
                <a:gd name="T10" fmla="*/ 50 w 186"/>
                <a:gd name="T11" fmla="*/ 87 h 179"/>
                <a:gd name="T12" fmla="*/ 54 w 186"/>
                <a:gd name="T13" fmla="*/ 85 h 179"/>
                <a:gd name="T14" fmla="*/ 63 w 186"/>
                <a:gd name="T15" fmla="*/ 85 h 179"/>
                <a:gd name="T16" fmla="*/ 72 w 186"/>
                <a:gd name="T17" fmla="*/ 83 h 179"/>
                <a:gd name="T18" fmla="*/ 72 w 186"/>
                <a:gd name="T19" fmla="*/ 77 h 179"/>
                <a:gd name="T20" fmla="*/ 60 w 186"/>
                <a:gd name="T21" fmla="*/ 64 h 179"/>
                <a:gd name="T22" fmla="*/ 46 w 186"/>
                <a:gd name="T23" fmla="*/ 67 h 179"/>
                <a:gd name="T24" fmla="*/ 29 w 186"/>
                <a:gd name="T25" fmla="*/ 68 h 179"/>
                <a:gd name="T26" fmla="*/ 19 w 186"/>
                <a:gd name="T27" fmla="*/ 63 h 179"/>
                <a:gd name="T28" fmla="*/ 24 w 186"/>
                <a:gd name="T29" fmla="*/ 62 h 179"/>
                <a:gd name="T30" fmla="*/ 34 w 186"/>
                <a:gd name="T31" fmla="*/ 62 h 179"/>
                <a:gd name="T32" fmla="*/ 46 w 186"/>
                <a:gd name="T33" fmla="*/ 61 h 179"/>
                <a:gd name="T34" fmla="*/ 50 w 186"/>
                <a:gd name="T35" fmla="*/ 54 h 179"/>
                <a:gd name="T36" fmla="*/ 39 w 186"/>
                <a:gd name="T37" fmla="*/ 43 h 179"/>
                <a:gd name="T38" fmla="*/ 23 w 186"/>
                <a:gd name="T39" fmla="*/ 47 h 179"/>
                <a:gd name="T40" fmla="*/ 8 w 186"/>
                <a:gd name="T41" fmla="*/ 43 h 179"/>
                <a:gd name="T42" fmla="*/ 1 w 186"/>
                <a:gd name="T43" fmla="*/ 35 h 179"/>
                <a:gd name="T44" fmla="*/ 4 w 186"/>
                <a:gd name="T45" fmla="*/ 37 h 179"/>
                <a:gd name="T46" fmla="*/ 12 w 186"/>
                <a:gd name="T47" fmla="*/ 38 h 179"/>
                <a:gd name="T48" fmla="*/ 25 w 186"/>
                <a:gd name="T49" fmla="*/ 38 h 179"/>
                <a:gd name="T50" fmla="*/ 28 w 186"/>
                <a:gd name="T51" fmla="*/ 34 h 179"/>
                <a:gd name="T52" fmla="*/ 15 w 186"/>
                <a:gd name="T53" fmla="*/ 20 h 179"/>
                <a:gd name="T54" fmla="*/ 4 w 186"/>
                <a:gd name="T55" fmla="*/ 8 h 179"/>
                <a:gd name="T56" fmla="*/ 3 w 186"/>
                <a:gd name="T57" fmla="*/ 0 h 179"/>
                <a:gd name="T58" fmla="*/ 8 w 186"/>
                <a:gd name="T59" fmla="*/ 4 h 179"/>
                <a:gd name="T60" fmla="*/ 19 w 186"/>
                <a:gd name="T61" fmla="*/ 17 h 179"/>
                <a:gd name="T62" fmla="*/ 31 w 186"/>
                <a:gd name="T63" fmla="*/ 30 h 179"/>
                <a:gd name="T64" fmla="*/ 37 w 186"/>
                <a:gd name="T65" fmla="*/ 20 h 179"/>
                <a:gd name="T66" fmla="*/ 36 w 186"/>
                <a:gd name="T67" fmla="*/ 7 h 179"/>
                <a:gd name="T68" fmla="*/ 40 w 186"/>
                <a:gd name="T69" fmla="*/ 7 h 179"/>
                <a:gd name="T70" fmla="*/ 44 w 186"/>
                <a:gd name="T71" fmla="*/ 33 h 179"/>
                <a:gd name="T72" fmla="*/ 52 w 186"/>
                <a:gd name="T73" fmla="*/ 44 h 179"/>
                <a:gd name="T74" fmla="*/ 62 w 186"/>
                <a:gd name="T75" fmla="*/ 49 h 179"/>
                <a:gd name="T76" fmla="*/ 68 w 186"/>
                <a:gd name="T77" fmla="*/ 30 h 179"/>
                <a:gd name="T78" fmla="*/ 69 w 186"/>
                <a:gd name="T79" fmla="*/ 23 h 179"/>
                <a:gd name="T80" fmla="*/ 74 w 186"/>
                <a:gd name="T81" fmla="*/ 43 h 179"/>
                <a:gd name="T82" fmla="*/ 74 w 186"/>
                <a:gd name="T83" fmla="*/ 64 h 179"/>
                <a:gd name="T84" fmla="*/ 84 w 186"/>
                <a:gd name="T85" fmla="*/ 75 h 179"/>
                <a:gd name="T86" fmla="*/ 90 w 186"/>
                <a:gd name="T87" fmla="*/ 67 h 179"/>
                <a:gd name="T88" fmla="*/ 93 w 186"/>
                <a:gd name="T89" fmla="*/ 62 h 179"/>
                <a:gd name="T90" fmla="*/ 94 w 186"/>
                <a:gd name="T91" fmla="*/ 71 h 179"/>
                <a:gd name="T92" fmla="*/ 90 w 186"/>
                <a:gd name="T93" fmla="*/ 82 h 179"/>
                <a:gd name="T94" fmla="*/ 94 w 186"/>
                <a:gd name="T95" fmla="*/ 90 h 17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6" name="Freeform 617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14 w 150"/>
                <a:gd name="T1" fmla="*/ 104 h 200"/>
                <a:gd name="T2" fmla="*/ 8 w 150"/>
                <a:gd name="T3" fmla="*/ 96 h 200"/>
                <a:gd name="T4" fmla="*/ 4 w 150"/>
                <a:gd name="T5" fmla="*/ 86 h 200"/>
                <a:gd name="T6" fmla="*/ 0 w 150"/>
                <a:gd name="T7" fmla="*/ 73 h 200"/>
                <a:gd name="T8" fmla="*/ 3 w 150"/>
                <a:gd name="T9" fmla="*/ 63 h 200"/>
                <a:gd name="T10" fmla="*/ 4 w 150"/>
                <a:gd name="T11" fmla="*/ 64 h 200"/>
                <a:gd name="T12" fmla="*/ 5 w 150"/>
                <a:gd name="T13" fmla="*/ 77 h 200"/>
                <a:gd name="T14" fmla="*/ 12 w 150"/>
                <a:gd name="T15" fmla="*/ 93 h 200"/>
                <a:gd name="T16" fmla="*/ 20 w 150"/>
                <a:gd name="T17" fmla="*/ 97 h 200"/>
                <a:gd name="T18" fmla="*/ 23 w 150"/>
                <a:gd name="T19" fmla="*/ 90 h 200"/>
                <a:gd name="T20" fmla="*/ 20 w 150"/>
                <a:gd name="T21" fmla="*/ 80 h 200"/>
                <a:gd name="T22" fmla="*/ 18 w 150"/>
                <a:gd name="T23" fmla="*/ 57 h 200"/>
                <a:gd name="T24" fmla="*/ 19 w 150"/>
                <a:gd name="T25" fmla="*/ 47 h 200"/>
                <a:gd name="T26" fmla="*/ 21 w 150"/>
                <a:gd name="T27" fmla="*/ 46 h 200"/>
                <a:gd name="T28" fmla="*/ 21 w 150"/>
                <a:gd name="T29" fmla="*/ 57 h 200"/>
                <a:gd name="T30" fmla="*/ 24 w 150"/>
                <a:gd name="T31" fmla="*/ 75 h 200"/>
                <a:gd name="T32" fmla="*/ 32 w 150"/>
                <a:gd name="T33" fmla="*/ 75 h 200"/>
                <a:gd name="T34" fmla="*/ 37 w 150"/>
                <a:gd name="T35" fmla="*/ 62 h 200"/>
                <a:gd name="T36" fmla="*/ 33 w 150"/>
                <a:gd name="T37" fmla="*/ 47 h 200"/>
                <a:gd name="T38" fmla="*/ 35 w 150"/>
                <a:gd name="T39" fmla="*/ 23 h 200"/>
                <a:gd name="T40" fmla="*/ 42 w 150"/>
                <a:gd name="T41" fmla="*/ 12 h 200"/>
                <a:gd name="T42" fmla="*/ 42 w 150"/>
                <a:gd name="T43" fmla="*/ 13 h 200"/>
                <a:gd name="T44" fmla="*/ 40 w 150"/>
                <a:gd name="T45" fmla="*/ 25 h 200"/>
                <a:gd name="T46" fmla="*/ 40 w 150"/>
                <a:gd name="T47" fmla="*/ 42 h 200"/>
                <a:gd name="T48" fmla="*/ 48 w 150"/>
                <a:gd name="T49" fmla="*/ 42 h 200"/>
                <a:gd name="T50" fmla="*/ 53 w 150"/>
                <a:gd name="T51" fmla="*/ 29 h 200"/>
                <a:gd name="T52" fmla="*/ 55 w 150"/>
                <a:gd name="T53" fmla="*/ 18 h 200"/>
                <a:gd name="T54" fmla="*/ 62 w 150"/>
                <a:gd name="T55" fmla="*/ 7 h 200"/>
                <a:gd name="T56" fmla="*/ 68 w 150"/>
                <a:gd name="T57" fmla="*/ 1 h 200"/>
                <a:gd name="T58" fmla="*/ 72 w 150"/>
                <a:gd name="T59" fmla="*/ 2 h 200"/>
                <a:gd name="T60" fmla="*/ 65 w 150"/>
                <a:gd name="T61" fmla="*/ 10 h 200"/>
                <a:gd name="T62" fmla="*/ 57 w 150"/>
                <a:gd name="T63" fmla="*/ 23 h 200"/>
                <a:gd name="T64" fmla="*/ 55 w 150"/>
                <a:gd name="T65" fmla="*/ 33 h 200"/>
                <a:gd name="T66" fmla="*/ 52 w 150"/>
                <a:gd name="T67" fmla="*/ 47 h 200"/>
                <a:gd name="T68" fmla="*/ 54 w 150"/>
                <a:gd name="T69" fmla="*/ 48 h 200"/>
                <a:gd name="T70" fmla="*/ 62 w 150"/>
                <a:gd name="T71" fmla="*/ 47 h 200"/>
                <a:gd name="T72" fmla="*/ 68 w 150"/>
                <a:gd name="T73" fmla="*/ 42 h 200"/>
                <a:gd name="T74" fmla="*/ 74 w 150"/>
                <a:gd name="T75" fmla="*/ 37 h 200"/>
                <a:gd name="T76" fmla="*/ 77 w 150"/>
                <a:gd name="T77" fmla="*/ 34 h 200"/>
                <a:gd name="T78" fmla="*/ 79 w 150"/>
                <a:gd name="T79" fmla="*/ 35 h 200"/>
                <a:gd name="T80" fmla="*/ 76 w 150"/>
                <a:gd name="T81" fmla="*/ 42 h 200"/>
                <a:gd name="T82" fmla="*/ 68 w 150"/>
                <a:gd name="T83" fmla="*/ 48 h 200"/>
                <a:gd name="T84" fmla="*/ 60 w 150"/>
                <a:gd name="T85" fmla="*/ 55 h 200"/>
                <a:gd name="T86" fmla="*/ 51 w 150"/>
                <a:gd name="T87" fmla="*/ 56 h 200"/>
                <a:gd name="T88" fmla="*/ 45 w 150"/>
                <a:gd name="T89" fmla="*/ 62 h 200"/>
                <a:gd name="T90" fmla="*/ 37 w 150"/>
                <a:gd name="T91" fmla="*/ 80 h 200"/>
                <a:gd name="T92" fmla="*/ 39 w 150"/>
                <a:gd name="T93" fmla="*/ 86 h 200"/>
                <a:gd name="T94" fmla="*/ 48 w 150"/>
                <a:gd name="T95" fmla="*/ 86 h 200"/>
                <a:gd name="T96" fmla="*/ 55 w 150"/>
                <a:gd name="T97" fmla="*/ 84 h 200"/>
                <a:gd name="T98" fmla="*/ 62 w 150"/>
                <a:gd name="T99" fmla="*/ 81 h 200"/>
                <a:gd name="T100" fmla="*/ 68 w 150"/>
                <a:gd name="T101" fmla="*/ 74 h 200"/>
                <a:gd name="T102" fmla="*/ 69 w 150"/>
                <a:gd name="T103" fmla="*/ 74 h 200"/>
                <a:gd name="T104" fmla="*/ 65 w 150"/>
                <a:gd name="T105" fmla="*/ 82 h 200"/>
                <a:gd name="T106" fmla="*/ 57 w 150"/>
                <a:gd name="T107" fmla="*/ 88 h 200"/>
                <a:gd name="T108" fmla="*/ 48 w 150"/>
                <a:gd name="T109" fmla="*/ 93 h 200"/>
                <a:gd name="T110" fmla="*/ 39 w 150"/>
                <a:gd name="T111" fmla="*/ 93 h 200"/>
                <a:gd name="T112" fmla="*/ 33 w 150"/>
                <a:gd name="T113" fmla="*/ 94 h 200"/>
                <a:gd name="T114" fmla="*/ 29 w 150"/>
                <a:gd name="T115" fmla="*/ 99 h 200"/>
                <a:gd name="T116" fmla="*/ 25 w 150"/>
                <a:gd name="T117" fmla="*/ 102 h 200"/>
                <a:gd name="T118" fmla="*/ 18 w 150"/>
                <a:gd name="T119" fmla="*/ 104 h 20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7" name="Freeform 618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18 h 110"/>
                <a:gd name="T2" fmla="*/ 1 w 237"/>
                <a:gd name="T3" fmla="*/ 19 h 110"/>
                <a:gd name="T4" fmla="*/ 5 w 237"/>
                <a:gd name="T5" fmla="*/ 21 h 110"/>
                <a:gd name="T6" fmla="*/ 17 w 237"/>
                <a:gd name="T7" fmla="*/ 21 h 110"/>
                <a:gd name="T8" fmla="*/ 27 w 237"/>
                <a:gd name="T9" fmla="*/ 22 h 110"/>
                <a:gd name="T10" fmla="*/ 35 w 237"/>
                <a:gd name="T11" fmla="*/ 25 h 110"/>
                <a:gd name="T12" fmla="*/ 38 w 237"/>
                <a:gd name="T13" fmla="*/ 27 h 110"/>
                <a:gd name="T14" fmla="*/ 41 w 237"/>
                <a:gd name="T15" fmla="*/ 34 h 110"/>
                <a:gd name="T16" fmla="*/ 45 w 237"/>
                <a:gd name="T17" fmla="*/ 41 h 110"/>
                <a:gd name="T18" fmla="*/ 51 w 237"/>
                <a:gd name="T19" fmla="*/ 48 h 110"/>
                <a:gd name="T20" fmla="*/ 59 w 237"/>
                <a:gd name="T21" fmla="*/ 51 h 110"/>
                <a:gd name="T22" fmla="*/ 59 w 237"/>
                <a:gd name="T23" fmla="*/ 49 h 110"/>
                <a:gd name="T24" fmla="*/ 53 w 237"/>
                <a:gd name="T25" fmla="*/ 41 h 110"/>
                <a:gd name="T26" fmla="*/ 49 w 237"/>
                <a:gd name="T27" fmla="*/ 30 h 110"/>
                <a:gd name="T28" fmla="*/ 50 w 237"/>
                <a:gd name="T29" fmla="*/ 26 h 110"/>
                <a:gd name="T30" fmla="*/ 56 w 237"/>
                <a:gd name="T31" fmla="*/ 27 h 110"/>
                <a:gd name="T32" fmla="*/ 63 w 237"/>
                <a:gd name="T33" fmla="*/ 29 h 110"/>
                <a:gd name="T34" fmla="*/ 69 w 237"/>
                <a:gd name="T35" fmla="*/ 30 h 110"/>
                <a:gd name="T36" fmla="*/ 71 w 237"/>
                <a:gd name="T37" fmla="*/ 34 h 110"/>
                <a:gd name="T38" fmla="*/ 74 w 237"/>
                <a:gd name="T39" fmla="*/ 39 h 110"/>
                <a:gd name="T40" fmla="*/ 79 w 237"/>
                <a:gd name="T41" fmla="*/ 46 h 110"/>
                <a:gd name="T42" fmla="*/ 87 w 237"/>
                <a:gd name="T43" fmla="*/ 52 h 110"/>
                <a:gd name="T44" fmla="*/ 96 w 237"/>
                <a:gd name="T45" fmla="*/ 56 h 110"/>
                <a:gd name="T46" fmla="*/ 102 w 237"/>
                <a:gd name="T47" fmla="*/ 54 h 110"/>
                <a:gd name="T48" fmla="*/ 95 w 237"/>
                <a:gd name="T49" fmla="*/ 50 h 110"/>
                <a:gd name="T50" fmla="*/ 87 w 237"/>
                <a:gd name="T51" fmla="*/ 45 h 110"/>
                <a:gd name="T52" fmla="*/ 82 w 237"/>
                <a:gd name="T53" fmla="*/ 39 h 110"/>
                <a:gd name="T54" fmla="*/ 78 w 237"/>
                <a:gd name="T55" fmla="*/ 34 h 110"/>
                <a:gd name="T56" fmla="*/ 83 w 237"/>
                <a:gd name="T57" fmla="*/ 36 h 110"/>
                <a:gd name="T58" fmla="*/ 95 w 237"/>
                <a:gd name="T59" fmla="*/ 39 h 110"/>
                <a:gd name="T60" fmla="*/ 109 w 237"/>
                <a:gd name="T61" fmla="*/ 41 h 110"/>
                <a:gd name="T62" fmla="*/ 120 w 237"/>
                <a:gd name="T63" fmla="*/ 42 h 110"/>
                <a:gd name="T64" fmla="*/ 125 w 237"/>
                <a:gd name="T65" fmla="*/ 42 h 110"/>
                <a:gd name="T66" fmla="*/ 124 w 237"/>
                <a:gd name="T67" fmla="*/ 39 h 110"/>
                <a:gd name="T68" fmla="*/ 116 w 237"/>
                <a:gd name="T69" fmla="*/ 38 h 110"/>
                <a:gd name="T70" fmla="*/ 105 w 237"/>
                <a:gd name="T71" fmla="*/ 34 h 110"/>
                <a:gd name="T72" fmla="*/ 93 w 237"/>
                <a:gd name="T73" fmla="*/ 31 h 110"/>
                <a:gd name="T74" fmla="*/ 84 w 237"/>
                <a:gd name="T75" fmla="*/ 29 h 110"/>
                <a:gd name="T76" fmla="*/ 86 w 237"/>
                <a:gd name="T77" fmla="*/ 24 h 110"/>
                <a:gd name="T78" fmla="*/ 95 w 237"/>
                <a:gd name="T79" fmla="*/ 20 h 110"/>
                <a:gd name="T80" fmla="*/ 102 w 237"/>
                <a:gd name="T81" fmla="*/ 18 h 110"/>
                <a:gd name="T82" fmla="*/ 101 w 237"/>
                <a:gd name="T83" fmla="*/ 16 h 110"/>
                <a:gd name="T84" fmla="*/ 95 w 237"/>
                <a:gd name="T85" fmla="*/ 14 h 110"/>
                <a:gd name="T86" fmla="*/ 89 w 237"/>
                <a:gd name="T87" fmla="*/ 15 h 110"/>
                <a:gd name="T88" fmla="*/ 82 w 237"/>
                <a:gd name="T89" fmla="*/ 18 h 110"/>
                <a:gd name="T90" fmla="*/ 78 w 237"/>
                <a:gd name="T91" fmla="*/ 22 h 110"/>
                <a:gd name="T92" fmla="*/ 73 w 237"/>
                <a:gd name="T93" fmla="*/ 24 h 110"/>
                <a:gd name="T94" fmla="*/ 65 w 237"/>
                <a:gd name="T95" fmla="*/ 23 h 110"/>
                <a:gd name="T96" fmla="*/ 58 w 237"/>
                <a:gd name="T97" fmla="*/ 22 h 110"/>
                <a:gd name="T98" fmla="*/ 52 w 237"/>
                <a:gd name="T99" fmla="*/ 22 h 110"/>
                <a:gd name="T100" fmla="*/ 49 w 237"/>
                <a:gd name="T101" fmla="*/ 17 h 110"/>
                <a:gd name="T102" fmla="*/ 56 w 237"/>
                <a:gd name="T103" fmla="*/ 7 h 110"/>
                <a:gd name="T104" fmla="*/ 65 w 237"/>
                <a:gd name="T105" fmla="*/ 3 h 110"/>
                <a:gd name="T106" fmla="*/ 64 w 237"/>
                <a:gd name="T107" fmla="*/ 0 h 110"/>
                <a:gd name="T108" fmla="*/ 59 w 237"/>
                <a:gd name="T109" fmla="*/ 1 h 110"/>
                <a:gd name="T110" fmla="*/ 52 w 237"/>
                <a:gd name="T111" fmla="*/ 3 h 110"/>
                <a:gd name="T112" fmla="*/ 43 w 237"/>
                <a:gd name="T113" fmla="*/ 10 h 110"/>
                <a:gd name="T114" fmla="*/ 38 w 237"/>
                <a:gd name="T115" fmla="*/ 14 h 110"/>
                <a:gd name="T116" fmla="*/ 34 w 237"/>
                <a:gd name="T117" fmla="*/ 16 h 110"/>
                <a:gd name="T118" fmla="*/ 24 w 237"/>
                <a:gd name="T119" fmla="*/ 16 h 110"/>
                <a:gd name="T120" fmla="*/ 13 w 237"/>
                <a:gd name="T121" fmla="*/ 16 h 110"/>
                <a:gd name="T122" fmla="*/ 4 w 237"/>
                <a:gd name="T123" fmla="*/ 17 h 11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8" name="Freeform 619"/>
            <p:cNvSpPr>
              <a:spLocks/>
            </p:cNvSpPr>
            <p:nvPr/>
          </p:nvSpPr>
          <p:spPr bwMode="auto">
            <a:xfrm>
              <a:off x="3643" y="2170"/>
              <a:ext cx="170" cy="195"/>
            </a:xfrm>
            <a:custGeom>
              <a:avLst/>
              <a:gdLst>
                <a:gd name="T0" fmla="*/ 4 w 194"/>
                <a:gd name="T1" fmla="*/ 4 h 222"/>
                <a:gd name="T2" fmla="*/ 14 w 194"/>
                <a:gd name="T3" fmla="*/ 15 h 222"/>
                <a:gd name="T4" fmla="*/ 15 w 194"/>
                <a:gd name="T5" fmla="*/ 28 h 222"/>
                <a:gd name="T6" fmla="*/ 15 w 194"/>
                <a:gd name="T7" fmla="*/ 54 h 222"/>
                <a:gd name="T8" fmla="*/ 18 w 194"/>
                <a:gd name="T9" fmla="*/ 52 h 222"/>
                <a:gd name="T10" fmla="*/ 19 w 194"/>
                <a:gd name="T11" fmla="*/ 32 h 222"/>
                <a:gd name="T12" fmla="*/ 25 w 194"/>
                <a:gd name="T13" fmla="*/ 25 h 222"/>
                <a:gd name="T14" fmla="*/ 27 w 194"/>
                <a:gd name="T15" fmla="*/ 27 h 222"/>
                <a:gd name="T16" fmla="*/ 33 w 194"/>
                <a:gd name="T17" fmla="*/ 33 h 222"/>
                <a:gd name="T18" fmla="*/ 43 w 194"/>
                <a:gd name="T19" fmla="*/ 45 h 222"/>
                <a:gd name="T20" fmla="*/ 45 w 194"/>
                <a:gd name="T21" fmla="*/ 59 h 222"/>
                <a:gd name="T22" fmla="*/ 45 w 194"/>
                <a:gd name="T23" fmla="*/ 79 h 222"/>
                <a:gd name="T24" fmla="*/ 49 w 194"/>
                <a:gd name="T25" fmla="*/ 78 h 222"/>
                <a:gd name="T26" fmla="*/ 50 w 194"/>
                <a:gd name="T27" fmla="*/ 59 h 222"/>
                <a:gd name="T28" fmla="*/ 58 w 194"/>
                <a:gd name="T29" fmla="*/ 56 h 222"/>
                <a:gd name="T30" fmla="*/ 69 w 194"/>
                <a:gd name="T31" fmla="*/ 71 h 222"/>
                <a:gd name="T32" fmla="*/ 82 w 194"/>
                <a:gd name="T33" fmla="*/ 90 h 222"/>
                <a:gd name="T34" fmla="*/ 93 w 194"/>
                <a:gd name="T35" fmla="*/ 105 h 222"/>
                <a:gd name="T36" fmla="*/ 97 w 194"/>
                <a:gd name="T37" fmla="*/ 115 h 222"/>
                <a:gd name="T38" fmla="*/ 101 w 194"/>
                <a:gd name="T39" fmla="*/ 114 h 222"/>
                <a:gd name="T40" fmla="*/ 97 w 194"/>
                <a:gd name="T41" fmla="*/ 105 h 222"/>
                <a:gd name="T42" fmla="*/ 89 w 194"/>
                <a:gd name="T43" fmla="*/ 89 h 222"/>
                <a:gd name="T44" fmla="*/ 76 w 194"/>
                <a:gd name="T45" fmla="*/ 70 h 222"/>
                <a:gd name="T46" fmla="*/ 65 w 194"/>
                <a:gd name="T47" fmla="*/ 54 h 222"/>
                <a:gd name="T48" fmla="*/ 63 w 194"/>
                <a:gd name="T49" fmla="*/ 48 h 222"/>
                <a:gd name="T50" fmla="*/ 69 w 194"/>
                <a:gd name="T51" fmla="*/ 46 h 222"/>
                <a:gd name="T52" fmla="*/ 75 w 194"/>
                <a:gd name="T53" fmla="*/ 44 h 222"/>
                <a:gd name="T54" fmla="*/ 81 w 194"/>
                <a:gd name="T55" fmla="*/ 46 h 222"/>
                <a:gd name="T56" fmla="*/ 89 w 194"/>
                <a:gd name="T57" fmla="*/ 48 h 222"/>
                <a:gd name="T58" fmla="*/ 91 w 194"/>
                <a:gd name="T59" fmla="*/ 48 h 222"/>
                <a:gd name="T60" fmla="*/ 86 w 194"/>
                <a:gd name="T61" fmla="*/ 43 h 222"/>
                <a:gd name="T62" fmla="*/ 78 w 194"/>
                <a:gd name="T63" fmla="*/ 41 h 222"/>
                <a:gd name="T64" fmla="*/ 68 w 194"/>
                <a:gd name="T65" fmla="*/ 40 h 222"/>
                <a:gd name="T66" fmla="*/ 59 w 194"/>
                <a:gd name="T67" fmla="*/ 41 h 222"/>
                <a:gd name="T68" fmla="*/ 53 w 194"/>
                <a:gd name="T69" fmla="*/ 41 h 222"/>
                <a:gd name="T70" fmla="*/ 46 w 194"/>
                <a:gd name="T71" fmla="*/ 36 h 222"/>
                <a:gd name="T72" fmla="*/ 40 w 194"/>
                <a:gd name="T73" fmla="*/ 31 h 222"/>
                <a:gd name="T74" fmla="*/ 36 w 194"/>
                <a:gd name="T75" fmla="*/ 25 h 222"/>
                <a:gd name="T76" fmla="*/ 37 w 194"/>
                <a:gd name="T77" fmla="*/ 24 h 222"/>
                <a:gd name="T78" fmla="*/ 41 w 194"/>
                <a:gd name="T79" fmla="*/ 22 h 222"/>
                <a:gd name="T80" fmla="*/ 46 w 194"/>
                <a:gd name="T81" fmla="*/ 21 h 222"/>
                <a:gd name="T82" fmla="*/ 53 w 194"/>
                <a:gd name="T83" fmla="*/ 22 h 222"/>
                <a:gd name="T84" fmla="*/ 59 w 194"/>
                <a:gd name="T85" fmla="*/ 22 h 222"/>
                <a:gd name="T86" fmla="*/ 58 w 194"/>
                <a:gd name="T87" fmla="*/ 20 h 222"/>
                <a:gd name="T88" fmla="*/ 53 w 194"/>
                <a:gd name="T89" fmla="*/ 19 h 222"/>
                <a:gd name="T90" fmla="*/ 46 w 194"/>
                <a:gd name="T91" fmla="*/ 18 h 222"/>
                <a:gd name="T92" fmla="*/ 38 w 194"/>
                <a:gd name="T93" fmla="*/ 17 h 222"/>
                <a:gd name="T94" fmla="*/ 31 w 194"/>
                <a:gd name="T95" fmla="*/ 17 h 222"/>
                <a:gd name="T96" fmla="*/ 25 w 194"/>
                <a:gd name="T97" fmla="*/ 17 h 222"/>
                <a:gd name="T98" fmla="*/ 18 w 194"/>
                <a:gd name="T99" fmla="*/ 11 h 222"/>
                <a:gd name="T100" fmla="*/ 10 w 194"/>
                <a:gd name="T101" fmla="*/ 4 h 222"/>
                <a:gd name="T102" fmla="*/ 4 w 194"/>
                <a:gd name="T103" fmla="*/ 0 h 2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9" name="Freeform 620"/>
            <p:cNvSpPr>
              <a:spLocks/>
            </p:cNvSpPr>
            <p:nvPr/>
          </p:nvSpPr>
          <p:spPr bwMode="auto">
            <a:xfrm>
              <a:off x="3498" y="2188"/>
              <a:ext cx="128" cy="224"/>
            </a:xfrm>
            <a:custGeom>
              <a:avLst/>
              <a:gdLst>
                <a:gd name="T0" fmla="*/ 48 w 147"/>
                <a:gd name="T1" fmla="*/ 16 h 255"/>
                <a:gd name="T2" fmla="*/ 41 w 147"/>
                <a:gd name="T3" fmla="*/ 25 h 255"/>
                <a:gd name="T4" fmla="*/ 24 w 147"/>
                <a:gd name="T5" fmla="*/ 33 h 255"/>
                <a:gd name="T6" fmla="*/ 10 w 147"/>
                <a:gd name="T7" fmla="*/ 43 h 255"/>
                <a:gd name="T8" fmla="*/ 9 w 147"/>
                <a:gd name="T9" fmla="*/ 49 h 255"/>
                <a:gd name="T10" fmla="*/ 14 w 147"/>
                <a:gd name="T11" fmla="*/ 46 h 255"/>
                <a:gd name="T12" fmla="*/ 24 w 147"/>
                <a:gd name="T13" fmla="*/ 37 h 255"/>
                <a:gd name="T14" fmla="*/ 37 w 147"/>
                <a:gd name="T15" fmla="*/ 33 h 255"/>
                <a:gd name="T16" fmla="*/ 38 w 147"/>
                <a:gd name="T17" fmla="*/ 47 h 255"/>
                <a:gd name="T18" fmla="*/ 29 w 147"/>
                <a:gd name="T19" fmla="*/ 56 h 255"/>
                <a:gd name="T20" fmla="*/ 14 w 147"/>
                <a:gd name="T21" fmla="*/ 64 h 255"/>
                <a:gd name="T22" fmla="*/ 5 w 147"/>
                <a:gd name="T23" fmla="*/ 74 h 255"/>
                <a:gd name="T24" fmla="*/ 6 w 147"/>
                <a:gd name="T25" fmla="*/ 81 h 255"/>
                <a:gd name="T26" fmla="*/ 9 w 147"/>
                <a:gd name="T27" fmla="*/ 76 h 255"/>
                <a:gd name="T28" fmla="*/ 19 w 147"/>
                <a:gd name="T29" fmla="*/ 68 h 255"/>
                <a:gd name="T30" fmla="*/ 33 w 147"/>
                <a:gd name="T31" fmla="*/ 62 h 255"/>
                <a:gd name="T32" fmla="*/ 33 w 147"/>
                <a:gd name="T33" fmla="*/ 76 h 255"/>
                <a:gd name="T34" fmla="*/ 26 w 147"/>
                <a:gd name="T35" fmla="*/ 87 h 255"/>
                <a:gd name="T36" fmla="*/ 14 w 147"/>
                <a:gd name="T37" fmla="*/ 93 h 255"/>
                <a:gd name="T38" fmla="*/ 7 w 147"/>
                <a:gd name="T39" fmla="*/ 104 h 255"/>
                <a:gd name="T40" fmla="*/ 11 w 147"/>
                <a:gd name="T41" fmla="*/ 103 h 255"/>
                <a:gd name="T42" fmla="*/ 21 w 147"/>
                <a:gd name="T43" fmla="*/ 96 h 255"/>
                <a:gd name="T44" fmla="*/ 29 w 147"/>
                <a:gd name="T45" fmla="*/ 92 h 255"/>
                <a:gd name="T46" fmla="*/ 24 w 147"/>
                <a:gd name="T47" fmla="*/ 105 h 255"/>
                <a:gd name="T48" fmla="*/ 13 w 147"/>
                <a:gd name="T49" fmla="*/ 124 h 255"/>
                <a:gd name="T50" fmla="*/ 2 w 147"/>
                <a:gd name="T51" fmla="*/ 131 h 255"/>
                <a:gd name="T52" fmla="*/ 4 w 147"/>
                <a:gd name="T53" fmla="*/ 133 h 255"/>
                <a:gd name="T54" fmla="*/ 15 w 147"/>
                <a:gd name="T55" fmla="*/ 125 h 255"/>
                <a:gd name="T56" fmla="*/ 29 w 147"/>
                <a:gd name="T57" fmla="*/ 106 h 255"/>
                <a:gd name="T58" fmla="*/ 39 w 147"/>
                <a:gd name="T59" fmla="*/ 92 h 255"/>
                <a:gd name="T60" fmla="*/ 47 w 147"/>
                <a:gd name="T61" fmla="*/ 107 h 255"/>
                <a:gd name="T62" fmla="*/ 47 w 147"/>
                <a:gd name="T63" fmla="*/ 115 h 255"/>
                <a:gd name="T64" fmla="*/ 51 w 147"/>
                <a:gd name="T65" fmla="*/ 109 h 255"/>
                <a:gd name="T66" fmla="*/ 49 w 147"/>
                <a:gd name="T67" fmla="*/ 98 h 255"/>
                <a:gd name="T68" fmla="*/ 41 w 147"/>
                <a:gd name="T69" fmla="*/ 86 h 255"/>
                <a:gd name="T70" fmla="*/ 44 w 147"/>
                <a:gd name="T71" fmla="*/ 66 h 255"/>
                <a:gd name="T72" fmla="*/ 47 w 147"/>
                <a:gd name="T73" fmla="*/ 58 h 255"/>
                <a:gd name="T74" fmla="*/ 56 w 147"/>
                <a:gd name="T75" fmla="*/ 63 h 255"/>
                <a:gd name="T76" fmla="*/ 66 w 147"/>
                <a:gd name="T77" fmla="*/ 83 h 255"/>
                <a:gd name="T78" fmla="*/ 68 w 147"/>
                <a:gd name="T79" fmla="*/ 86 h 255"/>
                <a:gd name="T80" fmla="*/ 67 w 147"/>
                <a:gd name="T81" fmla="*/ 76 h 255"/>
                <a:gd name="T82" fmla="*/ 60 w 147"/>
                <a:gd name="T83" fmla="*/ 60 h 255"/>
                <a:gd name="T84" fmla="*/ 45 w 147"/>
                <a:gd name="T85" fmla="*/ 50 h 255"/>
                <a:gd name="T86" fmla="*/ 51 w 147"/>
                <a:gd name="T87" fmla="*/ 36 h 255"/>
                <a:gd name="T88" fmla="*/ 56 w 147"/>
                <a:gd name="T89" fmla="*/ 34 h 255"/>
                <a:gd name="T90" fmla="*/ 65 w 147"/>
                <a:gd name="T91" fmla="*/ 40 h 255"/>
                <a:gd name="T92" fmla="*/ 71 w 147"/>
                <a:gd name="T93" fmla="*/ 47 h 255"/>
                <a:gd name="T94" fmla="*/ 73 w 147"/>
                <a:gd name="T95" fmla="*/ 50 h 255"/>
                <a:gd name="T96" fmla="*/ 71 w 147"/>
                <a:gd name="T97" fmla="*/ 41 h 255"/>
                <a:gd name="T98" fmla="*/ 64 w 147"/>
                <a:gd name="T99" fmla="*/ 30 h 255"/>
                <a:gd name="T100" fmla="*/ 55 w 147"/>
                <a:gd name="T101" fmla="*/ 24 h 255"/>
                <a:gd name="T102" fmla="*/ 55 w 147"/>
                <a:gd name="T103" fmla="*/ 8 h 255"/>
                <a:gd name="T104" fmla="*/ 51 w 147"/>
                <a:gd name="T105" fmla="*/ 1 h 2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0" name="Freeform 621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104 w 234"/>
                <a:gd name="T1" fmla="*/ 4 h 131"/>
                <a:gd name="T2" fmla="*/ 94 w 234"/>
                <a:gd name="T3" fmla="*/ 8 h 131"/>
                <a:gd name="T4" fmla="*/ 82 w 234"/>
                <a:gd name="T5" fmla="*/ 12 h 131"/>
                <a:gd name="T6" fmla="*/ 73 w 234"/>
                <a:gd name="T7" fmla="*/ 17 h 131"/>
                <a:gd name="T8" fmla="*/ 69 w 234"/>
                <a:gd name="T9" fmla="*/ 17 h 131"/>
                <a:gd name="T10" fmla="*/ 62 w 234"/>
                <a:gd name="T11" fmla="*/ 13 h 131"/>
                <a:gd name="T12" fmla="*/ 53 w 234"/>
                <a:gd name="T13" fmla="*/ 12 h 131"/>
                <a:gd name="T14" fmla="*/ 46 w 234"/>
                <a:gd name="T15" fmla="*/ 12 h 131"/>
                <a:gd name="T16" fmla="*/ 40 w 234"/>
                <a:gd name="T17" fmla="*/ 14 h 131"/>
                <a:gd name="T18" fmla="*/ 41 w 234"/>
                <a:gd name="T19" fmla="*/ 16 h 131"/>
                <a:gd name="T20" fmla="*/ 46 w 234"/>
                <a:gd name="T21" fmla="*/ 16 h 131"/>
                <a:gd name="T22" fmla="*/ 53 w 234"/>
                <a:gd name="T23" fmla="*/ 17 h 131"/>
                <a:gd name="T24" fmla="*/ 59 w 234"/>
                <a:gd name="T25" fmla="*/ 21 h 131"/>
                <a:gd name="T26" fmla="*/ 65 w 234"/>
                <a:gd name="T27" fmla="*/ 24 h 131"/>
                <a:gd name="T28" fmla="*/ 63 w 234"/>
                <a:gd name="T29" fmla="*/ 27 h 131"/>
                <a:gd name="T30" fmla="*/ 57 w 234"/>
                <a:gd name="T31" fmla="*/ 35 h 131"/>
                <a:gd name="T32" fmla="*/ 50 w 234"/>
                <a:gd name="T33" fmla="*/ 35 h 131"/>
                <a:gd name="T34" fmla="*/ 40 w 234"/>
                <a:gd name="T35" fmla="*/ 34 h 131"/>
                <a:gd name="T36" fmla="*/ 28 w 234"/>
                <a:gd name="T37" fmla="*/ 33 h 131"/>
                <a:gd name="T38" fmla="*/ 19 w 234"/>
                <a:gd name="T39" fmla="*/ 33 h 131"/>
                <a:gd name="T40" fmla="*/ 19 w 234"/>
                <a:gd name="T41" fmla="*/ 34 h 131"/>
                <a:gd name="T42" fmla="*/ 26 w 234"/>
                <a:gd name="T43" fmla="*/ 35 h 131"/>
                <a:gd name="T44" fmla="*/ 35 w 234"/>
                <a:gd name="T45" fmla="*/ 37 h 131"/>
                <a:gd name="T46" fmla="*/ 42 w 234"/>
                <a:gd name="T47" fmla="*/ 39 h 131"/>
                <a:gd name="T48" fmla="*/ 40 w 234"/>
                <a:gd name="T49" fmla="*/ 45 h 131"/>
                <a:gd name="T50" fmla="*/ 31 w 234"/>
                <a:gd name="T51" fmla="*/ 51 h 131"/>
                <a:gd name="T52" fmla="*/ 19 w 234"/>
                <a:gd name="T53" fmla="*/ 55 h 131"/>
                <a:gd name="T54" fmla="*/ 10 w 234"/>
                <a:gd name="T55" fmla="*/ 58 h 131"/>
                <a:gd name="T56" fmla="*/ 3 w 234"/>
                <a:gd name="T57" fmla="*/ 58 h 131"/>
                <a:gd name="T58" fmla="*/ 1 w 234"/>
                <a:gd name="T59" fmla="*/ 58 h 131"/>
                <a:gd name="T60" fmla="*/ 8 w 234"/>
                <a:gd name="T61" fmla="*/ 60 h 131"/>
                <a:gd name="T62" fmla="*/ 19 w 234"/>
                <a:gd name="T63" fmla="*/ 59 h 131"/>
                <a:gd name="T64" fmla="*/ 32 w 234"/>
                <a:gd name="T65" fmla="*/ 58 h 131"/>
                <a:gd name="T66" fmla="*/ 46 w 234"/>
                <a:gd name="T67" fmla="*/ 51 h 131"/>
                <a:gd name="T68" fmla="*/ 53 w 234"/>
                <a:gd name="T69" fmla="*/ 51 h 131"/>
                <a:gd name="T70" fmla="*/ 53 w 234"/>
                <a:gd name="T71" fmla="*/ 64 h 131"/>
                <a:gd name="T72" fmla="*/ 47 w 234"/>
                <a:gd name="T73" fmla="*/ 71 h 131"/>
                <a:gd name="T74" fmla="*/ 50 w 234"/>
                <a:gd name="T75" fmla="*/ 72 h 131"/>
                <a:gd name="T76" fmla="*/ 56 w 234"/>
                <a:gd name="T77" fmla="*/ 66 h 131"/>
                <a:gd name="T78" fmla="*/ 59 w 234"/>
                <a:gd name="T79" fmla="*/ 52 h 131"/>
                <a:gd name="T80" fmla="*/ 60 w 234"/>
                <a:gd name="T81" fmla="*/ 43 h 131"/>
                <a:gd name="T82" fmla="*/ 66 w 234"/>
                <a:gd name="T83" fmla="*/ 36 h 131"/>
                <a:gd name="T84" fmla="*/ 73 w 234"/>
                <a:gd name="T85" fmla="*/ 31 h 131"/>
                <a:gd name="T86" fmla="*/ 78 w 234"/>
                <a:gd name="T87" fmla="*/ 27 h 131"/>
                <a:gd name="T88" fmla="*/ 84 w 234"/>
                <a:gd name="T89" fmla="*/ 30 h 131"/>
                <a:gd name="T90" fmla="*/ 85 w 234"/>
                <a:gd name="T91" fmla="*/ 45 h 131"/>
                <a:gd name="T92" fmla="*/ 83 w 234"/>
                <a:gd name="T93" fmla="*/ 54 h 131"/>
                <a:gd name="T94" fmla="*/ 85 w 234"/>
                <a:gd name="T95" fmla="*/ 55 h 131"/>
                <a:gd name="T96" fmla="*/ 90 w 234"/>
                <a:gd name="T97" fmla="*/ 46 h 131"/>
                <a:gd name="T98" fmla="*/ 90 w 234"/>
                <a:gd name="T99" fmla="*/ 30 h 131"/>
                <a:gd name="T100" fmla="*/ 90 w 234"/>
                <a:gd name="T101" fmla="*/ 19 h 131"/>
                <a:gd name="T102" fmla="*/ 97 w 234"/>
                <a:gd name="T103" fmla="*/ 12 h 131"/>
                <a:gd name="T104" fmla="*/ 109 w 234"/>
                <a:gd name="T105" fmla="*/ 6 h 131"/>
                <a:gd name="T106" fmla="*/ 117 w 234"/>
                <a:gd name="T107" fmla="*/ 2 h 131"/>
                <a:gd name="T108" fmla="*/ 118 w 234"/>
                <a:gd name="T109" fmla="*/ 0 h 131"/>
                <a:gd name="T110" fmla="*/ 110 w 234"/>
                <a:gd name="T111" fmla="*/ 2 h 13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1" name="Freeform 622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4 w 22"/>
                <a:gd name="T3" fmla="*/ 0 h 23"/>
                <a:gd name="T4" fmla="*/ 7 w 22"/>
                <a:gd name="T5" fmla="*/ 0 h 23"/>
                <a:gd name="T6" fmla="*/ 9 w 22"/>
                <a:gd name="T7" fmla="*/ 2 h 23"/>
                <a:gd name="T8" fmla="*/ 10 w 22"/>
                <a:gd name="T9" fmla="*/ 5 h 23"/>
                <a:gd name="T10" fmla="*/ 10 w 22"/>
                <a:gd name="T11" fmla="*/ 6 h 23"/>
                <a:gd name="T12" fmla="*/ 10 w 22"/>
                <a:gd name="T13" fmla="*/ 10 h 23"/>
                <a:gd name="T14" fmla="*/ 10 w 22"/>
                <a:gd name="T15" fmla="*/ 13 h 23"/>
                <a:gd name="T16" fmla="*/ 9 w 22"/>
                <a:gd name="T17" fmla="*/ 14 h 23"/>
                <a:gd name="T18" fmla="*/ 8 w 22"/>
                <a:gd name="T19" fmla="*/ 14 h 23"/>
                <a:gd name="T20" fmla="*/ 6 w 22"/>
                <a:gd name="T21" fmla="*/ 15 h 23"/>
                <a:gd name="T22" fmla="*/ 3 w 22"/>
                <a:gd name="T23" fmla="*/ 14 h 23"/>
                <a:gd name="T24" fmla="*/ 3 w 22"/>
                <a:gd name="T25" fmla="*/ 13 h 23"/>
                <a:gd name="T26" fmla="*/ 1 w 22"/>
                <a:gd name="T27" fmla="*/ 10 h 23"/>
                <a:gd name="T28" fmla="*/ 0 w 22"/>
                <a:gd name="T29" fmla="*/ 5 h 23"/>
                <a:gd name="T30" fmla="*/ 1 w 22"/>
                <a:gd name="T31" fmla="*/ 4 h 23"/>
                <a:gd name="T32" fmla="*/ 3 w 22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2" name="Freeform 623"/>
            <p:cNvSpPr>
              <a:spLocks/>
            </p:cNvSpPr>
            <p:nvPr/>
          </p:nvSpPr>
          <p:spPr bwMode="auto">
            <a:xfrm>
              <a:off x="3636" y="2119"/>
              <a:ext cx="16" cy="14"/>
            </a:xfrm>
            <a:custGeom>
              <a:avLst/>
              <a:gdLst>
                <a:gd name="T0" fmla="*/ 3 w 19"/>
                <a:gd name="T1" fmla="*/ 1 h 15"/>
                <a:gd name="T2" fmla="*/ 3 w 19"/>
                <a:gd name="T3" fmla="*/ 0 h 15"/>
                <a:gd name="T4" fmla="*/ 5 w 19"/>
                <a:gd name="T5" fmla="*/ 0 h 15"/>
                <a:gd name="T6" fmla="*/ 6 w 19"/>
                <a:gd name="T7" fmla="*/ 0 h 15"/>
                <a:gd name="T8" fmla="*/ 7 w 19"/>
                <a:gd name="T9" fmla="*/ 3 h 15"/>
                <a:gd name="T10" fmla="*/ 8 w 19"/>
                <a:gd name="T11" fmla="*/ 5 h 15"/>
                <a:gd name="T12" fmla="*/ 8 w 19"/>
                <a:gd name="T13" fmla="*/ 7 h 15"/>
                <a:gd name="T14" fmla="*/ 8 w 19"/>
                <a:gd name="T15" fmla="*/ 7 h 15"/>
                <a:gd name="T16" fmla="*/ 7 w 19"/>
                <a:gd name="T17" fmla="*/ 8 h 15"/>
                <a:gd name="T18" fmla="*/ 6 w 19"/>
                <a:gd name="T19" fmla="*/ 10 h 15"/>
                <a:gd name="T20" fmla="*/ 3 w 19"/>
                <a:gd name="T21" fmla="*/ 9 h 15"/>
                <a:gd name="T22" fmla="*/ 3 w 19"/>
                <a:gd name="T23" fmla="*/ 8 h 15"/>
                <a:gd name="T24" fmla="*/ 3 w 19"/>
                <a:gd name="T25" fmla="*/ 7 h 15"/>
                <a:gd name="T26" fmla="*/ 2 w 19"/>
                <a:gd name="T27" fmla="*/ 7 h 15"/>
                <a:gd name="T28" fmla="*/ 0 w 19"/>
                <a:gd name="T29" fmla="*/ 7 h 15"/>
                <a:gd name="T30" fmla="*/ 0 w 19"/>
                <a:gd name="T31" fmla="*/ 5 h 15"/>
                <a:gd name="T32" fmla="*/ 3 w 19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3" name="Freeform 624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5 h 23"/>
                <a:gd name="T2" fmla="*/ 4 w 24"/>
                <a:gd name="T3" fmla="*/ 2 h 23"/>
                <a:gd name="T4" fmla="*/ 6 w 24"/>
                <a:gd name="T5" fmla="*/ 0 h 23"/>
                <a:gd name="T6" fmla="*/ 8 w 24"/>
                <a:gd name="T7" fmla="*/ 0 h 23"/>
                <a:gd name="T8" fmla="*/ 10 w 24"/>
                <a:gd name="T9" fmla="*/ 3 h 23"/>
                <a:gd name="T10" fmla="*/ 12 w 24"/>
                <a:gd name="T11" fmla="*/ 5 h 23"/>
                <a:gd name="T12" fmla="*/ 12 w 24"/>
                <a:gd name="T13" fmla="*/ 5 h 23"/>
                <a:gd name="T14" fmla="*/ 12 w 24"/>
                <a:gd name="T15" fmla="*/ 10 h 23"/>
                <a:gd name="T16" fmla="*/ 11 w 24"/>
                <a:gd name="T17" fmla="*/ 12 h 23"/>
                <a:gd name="T18" fmla="*/ 10 w 24"/>
                <a:gd name="T19" fmla="*/ 14 h 23"/>
                <a:gd name="T20" fmla="*/ 7 w 24"/>
                <a:gd name="T21" fmla="*/ 15 h 23"/>
                <a:gd name="T22" fmla="*/ 4 w 24"/>
                <a:gd name="T23" fmla="*/ 15 h 23"/>
                <a:gd name="T24" fmla="*/ 3 w 24"/>
                <a:gd name="T25" fmla="*/ 14 h 23"/>
                <a:gd name="T26" fmla="*/ 1 w 24"/>
                <a:gd name="T27" fmla="*/ 12 h 23"/>
                <a:gd name="T28" fmla="*/ 0 w 24"/>
                <a:gd name="T29" fmla="*/ 8 h 23"/>
                <a:gd name="T30" fmla="*/ 0 w 24"/>
                <a:gd name="T31" fmla="*/ 5 h 23"/>
                <a:gd name="T32" fmla="*/ 2 w 24"/>
                <a:gd name="T33" fmla="*/ 5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4" name="Freeform 625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3 w 26"/>
                <a:gd name="T1" fmla="*/ 0 h 25"/>
                <a:gd name="T2" fmla="*/ 14 w 26"/>
                <a:gd name="T3" fmla="*/ 1 h 25"/>
                <a:gd name="T4" fmla="*/ 19 w 26"/>
                <a:gd name="T5" fmla="*/ 2 h 25"/>
                <a:gd name="T6" fmla="*/ 20 w 26"/>
                <a:gd name="T7" fmla="*/ 6 h 25"/>
                <a:gd name="T8" fmla="*/ 21 w 26"/>
                <a:gd name="T9" fmla="*/ 6 h 25"/>
                <a:gd name="T10" fmla="*/ 20 w 26"/>
                <a:gd name="T11" fmla="*/ 12 h 25"/>
                <a:gd name="T12" fmla="*/ 18 w 26"/>
                <a:gd name="T13" fmla="*/ 15 h 25"/>
                <a:gd name="T14" fmla="*/ 14 w 26"/>
                <a:gd name="T15" fmla="*/ 16 h 25"/>
                <a:gd name="T16" fmla="*/ 13 w 26"/>
                <a:gd name="T17" fmla="*/ 16 h 25"/>
                <a:gd name="T18" fmla="*/ 9 w 26"/>
                <a:gd name="T19" fmla="*/ 16 h 25"/>
                <a:gd name="T20" fmla="*/ 4 w 26"/>
                <a:gd name="T21" fmla="*/ 14 h 25"/>
                <a:gd name="T22" fmla="*/ 1 w 26"/>
                <a:gd name="T23" fmla="*/ 13 h 25"/>
                <a:gd name="T24" fmla="*/ 0 w 26"/>
                <a:gd name="T25" fmla="*/ 9 h 25"/>
                <a:gd name="T26" fmla="*/ 1 w 26"/>
                <a:gd name="T27" fmla="*/ 6 h 25"/>
                <a:gd name="T28" fmla="*/ 3 w 26"/>
                <a:gd name="T29" fmla="*/ 5 h 25"/>
                <a:gd name="T30" fmla="*/ 8 w 26"/>
                <a:gd name="T31" fmla="*/ 1 h 25"/>
                <a:gd name="T32" fmla="*/ 13 w 26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5" name="Freeform 626"/>
            <p:cNvSpPr>
              <a:spLocks/>
            </p:cNvSpPr>
            <p:nvPr/>
          </p:nvSpPr>
          <p:spPr bwMode="auto">
            <a:xfrm>
              <a:off x="3582" y="2093"/>
              <a:ext cx="23" cy="23"/>
            </a:xfrm>
            <a:custGeom>
              <a:avLst/>
              <a:gdLst>
                <a:gd name="T0" fmla="*/ 0 w 27"/>
                <a:gd name="T1" fmla="*/ 8 h 26"/>
                <a:gd name="T2" fmla="*/ 0 w 27"/>
                <a:gd name="T3" fmla="*/ 4 h 26"/>
                <a:gd name="T4" fmla="*/ 3 w 27"/>
                <a:gd name="T5" fmla="*/ 4 h 26"/>
                <a:gd name="T6" fmla="*/ 3 w 27"/>
                <a:gd name="T7" fmla="*/ 1 h 26"/>
                <a:gd name="T8" fmla="*/ 6 w 27"/>
                <a:gd name="T9" fmla="*/ 0 h 26"/>
                <a:gd name="T10" fmla="*/ 8 w 27"/>
                <a:gd name="T11" fmla="*/ 0 h 26"/>
                <a:gd name="T12" fmla="*/ 10 w 27"/>
                <a:gd name="T13" fmla="*/ 3 h 26"/>
                <a:gd name="T14" fmla="*/ 11 w 27"/>
                <a:gd name="T15" fmla="*/ 4 h 26"/>
                <a:gd name="T16" fmla="*/ 12 w 27"/>
                <a:gd name="T17" fmla="*/ 4 h 26"/>
                <a:gd name="T18" fmla="*/ 12 w 27"/>
                <a:gd name="T19" fmla="*/ 8 h 26"/>
                <a:gd name="T20" fmla="*/ 11 w 27"/>
                <a:gd name="T21" fmla="*/ 10 h 26"/>
                <a:gd name="T22" fmla="*/ 10 w 27"/>
                <a:gd name="T23" fmla="*/ 12 h 26"/>
                <a:gd name="T24" fmla="*/ 8 w 27"/>
                <a:gd name="T25" fmla="*/ 14 h 26"/>
                <a:gd name="T26" fmla="*/ 7 w 27"/>
                <a:gd name="T27" fmla="*/ 14 h 26"/>
                <a:gd name="T28" fmla="*/ 3 w 27"/>
                <a:gd name="T29" fmla="*/ 12 h 26"/>
                <a:gd name="T30" fmla="*/ 2 w 27"/>
                <a:gd name="T31" fmla="*/ 11 h 26"/>
                <a:gd name="T32" fmla="*/ 0 w 27"/>
                <a:gd name="T33" fmla="*/ 8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6" name="Freeform 627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7 h 22"/>
                <a:gd name="T2" fmla="*/ 1 w 23"/>
                <a:gd name="T3" fmla="*/ 4 h 22"/>
                <a:gd name="T4" fmla="*/ 2 w 23"/>
                <a:gd name="T5" fmla="*/ 3 h 22"/>
                <a:gd name="T6" fmla="*/ 2 w 23"/>
                <a:gd name="T7" fmla="*/ 1 h 22"/>
                <a:gd name="T8" fmla="*/ 4 w 23"/>
                <a:gd name="T9" fmla="*/ 0 h 22"/>
                <a:gd name="T10" fmla="*/ 6 w 23"/>
                <a:gd name="T11" fmla="*/ 0 h 22"/>
                <a:gd name="T12" fmla="*/ 7 w 23"/>
                <a:gd name="T13" fmla="*/ 2 h 22"/>
                <a:gd name="T14" fmla="*/ 8 w 23"/>
                <a:gd name="T15" fmla="*/ 3 h 22"/>
                <a:gd name="T16" fmla="*/ 9 w 23"/>
                <a:gd name="T17" fmla="*/ 4 h 22"/>
                <a:gd name="T18" fmla="*/ 8 w 23"/>
                <a:gd name="T19" fmla="*/ 7 h 22"/>
                <a:gd name="T20" fmla="*/ 8 w 23"/>
                <a:gd name="T21" fmla="*/ 9 h 22"/>
                <a:gd name="T22" fmla="*/ 7 w 23"/>
                <a:gd name="T23" fmla="*/ 10 h 22"/>
                <a:gd name="T24" fmla="*/ 5 w 23"/>
                <a:gd name="T25" fmla="*/ 10 h 22"/>
                <a:gd name="T26" fmla="*/ 3 w 23"/>
                <a:gd name="T27" fmla="*/ 10 h 22"/>
                <a:gd name="T28" fmla="*/ 2 w 23"/>
                <a:gd name="T29" fmla="*/ 10 h 22"/>
                <a:gd name="T30" fmla="*/ 1 w 23"/>
                <a:gd name="T31" fmla="*/ 9 h 22"/>
                <a:gd name="T32" fmla="*/ 0 w 23"/>
                <a:gd name="T33" fmla="*/ 7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7" name="Freeform 628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5 h 23"/>
                <a:gd name="T2" fmla="*/ 1 w 24"/>
                <a:gd name="T3" fmla="*/ 3 h 23"/>
                <a:gd name="T4" fmla="*/ 4 w 24"/>
                <a:gd name="T5" fmla="*/ 2 h 23"/>
                <a:gd name="T6" fmla="*/ 4 w 24"/>
                <a:gd name="T7" fmla="*/ 2 h 23"/>
                <a:gd name="T8" fmla="*/ 6 w 24"/>
                <a:gd name="T9" fmla="*/ 0 h 23"/>
                <a:gd name="T10" fmla="*/ 8 w 24"/>
                <a:gd name="T11" fmla="*/ 0 h 23"/>
                <a:gd name="T12" fmla="*/ 11 w 24"/>
                <a:gd name="T13" fmla="*/ 2 h 23"/>
                <a:gd name="T14" fmla="*/ 11 w 24"/>
                <a:gd name="T15" fmla="*/ 2 h 23"/>
                <a:gd name="T16" fmla="*/ 12 w 24"/>
                <a:gd name="T17" fmla="*/ 3 h 23"/>
                <a:gd name="T18" fmla="*/ 12 w 24"/>
                <a:gd name="T19" fmla="*/ 5 h 23"/>
                <a:gd name="T20" fmla="*/ 11 w 24"/>
                <a:gd name="T21" fmla="*/ 7 h 23"/>
                <a:gd name="T22" fmla="*/ 10 w 24"/>
                <a:gd name="T23" fmla="*/ 8 h 23"/>
                <a:gd name="T24" fmla="*/ 8 w 24"/>
                <a:gd name="T25" fmla="*/ 9 h 23"/>
                <a:gd name="T26" fmla="*/ 4 w 24"/>
                <a:gd name="T27" fmla="*/ 9 h 23"/>
                <a:gd name="T28" fmla="*/ 4 w 24"/>
                <a:gd name="T29" fmla="*/ 8 h 23"/>
                <a:gd name="T30" fmla="*/ 1 w 24"/>
                <a:gd name="T31" fmla="*/ 7 h 23"/>
                <a:gd name="T32" fmla="*/ 0 w 24"/>
                <a:gd name="T33" fmla="*/ 5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8" name="Freeform 629"/>
            <p:cNvSpPr>
              <a:spLocks/>
            </p:cNvSpPr>
            <p:nvPr/>
          </p:nvSpPr>
          <p:spPr bwMode="auto">
            <a:xfrm>
              <a:off x="4292" y="1979"/>
              <a:ext cx="172" cy="167"/>
            </a:xfrm>
            <a:custGeom>
              <a:avLst/>
              <a:gdLst>
                <a:gd name="T0" fmla="*/ 82 w 195"/>
                <a:gd name="T1" fmla="*/ 79 h 190"/>
                <a:gd name="T2" fmla="*/ 91 w 195"/>
                <a:gd name="T3" fmla="*/ 71 h 190"/>
                <a:gd name="T4" fmla="*/ 89 w 195"/>
                <a:gd name="T5" fmla="*/ 56 h 190"/>
                <a:gd name="T6" fmla="*/ 79 w 195"/>
                <a:gd name="T7" fmla="*/ 54 h 190"/>
                <a:gd name="T8" fmla="*/ 72 w 195"/>
                <a:gd name="T9" fmla="*/ 50 h 190"/>
                <a:gd name="T10" fmla="*/ 68 w 195"/>
                <a:gd name="T11" fmla="*/ 41 h 190"/>
                <a:gd name="T12" fmla="*/ 73 w 195"/>
                <a:gd name="T13" fmla="*/ 43 h 190"/>
                <a:gd name="T14" fmla="*/ 81 w 195"/>
                <a:gd name="T15" fmla="*/ 47 h 190"/>
                <a:gd name="T16" fmla="*/ 84 w 195"/>
                <a:gd name="T17" fmla="*/ 52 h 190"/>
                <a:gd name="T18" fmla="*/ 97 w 195"/>
                <a:gd name="T19" fmla="*/ 51 h 190"/>
                <a:gd name="T20" fmla="*/ 104 w 195"/>
                <a:gd name="T21" fmla="*/ 38 h 190"/>
                <a:gd name="T22" fmla="*/ 102 w 195"/>
                <a:gd name="T23" fmla="*/ 31 h 190"/>
                <a:gd name="T24" fmla="*/ 97 w 195"/>
                <a:gd name="T25" fmla="*/ 26 h 190"/>
                <a:gd name="T26" fmla="*/ 88 w 195"/>
                <a:gd name="T27" fmla="*/ 24 h 190"/>
                <a:gd name="T28" fmla="*/ 81 w 195"/>
                <a:gd name="T29" fmla="*/ 27 h 190"/>
                <a:gd name="T30" fmla="*/ 73 w 195"/>
                <a:gd name="T31" fmla="*/ 28 h 190"/>
                <a:gd name="T32" fmla="*/ 82 w 195"/>
                <a:gd name="T33" fmla="*/ 17 h 190"/>
                <a:gd name="T34" fmla="*/ 82 w 195"/>
                <a:gd name="T35" fmla="*/ 4 h 190"/>
                <a:gd name="T36" fmla="*/ 73 w 195"/>
                <a:gd name="T37" fmla="*/ 0 h 190"/>
                <a:gd name="T38" fmla="*/ 64 w 195"/>
                <a:gd name="T39" fmla="*/ 4 h 190"/>
                <a:gd name="T40" fmla="*/ 59 w 195"/>
                <a:gd name="T41" fmla="*/ 15 h 190"/>
                <a:gd name="T42" fmla="*/ 63 w 195"/>
                <a:gd name="T43" fmla="*/ 26 h 190"/>
                <a:gd name="T44" fmla="*/ 59 w 195"/>
                <a:gd name="T45" fmla="*/ 29 h 190"/>
                <a:gd name="T46" fmla="*/ 56 w 195"/>
                <a:gd name="T47" fmla="*/ 24 h 190"/>
                <a:gd name="T48" fmla="*/ 53 w 195"/>
                <a:gd name="T49" fmla="*/ 13 h 190"/>
                <a:gd name="T50" fmla="*/ 38 w 195"/>
                <a:gd name="T51" fmla="*/ 12 h 190"/>
                <a:gd name="T52" fmla="*/ 26 w 195"/>
                <a:gd name="T53" fmla="*/ 8 h 190"/>
                <a:gd name="T54" fmla="*/ 14 w 195"/>
                <a:gd name="T55" fmla="*/ 12 h 190"/>
                <a:gd name="T56" fmla="*/ 10 w 195"/>
                <a:gd name="T57" fmla="*/ 19 h 190"/>
                <a:gd name="T58" fmla="*/ 12 w 195"/>
                <a:gd name="T59" fmla="*/ 24 h 190"/>
                <a:gd name="T60" fmla="*/ 25 w 195"/>
                <a:gd name="T61" fmla="*/ 32 h 190"/>
                <a:gd name="T62" fmla="*/ 34 w 195"/>
                <a:gd name="T63" fmla="*/ 36 h 190"/>
                <a:gd name="T64" fmla="*/ 29 w 195"/>
                <a:gd name="T65" fmla="*/ 44 h 190"/>
                <a:gd name="T66" fmla="*/ 19 w 195"/>
                <a:gd name="T67" fmla="*/ 47 h 190"/>
                <a:gd name="T68" fmla="*/ 10 w 195"/>
                <a:gd name="T69" fmla="*/ 47 h 190"/>
                <a:gd name="T70" fmla="*/ 4 w 195"/>
                <a:gd name="T71" fmla="*/ 52 h 190"/>
                <a:gd name="T72" fmla="*/ 0 w 195"/>
                <a:gd name="T73" fmla="*/ 62 h 190"/>
                <a:gd name="T74" fmla="*/ 4 w 195"/>
                <a:gd name="T75" fmla="*/ 71 h 190"/>
                <a:gd name="T76" fmla="*/ 11 w 195"/>
                <a:gd name="T77" fmla="*/ 74 h 190"/>
                <a:gd name="T78" fmla="*/ 19 w 195"/>
                <a:gd name="T79" fmla="*/ 74 h 190"/>
                <a:gd name="T80" fmla="*/ 26 w 195"/>
                <a:gd name="T81" fmla="*/ 67 h 190"/>
                <a:gd name="T82" fmla="*/ 30 w 195"/>
                <a:gd name="T83" fmla="*/ 58 h 190"/>
                <a:gd name="T84" fmla="*/ 39 w 195"/>
                <a:gd name="T85" fmla="*/ 52 h 190"/>
                <a:gd name="T86" fmla="*/ 43 w 195"/>
                <a:gd name="T87" fmla="*/ 55 h 190"/>
                <a:gd name="T88" fmla="*/ 41 w 195"/>
                <a:gd name="T89" fmla="*/ 64 h 190"/>
                <a:gd name="T90" fmla="*/ 34 w 195"/>
                <a:gd name="T91" fmla="*/ 74 h 190"/>
                <a:gd name="T92" fmla="*/ 26 w 195"/>
                <a:gd name="T93" fmla="*/ 87 h 190"/>
                <a:gd name="T94" fmla="*/ 38 w 195"/>
                <a:gd name="T95" fmla="*/ 98 h 190"/>
                <a:gd name="T96" fmla="*/ 49 w 195"/>
                <a:gd name="T97" fmla="*/ 98 h 190"/>
                <a:gd name="T98" fmla="*/ 56 w 195"/>
                <a:gd name="T99" fmla="*/ 92 h 190"/>
                <a:gd name="T100" fmla="*/ 59 w 195"/>
                <a:gd name="T101" fmla="*/ 86 h 190"/>
                <a:gd name="T102" fmla="*/ 54 w 195"/>
                <a:gd name="T103" fmla="*/ 76 h 190"/>
                <a:gd name="T104" fmla="*/ 52 w 195"/>
                <a:gd name="T105" fmla="*/ 66 h 190"/>
                <a:gd name="T106" fmla="*/ 56 w 195"/>
                <a:gd name="T107" fmla="*/ 60 h 190"/>
                <a:gd name="T108" fmla="*/ 59 w 195"/>
                <a:gd name="T109" fmla="*/ 59 h 190"/>
                <a:gd name="T110" fmla="*/ 67 w 195"/>
                <a:gd name="T111" fmla="*/ 76 h 19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9" name="Freeform 630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174 h 328"/>
                <a:gd name="T2" fmla="*/ 10 w 211"/>
                <a:gd name="T3" fmla="*/ 163 h 328"/>
                <a:gd name="T4" fmla="*/ 19 w 211"/>
                <a:gd name="T5" fmla="*/ 154 h 328"/>
                <a:gd name="T6" fmla="*/ 30 w 211"/>
                <a:gd name="T7" fmla="*/ 147 h 328"/>
                <a:gd name="T8" fmla="*/ 42 w 211"/>
                <a:gd name="T9" fmla="*/ 142 h 328"/>
                <a:gd name="T10" fmla="*/ 53 w 211"/>
                <a:gd name="T11" fmla="*/ 139 h 328"/>
                <a:gd name="T12" fmla="*/ 65 w 211"/>
                <a:gd name="T13" fmla="*/ 137 h 328"/>
                <a:gd name="T14" fmla="*/ 74 w 211"/>
                <a:gd name="T15" fmla="*/ 136 h 328"/>
                <a:gd name="T16" fmla="*/ 85 w 211"/>
                <a:gd name="T17" fmla="*/ 137 h 328"/>
                <a:gd name="T18" fmla="*/ 85 w 211"/>
                <a:gd name="T19" fmla="*/ 134 h 328"/>
                <a:gd name="T20" fmla="*/ 85 w 211"/>
                <a:gd name="T21" fmla="*/ 130 h 328"/>
                <a:gd name="T22" fmla="*/ 86 w 211"/>
                <a:gd name="T23" fmla="*/ 124 h 328"/>
                <a:gd name="T24" fmla="*/ 88 w 211"/>
                <a:gd name="T25" fmla="*/ 119 h 328"/>
                <a:gd name="T26" fmla="*/ 91 w 211"/>
                <a:gd name="T27" fmla="*/ 115 h 328"/>
                <a:gd name="T28" fmla="*/ 95 w 211"/>
                <a:gd name="T29" fmla="*/ 109 h 328"/>
                <a:gd name="T30" fmla="*/ 100 w 211"/>
                <a:gd name="T31" fmla="*/ 106 h 328"/>
                <a:gd name="T32" fmla="*/ 106 w 211"/>
                <a:gd name="T33" fmla="*/ 102 h 328"/>
                <a:gd name="T34" fmla="*/ 101 w 211"/>
                <a:gd name="T35" fmla="*/ 90 h 328"/>
                <a:gd name="T36" fmla="*/ 98 w 211"/>
                <a:gd name="T37" fmla="*/ 75 h 328"/>
                <a:gd name="T38" fmla="*/ 99 w 211"/>
                <a:gd name="T39" fmla="*/ 61 h 328"/>
                <a:gd name="T40" fmla="*/ 106 w 211"/>
                <a:gd name="T41" fmla="*/ 49 h 328"/>
                <a:gd name="T42" fmla="*/ 101 w 211"/>
                <a:gd name="T43" fmla="*/ 48 h 328"/>
                <a:gd name="T44" fmla="*/ 97 w 211"/>
                <a:gd name="T45" fmla="*/ 43 h 328"/>
                <a:gd name="T46" fmla="*/ 91 w 211"/>
                <a:gd name="T47" fmla="*/ 41 h 328"/>
                <a:gd name="T48" fmla="*/ 85 w 211"/>
                <a:gd name="T49" fmla="*/ 34 h 328"/>
                <a:gd name="T50" fmla="*/ 80 w 211"/>
                <a:gd name="T51" fmla="*/ 28 h 328"/>
                <a:gd name="T52" fmla="*/ 75 w 211"/>
                <a:gd name="T53" fmla="*/ 20 h 328"/>
                <a:gd name="T54" fmla="*/ 71 w 211"/>
                <a:gd name="T55" fmla="*/ 11 h 328"/>
                <a:gd name="T56" fmla="*/ 69 w 211"/>
                <a:gd name="T57" fmla="*/ 0 h 328"/>
                <a:gd name="T58" fmla="*/ 65 w 211"/>
                <a:gd name="T59" fmla="*/ 6 h 328"/>
                <a:gd name="T60" fmla="*/ 62 w 211"/>
                <a:gd name="T61" fmla="*/ 12 h 328"/>
                <a:gd name="T62" fmla="*/ 57 w 211"/>
                <a:gd name="T63" fmla="*/ 18 h 328"/>
                <a:gd name="T64" fmla="*/ 51 w 211"/>
                <a:gd name="T65" fmla="*/ 25 h 328"/>
                <a:gd name="T66" fmla="*/ 44 w 211"/>
                <a:gd name="T67" fmla="*/ 29 h 328"/>
                <a:gd name="T68" fmla="*/ 38 w 211"/>
                <a:gd name="T69" fmla="*/ 33 h 328"/>
                <a:gd name="T70" fmla="*/ 31 w 211"/>
                <a:gd name="T71" fmla="*/ 35 h 328"/>
                <a:gd name="T72" fmla="*/ 24 w 211"/>
                <a:gd name="T73" fmla="*/ 36 h 328"/>
                <a:gd name="T74" fmla="*/ 27 w 211"/>
                <a:gd name="T75" fmla="*/ 44 h 328"/>
                <a:gd name="T76" fmla="*/ 28 w 211"/>
                <a:gd name="T77" fmla="*/ 55 h 328"/>
                <a:gd name="T78" fmla="*/ 25 w 211"/>
                <a:gd name="T79" fmla="*/ 66 h 328"/>
                <a:gd name="T80" fmla="*/ 17 w 211"/>
                <a:gd name="T81" fmla="*/ 78 h 328"/>
                <a:gd name="T82" fmla="*/ 21 w 211"/>
                <a:gd name="T83" fmla="*/ 96 h 328"/>
                <a:gd name="T84" fmla="*/ 21 w 211"/>
                <a:gd name="T85" fmla="*/ 115 h 328"/>
                <a:gd name="T86" fmla="*/ 18 w 211"/>
                <a:gd name="T87" fmla="*/ 132 h 328"/>
                <a:gd name="T88" fmla="*/ 15 w 211"/>
                <a:gd name="T89" fmla="*/ 145 h 328"/>
                <a:gd name="T90" fmla="*/ 11 w 211"/>
                <a:gd name="T91" fmla="*/ 152 h 328"/>
                <a:gd name="T92" fmla="*/ 8 w 211"/>
                <a:gd name="T93" fmla="*/ 159 h 328"/>
                <a:gd name="T94" fmla="*/ 3 w 211"/>
                <a:gd name="T95" fmla="*/ 166 h 328"/>
                <a:gd name="T96" fmla="*/ 2 w 211"/>
                <a:gd name="T97" fmla="*/ 169 h 328"/>
                <a:gd name="T98" fmla="*/ 0 w 211"/>
                <a:gd name="T99" fmla="*/ 170 h 328"/>
                <a:gd name="T100" fmla="*/ 0 w 211"/>
                <a:gd name="T101" fmla="*/ 172 h 328"/>
                <a:gd name="T102" fmla="*/ 0 w 211"/>
                <a:gd name="T103" fmla="*/ 173 h 328"/>
                <a:gd name="T104" fmla="*/ 1 w 211"/>
                <a:gd name="T105" fmla="*/ 173 h 328"/>
                <a:gd name="T106" fmla="*/ 0 w 211"/>
                <a:gd name="T107" fmla="*/ 174 h 32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0" name="Freeform 631"/>
            <p:cNvSpPr>
              <a:spLocks/>
            </p:cNvSpPr>
            <p:nvPr/>
          </p:nvSpPr>
          <p:spPr bwMode="auto">
            <a:xfrm>
              <a:off x="3852" y="1698"/>
              <a:ext cx="300" cy="256"/>
            </a:xfrm>
            <a:custGeom>
              <a:avLst/>
              <a:gdLst>
                <a:gd name="T0" fmla="*/ 90 w 341"/>
                <a:gd name="T1" fmla="*/ 153 h 291"/>
                <a:gd name="T2" fmla="*/ 98 w 341"/>
                <a:gd name="T3" fmla="*/ 151 h 291"/>
                <a:gd name="T4" fmla="*/ 106 w 341"/>
                <a:gd name="T5" fmla="*/ 151 h 291"/>
                <a:gd name="T6" fmla="*/ 116 w 341"/>
                <a:gd name="T7" fmla="*/ 148 h 291"/>
                <a:gd name="T8" fmla="*/ 127 w 341"/>
                <a:gd name="T9" fmla="*/ 145 h 291"/>
                <a:gd name="T10" fmla="*/ 138 w 341"/>
                <a:gd name="T11" fmla="*/ 144 h 291"/>
                <a:gd name="T12" fmla="*/ 149 w 341"/>
                <a:gd name="T13" fmla="*/ 143 h 291"/>
                <a:gd name="T14" fmla="*/ 158 w 341"/>
                <a:gd name="T15" fmla="*/ 143 h 291"/>
                <a:gd name="T16" fmla="*/ 167 w 341"/>
                <a:gd name="T17" fmla="*/ 143 h 291"/>
                <a:gd name="T18" fmla="*/ 171 w 341"/>
                <a:gd name="T19" fmla="*/ 143 h 291"/>
                <a:gd name="T20" fmla="*/ 174 w 341"/>
                <a:gd name="T21" fmla="*/ 143 h 291"/>
                <a:gd name="T22" fmla="*/ 177 w 341"/>
                <a:gd name="T23" fmla="*/ 145 h 291"/>
                <a:gd name="T24" fmla="*/ 179 w 341"/>
                <a:gd name="T25" fmla="*/ 145 h 291"/>
                <a:gd name="T26" fmla="*/ 170 w 341"/>
                <a:gd name="T27" fmla="*/ 137 h 291"/>
                <a:gd name="T28" fmla="*/ 162 w 341"/>
                <a:gd name="T29" fmla="*/ 128 h 291"/>
                <a:gd name="T30" fmla="*/ 154 w 341"/>
                <a:gd name="T31" fmla="*/ 116 h 291"/>
                <a:gd name="T32" fmla="*/ 148 w 341"/>
                <a:gd name="T33" fmla="*/ 104 h 291"/>
                <a:gd name="T34" fmla="*/ 143 w 341"/>
                <a:gd name="T35" fmla="*/ 91 h 291"/>
                <a:gd name="T36" fmla="*/ 139 w 341"/>
                <a:gd name="T37" fmla="*/ 77 h 291"/>
                <a:gd name="T38" fmla="*/ 137 w 341"/>
                <a:gd name="T39" fmla="*/ 61 h 291"/>
                <a:gd name="T40" fmla="*/ 136 w 341"/>
                <a:gd name="T41" fmla="*/ 48 h 291"/>
                <a:gd name="T42" fmla="*/ 131 w 341"/>
                <a:gd name="T43" fmla="*/ 47 h 291"/>
                <a:gd name="T44" fmla="*/ 126 w 341"/>
                <a:gd name="T45" fmla="*/ 44 h 291"/>
                <a:gd name="T46" fmla="*/ 118 w 341"/>
                <a:gd name="T47" fmla="*/ 40 h 291"/>
                <a:gd name="T48" fmla="*/ 111 w 341"/>
                <a:gd name="T49" fmla="*/ 35 h 291"/>
                <a:gd name="T50" fmla="*/ 105 w 341"/>
                <a:gd name="T51" fmla="*/ 29 h 291"/>
                <a:gd name="T52" fmla="*/ 99 w 341"/>
                <a:gd name="T53" fmla="*/ 21 h 291"/>
                <a:gd name="T54" fmla="*/ 93 w 341"/>
                <a:gd name="T55" fmla="*/ 13 h 291"/>
                <a:gd name="T56" fmla="*/ 90 w 341"/>
                <a:gd name="T57" fmla="*/ 4 h 291"/>
                <a:gd name="T58" fmla="*/ 84 w 341"/>
                <a:gd name="T59" fmla="*/ 8 h 291"/>
                <a:gd name="T60" fmla="*/ 77 w 341"/>
                <a:gd name="T61" fmla="*/ 11 h 291"/>
                <a:gd name="T62" fmla="*/ 66 w 341"/>
                <a:gd name="T63" fmla="*/ 14 h 291"/>
                <a:gd name="T64" fmla="*/ 55 w 341"/>
                <a:gd name="T65" fmla="*/ 16 h 291"/>
                <a:gd name="T66" fmla="*/ 42 w 341"/>
                <a:gd name="T67" fmla="*/ 16 h 291"/>
                <a:gd name="T68" fmla="*/ 29 w 341"/>
                <a:gd name="T69" fmla="*/ 12 h 291"/>
                <a:gd name="T70" fmla="*/ 16 w 341"/>
                <a:gd name="T71" fmla="*/ 8 h 291"/>
                <a:gd name="T72" fmla="*/ 2 w 341"/>
                <a:gd name="T73" fmla="*/ 0 h 291"/>
                <a:gd name="T74" fmla="*/ 4 w 341"/>
                <a:gd name="T75" fmla="*/ 6 h 291"/>
                <a:gd name="T76" fmla="*/ 9 w 341"/>
                <a:gd name="T77" fmla="*/ 13 h 291"/>
                <a:gd name="T78" fmla="*/ 11 w 341"/>
                <a:gd name="T79" fmla="*/ 21 h 291"/>
                <a:gd name="T80" fmla="*/ 13 w 341"/>
                <a:gd name="T81" fmla="*/ 31 h 291"/>
                <a:gd name="T82" fmla="*/ 14 w 341"/>
                <a:gd name="T83" fmla="*/ 42 h 291"/>
                <a:gd name="T84" fmla="*/ 12 w 341"/>
                <a:gd name="T85" fmla="*/ 53 h 291"/>
                <a:gd name="T86" fmla="*/ 8 w 341"/>
                <a:gd name="T87" fmla="*/ 65 h 291"/>
                <a:gd name="T88" fmla="*/ 0 w 341"/>
                <a:gd name="T89" fmla="*/ 80 h 291"/>
                <a:gd name="T90" fmla="*/ 9 w 341"/>
                <a:gd name="T91" fmla="*/ 82 h 291"/>
                <a:gd name="T92" fmla="*/ 18 w 341"/>
                <a:gd name="T93" fmla="*/ 87 h 291"/>
                <a:gd name="T94" fmla="*/ 26 w 341"/>
                <a:gd name="T95" fmla="*/ 91 h 291"/>
                <a:gd name="T96" fmla="*/ 33 w 341"/>
                <a:gd name="T97" fmla="*/ 98 h 291"/>
                <a:gd name="T98" fmla="*/ 40 w 341"/>
                <a:gd name="T99" fmla="*/ 105 h 291"/>
                <a:gd name="T100" fmla="*/ 43 w 341"/>
                <a:gd name="T101" fmla="*/ 115 h 291"/>
                <a:gd name="T102" fmla="*/ 47 w 341"/>
                <a:gd name="T103" fmla="*/ 127 h 291"/>
                <a:gd name="T104" fmla="*/ 45 w 341"/>
                <a:gd name="T105" fmla="*/ 139 h 291"/>
                <a:gd name="T106" fmla="*/ 49 w 341"/>
                <a:gd name="T107" fmla="*/ 138 h 291"/>
                <a:gd name="T108" fmla="*/ 55 w 341"/>
                <a:gd name="T109" fmla="*/ 138 h 291"/>
                <a:gd name="T110" fmla="*/ 61 w 341"/>
                <a:gd name="T111" fmla="*/ 138 h 291"/>
                <a:gd name="T112" fmla="*/ 66 w 341"/>
                <a:gd name="T113" fmla="*/ 139 h 291"/>
                <a:gd name="T114" fmla="*/ 72 w 341"/>
                <a:gd name="T115" fmla="*/ 142 h 291"/>
                <a:gd name="T116" fmla="*/ 77 w 341"/>
                <a:gd name="T117" fmla="*/ 144 h 291"/>
                <a:gd name="T118" fmla="*/ 84 w 341"/>
                <a:gd name="T119" fmla="*/ 148 h 291"/>
                <a:gd name="T120" fmla="*/ 90 w 341"/>
                <a:gd name="T121" fmla="*/ 153 h 29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1" name="Freeform 632"/>
            <p:cNvSpPr>
              <a:spLocks/>
            </p:cNvSpPr>
            <p:nvPr/>
          </p:nvSpPr>
          <p:spPr bwMode="auto">
            <a:xfrm>
              <a:off x="4004" y="2009"/>
              <a:ext cx="306" cy="322"/>
            </a:xfrm>
            <a:custGeom>
              <a:avLst/>
              <a:gdLst>
                <a:gd name="T0" fmla="*/ 26 w 349"/>
                <a:gd name="T1" fmla="*/ 91 h 367"/>
                <a:gd name="T2" fmla="*/ 34 w 349"/>
                <a:gd name="T3" fmla="*/ 91 h 367"/>
                <a:gd name="T4" fmla="*/ 46 w 349"/>
                <a:gd name="T5" fmla="*/ 91 h 367"/>
                <a:gd name="T6" fmla="*/ 58 w 349"/>
                <a:gd name="T7" fmla="*/ 91 h 367"/>
                <a:gd name="T8" fmla="*/ 74 w 349"/>
                <a:gd name="T9" fmla="*/ 88 h 367"/>
                <a:gd name="T10" fmla="*/ 89 w 349"/>
                <a:gd name="T11" fmla="*/ 82 h 367"/>
                <a:gd name="T12" fmla="*/ 103 w 349"/>
                <a:gd name="T13" fmla="*/ 72 h 367"/>
                <a:gd name="T14" fmla="*/ 116 w 349"/>
                <a:gd name="T15" fmla="*/ 56 h 367"/>
                <a:gd name="T16" fmla="*/ 125 w 349"/>
                <a:gd name="T17" fmla="*/ 36 h 367"/>
                <a:gd name="T18" fmla="*/ 132 w 349"/>
                <a:gd name="T19" fmla="*/ 22 h 367"/>
                <a:gd name="T20" fmla="*/ 139 w 349"/>
                <a:gd name="T21" fmla="*/ 11 h 367"/>
                <a:gd name="T22" fmla="*/ 146 w 349"/>
                <a:gd name="T23" fmla="*/ 6 h 367"/>
                <a:gd name="T24" fmla="*/ 154 w 349"/>
                <a:gd name="T25" fmla="*/ 4 h 367"/>
                <a:gd name="T26" fmla="*/ 163 w 349"/>
                <a:gd name="T27" fmla="*/ 4 h 367"/>
                <a:gd name="T28" fmla="*/ 171 w 349"/>
                <a:gd name="T29" fmla="*/ 4 h 367"/>
                <a:gd name="T30" fmla="*/ 178 w 349"/>
                <a:gd name="T31" fmla="*/ 1 h 367"/>
                <a:gd name="T32" fmla="*/ 180 w 349"/>
                <a:gd name="T33" fmla="*/ 1 h 367"/>
                <a:gd name="T34" fmla="*/ 181 w 349"/>
                <a:gd name="T35" fmla="*/ 4 h 367"/>
                <a:gd name="T36" fmla="*/ 166 w 349"/>
                <a:gd name="T37" fmla="*/ 9 h 367"/>
                <a:gd name="T38" fmla="*/ 146 w 349"/>
                <a:gd name="T39" fmla="*/ 27 h 367"/>
                <a:gd name="T40" fmla="*/ 136 w 349"/>
                <a:gd name="T41" fmla="*/ 51 h 367"/>
                <a:gd name="T42" fmla="*/ 132 w 349"/>
                <a:gd name="T43" fmla="*/ 72 h 367"/>
                <a:gd name="T44" fmla="*/ 130 w 349"/>
                <a:gd name="T45" fmla="*/ 87 h 367"/>
                <a:gd name="T46" fmla="*/ 132 w 349"/>
                <a:gd name="T47" fmla="*/ 104 h 367"/>
                <a:gd name="T48" fmla="*/ 128 w 349"/>
                <a:gd name="T49" fmla="*/ 114 h 367"/>
                <a:gd name="T50" fmla="*/ 116 w 349"/>
                <a:gd name="T51" fmla="*/ 122 h 367"/>
                <a:gd name="T52" fmla="*/ 102 w 349"/>
                <a:gd name="T53" fmla="*/ 135 h 367"/>
                <a:gd name="T54" fmla="*/ 96 w 349"/>
                <a:gd name="T55" fmla="*/ 153 h 367"/>
                <a:gd name="T56" fmla="*/ 89 w 349"/>
                <a:gd name="T57" fmla="*/ 162 h 367"/>
                <a:gd name="T58" fmla="*/ 69 w 349"/>
                <a:gd name="T59" fmla="*/ 167 h 367"/>
                <a:gd name="T60" fmla="*/ 48 w 349"/>
                <a:gd name="T61" fmla="*/ 174 h 367"/>
                <a:gd name="T62" fmla="*/ 30 w 349"/>
                <a:gd name="T63" fmla="*/ 185 h 367"/>
                <a:gd name="T64" fmla="*/ 25 w 349"/>
                <a:gd name="T65" fmla="*/ 182 h 367"/>
                <a:gd name="T66" fmla="*/ 25 w 349"/>
                <a:gd name="T67" fmla="*/ 162 h 367"/>
                <a:gd name="T68" fmla="*/ 18 w 349"/>
                <a:gd name="T69" fmla="*/ 142 h 367"/>
                <a:gd name="T70" fmla="*/ 8 w 349"/>
                <a:gd name="T71" fmla="*/ 125 h 367"/>
                <a:gd name="T72" fmla="*/ 6 w 349"/>
                <a:gd name="T73" fmla="*/ 119 h 367"/>
                <a:gd name="T74" fmla="*/ 17 w 349"/>
                <a:gd name="T75" fmla="*/ 116 h 367"/>
                <a:gd name="T76" fmla="*/ 25 w 349"/>
                <a:gd name="T77" fmla="*/ 110 h 367"/>
                <a:gd name="T78" fmla="*/ 26 w 349"/>
                <a:gd name="T79" fmla="*/ 97 h 36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" name="Freeform 633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69 w 213"/>
                <a:gd name="T1" fmla="*/ 3 h 373"/>
                <a:gd name="T2" fmla="*/ 75 w 213"/>
                <a:gd name="T3" fmla="*/ 9 h 373"/>
                <a:gd name="T4" fmla="*/ 85 w 213"/>
                <a:gd name="T5" fmla="*/ 10 h 373"/>
                <a:gd name="T6" fmla="*/ 91 w 213"/>
                <a:gd name="T7" fmla="*/ 13 h 373"/>
                <a:gd name="T8" fmla="*/ 88 w 213"/>
                <a:gd name="T9" fmla="*/ 18 h 373"/>
                <a:gd name="T10" fmla="*/ 81 w 213"/>
                <a:gd name="T11" fmla="*/ 24 h 373"/>
                <a:gd name="T12" fmla="*/ 75 w 213"/>
                <a:gd name="T13" fmla="*/ 25 h 373"/>
                <a:gd name="T14" fmla="*/ 70 w 213"/>
                <a:gd name="T15" fmla="*/ 24 h 373"/>
                <a:gd name="T16" fmla="*/ 64 w 213"/>
                <a:gd name="T17" fmla="*/ 25 h 373"/>
                <a:gd name="T18" fmla="*/ 61 w 213"/>
                <a:gd name="T19" fmla="*/ 29 h 373"/>
                <a:gd name="T20" fmla="*/ 56 w 213"/>
                <a:gd name="T21" fmla="*/ 32 h 373"/>
                <a:gd name="T22" fmla="*/ 56 w 213"/>
                <a:gd name="T23" fmla="*/ 36 h 373"/>
                <a:gd name="T24" fmla="*/ 56 w 213"/>
                <a:gd name="T25" fmla="*/ 39 h 373"/>
                <a:gd name="T26" fmla="*/ 57 w 213"/>
                <a:gd name="T27" fmla="*/ 45 h 373"/>
                <a:gd name="T28" fmla="*/ 61 w 213"/>
                <a:gd name="T29" fmla="*/ 47 h 373"/>
                <a:gd name="T30" fmla="*/ 64 w 213"/>
                <a:gd name="T31" fmla="*/ 49 h 373"/>
                <a:gd name="T32" fmla="*/ 71 w 213"/>
                <a:gd name="T33" fmla="*/ 51 h 373"/>
                <a:gd name="T34" fmla="*/ 75 w 213"/>
                <a:gd name="T35" fmla="*/ 51 h 373"/>
                <a:gd name="T36" fmla="*/ 80 w 213"/>
                <a:gd name="T37" fmla="*/ 46 h 373"/>
                <a:gd name="T38" fmla="*/ 82 w 213"/>
                <a:gd name="T39" fmla="*/ 39 h 373"/>
                <a:gd name="T40" fmla="*/ 85 w 213"/>
                <a:gd name="T41" fmla="*/ 34 h 373"/>
                <a:gd name="T42" fmla="*/ 94 w 213"/>
                <a:gd name="T43" fmla="*/ 30 h 373"/>
                <a:gd name="T44" fmla="*/ 97 w 213"/>
                <a:gd name="T45" fmla="*/ 30 h 373"/>
                <a:gd name="T46" fmla="*/ 100 w 213"/>
                <a:gd name="T47" fmla="*/ 33 h 373"/>
                <a:gd name="T48" fmla="*/ 99 w 213"/>
                <a:gd name="T49" fmla="*/ 38 h 373"/>
                <a:gd name="T50" fmla="*/ 96 w 213"/>
                <a:gd name="T51" fmla="*/ 45 h 373"/>
                <a:gd name="T52" fmla="*/ 91 w 213"/>
                <a:gd name="T53" fmla="*/ 51 h 373"/>
                <a:gd name="T54" fmla="*/ 85 w 213"/>
                <a:gd name="T55" fmla="*/ 56 h 373"/>
                <a:gd name="T56" fmla="*/ 83 w 213"/>
                <a:gd name="T57" fmla="*/ 60 h 373"/>
                <a:gd name="T58" fmla="*/ 83 w 213"/>
                <a:gd name="T59" fmla="*/ 63 h 373"/>
                <a:gd name="T60" fmla="*/ 85 w 213"/>
                <a:gd name="T61" fmla="*/ 66 h 373"/>
                <a:gd name="T62" fmla="*/ 90 w 213"/>
                <a:gd name="T63" fmla="*/ 72 h 373"/>
                <a:gd name="T64" fmla="*/ 96 w 213"/>
                <a:gd name="T65" fmla="*/ 75 h 373"/>
                <a:gd name="T66" fmla="*/ 102 w 213"/>
                <a:gd name="T67" fmla="*/ 75 h 373"/>
                <a:gd name="T68" fmla="*/ 106 w 213"/>
                <a:gd name="T69" fmla="*/ 73 h 373"/>
                <a:gd name="T70" fmla="*/ 109 w 213"/>
                <a:gd name="T71" fmla="*/ 72 h 373"/>
                <a:gd name="T72" fmla="*/ 114 w 213"/>
                <a:gd name="T73" fmla="*/ 80 h 373"/>
                <a:gd name="T74" fmla="*/ 114 w 213"/>
                <a:gd name="T75" fmla="*/ 99 h 373"/>
                <a:gd name="T76" fmla="*/ 106 w 213"/>
                <a:gd name="T77" fmla="*/ 117 h 373"/>
                <a:gd name="T78" fmla="*/ 94 w 213"/>
                <a:gd name="T79" fmla="*/ 135 h 373"/>
                <a:gd name="T80" fmla="*/ 78 w 213"/>
                <a:gd name="T81" fmla="*/ 151 h 373"/>
                <a:gd name="T82" fmla="*/ 59 w 213"/>
                <a:gd name="T83" fmla="*/ 164 h 373"/>
                <a:gd name="T84" fmla="*/ 41 w 213"/>
                <a:gd name="T85" fmla="*/ 176 h 373"/>
                <a:gd name="T86" fmla="*/ 23 w 213"/>
                <a:gd name="T87" fmla="*/ 183 h 373"/>
                <a:gd name="T88" fmla="*/ 13 w 213"/>
                <a:gd name="T89" fmla="*/ 186 h 373"/>
                <a:gd name="T90" fmla="*/ 8 w 213"/>
                <a:gd name="T91" fmla="*/ 188 h 373"/>
                <a:gd name="T92" fmla="*/ 2 w 213"/>
                <a:gd name="T93" fmla="*/ 191 h 373"/>
                <a:gd name="T94" fmla="*/ 0 w 213"/>
                <a:gd name="T95" fmla="*/ 189 h 373"/>
                <a:gd name="T96" fmla="*/ 6 w 213"/>
                <a:gd name="T97" fmla="*/ 183 h 373"/>
                <a:gd name="T98" fmla="*/ 13 w 213"/>
                <a:gd name="T99" fmla="*/ 173 h 373"/>
                <a:gd name="T100" fmla="*/ 20 w 213"/>
                <a:gd name="T101" fmla="*/ 163 h 373"/>
                <a:gd name="T102" fmla="*/ 23 w 213"/>
                <a:gd name="T103" fmla="*/ 151 h 373"/>
                <a:gd name="T104" fmla="*/ 24 w 213"/>
                <a:gd name="T105" fmla="*/ 139 h 373"/>
                <a:gd name="T106" fmla="*/ 20 w 213"/>
                <a:gd name="T107" fmla="*/ 119 h 373"/>
                <a:gd name="T108" fmla="*/ 17 w 213"/>
                <a:gd name="T109" fmla="*/ 99 h 373"/>
                <a:gd name="T110" fmla="*/ 15 w 213"/>
                <a:gd name="T111" fmla="*/ 82 h 373"/>
                <a:gd name="T112" fmla="*/ 16 w 213"/>
                <a:gd name="T113" fmla="*/ 67 h 373"/>
                <a:gd name="T114" fmla="*/ 20 w 213"/>
                <a:gd name="T115" fmla="*/ 46 h 373"/>
                <a:gd name="T116" fmla="*/ 32 w 213"/>
                <a:gd name="T117" fmla="*/ 23 h 373"/>
                <a:gd name="T118" fmla="*/ 52 w 213"/>
                <a:gd name="T119" fmla="*/ 4 h 3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" name="Freeform 634"/>
            <p:cNvSpPr>
              <a:spLocks/>
            </p:cNvSpPr>
            <p:nvPr/>
          </p:nvSpPr>
          <p:spPr bwMode="auto">
            <a:xfrm>
              <a:off x="3838" y="1621"/>
              <a:ext cx="838" cy="544"/>
            </a:xfrm>
            <a:custGeom>
              <a:avLst/>
              <a:gdLst>
                <a:gd name="T0" fmla="*/ 269 w 957"/>
                <a:gd name="T1" fmla="*/ 85 h 620"/>
                <a:gd name="T2" fmla="*/ 291 w 957"/>
                <a:gd name="T3" fmla="*/ 41 h 620"/>
                <a:gd name="T4" fmla="*/ 310 w 957"/>
                <a:gd name="T5" fmla="*/ 14 h 620"/>
                <a:gd name="T6" fmla="*/ 320 w 957"/>
                <a:gd name="T7" fmla="*/ 19 h 620"/>
                <a:gd name="T8" fmla="*/ 342 w 957"/>
                <a:gd name="T9" fmla="*/ 60 h 620"/>
                <a:gd name="T10" fmla="*/ 366 w 957"/>
                <a:gd name="T11" fmla="*/ 104 h 620"/>
                <a:gd name="T12" fmla="*/ 353 w 957"/>
                <a:gd name="T13" fmla="*/ 163 h 620"/>
                <a:gd name="T14" fmla="*/ 325 w 957"/>
                <a:gd name="T15" fmla="*/ 197 h 620"/>
                <a:gd name="T16" fmla="*/ 319 w 957"/>
                <a:gd name="T17" fmla="*/ 220 h 620"/>
                <a:gd name="T18" fmla="*/ 333 w 957"/>
                <a:gd name="T19" fmla="*/ 198 h 620"/>
                <a:gd name="T20" fmla="*/ 363 w 957"/>
                <a:gd name="T21" fmla="*/ 161 h 620"/>
                <a:gd name="T22" fmla="*/ 419 w 957"/>
                <a:gd name="T23" fmla="*/ 143 h 620"/>
                <a:gd name="T24" fmla="*/ 441 w 957"/>
                <a:gd name="T25" fmla="*/ 148 h 620"/>
                <a:gd name="T26" fmla="*/ 471 w 957"/>
                <a:gd name="T27" fmla="*/ 167 h 620"/>
                <a:gd name="T28" fmla="*/ 482 w 957"/>
                <a:gd name="T29" fmla="*/ 181 h 620"/>
                <a:gd name="T30" fmla="*/ 450 w 957"/>
                <a:gd name="T31" fmla="*/ 193 h 620"/>
                <a:gd name="T32" fmla="*/ 413 w 957"/>
                <a:gd name="T33" fmla="*/ 233 h 620"/>
                <a:gd name="T34" fmla="*/ 363 w 957"/>
                <a:gd name="T35" fmla="*/ 240 h 620"/>
                <a:gd name="T36" fmla="*/ 349 w 957"/>
                <a:gd name="T37" fmla="*/ 236 h 620"/>
                <a:gd name="T38" fmla="*/ 337 w 957"/>
                <a:gd name="T39" fmla="*/ 240 h 620"/>
                <a:gd name="T40" fmla="*/ 349 w 957"/>
                <a:gd name="T41" fmla="*/ 221 h 620"/>
                <a:gd name="T42" fmla="*/ 348 w 957"/>
                <a:gd name="T43" fmla="*/ 216 h 620"/>
                <a:gd name="T44" fmla="*/ 335 w 957"/>
                <a:gd name="T45" fmla="*/ 212 h 620"/>
                <a:gd name="T46" fmla="*/ 324 w 957"/>
                <a:gd name="T47" fmla="*/ 231 h 620"/>
                <a:gd name="T48" fmla="*/ 324 w 957"/>
                <a:gd name="T49" fmla="*/ 240 h 620"/>
                <a:gd name="T50" fmla="*/ 320 w 957"/>
                <a:gd name="T51" fmla="*/ 229 h 620"/>
                <a:gd name="T52" fmla="*/ 299 w 957"/>
                <a:gd name="T53" fmla="*/ 223 h 620"/>
                <a:gd name="T54" fmla="*/ 280 w 957"/>
                <a:gd name="T55" fmla="*/ 225 h 620"/>
                <a:gd name="T56" fmla="*/ 264 w 957"/>
                <a:gd name="T57" fmla="*/ 233 h 620"/>
                <a:gd name="T58" fmla="*/ 243 w 957"/>
                <a:gd name="T59" fmla="*/ 235 h 620"/>
                <a:gd name="T60" fmla="*/ 226 w 957"/>
                <a:gd name="T61" fmla="*/ 260 h 620"/>
                <a:gd name="T62" fmla="*/ 201 w 957"/>
                <a:gd name="T63" fmla="*/ 302 h 620"/>
                <a:gd name="T64" fmla="*/ 164 w 957"/>
                <a:gd name="T65" fmla="*/ 320 h 620"/>
                <a:gd name="T66" fmla="*/ 131 w 957"/>
                <a:gd name="T67" fmla="*/ 322 h 620"/>
                <a:gd name="T68" fmla="*/ 112 w 957"/>
                <a:gd name="T69" fmla="*/ 319 h 620"/>
                <a:gd name="T70" fmla="*/ 75 w 957"/>
                <a:gd name="T71" fmla="*/ 304 h 620"/>
                <a:gd name="T72" fmla="*/ 38 w 957"/>
                <a:gd name="T73" fmla="*/ 288 h 620"/>
                <a:gd name="T74" fmla="*/ 0 w 957"/>
                <a:gd name="T75" fmla="*/ 283 h 620"/>
                <a:gd name="T76" fmla="*/ 26 w 957"/>
                <a:gd name="T77" fmla="*/ 254 h 620"/>
                <a:gd name="T78" fmla="*/ 88 w 957"/>
                <a:gd name="T79" fmla="*/ 201 h 620"/>
                <a:gd name="T80" fmla="*/ 132 w 957"/>
                <a:gd name="T81" fmla="*/ 190 h 620"/>
                <a:gd name="T82" fmla="*/ 181 w 957"/>
                <a:gd name="T83" fmla="*/ 188 h 620"/>
                <a:gd name="T84" fmla="*/ 224 w 957"/>
                <a:gd name="T85" fmla="*/ 206 h 620"/>
                <a:gd name="T86" fmla="*/ 243 w 957"/>
                <a:gd name="T87" fmla="*/ 221 h 620"/>
                <a:gd name="T88" fmla="*/ 262 w 957"/>
                <a:gd name="T89" fmla="*/ 225 h 620"/>
                <a:gd name="T90" fmla="*/ 279 w 957"/>
                <a:gd name="T91" fmla="*/ 220 h 620"/>
                <a:gd name="T92" fmla="*/ 272 w 957"/>
                <a:gd name="T93" fmla="*/ 212 h 620"/>
                <a:gd name="T94" fmla="*/ 249 w 957"/>
                <a:gd name="T95" fmla="*/ 212 h 620"/>
                <a:gd name="T96" fmla="*/ 223 w 957"/>
                <a:gd name="T97" fmla="*/ 211 h 620"/>
                <a:gd name="T98" fmla="*/ 176 w 957"/>
                <a:gd name="T99" fmla="*/ 181 h 620"/>
                <a:gd name="T100" fmla="*/ 145 w 957"/>
                <a:gd name="T101" fmla="*/ 121 h 620"/>
                <a:gd name="T102" fmla="*/ 144 w 957"/>
                <a:gd name="T103" fmla="*/ 66 h 620"/>
                <a:gd name="T104" fmla="*/ 179 w 957"/>
                <a:gd name="T105" fmla="*/ 83 h 620"/>
                <a:gd name="T106" fmla="*/ 229 w 957"/>
                <a:gd name="T107" fmla="*/ 101 h 620"/>
                <a:gd name="T108" fmla="*/ 262 w 957"/>
                <a:gd name="T109" fmla="*/ 120 h 620"/>
                <a:gd name="T110" fmla="*/ 280 w 957"/>
                <a:gd name="T111" fmla="*/ 172 h 620"/>
                <a:gd name="T112" fmla="*/ 286 w 957"/>
                <a:gd name="T113" fmla="*/ 205 h 620"/>
                <a:gd name="T114" fmla="*/ 306 w 957"/>
                <a:gd name="T115" fmla="*/ 218 h 620"/>
                <a:gd name="T116" fmla="*/ 312 w 957"/>
                <a:gd name="T117" fmla="*/ 211 h 620"/>
                <a:gd name="T118" fmla="*/ 297 w 957"/>
                <a:gd name="T119" fmla="*/ 189 h 620"/>
                <a:gd name="T120" fmla="*/ 268 w 957"/>
                <a:gd name="T121" fmla="*/ 135 h 6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" name="Freeform 635"/>
            <p:cNvSpPr>
              <a:spLocks/>
            </p:cNvSpPr>
            <p:nvPr/>
          </p:nvSpPr>
          <p:spPr bwMode="auto">
            <a:xfrm>
              <a:off x="4404" y="2042"/>
              <a:ext cx="216" cy="268"/>
            </a:xfrm>
            <a:custGeom>
              <a:avLst/>
              <a:gdLst>
                <a:gd name="T0" fmla="*/ 33 w 248"/>
                <a:gd name="T1" fmla="*/ 5 h 305"/>
                <a:gd name="T2" fmla="*/ 28 w 248"/>
                <a:gd name="T3" fmla="*/ 12 h 305"/>
                <a:gd name="T4" fmla="*/ 19 w 248"/>
                <a:gd name="T5" fmla="*/ 14 h 305"/>
                <a:gd name="T6" fmla="*/ 14 w 248"/>
                <a:gd name="T7" fmla="*/ 11 h 305"/>
                <a:gd name="T8" fmla="*/ 13 w 248"/>
                <a:gd name="T9" fmla="*/ 8 h 305"/>
                <a:gd name="T10" fmla="*/ 9 w 248"/>
                <a:gd name="T11" fmla="*/ 6 h 305"/>
                <a:gd name="T12" fmla="*/ 3 w 248"/>
                <a:gd name="T13" fmla="*/ 4 h 305"/>
                <a:gd name="T14" fmla="*/ 0 w 248"/>
                <a:gd name="T15" fmla="*/ 4 h 305"/>
                <a:gd name="T16" fmla="*/ 3 w 248"/>
                <a:gd name="T17" fmla="*/ 9 h 305"/>
                <a:gd name="T18" fmla="*/ 7 w 248"/>
                <a:gd name="T19" fmla="*/ 14 h 305"/>
                <a:gd name="T20" fmla="*/ 11 w 248"/>
                <a:gd name="T21" fmla="*/ 16 h 305"/>
                <a:gd name="T22" fmla="*/ 17 w 248"/>
                <a:gd name="T23" fmla="*/ 16 h 305"/>
                <a:gd name="T24" fmla="*/ 22 w 248"/>
                <a:gd name="T25" fmla="*/ 22 h 305"/>
                <a:gd name="T26" fmla="*/ 23 w 248"/>
                <a:gd name="T27" fmla="*/ 29 h 305"/>
                <a:gd name="T28" fmla="*/ 21 w 248"/>
                <a:gd name="T29" fmla="*/ 33 h 305"/>
                <a:gd name="T30" fmla="*/ 20 w 248"/>
                <a:gd name="T31" fmla="*/ 36 h 305"/>
                <a:gd name="T32" fmla="*/ 16 w 248"/>
                <a:gd name="T33" fmla="*/ 40 h 305"/>
                <a:gd name="T34" fmla="*/ 10 w 248"/>
                <a:gd name="T35" fmla="*/ 41 h 305"/>
                <a:gd name="T36" fmla="*/ 3 w 248"/>
                <a:gd name="T37" fmla="*/ 56 h 305"/>
                <a:gd name="T38" fmla="*/ 3 w 248"/>
                <a:gd name="T39" fmla="*/ 84 h 305"/>
                <a:gd name="T40" fmla="*/ 18 w 248"/>
                <a:gd name="T41" fmla="*/ 110 h 305"/>
                <a:gd name="T42" fmla="*/ 49 w 248"/>
                <a:gd name="T43" fmla="*/ 130 h 305"/>
                <a:gd name="T44" fmla="*/ 78 w 248"/>
                <a:gd name="T45" fmla="*/ 140 h 305"/>
                <a:gd name="T46" fmla="*/ 95 w 248"/>
                <a:gd name="T47" fmla="*/ 146 h 305"/>
                <a:gd name="T48" fmla="*/ 109 w 248"/>
                <a:gd name="T49" fmla="*/ 153 h 305"/>
                <a:gd name="T50" fmla="*/ 120 w 248"/>
                <a:gd name="T51" fmla="*/ 158 h 305"/>
                <a:gd name="T52" fmla="*/ 120 w 248"/>
                <a:gd name="T53" fmla="*/ 152 h 305"/>
                <a:gd name="T54" fmla="*/ 114 w 248"/>
                <a:gd name="T55" fmla="*/ 133 h 305"/>
                <a:gd name="T56" fmla="*/ 109 w 248"/>
                <a:gd name="T57" fmla="*/ 112 h 305"/>
                <a:gd name="T58" fmla="*/ 106 w 248"/>
                <a:gd name="T59" fmla="*/ 92 h 305"/>
                <a:gd name="T60" fmla="*/ 105 w 248"/>
                <a:gd name="T61" fmla="*/ 74 h 305"/>
                <a:gd name="T62" fmla="*/ 97 w 248"/>
                <a:gd name="T63" fmla="*/ 49 h 305"/>
                <a:gd name="T64" fmla="*/ 82 w 248"/>
                <a:gd name="T65" fmla="*/ 24 h 305"/>
                <a:gd name="T66" fmla="*/ 54 w 248"/>
                <a:gd name="T67" fmla="*/ 4 h 30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" name="Freeform 636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17 w 29"/>
                <a:gd name="T1" fmla="*/ 8 h 31"/>
                <a:gd name="T2" fmla="*/ 16 w 29"/>
                <a:gd name="T3" fmla="*/ 11 h 31"/>
                <a:gd name="T4" fmla="*/ 13 w 29"/>
                <a:gd name="T5" fmla="*/ 13 h 31"/>
                <a:gd name="T6" fmla="*/ 11 w 29"/>
                <a:gd name="T7" fmla="*/ 13 h 31"/>
                <a:gd name="T8" fmla="*/ 8 w 29"/>
                <a:gd name="T9" fmla="*/ 13 h 31"/>
                <a:gd name="T10" fmla="*/ 4 w 29"/>
                <a:gd name="T11" fmla="*/ 11 h 31"/>
                <a:gd name="T12" fmla="*/ 4 w 29"/>
                <a:gd name="T13" fmla="*/ 11 h 31"/>
                <a:gd name="T14" fmla="*/ 2 w 29"/>
                <a:gd name="T15" fmla="*/ 8 h 31"/>
                <a:gd name="T16" fmla="*/ 0 w 29"/>
                <a:gd name="T17" fmla="*/ 6 h 31"/>
                <a:gd name="T18" fmla="*/ 3 w 29"/>
                <a:gd name="T19" fmla="*/ 3 h 31"/>
                <a:gd name="T20" fmla="*/ 4 w 29"/>
                <a:gd name="T21" fmla="*/ 3 h 31"/>
                <a:gd name="T22" fmla="*/ 6 w 29"/>
                <a:gd name="T23" fmla="*/ 1 h 31"/>
                <a:gd name="T24" fmla="*/ 9 w 29"/>
                <a:gd name="T25" fmla="*/ 0 h 31"/>
                <a:gd name="T26" fmla="*/ 12 w 29"/>
                <a:gd name="T27" fmla="*/ 3 h 31"/>
                <a:gd name="T28" fmla="*/ 15 w 29"/>
                <a:gd name="T29" fmla="*/ 3 h 31"/>
                <a:gd name="T30" fmla="*/ 17 w 29"/>
                <a:gd name="T31" fmla="*/ 6 h 31"/>
                <a:gd name="T32" fmla="*/ 17 w 29"/>
                <a:gd name="T33" fmla="*/ 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" name="Freeform 637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17 w 31"/>
                <a:gd name="T1" fmla="*/ 17 h 31"/>
                <a:gd name="T2" fmla="*/ 13 w 31"/>
                <a:gd name="T3" fmla="*/ 19 h 31"/>
                <a:gd name="T4" fmla="*/ 10 w 31"/>
                <a:gd name="T5" fmla="*/ 19 h 31"/>
                <a:gd name="T6" fmla="*/ 5 w 31"/>
                <a:gd name="T7" fmla="*/ 17 h 31"/>
                <a:gd name="T8" fmla="*/ 2 w 31"/>
                <a:gd name="T9" fmla="*/ 15 h 31"/>
                <a:gd name="T10" fmla="*/ 0 w 31"/>
                <a:gd name="T11" fmla="*/ 12 h 31"/>
                <a:gd name="T12" fmla="*/ 0 w 31"/>
                <a:gd name="T13" fmla="*/ 9 h 31"/>
                <a:gd name="T14" fmla="*/ 2 w 31"/>
                <a:gd name="T15" fmla="*/ 5 h 31"/>
                <a:gd name="T16" fmla="*/ 5 w 31"/>
                <a:gd name="T17" fmla="*/ 2 h 31"/>
                <a:gd name="T18" fmla="*/ 5 w 31"/>
                <a:gd name="T19" fmla="*/ 0 h 31"/>
                <a:gd name="T20" fmla="*/ 11 w 31"/>
                <a:gd name="T21" fmla="*/ 0 h 31"/>
                <a:gd name="T22" fmla="*/ 14 w 31"/>
                <a:gd name="T23" fmla="*/ 3 h 31"/>
                <a:gd name="T24" fmla="*/ 17 w 31"/>
                <a:gd name="T25" fmla="*/ 5 h 31"/>
                <a:gd name="T26" fmla="*/ 18 w 31"/>
                <a:gd name="T27" fmla="*/ 9 h 31"/>
                <a:gd name="T28" fmla="*/ 19 w 31"/>
                <a:gd name="T29" fmla="*/ 12 h 31"/>
                <a:gd name="T30" fmla="*/ 19 w 31"/>
                <a:gd name="T31" fmla="*/ 14 h 31"/>
                <a:gd name="T32" fmla="*/ 17 w 31"/>
                <a:gd name="T33" fmla="*/ 17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" name="Freeform 638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16 w 31"/>
                <a:gd name="T1" fmla="*/ 21 h 32"/>
                <a:gd name="T2" fmla="*/ 14 w 31"/>
                <a:gd name="T3" fmla="*/ 22 h 32"/>
                <a:gd name="T4" fmla="*/ 10 w 31"/>
                <a:gd name="T5" fmla="*/ 23 h 32"/>
                <a:gd name="T6" fmla="*/ 5 w 31"/>
                <a:gd name="T7" fmla="*/ 23 h 32"/>
                <a:gd name="T8" fmla="*/ 3 w 31"/>
                <a:gd name="T9" fmla="*/ 21 h 32"/>
                <a:gd name="T10" fmla="*/ 0 w 31"/>
                <a:gd name="T11" fmla="*/ 16 h 32"/>
                <a:gd name="T12" fmla="*/ 1 w 31"/>
                <a:gd name="T13" fmla="*/ 9 h 32"/>
                <a:gd name="T14" fmla="*/ 3 w 31"/>
                <a:gd name="T15" fmla="*/ 8 h 32"/>
                <a:gd name="T16" fmla="*/ 5 w 31"/>
                <a:gd name="T17" fmla="*/ 3 h 32"/>
                <a:gd name="T18" fmla="*/ 7 w 31"/>
                <a:gd name="T19" fmla="*/ 1 h 32"/>
                <a:gd name="T20" fmla="*/ 11 w 31"/>
                <a:gd name="T21" fmla="*/ 0 h 32"/>
                <a:gd name="T22" fmla="*/ 14 w 31"/>
                <a:gd name="T23" fmla="*/ 1 h 32"/>
                <a:gd name="T24" fmla="*/ 17 w 31"/>
                <a:gd name="T25" fmla="*/ 5 h 32"/>
                <a:gd name="T26" fmla="*/ 19 w 31"/>
                <a:gd name="T27" fmla="*/ 8 h 32"/>
                <a:gd name="T28" fmla="*/ 19 w 31"/>
                <a:gd name="T29" fmla="*/ 12 h 32"/>
                <a:gd name="T30" fmla="*/ 18 w 31"/>
                <a:gd name="T31" fmla="*/ 18 h 32"/>
                <a:gd name="T32" fmla="*/ 16 w 31"/>
                <a:gd name="T33" fmla="*/ 2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" name="Freeform 639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14 w 31"/>
                <a:gd name="T1" fmla="*/ 19 h 31"/>
                <a:gd name="T2" fmla="*/ 17 w 31"/>
                <a:gd name="T3" fmla="*/ 15 h 31"/>
                <a:gd name="T4" fmla="*/ 19 w 31"/>
                <a:gd name="T5" fmla="*/ 12 h 31"/>
                <a:gd name="T6" fmla="*/ 19 w 31"/>
                <a:gd name="T7" fmla="*/ 8 h 31"/>
                <a:gd name="T8" fmla="*/ 18 w 31"/>
                <a:gd name="T9" fmla="*/ 5 h 31"/>
                <a:gd name="T10" fmla="*/ 15 w 31"/>
                <a:gd name="T11" fmla="*/ 3 h 31"/>
                <a:gd name="T12" fmla="*/ 11 w 31"/>
                <a:gd name="T13" fmla="*/ 1 h 31"/>
                <a:gd name="T14" fmla="*/ 5 w 31"/>
                <a:gd name="T15" fmla="*/ 0 h 31"/>
                <a:gd name="T16" fmla="*/ 4 w 31"/>
                <a:gd name="T17" fmla="*/ 2 h 31"/>
                <a:gd name="T18" fmla="*/ 1 w 31"/>
                <a:gd name="T19" fmla="*/ 5 h 31"/>
                <a:gd name="T20" fmla="*/ 0 w 31"/>
                <a:gd name="T21" fmla="*/ 5 h 31"/>
                <a:gd name="T22" fmla="*/ 0 w 31"/>
                <a:gd name="T23" fmla="*/ 10 h 31"/>
                <a:gd name="T24" fmla="*/ 0 w 31"/>
                <a:gd name="T25" fmla="*/ 13 h 31"/>
                <a:gd name="T26" fmla="*/ 3 w 31"/>
                <a:gd name="T27" fmla="*/ 15 h 31"/>
                <a:gd name="T28" fmla="*/ 5 w 31"/>
                <a:gd name="T29" fmla="*/ 17 h 31"/>
                <a:gd name="T30" fmla="*/ 11 w 31"/>
                <a:gd name="T31" fmla="*/ 19 h 31"/>
                <a:gd name="T32" fmla="*/ 14 w 31"/>
                <a:gd name="T33" fmla="*/ 19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9" name="Freeform 640"/>
            <p:cNvSpPr>
              <a:spLocks/>
            </p:cNvSpPr>
            <p:nvPr/>
          </p:nvSpPr>
          <p:spPr bwMode="auto">
            <a:xfrm>
              <a:off x="4432" y="2030"/>
              <a:ext cx="25" cy="24"/>
            </a:xfrm>
            <a:custGeom>
              <a:avLst/>
              <a:gdLst>
                <a:gd name="T0" fmla="*/ 18 w 27"/>
                <a:gd name="T1" fmla="*/ 5 h 28"/>
                <a:gd name="T2" fmla="*/ 18 w 27"/>
                <a:gd name="T3" fmla="*/ 8 h 28"/>
                <a:gd name="T4" fmla="*/ 18 w 27"/>
                <a:gd name="T5" fmla="*/ 9 h 28"/>
                <a:gd name="T6" fmla="*/ 16 w 27"/>
                <a:gd name="T7" fmla="*/ 11 h 28"/>
                <a:gd name="T8" fmla="*/ 11 w 27"/>
                <a:gd name="T9" fmla="*/ 13 h 28"/>
                <a:gd name="T10" fmla="*/ 6 w 27"/>
                <a:gd name="T11" fmla="*/ 13 h 28"/>
                <a:gd name="T12" fmla="*/ 4 w 27"/>
                <a:gd name="T13" fmla="*/ 11 h 28"/>
                <a:gd name="T14" fmla="*/ 1 w 27"/>
                <a:gd name="T15" fmla="*/ 10 h 28"/>
                <a:gd name="T16" fmla="*/ 0 w 27"/>
                <a:gd name="T17" fmla="*/ 8 h 28"/>
                <a:gd name="T18" fmla="*/ 1 w 27"/>
                <a:gd name="T19" fmla="*/ 6 h 28"/>
                <a:gd name="T20" fmla="*/ 3 w 27"/>
                <a:gd name="T21" fmla="*/ 3 h 28"/>
                <a:gd name="T22" fmla="*/ 6 w 27"/>
                <a:gd name="T23" fmla="*/ 2 h 28"/>
                <a:gd name="T24" fmla="*/ 6 w 27"/>
                <a:gd name="T25" fmla="*/ 0 h 28"/>
                <a:gd name="T26" fmla="*/ 11 w 27"/>
                <a:gd name="T27" fmla="*/ 0 h 28"/>
                <a:gd name="T28" fmla="*/ 16 w 27"/>
                <a:gd name="T29" fmla="*/ 3 h 28"/>
                <a:gd name="T30" fmla="*/ 18 w 27"/>
                <a:gd name="T31" fmla="*/ 3 h 28"/>
                <a:gd name="T32" fmla="*/ 18 w 27"/>
                <a:gd name="T33" fmla="*/ 5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0" name="Freeform 641"/>
            <p:cNvSpPr>
              <a:spLocks/>
            </p:cNvSpPr>
            <p:nvPr/>
          </p:nvSpPr>
          <p:spPr bwMode="auto">
            <a:xfrm>
              <a:off x="4397" y="1986"/>
              <a:ext cx="21" cy="26"/>
            </a:xfrm>
            <a:custGeom>
              <a:avLst/>
              <a:gdLst>
                <a:gd name="T0" fmla="*/ 8 w 25"/>
                <a:gd name="T1" fmla="*/ 0 h 31"/>
                <a:gd name="T2" fmla="*/ 9 w 25"/>
                <a:gd name="T3" fmla="*/ 2 h 31"/>
                <a:gd name="T4" fmla="*/ 11 w 25"/>
                <a:gd name="T5" fmla="*/ 3 h 31"/>
                <a:gd name="T6" fmla="*/ 11 w 25"/>
                <a:gd name="T7" fmla="*/ 5 h 31"/>
                <a:gd name="T8" fmla="*/ 11 w 25"/>
                <a:gd name="T9" fmla="*/ 8 h 31"/>
                <a:gd name="T10" fmla="*/ 9 w 25"/>
                <a:gd name="T11" fmla="*/ 10 h 31"/>
                <a:gd name="T12" fmla="*/ 7 w 25"/>
                <a:gd name="T13" fmla="*/ 11 h 31"/>
                <a:gd name="T14" fmla="*/ 5 w 25"/>
                <a:gd name="T15" fmla="*/ 13 h 31"/>
                <a:gd name="T16" fmla="*/ 3 w 25"/>
                <a:gd name="T17" fmla="*/ 13 h 31"/>
                <a:gd name="T18" fmla="*/ 3 w 25"/>
                <a:gd name="T19" fmla="*/ 13 h 31"/>
                <a:gd name="T20" fmla="*/ 1 w 25"/>
                <a:gd name="T21" fmla="*/ 11 h 31"/>
                <a:gd name="T22" fmla="*/ 0 w 25"/>
                <a:gd name="T23" fmla="*/ 8 h 31"/>
                <a:gd name="T24" fmla="*/ 0 w 25"/>
                <a:gd name="T25" fmla="*/ 6 h 31"/>
                <a:gd name="T26" fmla="*/ 3 w 25"/>
                <a:gd name="T27" fmla="*/ 4 h 31"/>
                <a:gd name="T28" fmla="*/ 3 w 25"/>
                <a:gd name="T29" fmla="*/ 3 h 31"/>
                <a:gd name="T30" fmla="*/ 5 w 25"/>
                <a:gd name="T31" fmla="*/ 1 h 31"/>
                <a:gd name="T32" fmla="*/ 8 w 25"/>
                <a:gd name="T33" fmla="*/ 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1" name="Freeform 642"/>
            <p:cNvSpPr>
              <a:spLocks/>
            </p:cNvSpPr>
            <p:nvPr/>
          </p:nvSpPr>
          <p:spPr bwMode="auto">
            <a:xfrm>
              <a:off x="4352" y="2003"/>
              <a:ext cx="26" cy="30"/>
            </a:xfrm>
            <a:custGeom>
              <a:avLst/>
              <a:gdLst>
                <a:gd name="T0" fmla="*/ 13 w 30"/>
                <a:gd name="T1" fmla="*/ 11 h 33"/>
                <a:gd name="T2" fmla="*/ 12 w 30"/>
                <a:gd name="T3" fmla="*/ 14 h 33"/>
                <a:gd name="T4" fmla="*/ 10 w 30"/>
                <a:gd name="T5" fmla="*/ 18 h 33"/>
                <a:gd name="T6" fmla="*/ 8 w 30"/>
                <a:gd name="T7" fmla="*/ 20 h 33"/>
                <a:gd name="T8" fmla="*/ 4 w 30"/>
                <a:gd name="T9" fmla="*/ 21 h 33"/>
                <a:gd name="T10" fmla="*/ 3 w 30"/>
                <a:gd name="T11" fmla="*/ 19 h 33"/>
                <a:gd name="T12" fmla="*/ 0 w 30"/>
                <a:gd name="T13" fmla="*/ 17 h 33"/>
                <a:gd name="T14" fmla="*/ 0 w 30"/>
                <a:gd name="T15" fmla="*/ 14 h 33"/>
                <a:gd name="T16" fmla="*/ 1 w 30"/>
                <a:gd name="T17" fmla="*/ 10 h 33"/>
                <a:gd name="T18" fmla="*/ 3 w 30"/>
                <a:gd name="T19" fmla="*/ 5 h 33"/>
                <a:gd name="T20" fmla="*/ 5 w 30"/>
                <a:gd name="T21" fmla="*/ 3 h 33"/>
                <a:gd name="T22" fmla="*/ 8 w 30"/>
                <a:gd name="T23" fmla="*/ 1 h 33"/>
                <a:gd name="T24" fmla="*/ 10 w 30"/>
                <a:gd name="T25" fmla="*/ 0 h 33"/>
                <a:gd name="T26" fmla="*/ 12 w 30"/>
                <a:gd name="T27" fmla="*/ 1 h 33"/>
                <a:gd name="T28" fmla="*/ 14 w 30"/>
                <a:gd name="T29" fmla="*/ 5 h 33"/>
                <a:gd name="T30" fmla="*/ 15 w 30"/>
                <a:gd name="T31" fmla="*/ 6 h 33"/>
                <a:gd name="T32" fmla="*/ 13 w 30"/>
                <a:gd name="T33" fmla="*/ 1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2" name="Freeform 643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4 w 29"/>
                <a:gd name="T1" fmla="*/ 12 h 29"/>
                <a:gd name="T2" fmla="*/ 1 w 29"/>
                <a:gd name="T3" fmla="*/ 10 h 29"/>
                <a:gd name="T4" fmla="*/ 0 w 29"/>
                <a:gd name="T5" fmla="*/ 8 h 29"/>
                <a:gd name="T6" fmla="*/ 0 w 29"/>
                <a:gd name="T7" fmla="*/ 6 h 29"/>
                <a:gd name="T8" fmla="*/ 2 w 29"/>
                <a:gd name="T9" fmla="*/ 3 h 29"/>
                <a:gd name="T10" fmla="*/ 4 w 29"/>
                <a:gd name="T11" fmla="*/ 3 h 29"/>
                <a:gd name="T12" fmla="*/ 7 w 29"/>
                <a:gd name="T13" fmla="*/ 1 h 29"/>
                <a:gd name="T14" fmla="*/ 10 w 29"/>
                <a:gd name="T15" fmla="*/ 0 h 29"/>
                <a:gd name="T16" fmla="*/ 12 w 29"/>
                <a:gd name="T17" fmla="*/ 1 h 29"/>
                <a:gd name="T18" fmla="*/ 14 w 29"/>
                <a:gd name="T19" fmla="*/ 3 h 29"/>
                <a:gd name="T20" fmla="*/ 16 w 29"/>
                <a:gd name="T21" fmla="*/ 3 h 29"/>
                <a:gd name="T22" fmla="*/ 17 w 29"/>
                <a:gd name="T23" fmla="*/ 7 h 29"/>
                <a:gd name="T24" fmla="*/ 16 w 29"/>
                <a:gd name="T25" fmla="*/ 9 h 29"/>
                <a:gd name="T26" fmla="*/ 13 w 29"/>
                <a:gd name="T27" fmla="*/ 11 h 29"/>
                <a:gd name="T28" fmla="*/ 11 w 29"/>
                <a:gd name="T29" fmla="*/ 14 h 29"/>
                <a:gd name="T30" fmla="*/ 7 w 29"/>
                <a:gd name="T31" fmla="*/ 14 h 29"/>
                <a:gd name="T32" fmla="*/ 4 w 29"/>
                <a:gd name="T33" fmla="*/ 12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3" name="Freeform 644"/>
            <p:cNvSpPr>
              <a:spLocks/>
            </p:cNvSpPr>
            <p:nvPr/>
          </p:nvSpPr>
          <p:spPr bwMode="auto">
            <a:xfrm>
              <a:off x="4424" y="1870"/>
              <a:ext cx="215" cy="139"/>
            </a:xfrm>
            <a:custGeom>
              <a:avLst/>
              <a:gdLst>
                <a:gd name="T0" fmla="*/ 3 w 247"/>
                <a:gd name="T1" fmla="*/ 66 h 159"/>
                <a:gd name="T2" fmla="*/ 3 w 247"/>
                <a:gd name="T3" fmla="*/ 70 h 159"/>
                <a:gd name="T4" fmla="*/ 4 w 247"/>
                <a:gd name="T5" fmla="*/ 72 h 159"/>
                <a:gd name="T6" fmla="*/ 11 w 247"/>
                <a:gd name="T7" fmla="*/ 67 h 159"/>
                <a:gd name="T8" fmla="*/ 23 w 247"/>
                <a:gd name="T9" fmla="*/ 72 h 159"/>
                <a:gd name="T10" fmla="*/ 48 w 247"/>
                <a:gd name="T11" fmla="*/ 79 h 159"/>
                <a:gd name="T12" fmla="*/ 67 w 247"/>
                <a:gd name="T13" fmla="*/ 82 h 159"/>
                <a:gd name="T14" fmla="*/ 70 w 247"/>
                <a:gd name="T15" fmla="*/ 79 h 159"/>
                <a:gd name="T16" fmla="*/ 53 w 247"/>
                <a:gd name="T17" fmla="*/ 77 h 159"/>
                <a:gd name="T18" fmla="*/ 33 w 247"/>
                <a:gd name="T19" fmla="*/ 71 h 159"/>
                <a:gd name="T20" fmla="*/ 19 w 247"/>
                <a:gd name="T21" fmla="*/ 62 h 159"/>
                <a:gd name="T22" fmla="*/ 21 w 247"/>
                <a:gd name="T23" fmla="*/ 59 h 159"/>
                <a:gd name="T24" fmla="*/ 31 w 247"/>
                <a:gd name="T25" fmla="*/ 55 h 159"/>
                <a:gd name="T26" fmla="*/ 41 w 247"/>
                <a:gd name="T27" fmla="*/ 53 h 159"/>
                <a:gd name="T28" fmla="*/ 60 w 247"/>
                <a:gd name="T29" fmla="*/ 60 h 159"/>
                <a:gd name="T30" fmla="*/ 79 w 247"/>
                <a:gd name="T31" fmla="*/ 64 h 159"/>
                <a:gd name="T32" fmla="*/ 90 w 247"/>
                <a:gd name="T33" fmla="*/ 62 h 159"/>
                <a:gd name="T34" fmla="*/ 83 w 247"/>
                <a:gd name="T35" fmla="*/ 61 h 159"/>
                <a:gd name="T36" fmla="*/ 72 w 247"/>
                <a:gd name="T37" fmla="*/ 59 h 159"/>
                <a:gd name="T38" fmla="*/ 62 w 247"/>
                <a:gd name="T39" fmla="*/ 56 h 159"/>
                <a:gd name="T40" fmla="*/ 49 w 247"/>
                <a:gd name="T41" fmla="*/ 51 h 159"/>
                <a:gd name="T42" fmla="*/ 44 w 247"/>
                <a:gd name="T43" fmla="*/ 46 h 159"/>
                <a:gd name="T44" fmla="*/ 54 w 247"/>
                <a:gd name="T45" fmla="*/ 45 h 159"/>
                <a:gd name="T46" fmla="*/ 63 w 247"/>
                <a:gd name="T47" fmla="*/ 43 h 159"/>
                <a:gd name="T48" fmla="*/ 69 w 247"/>
                <a:gd name="T49" fmla="*/ 41 h 159"/>
                <a:gd name="T50" fmla="*/ 78 w 247"/>
                <a:gd name="T51" fmla="*/ 45 h 159"/>
                <a:gd name="T52" fmla="*/ 86 w 247"/>
                <a:gd name="T53" fmla="*/ 49 h 159"/>
                <a:gd name="T54" fmla="*/ 97 w 247"/>
                <a:gd name="T55" fmla="*/ 51 h 159"/>
                <a:gd name="T56" fmla="*/ 91 w 247"/>
                <a:gd name="T57" fmla="*/ 46 h 159"/>
                <a:gd name="T58" fmla="*/ 83 w 247"/>
                <a:gd name="T59" fmla="*/ 43 h 159"/>
                <a:gd name="T60" fmla="*/ 78 w 247"/>
                <a:gd name="T61" fmla="*/ 39 h 159"/>
                <a:gd name="T62" fmla="*/ 93 w 247"/>
                <a:gd name="T63" fmla="*/ 35 h 159"/>
                <a:gd name="T64" fmla="*/ 113 w 247"/>
                <a:gd name="T65" fmla="*/ 32 h 159"/>
                <a:gd name="T66" fmla="*/ 124 w 247"/>
                <a:gd name="T67" fmla="*/ 30 h 159"/>
                <a:gd name="T68" fmla="*/ 118 w 247"/>
                <a:gd name="T69" fmla="*/ 27 h 159"/>
                <a:gd name="T70" fmla="*/ 101 w 247"/>
                <a:gd name="T71" fmla="*/ 28 h 159"/>
                <a:gd name="T72" fmla="*/ 82 w 247"/>
                <a:gd name="T73" fmla="*/ 31 h 159"/>
                <a:gd name="T74" fmla="*/ 74 w 247"/>
                <a:gd name="T75" fmla="*/ 26 h 159"/>
                <a:gd name="T76" fmla="*/ 84 w 247"/>
                <a:gd name="T77" fmla="*/ 3 h 159"/>
                <a:gd name="T78" fmla="*/ 84 w 247"/>
                <a:gd name="T79" fmla="*/ 1 h 159"/>
                <a:gd name="T80" fmla="*/ 78 w 247"/>
                <a:gd name="T81" fmla="*/ 8 h 159"/>
                <a:gd name="T82" fmla="*/ 69 w 247"/>
                <a:gd name="T83" fmla="*/ 21 h 159"/>
                <a:gd name="T84" fmla="*/ 64 w 247"/>
                <a:gd name="T85" fmla="*/ 33 h 159"/>
                <a:gd name="T86" fmla="*/ 54 w 247"/>
                <a:gd name="T87" fmla="*/ 35 h 159"/>
                <a:gd name="T88" fmla="*/ 42 w 247"/>
                <a:gd name="T89" fmla="*/ 39 h 159"/>
                <a:gd name="T90" fmla="*/ 37 w 247"/>
                <a:gd name="T91" fmla="*/ 34 h 159"/>
                <a:gd name="T92" fmla="*/ 44 w 247"/>
                <a:gd name="T93" fmla="*/ 7 h 159"/>
                <a:gd name="T94" fmla="*/ 44 w 247"/>
                <a:gd name="T95" fmla="*/ 3 h 159"/>
                <a:gd name="T96" fmla="*/ 33 w 247"/>
                <a:gd name="T97" fmla="*/ 23 h 159"/>
                <a:gd name="T98" fmla="*/ 24 w 247"/>
                <a:gd name="T99" fmla="*/ 46 h 159"/>
                <a:gd name="T100" fmla="*/ 14 w 247"/>
                <a:gd name="T101" fmla="*/ 56 h 159"/>
                <a:gd name="T102" fmla="*/ 10 w 247"/>
                <a:gd name="T103" fmla="*/ 56 h 159"/>
                <a:gd name="T104" fmla="*/ 13 w 247"/>
                <a:gd name="T105" fmla="*/ 34 h 159"/>
                <a:gd name="T106" fmla="*/ 11 w 247"/>
                <a:gd name="T107" fmla="*/ 25 h 159"/>
                <a:gd name="T108" fmla="*/ 0 w 247"/>
                <a:gd name="T109" fmla="*/ 66 h 15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4" name="Freeform 645"/>
            <p:cNvSpPr>
              <a:spLocks/>
            </p:cNvSpPr>
            <p:nvPr/>
          </p:nvSpPr>
          <p:spPr bwMode="auto">
            <a:xfrm>
              <a:off x="4436" y="2096"/>
              <a:ext cx="149" cy="176"/>
            </a:xfrm>
            <a:custGeom>
              <a:avLst/>
              <a:gdLst>
                <a:gd name="T0" fmla="*/ 3 w 171"/>
                <a:gd name="T1" fmla="*/ 3 h 200"/>
                <a:gd name="T2" fmla="*/ 3 w 171"/>
                <a:gd name="T3" fmla="*/ 4 h 200"/>
                <a:gd name="T4" fmla="*/ 3 w 171"/>
                <a:gd name="T5" fmla="*/ 10 h 200"/>
                <a:gd name="T6" fmla="*/ 9 w 171"/>
                <a:gd name="T7" fmla="*/ 18 h 200"/>
                <a:gd name="T8" fmla="*/ 8 w 171"/>
                <a:gd name="T9" fmla="*/ 29 h 200"/>
                <a:gd name="T10" fmla="*/ 10 w 171"/>
                <a:gd name="T11" fmla="*/ 53 h 200"/>
                <a:gd name="T12" fmla="*/ 12 w 171"/>
                <a:gd name="T13" fmla="*/ 63 h 200"/>
                <a:gd name="T14" fmla="*/ 15 w 171"/>
                <a:gd name="T15" fmla="*/ 65 h 200"/>
                <a:gd name="T16" fmla="*/ 14 w 171"/>
                <a:gd name="T17" fmla="*/ 55 h 200"/>
                <a:gd name="T18" fmla="*/ 15 w 171"/>
                <a:gd name="T19" fmla="*/ 35 h 200"/>
                <a:gd name="T20" fmla="*/ 18 w 171"/>
                <a:gd name="T21" fmla="*/ 30 h 200"/>
                <a:gd name="T22" fmla="*/ 24 w 171"/>
                <a:gd name="T23" fmla="*/ 33 h 200"/>
                <a:gd name="T24" fmla="*/ 29 w 171"/>
                <a:gd name="T25" fmla="*/ 39 h 200"/>
                <a:gd name="T26" fmla="*/ 33 w 171"/>
                <a:gd name="T27" fmla="*/ 43 h 200"/>
                <a:gd name="T28" fmla="*/ 35 w 171"/>
                <a:gd name="T29" fmla="*/ 52 h 200"/>
                <a:gd name="T30" fmla="*/ 38 w 171"/>
                <a:gd name="T31" fmla="*/ 70 h 200"/>
                <a:gd name="T32" fmla="*/ 37 w 171"/>
                <a:gd name="T33" fmla="*/ 82 h 200"/>
                <a:gd name="T34" fmla="*/ 37 w 171"/>
                <a:gd name="T35" fmla="*/ 93 h 200"/>
                <a:gd name="T36" fmla="*/ 39 w 171"/>
                <a:gd name="T37" fmla="*/ 99 h 200"/>
                <a:gd name="T38" fmla="*/ 41 w 171"/>
                <a:gd name="T39" fmla="*/ 94 h 200"/>
                <a:gd name="T40" fmla="*/ 40 w 171"/>
                <a:gd name="T41" fmla="*/ 86 h 200"/>
                <a:gd name="T42" fmla="*/ 43 w 171"/>
                <a:gd name="T43" fmla="*/ 77 h 200"/>
                <a:gd name="T44" fmla="*/ 44 w 171"/>
                <a:gd name="T45" fmla="*/ 71 h 200"/>
                <a:gd name="T46" fmla="*/ 44 w 171"/>
                <a:gd name="T47" fmla="*/ 57 h 200"/>
                <a:gd name="T48" fmla="*/ 49 w 171"/>
                <a:gd name="T49" fmla="*/ 60 h 200"/>
                <a:gd name="T50" fmla="*/ 60 w 171"/>
                <a:gd name="T51" fmla="*/ 76 h 200"/>
                <a:gd name="T52" fmla="*/ 73 w 171"/>
                <a:gd name="T53" fmla="*/ 92 h 200"/>
                <a:gd name="T54" fmla="*/ 83 w 171"/>
                <a:gd name="T55" fmla="*/ 103 h 200"/>
                <a:gd name="T56" fmla="*/ 84 w 171"/>
                <a:gd name="T57" fmla="*/ 101 h 200"/>
                <a:gd name="T58" fmla="*/ 79 w 171"/>
                <a:gd name="T59" fmla="*/ 92 h 200"/>
                <a:gd name="T60" fmla="*/ 72 w 171"/>
                <a:gd name="T61" fmla="*/ 81 h 200"/>
                <a:gd name="T62" fmla="*/ 68 w 171"/>
                <a:gd name="T63" fmla="*/ 72 h 200"/>
                <a:gd name="T64" fmla="*/ 64 w 171"/>
                <a:gd name="T65" fmla="*/ 68 h 200"/>
                <a:gd name="T66" fmla="*/ 60 w 171"/>
                <a:gd name="T67" fmla="*/ 62 h 200"/>
                <a:gd name="T68" fmla="*/ 56 w 171"/>
                <a:gd name="T69" fmla="*/ 55 h 200"/>
                <a:gd name="T70" fmla="*/ 49 w 171"/>
                <a:gd name="T71" fmla="*/ 48 h 200"/>
                <a:gd name="T72" fmla="*/ 50 w 171"/>
                <a:gd name="T73" fmla="*/ 48 h 200"/>
                <a:gd name="T74" fmla="*/ 56 w 171"/>
                <a:gd name="T75" fmla="*/ 48 h 200"/>
                <a:gd name="T76" fmla="*/ 62 w 171"/>
                <a:gd name="T77" fmla="*/ 50 h 200"/>
                <a:gd name="T78" fmla="*/ 68 w 171"/>
                <a:gd name="T79" fmla="*/ 54 h 200"/>
                <a:gd name="T80" fmla="*/ 71 w 171"/>
                <a:gd name="T81" fmla="*/ 56 h 200"/>
                <a:gd name="T82" fmla="*/ 74 w 171"/>
                <a:gd name="T83" fmla="*/ 56 h 200"/>
                <a:gd name="T84" fmla="*/ 71 w 171"/>
                <a:gd name="T85" fmla="*/ 51 h 200"/>
                <a:gd name="T86" fmla="*/ 64 w 171"/>
                <a:gd name="T87" fmla="*/ 46 h 200"/>
                <a:gd name="T88" fmla="*/ 52 w 171"/>
                <a:gd name="T89" fmla="*/ 40 h 200"/>
                <a:gd name="T90" fmla="*/ 43 w 171"/>
                <a:gd name="T91" fmla="*/ 36 h 200"/>
                <a:gd name="T92" fmla="*/ 37 w 171"/>
                <a:gd name="T93" fmla="*/ 33 h 200"/>
                <a:gd name="T94" fmla="*/ 30 w 171"/>
                <a:gd name="T95" fmla="*/ 30 h 200"/>
                <a:gd name="T96" fmla="*/ 25 w 171"/>
                <a:gd name="T97" fmla="*/ 26 h 200"/>
                <a:gd name="T98" fmla="*/ 21 w 171"/>
                <a:gd name="T99" fmla="*/ 22 h 200"/>
                <a:gd name="T100" fmla="*/ 23 w 171"/>
                <a:gd name="T101" fmla="*/ 18 h 200"/>
                <a:gd name="T102" fmla="*/ 30 w 171"/>
                <a:gd name="T103" fmla="*/ 17 h 200"/>
                <a:gd name="T104" fmla="*/ 39 w 171"/>
                <a:gd name="T105" fmla="*/ 17 h 200"/>
                <a:gd name="T106" fmla="*/ 47 w 171"/>
                <a:gd name="T107" fmla="*/ 18 h 200"/>
                <a:gd name="T108" fmla="*/ 54 w 171"/>
                <a:gd name="T109" fmla="*/ 20 h 200"/>
                <a:gd name="T110" fmla="*/ 56 w 171"/>
                <a:gd name="T111" fmla="*/ 17 h 200"/>
                <a:gd name="T112" fmla="*/ 44 w 171"/>
                <a:gd name="T113" fmla="*/ 13 h 200"/>
                <a:gd name="T114" fmla="*/ 34 w 171"/>
                <a:gd name="T115" fmla="*/ 11 h 200"/>
                <a:gd name="T116" fmla="*/ 24 w 171"/>
                <a:gd name="T117" fmla="*/ 11 h 200"/>
                <a:gd name="T118" fmla="*/ 16 w 171"/>
                <a:gd name="T119" fmla="*/ 10 h 200"/>
                <a:gd name="T120" fmla="*/ 10 w 171"/>
                <a:gd name="T121" fmla="*/ 9 h 200"/>
                <a:gd name="T122" fmla="*/ 6 w 171"/>
                <a:gd name="T123" fmla="*/ 4 h 2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5" name="Freeform 646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59 w 125"/>
                <a:gd name="T1" fmla="*/ 24 h 263"/>
                <a:gd name="T2" fmla="*/ 55 w 125"/>
                <a:gd name="T3" fmla="*/ 29 h 263"/>
                <a:gd name="T4" fmla="*/ 52 w 125"/>
                <a:gd name="T5" fmla="*/ 27 h 263"/>
                <a:gd name="T6" fmla="*/ 47 w 125"/>
                <a:gd name="T7" fmla="*/ 39 h 263"/>
                <a:gd name="T8" fmla="*/ 57 w 125"/>
                <a:gd name="T9" fmla="*/ 60 h 263"/>
                <a:gd name="T10" fmla="*/ 59 w 125"/>
                <a:gd name="T11" fmla="*/ 83 h 263"/>
                <a:gd name="T12" fmla="*/ 59 w 125"/>
                <a:gd name="T13" fmla="*/ 82 h 263"/>
                <a:gd name="T14" fmla="*/ 49 w 125"/>
                <a:gd name="T15" fmla="*/ 58 h 263"/>
                <a:gd name="T16" fmla="*/ 36 w 125"/>
                <a:gd name="T17" fmla="*/ 72 h 263"/>
                <a:gd name="T18" fmla="*/ 34 w 125"/>
                <a:gd name="T19" fmla="*/ 99 h 263"/>
                <a:gd name="T20" fmla="*/ 32 w 125"/>
                <a:gd name="T21" fmla="*/ 121 h 263"/>
                <a:gd name="T22" fmla="*/ 30 w 125"/>
                <a:gd name="T23" fmla="*/ 120 h 263"/>
                <a:gd name="T24" fmla="*/ 31 w 125"/>
                <a:gd name="T25" fmla="*/ 107 h 263"/>
                <a:gd name="T26" fmla="*/ 27 w 125"/>
                <a:gd name="T27" fmla="*/ 101 h 263"/>
                <a:gd name="T28" fmla="*/ 19 w 125"/>
                <a:gd name="T29" fmla="*/ 117 h 263"/>
                <a:gd name="T30" fmla="*/ 10 w 125"/>
                <a:gd name="T31" fmla="*/ 131 h 263"/>
                <a:gd name="T32" fmla="*/ 2 w 125"/>
                <a:gd name="T33" fmla="*/ 135 h 263"/>
                <a:gd name="T34" fmla="*/ 9 w 125"/>
                <a:gd name="T35" fmla="*/ 125 h 263"/>
                <a:gd name="T36" fmla="*/ 22 w 125"/>
                <a:gd name="T37" fmla="*/ 97 h 263"/>
                <a:gd name="T38" fmla="*/ 16 w 125"/>
                <a:gd name="T39" fmla="*/ 98 h 263"/>
                <a:gd name="T40" fmla="*/ 8 w 125"/>
                <a:gd name="T41" fmla="*/ 101 h 263"/>
                <a:gd name="T42" fmla="*/ 2 w 125"/>
                <a:gd name="T43" fmla="*/ 103 h 263"/>
                <a:gd name="T44" fmla="*/ 4 w 125"/>
                <a:gd name="T45" fmla="*/ 101 h 263"/>
                <a:gd name="T46" fmla="*/ 10 w 125"/>
                <a:gd name="T47" fmla="*/ 95 h 263"/>
                <a:gd name="T48" fmla="*/ 20 w 125"/>
                <a:gd name="T49" fmla="*/ 91 h 263"/>
                <a:gd name="T50" fmla="*/ 28 w 125"/>
                <a:gd name="T51" fmla="*/ 78 h 263"/>
                <a:gd name="T52" fmla="*/ 37 w 125"/>
                <a:gd name="T53" fmla="*/ 52 h 263"/>
                <a:gd name="T54" fmla="*/ 22 w 125"/>
                <a:gd name="T55" fmla="*/ 51 h 263"/>
                <a:gd name="T56" fmla="*/ 10 w 125"/>
                <a:gd name="T57" fmla="*/ 52 h 263"/>
                <a:gd name="T58" fmla="*/ 3 w 125"/>
                <a:gd name="T59" fmla="*/ 55 h 263"/>
                <a:gd name="T60" fmla="*/ 4 w 125"/>
                <a:gd name="T61" fmla="*/ 52 h 263"/>
                <a:gd name="T62" fmla="*/ 14 w 125"/>
                <a:gd name="T63" fmla="*/ 47 h 263"/>
                <a:gd name="T64" fmla="*/ 31 w 125"/>
                <a:gd name="T65" fmla="*/ 43 h 263"/>
                <a:gd name="T66" fmla="*/ 41 w 125"/>
                <a:gd name="T67" fmla="*/ 39 h 263"/>
                <a:gd name="T68" fmla="*/ 46 w 125"/>
                <a:gd name="T69" fmla="*/ 25 h 263"/>
                <a:gd name="T70" fmla="*/ 36 w 125"/>
                <a:gd name="T71" fmla="*/ 22 h 263"/>
                <a:gd name="T72" fmla="*/ 25 w 125"/>
                <a:gd name="T73" fmla="*/ 24 h 263"/>
                <a:gd name="T74" fmla="*/ 13 w 125"/>
                <a:gd name="T75" fmla="*/ 29 h 263"/>
                <a:gd name="T76" fmla="*/ 5 w 125"/>
                <a:gd name="T77" fmla="*/ 32 h 263"/>
                <a:gd name="T78" fmla="*/ 2 w 125"/>
                <a:gd name="T79" fmla="*/ 34 h 263"/>
                <a:gd name="T80" fmla="*/ 9 w 125"/>
                <a:gd name="T81" fmla="*/ 25 h 263"/>
                <a:gd name="T82" fmla="*/ 19 w 125"/>
                <a:gd name="T83" fmla="*/ 15 h 263"/>
                <a:gd name="T84" fmla="*/ 28 w 125"/>
                <a:gd name="T85" fmla="*/ 10 h 263"/>
                <a:gd name="T86" fmla="*/ 30 w 125"/>
                <a:gd name="T87" fmla="*/ 15 h 263"/>
                <a:gd name="T88" fmla="*/ 35 w 125"/>
                <a:gd name="T89" fmla="*/ 20 h 263"/>
                <a:gd name="T90" fmla="*/ 43 w 125"/>
                <a:gd name="T91" fmla="*/ 22 h 263"/>
                <a:gd name="T92" fmla="*/ 52 w 125"/>
                <a:gd name="T93" fmla="*/ 20 h 263"/>
                <a:gd name="T94" fmla="*/ 54 w 125"/>
                <a:gd name="T95" fmla="*/ 11 h 263"/>
                <a:gd name="T96" fmla="*/ 63 w 125"/>
                <a:gd name="T97" fmla="*/ 3 h 263"/>
                <a:gd name="T98" fmla="*/ 66 w 125"/>
                <a:gd name="T99" fmla="*/ 3 h 263"/>
                <a:gd name="T100" fmla="*/ 59 w 125"/>
                <a:gd name="T101" fmla="*/ 15 h 263"/>
                <a:gd name="T102" fmla="*/ 65 w 125"/>
                <a:gd name="T103" fmla="*/ 20 h 2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6" name="Freeform 647"/>
            <p:cNvSpPr>
              <a:spLocks/>
            </p:cNvSpPr>
            <p:nvPr/>
          </p:nvSpPr>
          <p:spPr bwMode="auto">
            <a:xfrm>
              <a:off x="4353" y="2144"/>
              <a:ext cx="18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5 w 20"/>
                <a:gd name="T5" fmla="*/ 1 h 33"/>
                <a:gd name="T6" fmla="*/ 9 w 20"/>
                <a:gd name="T7" fmla="*/ 1 h 33"/>
                <a:gd name="T8" fmla="*/ 11 w 20"/>
                <a:gd name="T9" fmla="*/ 0 h 33"/>
                <a:gd name="T10" fmla="*/ 11 w 20"/>
                <a:gd name="T11" fmla="*/ 5 h 33"/>
                <a:gd name="T12" fmla="*/ 12 w 20"/>
                <a:gd name="T13" fmla="*/ 11 h 33"/>
                <a:gd name="T14" fmla="*/ 11 w 20"/>
                <a:gd name="T15" fmla="*/ 14 h 33"/>
                <a:gd name="T16" fmla="*/ 11 w 20"/>
                <a:gd name="T17" fmla="*/ 19 h 33"/>
                <a:gd name="T18" fmla="*/ 10 w 20"/>
                <a:gd name="T19" fmla="*/ 21 h 33"/>
                <a:gd name="T20" fmla="*/ 10 w 20"/>
                <a:gd name="T21" fmla="*/ 21 h 33"/>
                <a:gd name="T22" fmla="*/ 9 w 20"/>
                <a:gd name="T23" fmla="*/ 20 h 33"/>
                <a:gd name="T24" fmla="*/ 9 w 20"/>
                <a:gd name="T25" fmla="*/ 18 h 33"/>
                <a:gd name="T26" fmla="*/ 8 w 20"/>
                <a:gd name="T27" fmla="*/ 14 h 33"/>
                <a:gd name="T28" fmla="*/ 5 w 20"/>
                <a:gd name="T29" fmla="*/ 10 h 33"/>
                <a:gd name="T30" fmla="*/ 5 w 20"/>
                <a:gd name="T31" fmla="*/ 5 h 33"/>
                <a:gd name="T32" fmla="*/ 0 w 20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7" name="Freeform 648"/>
            <p:cNvSpPr>
              <a:spLocks/>
            </p:cNvSpPr>
            <p:nvPr/>
          </p:nvSpPr>
          <p:spPr bwMode="auto">
            <a:xfrm>
              <a:off x="3910" y="1947"/>
              <a:ext cx="336" cy="204"/>
            </a:xfrm>
            <a:custGeom>
              <a:avLst/>
              <a:gdLst>
                <a:gd name="T0" fmla="*/ 173 w 386"/>
                <a:gd name="T1" fmla="*/ 47 h 232"/>
                <a:gd name="T2" fmla="*/ 155 w 386"/>
                <a:gd name="T3" fmla="*/ 55 h 232"/>
                <a:gd name="T4" fmla="*/ 140 w 386"/>
                <a:gd name="T5" fmla="*/ 82 h 232"/>
                <a:gd name="T6" fmla="*/ 125 w 386"/>
                <a:gd name="T7" fmla="*/ 102 h 232"/>
                <a:gd name="T8" fmla="*/ 104 w 386"/>
                <a:gd name="T9" fmla="*/ 120 h 232"/>
                <a:gd name="T10" fmla="*/ 99 w 386"/>
                <a:gd name="T11" fmla="*/ 120 h 232"/>
                <a:gd name="T12" fmla="*/ 112 w 386"/>
                <a:gd name="T13" fmla="*/ 108 h 232"/>
                <a:gd name="T14" fmla="*/ 131 w 386"/>
                <a:gd name="T15" fmla="*/ 87 h 232"/>
                <a:gd name="T16" fmla="*/ 140 w 386"/>
                <a:gd name="T17" fmla="*/ 68 h 232"/>
                <a:gd name="T18" fmla="*/ 140 w 386"/>
                <a:gd name="T19" fmla="*/ 62 h 232"/>
                <a:gd name="T20" fmla="*/ 127 w 386"/>
                <a:gd name="T21" fmla="*/ 68 h 232"/>
                <a:gd name="T22" fmla="*/ 113 w 386"/>
                <a:gd name="T23" fmla="*/ 76 h 232"/>
                <a:gd name="T24" fmla="*/ 91 w 386"/>
                <a:gd name="T25" fmla="*/ 97 h 232"/>
                <a:gd name="T26" fmla="*/ 64 w 386"/>
                <a:gd name="T27" fmla="*/ 113 h 232"/>
                <a:gd name="T28" fmla="*/ 52 w 386"/>
                <a:gd name="T29" fmla="*/ 114 h 232"/>
                <a:gd name="T30" fmla="*/ 76 w 386"/>
                <a:gd name="T31" fmla="*/ 101 h 232"/>
                <a:gd name="T32" fmla="*/ 99 w 386"/>
                <a:gd name="T33" fmla="*/ 78 h 232"/>
                <a:gd name="T34" fmla="*/ 98 w 386"/>
                <a:gd name="T35" fmla="*/ 73 h 232"/>
                <a:gd name="T36" fmla="*/ 84 w 386"/>
                <a:gd name="T37" fmla="*/ 74 h 232"/>
                <a:gd name="T38" fmla="*/ 73 w 386"/>
                <a:gd name="T39" fmla="*/ 76 h 232"/>
                <a:gd name="T40" fmla="*/ 52 w 386"/>
                <a:gd name="T41" fmla="*/ 86 h 232"/>
                <a:gd name="T42" fmla="*/ 24 w 386"/>
                <a:gd name="T43" fmla="*/ 97 h 232"/>
                <a:gd name="T44" fmla="*/ 16 w 386"/>
                <a:gd name="T45" fmla="*/ 95 h 232"/>
                <a:gd name="T46" fmla="*/ 38 w 386"/>
                <a:gd name="T47" fmla="*/ 87 h 232"/>
                <a:gd name="T48" fmla="*/ 57 w 386"/>
                <a:gd name="T49" fmla="*/ 76 h 232"/>
                <a:gd name="T50" fmla="*/ 38 w 386"/>
                <a:gd name="T51" fmla="*/ 70 h 232"/>
                <a:gd name="T52" fmla="*/ 11 w 386"/>
                <a:gd name="T53" fmla="*/ 74 h 232"/>
                <a:gd name="T54" fmla="*/ 0 w 386"/>
                <a:gd name="T55" fmla="*/ 77 h 232"/>
                <a:gd name="T56" fmla="*/ 17 w 386"/>
                <a:gd name="T57" fmla="*/ 68 h 232"/>
                <a:gd name="T58" fmla="*/ 50 w 386"/>
                <a:gd name="T59" fmla="*/ 62 h 232"/>
                <a:gd name="T60" fmla="*/ 48 w 386"/>
                <a:gd name="T61" fmla="*/ 54 h 232"/>
                <a:gd name="T62" fmla="*/ 29 w 386"/>
                <a:gd name="T63" fmla="*/ 39 h 232"/>
                <a:gd name="T64" fmla="*/ 21 w 386"/>
                <a:gd name="T65" fmla="*/ 32 h 232"/>
                <a:gd name="T66" fmla="*/ 42 w 386"/>
                <a:gd name="T67" fmla="*/ 41 h 232"/>
                <a:gd name="T68" fmla="*/ 68 w 386"/>
                <a:gd name="T69" fmla="*/ 58 h 232"/>
                <a:gd name="T70" fmla="*/ 80 w 386"/>
                <a:gd name="T71" fmla="*/ 62 h 232"/>
                <a:gd name="T72" fmla="*/ 95 w 386"/>
                <a:gd name="T73" fmla="*/ 62 h 232"/>
                <a:gd name="T74" fmla="*/ 91 w 386"/>
                <a:gd name="T75" fmla="*/ 50 h 232"/>
                <a:gd name="T76" fmla="*/ 78 w 386"/>
                <a:gd name="T77" fmla="*/ 35 h 232"/>
                <a:gd name="T78" fmla="*/ 68 w 386"/>
                <a:gd name="T79" fmla="*/ 27 h 232"/>
                <a:gd name="T80" fmla="*/ 60 w 386"/>
                <a:gd name="T81" fmla="*/ 22 h 232"/>
                <a:gd name="T82" fmla="*/ 56 w 386"/>
                <a:gd name="T83" fmla="*/ 14 h 232"/>
                <a:gd name="T84" fmla="*/ 79 w 386"/>
                <a:gd name="T85" fmla="*/ 32 h 232"/>
                <a:gd name="T86" fmla="*/ 103 w 386"/>
                <a:gd name="T87" fmla="*/ 51 h 232"/>
                <a:gd name="T88" fmla="*/ 114 w 386"/>
                <a:gd name="T89" fmla="*/ 57 h 232"/>
                <a:gd name="T90" fmla="*/ 125 w 386"/>
                <a:gd name="T91" fmla="*/ 55 h 232"/>
                <a:gd name="T92" fmla="*/ 139 w 386"/>
                <a:gd name="T93" fmla="*/ 51 h 232"/>
                <a:gd name="T94" fmla="*/ 140 w 386"/>
                <a:gd name="T95" fmla="*/ 46 h 232"/>
                <a:gd name="T96" fmla="*/ 125 w 386"/>
                <a:gd name="T97" fmla="*/ 29 h 232"/>
                <a:gd name="T98" fmla="*/ 103 w 386"/>
                <a:gd name="T99" fmla="*/ 8 h 232"/>
                <a:gd name="T100" fmla="*/ 99 w 386"/>
                <a:gd name="T101" fmla="*/ 3 h 232"/>
                <a:gd name="T102" fmla="*/ 122 w 386"/>
                <a:gd name="T103" fmla="*/ 20 h 232"/>
                <a:gd name="T104" fmla="*/ 147 w 386"/>
                <a:gd name="T105" fmla="*/ 39 h 232"/>
                <a:gd name="T106" fmla="*/ 163 w 386"/>
                <a:gd name="T107" fmla="*/ 38 h 232"/>
                <a:gd name="T108" fmla="*/ 189 w 386"/>
                <a:gd name="T109" fmla="*/ 33 h 232"/>
                <a:gd name="T110" fmla="*/ 189 w 386"/>
                <a:gd name="T111" fmla="*/ 36 h 23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8" name="Freeform 649"/>
            <p:cNvSpPr>
              <a:spLocks/>
            </p:cNvSpPr>
            <p:nvPr/>
          </p:nvSpPr>
          <p:spPr bwMode="auto">
            <a:xfrm>
              <a:off x="4096" y="1751"/>
              <a:ext cx="222" cy="223"/>
            </a:xfrm>
            <a:custGeom>
              <a:avLst/>
              <a:gdLst>
                <a:gd name="T0" fmla="*/ 119 w 254"/>
                <a:gd name="T1" fmla="*/ 126 h 254"/>
                <a:gd name="T2" fmla="*/ 112 w 254"/>
                <a:gd name="T3" fmla="*/ 119 h 254"/>
                <a:gd name="T4" fmla="*/ 103 w 254"/>
                <a:gd name="T5" fmla="*/ 116 h 254"/>
                <a:gd name="T6" fmla="*/ 78 w 254"/>
                <a:gd name="T7" fmla="*/ 118 h 254"/>
                <a:gd name="T8" fmla="*/ 51 w 254"/>
                <a:gd name="T9" fmla="*/ 117 h 254"/>
                <a:gd name="T10" fmla="*/ 34 w 254"/>
                <a:gd name="T11" fmla="*/ 111 h 254"/>
                <a:gd name="T12" fmla="*/ 45 w 254"/>
                <a:gd name="T13" fmla="*/ 111 h 254"/>
                <a:gd name="T14" fmla="*/ 64 w 254"/>
                <a:gd name="T15" fmla="*/ 112 h 254"/>
                <a:gd name="T16" fmla="*/ 87 w 254"/>
                <a:gd name="T17" fmla="*/ 112 h 254"/>
                <a:gd name="T18" fmla="*/ 94 w 254"/>
                <a:gd name="T19" fmla="*/ 107 h 254"/>
                <a:gd name="T20" fmla="*/ 83 w 254"/>
                <a:gd name="T21" fmla="*/ 100 h 254"/>
                <a:gd name="T22" fmla="*/ 73 w 254"/>
                <a:gd name="T23" fmla="*/ 95 h 254"/>
                <a:gd name="T24" fmla="*/ 56 w 254"/>
                <a:gd name="T25" fmla="*/ 92 h 254"/>
                <a:gd name="T26" fmla="*/ 27 w 254"/>
                <a:gd name="T27" fmla="*/ 87 h 254"/>
                <a:gd name="T28" fmla="*/ 8 w 254"/>
                <a:gd name="T29" fmla="*/ 77 h 254"/>
                <a:gd name="T30" fmla="*/ 8 w 254"/>
                <a:gd name="T31" fmla="*/ 73 h 254"/>
                <a:gd name="T32" fmla="*/ 22 w 254"/>
                <a:gd name="T33" fmla="*/ 79 h 254"/>
                <a:gd name="T34" fmla="*/ 45 w 254"/>
                <a:gd name="T35" fmla="*/ 85 h 254"/>
                <a:gd name="T36" fmla="*/ 64 w 254"/>
                <a:gd name="T37" fmla="*/ 86 h 254"/>
                <a:gd name="T38" fmla="*/ 49 w 254"/>
                <a:gd name="T39" fmla="*/ 73 h 254"/>
                <a:gd name="T40" fmla="*/ 35 w 254"/>
                <a:gd name="T41" fmla="*/ 68 h 254"/>
                <a:gd name="T42" fmla="*/ 14 w 254"/>
                <a:gd name="T43" fmla="*/ 60 h 254"/>
                <a:gd name="T44" fmla="*/ 0 w 254"/>
                <a:gd name="T45" fmla="*/ 40 h 254"/>
                <a:gd name="T46" fmla="*/ 13 w 254"/>
                <a:gd name="T47" fmla="*/ 51 h 254"/>
                <a:gd name="T48" fmla="*/ 29 w 254"/>
                <a:gd name="T49" fmla="*/ 59 h 254"/>
                <a:gd name="T50" fmla="*/ 34 w 254"/>
                <a:gd name="T51" fmla="*/ 54 h 254"/>
                <a:gd name="T52" fmla="*/ 18 w 254"/>
                <a:gd name="T53" fmla="*/ 32 h 254"/>
                <a:gd name="T54" fmla="*/ 8 w 254"/>
                <a:gd name="T55" fmla="*/ 19 h 254"/>
                <a:gd name="T56" fmla="*/ 6 w 254"/>
                <a:gd name="T57" fmla="*/ 10 h 254"/>
                <a:gd name="T58" fmla="*/ 7 w 254"/>
                <a:gd name="T59" fmla="*/ 6 h 254"/>
                <a:gd name="T60" fmla="*/ 24 w 254"/>
                <a:gd name="T61" fmla="*/ 32 h 254"/>
                <a:gd name="T62" fmla="*/ 40 w 254"/>
                <a:gd name="T63" fmla="*/ 55 h 254"/>
                <a:gd name="T64" fmla="*/ 48 w 254"/>
                <a:gd name="T65" fmla="*/ 57 h 254"/>
                <a:gd name="T66" fmla="*/ 46 w 254"/>
                <a:gd name="T67" fmla="*/ 45 h 254"/>
                <a:gd name="T68" fmla="*/ 39 w 254"/>
                <a:gd name="T69" fmla="*/ 17 h 254"/>
                <a:gd name="T70" fmla="*/ 42 w 254"/>
                <a:gd name="T71" fmla="*/ 16 h 254"/>
                <a:gd name="T72" fmla="*/ 51 w 254"/>
                <a:gd name="T73" fmla="*/ 41 h 254"/>
                <a:gd name="T74" fmla="*/ 57 w 254"/>
                <a:gd name="T75" fmla="*/ 68 h 254"/>
                <a:gd name="T76" fmla="*/ 66 w 254"/>
                <a:gd name="T77" fmla="*/ 77 h 254"/>
                <a:gd name="T78" fmla="*/ 73 w 254"/>
                <a:gd name="T79" fmla="*/ 83 h 254"/>
                <a:gd name="T80" fmla="*/ 77 w 254"/>
                <a:gd name="T81" fmla="*/ 85 h 254"/>
                <a:gd name="T82" fmla="*/ 80 w 254"/>
                <a:gd name="T83" fmla="*/ 73 h 254"/>
                <a:gd name="T84" fmla="*/ 70 w 254"/>
                <a:gd name="T85" fmla="*/ 35 h 254"/>
                <a:gd name="T86" fmla="*/ 70 w 254"/>
                <a:gd name="T87" fmla="*/ 28 h 254"/>
                <a:gd name="T88" fmla="*/ 77 w 254"/>
                <a:gd name="T89" fmla="*/ 41 h 254"/>
                <a:gd name="T90" fmla="*/ 85 w 254"/>
                <a:gd name="T91" fmla="*/ 62 h 254"/>
                <a:gd name="T92" fmla="*/ 83 w 254"/>
                <a:gd name="T93" fmla="*/ 90 h 254"/>
                <a:gd name="T94" fmla="*/ 91 w 254"/>
                <a:gd name="T95" fmla="*/ 97 h 254"/>
                <a:gd name="T96" fmla="*/ 100 w 254"/>
                <a:gd name="T97" fmla="*/ 103 h 254"/>
                <a:gd name="T98" fmla="*/ 105 w 254"/>
                <a:gd name="T99" fmla="*/ 99 h 254"/>
                <a:gd name="T100" fmla="*/ 104 w 254"/>
                <a:gd name="T101" fmla="*/ 76 h 254"/>
                <a:gd name="T102" fmla="*/ 103 w 254"/>
                <a:gd name="T103" fmla="*/ 49 h 254"/>
                <a:gd name="T104" fmla="*/ 103 w 254"/>
                <a:gd name="T105" fmla="*/ 42 h 254"/>
                <a:gd name="T106" fmla="*/ 108 w 254"/>
                <a:gd name="T107" fmla="*/ 64 h 254"/>
                <a:gd name="T108" fmla="*/ 112 w 254"/>
                <a:gd name="T109" fmla="*/ 108 h 254"/>
                <a:gd name="T110" fmla="*/ 120 w 254"/>
                <a:gd name="T111" fmla="*/ 119 h 254"/>
                <a:gd name="T112" fmla="*/ 128 w 254"/>
                <a:gd name="T113" fmla="*/ 128 h 254"/>
                <a:gd name="T114" fmla="*/ 130 w 254"/>
                <a:gd name="T115" fmla="*/ 132 h 254"/>
                <a:gd name="T116" fmla="*/ 124 w 254"/>
                <a:gd name="T117" fmla="*/ 130 h 2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9" name="Freeform 650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44 w 186"/>
                <a:gd name="T1" fmla="*/ 156 h 313"/>
                <a:gd name="T2" fmla="*/ 43 w 186"/>
                <a:gd name="T3" fmla="*/ 140 h 313"/>
                <a:gd name="T4" fmla="*/ 40 w 186"/>
                <a:gd name="T5" fmla="*/ 133 h 313"/>
                <a:gd name="T6" fmla="*/ 35 w 186"/>
                <a:gd name="T7" fmla="*/ 127 h 313"/>
                <a:gd name="T8" fmla="*/ 26 w 186"/>
                <a:gd name="T9" fmla="*/ 117 h 313"/>
                <a:gd name="T10" fmla="*/ 18 w 186"/>
                <a:gd name="T11" fmla="*/ 105 h 313"/>
                <a:gd name="T12" fmla="*/ 9 w 186"/>
                <a:gd name="T13" fmla="*/ 84 h 313"/>
                <a:gd name="T14" fmla="*/ 3 w 186"/>
                <a:gd name="T15" fmla="*/ 69 h 313"/>
                <a:gd name="T16" fmla="*/ 1 w 186"/>
                <a:gd name="T17" fmla="*/ 62 h 313"/>
                <a:gd name="T18" fmla="*/ 4 w 186"/>
                <a:gd name="T19" fmla="*/ 63 h 313"/>
                <a:gd name="T20" fmla="*/ 7 w 186"/>
                <a:gd name="T21" fmla="*/ 70 h 313"/>
                <a:gd name="T22" fmla="*/ 11 w 186"/>
                <a:gd name="T23" fmla="*/ 81 h 313"/>
                <a:gd name="T24" fmla="*/ 18 w 186"/>
                <a:gd name="T25" fmla="*/ 96 h 313"/>
                <a:gd name="T26" fmla="*/ 25 w 186"/>
                <a:gd name="T27" fmla="*/ 106 h 313"/>
                <a:gd name="T28" fmla="*/ 31 w 186"/>
                <a:gd name="T29" fmla="*/ 113 h 313"/>
                <a:gd name="T30" fmla="*/ 37 w 186"/>
                <a:gd name="T31" fmla="*/ 118 h 313"/>
                <a:gd name="T32" fmla="*/ 40 w 186"/>
                <a:gd name="T33" fmla="*/ 111 h 313"/>
                <a:gd name="T34" fmla="*/ 42 w 186"/>
                <a:gd name="T35" fmla="*/ 92 h 313"/>
                <a:gd name="T36" fmla="*/ 39 w 186"/>
                <a:gd name="T37" fmla="*/ 84 h 313"/>
                <a:gd name="T38" fmla="*/ 28 w 186"/>
                <a:gd name="T39" fmla="*/ 72 h 313"/>
                <a:gd name="T40" fmla="*/ 18 w 186"/>
                <a:gd name="T41" fmla="*/ 57 h 313"/>
                <a:gd name="T42" fmla="*/ 11 w 186"/>
                <a:gd name="T43" fmla="*/ 38 h 313"/>
                <a:gd name="T44" fmla="*/ 11 w 186"/>
                <a:gd name="T45" fmla="*/ 24 h 313"/>
                <a:gd name="T46" fmla="*/ 15 w 186"/>
                <a:gd name="T47" fmla="*/ 32 h 313"/>
                <a:gd name="T48" fmla="*/ 19 w 186"/>
                <a:gd name="T49" fmla="*/ 48 h 313"/>
                <a:gd name="T50" fmla="*/ 25 w 186"/>
                <a:gd name="T51" fmla="*/ 57 h 313"/>
                <a:gd name="T52" fmla="*/ 32 w 186"/>
                <a:gd name="T53" fmla="*/ 67 h 313"/>
                <a:gd name="T54" fmla="*/ 40 w 186"/>
                <a:gd name="T55" fmla="*/ 73 h 313"/>
                <a:gd name="T56" fmla="*/ 39 w 186"/>
                <a:gd name="T57" fmla="*/ 61 h 313"/>
                <a:gd name="T58" fmla="*/ 38 w 186"/>
                <a:gd name="T59" fmla="*/ 21 h 313"/>
                <a:gd name="T60" fmla="*/ 42 w 186"/>
                <a:gd name="T61" fmla="*/ 0 h 313"/>
                <a:gd name="T62" fmla="*/ 44 w 186"/>
                <a:gd name="T63" fmla="*/ 3 h 313"/>
                <a:gd name="T64" fmla="*/ 44 w 186"/>
                <a:gd name="T65" fmla="*/ 18 h 313"/>
                <a:gd name="T66" fmla="*/ 46 w 186"/>
                <a:gd name="T67" fmla="*/ 57 h 313"/>
                <a:gd name="T68" fmla="*/ 53 w 186"/>
                <a:gd name="T69" fmla="*/ 67 h 313"/>
                <a:gd name="T70" fmla="*/ 61 w 186"/>
                <a:gd name="T71" fmla="*/ 61 h 313"/>
                <a:gd name="T72" fmla="*/ 70 w 186"/>
                <a:gd name="T73" fmla="*/ 51 h 313"/>
                <a:gd name="T74" fmla="*/ 77 w 186"/>
                <a:gd name="T75" fmla="*/ 42 h 313"/>
                <a:gd name="T76" fmla="*/ 79 w 186"/>
                <a:gd name="T77" fmla="*/ 33 h 313"/>
                <a:gd name="T78" fmla="*/ 82 w 186"/>
                <a:gd name="T79" fmla="*/ 38 h 313"/>
                <a:gd name="T80" fmla="*/ 78 w 186"/>
                <a:gd name="T81" fmla="*/ 47 h 313"/>
                <a:gd name="T82" fmla="*/ 71 w 186"/>
                <a:gd name="T83" fmla="*/ 57 h 313"/>
                <a:gd name="T84" fmla="*/ 63 w 186"/>
                <a:gd name="T85" fmla="*/ 69 h 313"/>
                <a:gd name="T86" fmla="*/ 55 w 186"/>
                <a:gd name="T87" fmla="*/ 79 h 313"/>
                <a:gd name="T88" fmla="*/ 51 w 186"/>
                <a:gd name="T89" fmla="*/ 92 h 313"/>
                <a:gd name="T90" fmla="*/ 47 w 186"/>
                <a:gd name="T91" fmla="*/ 113 h 313"/>
                <a:gd name="T92" fmla="*/ 53 w 186"/>
                <a:gd name="T93" fmla="*/ 116 h 313"/>
                <a:gd name="T94" fmla="*/ 66 w 186"/>
                <a:gd name="T95" fmla="*/ 106 h 313"/>
                <a:gd name="T96" fmla="*/ 79 w 186"/>
                <a:gd name="T97" fmla="*/ 93 h 313"/>
                <a:gd name="T98" fmla="*/ 90 w 186"/>
                <a:gd name="T99" fmla="*/ 80 h 313"/>
                <a:gd name="T100" fmla="*/ 95 w 186"/>
                <a:gd name="T101" fmla="*/ 71 h 313"/>
                <a:gd name="T102" fmla="*/ 96 w 186"/>
                <a:gd name="T103" fmla="*/ 74 h 313"/>
                <a:gd name="T104" fmla="*/ 93 w 186"/>
                <a:gd name="T105" fmla="*/ 82 h 313"/>
                <a:gd name="T106" fmla="*/ 83 w 186"/>
                <a:gd name="T107" fmla="*/ 96 h 313"/>
                <a:gd name="T108" fmla="*/ 69 w 186"/>
                <a:gd name="T109" fmla="*/ 112 h 313"/>
                <a:gd name="T110" fmla="*/ 56 w 186"/>
                <a:gd name="T111" fmla="*/ 125 h 313"/>
                <a:gd name="T112" fmla="*/ 46 w 186"/>
                <a:gd name="T113" fmla="*/ 133 h 313"/>
                <a:gd name="T114" fmla="*/ 46 w 186"/>
                <a:gd name="T115" fmla="*/ 148 h 313"/>
                <a:gd name="T116" fmla="*/ 47 w 186"/>
                <a:gd name="T117" fmla="*/ 154 h 313"/>
                <a:gd name="T118" fmla="*/ 46 w 186"/>
                <a:gd name="T119" fmla="*/ 156 h 31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0" name="Freeform 651"/>
            <p:cNvSpPr>
              <a:spLocks/>
            </p:cNvSpPr>
            <p:nvPr/>
          </p:nvSpPr>
          <p:spPr bwMode="auto">
            <a:xfrm>
              <a:off x="4048" y="2016"/>
              <a:ext cx="223" cy="263"/>
            </a:xfrm>
            <a:custGeom>
              <a:avLst/>
              <a:gdLst>
                <a:gd name="T0" fmla="*/ 132 w 253"/>
                <a:gd name="T1" fmla="*/ 4 h 299"/>
                <a:gd name="T2" fmla="*/ 127 w 253"/>
                <a:gd name="T3" fmla="*/ 12 h 299"/>
                <a:gd name="T4" fmla="*/ 120 w 253"/>
                <a:gd name="T5" fmla="*/ 24 h 299"/>
                <a:gd name="T6" fmla="*/ 115 w 253"/>
                <a:gd name="T7" fmla="*/ 33 h 299"/>
                <a:gd name="T8" fmla="*/ 111 w 253"/>
                <a:gd name="T9" fmla="*/ 40 h 299"/>
                <a:gd name="T10" fmla="*/ 106 w 253"/>
                <a:gd name="T11" fmla="*/ 48 h 299"/>
                <a:gd name="T12" fmla="*/ 100 w 253"/>
                <a:gd name="T13" fmla="*/ 60 h 299"/>
                <a:gd name="T14" fmla="*/ 95 w 253"/>
                <a:gd name="T15" fmla="*/ 68 h 299"/>
                <a:gd name="T16" fmla="*/ 96 w 253"/>
                <a:gd name="T17" fmla="*/ 76 h 299"/>
                <a:gd name="T18" fmla="*/ 101 w 253"/>
                <a:gd name="T19" fmla="*/ 85 h 299"/>
                <a:gd name="T20" fmla="*/ 101 w 253"/>
                <a:gd name="T21" fmla="*/ 95 h 299"/>
                <a:gd name="T22" fmla="*/ 101 w 253"/>
                <a:gd name="T23" fmla="*/ 92 h 299"/>
                <a:gd name="T24" fmla="*/ 97 w 253"/>
                <a:gd name="T25" fmla="*/ 86 h 299"/>
                <a:gd name="T26" fmla="*/ 91 w 253"/>
                <a:gd name="T27" fmla="*/ 81 h 299"/>
                <a:gd name="T28" fmla="*/ 84 w 253"/>
                <a:gd name="T29" fmla="*/ 84 h 299"/>
                <a:gd name="T30" fmla="*/ 73 w 253"/>
                <a:gd name="T31" fmla="*/ 93 h 299"/>
                <a:gd name="T32" fmla="*/ 63 w 253"/>
                <a:gd name="T33" fmla="*/ 103 h 299"/>
                <a:gd name="T34" fmla="*/ 56 w 253"/>
                <a:gd name="T35" fmla="*/ 112 h 299"/>
                <a:gd name="T36" fmla="*/ 54 w 253"/>
                <a:gd name="T37" fmla="*/ 120 h 299"/>
                <a:gd name="T38" fmla="*/ 56 w 253"/>
                <a:gd name="T39" fmla="*/ 139 h 299"/>
                <a:gd name="T40" fmla="*/ 62 w 253"/>
                <a:gd name="T41" fmla="*/ 151 h 299"/>
                <a:gd name="T42" fmla="*/ 63 w 253"/>
                <a:gd name="T43" fmla="*/ 156 h 299"/>
                <a:gd name="T44" fmla="*/ 56 w 253"/>
                <a:gd name="T45" fmla="*/ 147 h 299"/>
                <a:gd name="T46" fmla="*/ 49 w 253"/>
                <a:gd name="T47" fmla="*/ 126 h 299"/>
                <a:gd name="T48" fmla="*/ 46 w 253"/>
                <a:gd name="T49" fmla="*/ 123 h 299"/>
                <a:gd name="T50" fmla="*/ 38 w 253"/>
                <a:gd name="T51" fmla="*/ 135 h 299"/>
                <a:gd name="T52" fmla="*/ 30 w 253"/>
                <a:gd name="T53" fmla="*/ 146 h 299"/>
                <a:gd name="T54" fmla="*/ 23 w 253"/>
                <a:gd name="T55" fmla="*/ 156 h 299"/>
                <a:gd name="T56" fmla="*/ 16 w 253"/>
                <a:gd name="T57" fmla="*/ 157 h 299"/>
                <a:gd name="T58" fmla="*/ 17 w 253"/>
                <a:gd name="T59" fmla="*/ 156 h 299"/>
                <a:gd name="T60" fmla="*/ 20 w 253"/>
                <a:gd name="T61" fmla="*/ 150 h 299"/>
                <a:gd name="T62" fmla="*/ 28 w 253"/>
                <a:gd name="T63" fmla="*/ 138 h 299"/>
                <a:gd name="T64" fmla="*/ 36 w 253"/>
                <a:gd name="T65" fmla="*/ 125 h 299"/>
                <a:gd name="T66" fmla="*/ 43 w 253"/>
                <a:gd name="T67" fmla="*/ 115 h 299"/>
                <a:gd name="T68" fmla="*/ 40 w 253"/>
                <a:gd name="T69" fmla="*/ 113 h 299"/>
                <a:gd name="T70" fmla="*/ 29 w 253"/>
                <a:gd name="T71" fmla="*/ 116 h 299"/>
                <a:gd name="T72" fmla="*/ 19 w 253"/>
                <a:gd name="T73" fmla="*/ 117 h 299"/>
                <a:gd name="T74" fmla="*/ 11 w 253"/>
                <a:gd name="T75" fmla="*/ 121 h 299"/>
                <a:gd name="T76" fmla="*/ 4 w 253"/>
                <a:gd name="T77" fmla="*/ 125 h 299"/>
                <a:gd name="T78" fmla="*/ 0 w 253"/>
                <a:gd name="T79" fmla="*/ 123 h 299"/>
                <a:gd name="T80" fmla="*/ 7 w 253"/>
                <a:gd name="T81" fmla="*/ 118 h 299"/>
                <a:gd name="T82" fmla="*/ 19 w 253"/>
                <a:gd name="T83" fmla="*/ 113 h 299"/>
                <a:gd name="T84" fmla="*/ 33 w 253"/>
                <a:gd name="T85" fmla="*/ 106 h 299"/>
                <a:gd name="T86" fmla="*/ 45 w 253"/>
                <a:gd name="T87" fmla="*/ 105 h 299"/>
                <a:gd name="T88" fmla="*/ 52 w 253"/>
                <a:gd name="T89" fmla="*/ 103 h 299"/>
                <a:gd name="T90" fmla="*/ 59 w 253"/>
                <a:gd name="T91" fmla="*/ 99 h 299"/>
                <a:gd name="T92" fmla="*/ 65 w 253"/>
                <a:gd name="T93" fmla="*/ 92 h 299"/>
                <a:gd name="T94" fmla="*/ 69 w 253"/>
                <a:gd name="T95" fmla="*/ 86 h 299"/>
                <a:gd name="T96" fmla="*/ 69 w 253"/>
                <a:gd name="T97" fmla="*/ 82 h 299"/>
                <a:gd name="T98" fmla="*/ 63 w 253"/>
                <a:gd name="T99" fmla="*/ 80 h 299"/>
                <a:gd name="T100" fmla="*/ 65 w 253"/>
                <a:gd name="T101" fmla="*/ 77 h 299"/>
                <a:gd name="T102" fmla="*/ 71 w 253"/>
                <a:gd name="T103" fmla="*/ 74 h 299"/>
                <a:gd name="T104" fmla="*/ 75 w 253"/>
                <a:gd name="T105" fmla="*/ 73 h 299"/>
                <a:gd name="T106" fmla="*/ 78 w 253"/>
                <a:gd name="T107" fmla="*/ 74 h 299"/>
                <a:gd name="T108" fmla="*/ 81 w 253"/>
                <a:gd name="T109" fmla="*/ 70 h 299"/>
                <a:gd name="T110" fmla="*/ 91 w 253"/>
                <a:gd name="T111" fmla="*/ 55 h 299"/>
                <a:gd name="T112" fmla="*/ 101 w 253"/>
                <a:gd name="T113" fmla="*/ 37 h 299"/>
                <a:gd name="T114" fmla="*/ 109 w 253"/>
                <a:gd name="T115" fmla="*/ 21 h 299"/>
                <a:gd name="T116" fmla="*/ 113 w 253"/>
                <a:gd name="T117" fmla="*/ 12 h 299"/>
                <a:gd name="T118" fmla="*/ 117 w 253"/>
                <a:gd name="T119" fmla="*/ 5 h 299"/>
                <a:gd name="T120" fmla="*/ 123 w 253"/>
                <a:gd name="T121" fmla="*/ 3 h 299"/>
                <a:gd name="T122" fmla="*/ 132 w 253"/>
                <a:gd name="T123" fmla="*/ 0 h 29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1" name="Freeform 652"/>
            <p:cNvSpPr>
              <a:spLocks/>
            </p:cNvSpPr>
            <p:nvPr/>
          </p:nvSpPr>
          <p:spPr bwMode="auto">
            <a:xfrm>
              <a:off x="4459" y="1656"/>
              <a:ext cx="128" cy="214"/>
            </a:xfrm>
            <a:custGeom>
              <a:avLst/>
              <a:gdLst>
                <a:gd name="T0" fmla="*/ 20 w 146"/>
                <a:gd name="T1" fmla="*/ 119 h 244"/>
                <a:gd name="T2" fmla="*/ 30 w 146"/>
                <a:gd name="T3" fmla="*/ 106 h 244"/>
                <a:gd name="T4" fmla="*/ 35 w 146"/>
                <a:gd name="T5" fmla="*/ 102 h 244"/>
                <a:gd name="T6" fmla="*/ 47 w 146"/>
                <a:gd name="T7" fmla="*/ 98 h 244"/>
                <a:gd name="T8" fmla="*/ 60 w 146"/>
                <a:gd name="T9" fmla="*/ 94 h 244"/>
                <a:gd name="T10" fmla="*/ 70 w 146"/>
                <a:gd name="T11" fmla="*/ 89 h 244"/>
                <a:gd name="T12" fmla="*/ 74 w 146"/>
                <a:gd name="T13" fmla="*/ 84 h 244"/>
                <a:gd name="T14" fmla="*/ 73 w 146"/>
                <a:gd name="T15" fmla="*/ 82 h 244"/>
                <a:gd name="T16" fmla="*/ 68 w 146"/>
                <a:gd name="T17" fmla="*/ 84 h 244"/>
                <a:gd name="T18" fmla="*/ 60 w 146"/>
                <a:gd name="T19" fmla="*/ 89 h 244"/>
                <a:gd name="T20" fmla="*/ 47 w 146"/>
                <a:gd name="T21" fmla="*/ 93 h 244"/>
                <a:gd name="T22" fmla="*/ 38 w 146"/>
                <a:gd name="T23" fmla="*/ 96 h 244"/>
                <a:gd name="T24" fmla="*/ 36 w 146"/>
                <a:gd name="T25" fmla="*/ 90 h 244"/>
                <a:gd name="T26" fmla="*/ 43 w 146"/>
                <a:gd name="T27" fmla="*/ 74 h 244"/>
                <a:gd name="T28" fmla="*/ 47 w 146"/>
                <a:gd name="T29" fmla="*/ 66 h 244"/>
                <a:gd name="T30" fmla="*/ 57 w 146"/>
                <a:gd name="T31" fmla="*/ 60 h 244"/>
                <a:gd name="T32" fmla="*/ 66 w 146"/>
                <a:gd name="T33" fmla="*/ 50 h 244"/>
                <a:gd name="T34" fmla="*/ 74 w 146"/>
                <a:gd name="T35" fmla="*/ 44 h 244"/>
                <a:gd name="T36" fmla="*/ 75 w 146"/>
                <a:gd name="T37" fmla="*/ 39 h 244"/>
                <a:gd name="T38" fmla="*/ 74 w 146"/>
                <a:gd name="T39" fmla="*/ 36 h 244"/>
                <a:gd name="T40" fmla="*/ 69 w 146"/>
                <a:gd name="T41" fmla="*/ 41 h 244"/>
                <a:gd name="T42" fmla="*/ 63 w 146"/>
                <a:gd name="T43" fmla="*/ 47 h 244"/>
                <a:gd name="T44" fmla="*/ 55 w 146"/>
                <a:gd name="T45" fmla="*/ 53 h 244"/>
                <a:gd name="T46" fmla="*/ 46 w 146"/>
                <a:gd name="T47" fmla="*/ 58 h 244"/>
                <a:gd name="T48" fmla="*/ 46 w 146"/>
                <a:gd name="T49" fmla="*/ 48 h 244"/>
                <a:gd name="T50" fmla="*/ 46 w 146"/>
                <a:gd name="T51" fmla="*/ 14 h 244"/>
                <a:gd name="T52" fmla="*/ 46 w 146"/>
                <a:gd name="T53" fmla="*/ 1 h 244"/>
                <a:gd name="T54" fmla="*/ 45 w 146"/>
                <a:gd name="T55" fmla="*/ 2 h 244"/>
                <a:gd name="T56" fmla="*/ 41 w 146"/>
                <a:gd name="T57" fmla="*/ 17 h 244"/>
                <a:gd name="T58" fmla="*/ 40 w 146"/>
                <a:gd name="T59" fmla="*/ 54 h 244"/>
                <a:gd name="T60" fmla="*/ 35 w 146"/>
                <a:gd name="T61" fmla="*/ 66 h 244"/>
                <a:gd name="T62" fmla="*/ 34 w 146"/>
                <a:gd name="T63" fmla="*/ 64 h 244"/>
                <a:gd name="T64" fmla="*/ 32 w 146"/>
                <a:gd name="T65" fmla="*/ 58 h 244"/>
                <a:gd name="T66" fmla="*/ 28 w 146"/>
                <a:gd name="T67" fmla="*/ 48 h 244"/>
                <a:gd name="T68" fmla="*/ 21 w 146"/>
                <a:gd name="T69" fmla="*/ 38 h 244"/>
                <a:gd name="T70" fmla="*/ 14 w 146"/>
                <a:gd name="T71" fmla="*/ 30 h 244"/>
                <a:gd name="T72" fmla="*/ 9 w 146"/>
                <a:gd name="T73" fmla="*/ 28 h 244"/>
                <a:gd name="T74" fmla="*/ 12 w 146"/>
                <a:gd name="T75" fmla="*/ 33 h 244"/>
                <a:gd name="T76" fmla="*/ 19 w 146"/>
                <a:gd name="T77" fmla="*/ 45 h 244"/>
                <a:gd name="T78" fmla="*/ 28 w 146"/>
                <a:gd name="T79" fmla="*/ 61 h 244"/>
                <a:gd name="T80" fmla="*/ 31 w 146"/>
                <a:gd name="T81" fmla="*/ 75 h 244"/>
                <a:gd name="T82" fmla="*/ 28 w 146"/>
                <a:gd name="T83" fmla="*/ 89 h 244"/>
                <a:gd name="T84" fmla="*/ 25 w 146"/>
                <a:gd name="T85" fmla="*/ 96 h 244"/>
                <a:gd name="T86" fmla="*/ 22 w 146"/>
                <a:gd name="T87" fmla="*/ 93 h 244"/>
                <a:gd name="T88" fmla="*/ 18 w 146"/>
                <a:gd name="T89" fmla="*/ 88 h 244"/>
                <a:gd name="T90" fmla="*/ 13 w 146"/>
                <a:gd name="T91" fmla="*/ 82 h 244"/>
                <a:gd name="T92" fmla="*/ 8 w 146"/>
                <a:gd name="T93" fmla="*/ 75 h 244"/>
                <a:gd name="T94" fmla="*/ 3 w 146"/>
                <a:gd name="T95" fmla="*/ 69 h 244"/>
                <a:gd name="T96" fmla="*/ 0 w 146"/>
                <a:gd name="T97" fmla="*/ 68 h 244"/>
                <a:gd name="T98" fmla="*/ 4 w 146"/>
                <a:gd name="T99" fmla="*/ 75 h 244"/>
                <a:gd name="T100" fmla="*/ 10 w 146"/>
                <a:gd name="T101" fmla="*/ 84 h 244"/>
                <a:gd name="T102" fmla="*/ 17 w 146"/>
                <a:gd name="T103" fmla="*/ 95 h 244"/>
                <a:gd name="T104" fmla="*/ 18 w 146"/>
                <a:gd name="T105" fmla="*/ 101 h 244"/>
                <a:gd name="T106" fmla="*/ 17 w 146"/>
                <a:gd name="T107" fmla="*/ 114 h 244"/>
                <a:gd name="T108" fmla="*/ 12 w 146"/>
                <a:gd name="T109" fmla="*/ 124 h 244"/>
                <a:gd name="T110" fmla="*/ 14 w 146"/>
                <a:gd name="T111" fmla="*/ 127 h 24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2" name="Freeform 653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133 w 279"/>
                <a:gd name="T1" fmla="*/ 106 h 227"/>
                <a:gd name="T2" fmla="*/ 126 w 279"/>
                <a:gd name="T3" fmla="*/ 101 h 227"/>
                <a:gd name="T4" fmla="*/ 118 w 279"/>
                <a:gd name="T5" fmla="*/ 97 h 227"/>
                <a:gd name="T6" fmla="*/ 110 w 279"/>
                <a:gd name="T7" fmla="*/ 91 h 227"/>
                <a:gd name="T8" fmla="*/ 113 w 279"/>
                <a:gd name="T9" fmla="*/ 66 h 227"/>
                <a:gd name="T10" fmla="*/ 111 w 279"/>
                <a:gd name="T11" fmla="*/ 44 h 227"/>
                <a:gd name="T12" fmla="*/ 110 w 279"/>
                <a:gd name="T13" fmla="*/ 51 h 227"/>
                <a:gd name="T14" fmla="*/ 105 w 279"/>
                <a:gd name="T15" fmla="*/ 80 h 227"/>
                <a:gd name="T16" fmla="*/ 98 w 279"/>
                <a:gd name="T17" fmla="*/ 83 h 227"/>
                <a:gd name="T18" fmla="*/ 87 w 279"/>
                <a:gd name="T19" fmla="*/ 70 h 227"/>
                <a:gd name="T20" fmla="*/ 79 w 279"/>
                <a:gd name="T21" fmla="*/ 63 h 227"/>
                <a:gd name="T22" fmla="*/ 76 w 279"/>
                <a:gd name="T23" fmla="*/ 14 h 227"/>
                <a:gd name="T24" fmla="*/ 69 w 279"/>
                <a:gd name="T25" fmla="*/ 3 h 227"/>
                <a:gd name="T26" fmla="*/ 72 w 279"/>
                <a:gd name="T27" fmla="*/ 21 h 227"/>
                <a:gd name="T28" fmla="*/ 72 w 279"/>
                <a:gd name="T29" fmla="*/ 57 h 227"/>
                <a:gd name="T30" fmla="*/ 48 w 279"/>
                <a:gd name="T31" fmla="*/ 39 h 227"/>
                <a:gd name="T32" fmla="*/ 18 w 279"/>
                <a:gd name="T33" fmla="*/ 18 h 227"/>
                <a:gd name="T34" fmla="*/ 7 w 279"/>
                <a:gd name="T35" fmla="*/ 9 h 227"/>
                <a:gd name="T36" fmla="*/ 10 w 279"/>
                <a:gd name="T37" fmla="*/ 16 h 227"/>
                <a:gd name="T38" fmla="*/ 29 w 279"/>
                <a:gd name="T39" fmla="*/ 33 h 227"/>
                <a:gd name="T40" fmla="*/ 56 w 279"/>
                <a:gd name="T41" fmla="*/ 53 h 227"/>
                <a:gd name="T42" fmla="*/ 72 w 279"/>
                <a:gd name="T43" fmla="*/ 64 h 227"/>
                <a:gd name="T44" fmla="*/ 61 w 279"/>
                <a:gd name="T45" fmla="*/ 65 h 227"/>
                <a:gd name="T46" fmla="*/ 41 w 279"/>
                <a:gd name="T47" fmla="*/ 67 h 227"/>
                <a:gd name="T48" fmla="*/ 16 w 279"/>
                <a:gd name="T49" fmla="*/ 65 h 227"/>
                <a:gd name="T50" fmla="*/ 0 w 279"/>
                <a:gd name="T51" fmla="*/ 57 h 227"/>
                <a:gd name="T52" fmla="*/ 6 w 279"/>
                <a:gd name="T53" fmla="*/ 65 h 227"/>
                <a:gd name="T54" fmla="*/ 26 w 279"/>
                <a:gd name="T55" fmla="*/ 70 h 227"/>
                <a:gd name="T56" fmla="*/ 56 w 279"/>
                <a:gd name="T57" fmla="*/ 72 h 227"/>
                <a:gd name="T58" fmla="*/ 71 w 279"/>
                <a:gd name="T59" fmla="*/ 73 h 227"/>
                <a:gd name="T60" fmla="*/ 83 w 279"/>
                <a:gd name="T61" fmla="*/ 82 h 227"/>
                <a:gd name="T62" fmla="*/ 91 w 279"/>
                <a:gd name="T63" fmla="*/ 92 h 227"/>
                <a:gd name="T64" fmla="*/ 84 w 279"/>
                <a:gd name="T65" fmla="*/ 98 h 227"/>
                <a:gd name="T66" fmla="*/ 64 w 279"/>
                <a:gd name="T67" fmla="*/ 106 h 227"/>
                <a:gd name="T68" fmla="*/ 50 w 279"/>
                <a:gd name="T69" fmla="*/ 111 h 227"/>
                <a:gd name="T70" fmla="*/ 50 w 279"/>
                <a:gd name="T71" fmla="*/ 113 h 227"/>
                <a:gd name="T72" fmla="*/ 67 w 279"/>
                <a:gd name="T73" fmla="*/ 111 h 227"/>
                <a:gd name="T74" fmla="*/ 86 w 279"/>
                <a:gd name="T75" fmla="*/ 105 h 227"/>
                <a:gd name="T76" fmla="*/ 99 w 279"/>
                <a:gd name="T77" fmla="*/ 99 h 227"/>
                <a:gd name="T78" fmla="*/ 110 w 279"/>
                <a:gd name="T79" fmla="*/ 99 h 227"/>
                <a:gd name="T80" fmla="*/ 120 w 279"/>
                <a:gd name="T81" fmla="*/ 106 h 227"/>
                <a:gd name="T82" fmla="*/ 132 w 279"/>
                <a:gd name="T83" fmla="*/ 113 h 227"/>
                <a:gd name="T84" fmla="*/ 140 w 279"/>
                <a:gd name="T85" fmla="*/ 115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6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6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7171" name="WordArt 3"/>
          <p:cNvSpPr>
            <a:spLocks noChangeArrowheads="1" noChangeShapeType="1" noTextEdit="1"/>
          </p:cNvSpPr>
          <p:nvPr/>
        </p:nvSpPr>
        <p:spPr bwMode="auto">
          <a:xfrm>
            <a:off x="609600" y="2971800"/>
            <a:ext cx="2057400" cy="20574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>
                <a:ln w="9525">
                  <a:solidFill>
                    <a:srgbClr val="0000FF"/>
                  </a:solidFill>
                  <a:round/>
                  <a:headEnd/>
                  <a:tailEnd/>
                </a:ln>
                <a:solidFill>
                  <a:srgbClr val="FF00FF"/>
                </a:solidFill>
                <a:latin typeface=".VnAvant" panose="020B7200000000000000" pitchFamily="34" charset="0"/>
              </a:rPr>
              <a:t>v</a:t>
            </a:r>
          </a:p>
        </p:txBody>
      </p:sp>
      <p:pic>
        <p:nvPicPr>
          <p:cNvPr id="7172" name="Picture 4" descr="chu r viet thuo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7000" y="3124200"/>
            <a:ext cx="2133600" cy="2066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3" name="Text Box 5"/>
          <p:cNvSpPr txBox="1">
            <a:spLocks noChangeArrowheads="1"/>
          </p:cNvSpPr>
          <p:nvPr/>
        </p:nvSpPr>
        <p:spPr bwMode="auto">
          <a:xfrm>
            <a:off x="3505200" y="2133600"/>
            <a:ext cx="2667000" cy="3581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2900" b="1">
                <a:solidFill>
                  <a:srgbClr val="FF3300"/>
                </a:solidFill>
                <a:latin typeface=".VnTimeH" panose="020B7200000000000000" pitchFamily="34" charset="0"/>
              </a:rPr>
              <a:t>v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71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71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71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7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5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770" decel="100000"/>
                                        <p:tgtEl>
                                          <p:spTgt spid="717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4" dur="770" decel="100000"/>
                                        <p:tgtEl>
                                          <p:spTgt spid="7172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35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7172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36" dur="770" fill="hold"/>
                                        <p:tgtEl>
                                          <p:spTgt spid="7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37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7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38" dur="770" fill="hold"/>
                                        <p:tgtEl>
                                          <p:spTgt spid="7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39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7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3" dur="500" fill="hold"/>
                                        <p:tgtEl>
                                          <p:spTgt spid="717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4" dur="500" fill="hold"/>
                                        <p:tgtEl>
                                          <p:spTgt spid="717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5" dur="500" fill="hold"/>
                                        <p:tgtEl>
                                          <p:spTgt spid="717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46" dur="500" fill="hold"/>
                                        <p:tgtEl>
                                          <p:spTgt spid="717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0" dur="500" fill="hold"/>
                                        <p:tgtEl>
                                          <p:spTgt spid="717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1" dur="500" fill="hold"/>
                                        <p:tgtEl>
                                          <p:spTgt spid="717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2" dur="500" fill="hold"/>
                                        <p:tgtEl>
                                          <p:spTgt spid="717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53" dur="500" fill="hold"/>
                                        <p:tgtEl>
                                          <p:spTgt spid="717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70" grpId="0" animBg="1"/>
      <p:bldP spid="7170" grpId="1" animBg="1"/>
      <p:bldP spid="717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2381250" y="5486400"/>
            <a:ext cx="4286250" cy="144621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eaLnBrk="1" hangingPunct="1">
              <a:defRPr/>
            </a:pPr>
            <a:r>
              <a:rPr lang="en-US" sz="8800" b="1">
                <a:ln w="0"/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Mặt t</a:t>
            </a:r>
            <a:r>
              <a:rPr lang="en-US" sz="8800" b="1">
                <a:ln w="0"/>
                <a:solidFill>
                  <a:srgbClr val="FF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r</a:t>
            </a:r>
            <a:r>
              <a:rPr lang="en-US" sz="8800" b="1">
                <a:ln w="0"/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ời</a:t>
            </a:r>
          </a:p>
        </p:txBody>
      </p:sp>
      <p:pic>
        <p:nvPicPr>
          <p:cNvPr id="8195" name="Picture 5" descr="Ánh Nắng Mặt Trời Năng Lượng - Miễn Phí vector hình ảnh trên Pixaba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163" y="15875"/>
            <a:ext cx="9113837" cy="510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utoUpdateAnimBg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/>
          <p:cNvSpPr>
            <a:spLocks noChangeArrowheads="1"/>
          </p:cNvSpPr>
          <p:nvPr/>
        </p:nvSpPr>
        <p:spPr bwMode="auto">
          <a:xfrm>
            <a:off x="-46038" y="-15875"/>
            <a:ext cx="9190038" cy="6858000"/>
          </a:xfrm>
          <a:prstGeom prst="rect">
            <a:avLst/>
          </a:prstGeom>
          <a:solidFill>
            <a:srgbClr val="FF99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32772" name="WordArt 4"/>
          <p:cNvSpPr>
            <a:spLocks noChangeArrowheads="1" noChangeShapeType="1" noTextEdit="1"/>
          </p:cNvSpPr>
          <p:nvPr/>
        </p:nvSpPr>
        <p:spPr bwMode="auto">
          <a:xfrm>
            <a:off x="3657600" y="1408113"/>
            <a:ext cx="2713038" cy="401002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>
                <a:ln w="952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0000FF"/>
                </a:solidFill>
                <a:latin typeface=".VnAvant" panose="020B7200000000000000" pitchFamily="34" charset="0"/>
              </a:rPr>
              <a:t>r</a:t>
            </a:r>
          </a:p>
        </p:txBody>
      </p:sp>
      <p:grpSp>
        <p:nvGrpSpPr>
          <p:cNvPr id="9220" name="Group 5"/>
          <p:cNvGrpSpPr>
            <a:grpSpLocks/>
          </p:cNvGrpSpPr>
          <p:nvPr/>
        </p:nvGrpSpPr>
        <p:grpSpPr bwMode="auto">
          <a:xfrm rot="5400000">
            <a:off x="152400" y="3727450"/>
            <a:ext cx="2971800" cy="3048000"/>
            <a:chOff x="2640" y="432"/>
            <a:chExt cx="2208" cy="2024"/>
          </a:xfrm>
        </p:grpSpPr>
        <p:sp>
          <p:nvSpPr>
            <p:cNvPr id="9869" name="AutoShape 6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70" name="Freeform 7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59 h 123"/>
                <a:gd name="T2" fmla="*/ 4 w 310"/>
                <a:gd name="T3" fmla="*/ 62 h 123"/>
                <a:gd name="T4" fmla="*/ 7 w 310"/>
                <a:gd name="T5" fmla="*/ 64 h 123"/>
                <a:gd name="T6" fmla="*/ 14 w 310"/>
                <a:gd name="T7" fmla="*/ 65 h 123"/>
                <a:gd name="T8" fmla="*/ 23 w 310"/>
                <a:gd name="T9" fmla="*/ 66 h 123"/>
                <a:gd name="T10" fmla="*/ 36 w 310"/>
                <a:gd name="T11" fmla="*/ 66 h 123"/>
                <a:gd name="T12" fmla="*/ 49 w 310"/>
                <a:gd name="T13" fmla="*/ 66 h 123"/>
                <a:gd name="T14" fmla="*/ 65 w 310"/>
                <a:gd name="T15" fmla="*/ 67 h 123"/>
                <a:gd name="T16" fmla="*/ 80 w 310"/>
                <a:gd name="T17" fmla="*/ 67 h 123"/>
                <a:gd name="T18" fmla="*/ 97 w 310"/>
                <a:gd name="T19" fmla="*/ 67 h 123"/>
                <a:gd name="T20" fmla="*/ 113 w 310"/>
                <a:gd name="T21" fmla="*/ 66 h 123"/>
                <a:gd name="T22" fmla="*/ 125 w 310"/>
                <a:gd name="T23" fmla="*/ 66 h 123"/>
                <a:gd name="T24" fmla="*/ 138 w 310"/>
                <a:gd name="T25" fmla="*/ 66 h 123"/>
                <a:gd name="T26" fmla="*/ 147 w 310"/>
                <a:gd name="T27" fmla="*/ 65 h 123"/>
                <a:gd name="T28" fmla="*/ 154 w 310"/>
                <a:gd name="T29" fmla="*/ 64 h 123"/>
                <a:gd name="T30" fmla="*/ 160 w 310"/>
                <a:gd name="T31" fmla="*/ 62 h 123"/>
                <a:gd name="T32" fmla="*/ 161 w 310"/>
                <a:gd name="T33" fmla="*/ 59 h 123"/>
                <a:gd name="T34" fmla="*/ 147 w 310"/>
                <a:gd name="T35" fmla="*/ 58 h 123"/>
                <a:gd name="T36" fmla="*/ 134 w 310"/>
                <a:gd name="T37" fmla="*/ 52 h 123"/>
                <a:gd name="T38" fmla="*/ 124 w 310"/>
                <a:gd name="T39" fmla="*/ 45 h 123"/>
                <a:gd name="T40" fmla="*/ 116 w 310"/>
                <a:gd name="T41" fmla="*/ 35 h 123"/>
                <a:gd name="T42" fmla="*/ 109 w 310"/>
                <a:gd name="T43" fmla="*/ 24 h 123"/>
                <a:gd name="T44" fmla="*/ 102 w 310"/>
                <a:gd name="T45" fmla="*/ 14 h 123"/>
                <a:gd name="T46" fmla="*/ 98 w 310"/>
                <a:gd name="T47" fmla="*/ 6 h 123"/>
                <a:gd name="T48" fmla="*/ 97 w 310"/>
                <a:gd name="T49" fmla="*/ 0 h 123"/>
                <a:gd name="T50" fmla="*/ 66 w 310"/>
                <a:gd name="T51" fmla="*/ 0 h 123"/>
                <a:gd name="T52" fmla="*/ 62 w 310"/>
                <a:gd name="T53" fmla="*/ 6 h 123"/>
                <a:gd name="T54" fmla="*/ 59 w 310"/>
                <a:gd name="T55" fmla="*/ 14 h 123"/>
                <a:gd name="T56" fmla="*/ 54 w 310"/>
                <a:gd name="T57" fmla="*/ 24 h 123"/>
                <a:gd name="T58" fmla="*/ 47 w 310"/>
                <a:gd name="T59" fmla="*/ 35 h 123"/>
                <a:gd name="T60" fmla="*/ 37 w 310"/>
                <a:gd name="T61" fmla="*/ 45 h 123"/>
                <a:gd name="T62" fmla="*/ 27 w 310"/>
                <a:gd name="T63" fmla="*/ 52 h 123"/>
                <a:gd name="T64" fmla="*/ 15 w 310"/>
                <a:gd name="T65" fmla="*/ 58 h 123"/>
                <a:gd name="T66" fmla="*/ 0 w 310"/>
                <a:gd name="T67" fmla="*/ 59 h 1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71" name="Freeform 8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48 w 112"/>
                <a:gd name="T1" fmla="*/ 157 h 302"/>
                <a:gd name="T2" fmla="*/ 47 w 112"/>
                <a:gd name="T3" fmla="*/ 157 h 302"/>
                <a:gd name="T4" fmla="*/ 46 w 112"/>
                <a:gd name="T5" fmla="*/ 155 h 302"/>
                <a:gd name="T6" fmla="*/ 44 w 112"/>
                <a:gd name="T7" fmla="*/ 154 h 302"/>
                <a:gd name="T8" fmla="*/ 44 w 112"/>
                <a:gd name="T9" fmla="*/ 154 h 302"/>
                <a:gd name="T10" fmla="*/ 52 w 112"/>
                <a:gd name="T11" fmla="*/ 129 h 302"/>
                <a:gd name="T12" fmla="*/ 54 w 112"/>
                <a:gd name="T13" fmla="*/ 105 h 302"/>
                <a:gd name="T14" fmla="*/ 50 w 112"/>
                <a:gd name="T15" fmla="*/ 83 h 302"/>
                <a:gd name="T16" fmla="*/ 42 w 112"/>
                <a:gd name="T17" fmla="*/ 62 h 302"/>
                <a:gd name="T18" fmla="*/ 33 w 112"/>
                <a:gd name="T19" fmla="*/ 44 h 302"/>
                <a:gd name="T20" fmla="*/ 21 w 112"/>
                <a:gd name="T21" fmla="*/ 27 h 302"/>
                <a:gd name="T22" fmla="*/ 10 w 112"/>
                <a:gd name="T23" fmla="*/ 12 h 302"/>
                <a:gd name="T24" fmla="*/ 0 w 112"/>
                <a:gd name="T25" fmla="*/ 0 h 302"/>
                <a:gd name="T26" fmla="*/ 12 w 112"/>
                <a:gd name="T27" fmla="*/ 7 h 302"/>
                <a:gd name="T28" fmla="*/ 26 w 112"/>
                <a:gd name="T29" fmla="*/ 20 h 302"/>
                <a:gd name="T30" fmla="*/ 39 w 112"/>
                <a:gd name="T31" fmla="*/ 41 h 302"/>
                <a:gd name="T32" fmla="*/ 50 w 112"/>
                <a:gd name="T33" fmla="*/ 63 h 302"/>
                <a:gd name="T34" fmla="*/ 57 w 112"/>
                <a:gd name="T35" fmla="*/ 90 h 302"/>
                <a:gd name="T36" fmla="*/ 61 w 112"/>
                <a:gd name="T37" fmla="*/ 113 h 302"/>
                <a:gd name="T38" fmla="*/ 57 w 112"/>
                <a:gd name="T39" fmla="*/ 138 h 302"/>
                <a:gd name="T40" fmla="*/ 48 w 112"/>
                <a:gd name="T41" fmla="*/ 157 h 3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72" name="Freeform 9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3 w 101"/>
                <a:gd name="T3" fmla="*/ 0 h 23"/>
                <a:gd name="T4" fmla="*/ 6 w 101"/>
                <a:gd name="T5" fmla="*/ 0 h 23"/>
                <a:gd name="T6" fmla="*/ 12 w 101"/>
                <a:gd name="T7" fmla="*/ 0 h 23"/>
                <a:gd name="T8" fmla="*/ 20 w 101"/>
                <a:gd name="T9" fmla="*/ 1 h 23"/>
                <a:gd name="T10" fmla="*/ 28 w 101"/>
                <a:gd name="T11" fmla="*/ 3 h 23"/>
                <a:gd name="T12" fmla="*/ 34 w 101"/>
                <a:gd name="T13" fmla="*/ 3 h 23"/>
                <a:gd name="T14" fmla="*/ 42 w 101"/>
                <a:gd name="T15" fmla="*/ 8 h 23"/>
                <a:gd name="T16" fmla="*/ 48 w 101"/>
                <a:gd name="T17" fmla="*/ 11 h 23"/>
                <a:gd name="T18" fmla="*/ 42 w 101"/>
                <a:gd name="T19" fmla="*/ 10 h 23"/>
                <a:gd name="T20" fmla="*/ 35 w 101"/>
                <a:gd name="T21" fmla="*/ 9 h 23"/>
                <a:gd name="T22" fmla="*/ 28 w 101"/>
                <a:gd name="T23" fmla="*/ 8 h 23"/>
                <a:gd name="T24" fmla="*/ 20 w 101"/>
                <a:gd name="T25" fmla="*/ 7 h 23"/>
                <a:gd name="T26" fmla="*/ 12 w 101"/>
                <a:gd name="T27" fmla="*/ 6 h 23"/>
                <a:gd name="T28" fmla="*/ 6 w 101"/>
                <a:gd name="T29" fmla="*/ 3 h 23"/>
                <a:gd name="T30" fmla="*/ 3 w 101"/>
                <a:gd name="T31" fmla="*/ 3 h 23"/>
                <a:gd name="T32" fmla="*/ 0 w 101"/>
                <a:gd name="T33" fmla="*/ 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73" name="Freeform 10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4 w 120"/>
                <a:gd name="T3" fmla="*/ 1 h 31"/>
                <a:gd name="T4" fmla="*/ 8 w 120"/>
                <a:gd name="T5" fmla="*/ 0 h 31"/>
                <a:gd name="T6" fmla="*/ 16 w 120"/>
                <a:gd name="T7" fmla="*/ 1 h 31"/>
                <a:gd name="T8" fmla="*/ 26 w 120"/>
                <a:gd name="T9" fmla="*/ 3 h 31"/>
                <a:gd name="T10" fmla="*/ 35 w 120"/>
                <a:gd name="T11" fmla="*/ 4 h 31"/>
                <a:gd name="T12" fmla="*/ 46 w 120"/>
                <a:gd name="T13" fmla="*/ 7 h 31"/>
                <a:gd name="T14" fmla="*/ 55 w 120"/>
                <a:gd name="T15" fmla="*/ 9 h 31"/>
                <a:gd name="T16" fmla="*/ 62 w 120"/>
                <a:gd name="T17" fmla="*/ 13 h 31"/>
                <a:gd name="T18" fmla="*/ 57 w 120"/>
                <a:gd name="T19" fmla="*/ 11 h 31"/>
                <a:gd name="T20" fmla="*/ 48 w 120"/>
                <a:gd name="T21" fmla="*/ 11 h 31"/>
                <a:gd name="T22" fmla="*/ 39 w 120"/>
                <a:gd name="T23" fmla="*/ 9 h 31"/>
                <a:gd name="T24" fmla="*/ 28 w 120"/>
                <a:gd name="T25" fmla="*/ 8 h 31"/>
                <a:gd name="T26" fmla="*/ 17 w 120"/>
                <a:gd name="T27" fmla="*/ 7 h 31"/>
                <a:gd name="T28" fmla="*/ 9 w 120"/>
                <a:gd name="T29" fmla="*/ 5 h 31"/>
                <a:gd name="T30" fmla="*/ 4 w 120"/>
                <a:gd name="T31" fmla="*/ 3 h 31"/>
                <a:gd name="T32" fmla="*/ 0 w 120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74" name="Freeform 11"/>
            <p:cNvSpPr>
              <a:spLocks/>
            </p:cNvSpPr>
            <p:nvPr/>
          </p:nvSpPr>
          <p:spPr bwMode="auto">
            <a:xfrm>
              <a:off x="4327" y="1118"/>
              <a:ext cx="109" cy="21"/>
            </a:xfrm>
            <a:custGeom>
              <a:avLst/>
              <a:gdLst>
                <a:gd name="T0" fmla="*/ 0 w 124"/>
                <a:gd name="T1" fmla="*/ 3 h 25"/>
                <a:gd name="T2" fmla="*/ 4 w 124"/>
                <a:gd name="T3" fmla="*/ 2 h 25"/>
                <a:gd name="T4" fmla="*/ 9 w 124"/>
                <a:gd name="T5" fmla="*/ 0 h 25"/>
                <a:gd name="T6" fmla="*/ 18 w 124"/>
                <a:gd name="T7" fmla="*/ 0 h 25"/>
                <a:gd name="T8" fmla="*/ 29 w 124"/>
                <a:gd name="T9" fmla="*/ 3 h 25"/>
                <a:gd name="T10" fmla="*/ 40 w 124"/>
                <a:gd name="T11" fmla="*/ 3 h 25"/>
                <a:gd name="T12" fmla="*/ 51 w 124"/>
                <a:gd name="T13" fmla="*/ 5 h 25"/>
                <a:gd name="T14" fmla="*/ 59 w 124"/>
                <a:gd name="T15" fmla="*/ 7 h 25"/>
                <a:gd name="T16" fmla="*/ 65 w 124"/>
                <a:gd name="T17" fmla="*/ 11 h 25"/>
                <a:gd name="T18" fmla="*/ 61 w 124"/>
                <a:gd name="T19" fmla="*/ 9 h 25"/>
                <a:gd name="T20" fmla="*/ 52 w 124"/>
                <a:gd name="T21" fmla="*/ 9 h 25"/>
                <a:gd name="T22" fmla="*/ 41 w 124"/>
                <a:gd name="T23" fmla="*/ 8 h 25"/>
                <a:gd name="T24" fmla="*/ 29 w 124"/>
                <a:gd name="T25" fmla="*/ 8 h 25"/>
                <a:gd name="T26" fmla="*/ 19 w 124"/>
                <a:gd name="T27" fmla="*/ 6 h 25"/>
                <a:gd name="T28" fmla="*/ 9 w 124"/>
                <a:gd name="T29" fmla="*/ 5 h 25"/>
                <a:gd name="T30" fmla="*/ 4 w 124"/>
                <a:gd name="T31" fmla="*/ 3 h 25"/>
                <a:gd name="T32" fmla="*/ 0 w 124"/>
                <a:gd name="T33" fmla="*/ 3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75" name="Freeform 12"/>
            <p:cNvSpPr>
              <a:spLocks/>
            </p:cNvSpPr>
            <p:nvPr/>
          </p:nvSpPr>
          <p:spPr bwMode="auto">
            <a:xfrm>
              <a:off x="4345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8 w 112"/>
                <a:gd name="T5" fmla="*/ 0 h 19"/>
                <a:gd name="T6" fmla="*/ 17 w 112"/>
                <a:gd name="T7" fmla="*/ 0 h 19"/>
                <a:gd name="T8" fmla="*/ 26 w 112"/>
                <a:gd name="T9" fmla="*/ 2 h 19"/>
                <a:gd name="T10" fmla="*/ 36 w 112"/>
                <a:gd name="T11" fmla="*/ 4 h 19"/>
                <a:gd name="T12" fmla="*/ 46 w 112"/>
                <a:gd name="T13" fmla="*/ 8 h 19"/>
                <a:gd name="T14" fmla="*/ 53 w 112"/>
                <a:gd name="T15" fmla="*/ 9 h 19"/>
                <a:gd name="T16" fmla="*/ 58 w 112"/>
                <a:gd name="T17" fmla="*/ 14 h 19"/>
                <a:gd name="T18" fmla="*/ 53 w 112"/>
                <a:gd name="T19" fmla="*/ 13 h 19"/>
                <a:gd name="T20" fmla="*/ 46 w 112"/>
                <a:gd name="T21" fmla="*/ 12 h 19"/>
                <a:gd name="T22" fmla="*/ 35 w 112"/>
                <a:gd name="T23" fmla="*/ 11 h 19"/>
                <a:gd name="T24" fmla="*/ 25 w 112"/>
                <a:gd name="T25" fmla="*/ 10 h 19"/>
                <a:gd name="T26" fmla="*/ 16 w 112"/>
                <a:gd name="T27" fmla="*/ 9 h 19"/>
                <a:gd name="T28" fmla="*/ 8 w 112"/>
                <a:gd name="T29" fmla="*/ 9 h 19"/>
                <a:gd name="T30" fmla="*/ 4 w 112"/>
                <a:gd name="T31" fmla="*/ 8 h 19"/>
                <a:gd name="T32" fmla="*/ 0 w 112"/>
                <a:gd name="T33" fmla="*/ 3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76" name="Freeform 13"/>
            <p:cNvSpPr>
              <a:spLocks/>
            </p:cNvSpPr>
            <p:nvPr/>
          </p:nvSpPr>
          <p:spPr bwMode="auto">
            <a:xfrm>
              <a:off x="4366" y="1193"/>
              <a:ext cx="82" cy="13"/>
            </a:xfrm>
            <a:custGeom>
              <a:avLst/>
              <a:gdLst>
                <a:gd name="T0" fmla="*/ 0 w 94"/>
                <a:gd name="T1" fmla="*/ 4 h 15"/>
                <a:gd name="T2" fmla="*/ 3 w 94"/>
                <a:gd name="T3" fmla="*/ 3 h 15"/>
                <a:gd name="T4" fmla="*/ 6 w 94"/>
                <a:gd name="T5" fmla="*/ 3 h 15"/>
                <a:gd name="T6" fmla="*/ 12 w 94"/>
                <a:gd name="T7" fmla="*/ 1 h 15"/>
                <a:gd name="T8" fmla="*/ 19 w 94"/>
                <a:gd name="T9" fmla="*/ 0 h 15"/>
                <a:gd name="T10" fmla="*/ 27 w 94"/>
                <a:gd name="T11" fmla="*/ 1 h 15"/>
                <a:gd name="T12" fmla="*/ 34 w 94"/>
                <a:gd name="T13" fmla="*/ 3 h 15"/>
                <a:gd name="T14" fmla="*/ 42 w 94"/>
                <a:gd name="T15" fmla="*/ 3 h 15"/>
                <a:gd name="T16" fmla="*/ 48 w 94"/>
                <a:gd name="T17" fmla="*/ 8 h 15"/>
                <a:gd name="T18" fmla="*/ 44 w 94"/>
                <a:gd name="T19" fmla="*/ 7 h 15"/>
                <a:gd name="T20" fmla="*/ 36 w 94"/>
                <a:gd name="T21" fmla="*/ 7 h 15"/>
                <a:gd name="T22" fmla="*/ 28 w 94"/>
                <a:gd name="T23" fmla="*/ 7 h 15"/>
                <a:gd name="T24" fmla="*/ 20 w 94"/>
                <a:gd name="T25" fmla="*/ 7 h 15"/>
                <a:gd name="T26" fmla="*/ 12 w 94"/>
                <a:gd name="T27" fmla="*/ 7 h 15"/>
                <a:gd name="T28" fmla="*/ 6 w 94"/>
                <a:gd name="T29" fmla="*/ 7 h 15"/>
                <a:gd name="T30" fmla="*/ 3 w 94"/>
                <a:gd name="T31" fmla="*/ 6 h 15"/>
                <a:gd name="T32" fmla="*/ 0 w 94"/>
                <a:gd name="T33" fmla="*/ 4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77" name="Freeform 14"/>
            <p:cNvSpPr>
              <a:spLocks/>
            </p:cNvSpPr>
            <p:nvPr/>
          </p:nvSpPr>
          <p:spPr bwMode="auto">
            <a:xfrm>
              <a:off x="4397" y="1260"/>
              <a:ext cx="41" cy="16"/>
            </a:xfrm>
            <a:custGeom>
              <a:avLst/>
              <a:gdLst>
                <a:gd name="T0" fmla="*/ 0 w 46"/>
                <a:gd name="T1" fmla="*/ 9 h 18"/>
                <a:gd name="T2" fmla="*/ 1 w 46"/>
                <a:gd name="T3" fmla="*/ 7 h 18"/>
                <a:gd name="T4" fmla="*/ 4 w 46"/>
                <a:gd name="T5" fmla="*/ 4 h 18"/>
                <a:gd name="T6" fmla="*/ 7 w 46"/>
                <a:gd name="T7" fmla="*/ 4 h 18"/>
                <a:gd name="T8" fmla="*/ 11 w 46"/>
                <a:gd name="T9" fmla="*/ 3 h 18"/>
                <a:gd name="T10" fmla="*/ 16 w 46"/>
                <a:gd name="T11" fmla="*/ 1 h 18"/>
                <a:gd name="T12" fmla="*/ 21 w 46"/>
                <a:gd name="T13" fmla="*/ 0 h 18"/>
                <a:gd name="T14" fmla="*/ 23 w 46"/>
                <a:gd name="T15" fmla="*/ 2 h 18"/>
                <a:gd name="T16" fmla="*/ 26 w 46"/>
                <a:gd name="T17" fmla="*/ 4 h 18"/>
                <a:gd name="T18" fmla="*/ 22 w 46"/>
                <a:gd name="T19" fmla="*/ 4 h 18"/>
                <a:gd name="T20" fmla="*/ 19 w 46"/>
                <a:gd name="T21" fmla="*/ 4 h 18"/>
                <a:gd name="T22" fmla="*/ 14 w 46"/>
                <a:gd name="T23" fmla="*/ 4 h 18"/>
                <a:gd name="T24" fmla="*/ 9 w 46"/>
                <a:gd name="T25" fmla="*/ 7 h 18"/>
                <a:gd name="T26" fmla="*/ 6 w 46"/>
                <a:gd name="T27" fmla="*/ 9 h 18"/>
                <a:gd name="T28" fmla="*/ 4 w 46"/>
                <a:gd name="T29" fmla="*/ 10 h 18"/>
                <a:gd name="T30" fmla="*/ 1 w 46"/>
                <a:gd name="T31" fmla="*/ 10 h 18"/>
                <a:gd name="T32" fmla="*/ 0 w 46"/>
                <a:gd name="T33" fmla="*/ 9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78" name="Freeform 15"/>
            <p:cNvSpPr>
              <a:spLocks/>
            </p:cNvSpPr>
            <p:nvPr/>
          </p:nvSpPr>
          <p:spPr bwMode="auto">
            <a:xfrm>
              <a:off x="4311" y="1032"/>
              <a:ext cx="74" cy="19"/>
            </a:xfrm>
            <a:custGeom>
              <a:avLst/>
              <a:gdLst>
                <a:gd name="T0" fmla="*/ 0 w 86"/>
                <a:gd name="T1" fmla="*/ 2 h 23"/>
                <a:gd name="T2" fmla="*/ 3 w 86"/>
                <a:gd name="T3" fmla="*/ 1 h 23"/>
                <a:gd name="T4" fmla="*/ 5 w 86"/>
                <a:gd name="T5" fmla="*/ 0 h 23"/>
                <a:gd name="T6" fmla="*/ 9 w 86"/>
                <a:gd name="T7" fmla="*/ 0 h 23"/>
                <a:gd name="T8" fmla="*/ 16 w 86"/>
                <a:gd name="T9" fmla="*/ 1 h 23"/>
                <a:gd name="T10" fmla="*/ 23 w 86"/>
                <a:gd name="T11" fmla="*/ 2 h 23"/>
                <a:gd name="T12" fmla="*/ 29 w 86"/>
                <a:gd name="T13" fmla="*/ 3 h 23"/>
                <a:gd name="T14" fmla="*/ 35 w 86"/>
                <a:gd name="T15" fmla="*/ 6 h 23"/>
                <a:gd name="T16" fmla="*/ 40 w 86"/>
                <a:gd name="T17" fmla="*/ 9 h 23"/>
                <a:gd name="T18" fmla="*/ 35 w 86"/>
                <a:gd name="T19" fmla="*/ 8 h 23"/>
                <a:gd name="T20" fmla="*/ 29 w 86"/>
                <a:gd name="T21" fmla="*/ 7 h 23"/>
                <a:gd name="T22" fmla="*/ 23 w 86"/>
                <a:gd name="T23" fmla="*/ 6 h 23"/>
                <a:gd name="T24" fmla="*/ 16 w 86"/>
                <a:gd name="T25" fmla="*/ 5 h 23"/>
                <a:gd name="T26" fmla="*/ 9 w 86"/>
                <a:gd name="T27" fmla="*/ 4 h 23"/>
                <a:gd name="T28" fmla="*/ 5 w 86"/>
                <a:gd name="T29" fmla="*/ 3 h 23"/>
                <a:gd name="T30" fmla="*/ 3 w 86"/>
                <a:gd name="T31" fmla="*/ 2 h 23"/>
                <a:gd name="T32" fmla="*/ 0 w 86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79" name="Freeform 16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4 h 24"/>
                <a:gd name="T2" fmla="*/ 4 w 121"/>
                <a:gd name="T3" fmla="*/ 1 h 24"/>
                <a:gd name="T4" fmla="*/ 9 w 121"/>
                <a:gd name="T5" fmla="*/ 0 h 24"/>
                <a:gd name="T6" fmla="*/ 18 w 121"/>
                <a:gd name="T7" fmla="*/ 0 h 24"/>
                <a:gd name="T8" fmla="*/ 29 w 121"/>
                <a:gd name="T9" fmla="*/ 2 h 24"/>
                <a:gd name="T10" fmla="*/ 39 w 121"/>
                <a:gd name="T11" fmla="*/ 4 h 24"/>
                <a:gd name="T12" fmla="*/ 50 w 121"/>
                <a:gd name="T13" fmla="*/ 6 h 24"/>
                <a:gd name="T14" fmla="*/ 58 w 121"/>
                <a:gd name="T15" fmla="*/ 9 h 24"/>
                <a:gd name="T16" fmla="*/ 65 w 121"/>
                <a:gd name="T17" fmla="*/ 12 h 24"/>
                <a:gd name="T18" fmla="*/ 61 w 121"/>
                <a:gd name="T19" fmla="*/ 12 h 24"/>
                <a:gd name="T20" fmla="*/ 51 w 121"/>
                <a:gd name="T21" fmla="*/ 11 h 24"/>
                <a:gd name="T22" fmla="*/ 41 w 121"/>
                <a:gd name="T23" fmla="*/ 11 h 24"/>
                <a:gd name="T24" fmla="*/ 30 w 121"/>
                <a:gd name="T25" fmla="*/ 9 h 24"/>
                <a:gd name="T26" fmla="*/ 19 w 121"/>
                <a:gd name="T27" fmla="*/ 8 h 24"/>
                <a:gd name="T28" fmla="*/ 9 w 121"/>
                <a:gd name="T29" fmla="*/ 6 h 24"/>
                <a:gd name="T30" fmla="*/ 4 w 121"/>
                <a:gd name="T31" fmla="*/ 4 h 24"/>
                <a:gd name="T32" fmla="*/ 0 w 121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80" name="Freeform 17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4 h 14"/>
                <a:gd name="T2" fmla="*/ 3 w 110"/>
                <a:gd name="T3" fmla="*/ 3 h 14"/>
                <a:gd name="T4" fmla="*/ 7 w 110"/>
                <a:gd name="T5" fmla="*/ 3 h 14"/>
                <a:gd name="T6" fmla="*/ 15 w 110"/>
                <a:gd name="T7" fmla="*/ 1 h 14"/>
                <a:gd name="T8" fmla="*/ 24 w 110"/>
                <a:gd name="T9" fmla="*/ 0 h 14"/>
                <a:gd name="T10" fmla="*/ 33 w 110"/>
                <a:gd name="T11" fmla="*/ 0 h 14"/>
                <a:gd name="T12" fmla="*/ 42 w 110"/>
                <a:gd name="T13" fmla="*/ 2 h 14"/>
                <a:gd name="T14" fmla="*/ 50 w 110"/>
                <a:gd name="T15" fmla="*/ 3 h 14"/>
                <a:gd name="T16" fmla="*/ 56 w 110"/>
                <a:gd name="T17" fmla="*/ 7 h 14"/>
                <a:gd name="T18" fmla="*/ 50 w 110"/>
                <a:gd name="T19" fmla="*/ 6 h 14"/>
                <a:gd name="T20" fmla="*/ 43 w 110"/>
                <a:gd name="T21" fmla="*/ 6 h 14"/>
                <a:gd name="T22" fmla="*/ 34 w 110"/>
                <a:gd name="T23" fmla="*/ 7 h 14"/>
                <a:gd name="T24" fmla="*/ 24 w 110"/>
                <a:gd name="T25" fmla="*/ 7 h 14"/>
                <a:gd name="T26" fmla="*/ 15 w 110"/>
                <a:gd name="T27" fmla="*/ 7 h 14"/>
                <a:gd name="T28" fmla="*/ 7 w 110"/>
                <a:gd name="T29" fmla="*/ 7 h 14"/>
                <a:gd name="T30" fmla="*/ 3 w 110"/>
                <a:gd name="T31" fmla="*/ 5 h 14"/>
                <a:gd name="T32" fmla="*/ 0 w 110"/>
                <a:gd name="T33" fmla="*/ 4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81" name="Freeform 18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3 w 89"/>
                <a:gd name="T3" fmla="*/ 2 h 14"/>
                <a:gd name="T4" fmla="*/ 7 w 89"/>
                <a:gd name="T5" fmla="*/ 0 h 14"/>
                <a:gd name="T6" fmla="*/ 13 w 89"/>
                <a:gd name="T7" fmla="*/ 0 h 14"/>
                <a:gd name="T8" fmla="*/ 21 w 89"/>
                <a:gd name="T9" fmla="*/ 1 h 14"/>
                <a:gd name="T10" fmla="*/ 28 w 89"/>
                <a:gd name="T11" fmla="*/ 3 h 14"/>
                <a:gd name="T12" fmla="*/ 36 w 89"/>
                <a:gd name="T13" fmla="*/ 6 h 14"/>
                <a:gd name="T14" fmla="*/ 41 w 89"/>
                <a:gd name="T15" fmla="*/ 7 h 14"/>
                <a:gd name="T16" fmla="*/ 43 w 89"/>
                <a:gd name="T17" fmla="*/ 9 h 14"/>
                <a:gd name="T18" fmla="*/ 40 w 89"/>
                <a:gd name="T19" fmla="*/ 8 h 14"/>
                <a:gd name="T20" fmla="*/ 34 w 89"/>
                <a:gd name="T21" fmla="*/ 8 h 14"/>
                <a:gd name="T22" fmla="*/ 27 w 89"/>
                <a:gd name="T23" fmla="*/ 7 h 14"/>
                <a:gd name="T24" fmla="*/ 19 w 89"/>
                <a:gd name="T25" fmla="*/ 7 h 14"/>
                <a:gd name="T26" fmla="*/ 13 w 89"/>
                <a:gd name="T27" fmla="*/ 7 h 14"/>
                <a:gd name="T28" fmla="*/ 7 w 89"/>
                <a:gd name="T29" fmla="*/ 7 h 14"/>
                <a:gd name="T30" fmla="*/ 3 w 89"/>
                <a:gd name="T31" fmla="*/ 7 h 14"/>
                <a:gd name="T32" fmla="*/ 0 w 89"/>
                <a:gd name="T33" fmla="*/ 4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82" name="Freeform 19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5 h 14"/>
                <a:gd name="T2" fmla="*/ 2 w 55"/>
                <a:gd name="T3" fmla="*/ 4 h 14"/>
                <a:gd name="T4" fmla="*/ 3 w 55"/>
                <a:gd name="T5" fmla="*/ 3 h 14"/>
                <a:gd name="T6" fmla="*/ 8 w 55"/>
                <a:gd name="T7" fmla="*/ 3 h 14"/>
                <a:gd name="T8" fmla="*/ 12 w 55"/>
                <a:gd name="T9" fmla="*/ 1 h 14"/>
                <a:gd name="T10" fmla="*/ 18 w 55"/>
                <a:gd name="T11" fmla="*/ 0 h 14"/>
                <a:gd name="T12" fmla="*/ 22 w 55"/>
                <a:gd name="T13" fmla="*/ 1 h 14"/>
                <a:gd name="T14" fmla="*/ 26 w 55"/>
                <a:gd name="T15" fmla="*/ 2 h 14"/>
                <a:gd name="T16" fmla="*/ 28 w 55"/>
                <a:gd name="T17" fmla="*/ 3 h 14"/>
                <a:gd name="T18" fmla="*/ 24 w 55"/>
                <a:gd name="T19" fmla="*/ 3 h 14"/>
                <a:gd name="T20" fmla="*/ 20 w 55"/>
                <a:gd name="T21" fmla="*/ 3 h 14"/>
                <a:gd name="T22" fmla="*/ 15 w 55"/>
                <a:gd name="T23" fmla="*/ 3 h 14"/>
                <a:gd name="T24" fmla="*/ 10 w 55"/>
                <a:gd name="T25" fmla="*/ 5 h 14"/>
                <a:gd name="T26" fmla="*/ 7 w 55"/>
                <a:gd name="T27" fmla="*/ 6 h 14"/>
                <a:gd name="T28" fmla="*/ 3 w 55"/>
                <a:gd name="T29" fmla="*/ 7 h 14"/>
                <a:gd name="T30" fmla="*/ 1 w 55"/>
                <a:gd name="T31" fmla="*/ 7 h 14"/>
                <a:gd name="T32" fmla="*/ 0 w 55"/>
                <a:gd name="T33" fmla="*/ 5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83" name="Freeform 20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27 w 54"/>
                <a:gd name="T1" fmla="*/ 9 h 23"/>
                <a:gd name="T2" fmla="*/ 25 w 54"/>
                <a:gd name="T3" fmla="*/ 8 h 23"/>
                <a:gd name="T4" fmla="*/ 21 w 54"/>
                <a:gd name="T5" fmla="*/ 8 h 23"/>
                <a:gd name="T6" fmla="*/ 17 w 54"/>
                <a:gd name="T7" fmla="*/ 8 h 23"/>
                <a:gd name="T8" fmla="*/ 11 w 54"/>
                <a:gd name="T9" fmla="*/ 7 h 23"/>
                <a:gd name="T10" fmla="*/ 7 w 54"/>
                <a:gd name="T11" fmla="*/ 6 h 23"/>
                <a:gd name="T12" fmla="*/ 3 w 54"/>
                <a:gd name="T13" fmla="*/ 5 h 23"/>
                <a:gd name="T14" fmla="*/ 0 w 54"/>
                <a:gd name="T15" fmla="*/ 3 h 23"/>
                <a:gd name="T16" fmla="*/ 0 w 54"/>
                <a:gd name="T17" fmla="*/ 2 h 23"/>
                <a:gd name="T18" fmla="*/ 3 w 54"/>
                <a:gd name="T19" fmla="*/ 0 h 23"/>
                <a:gd name="T20" fmla="*/ 5 w 54"/>
                <a:gd name="T21" fmla="*/ 0 h 23"/>
                <a:gd name="T22" fmla="*/ 8 w 54"/>
                <a:gd name="T23" fmla="*/ 2 h 23"/>
                <a:gd name="T24" fmla="*/ 13 w 54"/>
                <a:gd name="T25" fmla="*/ 2 h 23"/>
                <a:gd name="T26" fmla="*/ 17 w 54"/>
                <a:gd name="T27" fmla="*/ 5 h 23"/>
                <a:gd name="T28" fmla="*/ 21 w 54"/>
                <a:gd name="T29" fmla="*/ 6 h 23"/>
                <a:gd name="T30" fmla="*/ 25 w 54"/>
                <a:gd name="T31" fmla="*/ 8 h 23"/>
                <a:gd name="T32" fmla="*/ 27 w 54"/>
                <a:gd name="T33" fmla="*/ 9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84" name="Freeform 21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2 w 10"/>
                <a:gd name="T1" fmla="*/ 28 h 52"/>
                <a:gd name="T2" fmla="*/ 2 w 10"/>
                <a:gd name="T3" fmla="*/ 22 h 52"/>
                <a:gd name="T4" fmla="*/ 3 w 10"/>
                <a:gd name="T5" fmla="*/ 13 h 52"/>
                <a:gd name="T6" fmla="*/ 3 w 10"/>
                <a:gd name="T7" fmla="*/ 4 h 52"/>
                <a:gd name="T8" fmla="*/ 2 w 10"/>
                <a:gd name="T9" fmla="*/ 0 h 52"/>
                <a:gd name="T10" fmla="*/ 0 w 10"/>
                <a:gd name="T11" fmla="*/ 4 h 52"/>
                <a:gd name="T12" fmla="*/ 1 w 10"/>
                <a:gd name="T13" fmla="*/ 11 h 52"/>
                <a:gd name="T14" fmla="*/ 2 w 10"/>
                <a:gd name="T15" fmla="*/ 21 h 52"/>
                <a:gd name="T16" fmla="*/ 2 w 10"/>
                <a:gd name="T17" fmla="*/ 28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85" name="Freeform 22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19 w 31"/>
                <a:gd name="T1" fmla="*/ 31 h 44"/>
                <a:gd name="T2" fmla="*/ 16 w 31"/>
                <a:gd name="T3" fmla="*/ 25 h 44"/>
                <a:gd name="T4" fmla="*/ 12 w 31"/>
                <a:gd name="T5" fmla="*/ 13 h 44"/>
                <a:gd name="T6" fmla="*/ 6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7 h 44"/>
                <a:gd name="T14" fmla="*/ 5 w 31"/>
                <a:gd name="T15" fmla="*/ 8 h 44"/>
                <a:gd name="T16" fmla="*/ 5 w 31"/>
                <a:gd name="T17" fmla="*/ 15 h 44"/>
                <a:gd name="T18" fmla="*/ 10 w 31"/>
                <a:gd name="T19" fmla="*/ 20 h 44"/>
                <a:gd name="T20" fmla="*/ 13 w 31"/>
                <a:gd name="T21" fmla="*/ 25 h 44"/>
                <a:gd name="T22" fmla="*/ 17 w 31"/>
                <a:gd name="T23" fmla="*/ 28 h 44"/>
                <a:gd name="T24" fmla="*/ 19 w 31"/>
                <a:gd name="T25" fmla="*/ 31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86" name="Freeform 23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7 h 15"/>
                <a:gd name="T2" fmla="*/ 4 w 69"/>
                <a:gd name="T3" fmla="*/ 6 h 15"/>
                <a:gd name="T4" fmla="*/ 9 w 69"/>
                <a:gd name="T5" fmla="*/ 4 h 15"/>
                <a:gd name="T6" fmla="*/ 15 w 69"/>
                <a:gd name="T7" fmla="*/ 1 h 15"/>
                <a:gd name="T8" fmla="*/ 21 w 69"/>
                <a:gd name="T9" fmla="*/ 0 h 15"/>
                <a:gd name="T10" fmla="*/ 27 w 69"/>
                <a:gd name="T11" fmla="*/ 0 h 15"/>
                <a:gd name="T12" fmla="*/ 31 w 69"/>
                <a:gd name="T13" fmla="*/ 2 h 15"/>
                <a:gd name="T14" fmla="*/ 34 w 69"/>
                <a:gd name="T15" fmla="*/ 5 h 15"/>
                <a:gd name="T16" fmla="*/ 37 w 69"/>
                <a:gd name="T17" fmla="*/ 7 h 15"/>
                <a:gd name="T18" fmla="*/ 36 w 69"/>
                <a:gd name="T19" fmla="*/ 8 h 15"/>
                <a:gd name="T20" fmla="*/ 34 w 69"/>
                <a:gd name="T21" fmla="*/ 10 h 15"/>
                <a:gd name="T22" fmla="*/ 29 w 69"/>
                <a:gd name="T23" fmla="*/ 10 h 15"/>
                <a:gd name="T24" fmla="*/ 22 w 69"/>
                <a:gd name="T25" fmla="*/ 10 h 15"/>
                <a:gd name="T26" fmla="*/ 16 w 69"/>
                <a:gd name="T27" fmla="*/ 8 h 15"/>
                <a:gd name="T28" fmla="*/ 10 w 69"/>
                <a:gd name="T29" fmla="*/ 7 h 15"/>
                <a:gd name="T30" fmla="*/ 4 w 69"/>
                <a:gd name="T31" fmla="*/ 7 h 15"/>
                <a:gd name="T32" fmla="*/ 0 w 69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87" name="Freeform 24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3 w 63"/>
                <a:gd name="T3" fmla="*/ 1 h 28"/>
                <a:gd name="T4" fmla="*/ 7 w 63"/>
                <a:gd name="T5" fmla="*/ 2 h 28"/>
                <a:gd name="T6" fmla="*/ 11 w 63"/>
                <a:gd name="T7" fmla="*/ 3 h 28"/>
                <a:gd name="T8" fmla="*/ 17 w 63"/>
                <a:gd name="T9" fmla="*/ 3 h 28"/>
                <a:gd name="T10" fmla="*/ 21 w 63"/>
                <a:gd name="T11" fmla="*/ 6 h 28"/>
                <a:gd name="T12" fmla="*/ 25 w 63"/>
                <a:gd name="T13" fmla="*/ 8 h 28"/>
                <a:gd name="T14" fmla="*/ 28 w 63"/>
                <a:gd name="T15" fmla="*/ 9 h 28"/>
                <a:gd name="T16" fmla="*/ 28 w 63"/>
                <a:gd name="T17" fmla="*/ 11 h 28"/>
                <a:gd name="T18" fmla="*/ 28 w 63"/>
                <a:gd name="T19" fmla="*/ 13 h 28"/>
                <a:gd name="T20" fmla="*/ 25 w 63"/>
                <a:gd name="T21" fmla="*/ 13 h 28"/>
                <a:gd name="T22" fmla="*/ 21 w 63"/>
                <a:gd name="T23" fmla="*/ 11 h 28"/>
                <a:gd name="T24" fmla="*/ 16 w 63"/>
                <a:gd name="T25" fmla="*/ 9 h 28"/>
                <a:gd name="T26" fmla="*/ 11 w 63"/>
                <a:gd name="T27" fmla="*/ 7 h 28"/>
                <a:gd name="T28" fmla="*/ 6 w 63"/>
                <a:gd name="T29" fmla="*/ 3 h 28"/>
                <a:gd name="T30" fmla="*/ 3 w 63"/>
                <a:gd name="T31" fmla="*/ 3 h 28"/>
                <a:gd name="T32" fmla="*/ 0 w 63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88" name="Freeform 25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10 h 15"/>
                <a:gd name="T2" fmla="*/ 3 w 64"/>
                <a:gd name="T3" fmla="*/ 7 h 15"/>
                <a:gd name="T4" fmla="*/ 4 w 64"/>
                <a:gd name="T5" fmla="*/ 5 h 15"/>
                <a:gd name="T6" fmla="*/ 8 w 64"/>
                <a:gd name="T7" fmla="*/ 2 h 15"/>
                <a:gd name="T8" fmla="*/ 12 w 64"/>
                <a:gd name="T9" fmla="*/ 0 h 15"/>
                <a:gd name="T10" fmla="*/ 18 w 64"/>
                <a:gd name="T11" fmla="*/ 0 h 15"/>
                <a:gd name="T12" fmla="*/ 21 w 64"/>
                <a:gd name="T13" fmla="*/ 1 h 15"/>
                <a:gd name="T14" fmla="*/ 25 w 64"/>
                <a:gd name="T15" fmla="*/ 3 h 15"/>
                <a:gd name="T16" fmla="*/ 28 w 64"/>
                <a:gd name="T17" fmla="*/ 7 h 15"/>
                <a:gd name="T18" fmla="*/ 28 w 64"/>
                <a:gd name="T19" fmla="*/ 7 h 15"/>
                <a:gd name="T20" fmla="*/ 25 w 64"/>
                <a:gd name="T21" fmla="*/ 7 h 15"/>
                <a:gd name="T22" fmla="*/ 22 w 64"/>
                <a:gd name="T23" fmla="*/ 9 h 15"/>
                <a:gd name="T24" fmla="*/ 18 w 64"/>
                <a:gd name="T25" fmla="*/ 9 h 15"/>
                <a:gd name="T26" fmla="*/ 13 w 64"/>
                <a:gd name="T27" fmla="*/ 9 h 15"/>
                <a:gd name="T28" fmla="*/ 8 w 64"/>
                <a:gd name="T29" fmla="*/ 9 h 15"/>
                <a:gd name="T30" fmla="*/ 4 w 64"/>
                <a:gd name="T31" fmla="*/ 9 h 15"/>
                <a:gd name="T32" fmla="*/ 0 w 64"/>
                <a:gd name="T33" fmla="*/ 10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89" name="Freeform 26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6 h 20"/>
                <a:gd name="T2" fmla="*/ 4 w 66"/>
                <a:gd name="T3" fmla="*/ 5 h 20"/>
                <a:gd name="T4" fmla="*/ 6 w 66"/>
                <a:gd name="T5" fmla="*/ 3 h 20"/>
                <a:gd name="T6" fmla="*/ 12 w 66"/>
                <a:gd name="T7" fmla="*/ 2 h 20"/>
                <a:gd name="T8" fmla="*/ 19 w 66"/>
                <a:gd name="T9" fmla="*/ 2 h 20"/>
                <a:gd name="T10" fmla="*/ 24 w 66"/>
                <a:gd name="T11" fmla="*/ 0 h 20"/>
                <a:gd name="T12" fmla="*/ 30 w 66"/>
                <a:gd name="T13" fmla="*/ 0 h 20"/>
                <a:gd name="T14" fmla="*/ 35 w 66"/>
                <a:gd name="T15" fmla="*/ 1 h 20"/>
                <a:gd name="T16" fmla="*/ 38 w 66"/>
                <a:gd name="T17" fmla="*/ 2 h 20"/>
                <a:gd name="T18" fmla="*/ 38 w 66"/>
                <a:gd name="T19" fmla="*/ 2 h 20"/>
                <a:gd name="T20" fmla="*/ 35 w 66"/>
                <a:gd name="T21" fmla="*/ 3 h 20"/>
                <a:gd name="T22" fmla="*/ 31 w 66"/>
                <a:gd name="T23" fmla="*/ 4 h 20"/>
                <a:gd name="T24" fmla="*/ 26 w 66"/>
                <a:gd name="T25" fmla="*/ 4 h 20"/>
                <a:gd name="T26" fmla="*/ 19 w 66"/>
                <a:gd name="T27" fmla="*/ 5 h 20"/>
                <a:gd name="T28" fmla="*/ 12 w 66"/>
                <a:gd name="T29" fmla="*/ 5 h 20"/>
                <a:gd name="T30" fmla="*/ 4 w 66"/>
                <a:gd name="T31" fmla="*/ 6 h 20"/>
                <a:gd name="T32" fmla="*/ 0 w 66"/>
                <a:gd name="T33" fmla="*/ 6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90" name="Freeform 27"/>
            <p:cNvSpPr>
              <a:spLocks/>
            </p:cNvSpPr>
            <p:nvPr/>
          </p:nvSpPr>
          <p:spPr bwMode="auto">
            <a:xfrm>
              <a:off x="4443" y="1165"/>
              <a:ext cx="56" cy="25"/>
            </a:xfrm>
            <a:custGeom>
              <a:avLst/>
              <a:gdLst>
                <a:gd name="T0" fmla="*/ 0 w 65"/>
                <a:gd name="T1" fmla="*/ 21 h 26"/>
                <a:gd name="T2" fmla="*/ 3 w 65"/>
                <a:gd name="T3" fmla="*/ 14 h 26"/>
                <a:gd name="T4" fmla="*/ 7 w 65"/>
                <a:gd name="T5" fmla="*/ 13 h 26"/>
                <a:gd name="T6" fmla="*/ 12 w 65"/>
                <a:gd name="T7" fmla="*/ 8 h 26"/>
                <a:gd name="T8" fmla="*/ 16 w 65"/>
                <a:gd name="T9" fmla="*/ 4 h 26"/>
                <a:gd name="T10" fmla="*/ 22 w 65"/>
                <a:gd name="T11" fmla="*/ 1 h 26"/>
                <a:gd name="T12" fmla="*/ 25 w 65"/>
                <a:gd name="T13" fmla="*/ 0 h 26"/>
                <a:gd name="T14" fmla="*/ 29 w 65"/>
                <a:gd name="T15" fmla="*/ 1 h 26"/>
                <a:gd name="T16" fmla="*/ 30 w 65"/>
                <a:gd name="T17" fmla="*/ 3 h 26"/>
                <a:gd name="T18" fmla="*/ 29 w 65"/>
                <a:gd name="T19" fmla="*/ 6 h 26"/>
                <a:gd name="T20" fmla="*/ 28 w 65"/>
                <a:gd name="T21" fmla="*/ 10 h 26"/>
                <a:gd name="T22" fmla="*/ 24 w 65"/>
                <a:gd name="T23" fmla="*/ 13 h 26"/>
                <a:gd name="T24" fmla="*/ 19 w 65"/>
                <a:gd name="T25" fmla="*/ 13 h 26"/>
                <a:gd name="T26" fmla="*/ 14 w 65"/>
                <a:gd name="T27" fmla="*/ 13 h 26"/>
                <a:gd name="T28" fmla="*/ 9 w 65"/>
                <a:gd name="T29" fmla="*/ 15 h 26"/>
                <a:gd name="T30" fmla="*/ 3 w 65"/>
                <a:gd name="T31" fmla="*/ 18 h 26"/>
                <a:gd name="T32" fmla="*/ 0 w 65"/>
                <a:gd name="T33" fmla="*/ 2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91" name="Freeform 28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21 h 40"/>
                <a:gd name="T2" fmla="*/ 4 w 66"/>
                <a:gd name="T3" fmla="*/ 17 h 40"/>
                <a:gd name="T4" fmla="*/ 9 w 66"/>
                <a:gd name="T5" fmla="*/ 14 h 40"/>
                <a:gd name="T6" fmla="*/ 13 w 66"/>
                <a:gd name="T7" fmla="*/ 10 h 40"/>
                <a:gd name="T8" fmla="*/ 19 w 66"/>
                <a:gd name="T9" fmla="*/ 6 h 40"/>
                <a:gd name="T10" fmla="*/ 24 w 66"/>
                <a:gd name="T11" fmla="*/ 4 h 40"/>
                <a:gd name="T12" fmla="*/ 29 w 66"/>
                <a:gd name="T13" fmla="*/ 1 h 40"/>
                <a:gd name="T14" fmla="*/ 32 w 66"/>
                <a:gd name="T15" fmla="*/ 0 h 40"/>
                <a:gd name="T16" fmla="*/ 35 w 66"/>
                <a:gd name="T17" fmla="*/ 3 h 40"/>
                <a:gd name="T18" fmla="*/ 35 w 66"/>
                <a:gd name="T19" fmla="*/ 4 h 40"/>
                <a:gd name="T20" fmla="*/ 32 w 66"/>
                <a:gd name="T21" fmla="*/ 7 h 40"/>
                <a:gd name="T22" fmla="*/ 27 w 66"/>
                <a:gd name="T23" fmla="*/ 10 h 40"/>
                <a:gd name="T24" fmla="*/ 21 w 66"/>
                <a:gd name="T25" fmla="*/ 12 h 40"/>
                <a:gd name="T26" fmla="*/ 15 w 66"/>
                <a:gd name="T27" fmla="*/ 14 h 40"/>
                <a:gd name="T28" fmla="*/ 9 w 66"/>
                <a:gd name="T29" fmla="*/ 17 h 40"/>
                <a:gd name="T30" fmla="*/ 4 w 66"/>
                <a:gd name="T31" fmla="*/ 19 h 40"/>
                <a:gd name="T32" fmla="*/ 0 w 66"/>
                <a:gd name="T33" fmla="*/ 2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92" name="Freeform 29"/>
            <p:cNvSpPr>
              <a:spLocks/>
            </p:cNvSpPr>
            <p:nvPr/>
          </p:nvSpPr>
          <p:spPr bwMode="auto">
            <a:xfrm>
              <a:off x="4431" y="1097"/>
              <a:ext cx="57" cy="47"/>
            </a:xfrm>
            <a:custGeom>
              <a:avLst/>
              <a:gdLst>
                <a:gd name="T0" fmla="*/ 0 w 67"/>
                <a:gd name="T1" fmla="*/ 27 h 54"/>
                <a:gd name="T2" fmla="*/ 3 w 67"/>
                <a:gd name="T3" fmla="*/ 24 h 54"/>
                <a:gd name="T4" fmla="*/ 7 w 67"/>
                <a:gd name="T5" fmla="*/ 19 h 54"/>
                <a:gd name="T6" fmla="*/ 11 w 67"/>
                <a:gd name="T7" fmla="*/ 14 h 54"/>
                <a:gd name="T8" fmla="*/ 16 w 67"/>
                <a:gd name="T9" fmla="*/ 9 h 54"/>
                <a:gd name="T10" fmla="*/ 20 w 67"/>
                <a:gd name="T11" fmla="*/ 4 h 54"/>
                <a:gd name="T12" fmla="*/ 26 w 67"/>
                <a:gd name="T13" fmla="*/ 2 h 54"/>
                <a:gd name="T14" fmla="*/ 28 w 67"/>
                <a:gd name="T15" fmla="*/ 0 h 54"/>
                <a:gd name="T16" fmla="*/ 30 w 67"/>
                <a:gd name="T17" fmla="*/ 2 h 54"/>
                <a:gd name="T18" fmla="*/ 30 w 67"/>
                <a:gd name="T19" fmla="*/ 3 h 54"/>
                <a:gd name="T20" fmla="*/ 26 w 67"/>
                <a:gd name="T21" fmla="*/ 8 h 54"/>
                <a:gd name="T22" fmla="*/ 22 w 67"/>
                <a:gd name="T23" fmla="*/ 11 h 54"/>
                <a:gd name="T24" fmla="*/ 17 w 67"/>
                <a:gd name="T25" fmla="*/ 16 h 54"/>
                <a:gd name="T26" fmla="*/ 12 w 67"/>
                <a:gd name="T27" fmla="*/ 19 h 54"/>
                <a:gd name="T28" fmla="*/ 7 w 67"/>
                <a:gd name="T29" fmla="*/ 23 h 54"/>
                <a:gd name="T30" fmla="*/ 3 w 67"/>
                <a:gd name="T31" fmla="*/ 25 h 54"/>
                <a:gd name="T32" fmla="*/ 0 w 67"/>
                <a:gd name="T33" fmla="*/ 27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93" name="Freeform 30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33 h 61"/>
                <a:gd name="T2" fmla="*/ 4 w 69"/>
                <a:gd name="T3" fmla="*/ 29 h 61"/>
                <a:gd name="T4" fmla="*/ 7 w 69"/>
                <a:gd name="T5" fmla="*/ 24 h 61"/>
                <a:gd name="T6" fmla="*/ 12 w 69"/>
                <a:gd name="T7" fmla="*/ 17 h 61"/>
                <a:gd name="T8" fmla="*/ 18 w 69"/>
                <a:gd name="T9" fmla="*/ 11 h 61"/>
                <a:gd name="T10" fmla="*/ 24 w 69"/>
                <a:gd name="T11" fmla="*/ 5 h 61"/>
                <a:gd name="T12" fmla="*/ 30 w 69"/>
                <a:gd name="T13" fmla="*/ 3 h 61"/>
                <a:gd name="T14" fmla="*/ 34 w 69"/>
                <a:gd name="T15" fmla="*/ 0 h 61"/>
                <a:gd name="T16" fmla="*/ 37 w 69"/>
                <a:gd name="T17" fmla="*/ 2 h 61"/>
                <a:gd name="T18" fmla="*/ 37 w 69"/>
                <a:gd name="T19" fmla="*/ 4 h 61"/>
                <a:gd name="T20" fmla="*/ 34 w 69"/>
                <a:gd name="T21" fmla="*/ 9 h 61"/>
                <a:gd name="T22" fmla="*/ 29 w 69"/>
                <a:gd name="T23" fmla="*/ 12 h 61"/>
                <a:gd name="T24" fmla="*/ 22 w 69"/>
                <a:gd name="T25" fmla="*/ 17 h 61"/>
                <a:gd name="T26" fmla="*/ 16 w 69"/>
                <a:gd name="T27" fmla="*/ 21 h 61"/>
                <a:gd name="T28" fmla="*/ 9 w 69"/>
                <a:gd name="T29" fmla="*/ 26 h 61"/>
                <a:gd name="T30" fmla="*/ 4 w 69"/>
                <a:gd name="T31" fmla="*/ 30 h 61"/>
                <a:gd name="T32" fmla="*/ 0 w 69"/>
                <a:gd name="T33" fmla="*/ 33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94" name="Freeform 31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35 h 73"/>
                <a:gd name="T2" fmla="*/ 4 w 65"/>
                <a:gd name="T3" fmla="*/ 30 h 73"/>
                <a:gd name="T4" fmla="*/ 4 w 65"/>
                <a:gd name="T5" fmla="*/ 25 h 73"/>
                <a:gd name="T6" fmla="*/ 9 w 65"/>
                <a:gd name="T7" fmla="*/ 19 h 73"/>
                <a:gd name="T8" fmla="*/ 12 w 65"/>
                <a:gd name="T9" fmla="*/ 14 h 73"/>
                <a:gd name="T10" fmla="*/ 18 w 65"/>
                <a:gd name="T11" fmla="*/ 8 h 73"/>
                <a:gd name="T12" fmla="*/ 23 w 65"/>
                <a:gd name="T13" fmla="*/ 3 h 73"/>
                <a:gd name="T14" fmla="*/ 27 w 65"/>
                <a:gd name="T15" fmla="*/ 2 h 73"/>
                <a:gd name="T16" fmla="*/ 32 w 65"/>
                <a:gd name="T17" fmla="*/ 0 h 73"/>
                <a:gd name="T18" fmla="*/ 34 w 65"/>
                <a:gd name="T19" fmla="*/ 3 h 73"/>
                <a:gd name="T20" fmla="*/ 31 w 65"/>
                <a:gd name="T21" fmla="*/ 5 h 73"/>
                <a:gd name="T22" fmla="*/ 27 w 65"/>
                <a:gd name="T23" fmla="*/ 10 h 73"/>
                <a:gd name="T24" fmla="*/ 22 w 65"/>
                <a:gd name="T25" fmla="*/ 16 h 73"/>
                <a:gd name="T26" fmla="*/ 15 w 65"/>
                <a:gd name="T27" fmla="*/ 22 h 73"/>
                <a:gd name="T28" fmla="*/ 9 w 65"/>
                <a:gd name="T29" fmla="*/ 27 h 73"/>
                <a:gd name="T30" fmla="*/ 4 w 65"/>
                <a:gd name="T31" fmla="*/ 32 h 73"/>
                <a:gd name="T32" fmla="*/ 0 w 65"/>
                <a:gd name="T33" fmla="*/ 35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95" name="Freeform 32"/>
            <p:cNvSpPr>
              <a:spLocks/>
            </p:cNvSpPr>
            <p:nvPr/>
          </p:nvSpPr>
          <p:spPr bwMode="auto">
            <a:xfrm>
              <a:off x="4402" y="1007"/>
              <a:ext cx="29" cy="71"/>
            </a:xfrm>
            <a:custGeom>
              <a:avLst/>
              <a:gdLst>
                <a:gd name="T0" fmla="*/ 20 w 32"/>
                <a:gd name="T1" fmla="*/ 1 h 79"/>
                <a:gd name="T2" fmla="*/ 20 w 32"/>
                <a:gd name="T3" fmla="*/ 4 h 79"/>
                <a:gd name="T4" fmla="*/ 18 w 32"/>
                <a:gd name="T5" fmla="*/ 7 h 79"/>
                <a:gd name="T6" fmla="*/ 16 w 32"/>
                <a:gd name="T7" fmla="*/ 14 h 79"/>
                <a:gd name="T8" fmla="*/ 13 w 32"/>
                <a:gd name="T9" fmla="*/ 20 h 79"/>
                <a:gd name="T10" fmla="*/ 10 w 32"/>
                <a:gd name="T11" fmla="*/ 28 h 79"/>
                <a:gd name="T12" fmla="*/ 5 w 32"/>
                <a:gd name="T13" fmla="*/ 36 h 79"/>
                <a:gd name="T14" fmla="*/ 5 w 32"/>
                <a:gd name="T15" fmla="*/ 42 h 79"/>
                <a:gd name="T16" fmla="*/ 3 w 32"/>
                <a:gd name="T17" fmla="*/ 47 h 79"/>
                <a:gd name="T18" fmla="*/ 0 w 32"/>
                <a:gd name="T19" fmla="*/ 40 h 79"/>
                <a:gd name="T20" fmla="*/ 1 w 32"/>
                <a:gd name="T21" fmla="*/ 32 h 79"/>
                <a:gd name="T22" fmla="*/ 4 w 32"/>
                <a:gd name="T23" fmla="*/ 24 h 79"/>
                <a:gd name="T24" fmla="*/ 5 w 32"/>
                <a:gd name="T25" fmla="*/ 16 h 79"/>
                <a:gd name="T26" fmla="*/ 8 w 32"/>
                <a:gd name="T27" fmla="*/ 9 h 79"/>
                <a:gd name="T28" fmla="*/ 12 w 32"/>
                <a:gd name="T29" fmla="*/ 4 h 79"/>
                <a:gd name="T30" fmla="*/ 16 w 32"/>
                <a:gd name="T31" fmla="*/ 0 h 79"/>
                <a:gd name="T32" fmla="*/ 20 w 32"/>
                <a:gd name="T33" fmla="*/ 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96" name="Freeform 33"/>
            <p:cNvSpPr>
              <a:spLocks/>
            </p:cNvSpPr>
            <p:nvPr/>
          </p:nvSpPr>
          <p:spPr bwMode="auto">
            <a:xfrm>
              <a:off x="4383" y="985"/>
              <a:ext cx="28" cy="68"/>
            </a:xfrm>
            <a:custGeom>
              <a:avLst/>
              <a:gdLst>
                <a:gd name="T0" fmla="*/ 19 w 31"/>
                <a:gd name="T1" fmla="*/ 0 h 79"/>
                <a:gd name="T2" fmla="*/ 19 w 31"/>
                <a:gd name="T3" fmla="*/ 3 h 79"/>
                <a:gd name="T4" fmla="*/ 17 w 31"/>
                <a:gd name="T5" fmla="*/ 6 h 79"/>
                <a:gd name="T6" fmla="*/ 15 w 31"/>
                <a:gd name="T7" fmla="*/ 11 h 79"/>
                <a:gd name="T8" fmla="*/ 12 w 31"/>
                <a:gd name="T9" fmla="*/ 17 h 79"/>
                <a:gd name="T10" fmla="*/ 9 w 31"/>
                <a:gd name="T11" fmla="*/ 24 h 79"/>
                <a:gd name="T12" fmla="*/ 5 w 31"/>
                <a:gd name="T13" fmla="*/ 29 h 79"/>
                <a:gd name="T14" fmla="*/ 5 w 31"/>
                <a:gd name="T15" fmla="*/ 34 h 79"/>
                <a:gd name="T16" fmla="*/ 2 w 31"/>
                <a:gd name="T17" fmla="*/ 38 h 79"/>
                <a:gd name="T18" fmla="*/ 0 w 31"/>
                <a:gd name="T19" fmla="*/ 32 h 79"/>
                <a:gd name="T20" fmla="*/ 0 w 31"/>
                <a:gd name="T21" fmla="*/ 25 h 79"/>
                <a:gd name="T22" fmla="*/ 3 w 31"/>
                <a:gd name="T23" fmla="*/ 19 h 79"/>
                <a:gd name="T24" fmla="*/ 5 w 31"/>
                <a:gd name="T25" fmla="*/ 13 h 79"/>
                <a:gd name="T26" fmla="*/ 7 w 31"/>
                <a:gd name="T27" fmla="*/ 7 h 79"/>
                <a:gd name="T28" fmla="*/ 11 w 31"/>
                <a:gd name="T29" fmla="*/ 3 h 79"/>
                <a:gd name="T30" fmla="*/ 15 w 31"/>
                <a:gd name="T31" fmla="*/ 0 h 79"/>
                <a:gd name="T32" fmla="*/ 19 w 31"/>
                <a:gd name="T33" fmla="*/ 0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97" name="Freeform 34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33 w 81"/>
                <a:gd name="T1" fmla="*/ 201 h 395"/>
                <a:gd name="T2" fmla="*/ 35 w 81"/>
                <a:gd name="T3" fmla="*/ 201 h 395"/>
                <a:gd name="T4" fmla="*/ 35 w 81"/>
                <a:gd name="T5" fmla="*/ 202 h 395"/>
                <a:gd name="T6" fmla="*/ 37 w 81"/>
                <a:gd name="T7" fmla="*/ 203 h 395"/>
                <a:gd name="T8" fmla="*/ 39 w 81"/>
                <a:gd name="T9" fmla="*/ 203 h 395"/>
                <a:gd name="T10" fmla="*/ 26 w 81"/>
                <a:gd name="T11" fmla="*/ 173 h 395"/>
                <a:gd name="T12" fmla="*/ 16 w 81"/>
                <a:gd name="T13" fmla="*/ 145 h 395"/>
                <a:gd name="T14" fmla="*/ 10 w 81"/>
                <a:gd name="T15" fmla="*/ 117 h 395"/>
                <a:gd name="T16" fmla="*/ 7 w 81"/>
                <a:gd name="T17" fmla="*/ 89 h 395"/>
                <a:gd name="T18" fmla="*/ 6 w 81"/>
                <a:gd name="T19" fmla="*/ 64 h 395"/>
                <a:gd name="T20" fmla="*/ 6 w 81"/>
                <a:gd name="T21" fmla="*/ 40 h 395"/>
                <a:gd name="T22" fmla="*/ 7 w 81"/>
                <a:gd name="T23" fmla="*/ 19 h 395"/>
                <a:gd name="T24" fmla="*/ 7 w 81"/>
                <a:gd name="T25" fmla="*/ 0 h 395"/>
                <a:gd name="T26" fmla="*/ 3 w 81"/>
                <a:gd name="T27" fmla="*/ 15 h 395"/>
                <a:gd name="T28" fmla="*/ 2 w 81"/>
                <a:gd name="T29" fmla="*/ 36 h 395"/>
                <a:gd name="T30" fmla="*/ 0 w 81"/>
                <a:gd name="T31" fmla="*/ 63 h 395"/>
                <a:gd name="T32" fmla="*/ 3 w 81"/>
                <a:gd name="T33" fmla="*/ 93 h 395"/>
                <a:gd name="T34" fmla="*/ 6 w 81"/>
                <a:gd name="T35" fmla="*/ 124 h 395"/>
                <a:gd name="T36" fmla="*/ 11 w 81"/>
                <a:gd name="T37" fmla="*/ 154 h 395"/>
                <a:gd name="T38" fmla="*/ 20 w 81"/>
                <a:gd name="T39" fmla="*/ 180 h 395"/>
                <a:gd name="T40" fmla="*/ 33 w 81"/>
                <a:gd name="T41" fmla="*/ 201 h 3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98" name="Freeform 35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33 w 60"/>
                <a:gd name="T1" fmla="*/ 1 h 54"/>
                <a:gd name="T2" fmla="*/ 30 w 60"/>
                <a:gd name="T3" fmla="*/ 0 h 54"/>
                <a:gd name="T4" fmla="*/ 27 w 60"/>
                <a:gd name="T5" fmla="*/ 1 h 54"/>
                <a:gd name="T6" fmla="*/ 23 w 60"/>
                <a:gd name="T7" fmla="*/ 4 h 54"/>
                <a:gd name="T8" fmla="*/ 17 w 60"/>
                <a:gd name="T9" fmla="*/ 5 h 54"/>
                <a:gd name="T10" fmla="*/ 11 w 60"/>
                <a:gd name="T11" fmla="*/ 11 h 54"/>
                <a:gd name="T12" fmla="*/ 7 w 60"/>
                <a:gd name="T13" fmla="*/ 16 h 54"/>
                <a:gd name="T14" fmla="*/ 4 w 60"/>
                <a:gd name="T15" fmla="*/ 22 h 54"/>
                <a:gd name="T16" fmla="*/ 0 w 60"/>
                <a:gd name="T17" fmla="*/ 30 h 54"/>
                <a:gd name="T18" fmla="*/ 4 w 60"/>
                <a:gd name="T19" fmla="*/ 27 h 54"/>
                <a:gd name="T20" fmla="*/ 8 w 60"/>
                <a:gd name="T21" fmla="*/ 22 h 54"/>
                <a:gd name="T22" fmla="*/ 13 w 60"/>
                <a:gd name="T23" fmla="*/ 18 h 54"/>
                <a:gd name="T24" fmla="*/ 19 w 60"/>
                <a:gd name="T25" fmla="*/ 14 h 54"/>
                <a:gd name="T26" fmla="*/ 25 w 60"/>
                <a:gd name="T27" fmla="*/ 10 h 54"/>
                <a:gd name="T28" fmla="*/ 29 w 60"/>
                <a:gd name="T29" fmla="*/ 5 h 54"/>
                <a:gd name="T30" fmla="*/ 32 w 60"/>
                <a:gd name="T31" fmla="*/ 4 h 54"/>
                <a:gd name="T32" fmla="*/ 33 w 60"/>
                <a:gd name="T33" fmla="*/ 1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99" name="Freeform 36"/>
            <p:cNvSpPr>
              <a:spLocks/>
            </p:cNvSpPr>
            <p:nvPr/>
          </p:nvSpPr>
          <p:spPr bwMode="auto">
            <a:xfrm>
              <a:off x="4445" y="848"/>
              <a:ext cx="59" cy="63"/>
            </a:xfrm>
            <a:custGeom>
              <a:avLst/>
              <a:gdLst>
                <a:gd name="T0" fmla="*/ 30 w 70"/>
                <a:gd name="T1" fmla="*/ 2 h 71"/>
                <a:gd name="T2" fmla="*/ 29 w 70"/>
                <a:gd name="T3" fmla="*/ 0 h 71"/>
                <a:gd name="T4" fmla="*/ 25 w 70"/>
                <a:gd name="T5" fmla="*/ 2 h 71"/>
                <a:gd name="T6" fmla="*/ 20 w 70"/>
                <a:gd name="T7" fmla="*/ 4 h 71"/>
                <a:gd name="T8" fmla="*/ 16 w 70"/>
                <a:gd name="T9" fmla="*/ 10 h 71"/>
                <a:gd name="T10" fmla="*/ 11 w 70"/>
                <a:gd name="T11" fmla="*/ 17 h 71"/>
                <a:gd name="T12" fmla="*/ 6 w 70"/>
                <a:gd name="T13" fmla="*/ 25 h 71"/>
                <a:gd name="T14" fmla="*/ 3 w 70"/>
                <a:gd name="T15" fmla="*/ 31 h 71"/>
                <a:gd name="T16" fmla="*/ 0 w 70"/>
                <a:gd name="T17" fmla="*/ 39 h 71"/>
                <a:gd name="T18" fmla="*/ 3 w 70"/>
                <a:gd name="T19" fmla="*/ 35 h 71"/>
                <a:gd name="T20" fmla="*/ 7 w 70"/>
                <a:gd name="T21" fmla="*/ 31 h 71"/>
                <a:gd name="T22" fmla="*/ 11 w 70"/>
                <a:gd name="T23" fmla="*/ 27 h 71"/>
                <a:gd name="T24" fmla="*/ 18 w 70"/>
                <a:gd name="T25" fmla="*/ 21 h 71"/>
                <a:gd name="T26" fmla="*/ 22 w 70"/>
                <a:gd name="T27" fmla="*/ 14 h 71"/>
                <a:gd name="T28" fmla="*/ 27 w 70"/>
                <a:gd name="T29" fmla="*/ 10 h 71"/>
                <a:gd name="T30" fmla="*/ 29 w 70"/>
                <a:gd name="T31" fmla="*/ 4 h 71"/>
                <a:gd name="T32" fmla="*/ 30 w 70"/>
                <a:gd name="T33" fmla="*/ 2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00" name="Freeform 37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42 w 77"/>
                <a:gd name="T1" fmla="*/ 2 h 62"/>
                <a:gd name="T2" fmla="*/ 39 w 77"/>
                <a:gd name="T3" fmla="*/ 0 h 62"/>
                <a:gd name="T4" fmla="*/ 34 w 77"/>
                <a:gd name="T5" fmla="*/ 1 h 62"/>
                <a:gd name="T6" fmla="*/ 28 w 77"/>
                <a:gd name="T7" fmla="*/ 3 h 62"/>
                <a:gd name="T8" fmla="*/ 20 w 77"/>
                <a:gd name="T9" fmla="*/ 8 h 62"/>
                <a:gd name="T10" fmla="*/ 13 w 77"/>
                <a:gd name="T11" fmla="*/ 13 h 62"/>
                <a:gd name="T12" fmla="*/ 8 w 77"/>
                <a:gd name="T13" fmla="*/ 18 h 62"/>
                <a:gd name="T14" fmla="*/ 4 w 77"/>
                <a:gd name="T15" fmla="*/ 24 h 62"/>
                <a:gd name="T16" fmla="*/ 0 w 77"/>
                <a:gd name="T17" fmla="*/ 31 h 62"/>
                <a:gd name="T18" fmla="*/ 4 w 77"/>
                <a:gd name="T19" fmla="*/ 29 h 62"/>
                <a:gd name="T20" fmla="*/ 9 w 77"/>
                <a:gd name="T21" fmla="*/ 26 h 62"/>
                <a:gd name="T22" fmla="*/ 16 w 77"/>
                <a:gd name="T23" fmla="*/ 21 h 62"/>
                <a:gd name="T24" fmla="*/ 23 w 77"/>
                <a:gd name="T25" fmla="*/ 17 h 62"/>
                <a:gd name="T26" fmla="*/ 30 w 77"/>
                <a:gd name="T27" fmla="*/ 12 h 62"/>
                <a:gd name="T28" fmla="*/ 37 w 77"/>
                <a:gd name="T29" fmla="*/ 8 h 62"/>
                <a:gd name="T30" fmla="*/ 40 w 77"/>
                <a:gd name="T31" fmla="*/ 3 h 62"/>
                <a:gd name="T32" fmla="*/ 42 w 77"/>
                <a:gd name="T33" fmla="*/ 2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01" name="Freeform 38"/>
            <p:cNvSpPr>
              <a:spLocks/>
            </p:cNvSpPr>
            <p:nvPr/>
          </p:nvSpPr>
          <p:spPr bwMode="auto">
            <a:xfrm>
              <a:off x="4453" y="953"/>
              <a:ext cx="63" cy="47"/>
            </a:xfrm>
            <a:custGeom>
              <a:avLst/>
              <a:gdLst>
                <a:gd name="T0" fmla="*/ 39 w 71"/>
                <a:gd name="T1" fmla="*/ 2 h 54"/>
                <a:gd name="T2" fmla="*/ 37 w 71"/>
                <a:gd name="T3" fmla="*/ 0 h 54"/>
                <a:gd name="T4" fmla="*/ 32 w 71"/>
                <a:gd name="T5" fmla="*/ 2 h 54"/>
                <a:gd name="T6" fmla="*/ 27 w 71"/>
                <a:gd name="T7" fmla="*/ 3 h 54"/>
                <a:gd name="T8" fmla="*/ 20 w 71"/>
                <a:gd name="T9" fmla="*/ 8 h 54"/>
                <a:gd name="T10" fmla="*/ 12 w 71"/>
                <a:gd name="T11" fmla="*/ 12 h 54"/>
                <a:gd name="T12" fmla="*/ 8 w 71"/>
                <a:gd name="T13" fmla="*/ 17 h 54"/>
                <a:gd name="T14" fmla="*/ 3 w 71"/>
                <a:gd name="T15" fmla="*/ 21 h 54"/>
                <a:gd name="T16" fmla="*/ 0 w 71"/>
                <a:gd name="T17" fmla="*/ 27 h 54"/>
                <a:gd name="T18" fmla="*/ 4 w 71"/>
                <a:gd name="T19" fmla="*/ 24 h 54"/>
                <a:gd name="T20" fmla="*/ 10 w 71"/>
                <a:gd name="T21" fmla="*/ 23 h 54"/>
                <a:gd name="T22" fmla="*/ 17 w 71"/>
                <a:gd name="T23" fmla="*/ 19 h 54"/>
                <a:gd name="T24" fmla="*/ 24 w 71"/>
                <a:gd name="T25" fmla="*/ 16 h 54"/>
                <a:gd name="T26" fmla="*/ 30 w 71"/>
                <a:gd name="T27" fmla="*/ 11 h 54"/>
                <a:gd name="T28" fmla="*/ 35 w 71"/>
                <a:gd name="T29" fmla="*/ 8 h 54"/>
                <a:gd name="T30" fmla="*/ 38 w 71"/>
                <a:gd name="T31" fmla="*/ 4 h 54"/>
                <a:gd name="T32" fmla="*/ 39 w 71"/>
                <a:gd name="T33" fmla="*/ 2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02" name="Freeform 39"/>
            <p:cNvSpPr>
              <a:spLocks/>
            </p:cNvSpPr>
            <p:nvPr/>
          </p:nvSpPr>
          <p:spPr bwMode="auto">
            <a:xfrm>
              <a:off x="4462" y="992"/>
              <a:ext cx="56" cy="33"/>
            </a:xfrm>
            <a:custGeom>
              <a:avLst/>
              <a:gdLst>
                <a:gd name="T0" fmla="*/ 33 w 64"/>
                <a:gd name="T1" fmla="*/ 3 h 38"/>
                <a:gd name="T2" fmla="*/ 31 w 64"/>
                <a:gd name="T3" fmla="*/ 0 h 38"/>
                <a:gd name="T4" fmla="*/ 27 w 64"/>
                <a:gd name="T5" fmla="*/ 0 h 38"/>
                <a:gd name="T6" fmla="*/ 23 w 64"/>
                <a:gd name="T7" fmla="*/ 2 h 38"/>
                <a:gd name="T8" fmla="*/ 18 w 64"/>
                <a:gd name="T9" fmla="*/ 3 h 38"/>
                <a:gd name="T10" fmla="*/ 11 w 64"/>
                <a:gd name="T11" fmla="*/ 5 h 38"/>
                <a:gd name="T12" fmla="*/ 7 w 64"/>
                <a:gd name="T13" fmla="*/ 8 h 38"/>
                <a:gd name="T14" fmla="*/ 4 w 64"/>
                <a:gd name="T15" fmla="*/ 13 h 38"/>
                <a:gd name="T16" fmla="*/ 0 w 64"/>
                <a:gd name="T17" fmla="*/ 19 h 38"/>
                <a:gd name="T18" fmla="*/ 4 w 64"/>
                <a:gd name="T19" fmla="*/ 17 h 38"/>
                <a:gd name="T20" fmla="*/ 9 w 64"/>
                <a:gd name="T21" fmla="*/ 15 h 38"/>
                <a:gd name="T22" fmla="*/ 14 w 64"/>
                <a:gd name="T23" fmla="*/ 13 h 38"/>
                <a:gd name="T24" fmla="*/ 19 w 64"/>
                <a:gd name="T25" fmla="*/ 11 h 38"/>
                <a:gd name="T26" fmla="*/ 25 w 64"/>
                <a:gd name="T27" fmla="*/ 9 h 38"/>
                <a:gd name="T28" fmla="*/ 30 w 64"/>
                <a:gd name="T29" fmla="*/ 7 h 38"/>
                <a:gd name="T30" fmla="*/ 32 w 64"/>
                <a:gd name="T31" fmla="*/ 3 h 38"/>
                <a:gd name="T32" fmla="*/ 33 w 64"/>
                <a:gd name="T33" fmla="*/ 3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03" name="Freeform 40"/>
            <p:cNvSpPr>
              <a:spLocks/>
            </p:cNvSpPr>
            <p:nvPr/>
          </p:nvSpPr>
          <p:spPr bwMode="auto">
            <a:xfrm>
              <a:off x="4483" y="1053"/>
              <a:ext cx="42" cy="26"/>
            </a:xfrm>
            <a:custGeom>
              <a:avLst/>
              <a:gdLst>
                <a:gd name="T0" fmla="*/ 23 w 49"/>
                <a:gd name="T1" fmla="*/ 2 h 28"/>
                <a:gd name="T2" fmla="*/ 21 w 49"/>
                <a:gd name="T3" fmla="*/ 0 h 28"/>
                <a:gd name="T4" fmla="*/ 18 w 49"/>
                <a:gd name="T5" fmla="*/ 0 h 28"/>
                <a:gd name="T6" fmla="*/ 15 w 49"/>
                <a:gd name="T7" fmla="*/ 1 h 28"/>
                <a:gd name="T8" fmla="*/ 11 w 49"/>
                <a:gd name="T9" fmla="*/ 5 h 28"/>
                <a:gd name="T10" fmla="*/ 7 w 49"/>
                <a:gd name="T11" fmla="*/ 7 h 28"/>
                <a:gd name="T12" fmla="*/ 3 w 49"/>
                <a:gd name="T13" fmla="*/ 12 h 28"/>
                <a:gd name="T14" fmla="*/ 1 w 49"/>
                <a:gd name="T15" fmla="*/ 17 h 28"/>
                <a:gd name="T16" fmla="*/ 0 w 49"/>
                <a:gd name="T17" fmla="*/ 19 h 28"/>
                <a:gd name="T18" fmla="*/ 3 w 49"/>
                <a:gd name="T19" fmla="*/ 18 h 28"/>
                <a:gd name="T20" fmla="*/ 6 w 49"/>
                <a:gd name="T21" fmla="*/ 17 h 28"/>
                <a:gd name="T22" fmla="*/ 9 w 49"/>
                <a:gd name="T23" fmla="*/ 15 h 28"/>
                <a:gd name="T24" fmla="*/ 13 w 49"/>
                <a:gd name="T25" fmla="*/ 12 h 28"/>
                <a:gd name="T26" fmla="*/ 17 w 49"/>
                <a:gd name="T27" fmla="*/ 8 h 28"/>
                <a:gd name="T28" fmla="*/ 20 w 49"/>
                <a:gd name="T29" fmla="*/ 7 h 28"/>
                <a:gd name="T30" fmla="*/ 21 w 49"/>
                <a:gd name="T31" fmla="*/ 5 h 28"/>
                <a:gd name="T32" fmla="*/ 23 w 49"/>
                <a:gd name="T33" fmla="*/ 2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04" name="Freeform 41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14 w 33"/>
                <a:gd name="T1" fmla="*/ 1 h 22"/>
                <a:gd name="T2" fmla="*/ 12 w 33"/>
                <a:gd name="T3" fmla="*/ 0 h 22"/>
                <a:gd name="T4" fmla="*/ 10 w 33"/>
                <a:gd name="T5" fmla="*/ 0 h 22"/>
                <a:gd name="T6" fmla="*/ 7 w 33"/>
                <a:gd name="T7" fmla="*/ 1 h 22"/>
                <a:gd name="T8" fmla="*/ 4 w 33"/>
                <a:gd name="T9" fmla="*/ 3 h 22"/>
                <a:gd name="T10" fmla="*/ 3 w 33"/>
                <a:gd name="T11" fmla="*/ 3 h 22"/>
                <a:gd name="T12" fmla="*/ 1 w 33"/>
                <a:gd name="T13" fmla="*/ 6 h 22"/>
                <a:gd name="T14" fmla="*/ 0 w 33"/>
                <a:gd name="T15" fmla="*/ 8 h 22"/>
                <a:gd name="T16" fmla="*/ 2 w 33"/>
                <a:gd name="T17" fmla="*/ 10 h 22"/>
                <a:gd name="T18" fmla="*/ 3 w 33"/>
                <a:gd name="T19" fmla="*/ 8 h 22"/>
                <a:gd name="T20" fmla="*/ 3 w 33"/>
                <a:gd name="T21" fmla="*/ 7 h 22"/>
                <a:gd name="T22" fmla="*/ 7 w 33"/>
                <a:gd name="T23" fmla="*/ 6 h 22"/>
                <a:gd name="T24" fmla="*/ 9 w 33"/>
                <a:gd name="T25" fmla="*/ 4 h 22"/>
                <a:gd name="T26" fmla="*/ 12 w 33"/>
                <a:gd name="T27" fmla="*/ 3 h 22"/>
                <a:gd name="T28" fmla="*/ 14 w 33"/>
                <a:gd name="T29" fmla="*/ 3 h 22"/>
                <a:gd name="T30" fmla="*/ 14 w 33"/>
                <a:gd name="T31" fmla="*/ 3 h 22"/>
                <a:gd name="T32" fmla="*/ 14 w 33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05" name="Freeform 42"/>
            <p:cNvSpPr>
              <a:spLocks/>
            </p:cNvSpPr>
            <p:nvPr/>
          </p:nvSpPr>
          <p:spPr bwMode="auto">
            <a:xfrm>
              <a:off x="4445" y="827"/>
              <a:ext cx="57" cy="54"/>
            </a:xfrm>
            <a:custGeom>
              <a:avLst/>
              <a:gdLst>
                <a:gd name="T0" fmla="*/ 34 w 65"/>
                <a:gd name="T1" fmla="*/ 3 h 64"/>
                <a:gd name="T2" fmla="*/ 32 w 65"/>
                <a:gd name="T3" fmla="*/ 0 h 64"/>
                <a:gd name="T4" fmla="*/ 28 w 65"/>
                <a:gd name="T5" fmla="*/ 2 h 64"/>
                <a:gd name="T6" fmla="*/ 23 w 65"/>
                <a:gd name="T7" fmla="*/ 3 h 64"/>
                <a:gd name="T8" fmla="*/ 18 w 65"/>
                <a:gd name="T9" fmla="*/ 6 h 64"/>
                <a:gd name="T10" fmla="*/ 12 w 65"/>
                <a:gd name="T11" fmla="*/ 11 h 64"/>
                <a:gd name="T12" fmla="*/ 7 w 65"/>
                <a:gd name="T13" fmla="*/ 16 h 64"/>
                <a:gd name="T14" fmla="*/ 4 w 65"/>
                <a:gd name="T15" fmla="*/ 21 h 64"/>
                <a:gd name="T16" fmla="*/ 0 w 65"/>
                <a:gd name="T17" fmla="*/ 28 h 64"/>
                <a:gd name="T18" fmla="*/ 4 w 65"/>
                <a:gd name="T19" fmla="*/ 25 h 64"/>
                <a:gd name="T20" fmla="*/ 7 w 65"/>
                <a:gd name="T21" fmla="*/ 21 h 64"/>
                <a:gd name="T22" fmla="*/ 13 w 65"/>
                <a:gd name="T23" fmla="*/ 18 h 64"/>
                <a:gd name="T24" fmla="*/ 19 w 65"/>
                <a:gd name="T25" fmla="*/ 14 h 64"/>
                <a:gd name="T26" fmla="*/ 25 w 65"/>
                <a:gd name="T27" fmla="*/ 11 h 64"/>
                <a:gd name="T28" fmla="*/ 30 w 65"/>
                <a:gd name="T29" fmla="*/ 7 h 64"/>
                <a:gd name="T30" fmla="*/ 33 w 65"/>
                <a:gd name="T31" fmla="*/ 3 h 64"/>
                <a:gd name="T32" fmla="*/ 34 w 65"/>
                <a:gd name="T33" fmla="*/ 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06" name="Freeform 43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28 w 52"/>
                <a:gd name="T1" fmla="*/ 2 h 50"/>
                <a:gd name="T2" fmla="*/ 27 w 52"/>
                <a:gd name="T3" fmla="*/ 0 h 50"/>
                <a:gd name="T4" fmla="*/ 24 w 52"/>
                <a:gd name="T5" fmla="*/ 1 h 50"/>
                <a:gd name="T6" fmla="*/ 20 w 52"/>
                <a:gd name="T7" fmla="*/ 4 h 50"/>
                <a:gd name="T8" fmla="*/ 15 w 52"/>
                <a:gd name="T9" fmla="*/ 4 h 50"/>
                <a:gd name="T10" fmla="*/ 11 w 52"/>
                <a:gd name="T11" fmla="*/ 9 h 50"/>
                <a:gd name="T12" fmla="*/ 7 w 52"/>
                <a:gd name="T13" fmla="*/ 14 h 50"/>
                <a:gd name="T14" fmla="*/ 4 w 52"/>
                <a:gd name="T15" fmla="*/ 20 h 50"/>
                <a:gd name="T16" fmla="*/ 0 w 52"/>
                <a:gd name="T17" fmla="*/ 26 h 50"/>
                <a:gd name="T18" fmla="*/ 4 w 52"/>
                <a:gd name="T19" fmla="*/ 23 h 50"/>
                <a:gd name="T20" fmla="*/ 9 w 52"/>
                <a:gd name="T21" fmla="*/ 20 h 50"/>
                <a:gd name="T22" fmla="*/ 12 w 52"/>
                <a:gd name="T23" fmla="*/ 16 h 50"/>
                <a:gd name="T24" fmla="*/ 17 w 52"/>
                <a:gd name="T25" fmla="*/ 12 h 50"/>
                <a:gd name="T26" fmla="*/ 21 w 52"/>
                <a:gd name="T27" fmla="*/ 9 h 50"/>
                <a:gd name="T28" fmla="*/ 26 w 52"/>
                <a:gd name="T29" fmla="*/ 6 h 50"/>
                <a:gd name="T30" fmla="*/ 27 w 52"/>
                <a:gd name="T31" fmla="*/ 4 h 50"/>
                <a:gd name="T32" fmla="*/ 28 w 52"/>
                <a:gd name="T33" fmla="*/ 2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07" name="Freeform 44"/>
            <p:cNvSpPr>
              <a:spLocks/>
            </p:cNvSpPr>
            <p:nvPr/>
          </p:nvSpPr>
          <p:spPr bwMode="auto">
            <a:xfrm>
              <a:off x="4448" y="928"/>
              <a:ext cx="63" cy="48"/>
            </a:xfrm>
            <a:custGeom>
              <a:avLst/>
              <a:gdLst>
                <a:gd name="T0" fmla="*/ 39 w 71"/>
                <a:gd name="T1" fmla="*/ 1 h 53"/>
                <a:gd name="T2" fmla="*/ 37 w 71"/>
                <a:gd name="T3" fmla="*/ 0 h 53"/>
                <a:gd name="T4" fmla="*/ 32 w 71"/>
                <a:gd name="T5" fmla="*/ 2 h 53"/>
                <a:gd name="T6" fmla="*/ 27 w 71"/>
                <a:gd name="T7" fmla="*/ 5 h 53"/>
                <a:gd name="T8" fmla="*/ 20 w 71"/>
                <a:gd name="T9" fmla="*/ 10 h 53"/>
                <a:gd name="T10" fmla="*/ 12 w 71"/>
                <a:gd name="T11" fmla="*/ 14 h 53"/>
                <a:gd name="T12" fmla="*/ 8 w 71"/>
                <a:gd name="T13" fmla="*/ 20 h 53"/>
                <a:gd name="T14" fmla="*/ 4 w 71"/>
                <a:gd name="T15" fmla="*/ 27 h 53"/>
                <a:gd name="T16" fmla="*/ 0 w 71"/>
                <a:gd name="T17" fmla="*/ 32 h 53"/>
                <a:gd name="T18" fmla="*/ 4 w 71"/>
                <a:gd name="T19" fmla="*/ 30 h 53"/>
                <a:gd name="T20" fmla="*/ 10 w 71"/>
                <a:gd name="T21" fmla="*/ 27 h 53"/>
                <a:gd name="T22" fmla="*/ 17 w 71"/>
                <a:gd name="T23" fmla="*/ 23 h 53"/>
                <a:gd name="T24" fmla="*/ 24 w 71"/>
                <a:gd name="T25" fmla="*/ 18 h 53"/>
                <a:gd name="T26" fmla="*/ 30 w 71"/>
                <a:gd name="T27" fmla="*/ 14 h 53"/>
                <a:gd name="T28" fmla="*/ 35 w 71"/>
                <a:gd name="T29" fmla="*/ 10 h 53"/>
                <a:gd name="T30" fmla="*/ 38 w 71"/>
                <a:gd name="T31" fmla="*/ 5 h 53"/>
                <a:gd name="T32" fmla="*/ 39 w 7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08" name="Freeform 45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33 w 60"/>
                <a:gd name="T1" fmla="*/ 3 h 41"/>
                <a:gd name="T2" fmla="*/ 30 w 60"/>
                <a:gd name="T3" fmla="*/ 0 h 41"/>
                <a:gd name="T4" fmla="*/ 27 w 60"/>
                <a:gd name="T5" fmla="*/ 1 h 41"/>
                <a:gd name="T6" fmla="*/ 21 w 60"/>
                <a:gd name="T7" fmla="*/ 3 h 41"/>
                <a:gd name="T8" fmla="*/ 16 w 60"/>
                <a:gd name="T9" fmla="*/ 5 h 41"/>
                <a:gd name="T10" fmla="*/ 10 w 60"/>
                <a:gd name="T11" fmla="*/ 9 h 41"/>
                <a:gd name="T12" fmla="*/ 4 w 60"/>
                <a:gd name="T13" fmla="*/ 13 h 41"/>
                <a:gd name="T14" fmla="*/ 3 w 60"/>
                <a:gd name="T15" fmla="*/ 15 h 41"/>
                <a:gd name="T16" fmla="*/ 0 w 60"/>
                <a:gd name="T17" fmla="*/ 19 h 41"/>
                <a:gd name="T18" fmla="*/ 4 w 60"/>
                <a:gd name="T19" fmla="*/ 17 h 41"/>
                <a:gd name="T20" fmla="*/ 8 w 60"/>
                <a:gd name="T21" fmla="*/ 15 h 41"/>
                <a:gd name="T22" fmla="*/ 12 w 60"/>
                <a:gd name="T23" fmla="*/ 13 h 41"/>
                <a:gd name="T24" fmla="*/ 19 w 60"/>
                <a:gd name="T25" fmla="*/ 11 h 41"/>
                <a:gd name="T26" fmla="*/ 24 w 60"/>
                <a:gd name="T27" fmla="*/ 8 h 41"/>
                <a:gd name="T28" fmla="*/ 27 w 60"/>
                <a:gd name="T29" fmla="*/ 6 h 41"/>
                <a:gd name="T30" fmla="*/ 31 w 60"/>
                <a:gd name="T31" fmla="*/ 3 h 41"/>
                <a:gd name="T32" fmla="*/ 33 w 60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09" name="Freeform 46"/>
            <p:cNvSpPr>
              <a:spLocks/>
            </p:cNvSpPr>
            <p:nvPr/>
          </p:nvSpPr>
          <p:spPr bwMode="auto">
            <a:xfrm>
              <a:off x="4450" y="744"/>
              <a:ext cx="7" cy="55"/>
            </a:xfrm>
            <a:custGeom>
              <a:avLst/>
              <a:gdLst>
                <a:gd name="T0" fmla="*/ 4 w 8"/>
                <a:gd name="T1" fmla="*/ 37 h 61"/>
                <a:gd name="T2" fmla="*/ 3 w 8"/>
                <a:gd name="T3" fmla="*/ 29 h 61"/>
                <a:gd name="T4" fmla="*/ 0 w 8"/>
                <a:gd name="T5" fmla="*/ 16 h 61"/>
                <a:gd name="T6" fmla="*/ 0 w 8"/>
                <a:gd name="T7" fmla="*/ 5 h 61"/>
                <a:gd name="T8" fmla="*/ 4 w 8"/>
                <a:gd name="T9" fmla="*/ 0 h 61"/>
                <a:gd name="T10" fmla="*/ 4 w 8"/>
                <a:gd name="T11" fmla="*/ 5 h 61"/>
                <a:gd name="T12" fmla="*/ 4 w 8"/>
                <a:gd name="T13" fmla="*/ 16 h 61"/>
                <a:gd name="T14" fmla="*/ 4 w 8"/>
                <a:gd name="T15" fmla="*/ 27 h 61"/>
                <a:gd name="T16" fmla="*/ 4 w 8"/>
                <a:gd name="T17" fmla="*/ 37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10" name="Freeform 47"/>
            <p:cNvSpPr>
              <a:spLocks/>
            </p:cNvSpPr>
            <p:nvPr/>
          </p:nvSpPr>
          <p:spPr bwMode="auto">
            <a:xfrm>
              <a:off x="4390" y="783"/>
              <a:ext cx="56" cy="75"/>
            </a:xfrm>
            <a:custGeom>
              <a:avLst/>
              <a:gdLst>
                <a:gd name="T0" fmla="*/ 30 w 65"/>
                <a:gd name="T1" fmla="*/ 45 h 85"/>
                <a:gd name="T2" fmla="*/ 29 w 65"/>
                <a:gd name="T3" fmla="*/ 40 h 85"/>
                <a:gd name="T4" fmla="*/ 25 w 65"/>
                <a:gd name="T5" fmla="*/ 34 h 85"/>
                <a:gd name="T6" fmla="*/ 21 w 65"/>
                <a:gd name="T7" fmla="*/ 25 h 85"/>
                <a:gd name="T8" fmla="*/ 16 w 65"/>
                <a:gd name="T9" fmla="*/ 17 h 85"/>
                <a:gd name="T10" fmla="*/ 11 w 65"/>
                <a:gd name="T11" fmla="*/ 9 h 85"/>
                <a:gd name="T12" fmla="*/ 7 w 65"/>
                <a:gd name="T13" fmla="*/ 4 h 85"/>
                <a:gd name="T14" fmla="*/ 3 w 65"/>
                <a:gd name="T15" fmla="*/ 0 h 85"/>
                <a:gd name="T16" fmla="*/ 1 w 65"/>
                <a:gd name="T17" fmla="*/ 1 h 85"/>
                <a:gd name="T18" fmla="*/ 0 w 65"/>
                <a:gd name="T19" fmla="*/ 4 h 85"/>
                <a:gd name="T20" fmla="*/ 3 w 65"/>
                <a:gd name="T21" fmla="*/ 9 h 85"/>
                <a:gd name="T22" fmla="*/ 7 w 65"/>
                <a:gd name="T23" fmla="*/ 16 h 85"/>
                <a:gd name="T24" fmla="*/ 13 w 65"/>
                <a:gd name="T25" fmla="*/ 22 h 85"/>
                <a:gd name="T26" fmla="*/ 18 w 65"/>
                <a:gd name="T27" fmla="*/ 29 h 85"/>
                <a:gd name="T28" fmla="*/ 24 w 65"/>
                <a:gd name="T29" fmla="*/ 35 h 85"/>
                <a:gd name="T30" fmla="*/ 28 w 65"/>
                <a:gd name="T31" fmla="*/ 41 h 85"/>
                <a:gd name="T32" fmla="*/ 30 w 65"/>
                <a:gd name="T33" fmla="*/ 4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11" name="Freeform 48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33 w 68"/>
                <a:gd name="T1" fmla="*/ 38 h 77"/>
                <a:gd name="T2" fmla="*/ 31 w 68"/>
                <a:gd name="T3" fmla="*/ 33 h 77"/>
                <a:gd name="T4" fmla="*/ 26 w 68"/>
                <a:gd name="T5" fmla="*/ 28 h 77"/>
                <a:gd name="T6" fmla="*/ 21 w 68"/>
                <a:gd name="T7" fmla="*/ 20 h 77"/>
                <a:gd name="T8" fmla="*/ 15 w 68"/>
                <a:gd name="T9" fmla="*/ 13 h 77"/>
                <a:gd name="T10" fmla="*/ 10 w 68"/>
                <a:gd name="T11" fmla="*/ 7 h 77"/>
                <a:gd name="T12" fmla="*/ 5 w 68"/>
                <a:gd name="T13" fmla="*/ 3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4 h 77"/>
                <a:gd name="T20" fmla="*/ 3 w 68"/>
                <a:gd name="T21" fmla="*/ 10 h 77"/>
                <a:gd name="T22" fmla="*/ 9 w 68"/>
                <a:gd name="T23" fmla="*/ 15 h 77"/>
                <a:gd name="T24" fmla="*/ 15 w 68"/>
                <a:gd name="T25" fmla="*/ 20 h 77"/>
                <a:gd name="T26" fmla="*/ 21 w 68"/>
                <a:gd name="T27" fmla="*/ 26 h 77"/>
                <a:gd name="T28" fmla="*/ 27 w 68"/>
                <a:gd name="T29" fmla="*/ 32 h 77"/>
                <a:gd name="T30" fmla="*/ 31 w 68"/>
                <a:gd name="T31" fmla="*/ 36 h 77"/>
                <a:gd name="T32" fmla="*/ 33 w 68"/>
                <a:gd name="T33" fmla="*/ 38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12" name="Freeform 49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35 w 73"/>
                <a:gd name="T1" fmla="*/ 38 h 70"/>
                <a:gd name="T2" fmla="*/ 31 w 73"/>
                <a:gd name="T3" fmla="*/ 33 h 70"/>
                <a:gd name="T4" fmla="*/ 27 w 73"/>
                <a:gd name="T5" fmla="*/ 26 h 70"/>
                <a:gd name="T6" fmla="*/ 22 w 73"/>
                <a:gd name="T7" fmla="*/ 18 h 70"/>
                <a:gd name="T8" fmla="*/ 16 w 73"/>
                <a:gd name="T9" fmla="*/ 12 h 70"/>
                <a:gd name="T10" fmla="*/ 10 w 73"/>
                <a:gd name="T11" fmla="*/ 7 h 70"/>
                <a:gd name="T12" fmla="*/ 5 w 73"/>
                <a:gd name="T13" fmla="*/ 3 h 70"/>
                <a:gd name="T14" fmla="*/ 3 w 73"/>
                <a:gd name="T15" fmla="*/ 0 h 70"/>
                <a:gd name="T16" fmla="*/ 0 w 73"/>
                <a:gd name="T17" fmla="*/ 2 h 70"/>
                <a:gd name="T18" fmla="*/ 3 w 73"/>
                <a:gd name="T19" fmla="*/ 4 h 70"/>
                <a:gd name="T20" fmla="*/ 5 w 73"/>
                <a:gd name="T21" fmla="*/ 9 h 70"/>
                <a:gd name="T22" fmla="*/ 9 w 73"/>
                <a:gd name="T23" fmla="*/ 13 h 70"/>
                <a:gd name="T24" fmla="*/ 16 w 73"/>
                <a:gd name="T25" fmla="*/ 19 h 70"/>
                <a:gd name="T26" fmla="*/ 22 w 73"/>
                <a:gd name="T27" fmla="*/ 24 h 70"/>
                <a:gd name="T28" fmla="*/ 28 w 73"/>
                <a:gd name="T29" fmla="*/ 30 h 70"/>
                <a:gd name="T30" fmla="*/ 32 w 73"/>
                <a:gd name="T31" fmla="*/ 35 h 70"/>
                <a:gd name="T32" fmla="*/ 35 w 73"/>
                <a:gd name="T33" fmla="*/ 3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13" name="Freeform 50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34 w 69"/>
                <a:gd name="T1" fmla="*/ 26 h 53"/>
                <a:gd name="T2" fmla="*/ 31 w 69"/>
                <a:gd name="T3" fmla="*/ 23 h 53"/>
                <a:gd name="T4" fmla="*/ 26 w 69"/>
                <a:gd name="T5" fmla="*/ 17 h 53"/>
                <a:gd name="T6" fmla="*/ 20 w 69"/>
                <a:gd name="T7" fmla="*/ 12 h 53"/>
                <a:gd name="T8" fmla="*/ 15 w 69"/>
                <a:gd name="T9" fmla="*/ 8 h 53"/>
                <a:gd name="T10" fmla="*/ 10 w 69"/>
                <a:gd name="T11" fmla="*/ 3 h 53"/>
                <a:gd name="T12" fmla="*/ 4 w 69"/>
                <a:gd name="T13" fmla="*/ 1 h 53"/>
                <a:gd name="T14" fmla="*/ 2 w 69"/>
                <a:gd name="T15" fmla="*/ 0 h 53"/>
                <a:gd name="T16" fmla="*/ 0 w 69"/>
                <a:gd name="T17" fmla="*/ 3 h 53"/>
                <a:gd name="T18" fmla="*/ 2 w 69"/>
                <a:gd name="T19" fmla="*/ 6 h 53"/>
                <a:gd name="T20" fmla="*/ 3 w 69"/>
                <a:gd name="T21" fmla="*/ 9 h 53"/>
                <a:gd name="T22" fmla="*/ 9 w 69"/>
                <a:gd name="T23" fmla="*/ 12 h 53"/>
                <a:gd name="T24" fmla="*/ 15 w 69"/>
                <a:gd name="T25" fmla="*/ 15 h 53"/>
                <a:gd name="T26" fmla="*/ 20 w 69"/>
                <a:gd name="T27" fmla="*/ 17 h 53"/>
                <a:gd name="T28" fmla="*/ 26 w 69"/>
                <a:gd name="T29" fmla="*/ 20 h 53"/>
                <a:gd name="T30" fmla="*/ 31 w 69"/>
                <a:gd name="T31" fmla="*/ 23 h 53"/>
                <a:gd name="T32" fmla="*/ 34 w 69"/>
                <a:gd name="T33" fmla="*/ 26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14" name="Freeform 51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32 w 67"/>
                <a:gd name="T1" fmla="*/ 23 h 49"/>
                <a:gd name="T2" fmla="*/ 30 w 67"/>
                <a:gd name="T3" fmla="*/ 20 h 49"/>
                <a:gd name="T4" fmla="*/ 25 w 67"/>
                <a:gd name="T5" fmla="*/ 15 h 49"/>
                <a:gd name="T6" fmla="*/ 19 w 67"/>
                <a:gd name="T7" fmla="*/ 11 h 49"/>
                <a:gd name="T8" fmla="*/ 14 w 67"/>
                <a:gd name="T9" fmla="*/ 7 h 49"/>
                <a:gd name="T10" fmla="*/ 8 w 67"/>
                <a:gd name="T11" fmla="*/ 3 h 49"/>
                <a:gd name="T12" fmla="*/ 3 w 67"/>
                <a:gd name="T13" fmla="*/ 2 h 49"/>
                <a:gd name="T14" fmla="*/ 1 w 67"/>
                <a:gd name="T15" fmla="*/ 0 h 49"/>
                <a:gd name="T16" fmla="*/ 0 w 67"/>
                <a:gd name="T17" fmla="*/ 3 h 49"/>
                <a:gd name="T18" fmla="*/ 3 w 67"/>
                <a:gd name="T19" fmla="*/ 6 h 49"/>
                <a:gd name="T20" fmla="*/ 6 w 67"/>
                <a:gd name="T21" fmla="*/ 9 h 49"/>
                <a:gd name="T22" fmla="*/ 10 w 67"/>
                <a:gd name="T23" fmla="*/ 12 h 49"/>
                <a:gd name="T24" fmla="*/ 15 w 67"/>
                <a:gd name="T25" fmla="*/ 15 h 49"/>
                <a:gd name="T26" fmla="*/ 21 w 67"/>
                <a:gd name="T27" fmla="*/ 17 h 49"/>
                <a:gd name="T28" fmla="*/ 26 w 67"/>
                <a:gd name="T29" fmla="*/ 20 h 49"/>
                <a:gd name="T30" fmla="*/ 30 w 67"/>
                <a:gd name="T31" fmla="*/ 21 h 49"/>
                <a:gd name="T32" fmla="*/ 32 w 67"/>
                <a:gd name="T33" fmla="*/ 23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15" name="Freeform 52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29 w 59"/>
                <a:gd name="T1" fmla="*/ 16 h 25"/>
                <a:gd name="T2" fmla="*/ 25 w 59"/>
                <a:gd name="T3" fmla="*/ 14 h 25"/>
                <a:gd name="T4" fmla="*/ 21 w 59"/>
                <a:gd name="T5" fmla="*/ 9 h 25"/>
                <a:gd name="T6" fmla="*/ 16 w 59"/>
                <a:gd name="T7" fmla="*/ 6 h 25"/>
                <a:gd name="T8" fmla="*/ 11 w 59"/>
                <a:gd name="T9" fmla="*/ 3 h 25"/>
                <a:gd name="T10" fmla="*/ 7 w 59"/>
                <a:gd name="T11" fmla="*/ 0 h 25"/>
                <a:gd name="T12" fmla="*/ 3 w 59"/>
                <a:gd name="T13" fmla="*/ 0 h 25"/>
                <a:gd name="T14" fmla="*/ 1 w 59"/>
                <a:gd name="T15" fmla="*/ 1 h 25"/>
                <a:gd name="T16" fmla="*/ 0 w 59"/>
                <a:gd name="T17" fmla="*/ 6 h 25"/>
                <a:gd name="T18" fmla="*/ 2 w 59"/>
                <a:gd name="T19" fmla="*/ 8 h 25"/>
                <a:gd name="T20" fmla="*/ 3 w 59"/>
                <a:gd name="T21" fmla="*/ 12 h 25"/>
                <a:gd name="T22" fmla="*/ 8 w 59"/>
                <a:gd name="T23" fmla="*/ 14 h 25"/>
                <a:gd name="T24" fmla="*/ 12 w 59"/>
                <a:gd name="T25" fmla="*/ 14 h 25"/>
                <a:gd name="T26" fmla="*/ 16 w 59"/>
                <a:gd name="T27" fmla="*/ 14 h 25"/>
                <a:gd name="T28" fmla="*/ 22 w 59"/>
                <a:gd name="T29" fmla="*/ 15 h 25"/>
                <a:gd name="T30" fmla="*/ 26 w 59"/>
                <a:gd name="T31" fmla="*/ 15 h 25"/>
                <a:gd name="T32" fmla="*/ 29 w 59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16" name="Freeform 53"/>
            <p:cNvSpPr>
              <a:spLocks/>
            </p:cNvSpPr>
            <p:nvPr/>
          </p:nvSpPr>
          <p:spPr bwMode="auto">
            <a:xfrm>
              <a:off x="4420" y="1018"/>
              <a:ext cx="46" cy="10"/>
            </a:xfrm>
            <a:custGeom>
              <a:avLst/>
              <a:gdLst>
                <a:gd name="T0" fmla="*/ 28 w 52"/>
                <a:gd name="T1" fmla="*/ 4 h 13"/>
                <a:gd name="T2" fmla="*/ 25 w 52"/>
                <a:gd name="T3" fmla="*/ 3 h 13"/>
                <a:gd name="T4" fmla="*/ 21 w 52"/>
                <a:gd name="T5" fmla="*/ 2 h 13"/>
                <a:gd name="T6" fmla="*/ 17 w 52"/>
                <a:gd name="T7" fmla="*/ 2 h 13"/>
                <a:gd name="T8" fmla="*/ 12 w 52"/>
                <a:gd name="T9" fmla="*/ 1 h 13"/>
                <a:gd name="T10" fmla="*/ 7 w 52"/>
                <a:gd name="T11" fmla="*/ 0 h 13"/>
                <a:gd name="T12" fmla="*/ 4 w 52"/>
                <a:gd name="T13" fmla="*/ 0 h 13"/>
                <a:gd name="T14" fmla="*/ 1 w 52"/>
                <a:gd name="T15" fmla="*/ 1 h 13"/>
                <a:gd name="T16" fmla="*/ 0 w 52"/>
                <a:gd name="T17" fmla="*/ 2 h 13"/>
                <a:gd name="T18" fmla="*/ 2 w 52"/>
                <a:gd name="T19" fmla="*/ 3 h 13"/>
                <a:gd name="T20" fmla="*/ 4 w 52"/>
                <a:gd name="T21" fmla="*/ 3 h 13"/>
                <a:gd name="T22" fmla="*/ 7 w 52"/>
                <a:gd name="T23" fmla="*/ 4 h 13"/>
                <a:gd name="T24" fmla="*/ 12 w 52"/>
                <a:gd name="T25" fmla="*/ 4 h 13"/>
                <a:gd name="T26" fmla="*/ 16 w 52"/>
                <a:gd name="T27" fmla="*/ 3 h 13"/>
                <a:gd name="T28" fmla="*/ 20 w 52"/>
                <a:gd name="T29" fmla="*/ 3 h 13"/>
                <a:gd name="T30" fmla="*/ 24 w 52"/>
                <a:gd name="T31" fmla="*/ 3 h 13"/>
                <a:gd name="T32" fmla="*/ 28 w 52"/>
                <a:gd name="T33" fmla="*/ 4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17" name="Freeform 54"/>
            <p:cNvSpPr>
              <a:spLocks/>
            </p:cNvSpPr>
            <p:nvPr/>
          </p:nvSpPr>
          <p:spPr bwMode="auto">
            <a:xfrm>
              <a:off x="4427" y="1046"/>
              <a:ext cx="44" cy="12"/>
            </a:xfrm>
            <a:custGeom>
              <a:avLst/>
              <a:gdLst>
                <a:gd name="T0" fmla="*/ 24 w 51"/>
                <a:gd name="T1" fmla="*/ 3 h 14"/>
                <a:gd name="T2" fmla="*/ 22 w 51"/>
                <a:gd name="T3" fmla="*/ 3 h 14"/>
                <a:gd name="T4" fmla="*/ 19 w 51"/>
                <a:gd name="T5" fmla="*/ 3 h 14"/>
                <a:gd name="T6" fmla="*/ 15 w 51"/>
                <a:gd name="T7" fmla="*/ 2 h 14"/>
                <a:gd name="T8" fmla="*/ 10 w 51"/>
                <a:gd name="T9" fmla="*/ 0 h 14"/>
                <a:gd name="T10" fmla="*/ 7 w 51"/>
                <a:gd name="T11" fmla="*/ 0 h 14"/>
                <a:gd name="T12" fmla="*/ 3 w 51"/>
                <a:gd name="T13" fmla="*/ 2 h 14"/>
                <a:gd name="T14" fmla="*/ 2 w 51"/>
                <a:gd name="T15" fmla="*/ 3 h 14"/>
                <a:gd name="T16" fmla="*/ 0 w 51"/>
                <a:gd name="T17" fmla="*/ 5 h 14"/>
                <a:gd name="T18" fmla="*/ 1 w 51"/>
                <a:gd name="T19" fmla="*/ 6 h 14"/>
                <a:gd name="T20" fmla="*/ 3 w 51"/>
                <a:gd name="T21" fmla="*/ 7 h 14"/>
                <a:gd name="T22" fmla="*/ 5 w 51"/>
                <a:gd name="T23" fmla="*/ 7 h 14"/>
                <a:gd name="T24" fmla="*/ 8 w 51"/>
                <a:gd name="T25" fmla="*/ 6 h 14"/>
                <a:gd name="T26" fmla="*/ 12 w 51"/>
                <a:gd name="T27" fmla="*/ 5 h 14"/>
                <a:gd name="T28" fmla="*/ 16 w 51"/>
                <a:gd name="T29" fmla="*/ 3 h 14"/>
                <a:gd name="T30" fmla="*/ 20 w 51"/>
                <a:gd name="T31" fmla="*/ 3 h 14"/>
                <a:gd name="T32" fmla="*/ 24 w 51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18" name="Freeform 55"/>
            <p:cNvSpPr>
              <a:spLocks/>
            </p:cNvSpPr>
            <p:nvPr/>
          </p:nvSpPr>
          <p:spPr bwMode="auto">
            <a:xfrm>
              <a:off x="4441" y="1067"/>
              <a:ext cx="44" cy="14"/>
            </a:xfrm>
            <a:custGeom>
              <a:avLst/>
              <a:gdLst>
                <a:gd name="T0" fmla="*/ 26 w 50"/>
                <a:gd name="T1" fmla="*/ 9 h 16"/>
                <a:gd name="T2" fmla="*/ 25 w 50"/>
                <a:gd name="T3" fmla="*/ 6 h 16"/>
                <a:gd name="T4" fmla="*/ 23 w 50"/>
                <a:gd name="T5" fmla="*/ 4 h 16"/>
                <a:gd name="T6" fmla="*/ 19 w 50"/>
                <a:gd name="T7" fmla="*/ 4 h 16"/>
                <a:gd name="T8" fmla="*/ 15 w 50"/>
                <a:gd name="T9" fmla="*/ 1 h 16"/>
                <a:gd name="T10" fmla="*/ 10 w 50"/>
                <a:gd name="T11" fmla="*/ 0 h 16"/>
                <a:gd name="T12" fmla="*/ 5 w 50"/>
                <a:gd name="T13" fmla="*/ 0 h 16"/>
                <a:gd name="T14" fmla="*/ 4 w 50"/>
                <a:gd name="T15" fmla="*/ 2 h 16"/>
                <a:gd name="T16" fmla="*/ 0 w 50"/>
                <a:gd name="T17" fmla="*/ 4 h 16"/>
                <a:gd name="T18" fmla="*/ 0 w 50"/>
                <a:gd name="T19" fmla="*/ 6 h 16"/>
                <a:gd name="T20" fmla="*/ 3 w 50"/>
                <a:gd name="T21" fmla="*/ 8 h 16"/>
                <a:gd name="T22" fmla="*/ 4 w 50"/>
                <a:gd name="T23" fmla="*/ 9 h 16"/>
                <a:gd name="T24" fmla="*/ 9 w 50"/>
                <a:gd name="T25" fmla="*/ 9 h 16"/>
                <a:gd name="T26" fmla="*/ 14 w 50"/>
                <a:gd name="T27" fmla="*/ 8 h 16"/>
                <a:gd name="T28" fmla="*/ 18 w 50"/>
                <a:gd name="T29" fmla="*/ 8 h 16"/>
                <a:gd name="T30" fmla="*/ 23 w 50"/>
                <a:gd name="T31" fmla="*/ 8 h 16"/>
                <a:gd name="T32" fmla="*/ 26 w 50"/>
                <a:gd name="T33" fmla="*/ 9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19" name="Freeform 56"/>
            <p:cNvSpPr>
              <a:spLocks/>
            </p:cNvSpPr>
            <p:nvPr/>
          </p:nvSpPr>
          <p:spPr bwMode="auto">
            <a:xfrm>
              <a:off x="4445" y="1085"/>
              <a:ext cx="47" cy="14"/>
            </a:xfrm>
            <a:custGeom>
              <a:avLst/>
              <a:gdLst>
                <a:gd name="T0" fmla="*/ 24 w 56"/>
                <a:gd name="T1" fmla="*/ 8 h 15"/>
                <a:gd name="T2" fmla="*/ 21 w 56"/>
                <a:gd name="T3" fmla="*/ 7 h 15"/>
                <a:gd name="T4" fmla="*/ 18 w 56"/>
                <a:gd name="T5" fmla="*/ 7 h 15"/>
                <a:gd name="T6" fmla="*/ 15 w 56"/>
                <a:gd name="T7" fmla="*/ 5 h 15"/>
                <a:gd name="T8" fmla="*/ 12 w 56"/>
                <a:gd name="T9" fmla="*/ 3 h 15"/>
                <a:gd name="T10" fmla="*/ 8 w 56"/>
                <a:gd name="T11" fmla="*/ 0 h 15"/>
                <a:gd name="T12" fmla="*/ 6 w 56"/>
                <a:gd name="T13" fmla="*/ 0 h 15"/>
                <a:gd name="T14" fmla="*/ 3 w 56"/>
                <a:gd name="T15" fmla="*/ 2 h 15"/>
                <a:gd name="T16" fmla="*/ 2 w 56"/>
                <a:gd name="T17" fmla="*/ 6 h 15"/>
                <a:gd name="T18" fmla="*/ 0 w 56"/>
                <a:gd name="T19" fmla="*/ 7 h 15"/>
                <a:gd name="T20" fmla="*/ 3 w 56"/>
                <a:gd name="T21" fmla="*/ 8 h 15"/>
                <a:gd name="T22" fmla="*/ 5 w 56"/>
                <a:gd name="T23" fmla="*/ 10 h 15"/>
                <a:gd name="T24" fmla="*/ 9 w 56"/>
                <a:gd name="T25" fmla="*/ 10 h 15"/>
                <a:gd name="T26" fmla="*/ 14 w 56"/>
                <a:gd name="T27" fmla="*/ 10 h 15"/>
                <a:gd name="T28" fmla="*/ 17 w 56"/>
                <a:gd name="T29" fmla="*/ 10 h 15"/>
                <a:gd name="T30" fmla="*/ 21 w 56"/>
                <a:gd name="T31" fmla="*/ 9 h 15"/>
                <a:gd name="T32" fmla="*/ 24 w 56"/>
                <a:gd name="T33" fmla="*/ 8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20" name="Freeform 57"/>
            <p:cNvSpPr>
              <a:spLocks/>
            </p:cNvSpPr>
            <p:nvPr/>
          </p:nvSpPr>
          <p:spPr bwMode="auto">
            <a:xfrm>
              <a:off x="4402" y="753"/>
              <a:ext cx="46" cy="75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3 h 86"/>
                <a:gd name="T4" fmla="*/ 4 w 52"/>
                <a:gd name="T5" fmla="*/ 8 h 86"/>
                <a:gd name="T6" fmla="*/ 9 w 52"/>
                <a:gd name="T7" fmla="*/ 13 h 86"/>
                <a:gd name="T8" fmla="*/ 13 w 52"/>
                <a:gd name="T9" fmla="*/ 18 h 86"/>
                <a:gd name="T10" fmla="*/ 19 w 52"/>
                <a:gd name="T11" fmla="*/ 25 h 86"/>
                <a:gd name="T12" fmla="*/ 24 w 52"/>
                <a:gd name="T13" fmla="*/ 32 h 86"/>
                <a:gd name="T14" fmla="*/ 27 w 52"/>
                <a:gd name="T15" fmla="*/ 38 h 86"/>
                <a:gd name="T16" fmla="*/ 28 w 52"/>
                <a:gd name="T17" fmla="*/ 44 h 86"/>
                <a:gd name="T18" fmla="*/ 27 w 52"/>
                <a:gd name="T19" fmla="*/ 37 h 86"/>
                <a:gd name="T20" fmla="*/ 24 w 52"/>
                <a:gd name="T21" fmla="*/ 29 h 86"/>
                <a:gd name="T22" fmla="*/ 19 w 52"/>
                <a:gd name="T23" fmla="*/ 21 h 86"/>
                <a:gd name="T24" fmla="*/ 15 w 52"/>
                <a:gd name="T25" fmla="*/ 13 h 86"/>
                <a:gd name="T26" fmla="*/ 11 w 52"/>
                <a:gd name="T27" fmla="*/ 7 h 86"/>
                <a:gd name="T28" fmla="*/ 7 w 52"/>
                <a:gd name="T29" fmla="*/ 3 h 86"/>
                <a:gd name="T30" fmla="*/ 4 w 52"/>
                <a:gd name="T31" fmla="*/ 0 h 86"/>
                <a:gd name="T32" fmla="*/ 0 w 52"/>
                <a:gd name="T33" fmla="*/ 3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21" name="Freeform 58"/>
            <p:cNvSpPr>
              <a:spLocks/>
            </p:cNvSpPr>
            <p:nvPr/>
          </p:nvSpPr>
          <p:spPr bwMode="auto">
            <a:xfrm>
              <a:off x="4424" y="743"/>
              <a:ext cx="29" cy="54"/>
            </a:xfrm>
            <a:custGeom>
              <a:avLst/>
              <a:gdLst>
                <a:gd name="T0" fmla="*/ 15 w 34"/>
                <a:gd name="T1" fmla="*/ 31 h 62"/>
                <a:gd name="T2" fmla="*/ 13 w 34"/>
                <a:gd name="T3" fmla="*/ 21 h 62"/>
                <a:gd name="T4" fmla="*/ 8 w 34"/>
                <a:gd name="T5" fmla="*/ 10 h 62"/>
                <a:gd name="T6" fmla="*/ 3 w 34"/>
                <a:gd name="T7" fmla="*/ 3 h 62"/>
                <a:gd name="T8" fmla="*/ 0 w 34"/>
                <a:gd name="T9" fmla="*/ 0 h 62"/>
                <a:gd name="T10" fmla="*/ 0 w 34"/>
                <a:gd name="T11" fmla="*/ 3 h 62"/>
                <a:gd name="T12" fmla="*/ 3 w 34"/>
                <a:gd name="T13" fmla="*/ 6 h 62"/>
                <a:gd name="T14" fmla="*/ 3 w 34"/>
                <a:gd name="T15" fmla="*/ 10 h 62"/>
                <a:gd name="T16" fmla="*/ 7 w 34"/>
                <a:gd name="T17" fmla="*/ 15 h 62"/>
                <a:gd name="T18" fmla="*/ 9 w 34"/>
                <a:gd name="T19" fmla="*/ 20 h 62"/>
                <a:gd name="T20" fmla="*/ 12 w 34"/>
                <a:gd name="T21" fmla="*/ 24 h 62"/>
                <a:gd name="T22" fmla="*/ 14 w 34"/>
                <a:gd name="T23" fmla="*/ 28 h 62"/>
                <a:gd name="T24" fmla="*/ 15 w 34"/>
                <a:gd name="T25" fmla="*/ 31 h 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22" name="Freeform 59"/>
            <p:cNvSpPr>
              <a:spLocks/>
            </p:cNvSpPr>
            <p:nvPr/>
          </p:nvSpPr>
          <p:spPr bwMode="auto">
            <a:xfrm>
              <a:off x="4580" y="948"/>
              <a:ext cx="84" cy="289"/>
            </a:xfrm>
            <a:custGeom>
              <a:avLst/>
              <a:gdLst>
                <a:gd name="T0" fmla="*/ 8 w 95"/>
                <a:gd name="T1" fmla="*/ 170 h 330"/>
                <a:gd name="T2" fmla="*/ 5 w 95"/>
                <a:gd name="T3" fmla="*/ 170 h 330"/>
                <a:gd name="T4" fmla="*/ 4 w 95"/>
                <a:gd name="T5" fmla="*/ 170 h 330"/>
                <a:gd name="T6" fmla="*/ 3 w 95"/>
                <a:gd name="T7" fmla="*/ 169 h 330"/>
                <a:gd name="T8" fmla="*/ 0 w 95"/>
                <a:gd name="T9" fmla="*/ 169 h 330"/>
                <a:gd name="T10" fmla="*/ 19 w 95"/>
                <a:gd name="T11" fmla="*/ 149 h 330"/>
                <a:gd name="T12" fmla="*/ 33 w 95"/>
                <a:gd name="T13" fmla="*/ 127 h 330"/>
                <a:gd name="T14" fmla="*/ 41 w 95"/>
                <a:gd name="T15" fmla="*/ 102 h 330"/>
                <a:gd name="T16" fmla="*/ 44 w 95"/>
                <a:gd name="T17" fmla="*/ 79 h 330"/>
                <a:gd name="T18" fmla="*/ 45 w 95"/>
                <a:gd name="T19" fmla="*/ 57 h 330"/>
                <a:gd name="T20" fmla="*/ 44 w 95"/>
                <a:gd name="T21" fmla="*/ 35 h 330"/>
                <a:gd name="T22" fmla="*/ 43 w 95"/>
                <a:gd name="T23" fmla="*/ 17 h 330"/>
                <a:gd name="T24" fmla="*/ 40 w 95"/>
                <a:gd name="T25" fmla="*/ 0 h 330"/>
                <a:gd name="T26" fmla="*/ 46 w 95"/>
                <a:gd name="T27" fmla="*/ 13 h 330"/>
                <a:gd name="T28" fmla="*/ 50 w 95"/>
                <a:gd name="T29" fmla="*/ 33 h 330"/>
                <a:gd name="T30" fmla="*/ 50 w 95"/>
                <a:gd name="T31" fmla="*/ 57 h 330"/>
                <a:gd name="T32" fmla="*/ 50 w 95"/>
                <a:gd name="T33" fmla="*/ 83 h 330"/>
                <a:gd name="T34" fmla="*/ 44 w 95"/>
                <a:gd name="T35" fmla="*/ 110 h 330"/>
                <a:gd name="T36" fmla="*/ 36 w 95"/>
                <a:gd name="T37" fmla="*/ 135 h 330"/>
                <a:gd name="T38" fmla="*/ 24 w 95"/>
                <a:gd name="T39" fmla="*/ 155 h 330"/>
                <a:gd name="T40" fmla="*/ 8 w 95"/>
                <a:gd name="T41" fmla="*/ 170 h 3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23" name="Freeform 60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40 w 64"/>
                <a:gd name="T1" fmla="*/ 23 h 46"/>
                <a:gd name="T2" fmla="*/ 36 w 64"/>
                <a:gd name="T3" fmla="*/ 18 h 46"/>
                <a:gd name="T4" fmla="*/ 30 w 64"/>
                <a:gd name="T5" fmla="*/ 13 h 46"/>
                <a:gd name="T6" fmla="*/ 24 w 64"/>
                <a:gd name="T7" fmla="*/ 10 h 46"/>
                <a:gd name="T8" fmla="*/ 18 w 64"/>
                <a:gd name="T9" fmla="*/ 6 h 46"/>
                <a:gd name="T10" fmla="*/ 12 w 64"/>
                <a:gd name="T11" fmla="*/ 3 h 46"/>
                <a:gd name="T12" fmla="*/ 5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3 h 46"/>
                <a:gd name="T20" fmla="*/ 4 w 64"/>
                <a:gd name="T21" fmla="*/ 4 h 46"/>
                <a:gd name="T22" fmla="*/ 7 w 64"/>
                <a:gd name="T23" fmla="*/ 7 h 46"/>
                <a:gd name="T24" fmla="*/ 14 w 64"/>
                <a:gd name="T25" fmla="*/ 10 h 46"/>
                <a:gd name="T26" fmla="*/ 20 w 64"/>
                <a:gd name="T27" fmla="*/ 13 h 46"/>
                <a:gd name="T28" fmla="*/ 28 w 64"/>
                <a:gd name="T29" fmla="*/ 15 h 46"/>
                <a:gd name="T30" fmla="*/ 34 w 64"/>
                <a:gd name="T31" fmla="*/ 19 h 46"/>
                <a:gd name="T32" fmla="*/ 40 w 64"/>
                <a:gd name="T33" fmla="*/ 2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24" name="Freeform 61"/>
            <p:cNvSpPr>
              <a:spLocks/>
            </p:cNvSpPr>
            <p:nvPr/>
          </p:nvSpPr>
          <p:spPr bwMode="auto">
            <a:xfrm>
              <a:off x="4590" y="964"/>
              <a:ext cx="69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8 w 78"/>
                <a:gd name="T5" fmla="*/ 3 h 68"/>
                <a:gd name="T6" fmla="*/ 12 w 78"/>
                <a:gd name="T7" fmla="*/ 4 h 68"/>
                <a:gd name="T8" fmla="*/ 20 w 78"/>
                <a:gd name="T9" fmla="*/ 9 h 68"/>
                <a:gd name="T10" fmla="*/ 27 w 78"/>
                <a:gd name="T11" fmla="*/ 14 h 68"/>
                <a:gd name="T12" fmla="*/ 35 w 78"/>
                <a:gd name="T13" fmla="*/ 20 h 68"/>
                <a:gd name="T14" fmla="*/ 39 w 78"/>
                <a:gd name="T15" fmla="*/ 27 h 68"/>
                <a:gd name="T16" fmla="*/ 42 w 78"/>
                <a:gd name="T17" fmla="*/ 33 h 68"/>
                <a:gd name="T18" fmla="*/ 37 w 78"/>
                <a:gd name="T19" fmla="*/ 30 h 68"/>
                <a:gd name="T20" fmla="*/ 31 w 78"/>
                <a:gd name="T21" fmla="*/ 25 h 68"/>
                <a:gd name="T22" fmla="*/ 24 w 78"/>
                <a:gd name="T23" fmla="*/ 20 h 68"/>
                <a:gd name="T24" fmla="*/ 17 w 78"/>
                <a:gd name="T25" fmla="*/ 15 h 68"/>
                <a:gd name="T26" fmla="*/ 10 w 78"/>
                <a:gd name="T27" fmla="*/ 10 h 68"/>
                <a:gd name="T28" fmla="*/ 4 w 78"/>
                <a:gd name="T29" fmla="*/ 6 h 68"/>
                <a:gd name="T30" fmla="*/ 2 w 78"/>
                <a:gd name="T31" fmla="*/ 3 h 68"/>
                <a:gd name="T32" fmla="*/ 0 w 78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25" name="Freeform 62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3 w 91"/>
                <a:gd name="T3" fmla="*/ 0 h 85"/>
                <a:gd name="T4" fmla="*/ 8 w 91"/>
                <a:gd name="T5" fmla="*/ 4 h 85"/>
                <a:gd name="T6" fmla="*/ 14 w 91"/>
                <a:gd name="T7" fmla="*/ 9 h 85"/>
                <a:gd name="T8" fmla="*/ 21 w 91"/>
                <a:gd name="T9" fmla="*/ 15 h 85"/>
                <a:gd name="T10" fmla="*/ 28 w 91"/>
                <a:gd name="T11" fmla="*/ 23 h 85"/>
                <a:gd name="T12" fmla="*/ 36 w 91"/>
                <a:gd name="T13" fmla="*/ 32 h 85"/>
                <a:gd name="T14" fmla="*/ 42 w 91"/>
                <a:gd name="T15" fmla="*/ 40 h 85"/>
                <a:gd name="T16" fmla="*/ 45 w 91"/>
                <a:gd name="T17" fmla="*/ 49 h 85"/>
                <a:gd name="T18" fmla="*/ 42 w 91"/>
                <a:gd name="T19" fmla="*/ 45 h 85"/>
                <a:gd name="T20" fmla="*/ 36 w 91"/>
                <a:gd name="T21" fmla="*/ 39 h 85"/>
                <a:gd name="T22" fmla="*/ 28 w 91"/>
                <a:gd name="T23" fmla="*/ 32 h 85"/>
                <a:gd name="T24" fmla="*/ 20 w 91"/>
                <a:gd name="T25" fmla="*/ 24 h 85"/>
                <a:gd name="T26" fmla="*/ 11 w 91"/>
                <a:gd name="T27" fmla="*/ 17 h 85"/>
                <a:gd name="T28" fmla="*/ 5 w 91"/>
                <a:gd name="T29" fmla="*/ 10 h 85"/>
                <a:gd name="T30" fmla="*/ 2 w 91"/>
                <a:gd name="T31" fmla="*/ 4 h 85"/>
                <a:gd name="T32" fmla="*/ 0 w 91"/>
                <a:gd name="T33" fmla="*/ 0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26" name="Freeform 63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3 w 101"/>
                <a:gd name="T3" fmla="*/ 0 h 78"/>
                <a:gd name="T4" fmla="*/ 10 w 101"/>
                <a:gd name="T5" fmla="*/ 4 h 78"/>
                <a:gd name="T6" fmla="*/ 17 w 101"/>
                <a:gd name="T7" fmla="*/ 7 h 78"/>
                <a:gd name="T8" fmla="*/ 25 w 101"/>
                <a:gd name="T9" fmla="*/ 14 h 78"/>
                <a:gd name="T10" fmla="*/ 33 w 101"/>
                <a:gd name="T11" fmla="*/ 22 h 78"/>
                <a:gd name="T12" fmla="*/ 41 w 101"/>
                <a:gd name="T13" fmla="*/ 31 h 78"/>
                <a:gd name="T14" fmla="*/ 48 w 101"/>
                <a:gd name="T15" fmla="*/ 38 h 78"/>
                <a:gd name="T16" fmla="*/ 51 w 101"/>
                <a:gd name="T17" fmla="*/ 46 h 78"/>
                <a:gd name="T18" fmla="*/ 47 w 101"/>
                <a:gd name="T19" fmla="*/ 43 h 78"/>
                <a:gd name="T20" fmla="*/ 40 w 101"/>
                <a:gd name="T21" fmla="*/ 37 h 78"/>
                <a:gd name="T22" fmla="*/ 32 w 101"/>
                <a:gd name="T23" fmla="*/ 31 h 78"/>
                <a:gd name="T24" fmla="*/ 22 w 101"/>
                <a:gd name="T25" fmla="*/ 22 h 78"/>
                <a:gd name="T26" fmla="*/ 14 w 101"/>
                <a:gd name="T27" fmla="*/ 15 h 78"/>
                <a:gd name="T28" fmla="*/ 7 w 101"/>
                <a:gd name="T29" fmla="*/ 9 h 78"/>
                <a:gd name="T30" fmla="*/ 3 w 101"/>
                <a:gd name="T31" fmla="*/ 4 h 78"/>
                <a:gd name="T32" fmla="*/ 0 w 101"/>
                <a:gd name="T33" fmla="*/ 1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27" name="Freeform 64"/>
            <p:cNvSpPr>
              <a:spLocks/>
            </p:cNvSpPr>
            <p:nvPr/>
          </p:nvSpPr>
          <p:spPr bwMode="auto">
            <a:xfrm>
              <a:off x="4562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3 w 91"/>
                <a:gd name="T3" fmla="*/ 0 h 69"/>
                <a:gd name="T4" fmla="*/ 8 w 91"/>
                <a:gd name="T5" fmla="*/ 4 h 69"/>
                <a:gd name="T6" fmla="*/ 15 w 91"/>
                <a:gd name="T7" fmla="*/ 7 h 69"/>
                <a:gd name="T8" fmla="*/ 23 w 91"/>
                <a:gd name="T9" fmla="*/ 12 h 69"/>
                <a:gd name="T10" fmla="*/ 30 w 91"/>
                <a:gd name="T11" fmla="*/ 19 h 69"/>
                <a:gd name="T12" fmla="*/ 37 w 91"/>
                <a:gd name="T13" fmla="*/ 26 h 69"/>
                <a:gd name="T14" fmla="*/ 43 w 91"/>
                <a:gd name="T15" fmla="*/ 32 h 69"/>
                <a:gd name="T16" fmla="*/ 45 w 91"/>
                <a:gd name="T17" fmla="*/ 37 h 69"/>
                <a:gd name="T18" fmla="*/ 42 w 91"/>
                <a:gd name="T19" fmla="*/ 34 h 69"/>
                <a:gd name="T20" fmla="*/ 34 w 91"/>
                <a:gd name="T21" fmla="*/ 30 h 69"/>
                <a:gd name="T22" fmla="*/ 26 w 91"/>
                <a:gd name="T23" fmla="*/ 25 h 69"/>
                <a:gd name="T24" fmla="*/ 18 w 91"/>
                <a:gd name="T25" fmla="*/ 19 h 69"/>
                <a:gd name="T26" fmla="*/ 10 w 91"/>
                <a:gd name="T27" fmla="*/ 13 h 69"/>
                <a:gd name="T28" fmla="*/ 4 w 91"/>
                <a:gd name="T29" fmla="*/ 8 h 69"/>
                <a:gd name="T30" fmla="*/ 1 w 91"/>
                <a:gd name="T31" fmla="*/ 4 h 69"/>
                <a:gd name="T32" fmla="*/ 0 w 91"/>
                <a:gd name="T33" fmla="*/ 1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28" name="Freeform 65"/>
            <p:cNvSpPr>
              <a:spLocks/>
            </p:cNvSpPr>
            <p:nvPr/>
          </p:nvSpPr>
          <p:spPr bwMode="auto">
            <a:xfrm>
              <a:off x="4562" y="1141"/>
              <a:ext cx="67" cy="51"/>
            </a:xfrm>
            <a:custGeom>
              <a:avLst/>
              <a:gdLst>
                <a:gd name="T0" fmla="*/ 0 w 75"/>
                <a:gd name="T1" fmla="*/ 1 h 58"/>
                <a:gd name="T2" fmla="*/ 4 w 75"/>
                <a:gd name="T3" fmla="*/ 0 h 58"/>
                <a:gd name="T4" fmla="*/ 8 w 75"/>
                <a:gd name="T5" fmla="*/ 1 h 58"/>
                <a:gd name="T6" fmla="*/ 13 w 75"/>
                <a:gd name="T7" fmla="*/ 4 h 58"/>
                <a:gd name="T8" fmla="*/ 21 w 75"/>
                <a:gd name="T9" fmla="*/ 7 h 58"/>
                <a:gd name="T10" fmla="*/ 29 w 75"/>
                <a:gd name="T11" fmla="*/ 11 h 58"/>
                <a:gd name="T12" fmla="*/ 34 w 75"/>
                <a:gd name="T13" fmla="*/ 18 h 58"/>
                <a:gd name="T14" fmla="*/ 40 w 75"/>
                <a:gd name="T15" fmla="*/ 24 h 58"/>
                <a:gd name="T16" fmla="*/ 43 w 75"/>
                <a:gd name="T17" fmla="*/ 31 h 58"/>
                <a:gd name="T18" fmla="*/ 38 w 75"/>
                <a:gd name="T19" fmla="*/ 27 h 58"/>
                <a:gd name="T20" fmla="*/ 33 w 75"/>
                <a:gd name="T21" fmla="*/ 23 h 58"/>
                <a:gd name="T22" fmla="*/ 24 w 75"/>
                <a:gd name="T23" fmla="*/ 19 h 58"/>
                <a:gd name="T24" fmla="*/ 17 w 75"/>
                <a:gd name="T25" fmla="*/ 15 h 58"/>
                <a:gd name="T26" fmla="*/ 10 w 75"/>
                <a:gd name="T27" fmla="*/ 10 h 58"/>
                <a:gd name="T28" fmla="*/ 4 w 75"/>
                <a:gd name="T29" fmla="*/ 6 h 58"/>
                <a:gd name="T30" fmla="*/ 1 w 75"/>
                <a:gd name="T31" fmla="*/ 4 h 58"/>
                <a:gd name="T32" fmla="*/ 0 w 75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29" name="Freeform 66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4 w 46"/>
                <a:gd name="T5" fmla="*/ 0 h 15"/>
                <a:gd name="T6" fmla="*/ 9 w 46"/>
                <a:gd name="T7" fmla="*/ 0 h 15"/>
                <a:gd name="T8" fmla="*/ 13 w 46"/>
                <a:gd name="T9" fmla="*/ 0 h 15"/>
                <a:gd name="T10" fmla="*/ 19 w 46"/>
                <a:gd name="T11" fmla="*/ 2 h 15"/>
                <a:gd name="T12" fmla="*/ 22 w 46"/>
                <a:gd name="T13" fmla="*/ 4 h 15"/>
                <a:gd name="T14" fmla="*/ 25 w 46"/>
                <a:gd name="T15" fmla="*/ 7 h 15"/>
                <a:gd name="T16" fmla="*/ 26 w 46"/>
                <a:gd name="T17" fmla="*/ 10 h 15"/>
                <a:gd name="T18" fmla="*/ 23 w 46"/>
                <a:gd name="T19" fmla="*/ 7 h 15"/>
                <a:gd name="T20" fmla="*/ 19 w 46"/>
                <a:gd name="T21" fmla="*/ 7 h 15"/>
                <a:gd name="T22" fmla="*/ 13 w 46"/>
                <a:gd name="T23" fmla="*/ 7 h 15"/>
                <a:gd name="T24" fmla="*/ 9 w 46"/>
                <a:gd name="T25" fmla="*/ 7 h 15"/>
                <a:gd name="T26" fmla="*/ 4 w 46"/>
                <a:gd name="T27" fmla="*/ 7 h 15"/>
                <a:gd name="T28" fmla="*/ 2 w 46"/>
                <a:gd name="T29" fmla="*/ 7 h 15"/>
                <a:gd name="T30" fmla="*/ 0 w 46"/>
                <a:gd name="T31" fmla="*/ 7 h 15"/>
                <a:gd name="T32" fmla="*/ 0 w 46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0" name="Freeform 67"/>
            <p:cNvSpPr>
              <a:spLocks/>
            </p:cNvSpPr>
            <p:nvPr/>
          </p:nvSpPr>
          <p:spPr bwMode="auto">
            <a:xfrm>
              <a:off x="4587" y="986"/>
              <a:ext cx="73" cy="67"/>
            </a:xfrm>
            <a:custGeom>
              <a:avLst/>
              <a:gdLst>
                <a:gd name="T0" fmla="*/ 0 w 84"/>
                <a:gd name="T1" fmla="*/ 2 h 76"/>
                <a:gd name="T2" fmla="*/ 3 w 84"/>
                <a:gd name="T3" fmla="*/ 0 h 76"/>
                <a:gd name="T4" fmla="*/ 8 w 84"/>
                <a:gd name="T5" fmla="*/ 4 h 76"/>
                <a:gd name="T6" fmla="*/ 13 w 84"/>
                <a:gd name="T7" fmla="*/ 7 h 76"/>
                <a:gd name="T8" fmla="*/ 20 w 84"/>
                <a:gd name="T9" fmla="*/ 11 h 76"/>
                <a:gd name="T10" fmla="*/ 27 w 84"/>
                <a:gd name="T11" fmla="*/ 19 h 76"/>
                <a:gd name="T12" fmla="*/ 32 w 84"/>
                <a:gd name="T13" fmla="*/ 26 h 76"/>
                <a:gd name="T14" fmla="*/ 37 w 84"/>
                <a:gd name="T15" fmla="*/ 34 h 76"/>
                <a:gd name="T16" fmla="*/ 42 w 84"/>
                <a:gd name="T17" fmla="*/ 41 h 76"/>
                <a:gd name="T18" fmla="*/ 37 w 84"/>
                <a:gd name="T19" fmla="*/ 38 h 76"/>
                <a:gd name="T20" fmla="*/ 32 w 84"/>
                <a:gd name="T21" fmla="*/ 33 h 76"/>
                <a:gd name="T22" fmla="*/ 26 w 84"/>
                <a:gd name="T23" fmla="*/ 26 h 76"/>
                <a:gd name="T24" fmla="*/ 18 w 84"/>
                <a:gd name="T25" fmla="*/ 20 h 76"/>
                <a:gd name="T26" fmla="*/ 11 w 84"/>
                <a:gd name="T27" fmla="*/ 15 h 76"/>
                <a:gd name="T28" fmla="*/ 4 w 84"/>
                <a:gd name="T29" fmla="*/ 9 h 76"/>
                <a:gd name="T30" fmla="*/ 1 w 84"/>
                <a:gd name="T31" fmla="*/ 4 h 76"/>
                <a:gd name="T32" fmla="*/ 0 w 84"/>
                <a:gd name="T33" fmla="*/ 2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1" name="Freeform 68"/>
            <p:cNvSpPr>
              <a:spLocks/>
            </p:cNvSpPr>
            <p:nvPr/>
          </p:nvSpPr>
          <p:spPr bwMode="auto">
            <a:xfrm>
              <a:off x="4573" y="1034"/>
              <a:ext cx="84" cy="68"/>
            </a:xfrm>
            <a:custGeom>
              <a:avLst/>
              <a:gdLst>
                <a:gd name="T0" fmla="*/ 0 w 96"/>
                <a:gd name="T1" fmla="*/ 1 h 77"/>
                <a:gd name="T2" fmla="*/ 4 w 96"/>
                <a:gd name="T3" fmla="*/ 0 h 77"/>
                <a:gd name="T4" fmla="*/ 9 w 96"/>
                <a:gd name="T5" fmla="*/ 4 h 77"/>
                <a:gd name="T6" fmla="*/ 17 w 96"/>
                <a:gd name="T7" fmla="*/ 7 h 77"/>
                <a:gd name="T8" fmla="*/ 25 w 96"/>
                <a:gd name="T9" fmla="*/ 12 h 77"/>
                <a:gd name="T10" fmla="*/ 33 w 96"/>
                <a:gd name="T11" fmla="*/ 20 h 77"/>
                <a:gd name="T12" fmla="*/ 40 w 96"/>
                <a:gd name="T13" fmla="*/ 26 h 77"/>
                <a:gd name="T14" fmla="*/ 46 w 96"/>
                <a:gd name="T15" fmla="*/ 34 h 77"/>
                <a:gd name="T16" fmla="*/ 50 w 96"/>
                <a:gd name="T17" fmla="*/ 42 h 77"/>
                <a:gd name="T18" fmla="*/ 46 w 96"/>
                <a:gd name="T19" fmla="*/ 39 h 77"/>
                <a:gd name="T20" fmla="*/ 40 w 96"/>
                <a:gd name="T21" fmla="*/ 34 h 77"/>
                <a:gd name="T22" fmla="*/ 31 w 96"/>
                <a:gd name="T23" fmla="*/ 28 h 77"/>
                <a:gd name="T24" fmla="*/ 22 w 96"/>
                <a:gd name="T25" fmla="*/ 20 h 77"/>
                <a:gd name="T26" fmla="*/ 13 w 96"/>
                <a:gd name="T27" fmla="*/ 14 h 77"/>
                <a:gd name="T28" fmla="*/ 6 w 96"/>
                <a:gd name="T29" fmla="*/ 8 h 77"/>
                <a:gd name="T30" fmla="*/ 2 w 96"/>
                <a:gd name="T31" fmla="*/ 4 h 77"/>
                <a:gd name="T32" fmla="*/ 0 w 96"/>
                <a:gd name="T33" fmla="*/ 1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2" name="Freeform 69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3 w 93"/>
                <a:gd name="T3" fmla="*/ 0 h 57"/>
                <a:gd name="T4" fmla="*/ 7 w 93"/>
                <a:gd name="T5" fmla="*/ 2 h 57"/>
                <a:gd name="T6" fmla="*/ 13 w 93"/>
                <a:gd name="T7" fmla="*/ 4 h 57"/>
                <a:gd name="T8" fmla="*/ 21 w 93"/>
                <a:gd name="T9" fmla="*/ 9 h 57"/>
                <a:gd name="T10" fmla="*/ 28 w 93"/>
                <a:gd name="T11" fmla="*/ 13 h 57"/>
                <a:gd name="T12" fmla="*/ 34 w 93"/>
                <a:gd name="T13" fmla="*/ 19 h 57"/>
                <a:gd name="T14" fmla="*/ 40 w 93"/>
                <a:gd name="T15" fmla="*/ 26 h 57"/>
                <a:gd name="T16" fmla="*/ 44 w 93"/>
                <a:gd name="T17" fmla="*/ 33 h 57"/>
                <a:gd name="T18" fmla="*/ 40 w 93"/>
                <a:gd name="T19" fmla="*/ 30 h 57"/>
                <a:gd name="T20" fmla="*/ 34 w 93"/>
                <a:gd name="T21" fmla="*/ 26 h 57"/>
                <a:gd name="T22" fmla="*/ 25 w 93"/>
                <a:gd name="T23" fmla="*/ 21 h 57"/>
                <a:gd name="T24" fmla="*/ 18 w 93"/>
                <a:gd name="T25" fmla="*/ 16 h 57"/>
                <a:gd name="T26" fmla="*/ 11 w 93"/>
                <a:gd name="T27" fmla="*/ 11 h 57"/>
                <a:gd name="T28" fmla="*/ 5 w 93"/>
                <a:gd name="T29" fmla="*/ 6 h 57"/>
                <a:gd name="T30" fmla="*/ 1 w 93"/>
                <a:gd name="T31" fmla="*/ 4 h 57"/>
                <a:gd name="T32" fmla="*/ 0 w 93"/>
                <a:gd name="T33" fmla="*/ 1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3" name="Freeform 70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3 w 68"/>
                <a:gd name="T3" fmla="*/ 0 h 58"/>
                <a:gd name="T4" fmla="*/ 7 w 68"/>
                <a:gd name="T5" fmla="*/ 3 h 58"/>
                <a:gd name="T6" fmla="*/ 12 w 68"/>
                <a:gd name="T7" fmla="*/ 6 h 58"/>
                <a:gd name="T8" fmla="*/ 18 w 68"/>
                <a:gd name="T9" fmla="*/ 10 h 58"/>
                <a:gd name="T10" fmla="*/ 24 w 68"/>
                <a:gd name="T11" fmla="*/ 15 h 58"/>
                <a:gd name="T12" fmla="*/ 29 w 68"/>
                <a:gd name="T13" fmla="*/ 21 h 58"/>
                <a:gd name="T14" fmla="*/ 32 w 68"/>
                <a:gd name="T15" fmla="*/ 24 h 58"/>
                <a:gd name="T16" fmla="*/ 33 w 68"/>
                <a:gd name="T17" fmla="*/ 28 h 58"/>
                <a:gd name="T18" fmla="*/ 31 w 68"/>
                <a:gd name="T19" fmla="*/ 25 h 58"/>
                <a:gd name="T20" fmla="*/ 26 w 68"/>
                <a:gd name="T21" fmla="*/ 22 h 58"/>
                <a:gd name="T22" fmla="*/ 20 w 68"/>
                <a:gd name="T23" fmla="*/ 18 h 58"/>
                <a:gd name="T24" fmla="*/ 15 w 68"/>
                <a:gd name="T25" fmla="*/ 14 h 58"/>
                <a:gd name="T26" fmla="*/ 9 w 68"/>
                <a:gd name="T27" fmla="*/ 10 h 58"/>
                <a:gd name="T28" fmla="*/ 5 w 68"/>
                <a:gd name="T29" fmla="*/ 6 h 58"/>
                <a:gd name="T30" fmla="*/ 3 w 68"/>
                <a:gd name="T31" fmla="*/ 3 h 58"/>
                <a:gd name="T32" fmla="*/ 0 w 68"/>
                <a:gd name="T33" fmla="*/ 0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4" name="Freeform 71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5 w 51"/>
                <a:gd name="T5" fmla="*/ 0 h 23"/>
                <a:gd name="T6" fmla="*/ 10 w 51"/>
                <a:gd name="T7" fmla="*/ 1 h 23"/>
                <a:gd name="T8" fmla="*/ 15 w 51"/>
                <a:gd name="T9" fmla="*/ 3 h 23"/>
                <a:gd name="T10" fmla="*/ 19 w 51"/>
                <a:gd name="T11" fmla="*/ 5 h 23"/>
                <a:gd name="T12" fmla="*/ 23 w 51"/>
                <a:gd name="T13" fmla="*/ 6 h 23"/>
                <a:gd name="T14" fmla="*/ 26 w 51"/>
                <a:gd name="T15" fmla="*/ 12 h 23"/>
                <a:gd name="T16" fmla="*/ 27 w 51"/>
                <a:gd name="T17" fmla="*/ 15 h 23"/>
                <a:gd name="T18" fmla="*/ 24 w 51"/>
                <a:gd name="T19" fmla="*/ 12 h 23"/>
                <a:gd name="T20" fmla="*/ 20 w 51"/>
                <a:gd name="T21" fmla="*/ 10 h 23"/>
                <a:gd name="T22" fmla="*/ 15 w 51"/>
                <a:gd name="T23" fmla="*/ 8 h 23"/>
                <a:gd name="T24" fmla="*/ 10 w 51"/>
                <a:gd name="T25" fmla="*/ 5 h 23"/>
                <a:gd name="T26" fmla="*/ 5 w 51"/>
                <a:gd name="T27" fmla="*/ 5 h 23"/>
                <a:gd name="T28" fmla="*/ 4 w 51"/>
                <a:gd name="T29" fmla="*/ 5 h 23"/>
                <a:gd name="T30" fmla="*/ 0 w 51"/>
                <a:gd name="T31" fmla="*/ 5 h 23"/>
                <a:gd name="T32" fmla="*/ 0 w 51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5" name="Freeform 72"/>
            <p:cNvSpPr>
              <a:spLocks/>
            </p:cNvSpPr>
            <p:nvPr/>
          </p:nvSpPr>
          <p:spPr bwMode="auto">
            <a:xfrm>
              <a:off x="4615" y="932"/>
              <a:ext cx="35" cy="40"/>
            </a:xfrm>
            <a:custGeom>
              <a:avLst/>
              <a:gdLst>
                <a:gd name="T0" fmla="*/ 21 w 40"/>
                <a:gd name="T1" fmla="*/ 23 h 46"/>
                <a:gd name="T2" fmla="*/ 19 w 40"/>
                <a:gd name="T3" fmla="*/ 22 h 46"/>
                <a:gd name="T4" fmla="*/ 16 w 40"/>
                <a:gd name="T5" fmla="*/ 19 h 46"/>
                <a:gd name="T6" fmla="*/ 12 w 40"/>
                <a:gd name="T7" fmla="*/ 16 h 46"/>
                <a:gd name="T8" fmla="*/ 8 w 40"/>
                <a:gd name="T9" fmla="*/ 13 h 46"/>
                <a:gd name="T10" fmla="*/ 4 w 40"/>
                <a:gd name="T11" fmla="*/ 10 h 46"/>
                <a:gd name="T12" fmla="*/ 2 w 40"/>
                <a:gd name="T13" fmla="*/ 6 h 46"/>
                <a:gd name="T14" fmla="*/ 0 w 40"/>
                <a:gd name="T15" fmla="*/ 3 h 46"/>
                <a:gd name="T16" fmla="*/ 2 w 40"/>
                <a:gd name="T17" fmla="*/ 1 h 46"/>
                <a:gd name="T18" fmla="*/ 4 w 40"/>
                <a:gd name="T19" fmla="*/ 0 h 46"/>
                <a:gd name="T20" fmla="*/ 7 w 40"/>
                <a:gd name="T21" fmla="*/ 3 h 46"/>
                <a:gd name="T22" fmla="*/ 9 w 40"/>
                <a:gd name="T23" fmla="*/ 4 h 46"/>
                <a:gd name="T24" fmla="*/ 12 w 40"/>
                <a:gd name="T25" fmla="*/ 8 h 46"/>
                <a:gd name="T26" fmla="*/ 15 w 40"/>
                <a:gd name="T27" fmla="*/ 13 h 46"/>
                <a:gd name="T28" fmla="*/ 17 w 40"/>
                <a:gd name="T29" fmla="*/ 17 h 46"/>
                <a:gd name="T30" fmla="*/ 19 w 40"/>
                <a:gd name="T31" fmla="*/ 21 h 46"/>
                <a:gd name="T32" fmla="*/ 21 w 40"/>
                <a:gd name="T33" fmla="*/ 2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6" name="Freeform 73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2 w 11"/>
                <a:gd name="T1" fmla="*/ 30 h 54"/>
                <a:gd name="T2" fmla="*/ 3 w 11"/>
                <a:gd name="T3" fmla="*/ 25 h 54"/>
                <a:gd name="T4" fmla="*/ 4 w 11"/>
                <a:gd name="T5" fmla="*/ 14 h 54"/>
                <a:gd name="T6" fmla="*/ 4 w 11"/>
                <a:gd name="T7" fmla="*/ 4 h 54"/>
                <a:gd name="T8" fmla="*/ 2 w 11"/>
                <a:gd name="T9" fmla="*/ 0 h 54"/>
                <a:gd name="T10" fmla="*/ 0 w 11"/>
                <a:gd name="T11" fmla="*/ 4 h 54"/>
                <a:gd name="T12" fmla="*/ 1 w 11"/>
                <a:gd name="T13" fmla="*/ 12 h 54"/>
                <a:gd name="T14" fmla="*/ 2 w 11"/>
                <a:gd name="T15" fmla="*/ 22 h 54"/>
                <a:gd name="T16" fmla="*/ 2 w 11"/>
                <a:gd name="T17" fmla="*/ 3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7" name="Freeform 74"/>
            <p:cNvSpPr>
              <a:spLocks/>
            </p:cNvSpPr>
            <p:nvPr/>
          </p:nvSpPr>
          <p:spPr bwMode="auto">
            <a:xfrm>
              <a:off x="4650" y="928"/>
              <a:ext cx="40" cy="44"/>
            </a:xfrm>
            <a:custGeom>
              <a:avLst/>
              <a:gdLst>
                <a:gd name="T0" fmla="*/ 0 w 46"/>
                <a:gd name="T1" fmla="*/ 26 h 50"/>
                <a:gd name="T2" fmla="*/ 3 w 46"/>
                <a:gd name="T3" fmla="*/ 23 h 50"/>
                <a:gd name="T4" fmla="*/ 6 w 46"/>
                <a:gd name="T5" fmla="*/ 18 h 50"/>
                <a:gd name="T6" fmla="*/ 9 w 46"/>
                <a:gd name="T7" fmla="*/ 14 h 50"/>
                <a:gd name="T8" fmla="*/ 12 w 46"/>
                <a:gd name="T9" fmla="*/ 9 h 50"/>
                <a:gd name="T10" fmla="*/ 15 w 46"/>
                <a:gd name="T11" fmla="*/ 4 h 50"/>
                <a:gd name="T12" fmla="*/ 19 w 46"/>
                <a:gd name="T13" fmla="*/ 3 h 50"/>
                <a:gd name="T14" fmla="*/ 21 w 46"/>
                <a:gd name="T15" fmla="*/ 0 h 50"/>
                <a:gd name="T16" fmla="*/ 23 w 46"/>
                <a:gd name="T17" fmla="*/ 1 h 50"/>
                <a:gd name="T18" fmla="*/ 23 w 46"/>
                <a:gd name="T19" fmla="*/ 4 h 50"/>
                <a:gd name="T20" fmla="*/ 21 w 46"/>
                <a:gd name="T21" fmla="*/ 6 h 50"/>
                <a:gd name="T22" fmla="*/ 17 w 46"/>
                <a:gd name="T23" fmla="*/ 10 h 50"/>
                <a:gd name="T24" fmla="*/ 15 w 46"/>
                <a:gd name="T25" fmla="*/ 14 h 50"/>
                <a:gd name="T26" fmla="*/ 10 w 46"/>
                <a:gd name="T27" fmla="*/ 18 h 50"/>
                <a:gd name="T28" fmla="*/ 6 w 46"/>
                <a:gd name="T29" fmla="*/ 21 h 50"/>
                <a:gd name="T30" fmla="*/ 3 w 46"/>
                <a:gd name="T31" fmla="*/ 24 h 50"/>
                <a:gd name="T32" fmla="*/ 0 w 46"/>
                <a:gd name="T33" fmla="*/ 26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8" name="Freeform 75"/>
            <p:cNvSpPr>
              <a:spLocks/>
            </p:cNvSpPr>
            <p:nvPr/>
          </p:nvSpPr>
          <p:spPr bwMode="auto">
            <a:xfrm>
              <a:off x="4616" y="1204"/>
              <a:ext cx="58" cy="14"/>
            </a:xfrm>
            <a:custGeom>
              <a:avLst/>
              <a:gdLst>
                <a:gd name="T0" fmla="*/ 0 w 67"/>
                <a:gd name="T1" fmla="*/ 2 h 16"/>
                <a:gd name="T2" fmla="*/ 3 w 67"/>
                <a:gd name="T3" fmla="*/ 1 h 16"/>
                <a:gd name="T4" fmla="*/ 9 w 67"/>
                <a:gd name="T5" fmla="*/ 1 h 16"/>
                <a:gd name="T6" fmla="*/ 14 w 67"/>
                <a:gd name="T7" fmla="*/ 0 h 16"/>
                <a:gd name="T8" fmla="*/ 19 w 67"/>
                <a:gd name="T9" fmla="*/ 0 h 16"/>
                <a:gd name="T10" fmla="*/ 24 w 67"/>
                <a:gd name="T11" fmla="*/ 0 h 16"/>
                <a:gd name="T12" fmla="*/ 29 w 67"/>
                <a:gd name="T13" fmla="*/ 2 h 16"/>
                <a:gd name="T14" fmla="*/ 31 w 67"/>
                <a:gd name="T15" fmla="*/ 4 h 16"/>
                <a:gd name="T16" fmla="*/ 32 w 67"/>
                <a:gd name="T17" fmla="*/ 6 h 16"/>
                <a:gd name="T18" fmla="*/ 31 w 67"/>
                <a:gd name="T19" fmla="*/ 8 h 16"/>
                <a:gd name="T20" fmla="*/ 29 w 67"/>
                <a:gd name="T21" fmla="*/ 9 h 16"/>
                <a:gd name="T22" fmla="*/ 25 w 67"/>
                <a:gd name="T23" fmla="*/ 8 h 16"/>
                <a:gd name="T24" fmla="*/ 20 w 67"/>
                <a:gd name="T25" fmla="*/ 7 h 16"/>
                <a:gd name="T26" fmla="*/ 14 w 67"/>
                <a:gd name="T27" fmla="*/ 6 h 16"/>
                <a:gd name="T28" fmla="*/ 9 w 67"/>
                <a:gd name="T29" fmla="*/ 4 h 16"/>
                <a:gd name="T30" fmla="*/ 3 w 67"/>
                <a:gd name="T31" fmla="*/ 4 h 16"/>
                <a:gd name="T32" fmla="*/ 0 w 67"/>
                <a:gd name="T33" fmla="*/ 2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9" name="Freeform 76"/>
            <p:cNvSpPr>
              <a:spLocks/>
            </p:cNvSpPr>
            <p:nvPr/>
          </p:nvSpPr>
          <p:spPr bwMode="auto">
            <a:xfrm>
              <a:off x="4604" y="1216"/>
              <a:ext cx="58" cy="28"/>
            </a:xfrm>
            <a:custGeom>
              <a:avLst/>
              <a:gdLst>
                <a:gd name="T0" fmla="*/ 0 w 64"/>
                <a:gd name="T1" fmla="*/ 0 h 32"/>
                <a:gd name="T2" fmla="*/ 5 w 64"/>
                <a:gd name="T3" fmla="*/ 1 h 32"/>
                <a:gd name="T4" fmla="*/ 11 w 64"/>
                <a:gd name="T5" fmla="*/ 2 h 32"/>
                <a:gd name="T6" fmla="*/ 16 w 64"/>
                <a:gd name="T7" fmla="*/ 4 h 32"/>
                <a:gd name="T8" fmla="*/ 22 w 64"/>
                <a:gd name="T9" fmla="*/ 4 h 32"/>
                <a:gd name="T10" fmla="*/ 29 w 64"/>
                <a:gd name="T11" fmla="*/ 8 h 32"/>
                <a:gd name="T12" fmla="*/ 34 w 64"/>
                <a:gd name="T13" fmla="*/ 10 h 32"/>
                <a:gd name="T14" fmla="*/ 38 w 64"/>
                <a:gd name="T15" fmla="*/ 12 h 32"/>
                <a:gd name="T16" fmla="*/ 40 w 64"/>
                <a:gd name="T17" fmla="*/ 15 h 32"/>
                <a:gd name="T18" fmla="*/ 38 w 64"/>
                <a:gd name="T19" fmla="*/ 17 h 32"/>
                <a:gd name="T20" fmla="*/ 34 w 64"/>
                <a:gd name="T21" fmla="*/ 16 h 32"/>
                <a:gd name="T22" fmla="*/ 28 w 64"/>
                <a:gd name="T23" fmla="*/ 15 h 32"/>
                <a:gd name="T24" fmla="*/ 22 w 64"/>
                <a:gd name="T25" fmla="*/ 11 h 32"/>
                <a:gd name="T26" fmla="*/ 15 w 64"/>
                <a:gd name="T27" fmla="*/ 9 h 32"/>
                <a:gd name="T28" fmla="*/ 8 w 64"/>
                <a:gd name="T29" fmla="*/ 4 h 32"/>
                <a:gd name="T30" fmla="*/ 4 w 64"/>
                <a:gd name="T31" fmla="*/ 3 h 32"/>
                <a:gd name="T32" fmla="*/ 0 w 6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0" name="Freeform 77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4 h 16"/>
                <a:gd name="T2" fmla="*/ 3 w 64"/>
                <a:gd name="T3" fmla="*/ 4 h 16"/>
                <a:gd name="T4" fmla="*/ 5 w 64"/>
                <a:gd name="T5" fmla="*/ 2 h 16"/>
                <a:gd name="T6" fmla="*/ 12 w 64"/>
                <a:gd name="T7" fmla="*/ 1 h 16"/>
                <a:gd name="T8" fmla="*/ 19 w 64"/>
                <a:gd name="T9" fmla="*/ 0 h 16"/>
                <a:gd name="T10" fmla="*/ 25 w 64"/>
                <a:gd name="T11" fmla="*/ 0 h 16"/>
                <a:gd name="T12" fmla="*/ 31 w 64"/>
                <a:gd name="T13" fmla="*/ 2 h 16"/>
                <a:gd name="T14" fmla="*/ 36 w 64"/>
                <a:gd name="T15" fmla="*/ 4 h 16"/>
                <a:gd name="T16" fmla="*/ 40 w 64"/>
                <a:gd name="T17" fmla="*/ 5 h 16"/>
                <a:gd name="T18" fmla="*/ 40 w 64"/>
                <a:gd name="T19" fmla="*/ 8 h 16"/>
                <a:gd name="T20" fmla="*/ 36 w 64"/>
                <a:gd name="T21" fmla="*/ 9 h 16"/>
                <a:gd name="T22" fmla="*/ 31 w 64"/>
                <a:gd name="T23" fmla="*/ 9 h 16"/>
                <a:gd name="T24" fmla="*/ 25 w 64"/>
                <a:gd name="T25" fmla="*/ 7 h 16"/>
                <a:gd name="T26" fmla="*/ 18 w 64"/>
                <a:gd name="T27" fmla="*/ 7 h 16"/>
                <a:gd name="T28" fmla="*/ 12 w 64"/>
                <a:gd name="T29" fmla="*/ 5 h 16"/>
                <a:gd name="T30" fmla="*/ 5 w 64"/>
                <a:gd name="T31" fmla="*/ 4 h 16"/>
                <a:gd name="T32" fmla="*/ 0 w 64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1" name="Freeform 78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6 h 12"/>
                <a:gd name="T2" fmla="*/ 3 w 68"/>
                <a:gd name="T3" fmla="*/ 6 h 12"/>
                <a:gd name="T4" fmla="*/ 7 w 68"/>
                <a:gd name="T5" fmla="*/ 5 h 12"/>
                <a:gd name="T6" fmla="*/ 12 w 68"/>
                <a:gd name="T7" fmla="*/ 3 h 12"/>
                <a:gd name="T8" fmla="*/ 17 w 68"/>
                <a:gd name="T9" fmla="*/ 2 h 12"/>
                <a:gd name="T10" fmla="*/ 23 w 68"/>
                <a:gd name="T11" fmla="*/ 0 h 12"/>
                <a:gd name="T12" fmla="*/ 28 w 68"/>
                <a:gd name="T13" fmla="*/ 0 h 12"/>
                <a:gd name="T14" fmla="*/ 32 w 68"/>
                <a:gd name="T15" fmla="*/ 3 h 12"/>
                <a:gd name="T16" fmla="*/ 33 w 68"/>
                <a:gd name="T17" fmla="*/ 6 h 12"/>
                <a:gd name="T18" fmla="*/ 33 w 68"/>
                <a:gd name="T19" fmla="*/ 6 h 12"/>
                <a:gd name="T20" fmla="*/ 32 w 68"/>
                <a:gd name="T21" fmla="*/ 6 h 12"/>
                <a:gd name="T22" fmla="*/ 28 w 68"/>
                <a:gd name="T23" fmla="*/ 7 h 12"/>
                <a:gd name="T24" fmla="*/ 23 w 68"/>
                <a:gd name="T25" fmla="*/ 7 h 12"/>
                <a:gd name="T26" fmla="*/ 17 w 68"/>
                <a:gd name="T27" fmla="*/ 6 h 12"/>
                <a:gd name="T28" fmla="*/ 10 w 68"/>
                <a:gd name="T29" fmla="*/ 6 h 12"/>
                <a:gd name="T30" fmla="*/ 6 w 68"/>
                <a:gd name="T31" fmla="*/ 6 h 12"/>
                <a:gd name="T32" fmla="*/ 0 w 6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2" name="Freeform 79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6 h 13"/>
                <a:gd name="T2" fmla="*/ 3 w 68"/>
                <a:gd name="T3" fmla="*/ 5 h 13"/>
                <a:gd name="T4" fmla="*/ 8 w 68"/>
                <a:gd name="T5" fmla="*/ 3 h 13"/>
                <a:gd name="T6" fmla="*/ 14 w 68"/>
                <a:gd name="T7" fmla="*/ 3 h 13"/>
                <a:gd name="T8" fmla="*/ 20 w 68"/>
                <a:gd name="T9" fmla="*/ 2 h 13"/>
                <a:gd name="T10" fmla="*/ 24 w 68"/>
                <a:gd name="T11" fmla="*/ 0 h 13"/>
                <a:gd name="T12" fmla="*/ 29 w 68"/>
                <a:gd name="T13" fmla="*/ 0 h 13"/>
                <a:gd name="T14" fmla="*/ 32 w 68"/>
                <a:gd name="T15" fmla="*/ 1 h 13"/>
                <a:gd name="T16" fmla="*/ 33 w 68"/>
                <a:gd name="T17" fmla="*/ 3 h 13"/>
                <a:gd name="T18" fmla="*/ 32 w 68"/>
                <a:gd name="T19" fmla="*/ 3 h 13"/>
                <a:gd name="T20" fmla="*/ 30 w 68"/>
                <a:gd name="T21" fmla="*/ 5 h 13"/>
                <a:gd name="T22" fmla="*/ 26 w 68"/>
                <a:gd name="T23" fmla="*/ 5 h 13"/>
                <a:gd name="T24" fmla="*/ 20 w 68"/>
                <a:gd name="T25" fmla="*/ 5 h 13"/>
                <a:gd name="T26" fmla="*/ 15 w 68"/>
                <a:gd name="T27" fmla="*/ 5 h 13"/>
                <a:gd name="T28" fmla="*/ 9 w 68"/>
                <a:gd name="T29" fmla="*/ 5 h 13"/>
                <a:gd name="T30" fmla="*/ 3 w 68"/>
                <a:gd name="T31" fmla="*/ 5 h 13"/>
                <a:gd name="T32" fmla="*/ 0 w 68"/>
                <a:gd name="T33" fmla="*/ 6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3" name="Freeform 80"/>
            <p:cNvSpPr>
              <a:spLocks/>
            </p:cNvSpPr>
            <p:nvPr/>
          </p:nvSpPr>
          <p:spPr bwMode="auto">
            <a:xfrm>
              <a:off x="4646" y="1113"/>
              <a:ext cx="69" cy="14"/>
            </a:xfrm>
            <a:custGeom>
              <a:avLst/>
              <a:gdLst>
                <a:gd name="T0" fmla="*/ 0 w 77"/>
                <a:gd name="T1" fmla="*/ 7 h 17"/>
                <a:gd name="T2" fmla="*/ 4 w 77"/>
                <a:gd name="T3" fmla="*/ 5 h 17"/>
                <a:gd name="T4" fmla="*/ 12 w 77"/>
                <a:gd name="T5" fmla="*/ 3 h 17"/>
                <a:gd name="T6" fmla="*/ 19 w 77"/>
                <a:gd name="T7" fmla="*/ 2 h 17"/>
                <a:gd name="T8" fmla="*/ 27 w 77"/>
                <a:gd name="T9" fmla="*/ 2 h 17"/>
                <a:gd name="T10" fmla="*/ 33 w 77"/>
                <a:gd name="T11" fmla="*/ 0 h 17"/>
                <a:gd name="T12" fmla="*/ 39 w 77"/>
                <a:gd name="T13" fmla="*/ 0 h 17"/>
                <a:gd name="T14" fmla="*/ 43 w 77"/>
                <a:gd name="T15" fmla="*/ 2 h 17"/>
                <a:gd name="T16" fmla="*/ 45 w 77"/>
                <a:gd name="T17" fmla="*/ 2 h 17"/>
                <a:gd name="T18" fmla="*/ 43 w 77"/>
                <a:gd name="T19" fmla="*/ 5 h 17"/>
                <a:gd name="T20" fmla="*/ 39 w 77"/>
                <a:gd name="T21" fmla="*/ 6 h 17"/>
                <a:gd name="T22" fmla="*/ 33 w 77"/>
                <a:gd name="T23" fmla="*/ 7 h 17"/>
                <a:gd name="T24" fmla="*/ 26 w 77"/>
                <a:gd name="T25" fmla="*/ 7 h 17"/>
                <a:gd name="T26" fmla="*/ 19 w 77"/>
                <a:gd name="T27" fmla="*/ 6 h 17"/>
                <a:gd name="T28" fmla="*/ 11 w 77"/>
                <a:gd name="T29" fmla="*/ 6 h 17"/>
                <a:gd name="T30" fmla="*/ 4 w 77"/>
                <a:gd name="T31" fmla="*/ 6 h 17"/>
                <a:gd name="T32" fmla="*/ 0 w 77"/>
                <a:gd name="T33" fmla="*/ 7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4" name="Freeform 81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12 h 24"/>
                <a:gd name="T2" fmla="*/ 3 w 84"/>
                <a:gd name="T3" fmla="*/ 11 h 24"/>
                <a:gd name="T4" fmla="*/ 10 w 84"/>
                <a:gd name="T5" fmla="*/ 9 h 24"/>
                <a:gd name="T6" fmla="*/ 17 w 84"/>
                <a:gd name="T7" fmla="*/ 5 h 24"/>
                <a:gd name="T8" fmla="*/ 24 w 84"/>
                <a:gd name="T9" fmla="*/ 4 h 24"/>
                <a:gd name="T10" fmla="*/ 32 w 84"/>
                <a:gd name="T11" fmla="*/ 2 h 24"/>
                <a:gd name="T12" fmla="*/ 37 w 84"/>
                <a:gd name="T13" fmla="*/ 0 h 24"/>
                <a:gd name="T14" fmla="*/ 42 w 84"/>
                <a:gd name="T15" fmla="*/ 0 h 24"/>
                <a:gd name="T16" fmla="*/ 42 w 84"/>
                <a:gd name="T17" fmla="*/ 4 h 24"/>
                <a:gd name="T18" fmla="*/ 39 w 84"/>
                <a:gd name="T19" fmla="*/ 5 h 24"/>
                <a:gd name="T20" fmla="*/ 36 w 84"/>
                <a:gd name="T21" fmla="*/ 8 h 24"/>
                <a:gd name="T22" fmla="*/ 28 w 84"/>
                <a:gd name="T23" fmla="*/ 9 h 24"/>
                <a:gd name="T24" fmla="*/ 23 w 84"/>
                <a:gd name="T25" fmla="*/ 10 h 24"/>
                <a:gd name="T26" fmla="*/ 15 w 84"/>
                <a:gd name="T27" fmla="*/ 11 h 24"/>
                <a:gd name="T28" fmla="*/ 9 w 84"/>
                <a:gd name="T29" fmla="*/ 11 h 24"/>
                <a:gd name="T30" fmla="*/ 3 w 84"/>
                <a:gd name="T31" fmla="*/ 12 h 24"/>
                <a:gd name="T32" fmla="*/ 0 w 84"/>
                <a:gd name="T33" fmla="*/ 12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5" name="Freeform 82"/>
            <p:cNvSpPr>
              <a:spLocks/>
            </p:cNvSpPr>
            <p:nvPr/>
          </p:nvSpPr>
          <p:spPr bwMode="auto">
            <a:xfrm>
              <a:off x="4653" y="1055"/>
              <a:ext cx="81" cy="30"/>
            </a:xfrm>
            <a:custGeom>
              <a:avLst/>
              <a:gdLst>
                <a:gd name="T0" fmla="*/ 0 w 92"/>
                <a:gd name="T1" fmla="*/ 21 h 33"/>
                <a:gd name="T2" fmla="*/ 4 w 92"/>
                <a:gd name="T3" fmla="*/ 15 h 33"/>
                <a:gd name="T4" fmla="*/ 11 w 92"/>
                <a:gd name="T5" fmla="*/ 12 h 33"/>
                <a:gd name="T6" fmla="*/ 18 w 92"/>
                <a:gd name="T7" fmla="*/ 6 h 33"/>
                <a:gd name="T8" fmla="*/ 28 w 92"/>
                <a:gd name="T9" fmla="*/ 5 h 33"/>
                <a:gd name="T10" fmla="*/ 36 w 92"/>
                <a:gd name="T11" fmla="*/ 1 h 33"/>
                <a:gd name="T12" fmla="*/ 42 w 92"/>
                <a:gd name="T13" fmla="*/ 0 h 33"/>
                <a:gd name="T14" fmla="*/ 47 w 92"/>
                <a:gd name="T15" fmla="*/ 2 h 33"/>
                <a:gd name="T16" fmla="*/ 48 w 92"/>
                <a:gd name="T17" fmla="*/ 5 h 33"/>
                <a:gd name="T18" fmla="*/ 48 w 92"/>
                <a:gd name="T19" fmla="*/ 7 h 33"/>
                <a:gd name="T20" fmla="*/ 42 w 92"/>
                <a:gd name="T21" fmla="*/ 12 h 33"/>
                <a:gd name="T22" fmla="*/ 37 w 92"/>
                <a:gd name="T23" fmla="*/ 14 h 33"/>
                <a:gd name="T24" fmla="*/ 29 w 92"/>
                <a:gd name="T25" fmla="*/ 15 h 33"/>
                <a:gd name="T26" fmla="*/ 20 w 92"/>
                <a:gd name="T27" fmla="*/ 18 h 33"/>
                <a:gd name="T28" fmla="*/ 12 w 92"/>
                <a:gd name="T29" fmla="*/ 19 h 33"/>
                <a:gd name="T30" fmla="*/ 5 w 92"/>
                <a:gd name="T31" fmla="*/ 20 h 33"/>
                <a:gd name="T32" fmla="*/ 0 w 92"/>
                <a:gd name="T33" fmla="*/ 2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6" name="Freeform 83"/>
            <p:cNvSpPr>
              <a:spLocks/>
            </p:cNvSpPr>
            <p:nvPr/>
          </p:nvSpPr>
          <p:spPr bwMode="auto">
            <a:xfrm>
              <a:off x="4653" y="1006"/>
              <a:ext cx="74" cy="47"/>
            </a:xfrm>
            <a:custGeom>
              <a:avLst/>
              <a:gdLst>
                <a:gd name="T0" fmla="*/ 0 w 85"/>
                <a:gd name="T1" fmla="*/ 25 h 55"/>
                <a:gd name="T2" fmla="*/ 3 w 85"/>
                <a:gd name="T3" fmla="*/ 21 h 55"/>
                <a:gd name="T4" fmla="*/ 9 w 85"/>
                <a:gd name="T5" fmla="*/ 16 h 55"/>
                <a:gd name="T6" fmla="*/ 16 w 85"/>
                <a:gd name="T7" fmla="*/ 12 h 55"/>
                <a:gd name="T8" fmla="*/ 23 w 85"/>
                <a:gd name="T9" fmla="*/ 8 h 55"/>
                <a:gd name="T10" fmla="*/ 30 w 85"/>
                <a:gd name="T11" fmla="*/ 4 h 55"/>
                <a:gd name="T12" fmla="*/ 36 w 85"/>
                <a:gd name="T13" fmla="*/ 3 h 55"/>
                <a:gd name="T14" fmla="*/ 40 w 85"/>
                <a:gd name="T15" fmla="*/ 0 h 55"/>
                <a:gd name="T16" fmla="*/ 43 w 85"/>
                <a:gd name="T17" fmla="*/ 3 h 55"/>
                <a:gd name="T18" fmla="*/ 43 w 85"/>
                <a:gd name="T19" fmla="*/ 4 h 55"/>
                <a:gd name="T20" fmla="*/ 38 w 85"/>
                <a:gd name="T21" fmla="*/ 7 h 55"/>
                <a:gd name="T22" fmla="*/ 34 w 85"/>
                <a:gd name="T23" fmla="*/ 11 h 55"/>
                <a:gd name="T24" fmla="*/ 28 w 85"/>
                <a:gd name="T25" fmla="*/ 15 h 55"/>
                <a:gd name="T26" fmla="*/ 21 w 85"/>
                <a:gd name="T27" fmla="*/ 18 h 55"/>
                <a:gd name="T28" fmla="*/ 13 w 85"/>
                <a:gd name="T29" fmla="*/ 21 h 55"/>
                <a:gd name="T30" fmla="*/ 6 w 85"/>
                <a:gd name="T31" fmla="*/ 23 h 55"/>
                <a:gd name="T32" fmla="*/ 0 w 85"/>
                <a:gd name="T33" fmla="*/ 25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7" name="Freeform 84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34 h 69"/>
                <a:gd name="T2" fmla="*/ 4 w 72"/>
                <a:gd name="T3" fmla="*/ 30 h 69"/>
                <a:gd name="T4" fmla="*/ 8 w 72"/>
                <a:gd name="T5" fmla="*/ 24 h 69"/>
                <a:gd name="T6" fmla="*/ 13 w 72"/>
                <a:gd name="T7" fmla="*/ 18 h 69"/>
                <a:gd name="T8" fmla="*/ 19 w 72"/>
                <a:gd name="T9" fmla="*/ 12 h 69"/>
                <a:gd name="T10" fmla="*/ 25 w 72"/>
                <a:gd name="T11" fmla="*/ 7 h 69"/>
                <a:gd name="T12" fmla="*/ 31 w 72"/>
                <a:gd name="T13" fmla="*/ 3 h 69"/>
                <a:gd name="T14" fmla="*/ 35 w 72"/>
                <a:gd name="T15" fmla="*/ 0 h 69"/>
                <a:gd name="T16" fmla="*/ 37 w 72"/>
                <a:gd name="T17" fmla="*/ 1 h 69"/>
                <a:gd name="T18" fmla="*/ 37 w 72"/>
                <a:gd name="T19" fmla="*/ 3 h 69"/>
                <a:gd name="T20" fmla="*/ 35 w 72"/>
                <a:gd name="T21" fmla="*/ 9 h 69"/>
                <a:gd name="T22" fmla="*/ 29 w 72"/>
                <a:gd name="T23" fmla="*/ 15 h 69"/>
                <a:gd name="T24" fmla="*/ 23 w 72"/>
                <a:gd name="T25" fmla="*/ 20 h 69"/>
                <a:gd name="T26" fmla="*/ 16 w 72"/>
                <a:gd name="T27" fmla="*/ 26 h 69"/>
                <a:gd name="T28" fmla="*/ 10 w 72"/>
                <a:gd name="T29" fmla="*/ 30 h 69"/>
                <a:gd name="T30" fmla="*/ 4 w 72"/>
                <a:gd name="T31" fmla="*/ 32 h 69"/>
                <a:gd name="T32" fmla="*/ 0 w 72"/>
                <a:gd name="T33" fmla="*/ 34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8" name="Freeform 85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30 w 67"/>
                <a:gd name="T1" fmla="*/ 4 h 62"/>
                <a:gd name="T2" fmla="*/ 30 w 67"/>
                <a:gd name="T3" fmla="*/ 4 h 62"/>
                <a:gd name="T4" fmla="*/ 26 w 67"/>
                <a:gd name="T5" fmla="*/ 8 h 62"/>
                <a:gd name="T6" fmla="*/ 22 w 67"/>
                <a:gd name="T7" fmla="*/ 11 h 62"/>
                <a:gd name="T8" fmla="*/ 18 w 67"/>
                <a:gd name="T9" fmla="*/ 16 h 62"/>
                <a:gd name="T10" fmla="*/ 12 w 67"/>
                <a:gd name="T11" fmla="*/ 20 h 62"/>
                <a:gd name="T12" fmla="*/ 8 w 67"/>
                <a:gd name="T13" fmla="*/ 25 h 62"/>
                <a:gd name="T14" fmla="*/ 3 w 67"/>
                <a:gd name="T15" fmla="*/ 30 h 62"/>
                <a:gd name="T16" fmla="*/ 0 w 67"/>
                <a:gd name="T17" fmla="*/ 34 h 62"/>
                <a:gd name="T18" fmla="*/ 3 w 67"/>
                <a:gd name="T19" fmla="*/ 28 h 62"/>
                <a:gd name="T20" fmla="*/ 6 w 67"/>
                <a:gd name="T21" fmla="*/ 22 h 62"/>
                <a:gd name="T22" fmla="*/ 9 w 67"/>
                <a:gd name="T23" fmla="*/ 15 h 62"/>
                <a:gd name="T24" fmla="*/ 14 w 67"/>
                <a:gd name="T25" fmla="*/ 9 h 62"/>
                <a:gd name="T26" fmla="*/ 19 w 67"/>
                <a:gd name="T27" fmla="*/ 4 h 62"/>
                <a:gd name="T28" fmla="*/ 22 w 67"/>
                <a:gd name="T29" fmla="*/ 1 h 62"/>
                <a:gd name="T30" fmla="*/ 27 w 67"/>
                <a:gd name="T31" fmla="*/ 0 h 62"/>
                <a:gd name="T32" fmla="*/ 30 w 67"/>
                <a:gd name="T33" fmla="*/ 4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9" name="Freeform 86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4 w 79"/>
                <a:gd name="T1" fmla="*/ 159 h 311"/>
                <a:gd name="T2" fmla="*/ 4 w 79"/>
                <a:gd name="T3" fmla="*/ 159 h 311"/>
                <a:gd name="T4" fmla="*/ 2 w 79"/>
                <a:gd name="T5" fmla="*/ 157 h 311"/>
                <a:gd name="T6" fmla="*/ 1 w 79"/>
                <a:gd name="T7" fmla="*/ 157 h 311"/>
                <a:gd name="T8" fmla="*/ 0 w 79"/>
                <a:gd name="T9" fmla="*/ 156 h 311"/>
                <a:gd name="T10" fmla="*/ 17 w 79"/>
                <a:gd name="T11" fmla="*/ 136 h 311"/>
                <a:gd name="T12" fmla="*/ 27 w 79"/>
                <a:gd name="T13" fmla="*/ 115 h 311"/>
                <a:gd name="T14" fmla="*/ 35 w 79"/>
                <a:gd name="T15" fmla="*/ 94 h 311"/>
                <a:gd name="T16" fmla="*/ 35 w 79"/>
                <a:gd name="T17" fmla="*/ 72 h 311"/>
                <a:gd name="T18" fmla="*/ 35 w 79"/>
                <a:gd name="T19" fmla="*/ 52 h 311"/>
                <a:gd name="T20" fmla="*/ 31 w 79"/>
                <a:gd name="T21" fmla="*/ 32 h 311"/>
                <a:gd name="T22" fmla="*/ 27 w 79"/>
                <a:gd name="T23" fmla="*/ 15 h 311"/>
                <a:gd name="T24" fmla="*/ 24 w 79"/>
                <a:gd name="T25" fmla="*/ 0 h 311"/>
                <a:gd name="T26" fmla="*/ 34 w 79"/>
                <a:gd name="T27" fmla="*/ 10 h 311"/>
                <a:gd name="T28" fmla="*/ 40 w 79"/>
                <a:gd name="T29" fmla="*/ 27 h 311"/>
                <a:gd name="T30" fmla="*/ 43 w 79"/>
                <a:gd name="T31" fmla="*/ 50 h 311"/>
                <a:gd name="T32" fmla="*/ 43 w 79"/>
                <a:gd name="T33" fmla="*/ 75 h 311"/>
                <a:gd name="T34" fmla="*/ 40 w 79"/>
                <a:gd name="T35" fmla="*/ 101 h 311"/>
                <a:gd name="T36" fmla="*/ 32 w 79"/>
                <a:gd name="T37" fmla="*/ 125 h 311"/>
                <a:gd name="T38" fmla="*/ 21 w 79"/>
                <a:gd name="T39" fmla="*/ 145 h 311"/>
                <a:gd name="T40" fmla="*/ 4 w 79"/>
                <a:gd name="T41" fmla="*/ 159 h 3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0" name="Freeform 87"/>
            <p:cNvSpPr>
              <a:spLocks/>
            </p:cNvSpPr>
            <p:nvPr/>
          </p:nvSpPr>
          <p:spPr bwMode="auto">
            <a:xfrm>
              <a:off x="4531" y="667"/>
              <a:ext cx="57" cy="35"/>
            </a:xfrm>
            <a:custGeom>
              <a:avLst/>
              <a:gdLst>
                <a:gd name="T0" fmla="*/ 30 w 67"/>
                <a:gd name="T1" fmla="*/ 19 h 41"/>
                <a:gd name="T2" fmla="*/ 26 w 67"/>
                <a:gd name="T3" fmla="*/ 15 h 41"/>
                <a:gd name="T4" fmla="*/ 22 w 67"/>
                <a:gd name="T5" fmla="*/ 11 h 41"/>
                <a:gd name="T6" fmla="*/ 19 w 67"/>
                <a:gd name="T7" fmla="*/ 8 h 41"/>
                <a:gd name="T8" fmla="*/ 14 w 67"/>
                <a:gd name="T9" fmla="*/ 5 h 41"/>
                <a:gd name="T10" fmla="*/ 9 w 67"/>
                <a:gd name="T11" fmla="*/ 3 h 41"/>
                <a:gd name="T12" fmla="*/ 5 w 67"/>
                <a:gd name="T13" fmla="*/ 2 h 41"/>
                <a:gd name="T14" fmla="*/ 3 w 67"/>
                <a:gd name="T15" fmla="*/ 0 h 41"/>
                <a:gd name="T16" fmla="*/ 0 w 67"/>
                <a:gd name="T17" fmla="*/ 3 h 41"/>
                <a:gd name="T18" fmla="*/ 1 w 67"/>
                <a:gd name="T19" fmla="*/ 3 h 41"/>
                <a:gd name="T20" fmla="*/ 3 w 67"/>
                <a:gd name="T21" fmla="*/ 5 h 41"/>
                <a:gd name="T22" fmla="*/ 7 w 67"/>
                <a:gd name="T23" fmla="*/ 6 h 41"/>
                <a:gd name="T24" fmla="*/ 10 w 67"/>
                <a:gd name="T25" fmla="*/ 8 h 41"/>
                <a:gd name="T26" fmla="*/ 16 w 67"/>
                <a:gd name="T27" fmla="*/ 10 h 41"/>
                <a:gd name="T28" fmla="*/ 20 w 67"/>
                <a:gd name="T29" fmla="*/ 13 h 41"/>
                <a:gd name="T30" fmla="*/ 26 w 67"/>
                <a:gd name="T31" fmla="*/ 15 h 41"/>
                <a:gd name="T32" fmla="*/ 30 w 67"/>
                <a:gd name="T33" fmla="*/ 19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1" name="Freeform 88"/>
            <p:cNvSpPr>
              <a:spLocks/>
            </p:cNvSpPr>
            <p:nvPr/>
          </p:nvSpPr>
          <p:spPr bwMode="auto">
            <a:xfrm>
              <a:off x="4529" y="686"/>
              <a:ext cx="65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6 w 74"/>
                <a:gd name="T5" fmla="*/ 1 h 46"/>
                <a:gd name="T6" fmla="*/ 11 w 74"/>
                <a:gd name="T7" fmla="*/ 4 h 46"/>
                <a:gd name="T8" fmla="*/ 16 w 74"/>
                <a:gd name="T9" fmla="*/ 6 h 46"/>
                <a:gd name="T10" fmla="*/ 23 w 74"/>
                <a:gd name="T11" fmla="*/ 10 h 46"/>
                <a:gd name="T12" fmla="*/ 29 w 74"/>
                <a:gd name="T13" fmla="*/ 15 h 46"/>
                <a:gd name="T14" fmla="*/ 35 w 74"/>
                <a:gd name="T15" fmla="*/ 21 h 46"/>
                <a:gd name="T16" fmla="*/ 39 w 74"/>
                <a:gd name="T17" fmla="*/ 26 h 46"/>
                <a:gd name="T18" fmla="*/ 34 w 74"/>
                <a:gd name="T19" fmla="*/ 23 h 46"/>
                <a:gd name="T20" fmla="*/ 28 w 74"/>
                <a:gd name="T21" fmla="*/ 20 h 46"/>
                <a:gd name="T22" fmla="*/ 21 w 74"/>
                <a:gd name="T23" fmla="*/ 16 h 46"/>
                <a:gd name="T24" fmla="*/ 15 w 74"/>
                <a:gd name="T25" fmla="*/ 12 h 46"/>
                <a:gd name="T26" fmla="*/ 9 w 74"/>
                <a:gd name="T27" fmla="*/ 9 h 46"/>
                <a:gd name="T28" fmla="*/ 4 w 74"/>
                <a:gd name="T29" fmla="*/ 4 h 46"/>
                <a:gd name="T30" fmla="*/ 1 w 74"/>
                <a:gd name="T31" fmla="*/ 4 h 46"/>
                <a:gd name="T32" fmla="*/ 0 w 74"/>
                <a:gd name="T33" fmla="*/ 1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2" name="Freeform 89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4 w 96"/>
                <a:gd name="T3" fmla="*/ 0 h 64"/>
                <a:gd name="T4" fmla="*/ 8 w 96"/>
                <a:gd name="T5" fmla="*/ 3 h 64"/>
                <a:gd name="T6" fmla="*/ 15 w 96"/>
                <a:gd name="T7" fmla="*/ 3 h 64"/>
                <a:gd name="T8" fmla="*/ 23 w 96"/>
                <a:gd name="T9" fmla="*/ 7 h 64"/>
                <a:gd name="T10" fmla="*/ 31 w 96"/>
                <a:gd name="T11" fmla="*/ 12 h 64"/>
                <a:gd name="T12" fmla="*/ 39 w 96"/>
                <a:gd name="T13" fmla="*/ 17 h 64"/>
                <a:gd name="T14" fmla="*/ 46 w 96"/>
                <a:gd name="T15" fmla="*/ 21 h 64"/>
                <a:gd name="T16" fmla="*/ 50 w 96"/>
                <a:gd name="T17" fmla="*/ 28 h 64"/>
                <a:gd name="T18" fmla="*/ 46 w 96"/>
                <a:gd name="T19" fmla="*/ 25 h 64"/>
                <a:gd name="T20" fmla="*/ 39 w 96"/>
                <a:gd name="T21" fmla="*/ 21 h 64"/>
                <a:gd name="T22" fmla="*/ 31 w 96"/>
                <a:gd name="T23" fmla="*/ 18 h 64"/>
                <a:gd name="T24" fmla="*/ 22 w 96"/>
                <a:gd name="T25" fmla="*/ 14 h 64"/>
                <a:gd name="T26" fmla="*/ 12 w 96"/>
                <a:gd name="T27" fmla="*/ 10 h 64"/>
                <a:gd name="T28" fmla="*/ 5 w 96"/>
                <a:gd name="T29" fmla="*/ 6 h 64"/>
                <a:gd name="T30" fmla="*/ 2 w 96"/>
                <a:gd name="T31" fmla="*/ 3 h 64"/>
                <a:gd name="T32" fmla="*/ 0 w 96"/>
                <a:gd name="T33" fmla="*/ 1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3" name="Freeform 90"/>
            <p:cNvSpPr>
              <a:spLocks/>
            </p:cNvSpPr>
            <p:nvPr/>
          </p:nvSpPr>
          <p:spPr bwMode="auto">
            <a:xfrm>
              <a:off x="4502" y="772"/>
              <a:ext cx="92" cy="60"/>
            </a:xfrm>
            <a:custGeom>
              <a:avLst/>
              <a:gdLst>
                <a:gd name="T0" fmla="*/ 0 w 105"/>
                <a:gd name="T1" fmla="*/ 1 h 68"/>
                <a:gd name="T2" fmla="*/ 4 w 105"/>
                <a:gd name="T3" fmla="*/ 0 h 68"/>
                <a:gd name="T4" fmla="*/ 9 w 105"/>
                <a:gd name="T5" fmla="*/ 4 h 68"/>
                <a:gd name="T6" fmla="*/ 17 w 105"/>
                <a:gd name="T7" fmla="*/ 6 h 68"/>
                <a:gd name="T8" fmla="*/ 26 w 105"/>
                <a:gd name="T9" fmla="*/ 11 h 68"/>
                <a:gd name="T10" fmla="*/ 35 w 105"/>
                <a:gd name="T11" fmla="*/ 17 h 68"/>
                <a:gd name="T12" fmla="*/ 44 w 105"/>
                <a:gd name="T13" fmla="*/ 24 h 68"/>
                <a:gd name="T14" fmla="*/ 51 w 105"/>
                <a:gd name="T15" fmla="*/ 30 h 68"/>
                <a:gd name="T16" fmla="*/ 54 w 105"/>
                <a:gd name="T17" fmla="*/ 36 h 68"/>
                <a:gd name="T18" fmla="*/ 50 w 105"/>
                <a:gd name="T19" fmla="*/ 34 h 68"/>
                <a:gd name="T20" fmla="*/ 43 w 105"/>
                <a:gd name="T21" fmla="*/ 30 h 68"/>
                <a:gd name="T22" fmla="*/ 34 w 105"/>
                <a:gd name="T23" fmla="*/ 25 h 68"/>
                <a:gd name="T24" fmla="*/ 24 w 105"/>
                <a:gd name="T25" fmla="*/ 19 h 68"/>
                <a:gd name="T26" fmla="*/ 15 w 105"/>
                <a:gd name="T27" fmla="*/ 13 h 68"/>
                <a:gd name="T28" fmla="*/ 7 w 105"/>
                <a:gd name="T29" fmla="*/ 8 h 68"/>
                <a:gd name="T30" fmla="*/ 4 w 105"/>
                <a:gd name="T31" fmla="*/ 4 h 68"/>
                <a:gd name="T32" fmla="*/ 0 w 105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4" name="Freeform 91"/>
            <p:cNvSpPr>
              <a:spLocks/>
            </p:cNvSpPr>
            <p:nvPr/>
          </p:nvSpPr>
          <p:spPr bwMode="auto">
            <a:xfrm>
              <a:off x="4509" y="800"/>
              <a:ext cx="76" cy="65"/>
            </a:xfrm>
            <a:custGeom>
              <a:avLst/>
              <a:gdLst>
                <a:gd name="T0" fmla="*/ 0 w 85"/>
                <a:gd name="T1" fmla="*/ 0 h 72"/>
                <a:gd name="T2" fmla="*/ 4 w 85"/>
                <a:gd name="T3" fmla="*/ 0 h 72"/>
                <a:gd name="T4" fmla="*/ 9 w 85"/>
                <a:gd name="T5" fmla="*/ 5 h 72"/>
                <a:gd name="T6" fmla="*/ 16 w 85"/>
                <a:gd name="T7" fmla="*/ 10 h 72"/>
                <a:gd name="T8" fmla="*/ 24 w 85"/>
                <a:gd name="T9" fmla="*/ 15 h 72"/>
                <a:gd name="T10" fmla="*/ 33 w 85"/>
                <a:gd name="T11" fmla="*/ 23 h 72"/>
                <a:gd name="T12" fmla="*/ 41 w 85"/>
                <a:gd name="T13" fmla="*/ 31 h 72"/>
                <a:gd name="T14" fmla="*/ 46 w 85"/>
                <a:gd name="T15" fmla="*/ 38 h 72"/>
                <a:gd name="T16" fmla="*/ 49 w 85"/>
                <a:gd name="T17" fmla="*/ 43 h 72"/>
                <a:gd name="T18" fmla="*/ 44 w 85"/>
                <a:gd name="T19" fmla="*/ 40 h 72"/>
                <a:gd name="T20" fmla="*/ 37 w 85"/>
                <a:gd name="T21" fmla="*/ 34 h 72"/>
                <a:gd name="T22" fmla="*/ 29 w 85"/>
                <a:gd name="T23" fmla="*/ 28 h 72"/>
                <a:gd name="T24" fmla="*/ 20 w 85"/>
                <a:gd name="T25" fmla="*/ 21 h 72"/>
                <a:gd name="T26" fmla="*/ 12 w 85"/>
                <a:gd name="T27" fmla="*/ 14 h 72"/>
                <a:gd name="T28" fmla="*/ 4 w 85"/>
                <a:gd name="T29" fmla="*/ 8 h 72"/>
                <a:gd name="T30" fmla="*/ 1 w 85"/>
                <a:gd name="T31" fmla="*/ 5 h 72"/>
                <a:gd name="T32" fmla="*/ 0 w 85"/>
                <a:gd name="T33" fmla="*/ 0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5" name="Freeform 92"/>
            <p:cNvSpPr>
              <a:spLocks/>
            </p:cNvSpPr>
            <p:nvPr/>
          </p:nvSpPr>
          <p:spPr bwMode="auto">
            <a:xfrm>
              <a:off x="4511" y="835"/>
              <a:ext cx="62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7 w 70"/>
                <a:gd name="T5" fmla="*/ 2 h 62"/>
                <a:gd name="T6" fmla="*/ 13 w 70"/>
                <a:gd name="T7" fmla="*/ 4 h 62"/>
                <a:gd name="T8" fmla="*/ 19 w 70"/>
                <a:gd name="T9" fmla="*/ 10 h 62"/>
                <a:gd name="T10" fmla="*/ 26 w 70"/>
                <a:gd name="T11" fmla="*/ 14 h 62"/>
                <a:gd name="T12" fmla="*/ 31 w 70"/>
                <a:gd name="T13" fmla="*/ 21 h 62"/>
                <a:gd name="T14" fmla="*/ 35 w 70"/>
                <a:gd name="T15" fmla="*/ 27 h 62"/>
                <a:gd name="T16" fmla="*/ 38 w 70"/>
                <a:gd name="T17" fmla="*/ 34 h 62"/>
                <a:gd name="T18" fmla="*/ 35 w 70"/>
                <a:gd name="T19" fmla="*/ 30 h 62"/>
                <a:gd name="T20" fmla="*/ 29 w 70"/>
                <a:gd name="T21" fmla="*/ 26 h 62"/>
                <a:gd name="T22" fmla="*/ 21 w 70"/>
                <a:gd name="T23" fmla="*/ 21 h 62"/>
                <a:gd name="T24" fmla="*/ 15 w 70"/>
                <a:gd name="T25" fmla="*/ 15 h 62"/>
                <a:gd name="T26" fmla="*/ 9 w 70"/>
                <a:gd name="T27" fmla="*/ 10 h 62"/>
                <a:gd name="T28" fmla="*/ 4 w 70"/>
                <a:gd name="T29" fmla="*/ 5 h 62"/>
                <a:gd name="T30" fmla="*/ 1 w 70"/>
                <a:gd name="T31" fmla="*/ 4 h 62"/>
                <a:gd name="T32" fmla="*/ 0 w 70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6" name="Freeform 93"/>
            <p:cNvSpPr>
              <a:spLocks/>
            </p:cNvSpPr>
            <p:nvPr/>
          </p:nvSpPr>
          <p:spPr bwMode="auto">
            <a:xfrm>
              <a:off x="4511" y="869"/>
              <a:ext cx="44" cy="45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5 w 49"/>
                <a:gd name="T5" fmla="*/ 3 h 53"/>
                <a:gd name="T6" fmla="*/ 11 w 49"/>
                <a:gd name="T7" fmla="*/ 4 h 53"/>
                <a:gd name="T8" fmla="*/ 16 w 49"/>
                <a:gd name="T9" fmla="*/ 8 h 53"/>
                <a:gd name="T10" fmla="*/ 21 w 49"/>
                <a:gd name="T11" fmla="*/ 13 h 53"/>
                <a:gd name="T12" fmla="*/ 25 w 49"/>
                <a:gd name="T13" fmla="*/ 17 h 53"/>
                <a:gd name="T14" fmla="*/ 28 w 49"/>
                <a:gd name="T15" fmla="*/ 21 h 53"/>
                <a:gd name="T16" fmla="*/ 29 w 49"/>
                <a:gd name="T17" fmla="*/ 23 h 53"/>
                <a:gd name="T18" fmla="*/ 26 w 49"/>
                <a:gd name="T19" fmla="*/ 21 h 53"/>
                <a:gd name="T20" fmla="*/ 21 w 49"/>
                <a:gd name="T21" fmla="*/ 18 h 53"/>
                <a:gd name="T22" fmla="*/ 16 w 49"/>
                <a:gd name="T23" fmla="*/ 14 h 53"/>
                <a:gd name="T24" fmla="*/ 12 w 49"/>
                <a:gd name="T25" fmla="*/ 11 h 53"/>
                <a:gd name="T26" fmla="*/ 7 w 49"/>
                <a:gd name="T27" fmla="*/ 7 h 53"/>
                <a:gd name="T28" fmla="*/ 4 w 49"/>
                <a:gd name="T29" fmla="*/ 4 h 53"/>
                <a:gd name="T30" fmla="*/ 1 w 49"/>
                <a:gd name="T31" fmla="*/ 3 h 53"/>
                <a:gd name="T32" fmla="*/ 0 w 4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7" name="Freeform 94"/>
            <p:cNvSpPr>
              <a:spLocks/>
            </p:cNvSpPr>
            <p:nvPr/>
          </p:nvSpPr>
          <p:spPr bwMode="auto">
            <a:xfrm>
              <a:off x="4515" y="899"/>
              <a:ext cx="30" cy="31"/>
            </a:xfrm>
            <a:custGeom>
              <a:avLst/>
              <a:gdLst>
                <a:gd name="T0" fmla="*/ 2 w 35"/>
                <a:gd name="T1" fmla="*/ 0 h 36"/>
                <a:gd name="T2" fmla="*/ 3 w 35"/>
                <a:gd name="T3" fmla="*/ 0 h 36"/>
                <a:gd name="T4" fmla="*/ 5 w 35"/>
                <a:gd name="T5" fmla="*/ 3 h 36"/>
                <a:gd name="T6" fmla="*/ 8 w 35"/>
                <a:gd name="T7" fmla="*/ 3 h 36"/>
                <a:gd name="T8" fmla="*/ 11 w 35"/>
                <a:gd name="T9" fmla="*/ 6 h 36"/>
                <a:gd name="T10" fmla="*/ 13 w 35"/>
                <a:gd name="T11" fmla="*/ 9 h 36"/>
                <a:gd name="T12" fmla="*/ 15 w 35"/>
                <a:gd name="T13" fmla="*/ 12 h 36"/>
                <a:gd name="T14" fmla="*/ 16 w 35"/>
                <a:gd name="T15" fmla="*/ 14 h 36"/>
                <a:gd name="T16" fmla="*/ 15 w 35"/>
                <a:gd name="T17" fmla="*/ 17 h 36"/>
                <a:gd name="T18" fmla="*/ 15 w 35"/>
                <a:gd name="T19" fmla="*/ 14 h 36"/>
                <a:gd name="T20" fmla="*/ 13 w 35"/>
                <a:gd name="T21" fmla="*/ 11 h 36"/>
                <a:gd name="T22" fmla="*/ 9 w 35"/>
                <a:gd name="T23" fmla="*/ 9 h 36"/>
                <a:gd name="T24" fmla="*/ 6 w 35"/>
                <a:gd name="T25" fmla="*/ 6 h 36"/>
                <a:gd name="T26" fmla="*/ 3 w 35"/>
                <a:gd name="T27" fmla="*/ 5 h 36"/>
                <a:gd name="T28" fmla="*/ 2 w 35"/>
                <a:gd name="T29" fmla="*/ 3 h 36"/>
                <a:gd name="T30" fmla="*/ 0 w 35"/>
                <a:gd name="T31" fmla="*/ 3 h 36"/>
                <a:gd name="T32" fmla="*/ 2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8" name="Freeform 95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21 w 43"/>
                <a:gd name="T1" fmla="*/ 21 h 40"/>
                <a:gd name="T2" fmla="*/ 19 w 43"/>
                <a:gd name="T3" fmla="*/ 19 h 40"/>
                <a:gd name="T4" fmla="*/ 15 w 43"/>
                <a:gd name="T5" fmla="*/ 18 h 40"/>
                <a:gd name="T6" fmla="*/ 11 w 43"/>
                <a:gd name="T7" fmla="*/ 15 h 40"/>
                <a:gd name="T8" fmla="*/ 8 w 43"/>
                <a:gd name="T9" fmla="*/ 12 h 40"/>
                <a:gd name="T10" fmla="*/ 3 w 43"/>
                <a:gd name="T11" fmla="*/ 9 h 40"/>
                <a:gd name="T12" fmla="*/ 2 w 43"/>
                <a:gd name="T13" fmla="*/ 5 h 40"/>
                <a:gd name="T14" fmla="*/ 0 w 43"/>
                <a:gd name="T15" fmla="*/ 4 h 40"/>
                <a:gd name="T16" fmla="*/ 1 w 43"/>
                <a:gd name="T17" fmla="*/ 1 h 40"/>
                <a:gd name="T18" fmla="*/ 3 w 43"/>
                <a:gd name="T19" fmla="*/ 0 h 40"/>
                <a:gd name="T20" fmla="*/ 5 w 43"/>
                <a:gd name="T21" fmla="*/ 2 h 40"/>
                <a:gd name="T22" fmla="*/ 8 w 43"/>
                <a:gd name="T23" fmla="*/ 4 h 40"/>
                <a:gd name="T24" fmla="*/ 11 w 43"/>
                <a:gd name="T25" fmla="*/ 8 h 40"/>
                <a:gd name="T26" fmla="*/ 14 w 43"/>
                <a:gd name="T27" fmla="*/ 11 h 40"/>
                <a:gd name="T28" fmla="*/ 16 w 43"/>
                <a:gd name="T29" fmla="*/ 16 h 40"/>
                <a:gd name="T30" fmla="*/ 19 w 43"/>
                <a:gd name="T31" fmla="*/ 19 h 40"/>
                <a:gd name="T32" fmla="*/ 21 w 43"/>
                <a:gd name="T33" fmla="*/ 2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9" name="Freeform 96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23 h 46"/>
                <a:gd name="T2" fmla="*/ 3 w 22"/>
                <a:gd name="T3" fmla="*/ 18 h 46"/>
                <a:gd name="T4" fmla="*/ 8 w 22"/>
                <a:gd name="T5" fmla="*/ 11 h 46"/>
                <a:gd name="T6" fmla="*/ 10 w 22"/>
                <a:gd name="T7" fmla="*/ 4 h 46"/>
                <a:gd name="T8" fmla="*/ 10 w 22"/>
                <a:gd name="T9" fmla="*/ 0 h 46"/>
                <a:gd name="T10" fmla="*/ 7 w 22"/>
                <a:gd name="T11" fmla="*/ 2 h 46"/>
                <a:gd name="T12" fmla="*/ 3 w 22"/>
                <a:gd name="T13" fmla="*/ 8 h 46"/>
                <a:gd name="T14" fmla="*/ 3 w 22"/>
                <a:gd name="T15" fmla="*/ 17 h 46"/>
                <a:gd name="T16" fmla="*/ 0 w 22"/>
                <a:gd name="T17" fmla="*/ 2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60" name="Freeform 97"/>
            <p:cNvSpPr>
              <a:spLocks/>
            </p:cNvSpPr>
            <p:nvPr/>
          </p:nvSpPr>
          <p:spPr bwMode="auto">
            <a:xfrm>
              <a:off x="4566" y="627"/>
              <a:ext cx="10" cy="47"/>
            </a:xfrm>
            <a:custGeom>
              <a:avLst/>
              <a:gdLst>
                <a:gd name="T0" fmla="*/ 5 w 12"/>
                <a:gd name="T1" fmla="*/ 29 h 53"/>
                <a:gd name="T2" fmla="*/ 5 w 12"/>
                <a:gd name="T3" fmla="*/ 24 h 53"/>
                <a:gd name="T4" fmla="*/ 5 w 12"/>
                <a:gd name="T5" fmla="*/ 14 h 53"/>
                <a:gd name="T6" fmla="*/ 4 w 12"/>
                <a:gd name="T7" fmla="*/ 4 h 53"/>
                <a:gd name="T8" fmla="*/ 3 w 12"/>
                <a:gd name="T9" fmla="*/ 0 h 53"/>
                <a:gd name="T10" fmla="*/ 0 w 12"/>
                <a:gd name="T11" fmla="*/ 4 h 53"/>
                <a:gd name="T12" fmla="*/ 3 w 12"/>
                <a:gd name="T13" fmla="*/ 12 h 53"/>
                <a:gd name="T14" fmla="*/ 3 w 12"/>
                <a:gd name="T15" fmla="*/ 22 h 53"/>
                <a:gd name="T16" fmla="*/ 5 w 12"/>
                <a:gd name="T17" fmla="*/ 29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61" name="Freeform 98"/>
            <p:cNvSpPr>
              <a:spLocks/>
            </p:cNvSpPr>
            <p:nvPr/>
          </p:nvSpPr>
          <p:spPr bwMode="auto">
            <a:xfrm>
              <a:off x="4585" y="655"/>
              <a:ext cx="37" cy="42"/>
            </a:xfrm>
            <a:custGeom>
              <a:avLst/>
              <a:gdLst>
                <a:gd name="T0" fmla="*/ 0 w 41"/>
                <a:gd name="T1" fmla="*/ 27 h 47"/>
                <a:gd name="T2" fmla="*/ 3 w 41"/>
                <a:gd name="T3" fmla="*/ 23 h 47"/>
                <a:gd name="T4" fmla="*/ 5 w 41"/>
                <a:gd name="T5" fmla="*/ 19 h 47"/>
                <a:gd name="T6" fmla="*/ 10 w 41"/>
                <a:gd name="T7" fmla="*/ 13 h 47"/>
                <a:gd name="T8" fmla="*/ 12 w 41"/>
                <a:gd name="T9" fmla="*/ 10 h 47"/>
                <a:gd name="T10" fmla="*/ 16 w 41"/>
                <a:gd name="T11" fmla="*/ 4 h 47"/>
                <a:gd name="T12" fmla="*/ 20 w 41"/>
                <a:gd name="T13" fmla="*/ 3 h 47"/>
                <a:gd name="T14" fmla="*/ 23 w 41"/>
                <a:gd name="T15" fmla="*/ 0 h 47"/>
                <a:gd name="T16" fmla="*/ 24 w 41"/>
                <a:gd name="T17" fmla="*/ 1 h 47"/>
                <a:gd name="T18" fmla="*/ 24 w 41"/>
                <a:gd name="T19" fmla="*/ 4 h 47"/>
                <a:gd name="T20" fmla="*/ 23 w 41"/>
                <a:gd name="T21" fmla="*/ 5 h 47"/>
                <a:gd name="T22" fmla="*/ 19 w 41"/>
                <a:gd name="T23" fmla="*/ 10 h 47"/>
                <a:gd name="T24" fmla="*/ 15 w 41"/>
                <a:gd name="T25" fmla="*/ 13 h 47"/>
                <a:gd name="T26" fmla="*/ 11 w 41"/>
                <a:gd name="T27" fmla="*/ 19 h 47"/>
                <a:gd name="T28" fmla="*/ 5 w 41"/>
                <a:gd name="T29" fmla="*/ 21 h 47"/>
                <a:gd name="T30" fmla="*/ 3 w 41"/>
                <a:gd name="T31" fmla="*/ 24 h 47"/>
                <a:gd name="T32" fmla="*/ 0 w 41"/>
                <a:gd name="T33" fmla="*/ 27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62" name="Freeform 99"/>
            <p:cNvSpPr>
              <a:spLocks/>
            </p:cNvSpPr>
            <p:nvPr/>
          </p:nvSpPr>
          <p:spPr bwMode="auto">
            <a:xfrm>
              <a:off x="4552" y="911"/>
              <a:ext cx="59" cy="12"/>
            </a:xfrm>
            <a:custGeom>
              <a:avLst/>
              <a:gdLst>
                <a:gd name="T0" fmla="*/ 0 w 68"/>
                <a:gd name="T1" fmla="*/ 2 h 15"/>
                <a:gd name="T2" fmla="*/ 3 w 68"/>
                <a:gd name="T3" fmla="*/ 1 h 15"/>
                <a:gd name="T4" fmla="*/ 9 w 68"/>
                <a:gd name="T5" fmla="*/ 1 h 15"/>
                <a:gd name="T6" fmla="*/ 14 w 68"/>
                <a:gd name="T7" fmla="*/ 0 h 15"/>
                <a:gd name="T8" fmla="*/ 20 w 68"/>
                <a:gd name="T9" fmla="*/ 0 h 15"/>
                <a:gd name="T10" fmla="*/ 24 w 68"/>
                <a:gd name="T11" fmla="*/ 1 h 15"/>
                <a:gd name="T12" fmla="*/ 28 w 68"/>
                <a:gd name="T13" fmla="*/ 2 h 15"/>
                <a:gd name="T14" fmla="*/ 32 w 68"/>
                <a:gd name="T15" fmla="*/ 2 h 15"/>
                <a:gd name="T16" fmla="*/ 33 w 68"/>
                <a:gd name="T17" fmla="*/ 3 h 15"/>
                <a:gd name="T18" fmla="*/ 32 w 68"/>
                <a:gd name="T19" fmla="*/ 5 h 15"/>
                <a:gd name="T20" fmla="*/ 30 w 68"/>
                <a:gd name="T21" fmla="*/ 5 h 15"/>
                <a:gd name="T22" fmla="*/ 25 w 68"/>
                <a:gd name="T23" fmla="*/ 5 h 15"/>
                <a:gd name="T24" fmla="*/ 20 w 68"/>
                <a:gd name="T25" fmla="*/ 4 h 15"/>
                <a:gd name="T26" fmla="*/ 15 w 68"/>
                <a:gd name="T27" fmla="*/ 2 h 15"/>
                <a:gd name="T28" fmla="*/ 9 w 68"/>
                <a:gd name="T29" fmla="*/ 2 h 15"/>
                <a:gd name="T30" fmla="*/ 3 w 68"/>
                <a:gd name="T31" fmla="*/ 2 h 15"/>
                <a:gd name="T32" fmla="*/ 0 w 68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63" name="Freeform 100"/>
            <p:cNvSpPr>
              <a:spLocks/>
            </p:cNvSpPr>
            <p:nvPr/>
          </p:nvSpPr>
          <p:spPr bwMode="auto">
            <a:xfrm>
              <a:off x="4545" y="925"/>
              <a:ext cx="56" cy="21"/>
            </a:xfrm>
            <a:custGeom>
              <a:avLst/>
              <a:gdLst>
                <a:gd name="T0" fmla="*/ 0 w 65"/>
                <a:gd name="T1" fmla="*/ 0 h 25"/>
                <a:gd name="T2" fmla="*/ 3 w 65"/>
                <a:gd name="T3" fmla="*/ 0 h 25"/>
                <a:gd name="T4" fmla="*/ 7 w 65"/>
                <a:gd name="T5" fmla="*/ 1 h 25"/>
                <a:gd name="T6" fmla="*/ 12 w 65"/>
                <a:gd name="T7" fmla="*/ 3 h 25"/>
                <a:gd name="T8" fmla="*/ 18 w 65"/>
                <a:gd name="T9" fmla="*/ 3 h 25"/>
                <a:gd name="T10" fmla="*/ 22 w 65"/>
                <a:gd name="T11" fmla="*/ 3 h 25"/>
                <a:gd name="T12" fmla="*/ 26 w 65"/>
                <a:gd name="T13" fmla="*/ 6 h 25"/>
                <a:gd name="T14" fmla="*/ 29 w 65"/>
                <a:gd name="T15" fmla="*/ 7 h 25"/>
                <a:gd name="T16" fmla="*/ 30 w 65"/>
                <a:gd name="T17" fmla="*/ 9 h 25"/>
                <a:gd name="T18" fmla="*/ 29 w 65"/>
                <a:gd name="T19" fmla="*/ 11 h 25"/>
                <a:gd name="T20" fmla="*/ 27 w 65"/>
                <a:gd name="T21" fmla="*/ 11 h 25"/>
                <a:gd name="T22" fmla="*/ 22 w 65"/>
                <a:gd name="T23" fmla="*/ 9 h 25"/>
                <a:gd name="T24" fmla="*/ 17 w 65"/>
                <a:gd name="T25" fmla="*/ 8 h 25"/>
                <a:gd name="T26" fmla="*/ 12 w 65"/>
                <a:gd name="T27" fmla="*/ 6 h 25"/>
                <a:gd name="T28" fmla="*/ 7 w 65"/>
                <a:gd name="T29" fmla="*/ 3 h 25"/>
                <a:gd name="T30" fmla="*/ 3 w 65"/>
                <a:gd name="T31" fmla="*/ 3 h 25"/>
                <a:gd name="T32" fmla="*/ 0 w 65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64" name="Freeform 101"/>
            <p:cNvSpPr>
              <a:spLocks/>
            </p:cNvSpPr>
            <p:nvPr/>
          </p:nvSpPr>
          <p:spPr bwMode="auto">
            <a:xfrm>
              <a:off x="4573" y="881"/>
              <a:ext cx="56" cy="12"/>
            </a:xfrm>
            <a:custGeom>
              <a:avLst/>
              <a:gdLst>
                <a:gd name="T0" fmla="*/ 0 w 63"/>
                <a:gd name="T1" fmla="*/ 2 h 15"/>
                <a:gd name="T2" fmla="*/ 2 w 63"/>
                <a:gd name="T3" fmla="*/ 2 h 15"/>
                <a:gd name="T4" fmla="*/ 4 w 63"/>
                <a:gd name="T5" fmla="*/ 2 h 15"/>
                <a:gd name="T6" fmla="*/ 10 w 63"/>
                <a:gd name="T7" fmla="*/ 1 h 15"/>
                <a:gd name="T8" fmla="*/ 17 w 63"/>
                <a:gd name="T9" fmla="*/ 0 h 15"/>
                <a:gd name="T10" fmla="*/ 22 w 63"/>
                <a:gd name="T11" fmla="*/ 1 h 15"/>
                <a:gd name="T12" fmla="*/ 28 w 63"/>
                <a:gd name="T13" fmla="*/ 2 h 15"/>
                <a:gd name="T14" fmla="*/ 32 w 63"/>
                <a:gd name="T15" fmla="*/ 2 h 15"/>
                <a:gd name="T16" fmla="*/ 35 w 63"/>
                <a:gd name="T17" fmla="*/ 3 h 15"/>
                <a:gd name="T18" fmla="*/ 35 w 63"/>
                <a:gd name="T19" fmla="*/ 4 h 15"/>
                <a:gd name="T20" fmla="*/ 32 w 63"/>
                <a:gd name="T21" fmla="*/ 5 h 15"/>
                <a:gd name="T22" fmla="*/ 28 w 63"/>
                <a:gd name="T23" fmla="*/ 4 h 15"/>
                <a:gd name="T24" fmla="*/ 22 w 63"/>
                <a:gd name="T25" fmla="*/ 4 h 15"/>
                <a:gd name="T26" fmla="*/ 17 w 63"/>
                <a:gd name="T27" fmla="*/ 3 h 15"/>
                <a:gd name="T28" fmla="*/ 10 w 63"/>
                <a:gd name="T29" fmla="*/ 3 h 15"/>
                <a:gd name="T30" fmla="*/ 4 w 63"/>
                <a:gd name="T31" fmla="*/ 2 h 15"/>
                <a:gd name="T32" fmla="*/ 0 w 63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65" name="Freeform 102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9 h 20"/>
                <a:gd name="T2" fmla="*/ 3 w 75"/>
                <a:gd name="T3" fmla="*/ 8 h 20"/>
                <a:gd name="T4" fmla="*/ 9 w 75"/>
                <a:gd name="T5" fmla="*/ 5 h 20"/>
                <a:gd name="T6" fmla="*/ 15 w 75"/>
                <a:gd name="T7" fmla="*/ 3 h 20"/>
                <a:gd name="T8" fmla="*/ 20 w 75"/>
                <a:gd name="T9" fmla="*/ 3 h 20"/>
                <a:gd name="T10" fmla="*/ 27 w 75"/>
                <a:gd name="T11" fmla="*/ 1 h 20"/>
                <a:gd name="T12" fmla="*/ 31 w 75"/>
                <a:gd name="T13" fmla="*/ 0 h 20"/>
                <a:gd name="T14" fmla="*/ 36 w 75"/>
                <a:gd name="T15" fmla="*/ 1 h 20"/>
                <a:gd name="T16" fmla="*/ 36 w 75"/>
                <a:gd name="T17" fmla="*/ 3 h 20"/>
                <a:gd name="T18" fmla="*/ 36 w 75"/>
                <a:gd name="T19" fmla="*/ 5 h 20"/>
                <a:gd name="T20" fmla="*/ 32 w 75"/>
                <a:gd name="T21" fmla="*/ 6 h 20"/>
                <a:gd name="T22" fmla="*/ 27 w 75"/>
                <a:gd name="T23" fmla="*/ 8 h 20"/>
                <a:gd name="T24" fmla="*/ 21 w 75"/>
                <a:gd name="T25" fmla="*/ 8 h 20"/>
                <a:gd name="T26" fmla="*/ 15 w 75"/>
                <a:gd name="T27" fmla="*/ 8 h 20"/>
                <a:gd name="T28" fmla="*/ 9 w 75"/>
                <a:gd name="T29" fmla="*/ 8 h 20"/>
                <a:gd name="T30" fmla="*/ 3 w 75"/>
                <a:gd name="T31" fmla="*/ 9 h 20"/>
                <a:gd name="T32" fmla="*/ 0 w 75"/>
                <a:gd name="T33" fmla="*/ 9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66" name="Freeform 103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12 h 24"/>
                <a:gd name="T2" fmla="*/ 4 w 82"/>
                <a:gd name="T3" fmla="*/ 11 h 24"/>
                <a:gd name="T4" fmla="*/ 11 w 82"/>
                <a:gd name="T5" fmla="*/ 9 h 24"/>
                <a:gd name="T6" fmla="*/ 18 w 82"/>
                <a:gd name="T7" fmla="*/ 5 h 24"/>
                <a:gd name="T8" fmla="*/ 25 w 82"/>
                <a:gd name="T9" fmla="*/ 4 h 24"/>
                <a:gd name="T10" fmla="*/ 32 w 82"/>
                <a:gd name="T11" fmla="*/ 2 h 24"/>
                <a:gd name="T12" fmla="*/ 38 w 82"/>
                <a:gd name="T13" fmla="*/ 0 h 24"/>
                <a:gd name="T14" fmla="*/ 41 w 82"/>
                <a:gd name="T15" fmla="*/ 1 h 24"/>
                <a:gd name="T16" fmla="*/ 42 w 82"/>
                <a:gd name="T17" fmla="*/ 4 h 24"/>
                <a:gd name="T18" fmla="*/ 41 w 82"/>
                <a:gd name="T19" fmla="*/ 5 h 24"/>
                <a:gd name="T20" fmla="*/ 36 w 82"/>
                <a:gd name="T21" fmla="*/ 8 h 24"/>
                <a:gd name="T22" fmla="*/ 31 w 82"/>
                <a:gd name="T23" fmla="*/ 9 h 24"/>
                <a:gd name="T24" fmla="*/ 23 w 82"/>
                <a:gd name="T25" fmla="*/ 10 h 24"/>
                <a:gd name="T26" fmla="*/ 15 w 82"/>
                <a:gd name="T27" fmla="*/ 11 h 24"/>
                <a:gd name="T28" fmla="*/ 9 w 82"/>
                <a:gd name="T29" fmla="*/ 11 h 24"/>
                <a:gd name="T30" fmla="*/ 4 w 82"/>
                <a:gd name="T31" fmla="*/ 12 h 24"/>
                <a:gd name="T32" fmla="*/ 0 w 82"/>
                <a:gd name="T33" fmla="*/ 12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67" name="Freeform 104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17 h 42"/>
                <a:gd name="T2" fmla="*/ 4 w 86"/>
                <a:gd name="T3" fmla="*/ 14 h 42"/>
                <a:gd name="T4" fmla="*/ 11 w 86"/>
                <a:gd name="T5" fmla="*/ 11 h 42"/>
                <a:gd name="T6" fmla="*/ 19 w 86"/>
                <a:gd name="T7" fmla="*/ 8 h 42"/>
                <a:gd name="T8" fmla="*/ 27 w 86"/>
                <a:gd name="T9" fmla="*/ 5 h 42"/>
                <a:gd name="T10" fmla="*/ 35 w 86"/>
                <a:gd name="T11" fmla="*/ 3 h 42"/>
                <a:gd name="T12" fmla="*/ 41 w 86"/>
                <a:gd name="T13" fmla="*/ 1 h 42"/>
                <a:gd name="T14" fmla="*/ 47 w 86"/>
                <a:gd name="T15" fmla="*/ 0 h 42"/>
                <a:gd name="T16" fmla="*/ 50 w 86"/>
                <a:gd name="T17" fmla="*/ 3 h 42"/>
                <a:gd name="T18" fmla="*/ 49 w 86"/>
                <a:gd name="T19" fmla="*/ 3 h 42"/>
                <a:gd name="T20" fmla="*/ 44 w 86"/>
                <a:gd name="T21" fmla="*/ 5 h 42"/>
                <a:gd name="T22" fmla="*/ 36 w 86"/>
                <a:gd name="T23" fmla="*/ 7 h 42"/>
                <a:gd name="T24" fmla="*/ 28 w 86"/>
                <a:gd name="T25" fmla="*/ 9 h 42"/>
                <a:gd name="T26" fmla="*/ 19 w 86"/>
                <a:gd name="T27" fmla="*/ 11 h 42"/>
                <a:gd name="T28" fmla="*/ 10 w 86"/>
                <a:gd name="T29" fmla="*/ 13 h 42"/>
                <a:gd name="T30" fmla="*/ 4 w 86"/>
                <a:gd name="T31" fmla="*/ 15 h 42"/>
                <a:gd name="T32" fmla="*/ 0 w 86"/>
                <a:gd name="T33" fmla="*/ 17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68" name="Freeform 105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20 h 50"/>
                <a:gd name="T2" fmla="*/ 4 w 80"/>
                <a:gd name="T3" fmla="*/ 18 h 50"/>
                <a:gd name="T4" fmla="*/ 9 w 80"/>
                <a:gd name="T5" fmla="*/ 14 h 50"/>
                <a:gd name="T6" fmla="*/ 16 w 80"/>
                <a:gd name="T7" fmla="*/ 11 h 50"/>
                <a:gd name="T8" fmla="*/ 22 w 80"/>
                <a:gd name="T9" fmla="*/ 7 h 50"/>
                <a:gd name="T10" fmla="*/ 29 w 80"/>
                <a:gd name="T11" fmla="*/ 3 h 50"/>
                <a:gd name="T12" fmla="*/ 35 w 80"/>
                <a:gd name="T13" fmla="*/ 2 h 50"/>
                <a:gd name="T14" fmla="*/ 40 w 80"/>
                <a:gd name="T15" fmla="*/ 0 h 50"/>
                <a:gd name="T16" fmla="*/ 40 w 80"/>
                <a:gd name="T17" fmla="*/ 2 h 50"/>
                <a:gd name="T18" fmla="*/ 40 w 80"/>
                <a:gd name="T19" fmla="*/ 3 h 50"/>
                <a:gd name="T20" fmla="*/ 36 w 80"/>
                <a:gd name="T21" fmla="*/ 6 h 50"/>
                <a:gd name="T22" fmla="*/ 31 w 80"/>
                <a:gd name="T23" fmla="*/ 9 h 50"/>
                <a:gd name="T24" fmla="*/ 24 w 80"/>
                <a:gd name="T25" fmla="*/ 12 h 50"/>
                <a:gd name="T26" fmla="*/ 16 w 80"/>
                <a:gd name="T27" fmla="*/ 14 h 50"/>
                <a:gd name="T28" fmla="*/ 9 w 80"/>
                <a:gd name="T29" fmla="*/ 17 h 50"/>
                <a:gd name="T30" fmla="*/ 4 w 80"/>
                <a:gd name="T31" fmla="*/ 19 h 50"/>
                <a:gd name="T32" fmla="*/ 0 w 80"/>
                <a:gd name="T33" fmla="*/ 2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69" name="Freeform 106"/>
            <p:cNvSpPr>
              <a:spLocks/>
            </p:cNvSpPr>
            <p:nvPr/>
          </p:nvSpPr>
          <p:spPr bwMode="auto">
            <a:xfrm>
              <a:off x="4595" y="772"/>
              <a:ext cx="64" cy="37"/>
            </a:xfrm>
            <a:custGeom>
              <a:avLst/>
              <a:gdLst>
                <a:gd name="T0" fmla="*/ 0 w 74"/>
                <a:gd name="T1" fmla="*/ 21 h 43"/>
                <a:gd name="T2" fmla="*/ 3 w 74"/>
                <a:gd name="T3" fmla="*/ 18 h 43"/>
                <a:gd name="T4" fmla="*/ 8 w 74"/>
                <a:gd name="T5" fmla="*/ 14 h 43"/>
                <a:gd name="T6" fmla="*/ 14 w 74"/>
                <a:gd name="T7" fmla="*/ 9 h 43"/>
                <a:gd name="T8" fmla="*/ 19 w 74"/>
                <a:gd name="T9" fmla="*/ 6 h 43"/>
                <a:gd name="T10" fmla="*/ 26 w 74"/>
                <a:gd name="T11" fmla="*/ 3 h 43"/>
                <a:gd name="T12" fmla="*/ 30 w 74"/>
                <a:gd name="T13" fmla="*/ 1 h 43"/>
                <a:gd name="T14" fmla="*/ 35 w 74"/>
                <a:gd name="T15" fmla="*/ 0 h 43"/>
                <a:gd name="T16" fmla="*/ 36 w 74"/>
                <a:gd name="T17" fmla="*/ 3 h 43"/>
                <a:gd name="T18" fmla="*/ 35 w 74"/>
                <a:gd name="T19" fmla="*/ 5 h 43"/>
                <a:gd name="T20" fmla="*/ 30 w 74"/>
                <a:gd name="T21" fmla="*/ 7 h 43"/>
                <a:gd name="T22" fmla="*/ 26 w 74"/>
                <a:gd name="T23" fmla="*/ 9 h 43"/>
                <a:gd name="T24" fmla="*/ 19 w 74"/>
                <a:gd name="T25" fmla="*/ 13 h 43"/>
                <a:gd name="T26" fmla="*/ 14 w 74"/>
                <a:gd name="T27" fmla="*/ 15 h 43"/>
                <a:gd name="T28" fmla="*/ 8 w 74"/>
                <a:gd name="T29" fmla="*/ 17 h 43"/>
                <a:gd name="T30" fmla="*/ 3 w 74"/>
                <a:gd name="T31" fmla="*/ 19 h 43"/>
                <a:gd name="T32" fmla="*/ 0 w 74"/>
                <a:gd name="T33" fmla="*/ 21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70" name="Freeform 107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4 w 104"/>
                <a:gd name="T3" fmla="*/ 0 h 68"/>
                <a:gd name="T4" fmla="*/ 9 w 104"/>
                <a:gd name="T5" fmla="*/ 4 h 68"/>
                <a:gd name="T6" fmla="*/ 17 w 104"/>
                <a:gd name="T7" fmla="*/ 6 h 68"/>
                <a:gd name="T8" fmla="*/ 26 w 104"/>
                <a:gd name="T9" fmla="*/ 11 h 68"/>
                <a:gd name="T10" fmla="*/ 35 w 104"/>
                <a:gd name="T11" fmla="*/ 18 h 68"/>
                <a:gd name="T12" fmla="*/ 44 w 104"/>
                <a:gd name="T13" fmla="*/ 24 h 68"/>
                <a:gd name="T14" fmla="*/ 50 w 104"/>
                <a:gd name="T15" fmla="*/ 30 h 68"/>
                <a:gd name="T16" fmla="*/ 53 w 104"/>
                <a:gd name="T17" fmla="*/ 36 h 68"/>
                <a:gd name="T18" fmla="*/ 50 w 104"/>
                <a:gd name="T19" fmla="*/ 34 h 68"/>
                <a:gd name="T20" fmla="*/ 42 w 104"/>
                <a:gd name="T21" fmla="*/ 30 h 68"/>
                <a:gd name="T22" fmla="*/ 33 w 104"/>
                <a:gd name="T23" fmla="*/ 25 h 68"/>
                <a:gd name="T24" fmla="*/ 24 w 104"/>
                <a:gd name="T25" fmla="*/ 19 h 68"/>
                <a:gd name="T26" fmla="*/ 15 w 104"/>
                <a:gd name="T27" fmla="*/ 13 h 68"/>
                <a:gd name="T28" fmla="*/ 7 w 104"/>
                <a:gd name="T29" fmla="*/ 8 h 68"/>
                <a:gd name="T30" fmla="*/ 3 w 104"/>
                <a:gd name="T31" fmla="*/ 4 h 68"/>
                <a:gd name="T32" fmla="*/ 0 w 104"/>
                <a:gd name="T33" fmla="*/ 2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71" name="Freeform 108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6 w 81"/>
                <a:gd name="T5" fmla="*/ 3 h 59"/>
                <a:gd name="T6" fmla="*/ 12 w 81"/>
                <a:gd name="T7" fmla="*/ 3 h 59"/>
                <a:gd name="T8" fmla="*/ 20 w 81"/>
                <a:gd name="T9" fmla="*/ 8 h 59"/>
                <a:gd name="T10" fmla="*/ 28 w 81"/>
                <a:gd name="T11" fmla="*/ 12 h 59"/>
                <a:gd name="T12" fmla="*/ 36 w 81"/>
                <a:gd name="T13" fmla="*/ 16 h 59"/>
                <a:gd name="T14" fmla="*/ 41 w 81"/>
                <a:gd name="T15" fmla="*/ 22 h 59"/>
                <a:gd name="T16" fmla="*/ 45 w 81"/>
                <a:gd name="T17" fmla="*/ 29 h 59"/>
                <a:gd name="T18" fmla="*/ 40 w 81"/>
                <a:gd name="T19" fmla="*/ 25 h 59"/>
                <a:gd name="T20" fmla="*/ 34 w 81"/>
                <a:gd name="T21" fmla="*/ 22 h 59"/>
                <a:gd name="T22" fmla="*/ 26 w 81"/>
                <a:gd name="T23" fmla="*/ 16 h 59"/>
                <a:gd name="T24" fmla="*/ 18 w 81"/>
                <a:gd name="T25" fmla="*/ 12 h 59"/>
                <a:gd name="T26" fmla="*/ 11 w 81"/>
                <a:gd name="T27" fmla="*/ 9 h 59"/>
                <a:gd name="T28" fmla="*/ 4 w 81"/>
                <a:gd name="T29" fmla="*/ 5 h 59"/>
                <a:gd name="T30" fmla="*/ 2 w 81"/>
                <a:gd name="T31" fmla="*/ 3 h 59"/>
                <a:gd name="T32" fmla="*/ 0 w 81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72" name="Freeform 109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29 h 49"/>
                <a:gd name="T2" fmla="*/ 4 w 80"/>
                <a:gd name="T3" fmla="*/ 25 h 49"/>
                <a:gd name="T4" fmla="*/ 9 w 80"/>
                <a:gd name="T5" fmla="*/ 20 h 49"/>
                <a:gd name="T6" fmla="*/ 15 w 80"/>
                <a:gd name="T7" fmla="*/ 14 h 49"/>
                <a:gd name="T8" fmla="*/ 22 w 80"/>
                <a:gd name="T9" fmla="*/ 10 h 49"/>
                <a:gd name="T10" fmla="*/ 28 w 80"/>
                <a:gd name="T11" fmla="*/ 4 h 49"/>
                <a:gd name="T12" fmla="*/ 34 w 80"/>
                <a:gd name="T13" fmla="*/ 2 h 49"/>
                <a:gd name="T14" fmla="*/ 40 w 80"/>
                <a:gd name="T15" fmla="*/ 0 h 49"/>
                <a:gd name="T16" fmla="*/ 40 w 80"/>
                <a:gd name="T17" fmla="*/ 2 h 49"/>
                <a:gd name="T18" fmla="*/ 40 w 80"/>
                <a:gd name="T19" fmla="*/ 4 h 49"/>
                <a:gd name="T20" fmla="*/ 36 w 80"/>
                <a:gd name="T21" fmla="*/ 9 h 49"/>
                <a:gd name="T22" fmla="*/ 30 w 80"/>
                <a:gd name="T23" fmla="*/ 12 h 49"/>
                <a:gd name="T24" fmla="*/ 23 w 80"/>
                <a:gd name="T25" fmla="*/ 16 h 49"/>
                <a:gd name="T26" fmla="*/ 15 w 80"/>
                <a:gd name="T27" fmla="*/ 20 h 49"/>
                <a:gd name="T28" fmla="*/ 9 w 80"/>
                <a:gd name="T29" fmla="*/ 23 h 49"/>
                <a:gd name="T30" fmla="*/ 4 w 80"/>
                <a:gd name="T31" fmla="*/ 27 h 49"/>
                <a:gd name="T32" fmla="*/ 0 w 80"/>
                <a:gd name="T33" fmla="*/ 2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73" name="Freeform 110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3 w 68"/>
                <a:gd name="T1" fmla="*/ 133 h 265"/>
                <a:gd name="T2" fmla="*/ 3 w 68"/>
                <a:gd name="T3" fmla="*/ 133 h 265"/>
                <a:gd name="T4" fmla="*/ 2 w 68"/>
                <a:gd name="T5" fmla="*/ 132 h 265"/>
                <a:gd name="T6" fmla="*/ 1 w 68"/>
                <a:gd name="T7" fmla="*/ 132 h 265"/>
                <a:gd name="T8" fmla="*/ 0 w 68"/>
                <a:gd name="T9" fmla="*/ 130 h 265"/>
                <a:gd name="T10" fmla="*/ 13 w 68"/>
                <a:gd name="T11" fmla="*/ 114 h 265"/>
                <a:gd name="T12" fmla="*/ 21 w 68"/>
                <a:gd name="T13" fmla="*/ 96 h 265"/>
                <a:gd name="T14" fmla="*/ 27 w 68"/>
                <a:gd name="T15" fmla="*/ 79 h 265"/>
                <a:gd name="T16" fmla="*/ 28 w 68"/>
                <a:gd name="T17" fmla="*/ 61 h 265"/>
                <a:gd name="T18" fmla="*/ 27 w 68"/>
                <a:gd name="T19" fmla="*/ 44 h 265"/>
                <a:gd name="T20" fmla="*/ 24 w 68"/>
                <a:gd name="T21" fmla="*/ 27 h 265"/>
                <a:gd name="T22" fmla="*/ 21 w 68"/>
                <a:gd name="T23" fmla="*/ 13 h 265"/>
                <a:gd name="T24" fmla="*/ 19 w 68"/>
                <a:gd name="T25" fmla="*/ 0 h 265"/>
                <a:gd name="T26" fmla="*/ 25 w 68"/>
                <a:gd name="T27" fmla="*/ 9 h 265"/>
                <a:gd name="T28" fmla="*/ 31 w 68"/>
                <a:gd name="T29" fmla="*/ 23 h 265"/>
                <a:gd name="T30" fmla="*/ 33 w 68"/>
                <a:gd name="T31" fmla="*/ 42 h 265"/>
                <a:gd name="T32" fmla="*/ 33 w 68"/>
                <a:gd name="T33" fmla="*/ 62 h 265"/>
                <a:gd name="T34" fmla="*/ 31 w 68"/>
                <a:gd name="T35" fmla="*/ 85 h 265"/>
                <a:gd name="T36" fmla="*/ 25 w 68"/>
                <a:gd name="T37" fmla="*/ 104 h 265"/>
                <a:gd name="T38" fmla="*/ 16 w 68"/>
                <a:gd name="T39" fmla="*/ 121 h 265"/>
                <a:gd name="T40" fmla="*/ 3 w 68"/>
                <a:gd name="T41" fmla="*/ 133 h 2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74" name="Freeform 111"/>
            <p:cNvSpPr>
              <a:spLocks/>
            </p:cNvSpPr>
            <p:nvPr/>
          </p:nvSpPr>
          <p:spPr bwMode="auto">
            <a:xfrm>
              <a:off x="4445" y="467"/>
              <a:ext cx="49" cy="28"/>
            </a:xfrm>
            <a:custGeom>
              <a:avLst/>
              <a:gdLst>
                <a:gd name="T0" fmla="*/ 27 w 57"/>
                <a:gd name="T1" fmla="*/ 13 h 34"/>
                <a:gd name="T2" fmla="*/ 24 w 57"/>
                <a:gd name="T3" fmla="*/ 10 h 34"/>
                <a:gd name="T4" fmla="*/ 21 w 57"/>
                <a:gd name="T5" fmla="*/ 7 h 34"/>
                <a:gd name="T6" fmla="*/ 15 w 57"/>
                <a:gd name="T7" fmla="*/ 6 h 34"/>
                <a:gd name="T8" fmla="*/ 12 w 57"/>
                <a:gd name="T9" fmla="*/ 3 h 34"/>
                <a:gd name="T10" fmla="*/ 8 w 57"/>
                <a:gd name="T11" fmla="*/ 2 h 34"/>
                <a:gd name="T12" fmla="*/ 4 w 57"/>
                <a:gd name="T13" fmla="*/ 1 h 34"/>
                <a:gd name="T14" fmla="*/ 3 w 57"/>
                <a:gd name="T15" fmla="*/ 0 h 34"/>
                <a:gd name="T16" fmla="*/ 0 w 57"/>
                <a:gd name="T17" fmla="*/ 1 h 34"/>
                <a:gd name="T18" fmla="*/ 0 w 57"/>
                <a:gd name="T19" fmla="*/ 2 h 34"/>
                <a:gd name="T20" fmla="*/ 3 w 57"/>
                <a:gd name="T21" fmla="*/ 2 h 34"/>
                <a:gd name="T22" fmla="*/ 6 w 57"/>
                <a:gd name="T23" fmla="*/ 4 h 34"/>
                <a:gd name="T24" fmla="*/ 9 w 57"/>
                <a:gd name="T25" fmla="*/ 6 h 34"/>
                <a:gd name="T26" fmla="*/ 13 w 57"/>
                <a:gd name="T27" fmla="*/ 7 h 34"/>
                <a:gd name="T28" fmla="*/ 18 w 57"/>
                <a:gd name="T29" fmla="*/ 9 h 34"/>
                <a:gd name="T30" fmla="*/ 23 w 57"/>
                <a:gd name="T31" fmla="*/ 11 h 34"/>
                <a:gd name="T32" fmla="*/ 27 w 57"/>
                <a:gd name="T33" fmla="*/ 13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75" name="Freeform 112"/>
            <p:cNvSpPr>
              <a:spLocks/>
            </p:cNvSpPr>
            <p:nvPr/>
          </p:nvSpPr>
          <p:spPr bwMode="auto">
            <a:xfrm>
              <a:off x="4443" y="481"/>
              <a:ext cx="54" cy="35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3 w 62"/>
                <a:gd name="T5" fmla="*/ 2 h 40"/>
                <a:gd name="T6" fmla="*/ 9 w 62"/>
                <a:gd name="T7" fmla="*/ 4 h 40"/>
                <a:gd name="T8" fmla="*/ 14 w 62"/>
                <a:gd name="T9" fmla="*/ 5 h 40"/>
                <a:gd name="T10" fmla="*/ 18 w 62"/>
                <a:gd name="T11" fmla="*/ 8 h 40"/>
                <a:gd name="T12" fmla="*/ 23 w 62"/>
                <a:gd name="T13" fmla="*/ 11 h 40"/>
                <a:gd name="T14" fmla="*/ 28 w 62"/>
                <a:gd name="T15" fmla="*/ 16 h 40"/>
                <a:gd name="T16" fmla="*/ 31 w 62"/>
                <a:gd name="T17" fmla="*/ 21 h 40"/>
                <a:gd name="T18" fmla="*/ 27 w 62"/>
                <a:gd name="T19" fmla="*/ 18 h 40"/>
                <a:gd name="T20" fmla="*/ 23 w 62"/>
                <a:gd name="T21" fmla="*/ 16 h 40"/>
                <a:gd name="T22" fmla="*/ 17 w 62"/>
                <a:gd name="T23" fmla="*/ 13 h 40"/>
                <a:gd name="T24" fmla="*/ 12 w 62"/>
                <a:gd name="T25" fmla="*/ 10 h 40"/>
                <a:gd name="T26" fmla="*/ 7 w 62"/>
                <a:gd name="T27" fmla="*/ 7 h 40"/>
                <a:gd name="T28" fmla="*/ 3 w 62"/>
                <a:gd name="T29" fmla="*/ 4 h 40"/>
                <a:gd name="T30" fmla="*/ 1 w 62"/>
                <a:gd name="T31" fmla="*/ 4 h 40"/>
                <a:gd name="T32" fmla="*/ 0 w 62"/>
                <a:gd name="T33" fmla="*/ 2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76" name="Freeform 113"/>
            <p:cNvSpPr>
              <a:spLocks/>
            </p:cNvSpPr>
            <p:nvPr/>
          </p:nvSpPr>
          <p:spPr bwMode="auto">
            <a:xfrm>
              <a:off x="4431" y="516"/>
              <a:ext cx="71" cy="46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7 w 81"/>
                <a:gd name="T5" fmla="*/ 2 h 53"/>
                <a:gd name="T6" fmla="*/ 13 w 81"/>
                <a:gd name="T7" fmla="*/ 3 h 53"/>
                <a:gd name="T8" fmla="*/ 19 w 81"/>
                <a:gd name="T9" fmla="*/ 7 h 53"/>
                <a:gd name="T10" fmla="*/ 26 w 81"/>
                <a:gd name="T11" fmla="*/ 11 h 53"/>
                <a:gd name="T12" fmla="*/ 33 w 81"/>
                <a:gd name="T13" fmla="*/ 16 h 53"/>
                <a:gd name="T14" fmla="*/ 39 w 81"/>
                <a:gd name="T15" fmla="*/ 20 h 53"/>
                <a:gd name="T16" fmla="*/ 41 w 81"/>
                <a:gd name="T17" fmla="*/ 26 h 53"/>
                <a:gd name="T18" fmla="*/ 39 w 81"/>
                <a:gd name="T19" fmla="*/ 23 h 53"/>
                <a:gd name="T20" fmla="*/ 33 w 81"/>
                <a:gd name="T21" fmla="*/ 20 h 53"/>
                <a:gd name="T22" fmla="*/ 26 w 81"/>
                <a:gd name="T23" fmla="*/ 17 h 53"/>
                <a:gd name="T24" fmla="*/ 19 w 81"/>
                <a:gd name="T25" fmla="*/ 13 h 53"/>
                <a:gd name="T26" fmla="*/ 11 w 81"/>
                <a:gd name="T27" fmla="*/ 9 h 53"/>
                <a:gd name="T28" fmla="*/ 5 w 81"/>
                <a:gd name="T29" fmla="*/ 6 h 53"/>
                <a:gd name="T30" fmla="*/ 3 w 81"/>
                <a:gd name="T31" fmla="*/ 3 h 53"/>
                <a:gd name="T32" fmla="*/ 0 w 8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77" name="Freeform 114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8 w 88"/>
                <a:gd name="T5" fmla="*/ 3 h 59"/>
                <a:gd name="T6" fmla="*/ 14 w 88"/>
                <a:gd name="T7" fmla="*/ 5 h 59"/>
                <a:gd name="T8" fmla="*/ 22 w 88"/>
                <a:gd name="T9" fmla="*/ 9 h 59"/>
                <a:gd name="T10" fmla="*/ 30 w 88"/>
                <a:gd name="T11" fmla="*/ 14 h 59"/>
                <a:gd name="T12" fmla="*/ 36 w 88"/>
                <a:gd name="T13" fmla="*/ 19 h 59"/>
                <a:gd name="T14" fmla="*/ 43 w 88"/>
                <a:gd name="T15" fmla="*/ 23 h 59"/>
                <a:gd name="T16" fmla="*/ 46 w 88"/>
                <a:gd name="T17" fmla="*/ 29 h 59"/>
                <a:gd name="T18" fmla="*/ 42 w 88"/>
                <a:gd name="T19" fmla="*/ 26 h 59"/>
                <a:gd name="T20" fmla="*/ 35 w 88"/>
                <a:gd name="T21" fmla="*/ 23 h 59"/>
                <a:gd name="T22" fmla="*/ 28 w 88"/>
                <a:gd name="T23" fmla="*/ 19 h 59"/>
                <a:gd name="T24" fmla="*/ 20 w 88"/>
                <a:gd name="T25" fmla="*/ 14 h 59"/>
                <a:gd name="T26" fmla="*/ 12 w 88"/>
                <a:gd name="T27" fmla="*/ 10 h 59"/>
                <a:gd name="T28" fmla="*/ 6 w 88"/>
                <a:gd name="T29" fmla="*/ 6 h 59"/>
                <a:gd name="T30" fmla="*/ 2 w 88"/>
                <a:gd name="T31" fmla="*/ 3 h 59"/>
                <a:gd name="T32" fmla="*/ 0 w 88"/>
                <a:gd name="T33" fmla="*/ 2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78" name="Freeform 115"/>
            <p:cNvSpPr>
              <a:spLocks/>
            </p:cNvSpPr>
            <p:nvPr/>
          </p:nvSpPr>
          <p:spPr bwMode="auto">
            <a:xfrm>
              <a:off x="4427" y="579"/>
              <a:ext cx="63" cy="55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6 w 71"/>
                <a:gd name="T5" fmla="*/ 4 h 62"/>
                <a:gd name="T6" fmla="*/ 12 w 71"/>
                <a:gd name="T7" fmla="*/ 8 h 62"/>
                <a:gd name="T8" fmla="*/ 20 w 71"/>
                <a:gd name="T9" fmla="*/ 12 h 62"/>
                <a:gd name="T10" fmla="*/ 27 w 71"/>
                <a:gd name="T11" fmla="*/ 19 h 62"/>
                <a:gd name="T12" fmla="*/ 33 w 71"/>
                <a:gd name="T13" fmla="*/ 25 h 62"/>
                <a:gd name="T14" fmla="*/ 37 w 71"/>
                <a:gd name="T15" fmla="*/ 30 h 62"/>
                <a:gd name="T16" fmla="*/ 39 w 71"/>
                <a:gd name="T17" fmla="*/ 34 h 62"/>
                <a:gd name="T18" fmla="*/ 35 w 71"/>
                <a:gd name="T19" fmla="*/ 31 h 62"/>
                <a:gd name="T20" fmla="*/ 30 w 71"/>
                <a:gd name="T21" fmla="*/ 28 h 62"/>
                <a:gd name="T22" fmla="*/ 22 w 71"/>
                <a:gd name="T23" fmla="*/ 22 h 62"/>
                <a:gd name="T24" fmla="*/ 16 w 71"/>
                <a:gd name="T25" fmla="*/ 18 h 62"/>
                <a:gd name="T26" fmla="*/ 9 w 71"/>
                <a:gd name="T27" fmla="*/ 12 h 62"/>
                <a:gd name="T28" fmla="*/ 4 w 71"/>
                <a:gd name="T29" fmla="*/ 8 h 62"/>
                <a:gd name="T30" fmla="*/ 1 w 71"/>
                <a:gd name="T31" fmla="*/ 4 h 62"/>
                <a:gd name="T32" fmla="*/ 0 w 71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79" name="Freeform 116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3 w 59"/>
                <a:gd name="T3" fmla="*/ 0 h 53"/>
                <a:gd name="T4" fmla="*/ 6 w 59"/>
                <a:gd name="T5" fmla="*/ 2 h 53"/>
                <a:gd name="T6" fmla="*/ 10 w 59"/>
                <a:gd name="T7" fmla="*/ 3 h 53"/>
                <a:gd name="T8" fmla="*/ 14 w 59"/>
                <a:gd name="T9" fmla="*/ 7 h 53"/>
                <a:gd name="T10" fmla="*/ 19 w 59"/>
                <a:gd name="T11" fmla="*/ 11 h 53"/>
                <a:gd name="T12" fmla="*/ 23 w 59"/>
                <a:gd name="T13" fmla="*/ 16 h 53"/>
                <a:gd name="T14" fmla="*/ 26 w 59"/>
                <a:gd name="T15" fmla="*/ 20 h 53"/>
                <a:gd name="T16" fmla="*/ 29 w 59"/>
                <a:gd name="T17" fmla="*/ 26 h 53"/>
                <a:gd name="T18" fmla="*/ 26 w 59"/>
                <a:gd name="T19" fmla="*/ 23 h 53"/>
                <a:gd name="T20" fmla="*/ 22 w 59"/>
                <a:gd name="T21" fmla="*/ 20 h 53"/>
                <a:gd name="T22" fmla="*/ 16 w 59"/>
                <a:gd name="T23" fmla="*/ 16 h 53"/>
                <a:gd name="T24" fmla="*/ 11 w 59"/>
                <a:gd name="T25" fmla="*/ 12 h 53"/>
                <a:gd name="T26" fmla="*/ 7 w 59"/>
                <a:gd name="T27" fmla="*/ 8 h 53"/>
                <a:gd name="T28" fmla="*/ 3 w 59"/>
                <a:gd name="T29" fmla="*/ 4 h 53"/>
                <a:gd name="T30" fmla="*/ 0 w 59"/>
                <a:gd name="T31" fmla="*/ 3 h 53"/>
                <a:gd name="T32" fmla="*/ 0 w 5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80" name="Freeform 117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4 w 43"/>
                <a:gd name="T5" fmla="*/ 2 h 45"/>
                <a:gd name="T6" fmla="*/ 8 w 43"/>
                <a:gd name="T7" fmla="*/ 3 h 45"/>
                <a:gd name="T8" fmla="*/ 11 w 43"/>
                <a:gd name="T9" fmla="*/ 8 h 45"/>
                <a:gd name="T10" fmla="*/ 15 w 43"/>
                <a:gd name="T11" fmla="*/ 12 h 45"/>
                <a:gd name="T12" fmla="*/ 18 w 43"/>
                <a:gd name="T13" fmla="*/ 16 h 45"/>
                <a:gd name="T14" fmla="*/ 19 w 43"/>
                <a:gd name="T15" fmla="*/ 19 h 45"/>
                <a:gd name="T16" fmla="*/ 21 w 43"/>
                <a:gd name="T17" fmla="*/ 22 h 45"/>
                <a:gd name="T18" fmla="*/ 18 w 43"/>
                <a:gd name="T19" fmla="*/ 20 h 45"/>
                <a:gd name="T20" fmla="*/ 15 w 43"/>
                <a:gd name="T21" fmla="*/ 16 h 45"/>
                <a:gd name="T22" fmla="*/ 12 w 43"/>
                <a:gd name="T23" fmla="*/ 14 h 45"/>
                <a:gd name="T24" fmla="*/ 8 w 43"/>
                <a:gd name="T25" fmla="*/ 10 h 45"/>
                <a:gd name="T26" fmla="*/ 6 w 43"/>
                <a:gd name="T27" fmla="*/ 8 h 45"/>
                <a:gd name="T28" fmla="*/ 3 w 43"/>
                <a:gd name="T29" fmla="*/ 4 h 45"/>
                <a:gd name="T30" fmla="*/ 1 w 43"/>
                <a:gd name="T31" fmla="*/ 3 h 45"/>
                <a:gd name="T32" fmla="*/ 0 w 43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81" name="Freeform 118"/>
            <p:cNvSpPr>
              <a:spLocks/>
            </p:cNvSpPr>
            <p:nvPr/>
          </p:nvSpPr>
          <p:spPr bwMode="auto">
            <a:xfrm>
              <a:off x="4431" y="662"/>
              <a:ext cx="26" cy="28"/>
            </a:xfrm>
            <a:custGeom>
              <a:avLst/>
              <a:gdLst>
                <a:gd name="T0" fmla="*/ 3 w 29"/>
                <a:gd name="T1" fmla="*/ 0 h 31"/>
                <a:gd name="T2" fmla="*/ 5 w 29"/>
                <a:gd name="T3" fmla="*/ 1 h 31"/>
                <a:gd name="T4" fmla="*/ 12 w 29"/>
                <a:gd name="T5" fmla="*/ 5 h 31"/>
                <a:gd name="T6" fmla="*/ 17 w 29"/>
                <a:gd name="T7" fmla="*/ 12 h 31"/>
                <a:gd name="T8" fmla="*/ 17 w 29"/>
                <a:gd name="T9" fmla="*/ 19 h 31"/>
                <a:gd name="T10" fmla="*/ 16 w 29"/>
                <a:gd name="T11" fmla="*/ 15 h 31"/>
                <a:gd name="T12" fmla="*/ 14 w 29"/>
                <a:gd name="T13" fmla="*/ 12 h 31"/>
                <a:gd name="T14" fmla="*/ 11 w 29"/>
                <a:gd name="T15" fmla="*/ 10 h 31"/>
                <a:gd name="T16" fmla="*/ 7 w 29"/>
                <a:gd name="T17" fmla="*/ 6 h 31"/>
                <a:gd name="T18" fmla="*/ 4 w 29"/>
                <a:gd name="T19" fmla="*/ 5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82" name="Freeform 119"/>
            <p:cNvSpPr>
              <a:spLocks/>
            </p:cNvSpPr>
            <p:nvPr/>
          </p:nvSpPr>
          <p:spPr bwMode="auto">
            <a:xfrm>
              <a:off x="4452" y="448"/>
              <a:ext cx="33" cy="30"/>
            </a:xfrm>
            <a:custGeom>
              <a:avLst/>
              <a:gdLst>
                <a:gd name="T0" fmla="*/ 21 w 37"/>
                <a:gd name="T1" fmla="*/ 16 h 35"/>
                <a:gd name="T2" fmla="*/ 19 w 37"/>
                <a:gd name="T3" fmla="*/ 15 h 35"/>
                <a:gd name="T4" fmla="*/ 16 w 37"/>
                <a:gd name="T5" fmla="*/ 13 h 35"/>
                <a:gd name="T6" fmla="*/ 12 w 37"/>
                <a:gd name="T7" fmla="*/ 11 h 35"/>
                <a:gd name="T8" fmla="*/ 9 w 37"/>
                <a:gd name="T9" fmla="*/ 9 h 35"/>
                <a:gd name="T10" fmla="*/ 4 w 37"/>
                <a:gd name="T11" fmla="*/ 7 h 35"/>
                <a:gd name="T12" fmla="*/ 2 w 37"/>
                <a:gd name="T13" fmla="*/ 5 h 35"/>
                <a:gd name="T14" fmla="*/ 0 w 37"/>
                <a:gd name="T15" fmla="*/ 3 h 35"/>
                <a:gd name="T16" fmla="*/ 1 w 37"/>
                <a:gd name="T17" fmla="*/ 1 h 35"/>
                <a:gd name="T18" fmla="*/ 4 w 37"/>
                <a:gd name="T19" fmla="*/ 0 h 35"/>
                <a:gd name="T20" fmla="*/ 5 w 37"/>
                <a:gd name="T21" fmla="*/ 3 h 35"/>
                <a:gd name="T22" fmla="*/ 9 w 37"/>
                <a:gd name="T23" fmla="*/ 3 h 35"/>
                <a:gd name="T24" fmla="*/ 11 w 37"/>
                <a:gd name="T25" fmla="*/ 6 h 35"/>
                <a:gd name="T26" fmla="*/ 14 w 37"/>
                <a:gd name="T27" fmla="*/ 9 h 35"/>
                <a:gd name="T28" fmla="*/ 17 w 37"/>
                <a:gd name="T29" fmla="*/ 12 h 35"/>
                <a:gd name="T30" fmla="*/ 19 w 37"/>
                <a:gd name="T31" fmla="*/ 15 h 35"/>
                <a:gd name="T32" fmla="*/ 21 w 37"/>
                <a:gd name="T33" fmla="*/ 16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83" name="Freeform 120"/>
            <p:cNvSpPr>
              <a:spLocks/>
            </p:cNvSpPr>
            <p:nvPr/>
          </p:nvSpPr>
          <p:spPr bwMode="auto">
            <a:xfrm>
              <a:off x="4487" y="444"/>
              <a:ext cx="15" cy="35"/>
            </a:xfrm>
            <a:custGeom>
              <a:avLst/>
              <a:gdLst>
                <a:gd name="T0" fmla="*/ 0 w 18"/>
                <a:gd name="T1" fmla="*/ 21 h 40"/>
                <a:gd name="T2" fmla="*/ 3 w 18"/>
                <a:gd name="T3" fmla="*/ 17 h 40"/>
                <a:gd name="T4" fmla="*/ 5 w 18"/>
                <a:gd name="T5" fmla="*/ 11 h 40"/>
                <a:gd name="T6" fmla="*/ 8 w 18"/>
                <a:gd name="T7" fmla="*/ 4 h 40"/>
                <a:gd name="T8" fmla="*/ 7 w 18"/>
                <a:gd name="T9" fmla="*/ 0 h 40"/>
                <a:gd name="T10" fmla="*/ 5 w 18"/>
                <a:gd name="T11" fmla="*/ 2 h 40"/>
                <a:gd name="T12" fmla="*/ 3 w 18"/>
                <a:gd name="T13" fmla="*/ 8 h 40"/>
                <a:gd name="T14" fmla="*/ 2 w 18"/>
                <a:gd name="T15" fmla="*/ 15 h 40"/>
                <a:gd name="T16" fmla="*/ 0 w 18"/>
                <a:gd name="T17" fmla="*/ 21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84" name="Freeform 121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5 w 10"/>
                <a:gd name="T1" fmla="*/ 22 h 45"/>
                <a:gd name="T2" fmla="*/ 5 w 10"/>
                <a:gd name="T3" fmla="*/ 17 h 45"/>
                <a:gd name="T4" fmla="*/ 5 w 10"/>
                <a:gd name="T5" fmla="*/ 10 h 45"/>
                <a:gd name="T6" fmla="*/ 5 w 10"/>
                <a:gd name="T7" fmla="*/ 3 h 45"/>
                <a:gd name="T8" fmla="*/ 3 w 10"/>
                <a:gd name="T9" fmla="*/ 0 h 45"/>
                <a:gd name="T10" fmla="*/ 0 w 10"/>
                <a:gd name="T11" fmla="*/ 3 h 45"/>
                <a:gd name="T12" fmla="*/ 2 w 10"/>
                <a:gd name="T13" fmla="*/ 9 h 45"/>
                <a:gd name="T14" fmla="*/ 5 w 10"/>
                <a:gd name="T15" fmla="*/ 17 h 45"/>
                <a:gd name="T16" fmla="*/ 5 w 10"/>
                <a:gd name="T17" fmla="*/ 22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85" name="Freeform 122"/>
            <p:cNvSpPr>
              <a:spLocks/>
            </p:cNvSpPr>
            <p:nvPr/>
          </p:nvSpPr>
          <p:spPr bwMode="auto">
            <a:xfrm>
              <a:off x="4492" y="455"/>
              <a:ext cx="30" cy="35"/>
            </a:xfrm>
            <a:custGeom>
              <a:avLst/>
              <a:gdLst>
                <a:gd name="T0" fmla="*/ 0 w 34"/>
                <a:gd name="T1" fmla="*/ 21 h 40"/>
                <a:gd name="T2" fmla="*/ 3 w 34"/>
                <a:gd name="T3" fmla="*/ 18 h 40"/>
                <a:gd name="T4" fmla="*/ 4 w 34"/>
                <a:gd name="T5" fmla="*/ 15 h 40"/>
                <a:gd name="T6" fmla="*/ 6 w 34"/>
                <a:gd name="T7" fmla="*/ 11 h 40"/>
                <a:gd name="T8" fmla="*/ 9 w 34"/>
                <a:gd name="T9" fmla="*/ 7 h 40"/>
                <a:gd name="T10" fmla="*/ 12 w 34"/>
                <a:gd name="T11" fmla="*/ 4 h 40"/>
                <a:gd name="T12" fmla="*/ 15 w 34"/>
                <a:gd name="T13" fmla="*/ 2 h 40"/>
                <a:gd name="T14" fmla="*/ 17 w 34"/>
                <a:gd name="T15" fmla="*/ 0 h 40"/>
                <a:gd name="T16" fmla="*/ 18 w 34"/>
                <a:gd name="T17" fmla="*/ 1 h 40"/>
                <a:gd name="T18" fmla="*/ 18 w 34"/>
                <a:gd name="T19" fmla="*/ 4 h 40"/>
                <a:gd name="T20" fmla="*/ 17 w 34"/>
                <a:gd name="T21" fmla="*/ 4 h 40"/>
                <a:gd name="T22" fmla="*/ 15 w 34"/>
                <a:gd name="T23" fmla="*/ 8 h 40"/>
                <a:gd name="T24" fmla="*/ 11 w 34"/>
                <a:gd name="T25" fmla="*/ 11 h 40"/>
                <a:gd name="T26" fmla="*/ 8 w 34"/>
                <a:gd name="T27" fmla="*/ 14 h 40"/>
                <a:gd name="T28" fmla="*/ 4 w 34"/>
                <a:gd name="T29" fmla="*/ 17 h 40"/>
                <a:gd name="T30" fmla="*/ 3 w 34"/>
                <a:gd name="T31" fmla="*/ 19 h 40"/>
                <a:gd name="T32" fmla="*/ 0 w 34"/>
                <a:gd name="T33" fmla="*/ 2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86" name="Freeform 123"/>
            <p:cNvSpPr>
              <a:spLocks/>
            </p:cNvSpPr>
            <p:nvPr/>
          </p:nvSpPr>
          <p:spPr bwMode="auto">
            <a:xfrm>
              <a:off x="4464" y="672"/>
              <a:ext cx="49" cy="11"/>
            </a:xfrm>
            <a:custGeom>
              <a:avLst/>
              <a:gdLst>
                <a:gd name="T0" fmla="*/ 0 w 57"/>
                <a:gd name="T1" fmla="*/ 1 h 13"/>
                <a:gd name="T2" fmla="*/ 3 w 57"/>
                <a:gd name="T3" fmla="*/ 1 h 13"/>
                <a:gd name="T4" fmla="*/ 7 w 57"/>
                <a:gd name="T5" fmla="*/ 0 h 13"/>
                <a:gd name="T6" fmla="*/ 11 w 57"/>
                <a:gd name="T7" fmla="*/ 0 h 13"/>
                <a:gd name="T8" fmla="*/ 15 w 57"/>
                <a:gd name="T9" fmla="*/ 0 h 13"/>
                <a:gd name="T10" fmla="*/ 20 w 57"/>
                <a:gd name="T11" fmla="*/ 0 h 13"/>
                <a:gd name="T12" fmla="*/ 24 w 57"/>
                <a:gd name="T13" fmla="*/ 3 h 13"/>
                <a:gd name="T14" fmla="*/ 25 w 57"/>
                <a:gd name="T15" fmla="*/ 3 h 13"/>
                <a:gd name="T16" fmla="*/ 27 w 57"/>
                <a:gd name="T17" fmla="*/ 3 h 13"/>
                <a:gd name="T18" fmla="*/ 26 w 57"/>
                <a:gd name="T19" fmla="*/ 5 h 13"/>
                <a:gd name="T20" fmla="*/ 24 w 57"/>
                <a:gd name="T21" fmla="*/ 6 h 13"/>
                <a:gd name="T22" fmla="*/ 21 w 57"/>
                <a:gd name="T23" fmla="*/ 5 h 13"/>
                <a:gd name="T24" fmla="*/ 15 w 57"/>
                <a:gd name="T25" fmla="*/ 4 h 13"/>
                <a:gd name="T26" fmla="*/ 11 w 57"/>
                <a:gd name="T27" fmla="*/ 3 h 13"/>
                <a:gd name="T28" fmla="*/ 7 w 57"/>
                <a:gd name="T29" fmla="*/ 3 h 13"/>
                <a:gd name="T30" fmla="*/ 3 w 57"/>
                <a:gd name="T31" fmla="*/ 3 h 13"/>
                <a:gd name="T32" fmla="*/ 0 w 57"/>
                <a:gd name="T33" fmla="*/ 1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87" name="Freeform 124"/>
            <p:cNvSpPr>
              <a:spLocks/>
            </p:cNvSpPr>
            <p:nvPr/>
          </p:nvSpPr>
          <p:spPr bwMode="auto">
            <a:xfrm>
              <a:off x="4455" y="686"/>
              <a:ext cx="49" cy="16"/>
            </a:xfrm>
            <a:custGeom>
              <a:avLst/>
              <a:gdLst>
                <a:gd name="T0" fmla="*/ 0 w 55"/>
                <a:gd name="T1" fmla="*/ 0 h 20"/>
                <a:gd name="T2" fmla="*/ 4 w 55"/>
                <a:gd name="T3" fmla="*/ 0 h 20"/>
                <a:gd name="T4" fmla="*/ 8 w 55"/>
                <a:gd name="T5" fmla="*/ 1 h 20"/>
                <a:gd name="T6" fmla="*/ 12 w 55"/>
                <a:gd name="T7" fmla="*/ 2 h 20"/>
                <a:gd name="T8" fmla="*/ 18 w 55"/>
                <a:gd name="T9" fmla="*/ 2 h 20"/>
                <a:gd name="T10" fmla="*/ 23 w 55"/>
                <a:gd name="T11" fmla="*/ 2 h 20"/>
                <a:gd name="T12" fmla="*/ 26 w 55"/>
                <a:gd name="T13" fmla="*/ 3 h 20"/>
                <a:gd name="T14" fmla="*/ 29 w 55"/>
                <a:gd name="T15" fmla="*/ 4 h 20"/>
                <a:gd name="T16" fmla="*/ 31 w 55"/>
                <a:gd name="T17" fmla="*/ 6 h 20"/>
                <a:gd name="T18" fmla="*/ 29 w 55"/>
                <a:gd name="T19" fmla="*/ 6 h 20"/>
                <a:gd name="T20" fmla="*/ 27 w 55"/>
                <a:gd name="T21" fmla="*/ 6 h 20"/>
                <a:gd name="T22" fmla="*/ 23 w 55"/>
                <a:gd name="T23" fmla="*/ 6 h 20"/>
                <a:gd name="T24" fmla="*/ 18 w 55"/>
                <a:gd name="T25" fmla="*/ 5 h 20"/>
                <a:gd name="T26" fmla="*/ 12 w 55"/>
                <a:gd name="T27" fmla="*/ 4 h 20"/>
                <a:gd name="T28" fmla="*/ 7 w 55"/>
                <a:gd name="T29" fmla="*/ 2 h 20"/>
                <a:gd name="T30" fmla="*/ 4 w 55"/>
                <a:gd name="T31" fmla="*/ 2 h 20"/>
                <a:gd name="T32" fmla="*/ 0 w 55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88" name="Freeform 125"/>
            <p:cNvSpPr>
              <a:spLocks/>
            </p:cNvSpPr>
            <p:nvPr/>
          </p:nvSpPr>
          <p:spPr bwMode="auto">
            <a:xfrm>
              <a:off x="4480" y="648"/>
              <a:ext cx="47" cy="10"/>
            </a:xfrm>
            <a:custGeom>
              <a:avLst/>
              <a:gdLst>
                <a:gd name="T0" fmla="*/ 0 w 54"/>
                <a:gd name="T1" fmla="*/ 2 h 13"/>
                <a:gd name="T2" fmla="*/ 2 w 54"/>
                <a:gd name="T3" fmla="*/ 2 h 13"/>
                <a:gd name="T4" fmla="*/ 3 w 54"/>
                <a:gd name="T5" fmla="*/ 2 h 13"/>
                <a:gd name="T6" fmla="*/ 8 w 54"/>
                <a:gd name="T7" fmla="*/ 2 h 13"/>
                <a:gd name="T8" fmla="*/ 13 w 54"/>
                <a:gd name="T9" fmla="*/ 0 h 13"/>
                <a:gd name="T10" fmla="*/ 17 w 54"/>
                <a:gd name="T11" fmla="*/ 2 h 13"/>
                <a:gd name="T12" fmla="*/ 22 w 54"/>
                <a:gd name="T13" fmla="*/ 2 h 13"/>
                <a:gd name="T14" fmla="*/ 25 w 54"/>
                <a:gd name="T15" fmla="*/ 2 h 13"/>
                <a:gd name="T16" fmla="*/ 27 w 54"/>
                <a:gd name="T17" fmla="*/ 2 h 13"/>
                <a:gd name="T18" fmla="*/ 27 w 54"/>
                <a:gd name="T19" fmla="*/ 3 h 13"/>
                <a:gd name="T20" fmla="*/ 25 w 54"/>
                <a:gd name="T21" fmla="*/ 4 h 13"/>
                <a:gd name="T22" fmla="*/ 22 w 54"/>
                <a:gd name="T23" fmla="*/ 4 h 13"/>
                <a:gd name="T24" fmla="*/ 17 w 54"/>
                <a:gd name="T25" fmla="*/ 3 h 13"/>
                <a:gd name="T26" fmla="*/ 13 w 54"/>
                <a:gd name="T27" fmla="*/ 3 h 13"/>
                <a:gd name="T28" fmla="*/ 8 w 54"/>
                <a:gd name="T29" fmla="*/ 2 h 13"/>
                <a:gd name="T30" fmla="*/ 3 w 54"/>
                <a:gd name="T31" fmla="*/ 2 h 13"/>
                <a:gd name="T32" fmla="*/ 0 w 54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89" name="Freeform 126"/>
            <p:cNvSpPr>
              <a:spLocks/>
            </p:cNvSpPr>
            <p:nvPr/>
          </p:nvSpPr>
          <p:spPr bwMode="auto">
            <a:xfrm>
              <a:off x="4485" y="620"/>
              <a:ext cx="56" cy="14"/>
            </a:xfrm>
            <a:custGeom>
              <a:avLst/>
              <a:gdLst>
                <a:gd name="T0" fmla="*/ 0 w 63"/>
                <a:gd name="T1" fmla="*/ 7 h 17"/>
                <a:gd name="T2" fmla="*/ 4 w 63"/>
                <a:gd name="T3" fmla="*/ 6 h 17"/>
                <a:gd name="T4" fmla="*/ 9 w 63"/>
                <a:gd name="T5" fmla="*/ 3 h 17"/>
                <a:gd name="T6" fmla="*/ 14 w 63"/>
                <a:gd name="T7" fmla="*/ 2 h 17"/>
                <a:gd name="T8" fmla="*/ 20 w 63"/>
                <a:gd name="T9" fmla="*/ 2 h 17"/>
                <a:gd name="T10" fmla="*/ 25 w 63"/>
                <a:gd name="T11" fmla="*/ 1 h 17"/>
                <a:gd name="T12" fmla="*/ 30 w 63"/>
                <a:gd name="T13" fmla="*/ 0 h 17"/>
                <a:gd name="T14" fmla="*/ 34 w 63"/>
                <a:gd name="T15" fmla="*/ 1 h 17"/>
                <a:gd name="T16" fmla="*/ 35 w 63"/>
                <a:gd name="T17" fmla="*/ 2 h 17"/>
                <a:gd name="T18" fmla="*/ 35 w 63"/>
                <a:gd name="T19" fmla="*/ 3 h 17"/>
                <a:gd name="T20" fmla="*/ 31 w 63"/>
                <a:gd name="T21" fmla="*/ 5 h 17"/>
                <a:gd name="T22" fmla="*/ 27 w 63"/>
                <a:gd name="T23" fmla="*/ 5 h 17"/>
                <a:gd name="T24" fmla="*/ 21 w 63"/>
                <a:gd name="T25" fmla="*/ 6 h 17"/>
                <a:gd name="T26" fmla="*/ 14 w 63"/>
                <a:gd name="T27" fmla="*/ 6 h 17"/>
                <a:gd name="T28" fmla="*/ 9 w 63"/>
                <a:gd name="T29" fmla="*/ 6 h 17"/>
                <a:gd name="T30" fmla="*/ 4 w 63"/>
                <a:gd name="T31" fmla="*/ 6 h 17"/>
                <a:gd name="T32" fmla="*/ 0 w 63"/>
                <a:gd name="T33" fmla="*/ 7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90" name="Freeform 127"/>
            <p:cNvSpPr>
              <a:spLocks/>
            </p:cNvSpPr>
            <p:nvPr/>
          </p:nvSpPr>
          <p:spPr bwMode="auto">
            <a:xfrm>
              <a:off x="4495" y="592"/>
              <a:ext cx="62" cy="17"/>
            </a:xfrm>
            <a:custGeom>
              <a:avLst/>
              <a:gdLst>
                <a:gd name="T0" fmla="*/ 0 w 69"/>
                <a:gd name="T1" fmla="*/ 9 h 20"/>
                <a:gd name="T2" fmla="*/ 4 w 69"/>
                <a:gd name="T3" fmla="*/ 8 h 20"/>
                <a:gd name="T4" fmla="*/ 10 w 69"/>
                <a:gd name="T5" fmla="*/ 6 h 20"/>
                <a:gd name="T6" fmla="*/ 16 w 69"/>
                <a:gd name="T7" fmla="*/ 3 h 20"/>
                <a:gd name="T8" fmla="*/ 22 w 69"/>
                <a:gd name="T9" fmla="*/ 3 h 20"/>
                <a:gd name="T10" fmla="*/ 30 w 69"/>
                <a:gd name="T11" fmla="*/ 1 h 20"/>
                <a:gd name="T12" fmla="*/ 36 w 69"/>
                <a:gd name="T13" fmla="*/ 0 h 20"/>
                <a:gd name="T14" fmla="*/ 40 w 69"/>
                <a:gd name="T15" fmla="*/ 0 h 20"/>
                <a:gd name="T16" fmla="*/ 40 w 69"/>
                <a:gd name="T17" fmla="*/ 3 h 20"/>
                <a:gd name="T18" fmla="*/ 39 w 69"/>
                <a:gd name="T19" fmla="*/ 3 h 20"/>
                <a:gd name="T20" fmla="*/ 35 w 69"/>
                <a:gd name="T21" fmla="*/ 6 h 20"/>
                <a:gd name="T22" fmla="*/ 29 w 69"/>
                <a:gd name="T23" fmla="*/ 7 h 20"/>
                <a:gd name="T24" fmla="*/ 22 w 69"/>
                <a:gd name="T25" fmla="*/ 8 h 20"/>
                <a:gd name="T26" fmla="*/ 15 w 69"/>
                <a:gd name="T27" fmla="*/ 8 h 20"/>
                <a:gd name="T28" fmla="*/ 9 w 69"/>
                <a:gd name="T29" fmla="*/ 8 h 20"/>
                <a:gd name="T30" fmla="*/ 4 w 69"/>
                <a:gd name="T31" fmla="*/ 8 h 20"/>
                <a:gd name="T32" fmla="*/ 0 w 69"/>
                <a:gd name="T33" fmla="*/ 9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91" name="Freeform 128"/>
            <p:cNvSpPr>
              <a:spLocks/>
            </p:cNvSpPr>
            <p:nvPr/>
          </p:nvSpPr>
          <p:spPr bwMode="auto">
            <a:xfrm>
              <a:off x="4497" y="532"/>
              <a:ext cx="65" cy="32"/>
            </a:xfrm>
            <a:custGeom>
              <a:avLst/>
              <a:gdLst>
                <a:gd name="T0" fmla="*/ 0 w 74"/>
                <a:gd name="T1" fmla="*/ 20 h 36"/>
                <a:gd name="T2" fmla="*/ 4 w 74"/>
                <a:gd name="T3" fmla="*/ 17 h 36"/>
                <a:gd name="T4" fmla="*/ 10 w 74"/>
                <a:gd name="T5" fmla="*/ 12 h 36"/>
                <a:gd name="T6" fmla="*/ 15 w 74"/>
                <a:gd name="T7" fmla="*/ 9 h 36"/>
                <a:gd name="T8" fmla="*/ 22 w 74"/>
                <a:gd name="T9" fmla="*/ 4 h 36"/>
                <a:gd name="T10" fmla="*/ 27 w 74"/>
                <a:gd name="T11" fmla="*/ 4 h 36"/>
                <a:gd name="T12" fmla="*/ 33 w 74"/>
                <a:gd name="T13" fmla="*/ 1 h 36"/>
                <a:gd name="T14" fmla="*/ 36 w 74"/>
                <a:gd name="T15" fmla="*/ 0 h 36"/>
                <a:gd name="T16" fmla="*/ 39 w 74"/>
                <a:gd name="T17" fmla="*/ 2 h 36"/>
                <a:gd name="T18" fmla="*/ 38 w 74"/>
                <a:gd name="T19" fmla="*/ 4 h 36"/>
                <a:gd name="T20" fmla="*/ 35 w 74"/>
                <a:gd name="T21" fmla="*/ 5 h 36"/>
                <a:gd name="T22" fmla="*/ 28 w 74"/>
                <a:gd name="T23" fmla="*/ 9 h 36"/>
                <a:gd name="T24" fmla="*/ 22 w 74"/>
                <a:gd name="T25" fmla="*/ 11 h 36"/>
                <a:gd name="T26" fmla="*/ 15 w 74"/>
                <a:gd name="T27" fmla="*/ 12 h 36"/>
                <a:gd name="T28" fmla="*/ 8 w 74"/>
                <a:gd name="T29" fmla="*/ 16 h 36"/>
                <a:gd name="T30" fmla="*/ 4 w 74"/>
                <a:gd name="T31" fmla="*/ 18 h 36"/>
                <a:gd name="T32" fmla="*/ 0 w 74"/>
                <a:gd name="T33" fmla="*/ 2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92" name="Freeform 129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26 h 43"/>
                <a:gd name="T2" fmla="*/ 4 w 68"/>
                <a:gd name="T3" fmla="*/ 23 h 43"/>
                <a:gd name="T4" fmla="*/ 8 w 68"/>
                <a:gd name="T5" fmla="*/ 18 h 43"/>
                <a:gd name="T6" fmla="*/ 13 w 68"/>
                <a:gd name="T7" fmla="*/ 14 h 43"/>
                <a:gd name="T8" fmla="*/ 19 w 68"/>
                <a:gd name="T9" fmla="*/ 9 h 43"/>
                <a:gd name="T10" fmla="*/ 25 w 68"/>
                <a:gd name="T11" fmla="*/ 5 h 43"/>
                <a:gd name="T12" fmla="*/ 30 w 68"/>
                <a:gd name="T13" fmla="*/ 3 h 43"/>
                <a:gd name="T14" fmla="*/ 34 w 68"/>
                <a:gd name="T15" fmla="*/ 0 h 43"/>
                <a:gd name="T16" fmla="*/ 36 w 68"/>
                <a:gd name="T17" fmla="*/ 3 h 43"/>
                <a:gd name="T18" fmla="*/ 36 w 68"/>
                <a:gd name="T19" fmla="*/ 5 h 43"/>
                <a:gd name="T20" fmla="*/ 32 w 68"/>
                <a:gd name="T21" fmla="*/ 8 h 43"/>
                <a:gd name="T22" fmla="*/ 26 w 68"/>
                <a:gd name="T23" fmla="*/ 12 h 43"/>
                <a:gd name="T24" fmla="*/ 20 w 68"/>
                <a:gd name="T25" fmla="*/ 15 h 43"/>
                <a:gd name="T26" fmla="*/ 13 w 68"/>
                <a:gd name="T27" fmla="*/ 18 h 43"/>
                <a:gd name="T28" fmla="*/ 8 w 68"/>
                <a:gd name="T29" fmla="*/ 22 h 43"/>
                <a:gd name="T30" fmla="*/ 4 w 68"/>
                <a:gd name="T31" fmla="*/ 24 h 43"/>
                <a:gd name="T32" fmla="*/ 0 w 68"/>
                <a:gd name="T33" fmla="*/ 26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93" name="Freeform 130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19 h 35"/>
                <a:gd name="T2" fmla="*/ 3 w 62"/>
                <a:gd name="T3" fmla="*/ 17 h 35"/>
                <a:gd name="T4" fmla="*/ 7 w 62"/>
                <a:gd name="T5" fmla="*/ 13 h 35"/>
                <a:gd name="T6" fmla="*/ 12 w 62"/>
                <a:gd name="T7" fmla="*/ 10 h 35"/>
                <a:gd name="T8" fmla="*/ 17 w 62"/>
                <a:gd name="T9" fmla="*/ 5 h 35"/>
                <a:gd name="T10" fmla="*/ 23 w 62"/>
                <a:gd name="T11" fmla="*/ 4 h 35"/>
                <a:gd name="T12" fmla="*/ 26 w 62"/>
                <a:gd name="T13" fmla="*/ 1 h 35"/>
                <a:gd name="T14" fmla="*/ 30 w 62"/>
                <a:gd name="T15" fmla="*/ 0 h 35"/>
                <a:gd name="T16" fmla="*/ 31 w 62"/>
                <a:gd name="T17" fmla="*/ 2 h 35"/>
                <a:gd name="T18" fmla="*/ 30 w 62"/>
                <a:gd name="T19" fmla="*/ 4 h 35"/>
                <a:gd name="T20" fmla="*/ 27 w 62"/>
                <a:gd name="T21" fmla="*/ 7 h 35"/>
                <a:gd name="T22" fmla="*/ 23 w 62"/>
                <a:gd name="T23" fmla="*/ 10 h 35"/>
                <a:gd name="T24" fmla="*/ 17 w 62"/>
                <a:gd name="T25" fmla="*/ 12 h 35"/>
                <a:gd name="T26" fmla="*/ 11 w 62"/>
                <a:gd name="T27" fmla="*/ 14 h 35"/>
                <a:gd name="T28" fmla="*/ 6 w 62"/>
                <a:gd name="T29" fmla="*/ 17 h 35"/>
                <a:gd name="T30" fmla="*/ 3 w 62"/>
                <a:gd name="T31" fmla="*/ 18 h 35"/>
                <a:gd name="T32" fmla="*/ 0 w 62"/>
                <a:gd name="T33" fmla="*/ 19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94" name="Freeform 131"/>
            <p:cNvSpPr>
              <a:spLocks/>
            </p:cNvSpPr>
            <p:nvPr/>
          </p:nvSpPr>
          <p:spPr bwMode="auto">
            <a:xfrm>
              <a:off x="4425" y="534"/>
              <a:ext cx="77" cy="49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8 w 88"/>
                <a:gd name="T5" fmla="*/ 3 h 58"/>
                <a:gd name="T6" fmla="*/ 14 w 88"/>
                <a:gd name="T7" fmla="*/ 3 h 58"/>
                <a:gd name="T8" fmla="*/ 22 w 88"/>
                <a:gd name="T9" fmla="*/ 8 h 58"/>
                <a:gd name="T10" fmla="*/ 30 w 88"/>
                <a:gd name="T11" fmla="*/ 12 h 58"/>
                <a:gd name="T12" fmla="*/ 36 w 88"/>
                <a:gd name="T13" fmla="*/ 16 h 58"/>
                <a:gd name="T14" fmla="*/ 42 w 88"/>
                <a:gd name="T15" fmla="*/ 21 h 58"/>
                <a:gd name="T16" fmla="*/ 46 w 88"/>
                <a:gd name="T17" fmla="*/ 25 h 58"/>
                <a:gd name="T18" fmla="*/ 41 w 88"/>
                <a:gd name="T19" fmla="*/ 24 h 58"/>
                <a:gd name="T20" fmla="*/ 35 w 88"/>
                <a:gd name="T21" fmla="*/ 21 h 58"/>
                <a:gd name="T22" fmla="*/ 28 w 88"/>
                <a:gd name="T23" fmla="*/ 17 h 58"/>
                <a:gd name="T24" fmla="*/ 20 w 88"/>
                <a:gd name="T25" fmla="*/ 13 h 58"/>
                <a:gd name="T26" fmla="*/ 12 w 88"/>
                <a:gd name="T27" fmla="*/ 9 h 58"/>
                <a:gd name="T28" fmla="*/ 6 w 88"/>
                <a:gd name="T29" fmla="*/ 5 h 58"/>
                <a:gd name="T30" fmla="*/ 2 w 88"/>
                <a:gd name="T31" fmla="*/ 3 h 58"/>
                <a:gd name="T32" fmla="*/ 0 w 88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95" name="Freeform 132"/>
            <p:cNvSpPr>
              <a:spLocks/>
            </p:cNvSpPr>
            <p:nvPr/>
          </p:nvSpPr>
          <p:spPr bwMode="auto">
            <a:xfrm>
              <a:off x="4439" y="500"/>
              <a:ext cx="60" cy="43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5 w 69"/>
                <a:gd name="T5" fmla="*/ 3 h 50"/>
                <a:gd name="T6" fmla="*/ 10 w 69"/>
                <a:gd name="T7" fmla="*/ 3 h 50"/>
                <a:gd name="T8" fmla="*/ 16 w 69"/>
                <a:gd name="T9" fmla="*/ 6 h 50"/>
                <a:gd name="T10" fmla="*/ 21 w 69"/>
                <a:gd name="T11" fmla="*/ 9 h 50"/>
                <a:gd name="T12" fmla="*/ 27 w 69"/>
                <a:gd name="T13" fmla="*/ 14 h 50"/>
                <a:gd name="T14" fmla="*/ 32 w 69"/>
                <a:gd name="T15" fmla="*/ 19 h 50"/>
                <a:gd name="T16" fmla="*/ 34 w 69"/>
                <a:gd name="T17" fmla="*/ 24 h 50"/>
                <a:gd name="T18" fmla="*/ 31 w 69"/>
                <a:gd name="T19" fmla="*/ 21 h 50"/>
                <a:gd name="T20" fmla="*/ 26 w 69"/>
                <a:gd name="T21" fmla="*/ 18 h 50"/>
                <a:gd name="T22" fmla="*/ 20 w 69"/>
                <a:gd name="T23" fmla="*/ 14 h 50"/>
                <a:gd name="T24" fmla="*/ 13 w 69"/>
                <a:gd name="T25" fmla="*/ 9 h 50"/>
                <a:gd name="T26" fmla="*/ 9 w 69"/>
                <a:gd name="T27" fmla="*/ 7 h 50"/>
                <a:gd name="T28" fmla="*/ 3 w 69"/>
                <a:gd name="T29" fmla="*/ 3 h 50"/>
                <a:gd name="T30" fmla="*/ 1 w 69"/>
                <a:gd name="T31" fmla="*/ 3 h 50"/>
                <a:gd name="T32" fmla="*/ 0 w 6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96" name="Freeform 133"/>
            <p:cNvSpPr>
              <a:spLocks/>
            </p:cNvSpPr>
            <p:nvPr/>
          </p:nvSpPr>
          <p:spPr bwMode="auto">
            <a:xfrm>
              <a:off x="4495" y="500"/>
              <a:ext cx="62" cy="37"/>
            </a:xfrm>
            <a:custGeom>
              <a:avLst/>
              <a:gdLst>
                <a:gd name="T0" fmla="*/ 0 w 69"/>
                <a:gd name="T1" fmla="*/ 21 h 43"/>
                <a:gd name="T2" fmla="*/ 4 w 69"/>
                <a:gd name="T3" fmla="*/ 18 h 43"/>
                <a:gd name="T4" fmla="*/ 9 w 69"/>
                <a:gd name="T5" fmla="*/ 14 h 43"/>
                <a:gd name="T6" fmla="*/ 15 w 69"/>
                <a:gd name="T7" fmla="*/ 10 h 43"/>
                <a:gd name="T8" fmla="*/ 22 w 69"/>
                <a:gd name="T9" fmla="*/ 7 h 43"/>
                <a:gd name="T10" fmla="*/ 28 w 69"/>
                <a:gd name="T11" fmla="*/ 3 h 43"/>
                <a:gd name="T12" fmla="*/ 34 w 69"/>
                <a:gd name="T13" fmla="*/ 3 h 43"/>
                <a:gd name="T14" fmla="*/ 38 w 69"/>
                <a:gd name="T15" fmla="*/ 0 h 43"/>
                <a:gd name="T16" fmla="*/ 40 w 69"/>
                <a:gd name="T17" fmla="*/ 3 h 43"/>
                <a:gd name="T18" fmla="*/ 40 w 69"/>
                <a:gd name="T19" fmla="*/ 3 h 43"/>
                <a:gd name="T20" fmla="*/ 36 w 69"/>
                <a:gd name="T21" fmla="*/ 6 h 43"/>
                <a:gd name="T22" fmla="*/ 30 w 69"/>
                <a:gd name="T23" fmla="*/ 9 h 43"/>
                <a:gd name="T24" fmla="*/ 22 w 69"/>
                <a:gd name="T25" fmla="*/ 12 h 43"/>
                <a:gd name="T26" fmla="*/ 15 w 69"/>
                <a:gd name="T27" fmla="*/ 14 h 43"/>
                <a:gd name="T28" fmla="*/ 9 w 69"/>
                <a:gd name="T29" fmla="*/ 16 h 43"/>
                <a:gd name="T30" fmla="*/ 4 w 69"/>
                <a:gd name="T31" fmla="*/ 19 h 43"/>
                <a:gd name="T32" fmla="*/ 0 w 69"/>
                <a:gd name="T33" fmla="*/ 21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97" name="Freeform 134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154 w 301"/>
                <a:gd name="T1" fmla="*/ 11 h 116"/>
                <a:gd name="T2" fmla="*/ 154 w 301"/>
                <a:gd name="T3" fmla="*/ 11 h 116"/>
                <a:gd name="T4" fmla="*/ 151 w 301"/>
                <a:gd name="T5" fmla="*/ 12 h 116"/>
                <a:gd name="T6" fmla="*/ 150 w 301"/>
                <a:gd name="T7" fmla="*/ 13 h 116"/>
                <a:gd name="T8" fmla="*/ 150 w 301"/>
                <a:gd name="T9" fmla="*/ 15 h 116"/>
                <a:gd name="T10" fmla="*/ 137 w 301"/>
                <a:gd name="T11" fmla="*/ 11 h 116"/>
                <a:gd name="T12" fmla="*/ 125 w 301"/>
                <a:gd name="T13" fmla="*/ 8 h 116"/>
                <a:gd name="T14" fmla="*/ 114 w 301"/>
                <a:gd name="T15" fmla="*/ 8 h 116"/>
                <a:gd name="T16" fmla="*/ 102 w 301"/>
                <a:gd name="T17" fmla="*/ 8 h 116"/>
                <a:gd name="T18" fmla="*/ 92 w 301"/>
                <a:gd name="T19" fmla="*/ 9 h 116"/>
                <a:gd name="T20" fmla="*/ 81 w 301"/>
                <a:gd name="T21" fmla="*/ 11 h 116"/>
                <a:gd name="T22" fmla="*/ 71 w 301"/>
                <a:gd name="T23" fmla="*/ 16 h 116"/>
                <a:gd name="T24" fmla="*/ 61 w 301"/>
                <a:gd name="T25" fmla="*/ 20 h 116"/>
                <a:gd name="T26" fmla="*/ 52 w 301"/>
                <a:gd name="T27" fmla="*/ 24 h 116"/>
                <a:gd name="T28" fmla="*/ 43 w 301"/>
                <a:gd name="T29" fmla="*/ 29 h 116"/>
                <a:gd name="T30" fmla="*/ 34 w 301"/>
                <a:gd name="T31" fmla="*/ 35 h 116"/>
                <a:gd name="T32" fmla="*/ 26 w 301"/>
                <a:gd name="T33" fmla="*/ 41 h 116"/>
                <a:gd name="T34" fmla="*/ 18 w 301"/>
                <a:gd name="T35" fmla="*/ 47 h 116"/>
                <a:gd name="T36" fmla="*/ 11 w 301"/>
                <a:gd name="T37" fmla="*/ 52 h 116"/>
                <a:gd name="T38" fmla="*/ 6 w 301"/>
                <a:gd name="T39" fmla="*/ 56 h 116"/>
                <a:gd name="T40" fmla="*/ 0 w 301"/>
                <a:gd name="T41" fmla="*/ 61 h 116"/>
                <a:gd name="T42" fmla="*/ 3 w 301"/>
                <a:gd name="T43" fmla="*/ 55 h 116"/>
                <a:gd name="T44" fmla="*/ 7 w 301"/>
                <a:gd name="T45" fmla="*/ 48 h 116"/>
                <a:gd name="T46" fmla="*/ 12 w 301"/>
                <a:gd name="T47" fmla="*/ 42 h 116"/>
                <a:gd name="T48" fmla="*/ 20 w 301"/>
                <a:gd name="T49" fmla="*/ 36 h 116"/>
                <a:gd name="T50" fmla="*/ 29 w 301"/>
                <a:gd name="T51" fmla="*/ 29 h 116"/>
                <a:gd name="T52" fmla="*/ 39 w 301"/>
                <a:gd name="T53" fmla="*/ 23 h 116"/>
                <a:gd name="T54" fmla="*/ 51 w 301"/>
                <a:gd name="T55" fmla="*/ 17 h 116"/>
                <a:gd name="T56" fmla="*/ 62 w 301"/>
                <a:gd name="T57" fmla="*/ 12 h 116"/>
                <a:gd name="T58" fmla="*/ 74 w 301"/>
                <a:gd name="T59" fmla="*/ 8 h 116"/>
                <a:gd name="T60" fmla="*/ 87 w 301"/>
                <a:gd name="T61" fmla="*/ 4 h 116"/>
                <a:gd name="T62" fmla="*/ 100 w 301"/>
                <a:gd name="T63" fmla="*/ 2 h 116"/>
                <a:gd name="T64" fmla="*/ 111 w 301"/>
                <a:gd name="T65" fmla="*/ 0 h 116"/>
                <a:gd name="T66" fmla="*/ 123 w 301"/>
                <a:gd name="T67" fmla="*/ 0 h 116"/>
                <a:gd name="T68" fmla="*/ 135 w 301"/>
                <a:gd name="T69" fmla="*/ 3 h 116"/>
                <a:gd name="T70" fmla="*/ 143 w 301"/>
                <a:gd name="T71" fmla="*/ 5 h 116"/>
                <a:gd name="T72" fmla="*/ 154 w 301"/>
                <a:gd name="T73" fmla="*/ 11 h 11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98" name="Freeform 135"/>
            <p:cNvSpPr>
              <a:spLocks/>
            </p:cNvSpPr>
            <p:nvPr/>
          </p:nvSpPr>
          <p:spPr bwMode="auto">
            <a:xfrm>
              <a:off x="3268" y="2288"/>
              <a:ext cx="17" cy="88"/>
            </a:xfrm>
            <a:custGeom>
              <a:avLst/>
              <a:gdLst>
                <a:gd name="T0" fmla="*/ 2 w 21"/>
                <a:gd name="T1" fmla="*/ 53 h 100"/>
                <a:gd name="T2" fmla="*/ 0 w 21"/>
                <a:gd name="T3" fmla="*/ 47 h 100"/>
                <a:gd name="T4" fmla="*/ 0 w 21"/>
                <a:gd name="T5" fmla="*/ 31 h 100"/>
                <a:gd name="T6" fmla="*/ 2 w 21"/>
                <a:gd name="T7" fmla="*/ 14 h 100"/>
                <a:gd name="T8" fmla="*/ 7 w 21"/>
                <a:gd name="T9" fmla="*/ 0 h 100"/>
                <a:gd name="T10" fmla="*/ 6 w 21"/>
                <a:gd name="T11" fmla="*/ 13 h 100"/>
                <a:gd name="T12" fmla="*/ 4 w 21"/>
                <a:gd name="T13" fmla="*/ 31 h 100"/>
                <a:gd name="T14" fmla="*/ 2 w 21"/>
                <a:gd name="T15" fmla="*/ 47 h 100"/>
                <a:gd name="T16" fmla="*/ 2 w 21"/>
                <a:gd name="T17" fmla="*/ 53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99" name="Freeform 136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62 h 120"/>
                <a:gd name="T2" fmla="*/ 1 w 28"/>
                <a:gd name="T3" fmla="*/ 60 h 120"/>
                <a:gd name="T4" fmla="*/ 0 w 28"/>
                <a:gd name="T5" fmla="*/ 54 h 120"/>
                <a:gd name="T6" fmla="*/ 1 w 28"/>
                <a:gd name="T7" fmla="*/ 46 h 120"/>
                <a:gd name="T8" fmla="*/ 3 w 28"/>
                <a:gd name="T9" fmla="*/ 35 h 120"/>
                <a:gd name="T10" fmla="*/ 8 w 28"/>
                <a:gd name="T11" fmla="*/ 26 h 120"/>
                <a:gd name="T12" fmla="*/ 13 w 28"/>
                <a:gd name="T13" fmla="*/ 16 h 120"/>
                <a:gd name="T14" fmla="*/ 15 w 28"/>
                <a:gd name="T15" fmla="*/ 7 h 120"/>
                <a:gd name="T16" fmla="*/ 23 w 28"/>
                <a:gd name="T17" fmla="*/ 0 h 120"/>
                <a:gd name="T18" fmla="*/ 19 w 28"/>
                <a:gd name="T19" fmla="*/ 14 h 120"/>
                <a:gd name="T20" fmla="*/ 14 w 28"/>
                <a:gd name="T21" fmla="*/ 34 h 120"/>
                <a:gd name="T22" fmla="*/ 12 w 28"/>
                <a:gd name="T23" fmla="*/ 53 h 120"/>
                <a:gd name="T24" fmla="*/ 4 w 28"/>
                <a:gd name="T25" fmla="*/ 62 h 1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00" name="Freeform 137"/>
            <p:cNvSpPr>
              <a:spLocks/>
            </p:cNvSpPr>
            <p:nvPr/>
          </p:nvSpPr>
          <p:spPr bwMode="auto">
            <a:xfrm>
              <a:off x="3327" y="2255"/>
              <a:ext cx="19" cy="110"/>
            </a:xfrm>
            <a:custGeom>
              <a:avLst/>
              <a:gdLst>
                <a:gd name="T0" fmla="*/ 3 w 22"/>
                <a:gd name="T1" fmla="*/ 66 h 125"/>
                <a:gd name="T2" fmla="*/ 0 w 22"/>
                <a:gd name="T3" fmla="*/ 57 h 125"/>
                <a:gd name="T4" fmla="*/ 2 w 22"/>
                <a:gd name="T5" fmla="*/ 37 h 125"/>
                <a:gd name="T6" fmla="*/ 4 w 22"/>
                <a:gd name="T7" fmla="*/ 15 h 125"/>
                <a:gd name="T8" fmla="*/ 10 w 22"/>
                <a:gd name="T9" fmla="*/ 0 h 125"/>
                <a:gd name="T10" fmla="*/ 10 w 22"/>
                <a:gd name="T11" fmla="*/ 13 h 125"/>
                <a:gd name="T12" fmla="*/ 8 w 22"/>
                <a:gd name="T13" fmla="*/ 36 h 125"/>
                <a:gd name="T14" fmla="*/ 6 w 22"/>
                <a:gd name="T15" fmla="*/ 57 h 125"/>
                <a:gd name="T16" fmla="*/ 3 w 22"/>
                <a:gd name="T17" fmla="*/ 66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01" name="Freeform 138"/>
            <p:cNvSpPr>
              <a:spLocks/>
            </p:cNvSpPr>
            <p:nvPr/>
          </p:nvSpPr>
          <p:spPr bwMode="auto">
            <a:xfrm>
              <a:off x="3355" y="2248"/>
              <a:ext cx="16" cy="98"/>
            </a:xfrm>
            <a:custGeom>
              <a:avLst/>
              <a:gdLst>
                <a:gd name="T0" fmla="*/ 4 w 18"/>
                <a:gd name="T1" fmla="*/ 60 h 111"/>
                <a:gd name="T2" fmla="*/ 0 w 18"/>
                <a:gd name="T3" fmla="*/ 51 h 111"/>
                <a:gd name="T4" fmla="*/ 1 w 18"/>
                <a:gd name="T5" fmla="*/ 33 h 111"/>
                <a:gd name="T6" fmla="*/ 4 w 18"/>
                <a:gd name="T7" fmla="*/ 12 h 111"/>
                <a:gd name="T8" fmla="*/ 10 w 18"/>
                <a:gd name="T9" fmla="*/ 0 h 111"/>
                <a:gd name="T10" fmla="*/ 9 w 18"/>
                <a:gd name="T11" fmla="*/ 13 h 111"/>
                <a:gd name="T12" fmla="*/ 9 w 18"/>
                <a:gd name="T13" fmla="*/ 34 h 111"/>
                <a:gd name="T14" fmla="*/ 7 w 18"/>
                <a:gd name="T15" fmla="*/ 53 h 111"/>
                <a:gd name="T16" fmla="*/ 4 w 18"/>
                <a:gd name="T17" fmla="*/ 60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02" name="Freeform 139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7 w 15"/>
                <a:gd name="T1" fmla="*/ 54 h 94"/>
                <a:gd name="T2" fmla="*/ 4 w 15"/>
                <a:gd name="T3" fmla="*/ 47 h 94"/>
                <a:gd name="T4" fmla="*/ 0 w 15"/>
                <a:gd name="T5" fmla="*/ 32 h 94"/>
                <a:gd name="T6" fmla="*/ 2 w 15"/>
                <a:gd name="T7" fmla="*/ 14 h 94"/>
                <a:gd name="T8" fmla="*/ 9 w 15"/>
                <a:gd name="T9" fmla="*/ 0 h 94"/>
                <a:gd name="T10" fmla="*/ 9 w 15"/>
                <a:gd name="T11" fmla="*/ 13 h 94"/>
                <a:gd name="T12" fmla="*/ 10 w 15"/>
                <a:gd name="T13" fmla="*/ 30 h 94"/>
                <a:gd name="T14" fmla="*/ 10 w 15"/>
                <a:gd name="T15" fmla="*/ 47 h 94"/>
                <a:gd name="T16" fmla="*/ 7 w 15"/>
                <a:gd name="T17" fmla="*/ 54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03" name="Freeform 140"/>
            <p:cNvSpPr>
              <a:spLocks/>
            </p:cNvSpPr>
            <p:nvPr/>
          </p:nvSpPr>
          <p:spPr bwMode="auto">
            <a:xfrm>
              <a:off x="3469" y="2249"/>
              <a:ext cx="14" cy="43"/>
            </a:xfrm>
            <a:custGeom>
              <a:avLst/>
              <a:gdLst>
                <a:gd name="T0" fmla="*/ 4 w 18"/>
                <a:gd name="T1" fmla="*/ 33 h 46"/>
                <a:gd name="T2" fmla="*/ 2 w 18"/>
                <a:gd name="T3" fmla="*/ 29 h 46"/>
                <a:gd name="T4" fmla="*/ 2 w 18"/>
                <a:gd name="T5" fmla="*/ 19 h 46"/>
                <a:gd name="T6" fmla="*/ 0 w 18"/>
                <a:gd name="T7" fmla="*/ 7 h 46"/>
                <a:gd name="T8" fmla="*/ 2 w 18"/>
                <a:gd name="T9" fmla="*/ 0 h 46"/>
                <a:gd name="T10" fmla="*/ 2 w 18"/>
                <a:gd name="T11" fmla="*/ 10 h 46"/>
                <a:gd name="T12" fmla="*/ 3 w 18"/>
                <a:gd name="T13" fmla="*/ 21 h 46"/>
                <a:gd name="T14" fmla="*/ 5 w 18"/>
                <a:gd name="T15" fmla="*/ 30 h 46"/>
                <a:gd name="T16" fmla="*/ 4 w 18"/>
                <a:gd name="T17" fmla="*/ 3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04" name="Freeform 141"/>
            <p:cNvSpPr>
              <a:spLocks/>
            </p:cNvSpPr>
            <p:nvPr/>
          </p:nvSpPr>
          <p:spPr bwMode="auto">
            <a:xfrm>
              <a:off x="3243" y="2307"/>
              <a:ext cx="17" cy="74"/>
            </a:xfrm>
            <a:custGeom>
              <a:avLst/>
              <a:gdLst>
                <a:gd name="T0" fmla="*/ 2 w 21"/>
                <a:gd name="T1" fmla="*/ 40 h 86"/>
                <a:gd name="T2" fmla="*/ 0 w 21"/>
                <a:gd name="T3" fmla="*/ 36 h 86"/>
                <a:gd name="T4" fmla="*/ 0 w 21"/>
                <a:gd name="T5" fmla="*/ 25 h 86"/>
                <a:gd name="T6" fmla="*/ 2 w 21"/>
                <a:gd name="T7" fmla="*/ 12 h 86"/>
                <a:gd name="T8" fmla="*/ 7 w 21"/>
                <a:gd name="T9" fmla="*/ 0 h 86"/>
                <a:gd name="T10" fmla="*/ 6 w 21"/>
                <a:gd name="T11" fmla="*/ 12 h 86"/>
                <a:gd name="T12" fmla="*/ 4 w 21"/>
                <a:gd name="T13" fmla="*/ 25 h 86"/>
                <a:gd name="T14" fmla="*/ 2 w 21"/>
                <a:gd name="T15" fmla="*/ 36 h 86"/>
                <a:gd name="T16" fmla="*/ 2 w 21"/>
                <a:gd name="T17" fmla="*/ 40 h 8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05" name="Freeform 142"/>
            <p:cNvSpPr>
              <a:spLocks/>
            </p:cNvSpPr>
            <p:nvPr/>
          </p:nvSpPr>
          <p:spPr bwMode="auto">
            <a:xfrm>
              <a:off x="3306" y="2265"/>
              <a:ext cx="19" cy="105"/>
            </a:xfrm>
            <a:custGeom>
              <a:avLst/>
              <a:gdLst>
                <a:gd name="T0" fmla="*/ 2 w 23"/>
                <a:gd name="T1" fmla="*/ 60 h 121"/>
                <a:gd name="T2" fmla="*/ 0 w 23"/>
                <a:gd name="T3" fmla="*/ 52 h 121"/>
                <a:gd name="T4" fmla="*/ 2 w 23"/>
                <a:gd name="T5" fmla="*/ 33 h 121"/>
                <a:gd name="T6" fmla="*/ 3 w 23"/>
                <a:gd name="T7" fmla="*/ 14 h 121"/>
                <a:gd name="T8" fmla="*/ 9 w 23"/>
                <a:gd name="T9" fmla="*/ 0 h 121"/>
                <a:gd name="T10" fmla="*/ 8 w 23"/>
                <a:gd name="T11" fmla="*/ 12 h 121"/>
                <a:gd name="T12" fmla="*/ 7 w 23"/>
                <a:gd name="T13" fmla="*/ 32 h 121"/>
                <a:gd name="T14" fmla="*/ 4 w 23"/>
                <a:gd name="T15" fmla="*/ 52 h 121"/>
                <a:gd name="T16" fmla="*/ 2 w 23"/>
                <a:gd name="T17" fmla="*/ 60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06" name="Freeform 143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5 w 14"/>
                <a:gd name="T1" fmla="*/ 61 h 109"/>
                <a:gd name="T2" fmla="*/ 3 w 14"/>
                <a:gd name="T3" fmla="*/ 54 h 109"/>
                <a:gd name="T4" fmla="*/ 0 w 14"/>
                <a:gd name="T5" fmla="*/ 35 h 109"/>
                <a:gd name="T6" fmla="*/ 3 w 14"/>
                <a:gd name="T7" fmla="*/ 16 h 109"/>
                <a:gd name="T8" fmla="*/ 6 w 14"/>
                <a:gd name="T9" fmla="*/ 0 h 109"/>
                <a:gd name="T10" fmla="*/ 6 w 14"/>
                <a:gd name="T11" fmla="*/ 14 h 109"/>
                <a:gd name="T12" fmla="*/ 7 w 14"/>
                <a:gd name="T13" fmla="*/ 35 h 109"/>
                <a:gd name="T14" fmla="*/ 7 w 14"/>
                <a:gd name="T15" fmla="*/ 54 h 109"/>
                <a:gd name="T16" fmla="*/ 5 w 14"/>
                <a:gd name="T17" fmla="*/ 61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07" name="Freeform 144"/>
            <p:cNvSpPr>
              <a:spLocks/>
            </p:cNvSpPr>
            <p:nvPr/>
          </p:nvSpPr>
          <p:spPr bwMode="auto">
            <a:xfrm>
              <a:off x="3424" y="2242"/>
              <a:ext cx="8" cy="78"/>
            </a:xfrm>
            <a:custGeom>
              <a:avLst/>
              <a:gdLst>
                <a:gd name="T0" fmla="*/ 1 w 12"/>
                <a:gd name="T1" fmla="*/ 48 h 88"/>
                <a:gd name="T2" fmla="*/ 0 w 12"/>
                <a:gd name="T3" fmla="*/ 41 h 88"/>
                <a:gd name="T4" fmla="*/ 0 w 12"/>
                <a:gd name="T5" fmla="*/ 26 h 88"/>
                <a:gd name="T6" fmla="*/ 1 w 12"/>
                <a:gd name="T7" fmla="*/ 9 h 88"/>
                <a:gd name="T8" fmla="*/ 1 w 12"/>
                <a:gd name="T9" fmla="*/ 0 h 88"/>
                <a:gd name="T10" fmla="*/ 1 w 12"/>
                <a:gd name="T11" fmla="*/ 11 h 88"/>
                <a:gd name="T12" fmla="*/ 1 w 12"/>
                <a:gd name="T13" fmla="*/ 27 h 88"/>
                <a:gd name="T14" fmla="*/ 1 w 12"/>
                <a:gd name="T15" fmla="*/ 41 h 88"/>
                <a:gd name="T16" fmla="*/ 1 w 12"/>
                <a:gd name="T17" fmla="*/ 48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08" name="Freeform 145"/>
            <p:cNvSpPr>
              <a:spLocks/>
            </p:cNvSpPr>
            <p:nvPr/>
          </p:nvSpPr>
          <p:spPr bwMode="auto">
            <a:xfrm>
              <a:off x="3446" y="2246"/>
              <a:ext cx="13" cy="47"/>
            </a:xfrm>
            <a:custGeom>
              <a:avLst/>
              <a:gdLst>
                <a:gd name="T0" fmla="*/ 6 w 15"/>
                <a:gd name="T1" fmla="*/ 27 h 54"/>
                <a:gd name="T2" fmla="*/ 3 w 15"/>
                <a:gd name="T3" fmla="*/ 24 h 54"/>
                <a:gd name="T4" fmla="*/ 1 w 15"/>
                <a:gd name="T5" fmla="*/ 15 h 54"/>
                <a:gd name="T6" fmla="*/ 0 w 15"/>
                <a:gd name="T7" fmla="*/ 6 h 54"/>
                <a:gd name="T8" fmla="*/ 3 w 15"/>
                <a:gd name="T9" fmla="*/ 0 h 54"/>
                <a:gd name="T10" fmla="*/ 3 w 15"/>
                <a:gd name="T11" fmla="*/ 8 h 54"/>
                <a:gd name="T12" fmla="*/ 5 w 15"/>
                <a:gd name="T13" fmla="*/ 17 h 54"/>
                <a:gd name="T14" fmla="*/ 8 w 15"/>
                <a:gd name="T15" fmla="*/ 24 h 54"/>
                <a:gd name="T16" fmla="*/ 6 w 15"/>
                <a:gd name="T17" fmla="*/ 27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09" name="Freeform 146"/>
            <p:cNvSpPr>
              <a:spLocks/>
            </p:cNvSpPr>
            <p:nvPr/>
          </p:nvSpPr>
          <p:spPr bwMode="auto">
            <a:xfrm>
              <a:off x="3220" y="2323"/>
              <a:ext cx="19" cy="47"/>
            </a:xfrm>
            <a:custGeom>
              <a:avLst/>
              <a:gdLst>
                <a:gd name="T0" fmla="*/ 10 w 22"/>
                <a:gd name="T1" fmla="*/ 0 h 54"/>
                <a:gd name="T2" fmla="*/ 10 w 22"/>
                <a:gd name="T3" fmla="*/ 6 h 54"/>
                <a:gd name="T4" fmla="*/ 9 w 22"/>
                <a:gd name="T5" fmla="*/ 16 h 54"/>
                <a:gd name="T6" fmla="*/ 6 w 22"/>
                <a:gd name="T7" fmla="*/ 24 h 54"/>
                <a:gd name="T8" fmla="*/ 3 w 22"/>
                <a:gd name="T9" fmla="*/ 27 h 54"/>
                <a:gd name="T10" fmla="*/ 0 w 22"/>
                <a:gd name="T11" fmla="*/ 23 h 54"/>
                <a:gd name="T12" fmla="*/ 3 w 22"/>
                <a:gd name="T13" fmla="*/ 15 h 54"/>
                <a:gd name="T14" fmla="*/ 8 w 22"/>
                <a:gd name="T15" fmla="*/ 7 h 54"/>
                <a:gd name="T16" fmla="*/ 10 w 22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10" name="Freeform 147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30 w 51"/>
                <a:gd name="T1" fmla="*/ 1 h 11"/>
                <a:gd name="T2" fmla="*/ 29 w 51"/>
                <a:gd name="T3" fmla="*/ 1 h 11"/>
                <a:gd name="T4" fmla="*/ 24 w 51"/>
                <a:gd name="T5" fmla="*/ 1 h 11"/>
                <a:gd name="T6" fmla="*/ 20 w 51"/>
                <a:gd name="T7" fmla="*/ 1 h 11"/>
                <a:gd name="T8" fmla="*/ 14 w 51"/>
                <a:gd name="T9" fmla="*/ 0 h 11"/>
                <a:gd name="T10" fmla="*/ 10 w 51"/>
                <a:gd name="T11" fmla="*/ 0 h 11"/>
                <a:gd name="T12" fmla="*/ 5 w 51"/>
                <a:gd name="T13" fmla="*/ 0 h 11"/>
                <a:gd name="T14" fmla="*/ 2 w 51"/>
                <a:gd name="T15" fmla="*/ 1 h 11"/>
                <a:gd name="T16" fmla="*/ 0 w 51"/>
                <a:gd name="T17" fmla="*/ 1 h 11"/>
                <a:gd name="T18" fmla="*/ 1 w 51"/>
                <a:gd name="T19" fmla="*/ 2 h 11"/>
                <a:gd name="T20" fmla="*/ 5 w 51"/>
                <a:gd name="T21" fmla="*/ 2 h 11"/>
                <a:gd name="T22" fmla="*/ 7 w 51"/>
                <a:gd name="T23" fmla="*/ 2 h 11"/>
                <a:gd name="T24" fmla="*/ 12 w 51"/>
                <a:gd name="T25" fmla="*/ 2 h 11"/>
                <a:gd name="T26" fmla="*/ 17 w 51"/>
                <a:gd name="T27" fmla="*/ 1 h 11"/>
                <a:gd name="T28" fmla="*/ 23 w 51"/>
                <a:gd name="T29" fmla="*/ 1 h 11"/>
                <a:gd name="T30" fmla="*/ 27 w 51"/>
                <a:gd name="T31" fmla="*/ 1 h 11"/>
                <a:gd name="T32" fmla="*/ 30 w 51"/>
                <a:gd name="T33" fmla="*/ 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11" name="Freeform 148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24 w 44"/>
                <a:gd name="T1" fmla="*/ 0 h 32"/>
                <a:gd name="T2" fmla="*/ 22 w 44"/>
                <a:gd name="T3" fmla="*/ 2 h 32"/>
                <a:gd name="T4" fmla="*/ 19 w 44"/>
                <a:gd name="T5" fmla="*/ 4 h 32"/>
                <a:gd name="T6" fmla="*/ 16 w 44"/>
                <a:gd name="T7" fmla="*/ 4 h 32"/>
                <a:gd name="T8" fmla="*/ 11 w 44"/>
                <a:gd name="T9" fmla="*/ 7 h 32"/>
                <a:gd name="T10" fmla="*/ 6 w 44"/>
                <a:gd name="T11" fmla="*/ 9 h 32"/>
                <a:gd name="T12" fmla="*/ 4 w 44"/>
                <a:gd name="T13" fmla="*/ 11 h 32"/>
                <a:gd name="T14" fmla="*/ 0 w 44"/>
                <a:gd name="T15" fmla="*/ 13 h 32"/>
                <a:gd name="T16" fmla="*/ 0 w 44"/>
                <a:gd name="T17" fmla="*/ 16 h 32"/>
                <a:gd name="T18" fmla="*/ 3 w 44"/>
                <a:gd name="T19" fmla="*/ 17 h 32"/>
                <a:gd name="T20" fmla="*/ 4 w 44"/>
                <a:gd name="T21" fmla="*/ 16 h 32"/>
                <a:gd name="T22" fmla="*/ 8 w 44"/>
                <a:gd name="T23" fmla="*/ 15 h 32"/>
                <a:gd name="T24" fmla="*/ 12 w 44"/>
                <a:gd name="T25" fmla="*/ 11 h 32"/>
                <a:gd name="T26" fmla="*/ 16 w 44"/>
                <a:gd name="T27" fmla="*/ 9 h 32"/>
                <a:gd name="T28" fmla="*/ 19 w 44"/>
                <a:gd name="T29" fmla="*/ 4 h 32"/>
                <a:gd name="T30" fmla="*/ 22 w 44"/>
                <a:gd name="T31" fmla="*/ 4 h 32"/>
                <a:gd name="T32" fmla="*/ 24 w 4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12" name="Freeform 149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6 w 14"/>
                <a:gd name="T1" fmla="*/ 33 h 68"/>
                <a:gd name="T2" fmla="*/ 3 w 14"/>
                <a:gd name="T3" fmla="*/ 26 h 68"/>
                <a:gd name="T4" fmla="*/ 0 w 14"/>
                <a:gd name="T5" fmla="*/ 15 h 68"/>
                <a:gd name="T6" fmla="*/ 1 w 14"/>
                <a:gd name="T7" fmla="*/ 5 h 68"/>
                <a:gd name="T8" fmla="*/ 3 w 14"/>
                <a:gd name="T9" fmla="*/ 0 h 68"/>
                <a:gd name="T10" fmla="*/ 7 w 14"/>
                <a:gd name="T11" fmla="*/ 3 h 68"/>
                <a:gd name="T12" fmla="*/ 7 w 14"/>
                <a:gd name="T13" fmla="*/ 13 h 68"/>
                <a:gd name="T14" fmla="*/ 6 w 14"/>
                <a:gd name="T15" fmla="*/ 24 h 68"/>
                <a:gd name="T16" fmla="*/ 6 w 14"/>
                <a:gd name="T17" fmla="*/ 33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13" name="Freeform 150"/>
            <p:cNvSpPr>
              <a:spLocks/>
            </p:cNvSpPr>
            <p:nvPr/>
          </p:nvSpPr>
          <p:spPr bwMode="auto">
            <a:xfrm>
              <a:off x="3476" y="2202"/>
              <a:ext cx="23" cy="58"/>
            </a:xfrm>
            <a:custGeom>
              <a:avLst/>
              <a:gdLst>
                <a:gd name="T0" fmla="*/ 0 w 28"/>
                <a:gd name="T1" fmla="*/ 40 h 64"/>
                <a:gd name="T2" fmla="*/ 2 w 28"/>
                <a:gd name="T3" fmla="*/ 30 h 64"/>
                <a:gd name="T4" fmla="*/ 3 w 28"/>
                <a:gd name="T5" fmla="*/ 16 h 64"/>
                <a:gd name="T6" fmla="*/ 6 w 28"/>
                <a:gd name="T7" fmla="*/ 5 h 64"/>
                <a:gd name="T8" fmla="*/ 9 w 28"/>
                <a:gd name="T9" fmla="*/ 0 h 64"/>
                <a:gd name="T10" fmla="*/ 11 w 28"/>
                <a:gd name="T11" fmla="*/ 2 h 64"/>
                <a:gd name="T12" fmla="*/ 10 w 28"/>
                <a:gd name="T13" fmla="*/ 5 h 64"/>
                <a:gd name="T14" fmla="*/ 9 w 28"/>
                <a:gd name="T15" fmla="*/ 12 h 64"/>
                <a:gd name="T16" fmla="*/ 7 w 28"/>
                <a:gd name="T17" fmla="*/ 18 h 64"/>
                <a:gd name="T18" fmla="*/ 6 w 28"/>
                <a:gd name="T19" fmla="*/ 25 h 64"/>
                <a:gd name="T20" fmla="*/ 3 w 28"/>
                <a:gd name="T21" fmla="*/ 32 h 64"/>
                <a:gd name="T22" fmla="*/ 2 w 28"/>
                <a:gd name="T23" fmla="*/ 36 h 64"/>
                <a:gd name="T24" fmla="*/ 0 w 28"/>
                <a:gd name="T25" fmla="*/ 40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14" name="Freeform 151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5 w 15"/>
                <a:gd name="T1" fmla="*/ 31 h 62"/>
                <a:gd name="T2" fmla="*/ 2 w 15"/>
                <a:gd name="T3" fmla="*/ 27 h 62"/>
                <a:gd name="T4" fmla="*/ 0 w 15"/>
                <a:gd name="T5" fmla="*/ 17 h 62"/>
                <a:gd name="T6" fmla="*/ 0 w 15"/>
                <a:gd name="T7" fmla="*/ 6 h 62"/>
                <a:gd name="T8" fmla="*/ 2 w 15"/>
                <a:gd name="T9" fmla="*/ 0 h 62"/>
                <a:gd name="T10" fmla="*/ 4 w 15"/>
                <a:gd name="T11" fmla="*/ 3 h 62"/>
                <a:gd name="T12" fmla="*/ 5 w 15"/>
                <a:gd name="T13" fmla="*/ 10 h 62"/>
                <a:gd name="T14" fmla="*/ 5 w 15"/>
                <a:gd name="T15" fmla="*/ 22 h 62"/>
                <a:gd name="T16" fmla="*/ 5 w 15"/>
                <a:gd name="T17" fmla="*/ 31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15" name="Freeform 152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9 w 20"/>
                <a:gd name="T1" fmla="*/ 32 h 67"/>
                <a:gd name="T2" fmla="*/ 5 w 20"/>
                <a:gd name="T3" fmla="*/ 26 h 67"/>
                <a:gd name="T4" fmla="*/ 3 w 20"/>
                <a:gd name="T5" fmla="*/ 16 h 67"/>
                <a:gd name="T6" fmla="*/ 0 w 20"/>
                <a:gd name="T7" fmla="*/ 7 h 67"/>
                <a:gd name="T8" fmla="*/ 3 w 20"/>
                <a:gd name="T9" fmla="*/ 0 h 67"/>
                <a:gd name="T10" fmla="*/ 5 w 20"/>
                <a:gd name="T11" fmla="*/ 3 h 67"/>
                <a:gd name="T12" fmla="*/ 6 w 20"/>
                <a:gd name="T13" fmla="*/ 10 h 67"/>
                <a:gd name="T14" fmla="*/ 7 w 20"/>
                <a:gd name="T15" fmla="*/ 22 h 67"/>
                <a:gd name="T16" fmla="*/ 9 w 20"/>
                <a:gd name="T17" fmla="*/ 32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16" name="Freeform 153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18 w 27"/>
                <a:gd name="T1" fmla="*/ 33 h 64"/>
                <a:gd name="T2" fmla="*/ 15 w 27"/>
                <a:gd name="T3" fmla="*/ 31 h 64"/>
                <a:gd name="T4" fmla="*/ 10 w 27"/>
                <a:gd name="T5" fmla="*/ 26 h 64"/>
                <a:gd name="T6" fmla="*/ 6 w 27"/>
                <a:gd name="T7" fmla="*/ 21 h 64"/>
                <a:gd name="T8" fmla="*/ 5 w 27"/>
                <a:gd name="T9" fmla="*/ 16 h 64"/>
                <a:gd name="T10" fmla="*/ 2 w 27"/>
                <a:gd name="T11" fmla="*/ 10 h 64"/>
                <a:gd name="T12" fmla="*/ 0 w 27"/>
                <a:gd name="T13" fmla="*/ 5 h 64"/>
                <a:gd name="T14" fmla="*/ 1 w 27"/>
                <a:gd name="T15" fmla="*/ 3 h 64"/>
                <a:gd name="T16" fmla="*/ 3 w 27"/>
                <a:gd name="T17" fmla="*/ 0 h 64"/>
                <a:gd name="T18" fmla="*/ 6 w 27"/>
                <a:gd name="T19" fmla="*/ 4 h 64"/>
                <a:gd name="T20" fmla="*/ 11 w 27"/>
                <a:gd name="T21" fmla="*/ 12 h 64"/>
                <a:gd name="T22" fmla="*/ 16 w 27"/>
                <a:gd name="T23" fmla="*/ 24 h 64"/>
                <a:gd name="T24" fmla="*/ 18 w 27"/>
                <a:gd name="T25" fmla="*/ 33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17" name="Freeform 154"/>
            <p:cNvSpPr>
              <a:spLocks/>
            </p:cNvSpPr>
            <p:nvPr/>
          </p:nvSpPr>
          <p:spPr bwMode="auto">
            <a:xfrm>
              <a:off x="3339" y="2193"/>
              <a:ext cx="36" cy="56"/>
            </a:xfrm>
            <a:custGeom>
              <a:avLst/>
              <a:gdLst>
                <a:gd name="T0" fmla="*/ 23 w 40"/>
                <a:gd name="T1" fmla="*/ 30 h 66"/>
                <a:gd name="T2" fmla="*/ 20 w 40"/>
                <a:gd name="T3" fmla="*/ 26 h 66"/>
                <a:gd name="T4" fmla="*/ 15 w 40"/>
                <a:gd name="T5" fmla="*/ 22 h 66"/>
                <a:gd name="T6" fmla="*/ 11 w 40"/>
                <a:gd name="T7" fmla="*/ 18 h 66"/>
                <a:gd name="T8" fmla="*/ 6 w 40"/>
                <a:gd name="T9" fmla="*/ 13 h 66"/>
                <a:gd name="T10" fmla="*/ 4 w 40"/>
                <a:gd name="T11" fmla="*/ 9 h 66"/>
                <a:gd name="T12" fmla="*/ 1 w 40"/>
                <a:gd name="T13" fmla="*/ 5 h 66"/>
                <a:gd name="T14" fmla="*/ 0 w 40"/>
                <a:gd name="T15" fmla="*/ 3 h 66"/>
                <a:gd name="T16" fmla="*/ 3 w 40"/>
                <a:gd name="T17" fmla="*/ 0 h 66"/>
                <a:gd name="T18" fmla="*/ 5 w 40"/>
                <a:gd name="T19" fmla="*/ 0 h 66"/>
                <a:gd name="T20" fmla="*/ 9 w 40"/>
                <a:gd name="T21" fmla="*/ 3 h 66"/>
                <a:gd name="T22" fmla="*/ 11 w 40"/>
                <a:gd name="T23" fmla="*/ 7 h 66"/>
                <a:gd name="T24" fmla="*/ 14 w 40"/>
                <a:gd name="T25" fmla="*/ 12 h 66"/>
                <a:gd name="T26" fmla="*/ 17 w 40"/>
                <a:gd name="T27" fmla="*/ 17 h 66"/>
                <a:gd name="T28" fmla="*/ 19 w 40"/>
                <a:gd name="T29" fmla="*/ 22 h 66"/>
                <a:gd name="T30" fmla="*/ 22 w 40"/>
                <a:gd name="T31" fmla="*/ 26 h 66"/>
                <a:gd name="T32" fmla="*/ 23 w 40"/>
                <a:gd name="T33" fmla="*/ 30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18" name="Freeform 155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24 w 56"/>
                <a:gd name="T1" fmla="*/ 37 h 65"/>
                <a:gd name="T2" fmla="*/ 20 w 56"/>
                <a:gd name="T3" fmla="*/ 34 h 65"/>
                <a:gd name="T4" fmla="*/ 17 w 56"/>
                <a:gd name="T5" fmla="*/ 29 h 65"/>
                <a:gd name="T6" fmla="*/ 12 w 56"/>
                <a:gd name="T7" fmla="*/ 23 h 65"/>
                <a:gd name="T8" fmla="*/ 8 w 56"/>
                <a:gd name="T9" fmla="*/ 18 h 65"/>
                <a:gd name="T10" fmla="*/ 4 w 56"/>
                <a:gd name="T11" fmla="*/ 11 h 65"/>
                <a:gd name="T12" fmla="*/ 3 w 56"/>
                <a:gd name="T13" fmla="*/ 5 h 65"/>
                <a:gd name="T14" fmla="*/ 0 w 56"/>
                <a:gd name="T15" fmla="*/ 3 h 65"/>
                <a:gd name="T16" fmla="*/ 3 w 56"/>
                <a:gd name="T17" fmla="*/ 0 h 65"/>
                <a:gd name="T18" fmla="*/ 3 w 56"/>
                <a:gd name="T19" fmla="*/ 1 h 65"/>
                <a:gd name="T20" fmla="*/ 7 w 56"/>
                <a:gd name="T21" fmla="*/ 4 h 65"/>
                <a:gd name="T22" fmla="*/ 10 w 56"/>
                <a:gd name="T23" fmla="*/ 10 h 65"/>
                <a:gd name="T24" fmla="*/ 14 w 56"/>
                <a:gd name="T25" fmla="*/ 17 h 65"/>
                <a:gd name="T26" fmla="*/ 17 w 56"/>
                <a:gd name="T27" fmla="*/ 23 h 65"/>
                <a:gd name="T28" fmla="*/ 20 w 56"/>
                <a:gd name="T29" fmla="*/ 29 h 65"/>
                <a:gd name="T30" fmla="*/ 22 w 56"/>
                <a:gd name="T31" fmla="*/ 34 h 65"/>
                <a:gd name="T32" fmla="*/ 24 w 56"/>
                <a:gd name="T33" fmla="*/ 37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19" name="Freeform 156"/>
            <p:cNvSpPr>
              <a:spLocks/>
            </p:cNvSpPr>
            <p:nvPr/>
          </p:nvSpPr>
          <p:spPr bwMode="auto">
            <a:xfrm>
              <a:off x="3266" y="2211"/>
              <a:ext cx="56" cy="59"/>
            </a:xfrm>
            <a:custGeom>
              <a:avLst/>
              <a:gdLst>
                <a:gd name="T0" fmla="*/ 35 w 63"/>
                <a:gd name="T1" fmla="*/ 33 h 68"/>
                <a:gd name="T2" fmla="*/ 31 w 63"/>
                <a:gd name="T3" fmla="*/ 31 h 68"/>
                <a:gd name="T4" fmla="*/ 25 w 63"/>
                <a:gd name="T5" fmla="*/ 27 h 68"/>
                <a:gd name="T6" fmla="*/ 18 w 63"/>
                <a:gd name="T7" fmla="*/ 23 h 68"/>
                <a:gd name="T8" fmla="*/ 12 w 63"/>
                <a:gd name="T9" fmla="*/ 17 h 68"/>
                <a:gd name="T10" fmla="*/ 7 w 63"/>
                <a:gd name="T11" fmla="*/ 12 h 68"/>
                <a:gd name="T12" fmla="*/ 3 w 63"/>
                <a:gd name="T13" fmla="*/ 7 h 68"/>
                <a:gd name="T14" fmla="*/ 0 w 63"/>
                <a:gd name="T15" fmla="*/ 3 h 68"/>
                <a:gd name="T16" fmla="*/ 2 w 63"/>
                <a:gd name="T17" fmla="*/ 0 h 68"/>
                <a:gd name="T18" fmla="*/ 4 w 63"/>
                <a:gd name="T19" fmla="*/ 0 h 68"/>
                <a:gd name="T20" fmla="*/ 9 w 63"/>
                <a:gd name="T21" fmla="*/ 3 h 68"/>
                <a:gd name="T22" fmla="*/ 13 w 63"/>
                <a:gd name="T23" fmla="*/ 8 h 68"/>
                <a:gd name="T24" fmla="*/ 18 w 63"/>
                <a:gd name="T25" fmla="*/ 13 h 68"/>
                <a:gd name="T26" fmla="*/ 22 w 63"/>
                <a:gd name="T27" fmla="*/ 20 h 68"/>
                <a:gd name="T28" fmla="*/ 28 w 63"/>
                <a:gd name="T29" fmla="*/ 26 h 68"/>
                <a:gd name="T30" fmla="*/ 32 w 63"/>
                <a:gd name="T31" fmla="*/ 31 h 68"/>
                <a:gd name="T32" fmla="*/ 35 w 63"/>
                <a:gd name="T33" fmla="*/ 33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20" name="Freeform 157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41 w 73"/>
                <a:gd name="T1" fmla="*/ 33 h 64"/>
                <a:gd name="T2" fmla="*/ 36 w 73"/>
                <a:gd name="T3" fmla="*/ 31 h 64"/>
                <a:gd name="T4" fmla="*/ 29 w 73"/>
                <a:gd name="T5" fmla="*/ 28 h 64"/>
                <a:gd name="T6" fmla="*/ 22 w 73"/>
                <a:gd name="T7" fmla="*/ 25 h 64"/>
                <a:gd name="T8" fmla="*/ 16 w 73"/>
                <a:gd name="T9" fmla="*/ 22 h 64"/>
                <a:gd name="T10" fmla="*/ 10 w 73"/>
                <a:gd name="T11" fmla="*/ 17 h 64"/>
                <a:gd name="T12" fmla="*/ 4 w 73"/>
                <a:gd name="T13" fmla="*/ 11 h 64"/>
                <a:gd name="T14" fmla="*/ 2 w 73"/>
                <a:gd name="T15" fmla="*/ 7 h 64"/>
                <a:gd name="T16" fmla="*/ 0 w 73"/>
                <a:gd name="T17" fmla="*/ 3 h 64"/>
                <a:gd name="T18" fmla="*/ 2 w 73"/>
                <a:gd name="T19" fmla="*/ 0 h 64"/>
                <a:gd name="T20" fmla="*/ 5 w 73"/>
                <a:gd name="T21" fmla="*/ 4 h 64"/>
                <a:gd name="T22" fmla="*/ 11 w 73"/>
                <a:gd name="T23" fmla="*/ 7 h 64"/>
                <a:gd name="T24" fmla="*/ 18 w 73"/>
                <a:gd name="T25" fmla="*/ 12 h 64"/>
                <a:gd name="T26" fmla="*/ 26 w 73"/>
                <a:gd name="T27" fmla="*/ 19 h 64"/>
                <a:gd name="T28" fmla="*/ 32 w 73"/>
                <a:gd name="T29" fmla="*/ 25 h 64"/>
                <a:gd name="T30" fmla="*/ 38 w 73"/>
                <a:gd name="T31" fmla="*/ 30 h 64"/>
                <a:gd name="T32" fmla="*/ 41 w 73"/>
                <a:gd name="T33" fmla="*/ 3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21" name="Freeform 158"/>
            <p:cNvSpPr>
              <a:spLocks/>
            </p:cNvSpPr>
            <p:nvPr/>
          </p:nvSpPr>
          <p:spPr bwMode="auto">
            <a:xfrm>
              <a:off x="3215" y="2262"/>
              <a:ext cx="70" cy="28"/>
            </a:xfrm>
            <a:custGeom>
              <a:avLst/>
              <a:gdLst>
                <a:gd name="T0" fmla="*/ 0 w 81"/>
                <a:gd name="T1" fmla="*/ 1 h 31"/>
                <a:gd name="T2" fmla="*/ 3 w 81"/>
                <a:gd name="T3" fmla="*/ 0 h 31"/>
                <a:gd name="T4" fmla="*/ 7 w 81"/>
                <a:gd name="T5" fmla="*/ 2 h 31"/>
                <a:gd name="T6" fmla="*/ 11 w 81"/>
                <a:gd name="T7" fmla="*/ 5 h 31"/>
                <a:gd name="T8" fmla="*/ 17 w 81"/>
                <a:gd name="T9" fmla="*/ 6 h 31"/>
                <a:gd name="T10" fmla="*/ 23 w 81"/>
                <a:gd name="T11" fmla="*/ 10 h 31"/>
                <a:gd name="T12" fmla="*/ 30 w 81"/>
                <a:gd name="T13" fmla="*/ 13 h 31"/>
                <a:gd name="T14" fmla="*/ 35 w 81"/>
                <a:gd name="T15" fmla="*/ 15 h 31"/>
                <a:gd name="T16" fmla="*/ 39 w 81"/>
                <a:gd name="T17" fmla="*/ 17 h 31"/>
                <a:gd name="T18" fmla="*/ 34 w 81"/>
                <a:gd name="T19" fmla="*/ 19 h 31"/>
                <a:gd name="T20" fmla="*/ 27 w 81"/>
                <a:gd name="T21" fmla="*/ 18 h 31"/>
                <a:gd name="T22" fmla="*/ 20 w 81"/>
                <a:gd name="T23" fmla="*/ 16 h 31"/>
                <a:gd name="T24" fmla="*/ 14 w 81"/>
                <a:gd name="T25" fmla="*/ 14 h 31"/>
                <a:gd name="T26" fmla="*/ 8 w 81"/>
                <a:gd name="T27" fmla="*/ 12 h 31"/>
                <a:gd name="T28" fmla="*/ 3 w 81"/>
                <a:gd name="T29" fmla="*/ 9 h 31"/>
                <a:gd name="T30" fmla="*/ 0 w 81"/>
                <a:gd name="T31" fmla="*/ 5 h 31"/>
                <a:gd name="T32" fmla="*/ 0 w 81"/>
                <a:gd name="T33" fmla="*/ 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22" name="Freeform 159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4 w 78"/>
                <a:gd name="T3" fmla="*/ 0 h 30"/>
                <a:gd name="T4" fmla="*/ 8 w 78"/>
                <a:gd name="T5" fmla="*/ 1 h 30"/>
                <a:gd name="T6" fmla="*/ 13 w 78"/>
                <a:gd name="T7" fmla="*/ 3 h 30"/>
                <a:gd name="T8" fmla="*/ 21 w 78"/>
                <a:gd name="T9" fmla="*/ 5 h 30"/>
                <a:gd name="T10" fmla="*/ 28 w 78"/>
                <a:gd name="T11" fmla="*/ 8 h 30"/>
                <a:gd name="T12" fmla="*/ 35 w 78"/>
                <a:gd name="T13" fmla="*/ 10 h 30"/>
                <a:gd name="T14" fmla="*/ 41 w 78"/>
                <a:gd name="T15" fmla="*/ 12 h 30"/>
                <a:gd name="T16" fmla="*/ 46 w 78"/>
                <a:gd name="T17" fmla="*/ 14 h 30"/>
                <a:gd name="T18" fmla="*/ 39 w 78"/>
                <a:gd name="T19" fmla="*/ 15 h 30"/>
                <a:gd name="T20" fmla="*/ 31 w 78"/>
                <a:gd name="T21" fmla="*/ 14 h 30"/>
                <a:gd name="T22" fmla="*/ 23 w 78"/>
                <a:gd name="T23" fmla="*/ 14 h 30"/>
                <a:gd name="T24" fmla="*/ 16 w 78"/>
                <a:gd name="T25" fmla="*/ 12 h 30"/>
                <a:gd name="T26" fmla="*/ 9 w 78"/>
                <a:gd name="T27" fmla="*/ 9 h 30"/>
                <a:gd name="T28" fmla="*/ 4 w 78"/>
                <a:gd name="T29" fmla="*/ 7 h 30"/>
                <a:gd name="T30" fmla="*/ 0 w 78"/>
                <a:gd name="T31" fmla="*/ 3 h 30"/>
                <a:gd name="T32" fmla="*/ 0 w 7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23" name="Freeform 160"/>
            <p:cNvSpPr>
              <a:spLocks/>
            </p:cNvSpPr>
            <p:nvPr/>
          </p:nvSpPr>
          <p:spPr bwMode="auto">
            <a:xfrm>
              <a:off x="2985" y="2178"/>
              <a:ext cx="346" cy="77"/>
            </a:xfrm>
            <a:custGeom>
              <a:avLst/>
              <a:gdLst>
                <a:gd name="T0" fmla="*/ 203 w 394"/>
                <a:gd name="T1" fmla="*/ 7 h 88"/>
                <a:gd name="T2" fmla="*/ 203 w 394"/>
                <a:gd name="T3" fmla="*/ 5 h 88"/>
                <a:gd name="T4" fmla="*/ 204 w 394"/>
                <a:gd name="T5" fmla="*/ 4 h 88"/>
                <a:gd name="T6" fmla="*/ 205 w 394"/>
                <a:gd name="T7" fmla="*/ 3 h 88"/>
                <a:gd name="T8" fmla="*/ 205 w 394"/>
                <a:gd name="T9" fmla="*/ 0 h 88"/>
                <a:gd name="T10" fmla="*/ 191 w 394"/>
                <a:gd name="T11" fmla="*/ 9 h 88"/>
                <a:gd name="T12" fmla="*/ 175 w 394"/>
                <a:gd name="T13" fmla="*/ 16 h 88"/>
                <a:gd name="T14" fmla="*/ 161 w 394"/>
                <a:gd name="T15" fmla="*/ 22 h 88"/>
                <a:gd name="T16" fmla="*/ 146 w 394"/>
                <a:gd name="T17" fmla="*/ 26 h 88"/>
                <a:gd name="T18" fmla="*/ 130 w 394"/>
                <a:gd name="T19" fmla="*/ 31 h 88"/>
                <a:gd name="T20" fmla="*/ 117 w 394"/>
                <a:gd name="T21" fmla="*/ 34 h 88"/>
                <a:gd name="T22" fmla="*/ 104 w 394"/>
                <a:gd name="T23" fmla="*/ 35 h 88"/>
                <a:gd name="T24" fmla="*/ 90 w 394"/>
                <a:gd name="T25" fmla="*/ 38 h 88"/>
                <a:gd name="T26" fmla="*/ 77 w 394"/>
                <a:gd name="T27" fmla="*/ 39 h 88"/>
                <a:gd name="T28" fmla="*/ 65 w 394"/>
                <a:gd name="T29" fmla="*/ 40 h 88"/>
                <a:gd name="T30" fmla="*/ 53 w 394"/>
                <a:gd name="T31" fmla="*/ 40 h 88"/>
                <a:gd name="T32" fmla="*/ 41 w 394"/>
                <a:gd name="T33" fmla="*/ 40 h 88"/>
                <a:gd name="T34" fmla="*/ 30 w 394"/>
                <a:gd name="T35" fmla="*/ 40 h 88"/>
                <a:gd name="T36" fmla="*/ 19 w 394"/>
                <a:gd name="T37" fmla="*/ 40 h 88"/>
                <a:gd name="T38" fmla="*/ 10 w 394"/>
                <a:gd name="T39" fmla="*/ 40 h 88"/>
                <a:gd name="T40" fmla="*/ 0 w 394"/>
                <a:gd name="T41" fmla="*/ 40 h 88"/>
                <a:gd name="T42" fmla="*/ 7 w 394"/>
                <a:gd name="T43" fmla="*/ 40 h 88"/>
                <a:gd name="T44" fmla="*/ 15 w 394"/>
                <a:gd name="T45" fmla="*/ 43 h 88"/>
                <a:gd name="T46" fmla="*/ 25 w 394"/>
                <a:gd name="T47" fmla="*/ 44 h 88"/>
                <a:gd name="T48" fmla="*/ 36 w 394"/>
                <a:gd name="T49" fmla="*/ 45 h 88"/>
                <a:gd name="T50" fmla="*/ 49 w 394"/>
                <a:gd name="T51" fmla="*/ 46 h 88"/>
                <a:gd name="T52" fmla="*/ 64 w 394"/>
                <a:gd name="T53" fmla="*/ 46 h 88"/>
                <a:gd name="T54" fmla="*/ 79 w 394"/>
                <a:gd name="T55" fmla="*/ 44 h 88"/>
                <a:gd name="T56" fmla="*/ 95 w 394"/>
                <a:gd name="T57" fmla="*/ 43 h 88"/>
                <a:gd name="T58" fmla="*/ 110 w 394"/>
                <a:gd name="T59" fmla="*/ 40 h 88"/>
                <a:gd name="T60" fmla="*/ 125 w 394"/>
                <a:gd name="T61" fmla="*/ 39 h 88"/>
                <a:gd name="T62" fmla="*/ 141 w 394"/>
                <a:gd name="T63" fmla="*/ 35 h 88"/>
                <a:gd name="T64" fmla="*/ 155 w 394"/>
                <a:gd name="T65" fmla="*/ 31 h 88"/>
                <a:gd name="T66" fmla="*/ 169 w 394"/>
                <a:gd name="T67" fmla="*/ 26 h 88"/>
                <a:gd name="T68" fmla="*/ 182 w 394"/>
                <a:gd name="T69" fmla="*/ 21 h 88"/>
                <a:gd name="T70" fmla="*/ 193 w 394"/>
                <a:gd name="T71" fmla="*/ 15 h 88"/>
                <a:gd name="T72" fmla="*/ 203 w 394"/>
                <a:gd name="T73" fmla="*/ 7 h 8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24" name="Freeform 161"/>
            <p:cNvSpPr>
              <a:spLocks/>
            </p:cNvSpPr>
            <p:nvPr/>
          </p:nvSpPr>
          <p:spPr bwMode="auto">
            <a:xfrm>
              <a:off x="3008" y="2199"/>
              <a:ext cx="49" cy="50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4 h 59"/>
                <a:gd name="T6" fmla="*/ 3 w 57"/>
                <a:gd name="T7" fmla="*/ 7 h 59"/>
                <a:gd name="T8" fmla="*/ 6 w 57"/>
                <a:gd name="T9" fmla="*/ 12 h 59"/>
                <a:gd name="T10" fmla="*/ 9 w 57"/>
                <a:gd name="T11" fmla="*/ 16 h 59"/>
                <a:gd name="T12" fmla="*/ 15 w 57"/>
                <a:gd name="T13" fmla="*/ 21 h 59"/>
                <a:gd name="T14" fmla="*/ 21 w 57"/>
                <a:gd name="T15" fmla="*/ 24 h 59"/>
                <a:gd name="T16" fmla="*/ 27 w 57"/>
                <a:gd name="T17" fmla="*/ 26 h 59"/>
                <a:gd name="T18" fmla="*/ 24 w 57"/>
                <a:gd name="T19" fmla="*/ 23 h 59"/>
                <a:gd name="T20" fmla="*/ 21 w 57"/>
                <a:gd name="T21" fmla="*/ 19 h 59"/>
                <a:gd name="T22" fmla="*/ 16 w 57"/>
                <a:gd name="T23" fmla="*/ 14 h 59"/>
                <a:gd name="T24" fmla="*/ 12 w 57"/>
                <a:gd name="T25" fmla="*/ 10 h 59"/>
                <a:gd name="T26" fmla="*/ 9 w 57"/>
                <a:gd name="T27" fmla="*/ 6 h 59"/>
                <a:gd name="T28" fmla="*/ 5 w 57"/>
                <a:gd name="T29" fmla="*/ 3 h 59"/>
                <a:gd name="T30" fmla="*/ 3 w 57"/>
                <a:gd name="T31" fmla="*/ 1 h 59"/>
                <a:gd name="T32" fmla="*/ 1 w 57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25" name="Freeform 162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3 h 68"/>
                <a:gd name="T4" fmla="*/ 3 w 73"/>
                <a:gd name="T5" fmla="*/ 6 h 68"/>
                <a:gd name="T6" fmla="*/ 4 w 73"/>
                <a:gd name="T7" fmla="*/ 10 h 68"/>
                <a:gd name="T8" fmla="*/ 9 w 73"/>
                <a:gd name="T9" fmla="*/ 17 h 68"/>
                <a:gd name="T10" fmla="*/ 15 w 73"/>
                <a:gd name="T11" fmla="*/ 23 h 68"/>
                <a:gd name="T12" fmla="*/ 21 w 73"/>
                <a:gd name="T13" fmla="*/ 27 h 68"/>
                <a:gd name="T14" fmla="*/ 28 w 73"/>
                <a:gd name="T15" fmla="*/ 31 h 68"/>
                <a:gd name="T16" fmla="*/ 35 w 73"/>
                <a:gd name="T17" fmla="*/ 33 h 68"/>
                <a:gd name="T18" fmla="*/ 32 w 73"/>
                <a:gd name="T19" fmla="*/ 31 h 68"/>
                <a:gd name="T20" fmla="*/ 28 w 73"/>
                <a:gd name="T21" fmla="*/ 27 h 68"/>
                <a:gd name="T22" fmla="*/ 24 w 73"/>
                <a:gd name="T23" fmla="*/ 21 h 68"/>
                <a:gd name="T24" fmla="*/ 18 w 73"/>
                <a:gd name="T25" fmla="*/ 15 h 68"/>
                <a:gd name="T26" fmla="*/ 14 w 73"/>
                <a:gd name="T27" fmla="*/ 9 h 68"/>
                <a:gd name="T28" fmla="*/ 8 w 73"/>
                <a:gd name="T29" fmla="*/ 3 h 68"/>
                <a:gd name="T30" fmla="*/ 3 w 73"/>
                <a:gd name="T31" fmla="*/ 1 h 68"/>
                <a:gd name="T32" fmla="*/ 3 w 73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26" name="Freeform 163"/>
            <p:cNvSpPr>
              <a:spLocks/>
            </p:cNvSpPr>
            <p:nvPr/>
          </p:nvSpPr>
          <p:spPr bwMode="auto">
            <a:xfrm>
              <a:off x="3094" y="2181"/>
              <a:ext cx="56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4 h 76"/>
                <a:gd name="T4" fmla="*/ 1 w 63"/>
                <a:gd name="T5" fmla="*/ 8 h 76"/>
                <a:gd name="T6" fmla="*/ 4 w 63"/>
                <a:gd name="T7" fmla="*/ 14 h 76"/>
                <a:gd name="T8" fmla="*/ 9 w 63"/>
                <a:gd name="T9" fmla="*/ 20 h 76"/>
                <a:gd name="T10" fmla="*/ 15 w 63"/>
                <a:gd name="T11" fmla="*/ 27 h 76"/>
                <a:gd name="T12" fmla="*/ 21 w 63"/>
                <a:gd name="T13" fmla="*/ 34 h 76"/>
                <a:gd name="T14" fmla="*/ 28 w 63"/>
                <a:gd name="T15" fmla="*/ 38 h 76"/>
                <a:gd name="T16" fmla="*/ 35 w 63"/>
                <a:gd name="T17" fmla="*/ 41 h 76"/>
                <a:gd name="T18" fmla="*/ 33 w 63"/>
                <a:gd name="T19" fmla="*/ 38 h 76"/>
                <a:gd name="T20" fmla="*/ 29 w 63"/>
                <a:gd name="T21" fmla="*/ 32 h 76"/>
                <a:gd name="T22" fmla="*/ 25 w 63"/>
                <a:gd name="T23" fmla="*/ 26 h 76"/>
                <a:gd name="T24" fmla="*/ 20 w 63"/>
                <a:gd name="T25" fmla="*/ 18 h 76"/>
                <a:gd name="T26" fmla="*/ 13 w 63"/>
                <a:gd name="T27" fmla="*/ 11 h 76"/>
                <a:gd name="T28" fmla="*/ 9 w 63"/>
                <a:gd name="T29" fmla="*/ 4 h 76"/>
                <a:gd name="T30" fmla="*/ 4 w 63"/>
                <a:gd name="T31" fmla="*/ 2 h 76"/>
                <a:gd name="T32" fmla="*/ 2 w 63"/>
                <a:gd name="T33" fmla="*/ 0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27" name="Freeform 164"/>
            <p:cNvSpPr>
              <a:spLocks/>
            </p:cNvSpPr>
            <p:nvPr/>
          </p:nvSpPr>
          <p:spPr bwMode="auto">
            <a:xfrm>
              <a:off x="3159" y="2178"/>
              <a:ext cx="49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7 h 70"/>
                <a:gd name="T6" fmla="*/ 4 w 55"/>
                <a:gd name="T7" fmla="*/ 11 h 70"/>
                <a:gd name="T8" fmla="*/ 9 w 55"/>
                <a:gd name="T9" fmla="*/ 18 h 70"/>
                <a:gd name="T10" fmla="*/ 13 w 55"/>
                <a:gd name="T11" fmla="*/ 24 h 70"/>
                <a:gd name="T12" fmla="*/ 19 w 55"/>
                <a:gd name="T13" fmla="*/ 29 h 70"/>
                <a:gd name="T14" fmla="*/ 26 w 55"/>
                <a:gd name="T15" fmla="*/ 33 h 70"/>
                <a:gd name="T16" fmla="*/ 31 w 55"/>
                <a:gd name="T17" fmla="*/ 35 h 70"/>
                <a:gd name="T18" fmla="*/ 29 w 55"/>
                <a:gd name="T19" fmla="*/ 32 h 70"/>
                <a:gd name="T20" fmla="*/ 26 w 55"/>
                <a:gd name="T21" fmla="*/ 27 h 70"/>
                <a:gd name="T22" fmla="*/ 21 w 55"/>
                <a:gd name="T23" fmla="*/ 21 h 70"/>
                <a:gd name="T24" fmla="*/ 18 w 55"/>
                <a:gd name="T25" fmla="*/ 15 h 70"/>
                <a:gd name="T26" fmla="*/ 12 w 55"/>
                <a:gd name="T27" fmla="*/ 8 h 70"/>
                <a:gd name="T28" fmla="*/ 9 w 55"/>
                <a:gd name="T29" fmla="*/ 3 h 70"/>
                <a:gd name="T30" fmla="*/ 4 w 55"/>
                <a:gd name="T31" fmla="*/ 1 h 70"/>
                <a:gd name="T32" fmla="*/ 1 w 55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28" name="Freeform 165"/>
            <p:cNvSpPr>
              <a:spLocks/>
            </p:cNvSpPr>
            <p:nvPr/>
          </p:nvSpPr>
          <p:spPr bwMode="auto">
            <a:xfrm>
              <a:off x="3197" y="2176"/>
              <a:ext cx="35" cy="56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5 h 63"/>
                <a:gd name="T6" fmla="*/ 1 w 39"/>
                <a:gd name="T7" fmla="*/ 11 h 63"/>
                <a:gd name="T8" fmla="*/ 4 w 39"/>
                <a:gd name="T9" fmla="*/ 17 h 63"/>
                <a:gd name="T10" fmla="*/ 5 w 39"/>
                <a:gd name="T11" fmla="*/ 22 h 63"/>
                <a:gd name="T12" fmla="*/ 10 w 39"/>
                <a:gd name="T13" fmla="*/ 28 h 63"/>
                <a:gd name="T14" fmla="*/ 16 w 39"/>
                <a:gd name="T15" fmla="*/ 32 h 63"/>
                <a:gd name="T16" fmla="*/ 22 w 39"/>
                <a:gd name="T17" fmla="*/ 35 h 63"/>
                <a:gd name="T18" fmla="*/ 20 w 39"/>
                <a:gd name="T19" fmla="*/ 31 h 63"/>
                <a:gd name="T20" fmla="*/ 18 w 39"/>
                <a:gd name="T21" fmla="*/ 26 h 63"/>
                <a:gd name="T22" fmla="*/ 15 w 39"/>
                <a:gd name="T23" fmla="*/ 20 h 63"/>
                <a:gd name="T24" fmla="*/ 13 w 39"/>
                <a:gd name="T25" fmla="*/ 14 h 63"/>
                <a:gd name="T26" fmla="*/ 10 w 39"/>
                <a:gd name="T27" fmla="*/ 9 h 63"/>
                <a:gd name="T28" fmla="*/ 7 w 39"/>
                <a:gd name="T29" fmla="*/ 4 h 63"/>
                <a:gd name="T30" fmla="*/ 4 w 39"/>
                <a:gd name="T31" fmla="*/ 1 h 63"/>
                <a:gd name="T32" fmla="*/ 3 w 39"/>
                <a:gd name="T33" fmla="*/ 0 h 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29" name="Freeform 166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3 h 49"/>
                <a:gd name="T4" fmla="*/ 0 w 30"/>
                <a:gd name="T5" fmla="*/ 5 h 49"/>
                <a:gd name="T6" fmla="*/ 2 w 30"/>
                <a:gd name="T7" fmla="*/ 8 h 49"/>
                <a:gd name="T8" fmla="*/ 3 w 30"/>
                <a:gd name="T9" fmla="*/ 12 h 49"/>
                <a:gd name="T10" fmla="*/ 6 w 30"/>
                <a:gd name="T11" fmla="*/ 16 h 49"/>
                <a:gd name="T12" fmla="*/ 9 w 30"/>
                <a:gd name="T13" fmla="*/ 20 h 49"/>
                <a:gd name="T14" fmla="*/ 12 w 30"/>
                <a:gd name="T15" fmla="*/ 21 h 49"/>
                <a:gd name="T16" fmla="*/ 15 w 30"/>
                <a:gd name="T17" fmla="*/ 23 h 49"/>
                <a:gd name="T18" fmla="*/ 12 w 30"/>
                <a:gd name="T19" fmla="*/ 17 h 49"/>
                <a:gd name="T20" fmla="*/ 9 w 30"/>
                <a:gd name="T21" fmla="*/ 9 h 49"/>
                <a:gd name="T22" fmla="*/ 5 w 30"/>
                <a:gd name="T23" fmla="*/ 3 h 49"/>
                <a:gd name="T24" fmla="*/ 2 w 30"/>
                <a:gd name="T25" fmla="*/ 0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0" name="Freeform 167"/>
            <p:cNvSpPr>
              <a:spLocks/>
            </p:cNvSpPr>
            <p:nvPr/>
          </p:nvSpPr>
          <p:spPr bwMode="auto">
            <a:xfrm>
              <a:off x="3290" y="2172"/>
              <a:ext cx="20" cy="27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5 h 31"/>
                <a:gd name="T4" fmla="*/ 4 w 22"/>
                <a:gd name="T5" fmla="*/ 11 h 31"/>
                <a:gd name="T6" fmla="*/ 7 w 22"/>
                <a:gd name="T7" fmla="*/ 16 h 31"/>
                <a:gd name="T8" fmla="*/ 14 w 22"/>
                <a:gd name="T9" fmla="*/ 15 h 31"/>
                <a:gd name="T10" fmla="*/ 8 w 22"/>
                <a:gd name="T11" fmla="*/ 12 h 31"/>
                <a:gd name="T12" fmla="*/ 5 w 22"/>
                <a:gd name="T13" fmla="*/ 5 h 31"/>
                <a:gd name="T14" fmla="*/ 5 w 22"/>
                <a:gd name="T15" fmla="*/ 0 h 31"/>
                <a:gd name="T16" fmla="*/ 2 w 22"/>
                <a:gd name="T17" fmla="*/ 1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1" name="Freeform 168"/>
            <p:cNvSpPr>
              <a:spLocks/>
            </p:cNvSpPr>
            <p:nvPr/>
          </p:nvSpPr>
          <p:spPr bwMode="auto">
            <a:xfrm>
              <a:off x="3032" y="2195"/>
              <a:ext cx="57" cy="56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6 h 64"/>
                <a:gd name="T6" fmla="*/ 4 w 64"/>
                <a:gd name="T7" fmla="*/ 11 h 64"/>
                <a:gd name="T8" fmla="*/ 9 w 64"/>
                <a:gd name="T9" fmla="*/ 16 h 64"/>
                <a:gd name="T10" fmla="*/ 14 w 64"/>
                <a:gd name="T11" fmla="*/ 22 h 64"/>
                <a:gd name="T12" fmla="*/ 21 w 64"/>
                <a:gd name="T13" fmla="*/ 26 h 64"/>
                <a:gd name="T14" fmla="*/ 29 w 64"/>
                <a:gd name="T15" fmla="*/ 31 h 64"/>
                <a:gd name="T16" fmla="*/ 36 w 64"/>
                <a:gd name="T17" fmla="*/ 33 h 64"/>
                <a:gd name="T18" fmla="*/ 33 w 64"/>
                <a:gd name="T19" fmla="*/ 30 h 64"/>
                <a:gd name="T20" fmla="*/ 29 w 64"/>
                <a:gd name="T21" fmla="*/ 26 h 64"/>
                <a:gd name="T22" fmla="*/ 25 w 64"/>
                <a:gd name="T23" fmla="*/ 20 h 64"/>
                <a:gd name="T24" fmla="*/ 19 w 64"/>
                <a:gd name="T25" fmla="*/ 14 h 64"/>
                <a:gd name="T26" fmla="*/ 14 w 64"/>
                <a:gd name="T27" fmla="*/ 9 h 64"/>
                <a:gd name="T28" fmla="*/ 9 w 64"/>
                <a:gd name="T29" fmla="*/ 4 h 64"/>
                <a:gd name="T30" fmla="*/ 4 w 64"/>
                <a:gd name="T31" fmla="*/ 1 h 64"/>
                <a:gd name="T32" fmla="*/ 2 w 64"/>
                <a:gd name="T33" fmla="*/ 0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2" name="Freeform 169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3 h 51"/>
                <a:gd name="T4" fmla="*/ 1 w 52"/>
                <a:gd name="T5" fmla="*/ 3 h 51"/>
                <a:gd name="T6" fmla="*/ 3 w 52"/>
                <a:gd name="T7" fmla="*/ 7 h 51"/>
                <a:gd name="T8" fmla="*/ 6 w 52"/>
                <a:gd name="T9" fmla="*/ 10 h 51"/>
                <a:gd name="T10" fmla="*/ 9 w 52"/>
                <a:gd name="T11" fmla="*/ 13 h 51"/>
                <a:gd name="T12" fmla="*/ 13 w 52"/>
                <a:gd name="T13" fmla="*/ 17 h 51"/>
                <a:gd name="T14" fmla="*/ 19 w 52"/>
                <a:gd name="T15" fmla="*/ 20 h 51"/>
                <a:gd name="T16" fmla="*/ 25 w 52"/>
                <a:gd name="T17" fmla="*/ 21 h 51"/>
                <a:gd name="T18" fmla="*/ 22 w 52"/>
                <a:gd name="T19" fmla="*/ 19 h 51"/>
                <a:gd name="T20" fmla="*/ 19 w 52"/>
                <a:gd name="T21" fmla="*/ 16 h 51"/>
                <a:gd name="T22" fmla="*/ 15 w 52"/>
                <a:gd name="T23" fmla="*/ 12 h 51"/>
                <a:gd name="T24" fmla="*/ 12 w 52"/>
                <a:gd name="T25" fmla="*/ 8 h 51"/>
                <a:gd name="T26" fmla="*/ 9 w 52"/>
                <a:gd name="T27" fmla="*/ 5 h 51"/>
                <a:gd name="T28" fmla="*/ 6 w 52"/>
                <a:gd name="T29" fmla="*/ 3 h 51"/>
                <a:gd name="T30" fmla="*/ 3 w 52"/>
                <a:gd name="T31" fmla="*/ 1 h 51"/>
                <a:gd name="T32" fmla="*/ 3 w 52"/>
                <a:gd name="T33" fmla="*/ 0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3" name="Freeform 170"/>
            <p:cNvSpPr>
              <a:spLocks/>
            </p:cNvSpPr>
            <p:nvPr/>
          </p:nvSpPr>
          <p:spPr bwMode="auto">
            <a:xfrm>
              <a:off x="3136" y="2185"/>
              <a:ext cx="47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7 h 69"/>
                <a:gd name="T6" fmla="*/ 3 w 56"/>
                <a:gd name="T7" fmla="*/ 12 h 69"/>
                <a:gd name="T8" fmla="*/ 7 w 56"/>
                <a:gd name="T9" fmla="*/ 19 h 69"/>
                <a:gd name="T10" fmla="*/ 10 w 56"/>
                <a:gd name="T11" fmla="*/ 26 h 69"/>
                <a:gd name="T12" fmla="*/ 14 w 56"/>
                <a:gd name="T13" fmla="*/ 32 h 69"/>
                <a:gd name="T14" fmla="*/ 19 w 56"/>
                <a:gd name="T15" fmla="*/ 35 h 69"/>
                <a:gd name="T16" fmla="*/ 24 w 56"/>
                <a:gd name="T17" fmla="*/ 37 h 69"/>
                <a:gd name="T18" fmla="*/ 21 w 56"/>
                <a:gd name="T19" fmla="*/ 34 h 69"/>
                <a:gd name="T20" fmla="*/ 19 w 56"/>
                <a:gd name="T21" fmla="*/ 29 h 69"/>
                <a:gd name="T22" fmla="*/ 16 w 56"/>
                <a:gd name="T23" fmla="*/ 21 h 69"/>
                <a:gd name="T24" fmla="*/ 13 w 56"/>
                <a:gd name="T25" fmla="*/ 15 h 69"/>
                <a:gd name="T26" fmla="*/ 9 w 56"/>
                <a:gd name="T27" fmla="*/ 9 h 69"/>
                <a:gd name="T28" fmla="*/ 7 w 56"/>
                <a:gd name="T29" fmla="*/ 4 h 69"/>
                <a:gd name="T30" fmla="*/ 3 w 56"/>
                <a:gd name="T31" fmla="*/ 0 h 69"/>
                <a:gd name="T32" fmla="*/ 1 w 56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4" name="Freeform 171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3 h 59"/>
                <a:gd name="T4" fmla="*/ 1 w 40"/>
                <a:gd name="T5" fmla="*/ 5 h 59"/>
                <a:gd name="T6" fmla="*/ 4 w 40"/>
                <a:gd name="T7" fmla="*/ 10 h 59"/>
                <a:gd name="T8" fmla="*/ 6 w 40"/>
                <a:gd name="T9" fmla="*/ 15 h 59"/>
                <a:gd name="T10" fmla="*/ 10 w 40"/>
                <a:gd name="T11" fmla="*/ 20 h 59"/>
                <a:gd name="T12" fmla="*/ 14 w 40"/>
                <a:gd name="T13" fmla="*/ 24 h 59"/>
                <a:gd name="T14" fmla="*/ 17 w 40"/>
                <a:gd name="T15" fmla="*/ 27 h 59"/>
                <a:gd name="T16" fmla="*/ 21 w 40"/>
                <a:gd name="T17" fmla="*/ 29 h 59"/>
                <a:gd name="T18" fmla="*/ 19 w 40"/>
                <a:gd name="T19" fmla="*/ 26 h 59"/>
                <a:gd name="T20" fmla="*/ 17 w 40"/>
                <a:gd name="T21" fmla="*/ 22 h 59"/>
                <a:gd name="T22" fmla="*/ 15 w 40"/>
                <a:gd name="T23" fmla="*/ 17 h 59"/>
                <a:gd name="T24" fmla="*/ 12 w 40"/>
                <a:gd name="T25" fmla="*/ 12 h 59"/>
                <a:gd name="T26" fmla="*/ 9 w 40"/>
                <a:gd name="T27" fmla="*/ 8 h 59"/>
                <a:gd name="T28" fmla="*/ 6 w 40"/>
                <a:gd name="T29" fmla="*/ 3 h 59"/>
                <a:gd name="T30" fmla="*/ 4 w 40"/>
                <a:gd name="T31" fmla="*/ 2 h 59"/>
                <a:gd name="T32" fmla="*/ 2 w 40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5" name="Freeform 172"/>
            <p:cNvSpPr>
              <a:spLocks/>
            </p:cNvSpPr>
            <p:nvPr/>
          </p:nvSpPr>
          <p:spPr bwMode="auto">
            <a:xfrm>
              <a:off x="2952" y="2241"/>
              <a:ext cx="52" cy="8"/>
            </a:xfrm>
            <a:custGeom>
              <a:avLst/>
              <a:gdLst>
                <a:gd name="T0" fmla="*/ 27 w 61"/>
                <a:gd name="T1" fmla="*/ 4 h 9"/>
                <a:gd name="T2" fmla="*/ 26 w 61"/>
                <a:gd name="T3" fmla="*/ 4 h 9"/>
                <a:gd name="T4" fmla="*/ 22 w 61"/>
                <a:gd name="T5" fmla="*/ 4 h 9"/>
                <a:gd name="T6" fmla="*/ 17 w 61"/>
                <a:gd name="T7" fmla="*/ 4 h 9"/>
                <a:gd name="T8" fmla="*/ 12 w 61"/>
                <a:gd name="T9" fmla="*/ 4 h 9"/>
                <a:gd name="T10" fmla="*/ 8 w 61"/>
                <a:gd name="T11" fmla="*/ 4 h 9"/>
                <a:gd name="T12" fmla="*/ 3 w 61"/>
                <a:gd name="T13" fmla="*/ 4 h 9"/>
                <a:gd name="T14" fmla="*/ 2 w 61"/>
                <a:gd name="T15" fmla="*/ 4 h 9"/>
                <a:gd name="T16" fmla="*/ 0 w 61"/>
                <a:gd name="T17" fmla="*/ 4 h 9"/>
                <a:gd name="T18" fmla="*/ 2 w 61"/>
                <a:gd name="T19" fmla="*/ 2 h 9"/>
                <a:gd name="T20" fmla="*/ 4 w 61"/>
                <a:gd name="T21" fmla="*/ 1 h 9"/>
                <a:gd name="T22" fmla="*/ 8 w 61"/>
                <a:gd name="T23" fmla="*/ 0 h 9"/>
                <a:gd name="T24" fmla="*/ 12 w 61"/>
                <a:gd name="T25" fmla="*/ 0 h 9"/>
                <a:gd name="T26" fmla="*/ 17 w 61"/>
                <a:gd name="T27" fmla="*/ 1 h 9"/>
                <a:gd name="T28" fmla="*/ 20 w 61"/>
                <a:gd name="T29" fmla="*/ 2 h 9"/>
                <a:gd name="T30" fmla="*/ 25 w 61"/>
                <a:gd name="T31" fmla="*/ 3 h 9"/>
                <a:gd name="T32" fmla="*/ 27 w 61"/>
                <a:gd name="T33" fmla="*/ 4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6" name="Freeform 173"/>
            <p:cNvSpPr>
              <a:spLocks/>
            </p:cNvSpPr>
            <p:nvPr/>
          </p:nvSpPr>
          <p:spPr bwMode="auto">
            <a:xfrm>
              <a:off x="2990" y="2251"/>
              <a:ext cx="74" cy="58"/>
            </a:xfrm>
            <a:custGeom>
              <a:avLst/>
              <a:gdLst>
                <a:gd name="T0" fmla="*/ 44 w 84"/>
                <a:gd name="T1" fmla="*/ 0 h 66"/>
                <a:gd name="T2" fmla="*/ 40 w 84"/>
                <a:gd name="T3" fmla="*/ 4 h 66"/>
                <a:gd name="T4" fmla="*/ 33 w 84"/>
                <a:gd name="T5" fmla="*/ 7 h 66"/>
                <a:gd name="T6" fmla="*/ 25 w 84"/>
                <a:gd name="T7" fmla="*/ 11 h 66"/>
                <a:gd name="T8" fmla="*/ 16 w 84"/>
                <a:gd name="T9" fmla="*/ 16 h 66"/>
                <a:gd name="T10" fmla="*/ 9 w 84"/>
                <a:gd name="T11" fmla="*/ 22 h 66"/>
                <a:gd name="T12" fmla="*/ 4 w 84"/>
                <a:gd name="T13" fmla="*/ 27 h 66"/>
                <a:gd name="T14" fmla="*/ 0 w 84"/>
                <a:gd name="T15" fmla="*/ 32 h 66"/>
                <a:gd name="T16" fmla="*/ 1 w 84"/>
                <a:gd name="T17" fmla="*/ 35 h 66"/>
                <a:gd name="T18" fmla="*/ 4 w 84"/>
                <a:gd name="T19" fmla="*/ 35 h 66"/>
                <a:gd name="T20" fmla="*/ 9 w 84"/>
                <a:gd name="T21" fmla="*/ 32 h 66"/>
                <a:gd name="T22" fmla="*/ 15 w 84"/>
                <a:gd name="T23" fmla="*/ 27 h 66"/>
                <a:gd name="T24" fmla="*/ 22 w 84"/>
                <a:gd name="T25" fmla="*/ 20 h 66"/>
                <a:gd name="T26" fmla="*/ 28 w 84"/>
                <a:gd name="T27" fmla="*/ 14 h 66"/>
                <a:gd name="T28" fmla="*/ 34 w 84"/>
                <a:gd name="T29" fmla="*/ 8 h 66"/>
                <a:gd name="T30" fmla="*/ 41 w 84"/>
                <a:gd name="T31" fmla="*/ 4 h 66"/>
                <a:gd name="T32" fmla="*/ 44 w 84"/>
                <a:gd name="T33" fmla="*/ 0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7" name="Freeform 174"/>
            <p:cNvSpPr>
              <a:spLocks/>
            </p:cNvSpPr>
            <p:nvPr/>
          </p:nvSpPr>
          <p:spPr bwMode="auto">
            <a:xfrm>
              <a:off x="3024" y="2249"/>
              <a:ext cx="66" cy="62"/>
            </a:xfrm>
            <a:custGeom>
              <a:avLst/>
              <a:gdLst>
                <a:gd name="T0" fmla="*/ 37 w 76"/>
                <a:gd name="T1" fmla="*/ 0 h 70"/>
                <a:gd name="T2" fmla="*/ 32 w 76"/>
                <a:gd name="T3" fmla="*/ 4 h 70"/>
                <a:gd name="T4" fmla="*/ 27 w 76"/>
                <a:gd name="T5" fmla="*/ 9 h 70"/>
                <a:gd name="T6" fmla="*/ 20 w 76"/>
                <a:gd name="T7" fmla="*/ 13 h 70"/>
                <a:gd name="T8" fmla="*/ 13 w 76"/>
                <a:gd name="T9" fmla="*/ 21 h 70"/>
                <a:gd name="T10" fmla="*/ 7 w 76"/>
                <a:gd name="T11" fmla="*/ 27 h 70"/>
                <a:gd name="T12" fmla="*/ 3 w 76"/>
                <a:gd name="T13" fmla="*/ 32 h 70"/>
                <a:gd name="T14" fmla="*/ 0 w 76"/>
                <a:gd name="T15" fmla="*/ 36 h 70"/>
                <a:gd name="T16" fmla="*/ 2 w 76"/>
                <a:gd name="T17" fmla="*/ 38 h 70"/>
                <a:gd name="T18" fmla="*/ 4 w 76"/>
                <a:gd name="T19" fmla="*/ 37 h 70"/>
                <a:gd name="T20" fmla="*/ 9 w 76"/>
                <a:gd name="T21" fmla="*/ 34 h 70"/>
                <a:gd name="T22" fmla="*/ 15 w 76"/>
                <a:gd name="T23" fmla="*/ 27 h 70"/>
                <a:gd name="T24" fmla="*/ 20 w 76"/>
                <a:gd name="T25" fmla="*/ 21 h 70"/>
                <a:gd name="T26" fmla="*/ 25 w 76"/>
                <a:gd name="T27" fmla="*/ 13 h 70"/>
                <a:gd name="T28" fmla="*/ 30 w 76"/>
                <a:gd name="T29" fmla="*/ 8 h 70"/>
                <a:gd name="T30" fmla="*/ 35 w 76"/>
                <a:gd name="T31" fmla="*/ 4 h 70"/>
                <a:gd name="T32" fmla="*/ 37 w 76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8" name="Freeform 175"/>
            <p:cNvSpPr>
              <a:spLocks/>
            </p:cNvSpPr>
            <p:nvPr/>
          </p:nvSpPr>
          <p:spPr bwMode="auto">
            <a:xfrm>
              <a:off x="3059" y="2248"/>
              <a:ext cx="59" cy="66"/>
            </a:xfrm>
            <a:custGeom>
              <a:avLst/>
              <a:gdLst>
                <a:gd name="T0" fmla="*/ 33 w 68"/>
                <a:gd name="T1" fmla="*/ 0 h 75"/>
                <a:gd name="T2" fmla="*/ 28 w 68"/>
                <a:gd name="T3" fmla="*/ 4 h 75"/>
                <a:gd name="T4" fmla="*/ 23 w 68"/>
                <a:gd name="T5" fmla="*/ 9 h 75"/>
                <a:gd name="T6" fmla="*/ 16 w 68"/>
                <a:gd name="T7" fmla="*/ 15 h 75"/>
                <a:gd name="T8" fmla="*/ 10 w 68"/>
                <a:gd name="T9" fmla="*/ 22 h 75"/>
                <a:gd name="T10" fmla="*/ 5 w 68"/>
                <a:gd name="T11" fmla="*/ 29 h 75"/>
                <a:gd name="T12" fmla="*/ 3 w 68"/>
                <a:gd name="T13" fmla="*/ 33 h 75"/>
                <a:gd name="T14" fmla="*/ 0 w 68"/>
                <a:gd name="T15" fmla="*/ 37 h 75"/>
                <a:gd name="T16" fmla="*/ 2 w 68"/>
                <a:gd name="T17" fmla="*/ 40 h 75"/>
                <a:gd name="T18" fmla="*/ 3 w 68"/>
                <a:gd name="T19" fmla="*/ 37 h 75"/>
                <a:gd name="T20" fmla="*/ 8 w 68"/>
                <a:gd name="T21" fmla="*/ 34 h 75"/>
                <a:gd name="T22" fmla="*/ 12 w 68"/>
                <a:gd name="T23" fmla="*/ 29 h 75"/>
                <a:gd name="T24" fmla="*/ 17 w 68"/>
                <a:gd name="T25" fmla="*/ 22 h 75"/>
                <a:gd name="T26" fmla="*/ 22 w 68"/>
                <a:gd name="T27" fmla="*/ 14 h 75"/>
                <a:gd name="T28" fmla="*/ 26 w 68"/>
                <a:gd name="T29" fmla="*/ 8 h 75"/>
                <a:gd name="T30" fmla="*/ 30 w 68"/>
                <a:gd name="T31" fmla="*/ 4 h 75"/>
                <a:gd name="T32" fmla="*/ 33 w 68"/>
                <a:gd name="T33" fmla="*/ 0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9" name="Freeform 176"/>
            <p:cNvSpPr>
              <a:spLocks/>
            </p:cNvSpPr>
            <p:nvPr/>
          </p:nvSpPr>
          <p:spPr bwMode="auto">
            <a:xfrm>
              <a:off x="3103" y="2242"/>
              <a:ext cx="45" cy="64"/>
            </a:xfrm>
            <a:custGeom>
              <a:avLst/>
              <a:gdLst>
                <a:gd name="T0" fmla="*/ 25 w 52"/>
                <a:gd name="T1" fmla="*/ 0 h 70"/>
                <a:gd name="T2" fmla="*/ 22 w 52"/>
                <a:gd name="T3" fmla="*/ 5 h 70"/>
                <a:gd name="T4" fmla="*/ 17 w 52"/>
                <a:gd name="T5" fmla="*/ 11 h 70"/>
                <a:gd name="T6" fmla="*/ 12 w 52"/>
                <a:gd name="T7" fmla="*/ 18 h 70"/>
                <a:gd name="T8" fmla="*/ 8 w 52"/>
                <a:gd name="T9" fmla="*/ 25 h 70"/>
                <a:gd name="T10" fmla="*/ 3 w 52"/>
                <a:gd name="T11" fmla="*/ 33 h 70"/>
                <a:gd name="T12" fmla="*/ 2 w 52"/>
                <a:gd name="T13" fmla="*/ 39 h 70"/>
                <a:gd name="T14" fmla="*/ 0 w 52"/>
                <a:gd name="T15" fmla="*/ 44 h 70"/>
                <a:gd name="T16" fmla="*/ 3 w 52"/>
                <a:gd name="T17" fmla="*/ 45 h 70"/>
                <a:gd name="T18" fmla="*/ 6 w 52"/>
                <a:gd name="T19" fmla="*/ 44 h 70"/>
                <a:gd name="T20" fmla="*/ 9 w 52"/>
                <a:gd name="T21" fmla="*/ 39 h 70"/>
                <a:gd name="T22" fmla="*/ 13 w 52"/>
                <a:gd name="T23" fmla="*/ 34 h 70"/>
                <a:gd name="T24" fmla="*/ 16 w 52"/>
                <a:gd name="T25" fmla="*/ 26 h 70"/>
                <a:gd name="T26" fmla="*/ 18 w 52"/>
                <a:gd name="T27" fmla="*/ 18 h 70"/>
                <a:gd name="T28" fmla="*/ 20 w 52"/>
                <a:gd name="T29" fmla="*/ 11 h 70"/>
                <a:gd name="T30" fmla="*/ 23 w 52"/>
                <a:gd name="T31" fmla="*/ 5 h 70"/>
                <a:gd name="T32" fmla="*/ 25 w 52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0" name="Freeform 177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24 w 47"/>
                <a:gd name="T1" fmla="*/ 0 h 69"/>
                <a:gd name="T2" fmla="*/ 21 w 47"/>
                <a:gd name="T3" fmla="*/ 4 h 69"/>
                <a:gd name="T4" fmla="*/ 16 w 47"/>
                <a:gd name="T5" fmla="*/ 9 h 69"/>
                <a:gd name="T6" fmla="*/ 11 w 47"/>
                <a:gd name="T7" fmla="*/ 16 h 69"/>
                <a:gd name="T8" fmla="*/ 7 w 47"/>
                <a:gd name="T9" fmla="*/ 22 h 69"/>
                <a:gd name="T10" fmla="*/ 3 w 47"/>
                <a:gd name="T11" fmla="*/ 28 h 69"/>
                <a:gd name="T12" fmla="*/ 1 w 47"/>
                <a:gd name="T13" fmla="*/ 33 h 69"/>
                <a:gd name="T14" fmla="*/ 0 w 47"/>
                <a:gd name="T15" fmla="*/ 37 h 69"/>
                <a:gd name="T16" fmla="*/ 3 w 47"/>
                <a:gd name="T17" fmla="*/ 37 h 69"/>
                <a:gd name="T18" fmla="*/ 6 w 47"/>
                <a:gd name="T19" fmla="*/ 35 h 69"/>
                <a:gd name="T20" fmla="*/ 9 w 47"/>
                <a:gd name="T21" fmla="*/ 31 h 69"/>
                <a:gd name="T22" fmla="*/ 13 w 47"/>
                <a:gd name="T23" fmla="*/ 27 h 69"/>
                <a:gd name="T24" fmla="*/ 16 w 47"/>
                <a:gd name="T25" fmla="*/ 19 h 69"/>
                <a:gd name="T26" fmla="*/ 18 w 47"/>
                <a:gd name="T27" fmla="*/ 13 h 69"/>
                <a:gd name="T28" fmla="*/ 21 w 47"/>
                <a:gd name="T29" fmla="*/ 8 h 69"/>
                <a:gd name="T30" fmla="*/ 22 w 47"/>
                <a:gd name="T31" fmla="*/ 4 h 69"/>
                <a:gd name="T32" fmla="*/ 24 w 47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1" name="Freeform 178"/>
            <p:cNvSpPr>
              <a:spLocks/>
            </p:cNvSpPr>
            <p:nvPr/>
          </p:nvSpPr>
          <p:spPr bwMode="auto">
            <a:xfrm>
              <a:off x="3190" y="2234"/>
              <a:ext cx="21" cy="52"/>
            </a:xfrm>
            <a:custGeom>
              <a:avLst/>
              <a:gdLst>
                <a:gd name="T0" fmla="*/ 9 w 26"/>
                <a:gd name="T1" fmla="*/ 0 h 59"/>
                <a:gd name="T2" fmla="*/ 7 w 26"/>
                <a:gd name="T3" fmla="*/ 4 h 59"/>
                <a:gd name="T4" fmla="*/ 5 w 26"/>
                <a:gd name="T5" fmla="*/ 9 h 59"/>
                <a:gd name="T6" fmla="*/ 3 w 26"/>
                <a:gd name="T7" fmla="*/ 14 h 59"/>
                <a:gd name="T8" fmla="*/ 2 w 26"/>
                <a:gd name="T9" fmla="*/ 19 h 59"/>
                <a:gd name="T10" fmla="*/ 2 w 26"/>
                <a:gd name="T11" fmla="*/ 25 h 59"/>
                <a:gd name="T12" fmla="*/ 0 w 26"/>
                <a:gd name="T13" fmla="*/ 28 h 59"/>
                <a:gd name="T14" fmla="*/ 2 w 26"/>
                <a:gd name="T15" fmla="*/ 31 h 59"/>
                <a:gd name="T16" fmla="*/ 3 w 26"/>
                <a:gd name="T17" fmla="*/ 32 h 59"/>
                <a:gd name="T18" fmla="*/ 6 w 26"/>
                <a:gd name="T19" fmla="*/ 27 h 59"/>
                <a:gd name="T20" fmla="*/ 7 w 26"/>
                <a:gd name="T21" fmla="*/ 18 h 59"/>
                <a:gd name="T22" fmla="*/ 8 w 26"/>
                <a:gd name="T23" fmla="*/ 7 h 59"/>
                <a:gd name="T24" fmla="*/ 9 w 26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2" name="Freeform 179"/>
            <p:cNvSpPr>
              <a:spLocks/>
            </p:cNvSpPr>
            <p:nvPr/>
          </p:nvSpPr>
          <p:spPr bwMode="auto">
            <a:xfrm>
              <a:off x="3225" y="2228"/>
              <a:ext cx="11" cy="46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7 h 51"/>
                <a:gd name="T4" fmla="*/ 1 w 11"/>
                <a:gd name="T5" fmla="*/ 19 h 51"/>
                <a:gd name="T6" fmla="*/ 0 w 11"/>
                <a:gd name="T7" fmla="*/ 27 h 51"/>
                <a:gd name="T8" fmla="*/ 6 w 11"/>
                <a:gd name="T9" fmla="*/ 30 h 51"/>
                <a:gd name="T10" fmla="*/ 11 w 11"/>
                <a:gd name="T11" fmla="*/ 27 h 51"/>
                <a:gd name="T12" fmla="*/ 11 w 11"/>
                <a:gd name="T13" fmla="*/ 19 h 51"/>
                <a:gd name="T14" fmla="*/ 10 w 11"/>
                <a:gd name="T15" fmla="*/ 10 h 51"/>
                <a:gd name="T16" fmla="*/ 11 w 11"/>
                <a:gd name="T17" fmla="*/ 0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3" name="Freeform 180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6 h 50"/>
                <a:gd name="T4" fmla="*/ 0 w 15"/>
                <a:gd name="T5" fmla="*/ 15 h 50"/>
                <a:gd name="T6" fmla="*/ 2 w 15"/>
                <a:gd name="T7" fmla="*/ 23 h 50"/>
                <a:gd name="T8" fmla="*/ 7 w 15"/>
                <a:gd name="T9" fmla="*/ 26 h 50"/>
                <a:gd name="T10" fmla="*/ 10 w 15"/>
                <a:gd name="T11" fmla="*/ 24 h 50"/>
                <a:gd name="T12" fmla="*/ 8 w 15"/>
                <a:gd name="T13" fmla="*/ 18 h 50"/>
                <a:gd name="T14" fmla="*/ 7 w 15"/>
                <a:gd name="T15" fmla="*/ 9 h 50"/>
                <a:gd name="T16" fmla="*/ 7 w 15"/>
                <a:gd name="T17" fmla="*/ 0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4" name="Freeform 181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8 w 16"/>
                <a:gd name="T1" fmla="*/ 0 h 49"/>
                <a:gd name="T2" fmla="*/ 4 w 16"/>
                <a:gd name="T3" fmla="*/ 4 h 49"/>
                <a:gd name="T4" fmla="*/ 1 w 16"/>
                <a:gd name="T5" fmla="*/ 12 h 49"/>
                <a:gd name="T6" fmla="*/ 0 w 16"/>
                <a:gd name="T7" fmla="*/ 22 h 49"/>
                <a:gd name="T8" fmla="*/ 4 w 16"/>
                <a:gd name="T9" fmla="*/ 29 h 49"/>
                <a:gd name="T10" fmla="*/ 8 w 16"/>
                <a:gd name="T11" fmla="*/ 27 h 49"/>
                <a:gd name="T12" fmla="*/ 9 w 16"/>
                <a:gd name="T13" fmla="*/ 19 h 49"/>
                <a:gd name="T14" fmla="*/ 8 w 16"/>
                <a:gd name="T15" fmla="*/ 8 h 49"/>
                <a:gd name="T16" fmla="*/ 8 w 16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5" name="Freeform 182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4 w 15"/>
                <a:gd name="T1" fmla="*/ 0 h 54"/>
                <a:gd name="T2" fmla="*/ 2 w 15"/>
                <a:gd name="T3" fmla="*/ 6 h 54"/>
                <a:gd name="T4" fmla="*/ 2 w 15"/>
                <a:gd name="T5" fmla="*/ 14 h 54"/>
                <a:gd name="T6" fmla="*/ 0 w 15"/>
                <a:gd name="T7" fmla="*/ 21 h 54"/>
                <a:gd name="T8" fmla="*/ 2 w 15"/>
                <a:gd name="T9" fmla="*/ 27 h 54"/>
                <a:gd name="T10" fmla="*/ 4 w 15"/>
                <a:gd name="T11" fmla="*/ 25 h 54"/>
                <a:gd name="T12" fmla="*/ 5 w 15"/>
                <a:gd name="T13" fmla="*/ 17 h 54"/>
                <a:gd name="T14" fmla="*/ 5 w 15"/>
                <a:gd name="T15" fmla="*/ 7 h 54"/>
                <a:gd name="T16" fmla="*/ 4 w 15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6" name="Freeform 183"/>
            <p:cNvSpPr>
              <a:spLocks/>
            </p:cNvSpPr>
            <p:nvPr/>
          </p:nvSpPr>
          <p:spPr bwMode="auto">
            <a:xfrm>
              <a:off x="2962" y="2249"/>
              <a:ext cx="74" cy="48"/>
            </a:xfrm>
            <a:custGeom>
              <a:avLst/>
              <a:gdLst>
                <a:gd name="T0" fmla="*/ 3 w 85"/>
                <a:gd name="T1" fmla="*/ 30 h 54"/>
                <a:gd name="T2" fmla="*/ 3 w 85"/>
                <a:gd name="T3" fmla="*/ 28 h 54"/>
                <a:gd name="T4" fmla="*/ 8 w 85"/>
                <a:gd name="T5" fmla="*/ 25 h 54"/>
                <a:gd name="T6" fmla="*/ 12 w 85"/>
                <a:gd name="T7" fmla="*/ 21 h 54"/>
                <a:gd name="T8" fmla="*/ 18 w 85"/>
                <a:gd name="T9" fmla="*/ 16 h 54"/>
                <a:gd name="T10" fmla="*/ 25 w 85"/>
                <a:gd name="T11" fmla="*/ 10 h 54"/>
                <a:gd name="T12" fmla="*/ 31 w 85"/>
                <a:gd name="T13" fmla="*/ 4 h 54"/>
                <a:gd name="T14" fmla="*/ 38 w 85"/>
                <a:gd name="T15" fmla="*/ 3 h 54"/>
                <a:gd name="T16" fmla="*/ 43 w 85"/>
                <a:gd name="T17" fmla="*/ 0 h 54"/>
                <a:gd name="T18" fmla="*/ 37 w 85"/>
                <a:gd name="T19" fmla="*/ 3 h 54"/>
                <a:gd name="T20" fmla="*/ 29 w 85"/>
                <a:gd name="T21" fmla="*/ 4 h 54"/>
                <a:gd name="T22" fmla="*/ 21 w 85"/>
                <a:gd name="T23" fmla="*/ 10 h 54"/>
                <a:gd name="T24" fmla="*/ 13 w 85"/>
                <a:gd name="T25" fmla="*/ 14 h 54"/>
                <a:gd name="T26" fmla="*/ 7 w 85"/>
                <a:gd name="T27" fmla="*/ 19 h 54"/>
                <a:gd name="T28" fmla="*/ 3 w 85"/>
                <a:gd name="T29" fmla="*/ 23 h 54"/>
                <a:gd name="T30" fmla="*/ 0 w 85"/>
                <a:gd name="T31" fmla="*/ 28 h 54"/>
                <a:gd name="T32" fmla="*/ 3 w 85"/>
                <a:gd name="T33" fmla="*/ 3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7" name="Freeform 184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28 w 63"/>
                <a:gd name="T1" fmla="*/ 0 h 35"/>
                <a:gd name="T2" fmla="*/ 25 w 63"/>
                <a:gd name="T3" fmla="*/ 3 h 35"/>
                <a:gd name="T4" fmla="*/ 21 w 63"/>
                <a:gd name="T5" fmla="*/ 3 h 35"/>
                <a:gd name="T6" fmla="*/ 15 w 63"/>
                <a:gd name="T7" fmla="*/ 7 h 35"/>
                <a:gd name="T8" fmla="*/ 10 w 63"/>
                <a:gd name="T9" fmla="*/ 9 h 35"/>
                <a:gd name="T10" fmla="*/ 6 w 63"/>
                <a:gd name="T11" fmla="*/ 11 h 35"/>
                <a:gd name="T12" fmla="*/ 3 w 63"/>
                <a:gd name="T13" fmla="*/ 13 h 35"/>
                <a:gd name="T14" fmla="*/ 0 w 63"/>
                <a:gd name="T15" fmla="*/ 15 h 35"/>
                <a:gd name="T16" fmla="*/ 2 w 63"/>
                <a:gd name="T17" fmla="*/ 16 h 35"/>
                <a:gd name="T18" fmla="*/ 3 w 63"/>
                <a:gd name="T19" fmla="*/ 16 h 35"/>
                <a:gd name="T20" fmla="*/ 6 w 63"/>
                <a:gd name="T21" fmla="*/ 15 h 35"/>
                <a:gd name="T22" fmla="*/ 10 w 63"/>
                <a:gd name="T23" fmla="*/ 13 h 35"/>
                <a:gd name="T24" fmla="*/ 15 w 63"/>
                <a:gd name="T25" fmla="*/ 9 h 35"/>
                <a:gd name="T26" fmla="*/ 20 w 63"/>
                <a:gd name="T27" fmla="*/ 7 h 35"/>
                <a:gd name="T28" fmla="*/ 23 w 63"/>
                <a:gd name="T29" fmla="*/ 3 h 35"/>
                <a:gd name="T30" fmla="*/ 27 w 63"/>
                <a:gd name="T31" fmla="*/ 3 h 35"/>
                <a:gd name="T32" fmla="*/ 28 w 63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8" name="Freeform 185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173 w 331"/>
                <a:gd name="T1" fmla="*/ 43 h 91"/>
                <a:gd name="T2" fmla="*/ 174 w 331"/>
                <a:gd name="T3" fmla="*/ 45 h 91"/>
                <a:gd name="T4" fmla="*/ 173 w 331"/>
                <a:gd name="T5" fmla="*/ 47 h 91"/>
                <a:gd name="T6" fmla="*/ 172 w 331"/>
                <a:gd name="T7" fmla="*/ 48 h 91"/>
                <a:gd name="T8" fmla="*/ 172 w 331"/>
                <a:gd name="T9" fmla="*/ 51 h 91"/>
                <a:gd name="T10" fmla="*/ 163 w 331"/>
                <a:gd name="T11" fmla="*/ 40 h 91"/>
                <a:gd name="T12" fmla="*/ 151 w 331"/>
                <a:gd name="T13" fmla="*/ 32 h 91"/>
                <a:gd name="T14" fmla="*/ 141 w 331"/>
                <a:gd name="T15" fmla="*/ 23 h 91"/>
                <a:gd name="T16" fmla="*/ 128 w 331"/>
                <a:gd name="T17" fmla="*/ 18 h 91"/>
                <a:gd name="T18" fmla="*/ 116 w 331"/>
                <a:gd name="T19" fmla="*/ 13 h 91"/>
                <a:gd name="T20" fmla="*/ 105 w 331"/>
                <a:gd name="T21" fmla="*/ 10 h 91"/>
                <a:gd name="T22" fmla="*/ 92 w 331"/>
                <a:gd name="T23" fmla="*/ 8 h 91"/>
                <a:gd name="T24" fmla="*/ 81 w 331"/>
                <a:gd name="T25" fmla="*/ 6 h 91"/>
                <a:gd name="T26" fmla="*/ 69 w 331"/>
                <a:gd name="T27" fmla="*/ 5 h 91"/>
                <a:gd name="T28" fmla="*/ 58 w 331"/>
                <a:gd name="T29" fmla="*/ 5 h 91"/>
                <a:gd name="T30" fmla="*/ 47 w 331"/>
                <a:gd name="T31" fmla="*/ 6 h 91"/>
                <a:gd name="T32" fmla="*/ 36 w 331"/>
                <a:gd name="T33" fmla="*/ 8 h 91"/>
                <a:gd name="T34" fmla="*/ 25 w 331"/>
                <a:gd name="T35" fmla="*/ 9 h 91"/>
                <a:gd name="T36" fmla="*/ 17 w 331"/>
                <a:gd name="T37" fmla="*/ 10 h 91"/>
                <a:gd name="T38" fmla="*/ 8 w 331"/>
                <a:gd name="T39" fmla="*/ 11 h 91"/>
                <a:gd name="T40" fmla="*/ 0 w 331"/>
                <a:gd name="T41" fmla="*/ 12 h 91"/>
                <a:gd name="T42" fmla="*/ 5 w 331"/>
                <a:gd name="T43" fmla="*/ 9 h 91"/>
                <a:gd name="T44" fmla="*/ 13 w 331"/>
                <a:gd name="T45" fmla="*/ 5 h 91"/>
                <a:gd name="T46" fmla="*/ 22 w 331"/>
                <a:gd name="T47" fmla="*/ 4 h 91"/>
                <a:gd name="T48" fmla="*/ 33 w 331"/>
                <a:gd name="T49" fmla="*/ 3 h 91"/>
                <a:gd name="T50" fmla="*/ 46 w 331"/>
                <a:gd name="T51" fmla="*/ 1 h 91"/>
                <a:gd name="T52" fmla="*/ 58 w 331"/>
                <a:gd name="T53" fmla="*/ 0 h 91"/>
                <a:gd name="T54" fmla="*/ 71 w 331"/>
                <a:gd name="T55" fmla="*/ 1 h 91"/>
                <a:gd name="T56" fmla="*/ 85 w 331"/>
                <a:gd name="T57" fmla="*/ 2 h 91"/>
                <a:gd name="T58" fmla="*/ 98 w 331"/>
                <a:gd name="T59" fmla="*/ 4 h 91"/>
                <a:gd name="T60" fmla="*/ 112 w 331"/>
                <a:gd name="T61" fmla="*/ 6 h 91"/>
                <a:gd name="T62" fmla="*/ 125 w 331"/>
                <a:gd name="T63" fmla="*/ 10 h 91"/>
                <a:gd name="T64" fmla="*/ 137 w 331"/>
                <a:gd name="T65" fmla="*/ 14 h 91"/>
                <a:gd name="T66" fmla="*/ 149 w 331"/>
                <a:gd name="T67" fmla="*/ 20 h 91"/>
                <a:gd name="T68" fmla="*/ 159 w 331"/>
                <a:gd name="T69" fmla="*/ 27 h 91"/>
                <a:gd name="T70" fmla="*/ 166 w 331"/>
                <a:gd name="T71" fmla="*/ 34 h 91"/>
                <a:gd name="T72" fmla="*/ 173 w 331"/>
                <a:gd name="T73" fmla="*/ 43 h 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9" name="Freeform 186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22 w 44"/>
                <a:gd name="T1" fmla="*/ 0 h 67"/>
                <a:gd name="T2" fmla="*/ 16 w 44"/>
                <a:gd name="T3" fmla="*/ 3 h 67"/>
                <a:gd name="T4" fmla="*/ 12 w 44"/>
                <a:gd name="T5" fmla="*/ 8 h 67"/>
                <a:gd name="T6" fmla="*/ 9 w 44"/>
                <a:gd name="T7" fmla="*/ 12 h 67"/>
                <a:gd name="T8" fmla="*/ 5 w 44"/>
                <a:gd name="T9" fmla="*/ 18 h 67"/>
                <a:gd name="T10" fmla="*/ 3 w 44"/>
                <a:gd name="T11" fmla="*/ 23 h 67"/>
                <a:gd name="T12" fmla="*/ 1 w 44"/>
                <a:gd name="T13" fmla="*/ 27 h 67"/>
                <a:gd name="T14" fmla="*/ 0 w 44"/>
                <a:gd name="T15" fmla="*/ 31 h 67"/>
                <a:gd name="T16" fmla="*/ 1 w 44"/>
                <a:gd name="T17" fmla="*/ 32 h 67"/>
                <a:gd name="T18" fmla="*/ 3 w 44"/>
                <a:gd name="T19" fmla="*/ 31 h 67"/>
                <a:gd name="T20" fmla="*/ 4 w 44"/>
                <a:gd name="T21" fmla="*/ 30 h 67"/>
                <a:gd name="T22" fmla="*/ 7 w 44"/>
                <a:gd name="T23" fmla="*/ 26 h 67"/>
                <a:gd name="T24" fmla="*/ 9 w 44"/>
                <a:gd name="T25" fmla="*/ 22 h 67"/>
                <a:gd name="T26" fmla="*/ 12 w 44"/>
                <a:gd name="T27" fmla="*/ 16 h 67"/>
                <a:gd name="T28" fmla="*/ 14 w 44"/>
                <a:gd name="T29" fmla="*/ 10 h 67"/>
                <a:gd name="T30" fmla="*/ 18 w 44"/>
                <a:gd name="T31" fmla="*/ 4 h 67"/>
                <a:gd name="T32" fmla="*/ 22 w 44"/>
                <a:gd name="T33" fmla="*/ 0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50" name="Freeform 187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42 h 78"/>
                <a:gd name="T2" fmla="*/ 0 w 66"/>
                <a:gd name="T3" fmla="*/ 40 h 78"/>
                <a:gd name="T4" fmla="*/ 3 w 66"/>
                <a:gd name="T5" fmla="*/ 35 h 78"/>
                <a:gd name="T6" fmla="*/ 4 w 66"/>
                <a:gd name="T7" fmla="*/ 30 h 78"/>
                <a:gd name="T8" fmla="*/ 9 w 66"/>
                <a:gd name="T9" fmla="*/ 22 h 78"/>
                <a:gd name="T10" fmla="*/ 14 w 66"/>
                <a:gd name="T11" fmla="*/ 15 h 78"/>
                <a:gd name="T12" fmla="*/ 19 w 66"/>
                <a:gd name="T13" fmla="*/ 9 h 78"/>
                <a:gd name="T14" fmla="*/ 25 w 66"/>
                <a:gd name="T15" fmla="*/ 4 h 78"/>
                <a:gd name="T16" fmla="*/ 31 w 66"/>
                <a:gd name="T17" fmla="*/ 0 h 78"/>
                <a:gd name="T18" fmla="*/ 28 w 66"/>
                <a:gd name="T19" fmla="*/ 4 h 78"/>
                <a:gd name="T20" fmla="*/ 24 w 66"/>
                <a:gd name="T21" fmla="*/ 11 h 78"/>
                <a:gd name="T22" fmla="*/ 19 w 66"/>
                <a:gd name="T23" fmla="*/ 18 h 78"/>
                <a:gd name="T24" fmla="*/ 14 w 66"/>
                <a:gd name="T25" fmla="*/ 26 h 78"/>
                <a:gd name="T26" fmla="*/ 10 w 66"/>
                <a:gd name="T27" fmla="*/ 32 h 78"/>
                <a:gd name="T28" fmla="*/ 6 w 66"/>
                <a:gd name="T29" fmla="*/ 38 h 78"/>
                <a:gd name="T30" fmla="*/ 3 w 66"/>
                <a:gd name="T31" fmla="*/ 42 h 78"/>
                <a:gd name="T32" fmla="*/ 1 w 66"/>
                <a:gd name="T33" fmla="*/ 42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51" name="Freeform 188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46 h 92"/>
                <a:gd name="T2" fmla="*/ 0 w 84"/>
                <a:gd name="T3" fmla="*/ 43 h 92"/>
                <a:gd name="T4" fmla="*/ 4 w 84"/>
                <a:gd name="T5" fmla="*/ 37 h 92"/>
                <a:gd name="T6" fmla="*/ 8 w 84"/>
                <a:gd name="T7" fmla="*/ 32 h 92"/>
                <a:gd name="T8" fmla="*/ 13 w 84"/>
                <a:gd name="T9" fmla="*/ 24 h 92"/>
                <a:gd name="T10" fmla="*/ 20 w 84"/>
                <a:gd name="T11" fmla="*/ 16 h 92"/>
                <a:gd name="T12" fmla="*/ 29 w 84"/>
                <a:gd name="T13" fmla="*/ 10 h 92"/>
                <a:gd name="T14" fmla="*/ 37 w 84"/>
                <a:gd name="T15" fmla="*/ 3 h 92"/>
                <a:gd name="T16" fmla="*/ 44 w 84"/>
                <a:gd name="T17" fmla="*/ 0 h 92"/>
                <a:gd name="T18" fmla="*/ 41 w 84"/>
                <a:gd name="T19" fmla="*/ 3 h 92"/>
                <a:gd name="T20" fmla="*/ 36 w 84"/>
                <a:gd name="T21" fmla="*/ 10 h 92"/>
                <a:gd name="T22" fmla="*/ 29 w 84"/>
                <a:gd name="T23" fmla="*/ 17 h 92"/>
                <a:gd name="T24" fmla="*/ 22 w 84"/>
                <a:gd name="T25" fmla="*/ 26 h 92"/>
                <a:gd name="T26" fmla="*/ 16 w 84"/>
                <a:gd name="T27" fmla="*/ 33 h 92"/>
                <a:gd name="T28" fmla="*/ 9 w 84"/>
                <a:gd name="T29" fmla="*/ 41 h 92"/>
                <a:gd name="T30" fmla="*/ 4 w 84"/>
                <a:gd name="T31" fmla="*/ 44 h 92"/>
                <a:gd name="T32" fmla="*/ 1 w 84"/>
                <a:gd name="T33" fmla="*/ 46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52" name="Freeform 189"/>
            <p:cNvSpPr>
              <a:spLocks/>
            </p:cNvSpPr>
            <p:nvPr/>
          </p:nvSpPr>
          <p:spPr bwMode="auto">
            <a:xfrm>
              <a:off x="3264" y="2039"/>
              <a:ext cx="68" cy="89"/>
            </a:xfrm>
            <a:custGeom>
              <a:avLst/>
              <a:gdLst>
                <a:gd name="T0" fmla="*/ 1 w 77"/>
                <a:gd name="T1" fmla="*/ 51 h 102"/>
                <a:gd name="T2" fmla="*/ 0 w 77"/>
                <a:gd name="T3" fmla="*/ 48 h 102"/>
                <a:gd name="T4" fmla="*/ 4 w 77"/>
                <a:gd name="T5" fmla="*/ 42 h 102"/>
                <a:gd name="T6" fmla="*/ 7 w 77"/>
                <a:gd name="T7" fmla="*/ 34 h 102"/>
                <a:gd name="T8" fmla="*/ 13 w 77"/>
                <a:gd name="T9" fmla="*/ 26 h 102"/>
                <a:gd name="T10" fmla="*/ 20 w 77"/>
                <a:gd name="T11" fmla="*/ 17 h 102"/>
                <a:gd name="T12" fmla="*/ 26 w 77"/>
                <a:gd name="T13" fmla="*/ 10 h 102"/>
                <a:gd name="T14" fmla="*/ 34 w 77"/>
                <a:gd name="T15" fmla="*/ 3 h 102"/>
                <a:gd name="T16" fmla="*/ 42 w 77"/>
                <a:gd name="T17" fmla="*/ 0 h 102"/>
                <a:gd name="T18" fmla="*/ 39 w 77"/>
                <a:gd name="T19" fmla="*/ 3 h 102"/>
                <a:gd name="T20" fmla="*/ 34 w 77"/>
                <a:gd name="T21" fmla="*/ 10 h 102"/>
                <a:gd name="T22" fmla="*/ 27 w 77"/>
                <a:gd name="T23" fmla="*/ 19 h 102"/>
                <a:gd name="T24" fmla="*/ 20 w 77"/>
                <a:gd name="T25" fmla="*/ 29 h 102"/>
                <a:gd name="T26" fmla="*/ 14 w 77"/>
                <a:gd name="T27" fmla="*/ 38 h 102"/>
                <a:gd name="T28" fmla="*/ 8 w 77"/>
                <a:gd name="T29" fmla="*/ 45 h 102"/>
                <a:gd name="T30" fmla="*/ 4 w 77"/>
                <a:gd name="T31" fmla="*/ 50 h 102"/>
                <a:gd name="T32" fmla="*/ 1 w 77"/>
                <a:gd name="T33" fmla="*/ 51 h 1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53" name="Freeform 190"/>
            <p:cNvSpPr>
              <a:spLocks/>
            </p:cNvSpPr>
            <p:nvPr/>
          </p:nvSpPr>
          <p:spPr bwMode="auto">
            <a:xfrm>
              <a:off x="3296" y="2049"/>
              <a:ext cx="57" cy="81"/>
            </a:xfrm>
            <a:custGeom>
              <a:avLst/>
              <a:gdLst>
                <a:gd name="T0" fmla="*/ 0 w 67"/>
                <a:gd name="T1" fmla="*/ 48 h 92"/>
                <a:gd name="T2" fmla="*/ 0 w 67"/>
                <a:gd name="T3" fmla="*/ 47 h 92"/>
                <a:gd name="T4" fmla="*/ 3 w 67"/>
                <a:gd name="T5" fmla="*/ 41 h 92"/>
                <a:gd name="T6" fmla="*/ 6 w 67"/>
                <a:gd name="T7" fmla="*/ 33 h 92"/>
                <a:gd name="T8" fmla="*/ 10 w 67"/>
                <a:gd name="T9" fmla="*/ 25 h 92"/>
                <a:gd name="T10" fmla="*/ 15 w 67"/>
                <a:gd name="T11" fmla="*/ 16 h 92"/>
                <a:gd name="T12" fmla="*/ 20 w 67"/>
                <a:gd name="T13" fmla="*/ 8 h 92"/>
                <a:gd name="T14" fmla="*/ 26 w 67"/>
                <a:gd name="T15" fmla="*/ 4 h 92"/>
                <a:gd name="T16" fmla="*/ 30 w 67"/>
                <a:gd name="T17" fmla="*/ 0 h 92"/>
                <a:gd name="T18" fmla="*/ 26 w 67"/>
                <a:gd name="T19" fmla="*/ 4 h 92"/>
                <a:gd name="T20" fmla="*/ 23 w 67"/>
                <a:gd name="T21" fmla="*/ 11 h 92"/>
                <a:gd name="T22" fmla="*/ 19 w 67"/>
                <a:gd name="T23" fmla="*/ 20 h 92"/>
                <a:gd name="T24" fmla="*/ 15 w 67"/>
                <a:gd name="T25" fmla="*/ 29 h 92"/>
                <a:gd name="T26" fmla="*/ 10 w 67"/>
                <a:gd name="T27" fmla="*/ 37 h 92"/>
                <a:gd name="T28" fmla="*/ 7 w 67"/>
                <a:gd name="T29" fmla="*/ 43 h 92"/>
                <a:gd name="T30" fmla="*/ 3 w 67"/>
                <a:gd name="T31" fmla="*/ 48 h 92"/>
                <a:gd name="T32" fmla="*/ 0 w 67"/>
                <a:gd name="T33" fmla="*/ 48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54" name="Freeform 191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36 h 77"/>
                <a:gd name="T2" fmla="*/ 0 w 56"/>
                <a:gd name="T3" fmla="*/ 33 h 77"/>
                <a:gd name="T4" fmla="*/ 1 w 56"/>
                <a:gd name="T5" fmla="*/ 29 h 77"/>
                <a:gd name="T6" fmla="*/ 5 w 56"/>
                <a:gd name="T7" fmla="*/ 24 h 77"/>
                <a:gd name="T8" fmla="*/ 9 w 56"/>
                <a:gd name="T9" fmla="*/ 18 h 77"/>
                <a:gd name="T10" fmla="*/ 14 w 56"/>
                <a:gd name="T11" fmla="*/ 13 h 77"/>
                <a:gd name="T12" fmla="*/ 20 w 56"/>
                <a:gd name="T13" fmla="*/ 7 h 77"/>
                <a:gd name="T14" fmla="*/ 27 w 56"/>
                <a:gd name="T15" fmla="*/ 3 h 77"/>
                <a:gd name="T16" fmla="*/ 35 w 56"/>
                <a:gd name="T17" fmla="*/ 0 h 77"/>
                <a:gd name="T18" fmla="*/ 32 w 56"/>
                <a:gd name="T19" fmla="*/ 4 h 77"/>
                <a:gd name="T20" fmla="*/ 27 w 56"/>
                <a:gd name="T21" fmla="*/ 9 h 77"/>
                <a:gd name="T22" fmla="*/ 22 w 56"/>
                <a:gd name="T23" fmla="*/ 15 h 77"/>
                <a:gd name="T24" fmla="*/ 17 w 56"/>
                <a:gd name="T25" fmla="*/ 21 h 77"/>
                <a:gd name="T26" fmla="*/ 12 w 56"/>
                <a:gd name="T27" fmla="*/ 28 h 77"/>
                <a:gd name="T28" fmla="*/ 6 w 56"/>
                <a:gd name="T29" fmla="*/ 33 h 77"/>
                <a:gd name="T30" fmla="*/ 5 w 56"/>
                <a:gd name="T31" fmla="*/ 34 h 77"/>
                <a:gd name="T32" fmla="*/ 1 w 56"/>
                <a:gd name="T33" fmla="*/ 36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55" name="Freeform 192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26 h 46"/>
                <a:gd name="T2" fmla="*/ 0 w 15"/>
                <a:gd name="T3" fmla="*/ 21 h 46"/>
                <a:gd name="T4" fmla="*/ 0 w 15"/>
                <a:gd name="T5" fmla="*/ 13 h 46"/>
                <a:gd name="T6" fmla="*/ 4 w 15"/>
                <a:gd name="T7" fmla="*/ 4 h 46"/>
                <a:gd name="T8" fmla="*/ 10 w 15"/>
                <a:gd name="T9" fmla="*/ 0 h 46"/>
                <a:gd name="T10" fmla="*/ 7 w 15"/>
                <a:gd name="T11" fmla="*/ 8 h 46"/>
                <a:gd name="T12" fmla="*/ 7 w 15"/>
                <a:gd name="T13" fmla="*/ 17 h 46"/>
                <a:gd name="T14" fmla="*/ 7 w 15"/>
                <a:gd name="T15" fmla="*/ 25 h 46"/>
                <a:gd name="T16" fmla="*/ 4 w 15"/>
                <a:gd name="T17" fmla="*/ 26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56" name="Freeform 193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45 h 85"/>
                <a:gd name="T2" fmla="*/ 0 w 75"/>
                <a:gd name="T3" fmla="*/ 43 h 85"/>
                <a:gd name="T4" fmla="*/ 3 w 75"/>
                <a:gd name="T5" fmla="*/ 38 h 85"/>
                <a:gd name="T6" fmla="*/ 6 w 75"/>
                <a:gd name="T7" fmla="*/ 32 h 85"/>
                <a:gd name="T8" fmla="*/ 10 w 75"/>
                <a:gd name="T9" fmla="*/ 24 h 85"/>
                <a:gd name="T10" fmla="*/ 16 w 75"/>
                <a:gd name="T11" fmla="*/ 16 h 85"/>
                <a:gd name="T12" fmla="*/ 23 w 75"/>
                <a:gd name="T13" fmla="*/ 9 h 85"/>
                <a:gd name="T14" fmla="*/ 31 w 75"/>
                <a:gd name="T15" fmla="*/ 4 h 85"/>
                <a:gd name="T16" fmla="*/ 36 w 75"/>
                <a:gd name="T17" fmla="*/ 0 h 85"/>
                <a:gd name="T18" fmla="*/ 35 w 75"/>
                <a:gd name="T19" fmla="*/ 4 h 85"/>
                <a:gd name="T20" fmla="*/ 29 w 75"/>
                <a:gd name="T21" fmla="*/ 10 h 85"/>
                <a:gd name="T22" fmla="*/ 24 w 75"/>
                <a:gd name="T23" fmla="*/ 18 h 85"/>
                <a:gd name="T24" fmla="*/ 19 w 75"/>
                <a:gd name="T25" fmla="*/ 26 h 85"/>
                <a:gd name="T26" fmla="*/ 13 w 75"/>
                <a:gd name="T27" fmla="*/ 34 h 85"/>
                <a:gd name="T28" fmla="*/ 8 w 75"/>
                <a:gd name="T29" fmla="*/ 41 h 85"/>
                <a:gd name="T30" fmla="*/ 3 w 75"/>
                <a:gd name="T31" fmla="*/ 44 h 85"/>
                <a:gd name="T32" fmla="*/ 2 w 75"/>
                <a:gd name="T33" fmla="*/ 4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57" name="Freeform 194"/>
            <p:cNvSpPr>
              <a:spLocks/>
            </p:cNvSpPr>
            <p:nvPr/>
          </p:nvSpPr>
          <p:spPr bwMode="auto">
            <a:xfrm>
              <a:off x="3239" y="2034"/>
              <a:ext cx="65" cy="87"/>
            </a:xfrm>
            <a:custGeom>
              <a:avLst/>
              <a:gdLst>
                <a:gd name="T0" fmla="*/ 1 w 74"/>
                <a:gd name="T1" fmla="*/ 52 h 99"/>
                <a:gd name="T2" fmla="*/ 0 w 74"/>
                <a:gd name="T3" fmla="*/ 49 h 99"/>
                <a:gd name="T4" fmla="*/ 3 w 74"/>
                <a:gd name="T5" fmla="*/ 42 h 99"/>
                <a:gd name="T6" fmla="*/ 6 w 74"/>
                <a:gd name="T7" fmla="*/ 35 h 99"/>
                <a:gd name="T8" fmla="*/ 11 w 74"/>
                <a:gd name="T9" fmla="*/ 26 h 99"/>
                <a:gd name="T10" fmla="*/ 18 w 74"/>
                <a:gd name="T11" fmla="*/ 17 h 99"/>
                <a:gd name="T12" fmla="*/ 25 w 74"/>
                <a:gd name="T13" fmla="*/ 10 h 99"/>
                <a:gd name="T14" fmla="*/ 32 w 74"/>
                <a:gd name="T15" fmla="*/ 4 h 99"/>
                <a:gd name="T16" fmla="*/ 39 w 74"/>
                <a:gd name="T17" fmla="*/ 0 h 99"/>
                <a:gd name="T18" fmla="*/ 36 w 74"/>
                <a:gd name="T19" fmla="*/ 4 h 99"/>
                <a:gd name="T20" fmla="*/ 32 w 74"/>
                <a:gd name="T21" fmla="*/ 11 h 99"/>
                <a:gd name="T22" fmla="*/ 25 w 74"/>
                <a:gd name="T23" fmla="*/ 19 h 99"/>
                <a:gd name="T24" fmla="*/ 19 w 74"/>
                <a:gd name="T25" fmla="*/ 29 h 99"/>
                <a:gd name="T26" fmla="*/ 13 w 74"/>
                <a:gd name="T27" fmla="*/ 38 h 99"/>
                <a:gd name="T28" fmla="*/ 8 w 74"/>
                <a:gd name="T29" fmla="*/ 47 h 99"/>
                <a:gd name="T30" fmla="*/ 4 w 74"/>
                <a:gd name="T31" fmla="*/ 51 h 99"/>
                <a:gd name="T32" fmla="*/ 1 w 74"/>
                <a:gd name="T33" fmla="*/ 52 h 9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58" name="Freeform 195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55 h 95"/>
                <a:gd name="T2" fmla="*/ 0 w 55"/>
                <a:gd name="T3" fmla="*/ 51 h 95"/>
                <a:gd name="T4" fmla="*/ 1 w 55"/>
                <a:gd name="T5" fmla="*/ 46 h 95"/>
                <a:gd name="T6" fmla="*/ 5 w 55"/>
                <a:gd name="T7" fmla="*/ 38 h 95"/>
                <a:gd name="T8" fmla="*/ 8 w 55"/>
                <a:gd name="T9" fmla="*/ 28 h 95"/>
                <a:gd name="T10" fmla="*/ 13 w 55"/>
                <a:gd name="T11" fmla="*/ 19 h 95"/>
                <a:gd name="T12" fmla="*/ 19 w 55"/>
                <a:gd name="T13" fmla="*/ 11 h 95"/>
                <a:gd name="T14" fmla="*/ 26 w 55"/>
                <a:gd name="T15" fmla="*/ 4 h 95"/>
                <a:gd name="T16" fmla="*/ 34 w 55"/>
                <a:gd name="T17" fmla="*/ 0 h 95"/>
                <a:gd name="T18" fmla="*/ 31 w 55"/>
                <a:gd name="T19" fmla="*/ 4 h 95"/>
                <a:gd name="T20" fmla="*/ 26 w 55"/>
                <a:gd name="T21" fmla="*/ 13 h 95"/>
                <a:gd name="T22" fmla="*/ 21 w 55"/>
                <a:gd name="T23" fmla="*/ 21 h 95"/>
                <a:gd name="T24" fmla="*/ 16 w 55"/>
                <a:gd name="T25" fmla="*/ 31 h 95"/>
                <a:gd name="T26" fmla="*/ 12 w 55"/>
                <a:gd name="T27" fmla="*/ 41 h 95"/>
                <a:gd name="T28" fmla="*/ 6 w 55"/>
                <a:gd name="T29" fmla="*/ 49 h 95"/>
                <a:gd name="T30" fmla="*/ 5 w 55"/>
                <a:gd name="T31" fmla="*/ 53 h 95"/>
                <a:gd name="T32" fmla="*/ 1 w 55"/>
                <a:gd name="T33" fmla="*/ 55 h 9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59" name="Freeform 196"/>
            <p:cNvSpPr>
              <a:spLocks/>
            </p:cNvSpPr>
            <p:nvPr/>
          </p:nvSpPr>
          <p:spPr bwMode="auto">
            <a:xfrm>
              <a:off x="3361" y="2070"/>
              <a:ext cx="51" cy="63"/>
            </a:xfrm>
            <a:custGeom>
              <a:avLst/>
              <a:gdLst>
                <a:gd name="T0" fmla="*/ 1 w 58"/>
                <a:gd name="T1" fmla="*/ 41 h 70"/>
                <a:gd name="T2" fmla="*/ 0 w 58"/>
                <a:gd name="T3" fmla="*/ 39 h 70"/>
                <a:gd name="T4" fmla="*/ 4 w 58"/>
                <a:gd name="T5" fmla="*/ 33 h 70"/>
                <a:gd name="T6" fmla="*/ 7 w 58"/>
                <a:gd name="T7" fmla="*/ 27 h 70"/>
                <a:gd name="T8" fmla="*/ 11 w 58"/>
                <a:gd name="T9" fmla="*/ 19 h 70"/>
                <a:gd name="T10" fmla="*/ 16 w 58"/>
                <a:gd name="T11" fmla="*/ 13 h 70"/>
                <a:gd name="T12" fmla="*/ 23 w 58"/>
                <a:gd name="T13" fmla="*/ 5 h 70"/>
                <a:gd name="T14" fmla="*/ 27 w 58"/>
                <a:gd name="T15" fmla="*/ 2 h 70"/>
                <a:gd name="T16" fmla="*/ 31 w 58"/>
                <a:gd name="T17" fmla="*/ 0 h 70"/>
                <a:gd name="T18" fmla="*/ 28 w 58"/>
                <a:gd name="T19" fmla="*/ 5 h 70"/>
                <a:gd name="T20" fmla="*/ 24 w 58"/>
                <a:gd name="T21" fmla="*/ 10 h 70"/>
                <a:gd name="T22" fmla="*/ 20 w 58"/>
                <a:gd name="T23" fmla="*/ 17 h 70"/>
                <a:gd name="T24" fmla="*/ 16 w 58"/>
                <a:gd name="T25" fmla="*/ 23 h 70"/>
                <a:gd name="T26" fmla="*/ 11 w 58"/>
                <a:gd name="T27" fmla="*/ 30 h 70"/>
                <a:gd name="T28" fmla="*/ 7 w 58"/>
                <a:gd name="T29" fmla="*/ 37 h 70"/>
                <a:gd name="T30" fmla="*/ 4 w 58"/>
                <a:gd name="T31" fmla="*/ 41 h 70"/>
                <a:gd name="T32" fmla="*/ 1 w 58"/>
                <a:gd name="T33" fmla="*/ 41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60" name="Freeform 197"/>
            <p:cNvSpPr>
              <a:spLocks/>
            </p:cNvSpPr>
            <p:nvPr/>
          </p:nvSpPr>
          <p:spPr bwMode="auto">
            <a:xfrm>
              <a:off x="3399" y="2079"/>
              <a:ext cx="20" cy="46"/>
            </a:xfrm>
            <a:custGeom>
              <a:avLst/>
              <a:gdLst>
                <a:gd name="T0" fmla="*/ 2 w 22"/>
                <a:gd name="T1" fmla="*/ 28 h 52"/>
                <a:gd name="T2" fmla="*/ 0 w 22"/>
                <a:gd name="T3" fmla="*/ 24 h 52"/>
                <a:gd name="T4" fmla="*/ 3 w 22"/>
                <a:gd name="T5" fmla="*/ 14 h 52"/>
                <a:gd name="T6" fmla="*/ 5 w 22"/>
                <a:gd name="T7" fmla="*/ 4 h 52"/>
                <a:gd name="T8" fmla="*/ 14 w 22"/>
                <a:gd name="T9" fmla="*/ 0 h 52"/>
                <a:gd name="T10" fmla="*/ 9 w 22"/>
                <a:gd name="T11" fmla="*/ 8 h 52"/>
                <a:gd name="T12" fmla="*/ 6 w 22"/>
                <a:gd name="T13" fmla="*/ 17 h 52"/>
                <a:gd name="T14" fmla="*/ 5 w 22"/>
                <a:gd name="T15" fmla="*/ 27 h 52"/>
                <a:gd name="T16" fmla="*/ 2 w 22"/>
                <a:gd name="T17" fmla="*/ 28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61" name="Freeform 198"/>
            <p:cNvSpPr>
              <a:spLocks/>
            </p:cNvSpPr>
            <p:nvPr/>
          </p:nvSpPr>
          <p:spPr bwMode="auto">
            <a:xfrm>
              <a:off x="3136" y="2044"/>
              <a:ext cx="39" cy="35"/>
            </a:xfrm>
            <a:custGeom>
              <a:avLst/>
              <a:gdLst>
                <a:gd name="T0" fmla="*/ 22 w 45"/>
                <a:gd name="T1" fmla="*/ 0 h 40"/>
                <a:gd name="T2" fmla="*/ 20 w 45"/>
                <a:gd name="T3" fmla="*/ 3 h 40"/>
                <a:gd name="T4" fmla="*/ 18 w 45"/>
                <a:gd name="T5" fmla="*/ 4 h 40"/>
                <a:gd name="T6" fmla="*/ 15 w 45"/>
                <a:gd name="T7" fmla="*/ 9 h 40"/>
                <a:gd name="T8" fmla="*/ 13 w 45"/>
                <a:gd name="T9" fmla="*/ 13 h 40"/>
                <a:gd name="T10" fmla="*/ 9 w 45"/>
                <a:gd name="T11" fmla="*/ 17 h 40"/>
                <a:gd name="T12" fmla="*/ 6 w 45"/>
                <a:gd name="T13" fmla="*/ 19 h 40"/>
                <a:gd name="T14" fmla="*/ 3 w 45"/>
                <a:gd name="T15" fmla="*/ 21 h 40"/>
                <a:gd name="T16" fmla="*/ 1 w 45"/>
                <a:gd name="T17" fmla="*/ 20 h 40"/>
                <a:gd name="T18" fmla="*/ 0 w 45"/>
                <a:gd name="T19" fmla="*/ 18 h 40"/>
                <a:gd name="T20" fmla="*/ 3 w 45"/>
                <a:gd name="T21" fmla="*/ 16 h 40"/>
                <a:gd name="T22" fmla="*/ 3 w 45"/>
                <a:gd name="T23" fmla="*/ 12 h 40"/>
                <a:gd name="T24" fmla="*/ 8 w 45"/>
                <a:gd name="T25" fmla="*/ 10 h 40"/>
                <a:gd name="T26" fmla="*/ 12 w 45"/>
                <a:gd name="T27" fmla="*/ 7 h 40"/>
                <a:gd name="T28" fmla="*/ 16 w 45"/>
                <a:gd name="T29" fmla="*/ 4 h 40"/>
                <a:gd name="T30" fmla="*/ 19 w 45"/>
                <a:gd name="T31" fmla="*/ 3 h 40"/>
                <a:gd name="T32" fmla="*/ 22 w 45"/>
                <a:gd name="T33" fmla="*/ 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62" name="Freeform 199"/>
            <p:cNvSpPr>
              <a:spLocks/>
            </p:cNvSpPr>
            <p:nvPr/>
          </p:nvSpPr>
          <p:spPr bwMode="auto">
            <a:xfrm>
              <a:off x="3119" y="2042"/>
              <a:ext cx="49" cy="11"/>
            </a:xfrm>
            <a:custGeom>
              <a:avLst/>
              <a:gdLst>
                <a:gd name="T0" fmla="*/ 33 w 54"/>
                <a:gd name="T1" fmla="*/ 3 h 11"/>
                <a:gd name="T2" fmla="*/ 31 w 54"/>
                <a:gd name="T3" fmla="*/ 3 h 11"/>
                <a:gd name="T4" fmla="*/ 27 w 54"/>
                <a:gd name="T5" fmla="*/ 2 h 11"/>
                <a:gd name="T6" fmla="*/ 21 w 54"/>
                <a:gd name="T7" fmla="*/ 1 h 11"/>
                <a:gd name="T8" fmla="*/ 15 w 54"/>
                <a:gd name="T9" fmla="*/ 1 h 11"/>
                <a:gd name="T10" fmla="*/ 11 w 54"/>
                <a:gd name="T11" fmla="*/ 0 h 11"/>
                <a:gd name="T12" fmla="*/ 5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5 w 54"/>
                <a:gd name="T21" fmla="*/ 11 h 11"/>
                <a:gd name="T22" fmla="*/ 9 w 54"/>
                <a:gd name="T23" fmla="*/ 11 h 11"/>
                <a:gd name="T24" fmla="*/ 14 w 54"/>
                <a:gd name="T25" fmla="*/ 10 h 11"/>
                <a:gd name="T26" fmla="*/ 19 w 54"/>
                <a:gd name="T27" fmla="*/ 9 h 11"/>
                <a:gd name="T28" fmla="*/ 25 w 54"/>
                <a:gd name="T29" fmla="*/ 6 h 11"/>
                <a:gd name="T30" fmla="*/ 30 w 54"/>
                <a:gd name="T31" fmla="*/ 4 h 11"/>
                <a:gd name="T32" fmla="*/ 33 w 54"/>
                <a:gd name="T33" fmla="*/ 3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63" name="Freeform 200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30 w 51"/>
                <a:gd name="T1" fmla="*/ 28 h 45"/>
                <a:gd name="T2" fmla="*/ 26 w 51"/>
                <a:gd name="T3" fmla="*/ 25 h 45"/>
                <a:gd name="T4" fmla="*/ 21 w 51"/>
                <a:gd name="T5" fmla="*/ 22 h 45"/>
                <a:gd name="T6" fmla="*/ 15 w 51"/>
                <a:gd name="T7" fmla="*/ 18 h 45"/>
                <a:gd name="T8" fmla="*/ 11 w 51"/>
                <a:gd name="T9" fmla="*/ 13 h 45"/>
                <a:gd name="T10" fmla="*/ 5 w 51"/>
                <a:gd name="T11" fmla="*/ 9 h 45"/>
                <a:gd name="T12" fmla="*/ 3 w 51"/>
                <a:gd name="T13" fmla="*/ 5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6 w 51"/>
                <a:gd name="T21" fmla="*/ 4 h 45"/>
                <a:gd name="T22" fmla="*/ 11 w 51"/>
                <a:gd name="T23" fmla="*/ 5 h 45"/>
                <a:gd name="T24" fmla="*/ 15 w 51"/>
                <a:gd name="T25" fmla="*/ 11 h 45"/>
                <a:gd name="T26" fmla="*/ 21 w 51"/>
                <a:gd name="T27" fmla="*/ 15 h 45"/>
                <a:gd name="T28" fmla="*/ 24 w 51"/>
                <a:gd name="T29" fmla="*/ 22 h 45"/>
                <a:gd name="T30" fmla="*/ 28 w 51"/>
                <a:gd name="T31" fmla="*/ 25 h 45"/>
                <a:gd name="T32" fmla="*/ 30 w 51"/>
                <a:gd name="T33" fmla="*/ 28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64" name="Freeform 201"/>
            <p:cNvSpPr>
              <a:spLocks/>
            </p:cNvSpPr>
            <p:nvPr/>
          </p:nvSpPr>
          <p:spPr bwMode="auto">
            <a:xfrm>
              <a:off x="3406" y="2014"/>
              <a:ext cx="13" cy="60"/>
            </a:xfrm>
            <a:custGeom>
              <a:avLst/>
              <a:gdLst>
                <a:gd name="T0" fmla="*/ 3 w 15"/>
                <a:gd name="T1" fmla="*/ 36 h 68"/>
                <a:gd name="T2" fmla="*/ 1 w 15"/>
                <a:gd name="T3" fmla="*/ 27 h 68"/>
                <a:gd name="T4" fmla="*/ 0 w 15"/>
                <a:gd name="T5" fmla="*/ 15 h 68"/>
                <a:gd name="T6" fmla="*/ 1 w 15"/>
                <a:gd name="T7" fmla="*/ 5 h 68"/>
                <a:gd name="T8" fmla="*/ 4 w 15"/>
                <a:gd name="T9" fmla="*/ 0 h 68"/>
                <a:gd name="T10" fmla="*/ 8 w 15"/>
                <a:gd name="T11" fmla="*/ 4 h 68"/>
                <a:gd name="T12" fmla="*/ 7 w 15"/>
                <a:gd name="T13" fmla="*/ 15 h 68"/>
                <a:gd name="T14" fmla="*/ 3 w 15"/>
                <a:gd name="T15" fmla="*/ 26 h 68"/>
                <a:gd name="T16" fmla="*/ 3 w 15"/>
                <a:gd name="T17" fmla="*/ 3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65" name="Freeform 202"/>
            <p:cNvSpPr>
              <a:spLocks/>
            </p:cNvSpPr>
            <p:nvPr/>
          </p:nvSpPr>
          <p:spPr bwMode="auto">
            <a:xfrm>
              <a:off x="3419" y="2026"/>
              <a:ext cx="26" cy="56"/>
            </a:xfrm>
            <a:custGeom>
              <a:avLst/>
              <a:gdLst>
                <a:gd name="T0" fmla="*/ 0 w 30"/>
                <a:gd name="T1" fmla="*/ 30 h 65"/>
                <a:gd name="T2" fmla="*/ 2 w 30"/>
                <a:gd name="T3" fmla="*/ 23 h 65"/>
                <a:gd name="T4" fmla="*/ 3 w 30"/>
                <a:gd name="T5" fmla="*/ 14 h 65"/>
                <a:gd name="T6" fmla="*/ 8 w 30"/>
                <a:gd name="T7" fmla="*/ 3 h 65"/>
                <a:gd name="T8" fmla="*/ 13 w 30"/>
                <a:gd name="T9" fmla="*/ 0 h 65"/>
                <a:gd name="T10" fmla="*/ 15 w 30"/>
                <a:gd name="T11" fmla="*/ 3 h 65"/>
                <a:gd name="T12" fmla="*/ 14 w 30"/>
                <a:gd name="T13" fmla="*/ 3 h 65"/>
                <a:gd name="T14" fmla="*/ 12 w 30"/>
                <a:gd name="T15" fmla="*/ 9 h 65"/>
                <a:gd name="T16" fmla="*/ 10 w 30"/>
                <a:gd name="T17" fmla="*/ 14 h 65"/>
                <a:gd name="T18" fmla="*/ 7 w 30"/>
                <a:gd name="T19" fmla="*/ 19 h 65"/>
                <a:gd name="T20" fmla="*/ 3 w 30"/>
                <a:gd name="T21" fmla="*/ 24 h 65"/>
                <a:gd name="T22" fmla="*/ 3 w 30"/>
                <a:gd name="T23" fmla="*/ 29 h 65"/>
                <a:gd name="T24" fmla="*/ 0 w 30"/>
                <a:gd name="T25" fmla="*/ 30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66" name="Freeform 203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7 w 15"/>
                <a:gd name="T1" fmla="*/ 30 h 65"/>
                <a:gd name="T2" fmla="*/ 3 w 15"/>
                <a:gd name="T3" fmla="*/ 25 h 65"/>
                <a:gd name="T4" fmla="*/ 0 w 15"/>
                <a:gd name="T5" fmla="*/ 16 h 65"/>
                <a:gd name="T6" fmla="*/ 1 w 15"/>
                <a:gd name="T7" fmla="*/ 6 h 65"/>
                <a:gd name="T8" fmla="*/ 7 w 15"/>
                <a:gd name="T9" fmla="*/ 0 h 65"/>
                <a:gd name="T10" fmla="*/ 10 w 15"/>
                <a:gd name="T11" fmla="*/ 3 h 65"/>
                <a:gd name="T12" fmla="*/ 9 w 15"/>
                <a:gd name="T13" fmla="*/ 11 h 65"/>
                <a:gd name="T14" fmla="*/ 7 w 15"/>
                <a:gd name="T15" fmla="*/ 22 h 65"/>
                <a:gd name="T16" fmla="*/ 7 w 15"/>
                <a:gd name="T17" fmla="*/ 30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67" name="Freeform 204"/>
            <p:cNvSpPr>
              <a:spLocks/>
            </p:cNvSpPr>
            <p:nvPr/>
          </p:nvSpPr>
          <p:spPr bwMode="auto">
            <a:xfrm>
              <a:off x="3361" y="1998"/>
              <a:ext cx="10" cy="62"/>
            </a:xfrm>
            <a:custGeom>
              <a:avLst/>
              <a:gdLst>
                <a:gd name="T0" fmla="*/ 5 w 12"/>
                <a:gd name="T1" fmla="*/ 40 h 69"/>
                <a:gd name="T2" fmla="*/ 3 w 12"/>
                <a:gd name="T3" fmla="*/ 32 h 69"/>
                <a:gd name="T4" fmla="*/ 1 w 12"/>
                <a:gd name="T5" fmla="*/ 20 h 69"/>
                <a:gd name="T6" fmla="*/ 0 w 12"/>
                <a:gd name="T7" fmla="*/ 7 h 69"/>
                <a:gd name="T8" fmla="*/ 3 w 12"/>
                <a:gd name="T9" fmla="*/ 0 h 69"/>
                <a:gd name="T10" fmla="*/ 4 w 12"/>
                <a:gd name="T11" fmla="*/ 4 h 69"/>
                <a:gd name="T12" fmla="*/ 5 w 12"/>
                <a:gd name="T13" fmla="*/ 13 h 69"/>
                <a:gd name="T14" fmla="*/ 4 w 12"/>
                <a:gd name="T15" fmla="*/ 28 h 69"/>
                <a:gd name="T16" fmla="*/ 5 w 12"/>
                <a:gd name="T17" fmla="*/ 40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68" name="Freeform 205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5 w 15"/>
                <a:gd name="T1" fmla="*/ 33 h 68"/>
                <a:gd name="T2" fmla="*/ 3 w 15"/>
                <a:gd name="T3" fmla="*/ 26 h 68"/>
                <a:gd name="T4" fmla="*/ 2 w 15"/>
                <a:gd name="T5" fmla="*/ 14 h 68"/>
                <a:gd name="T6" fmla="*/ 0 w 15"/>
                <a:gd name="T7" fmla="*/ 5 h 68"/>
                <a:gd name="T8" fmla="*/ 2 w 15"/>
                <a:gd name="T9" fmla="*/ 0 h 68"/>
                <a:gd name="T10" fmla="*/ 3 w 15"/>
                <a:gd name="T11" fmla="*/ 4 h 68"/>
                <a:gd name="T12" fmla="*/ 4 w 15"/>
                <a:gd name="T13" fmla="*/ 13 h 68"/>
                <a:gd name="T14" fmla="*/ 4 w 15"/>
                <a:gd name="T15" fmla="*/ 24 h 68"/>
                <a:gd name="T16" fmla="*/ 5 w 15"/>
                <a:gd name="T17" fmla="*/ 33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69" name="Freeform 206"/>
            <p:cNvSpPr>
              <a:spLocks/>
            </p:cNvSpPr>
            <p:nvPr/>
          </p:nvSpPr>
          <p:spPr bwMode="auto">
            <a:xfrm>
              <a:off x="3313" y="1975"/>
              <a:ext cx="16" cy="67"/>
            </a:xfrm>
            <a:custGeom>
              <a:avLst/>
              <a:gdLst>
                <a:gd name="T0" fmla="*/ 10 w 18"/>
                <a:gd name="T1" fmla="*/ 41 h 76"/>
                <a:gd name="T2" fmla="*/ 5 w 18"/>
                <a:gd name="T3" fmla="*/ 30 h 76"/>
                <a:gd name="T4" fmla="*/ 2 w 18"/>
                <a:gd name="T5" fmla="*/ 17 h 76"/>
                <a:gd name="T6" fmla="*/ 0 w 18"/>
                <a:gd name="T7" fmla="*/ 4 h 76"/>
                <a:gd name="T8" fmla="*/ 4 w 18"/>
                <a:gd name="T9" fmla="*/ 0 h 76"/>
                <a:gd name="T10" fmla="*/ 9 w 18"/>
                <a:gd name="T11" fmla="*/ 4 h 76"/>
                <a:gd name="T12" fmla="*/ 10 w 18"/>
                <a:gd name="T13" fmla="*/ 17 h 76"/>
                <a:gd name="T14" fmla="*/ 9 w 18"/>
                <a:gd name="T15" fmla="*/ 30 h 76"/>
                <a:gd name="T16" fmla="*/ 10 w 18"/>
                <a:gd name="T17" fmla="*/ 41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70" name="Freeform 207"/>
            <p:cNvSpPr>
              <a:spLocks/>
            </p:cNvSpPr>
            <p:nvPr/>
          </p:nvSpPr>
          <p:spPr bwMode="auto">
            <a:xfrm>
              <a:off x="3282" y="1965"/>
              <a:ext cx="23" cy="74"/>
            </a:xfrm>
            <a:custGeom>
              <a:avLst/>
              <a:gdLst>
                <a:gd name="T0" fmla="*/ 12 w 27"/>
                <a:gd name="T1" fmla="*/ 44 h 84"/>
                <a:gd name="T2" fmla="*/ 10 w 27"/>
                <a:gd name="T3" fmla="*/ 41 h 84"/>
                <a:gd name="T4" fmla="*/ 8 w 27"/>
                <a:gd name="T5" fmla="*/ 33 h 84"/>
                <a:gd name="T6" fmla="*/ 6 w 27"/>
                <a:gd name="T7" fmla="*/ 26 h 84"/>
                <a:gd name="T8" fmla="*/ 3 w 27"/>
                <a:gd name="T9" fmla="*/ 19 h 84"/>
                <a:gd name="T10" fmla="*/ 3 w 27"/>
                <a:gd name="T11" fmla="*/ 11 h 84"/>
                <a:gd name="T12" fmla="*/ 0 w 27"/>
                <a:gd name="T13" fmla="*/ 4 h 84"/>
                <a:gd name="T14" fmla="*/ 1 w 27"/>
                <a:gd name="T15" fmla="*/ 2 h 84"/>
                <a:gd name="T16" fmla="*/ 3 w 27"/>
                <a:gd name="T17" fmla="*/ 0 h 84"/>
                <a:gd name="T18" fmla="*/ 7 w 27"/>
                <a:gd name="T19" fmla="*/ 7 h 84"/>
                <a:gd name="T20" fmla="*/ 9 w 27"/>
                <a:gd name="T21" fmla="*/ 20 h 84"/>
                <a:gd name="T22" fmla="*/ 10 w 27"/>
                <a:gd name="T23" fmla="*/ 36 h 84"/>
                <a:gd name="T24" fmla="*/ 12 w 27"/>
                <a:gd name="T25" fmla="*/ 44 h 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71" name="Freeform 208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14 w 35"/>
                <a:gd name="T1" fmla="*/ 45 h 91"/>
                <a:gd name="T2" fmla="*/ 10 w 35"/>
                <a:gd name="T3" fmla="*/ 42 h 91"/>
                <a:gd name="T4" fmla="*/ 7 w 35"/>
                <a:gd name="T5" fmla="*/ 35 h 91"/>
                <a:gd name="T6" fmla="*/ 5 w 35"/>
                <a:gd name="T7" fmla="*/ 28 h 91"/>
                <a:gd name="T8" fmla="*/ 2 w 35"/>
                <a:gd name="T9" fmla="*/ 20 h 91"/>
                <a:gd name="T10" fmla="*/ 1 w 35"/>
                <a:gd name="T11" fmla="*/ 12 h 91"/>
                <a:gd name="T12" fmla="*/ 0 w 35"/>
                <a:gd name="T13" fmla="*/ 7 h 91"/>
                <a:gd name="T14" fmla="*/ 1 w 35"/>
                <a:gd name="T15" fmla="*/ 3 h 91"/>
                <a:gd name="T16" fmla="*/ 2 w 35"/>
                <a:gd name="T17" fmla="*/ 0 h 91"/>
                <a:gd name="T18" fmla="*/ 7 w 35"/>
                <a:gd name="T19" fmla="*/ 5 h 91"/>
                <a:gd name="T20" fmla="*/ 10 w 35"/>
                <a:gd name="T21" fmla="*/ 18 h 91"/>
                <a:gd name="T22" fmla="*/ 12 w 35"/>
                <a:gd name="T23" fmla="*/ 33 h 91"/>
                <a:gd name="T24" fmla="*/ 14 w 35"/>
                <a:gd name="T25" fmla="*/ 45 h 9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72" name="Freeform 209"/>
            <p:cNvSpPr>
              <a:spLocks/>
            </p:cNvSpPr>
            <p:nvPr/>
          </p:nvSpPr>
          <p:spPr bwMode="auto">
            <a:xfrm>
              <a:off x="3208" y="1965"/>
              <a:ext cx="49" cy="75"/>
            </a:xfrm>
            <a:custGeom>
              <a:avLst/>
              <a:gdLst>
                <a:gd name="T0" fmla="*/ 29 w 56"/>
                <a:gd name="T1" fmla="*/ 45 h 85"/>
                <a:gd name="T2" fmla="*/ 25 w 56"/>
                <a:gd name="T3" fmla="*/ 41 h 85"/>
                <a:gd name="T4" fmla="*/ 19 w 56"/>
                <a:gd name="T5" fmla="*/ 36 h 85"/>
                <a:gd name="T6" fmla="*/ 14 w 56"/>
                <a:gd name="T7" fmla="*/ 28 h 85"/>
                <a:gd name="T8" fmla="*/ 9 w 56"/>
                <a:gd name="T9" fmla="*/ 20 h 85"/>
                <a:gd name="T10" fmla="*/ 4 w 56"/>
                <a:gd name="T11" fmla="*/ 13 h 85"/>
                <a:gd name="T12" fmla="*/ 2 w 56"/>
                <a:gd name="T13" fmla="*/ 8 h 85"/>
                <a:gd name="T14" fmla="*/ 0 w 56"/>
                <a:gd name="T15" fmla="*/ 4 h 85"/>
                <a:gd name="T16" fmla="*/ 2 w 56"/>
                <a:gd name="T17" fmla="*/ 0 h 85"/>
                <a:gd name="T18" fmla="*/ 4 w 56"/>
                <a:gd name="T19" fmla="*/ 0 h 85"/>
                <a:gd name="T20" fmla="*/ 8 w 56"/>
                <a:gd name="T21" fmla="*/ 4 h 85"/>
                <a:gd name="T22" fmla="*/ 12 w 56"/>
                <a:gd name="T23" fmla="*/ 9 h 85"/>
                <a:gd name="T24" fmla="*/ 17 w 56"/>
                <a:gd name="T25" fmla="*/ 16 h 85"/>
                <a:gd name="T26" fmla="*/ 21 w 56"/>
                <a:gd name="T27" fmla="*/ 23 h 85"/>
                <a:gd name="T28" fmla="*/ 25 w 56"/>
                <a:gd name="T29" fmla="*/ 32 h 85"/>
                <a:gd name="T30" fmla="*/ 27 w 56"/>
                <a:gd name="T31" fmla="*/ 38 h 85"/>
                <a:gd name="T32" fmla="*/ 29 w 56"/>
                <a:gd name="T33" fmla="*/ 4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73" name="Freeform 210"/>
            <p:cNvSpPr>
              <a:spLocks/>
            </p:cNvSpPr>
            <p:nvPr/>
          </p:nvSpPr>
          <p:spPr bwMode="auto">
            <a:xfrm>
              <a:off x="3166" y="1977"/>
              <a:ext cx="63" cy="62"/>
            </a:xfrm>
            <a:custGeom>
              <a:avLst/>
              <a:gdLst>
                <a:gd name="T0" fmla="*/ 39 w 71"/>
                <a:gd name="T1" fmla="*/ 38 h 70"/>
                <a:gd name="T2" fmla="*/ 35 w 71"/>
                <a:gd name="T3" fmla="*/ 35 h 70"/>
                <a:gd name="T4" fmla="*/ 28 w 71"/>
                <a:gd name="T5" fmla="*/ 31 h 70"/>
                <a:gd name="T6" fmla="*/ 21 w 71"/>
                <a:gd name="T7" fmla="*/ 25 h 70"/>
                <a:gd name="T8" fmla="*/ 13 w 71"/>
                <a:gd name="T9" fmla="*/ 19 h 70"/>
                <a:gd name="T10" fmla="*/ 8 w 71"/>
                <a:gd name="T11" fmla="*/ 12 h 70"/>
                <a:gd name="T12" fmla="*/ 3 w 71"/>
                <a:gd name="T13" fmla="*/ 7 h 70"/>
                <a:gd name="T14" fmla="*/ 0 w 71"/>
                <a:gd name="T15" fmla="*/ 4 h 70"/>
                <a:gd name="T16" fmla="*/ 1 w 71"/>
                <a:gd name="T17" fmla="*/ 0 h 70"/>
                <a:gd name="T18" fmla="*/ 4 w 71"/>
                <a:gd name="T19" fmla="*/ 0 h 70"/>
                <a:gd name="T20" fmla="*/ 10 w 71"/>
                <a:gd name="T21" fmla="*/ 4 h 70"/>
                <a:gd name="T22" fmla="*/ 17 w 71"/>
                <a:gd name="T23" fmla="*/ 9 h 70"/>
                <a:gd name="T24" fmla="*/ 22 w 71"/>
                <a:gd name="T25" fmla="*/ 14 h 70"/>
                <a:gd name="T26" fmla="*/ 29 w 71"/>
                <a:gd name="T27" fmla="*/ 21 h 70"/>
                <a:gd name="T28" fmla="*/ 34 w 71"/>
                <a:gd name="T29" fmla="*/ 28 h 70"/>
                <a:gd name="T30" fmla="*/ 38 w 71"/>
                <a:gd name="T31" fmla="*/ 35 h 70"/>
                <a:gd name="T32" fmla="*/ 39 w 71"/>
                <a:gd name="T33" fmla="*/ 3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74" name="Freeform 211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5 w 64"/>
                <a:gd name="T3" fmla="*/ 1 h 65"/>
                <a:gd name="T4" fmla="*/ 7 w 64"/>
                <a:gd name="T5" fmla="*/ 3 h 65"/>
                <a:gd name="T6" fmla="*/ 13 w 64"/>
                <a:gd name="T7" fmla="*/ 8 h 65"/>
                <a:gd name="T8" fmla="*/ 18 w 64"/>
                <a:gd name="T9" fmla="*/ 13 h 65"/>
                <a:gd name="T10" fmla="*/ 23 w 64"/>
                <a:gd name="T11" fmla="*/ 18 h 65"/>
                <a:gd name="T12" fmla="*/ 29 w 64"/>
                <a:gd name="T13" fmla="*/ 22 h 65"/>
                <a:gd name="T14" fmla="*/ 34 w 64"/>
                <a:gd name="T15" fmla="*/ 28 h 65"/>
                <a:gd name="T16" fmla="*/ 40 w 64"/>
                <a:gd name="T17" fmla="*/ 30 h 65"/>
                <a:gd name="T18" fmla="*/ 33 w 64"/>
                <a:gd name="T19" fmla="*/ 29 h 65"/>
                <a:gd name="T20" fmla="*/ 24 w 64"/>
                <a:gd name="T21" fmla="*/ 25 h 65"/>
                <a:gd name="T22" fmla="*/ 18 w 64"/>
                <a:gd name="T23" fmla="*/ 21 h 65"/>
                <a:gd name="T24" fmla="*/ 11 w 64"/>
                <a:gd name="T25" fmla="*/ 16 h 65"/>
                <a:gd name="T26" fmla="*/ 5 w 64"/>
                <a:gd name="T27" fmla="*/ 11 h 65"/>
                <a:gd name="T28" fmla="*/ 2 w 64"/>
                <a:gd name="T29" fmla="*/ 7 h 65"/>
                <a:gd name="T30" fmla="*/ 0 w 64"/>
                <a:gd name="T31" fmla="*/ 3 h 65"/>
                <a:gd name="T32" fmla="*/ 3 w 64"/>
                <a:gd name="T33" fmla="*/ 0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75" name="Freeform 212"/>
            <p:cNvSpPr>
              <a:spLocks/>
            </p:cNvSpPr>
            <p:nvPr/>
          </p:nvSpPr>
          <p:spPr bwMode="auto">
            <a:xfrm>
              <a:off x="2870" y="2096"/>
              <a:ext cx="273" cy="67"/>
            </a:xfrm>
            <a:custGeom>
              <a:avLst/>
              <a:gdLst>
                <a:gd name="T0" fmla="*/ 158 w 312"/>
                <a:gd name="T1" fmla="*/ 36 h 76"/>
                <a:gd name="T2" fmla="*/ 160 w 312"/>
                <a:gd name="T3" fmla="*/ 37 h 76"/>
                <a:gd name="T4" fmla="*/ 158 w 312"/>
                <a:gd name="T5" fmla="*/ 38 h 76"/>
                <a:gd name="T6" fmla="*/ 158 w 312"/>
                <a:gd name="T7" fmla="*/ 40 h 76"/>
                <a:gd name="T8" fmla="*/ 156 w 312"/>
                <a:gd name="T9" fmla="*/ 41 h 76"/>
                <a:gd name="T10" fmla="*/ 146 w 312"/>
                <a:gd name="T11" fmla="*/ 32 h 76"/>
                <a:gd name="T12" fmla="*/ 136 w 312"/>
                <a:gd name="T13" fmla="*/ 24 h 76"/>
                <a:gd name="T14" fmla="*/ 126 w 312"/>
                <a:gd name="T15" fmla="*/ 18 h 76"/>
                <a:gd name="T16" fmla="*/ 116 w 312"/>
                <a:gd name="T17" fmla="*/ 13 h 76"/>
                <a:gd name="T18" fmla="*/ 105 w 312"/>
                <a:gd name="T19" fmla="*/ 10 h 76"/>
                <a:gd name="T20" fmla="*/ 93 w 312"/>
                <a:gd name="T21" fmla="*/ 9 h 76"/>
                <a:gd name="T22" fmla="*/ 83 w 312"/>
                <a:gd name="T23" fmla="*/ 8 h 76"/>
                <a:gd name="T24" fmla="*/ 73 w 312"/>
                <a:gd name="T25" fmla="*/ 7 h 76"/>
                <a:gd name="T26" fmla="*/ 62 w 312"/>
                <a:gd name="T27" fmla="*/ 8 h 76"/>
                <a:gd name="T28" fmla="*/ 52 w 312"/>
                <a:gd name="T29" fmla="*/ 9 h 76"/>
                <a:gd name="T30" fmla="*/ 40 w 312"/>
                <a:gd name="T31" fmla="*/ 10 h 76"/>
                <a:gd name="T32" fmla="*/ 32 w 312"/>
                <a:gd name="T33" fmla="*/ 11 h 76"/>
                <a:gd name="T34" fmla="*/ 23 w 312"/>
                <a:gd name="T35" fmla="*/ 14 h 76"/>
                <a:gd name="T36" fmla="*/ 15 w 312"/>
                <a:gd name="T37" fmla="*/ 16 h 76"/>
                <a:gd name="T38" fmla="*/ 7 w 312"/>
                <a:gd name="T39" fmla="*/ 18 h 76"/>
                <a:gd name="T40" fmla="*/ 0 w 312"/>
                <a:gd name="T41" fmla="*/ 20 h 76"/>
                <a:gd name="T42" fmla="*/ 4 w 312"/>
                <a:gd name="T43" fmla="*/ 16 h 76"/>
                <a:gd name="T44" fmla="*/ 10 w 312"/>
                <a:gd name="T45" fmla="*/ 11 h 76"/>
                <a:gd name="T46" fmla="*/ 18 w 312"/>
                <a:gd name="T47" fmla="*/ 8 h 76"/>
                <a:gd name="T48" fmla="*/ 26 w 312"/>
                <a:gd name="T49" fmla="*/ 4 h 76"/>
                <a:gd name="T50" fmla="*/ 37 w 312"/>
                <a:gd name="T51" fmla="*/ 4 h 76"/>
                <a:gd name="T52" fmla="*/ 49 w 312"/>
                <a:gd name="T53" fmla="*/ 1 h 76"/>
                <a:gd name="T54" fmla="*/ 61 w 312"/>
                <a:gd name="T55" fmla="*/ 0 h 76"/>
                <a:gd name="T56" fmla="*/ 74 w 312"/>
                <a:gd name="T57" fmla="*/ 0 h 76"/>
                <a:gd name="T58" fmla="*/ 88 w 312"/>
                <a:gd name="T59" fmla="*/ 1 h 76"/>
                <a:gd name="T60" fmla="*/ 100 w 312"/>
                <a:gd name="T61" fmla="*/ 4 h 76"/>
                <a:gd name="T62" fmla="*/ 112 w 312"/>
                <a:gd name="T63" fmla="*/ 5 h 76"/>
                <a:gd name="T64" fmla="*/ 125 w 312"/>
                <a:gd name="T65" fmla="*/ 9 h 76"/>
                <a:gd name="T66" fmla="*/ 135 w 312"/>
                <a:gd name="T67" fmla="*/ 14 h 76"/>
                <a:gd name="T68" fmla="*/ 144 w 312"/>
                <a:gd name="T69" fmla="*/ 20 h 76"/>
                <a:gd name="T70" fmla="*/ 153 w 312"/>
                <a:gd name="T71" fmla="*/ 28 h 76"/>
                <a:gd name="T72" fmla="*/ 158 w 312"/>
                <a:gd name="T73" fmla="*/ 36 h 7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76" name="Freeform 213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19 w 38"/>
                <a:gd name="T1" fmla="*/ 0 h 68"/>
                <a:gd name="T2" fmla="*/ 15 w 38"/>
                <a:gd name="T3" fmla="*/ 4 h 68"/>
                <a:gd name="T4" fmla="*/ 11 w 38"/>
                <a:gd name="T5" fmla="*/ 9 h 68"/>
                <a:gd name="T6" fmla="*/ 8 w 38"/>
                <a:gd name="T7" fmla="*/ 15 h 68"/>
                <a:gd name="T8" fmla="*/ 4 w 38"/>
                <a:gd name="T9" fmla="*/ 20 h 68"/>
                <a:gd name="T10" fmla="*/ 3 w 38"/>
                <a:gd name="T11" fmla="*/ 26 h 68"/>
                <a:gd name="T12" fmla="*/ 1 w 38"/>
                <a:gd name="T13" fmla="*/ 31 h 68"/>
                <a:gd name="T14" fmla="*/ 0 w 38"/>
                <a:gd name="T15" fmla="*/ 34 h 68"/>
                <a:gd name="T16" fmla="*/ 1 w 38"/>
                <a:gd name="T17" fmla="*/ 36 h 68"/>
                <a:gd name="T18" fmla="*/ 3 w 38"/>
                <a:gd name="T19" fmla="*/ 36 h 68"/>
                <a:gd name="T20" fmla="*/ 3 w 38"/>
                <a:gd name="T21" fmla="*/ 34 h 68"/>
                <a:gd name="T22" fmla="*/ 6 w 38"/>
                <a:gd name="T23" fmla="*/ 29 h 68"/>
                <a:gd name="T24" fmla="*/ 8 w 38"/>
                <a:gd name="T25" fmla="*/ 23 h 68"/>
                <a:gd name="T26" fmla="*/ 10 w 38"/>
                <a:gd name="T27" fmla="*/ 17 h 68"/>
                <a:gd name="T28" fmla="*/ 13 w 38"/>
                <a:gd name="T29" fmla="*/ 11 h 68"/>
                <a:gd name="T30" fmla="*/ 16 w 38"/>
                <a:gd name="T31" fmla="*/ 4 h 68"/>
                <a:gd name="T32" fmla="*/ 19 w 38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77" name="Freeform 214"/>
            <p:cNvSpPr>
              <a:spLocks/>
            </p:cNvSpPr>
            <p:nvPr/>
          </p:nvSpPr>
          <p:spPr bwMode="auto">
            <a:xfrm>
              <a:off x="2893" y="2105"/>
              <a:ext cx="38" cy="67"/>
            </a:xfrm>
            <a:custGeom>
              <a:avLst/>
              <a:gdLst>
                <a:gd name="T0" fmla="*/ 1 w 45"/>
                <a:gd name="T1" fmla="*/ 43 h 75"/>
                <a:gd name="T2" fmla="*/ 0 w 45"/>
                <a:gd name="T3" fmla="*/ 41 h 75"/>
                <a:gd name="T4" fmla="*/ 1 w 45"/>
                <a:gd name="T5" fmla="*/ 37 h 75"/>
                <a:gd name="T6" fmla="*/ 3 w 45"/>
                <a:gd name="T7" fmla="*/ 31 h 75"/>
                <a:gd name="T8" fmla="*/ 4 w 45"/>
                <a:gd name="T9" fmla="*/ 25 h 75"/>
                <a:gd name="T10" fmla="*/ 7 w 45"/>
                <a:gd name="T11" fmla="*/ 18 h 75"/>
                <a:gd name="T12" fmla="*/ 10 w 45"/>
                <a:gd name="T13" fmla="*/ 12 h 75"/>
                <a:gd name="T14" fmla="*/ 14 w 45"/>
                <a:gd name="T15" fmla="*/ 4 h 75"/>
                <a:gd name="T16" fmla="*/ 19 w 45"/>
                <a:gd name="T17" fmla="*/ 0 h 75"/>
                <a:gd name="T18" fmla="*/ 17 w 45"/>
                <a:gd name="T19" fmla="*/ 4 h 75"/>
                <a:gd name="T20" fmla="*/ 14 w 45"/>
                <a:gd name="T21" fmla="*/ 12 h 75"/>
                <a:gd name="T22" fmla="*/ 12 w 45"/>
                <a:gd name="T23" fmla="*/ 19 h 75"/>
                <a:gd name="T24" fmla="*/ 9 w 45"/>
                <a:gd name="T25" fmla="*/ 26 h 75"/>
                <a:gd name="T26" fmla="*/ 6 w 45"/>
                <a:gd name="T27" fmla="*/ 33 h 75"/>
                <a:gd name="T28" fmla="*/ 4 w 45"/>
                <a:gd name="T29" fmla="*/ 38 h 75"/>
                <a:gd name="T30" fmla="*/ 3 w 45"/>
                <a:gd name="T31" fmla="*/ 42 h 75"/>
                <a:gd name="T32" fmla="*/ 1 w 45"/>
                <a:gd name="T33" fmla="*/ 43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78" name="Freeform 215"/>
            <p:cNvSpPr>
              <a:spLocks/>
            </p:cNvSpPr>
            <p:nvPr/>
          </p:nvSpPr>
          <p:spPr bwMode="auto">
            <a:xfrm>
              <a:off x="2933" y="2100"/>
              <a:ext cx="52" cy="86"/>
            </a:xfrm>
            <a:custGeom>
              <a:avLst/>
              <a:gdLst>
                <a:gd name="T0" fmla="*/ 1 w 60"/>
                <a:gd name="T1" fmla="*/ 51 h 98"/>
                <a:gd name="T2" fmla="*/ 0 w 60"/>
                <a:gd name="T3" fmla="*/ 47 h 98"/>
                <a:gd name="T4" fmla="*/ 2 w 60"/>
                <a:gd name="T5" fmla="*/ 42 h 98"/>
                <a:gd name="T6" fmla="*/ 3 w 60"/>
                <a:gd name="T7" fmla="*/ 36 h 98"/>
                <a:gd name="T8" fmla="*/ 8 w 60"/>
                <a:gd name="T9" fmla="*/ 27 h 98"/>
                <a:gd name="T10" fmla="*/ 12 w 60"/>
                <a:gd name="T11" fmla="*/ 19 h 98"/>
                <a:gd name="T12" fmla="*/ 18 w 60"/>
                <a:gd name="T13" fmla="*/ 11 h 98"/>
                <a:gd name="T14" fmla="*/ 23 w 60"/>
                <a:gd name="T15" fmla="*/ 4 h 98"/>
                <a:gd name="T16" fmla="*/ 29 w 60"/>
                <a:gd name="T17" fmla="*/ 0 h 98"/>
                <a:gd name="T18" fmla="*/ 27 w 60"/>
                <a:gd name="T19" fmla="*/ 4 h 98"/>
                <a:gd name="T20" fmla="*/ 23 w 60"/>
                <a:gd name="T21" fmla="*/ 11 h 98"/>
                <a:gd name="T22" fmla="*/ 20 w 60"/>
                <a:gd name="T23" fmla="*/ 19 h 98"/>
                <a:gd name="T24" fmla="*/ 15 w 60"/>
                <a:gd name="T25" fmla="*/ 29 h 98"/>
                <a:gd name="T26" fmla="*/ 10 w 60"/>
                <a:gd name="T27" fmla="*/ 37 h 98"/>
                <a:gd name="T28" fmla="*/ 7 w 60"/>
                <a:gd name="T29" fmla="*/ 46 h 98"/>
                <a:gd name="T30" fmla="*/ 3 w 60"/>
                <a:gd name="T31" fmla="*/ 50 h 98"/>
                <a:gd name="T32" fmla="*/ 1 w 60"/>
                <a:gd name="T33" fmla="*/ 51 h 9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79" name="Freeform 216"/>
            <p:cNvSpPr>
              <a:spLocks/>
            </p:cNvSpPr>
            <p:nvPr/>
          </p:nvSpPr>
          <p:spPr bwMode="auto">
            <a:xfrm>
              <a:off x="2978" y="2105"/>
              <a:ext cx="58" cy="91"/>
            </a:xfrm>
            <a:custGeom>
              <a:avLst/>
              <a:gdLst>
                <a:gd name="T0" fmla="*/ 1 w 65"/>
                <a:gd name="T1" fmla="*/ 51 h 105"/>
                <a:gd name="T2" fmla="*/ 0 w 65"/>
                <a:gd name="T3" fmla="*/ 49 h 105"/>
                <a:gd name="T4" fmla="*/ 3 w 65"/>
                <a:gd name="T5" fmla="*/ 42 h 105"/>
                <a:gd name="T6" fmla="*/ 4 w 65"/>
                <a:gd name="T7" fmla="*/ 36 h 105"/>
                <a:gd name="T8" fmla="*/ 11 w 65"/>
                <a:gd name="T9" fmla="*/ 27 h 105"/>
                <a:gd name="T10" fmla="*/ 17 w 65"/>
                <a:gd name="T11" fmla="*/ 17 h 105"/>
                <a:gd name="T12" fmla="*/ 23 w 65"/>
                <a:gd name="T13" fmla="*/ 10 h 105"/>
                <a:gd name="T14" fmla="*/ 30 w 65"/>
                <a:gd name="T15" fmla="*/ 3 h 105"/>
                <a:gd name="T16" fmla="*/ 37 w 65"/>
                <a:gd name="T17" fmla="*/ 0 h 105"/>
                <a:gd name="T18" fmla="*/ 34 w 65"/>
                <a:gd name="T19" fmla="*/ 3 h 105"/>
                <a:gd name="T20" fmla="*/ 30 w 65"/>
                <a:gd name="T21" fmla="*/ 10 h 105"/>
                <a:gd name="T22" fmla="*/ 26 w 65"/>
                <a:gd name="T23" fmla="*/ 19 h 105"/>
                <a:gd name="T24" fmla="*/ 19 w 65"/>
                <a:gd name="T25" fmla="*/ 28 h 105"/>
                <a:gd name="T26" fmla="*/ 13 w 65"/>
                <a:gd name="T27" fmla="*/ 36 h 105"/>
                <a:gd name="T28" fmla="*/ 8 w 65"/>
                <a:gd name="T29" fmla="*/ 44 h 105"/>
                <a:gd name="T30" fmla="*/ 4 w 65"/>
                <a:gd name="T31" fmla="*/ 49 h 105"/>
                <a:gd name="T32" fmla="*/ 1 w 65"/>
                <a:gd name="T33" fmla="*/ 51 h 1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0" name="Freeform 217"/>
            <p:cNvSpPr>
              <a:spLocks/>
            </p:cNvSpPr>
            <p:nvPr/>
          </p:nvSpPr>
          <p:spPr bwMode="auto">
            <a:xfrm>
              <a:off x="3008" y="2112"/>
              <a:ext cx="62" cy="76"/>
            </a:xfrm>
            <a:custGeom>
              <a:avLst/>
              <a:gdLst>
                <a:gd name="T0" fmla="*/ 0 w 71"/>
                <a:gd name="T1" fmla="*/ 45 h 87"/>
                <a:gd name="T2" fmla="*/ 0 w 71"/>
                <a:gd name="T3" fmla="*/ 42 h 87"/>
                <a:gd name="T4" fmla="*/ 3 w 71"/>
                <a:gd name="T5" fmla="*/ 37 h 87"/>
                <a:gd name="T6" fmla="*/ 7 w 71"/>
                <a:gd name="T7" fmla="*/ 30 h 87"/>
                <a:gd name="T8" fmla="*/ 13 w 71"/>
                <a:gd name="T9" fmla="*/ 22 h 87"/>
                <a:gd name="T10" fmla="*/ 18 w 71"/>
                <a:gd name="T11" fmla="*/ 14 h 87"/>
                <a:gd name="T12" fmla="*/ 25 w 71"/>
                <a:gd name="T13" fmla="*/ 7 h 87"/>
                <a:gd name="T14" fmla="*/ 31 w 71"/>
                <a:gd name="T15" fmla="*/ 3 h 87"/>
                <a:gd name="T16" fmla="*/ 36 w 71"/>
                <a:gd name="T17" fmla="*/ 0 h 87"/>
                <a:gd name="T18" fmla="*/ 34 w 71"/>
                <a:gd name="T19" fmla="*/ 3 h 87"/>
                <a:gd name="T20" fmla="*/ 29 w 71"/>
                <a:gd name="T21" fmla="*/ 10 h 87"/>
                <a:gd name="T22" fmla="*/ 24 w 71"/>
                <a:gd name="T23" fmla="*/ 18 h 87"/>
                <a:gd name="T24" fmla="*/ 18 w 71"/>
                <a:gd name="T25" fmla="*/ 26 h 87"/>
                <a:gd name="T26" fmla="*/ 12 w 71"/>
                <a:gd name="T27" fmla="*/ 34 h 87"/>
                <a:gd name="T28" fmla="*/ 7 w 71"/>
                <a:gd name="T29" fmla="*/ 39 h 87"/>
                <a:gd name="T30" fmla="*/ 3 w 71"/>
                <a:gd name="T31" fmla="*/ 44 h 87"/>
                <a:gd name="T32" fmla="*/ 0 w 71"/>
                <a:gd name="T33" fmla="*/ 45 h 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1" name="Freeform 218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39 h 71"/>
                <a:gd name="T2" fmla="*/ 0 w 61"/>
                <a:gd name="T3" fmla="*/ 36 h 71"/>
                <a:gd name="T4" fmla="*/ 3 w 61"/>
                <a:gd name="T5" fmla="*/ 32 h 71"/>
                <a:gd name="T6" fmla="*/ 3 w 61"/>
                <a:gd name="T7" fmla="*/ 26 h 71"/>
                <a:gd name="T8" fmla="*/ 8 w 61"/>
                <a:gd name="T9" fmla="*/ 20 h 71"/>
                <a:gd name="T10" fmla="*/ 12 w 61"/>
                <a:gd name="T11" fmla="*/ 13 h 71"/>
                <a:gd name="T12" fmla="*/ 17 w 61"/>
                <a:gd name="T13" fmla="*/ 7 h 71"/>
                <a:gd name="T14" fmla="*/ 22 w 61"/>
                <a:gd name="T15" fmla="*/ 4 h 71"/>
                <a:gd name="T16" fmla="*/ 27 w 61"/>
                <a:gd name="T17" fmla="*/ 0 h 71"/>
                <a:gd name="T18" fmla="*/ 25 w 61"/>
                <a:gd name="T19" fmla="*/ 4 h 71"/>
                <a:gd name="T20" fmla="*/ 21 w 61"/>
                <a:gd name="T21" fmla="*/ 10 h 71"/>
                <a:gd name="T22" fmla="*/ 17 w 61"/>
                <a:gd name="T23" fmla="*/ 17 h 71"/>
                <a:gd name="T24" fmla="*/ 13 w 61"/>
                <a:gd name="T25" fmla="*/ 23 h 71"/>
                <a:gd name="T26" fmla="*/ 9 w 61"/>
                <a:gd name="T27" fmla="*/ 30 h 71"/>
                <a:gd name="T28" fmla="*/ 6 w 61"/>
                <a:gd name="T29" fmla="*/ 35 h 71"/>
                <a:gd name="T30" fmla="*/ 3 w 61"/>
                <a:gd name="T31" fmla="*/ 38 h 71"/>
                <a:gd name="T32" fmla="*/ 1 w 61"/>
                <a:gd name="T33" fmla="*/ 39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2" name="Freeform 219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24 h 51"/>
                <a:gd name="T2" fmla="*/ 0 w 53"/>
                <a:gd name="T3" fmla="*/ 22 h 51"/>
                <a:gd name="T4" fmla="*/ 3 w 53"/>
                <a:gd name="T5" fmla="*/ 19 h 51"/>
                <a:gd name="T6" fmla="*/ 5 w 53"/>
                <a:gd name="T7" fmla="*/ 15 h 51"/>
                <a:gd name="T8" fmla="*/ 10 w 53"/>
                <a:gd name="T9" fmla="*/ 10 h 51"/>
                <a:gd name="T10" fmla="*/ 14 w 53"/>
                <a:gd name="T11" fmla="*/ 7 h 51"/>
                <a:gd name="T12" fmla="*/ 19 w 53"/>
                <a:gd name="T13" fmla="*/ 3 h 51"/>
                <a:gd name="T14" fmla="*/ 23 w 53"/>
                <a:gd name="T15" fmla="*/ 1 h 51"/>
                <a:gd name="T16" fmla="*/ 26 w 53"/>
                <a:gd name="T17" fmla="*/ 0 h 51"/>
                <a:gd name="T18" fmla="*/ 23 w 53"/>
                <a:gd name="T19" fmla="*/ 3 h 51"/>
                <a:gd name="T20" fmla="*/ 20 w 53"/>
                <a:gd name="T21" fmla="*/ 6 h 51"/>
                <a:gd name="T22" fmla="*/ 16 w 53"/>
                <a:gd name="T23" fmla="*/ 10 h 51"/>
                <a:gd name="T24" fmla="*/ 12 w 53"/>
                <a:gd name="T25" fmla="*/ 14 h 51"/>
                <a:gd name="T26" fmla="*/ 9 w 53"/>
                <a:gd name="T27" fmla="*/ 18 h 51"/>
                <a:gd name="T28" fmla="*/ 5 w 53"/>
                <a:gd name="T29" fmla="*/ 22 h 51"/>
                <a:gd name="T30" fmla="*/ 3 w 53"/>
                <a:gd name="T31" fmla="*/ 24 h 51"/>
                <a:gd name="T32" fmla="*/ 0 w 53"/>
                <a:gd name="T33" fmla="*/ 24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3" name="Freeform 220"/>
            <p:cNvSpPr>
              <a:spLocks/>
            </p:cNvSpPr>
            <p:nvPr/>
          </p:nvSpPr>
          <p:spPr bwMode="auto">
            <a:xfrm>
              <a:off x="3105" y="2149"/>
              <a:ext cx="31" cy="32"/>
            </a:xfrm>
            <a:custGeom>
              <a:avLst/>
              <a:gdLst>
                <a:gd name="T0" fmla="*/ 0 w 34"/>
                <a:gd name="T1" fmla="*/ 23 h 34"/>
                <a:gd name="T2" fmla="*/ 0 w 34"/>
                <a:gd name="T3" fmla="*/ 22 h 34"/>
                <a:gd name="T4" fmla="*/ 1 w 34"/>
                <a:gd name="T5" fmla="*/ 19 h 34"/>
                <a:gd name="T6" fmla="*/ 5 w 34"/>
                <a:gd name="T7" fmla="*/ 13 h 34"/>
                <a:gd name="T8" fmla="*/ 5 w 34"/>
                <a:gd name="T9" fmla="*/ 8 h 34"/>
                <a:gd name="T10" fmla="*/ 11 w 34"/>
                <a:gd name="T11" fmla="*/ 6 h 34"/>
                <a:gd name="T12" fmla="*/ 15 w 34"/>
                <a:gd name="T13" fmla="*/ 2 h 34"/>
                <a:gd name="T14" fmla="*/ 18 w 34"/>
                <a:gd name="T15" fmla="*/ 0 h 34"/>
                <a:gd name="T16" fmla="*/ 22 w 34"/>
                <a:gd name="T17" fmla="*/ 1 h 34"/>
                <a:gd name="T18" fmla="*/ 17 w 34"/>
                <a:gd name="T19" fmla="*/ 3 h 34"/>
                <a:gd name="T20" fmla="*/ 14 w 34"/>
                <a:gd name="T21" fmla="*/ 8 h 34"/>
                <a:gd name="T22" fmla="*/ 12 w 34"/>
                <a:gd name="T23" fmla="*/ 10 h 34"/>
                <a:gd name="T24" fmla="*/ 7 w 34"/>
                <a:gd name="T25" fmla="*/ 17 h 34"/>
                <a:gd name="T26" fmla="*/ 5 w 34"/>
                <a:gd name="T27" fmla="*/ 22 h 34"/>
                <a:gd name="T28" fmla="*/ 5 w 34"/>
                <a:gd name="T29" fmla="*/ 24 h 34"/>
                <a:gd name="T30" fmla="*/ 2 w 34"/>
                <a:gd name="T31" fmla="*/ 24 h 34"/>
                <a:gd name="T32" fmla="*/ 0 w 34"/>
                <a:gd name="T33" fmla="*/ 23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4" name="Freeform 221"/>
            <p:cNvSpPr>
              <a:spLocks/>
            </p:cNvSpPr>
            <p:nvPr/>
          </p:nvSpPr>
          <p:spPr bwMode="auto">
            <a:xfrm>
              <a:off x="2850" y="2123"/>
              <a:ext cx="36" cy="38"/>
            </a:xfrm>
            <a:custGeom>
              <a:avLst/>
              <a:gdLst>
                <a:gd name="T0" fmla="*/ 23 w 40"/>
                <a:gd name="T1" fmla="*/ 0 h 44"/>
                <a:gd name="T2" fmla="*/ 23 w 40"/>
                <a:gd name="T3" fmla="*/ 3 h 44"/>
                <a:gd name="T4" fmla="*/ 20 w 40"/>
                <a:gd name="T5" fmla="*/ 5 h 44"/>
                <a:gd name="T6" fmla="*/ 17 w 40"/>
                <a:gd name="T7" fmla="*/ 9 h 44"/>
                <a:gd name="T8" fmla="*/ 14 w 40"/>
                <a:gd name="T9" fmla="*/ 12 h 44"/>
                <a:gd name="T10" fmla="*/ 11 w 40"/>
                <a:gd name="T11" fmla="*/ 16 h 44"/>
                <a:gd name="T12" fmla="*/ 6 w 40"/>
                <a:gd name="T13" fmla="*/ 19 h 44"/>
                <a:gd name="T14" fmla="*/ 5 w 40"/>
                <a:gd name="T15" fmla="*/ 22 h 44"/>
                <a:gd name="T16" fmla="*/ 1 w 40"/>
                <a:gd name="T17" fmla="*/ 20 h 44"/>
                <a:gd name="T18" fmla="*/ 0 w 40"/>
                <a:gd name="T19" fmla="*/ 19 h 44"/>
                <a:gd name="T20" fmla="*/ 2 w 40"/>
                <a:gd name="T21" fmla="*/ 16 h 44"/>
                <a:gd name="T22" fmla="*/ 5 w 40"/>
                <a:gd name="T23" fmla="*/ 12 h 44"/>
                <a:gd name="T24" fmla="*/ 8 w 40"/>
                <a:gd name="T25" fmla="*/ 9 h 44"/>
                <a:gd name="T26" fmla="*/ 13 w 40"/>
                <a:gd name="T27" fmla="*/ 7 h 44"/>
                <a:gd name="T28" fmla="*/ 18 w 40"/>
                <a:gd name="T29" fmla="*/ 3 h 44"/>
                <a:gd name="T30" fmla="*/ 21 w 40"/>
                <a:gd name="T31" fmla="*/ 3 h 44"/>
                <a:gd name="T32" fmla="*/ 23 w 40"/>
                <a:gd name="T33" fmla="*/ 0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5" name="Freeform 222"/>
            <p:cNvSpPr>
              <a:spLocks/>
            </p:cNvSpPr>
            <p:nvPr/>
          </p:nvSpPr>
          <p:spPr bwMode="auto">
            <a:xfrm>
              <a:off x="2845" y="2102"/>
              <a:ext cx="42" cy="19"/>
            </a:xfrm>
            <a:custGeom>
              <a:avLst/>
              <a:gdLst>
                <a:gd name="T0" fmla="*/ 27 w 47"/>
                <a:gd name="T1" fmla="*/ 13 h 21"/>
                <a:gd name="T2" fmla="*/ 25 w 47"/>
                <a:gd name="T3" fmla="*/ 12 h 21"/>
                <a:gd name="T4" fmla="*/ 22 w 47"/>
                <a:gd name="T5" fmla="*/ 11 h 21"/>
                <a:gd name="T6" fmla="*/ 19 w 47"/>
                <a:gd name="T7" fmla="*/ 7 h 21"/>
                <a:gd name="T8" fmla="*/ 13 w 47"/>
                <a:gd name="T9" fmla="*/ 5 h 21"/>
                <a:gd name="T10" fmla="*/ 10 w 47"/>
                <a:gd name="T11" fmla="*/ 4 h 21"/>
                <a:gd name="T12" fmla="*/ 4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5 h 21"/>
                <a:gd name="T22" fmla="*/ 4 w 47"/>
                <a:gd name="T23" fmla="*/ 7 h 21"/>
                <a:gd name="T24" fmla="*/ 10 w 47"/>
                <a:gd name="T25" fmla="*/ 10 h 21"/>
                <a:gd name="T26" fmla="*/ 15 w 47"/>
                <a:gd name="T27" fmla="*/ 11 h 21"/>
                <a:gd name="T28" fmla="*/ 19 w 47"/>
                <a:gd name="T29" fmla="*/ 12 h 21"/>
                <a:gd name="T30" fmla="*/ 23 w 47"/>
                <a:gd name="T31" fmla="*/ 12 h 21"/>
                <a:gd name="T32" fmla="*/ 27 w 47"/>
                <a:gd name="T33" fmla="*/ 13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6" name="Freeform 223"/>
            <p:cNvSpPr>
              <a:spLocks/>
            </p:cNvSpPr>
            <p:nvPr/>
          </p:nvSpPr>
          <p:spPr bwMode="auto">
            <a:xfrm>
              <a:off x="2833" y="2125"/>
              <a:ext cx="46" cy="10"/>
            </a:xfrm>
            <a:custGeom>
              <a:avLst/>
              <a:gdLst>
                <a:gd name="T0" fmla="*/ 26 w 53"/>
                <a:gd name="T1" fmla="*/ 0 h 13"/>
                <a:gd name="T2" fmla="*/ 24 w 53"/>
                <a:gd name="T3" fmla="*/ 0 h 13"/>
                <a:gd name="T4" fmla="*/ 21 w 53"/>
                <a:gd name="T5" fmla="*/ 0 h 13"/>
                <a:gd name="T6" fmla="*/ 16 w 53"/>
                <a:gd name="T7" fmla="*/ 0 h 13"/>
                <a:gd name="T8" fmla="*/ 12 w 53"/>
                <a:gd name="T9" fmla="*/ 0 h 13"/>
                <a:gd name="T10" fmla="*/ 8 w 53"/>
                <a:gd name="T11" fmla="*/ 1 h 13"/>
                <a:gd name="T12" fmla="*/ 3 w 53"/>
                <a:gd name="T13" fmla="*/ 2 h 13"/>
                <a:gd name="T14" fmla="*/ 2 w 53"/>
                <a:gd name="T15" fmla="*/ 2 h 13"/>
                <a:gd name="T16" fmla="*/ 0 w 53"/>
                <a:gd name="T17" fmla="*/ 2 h 13"/>
                <a:gd name="T18" fmla="*/ 2 w 53"/>
                <a:gd name="T19" fmla="*/ 3 h 13"/>
                <a:gd name="T20" fmla="*/ 3 w 53"/>
                <a:gd name="T21" fmla="*/ 4 h 13"/>
                <a:gd name="T22" fmla="*/ 7 w 53"/>
                <a:gd name="T23" fmla="*/ 3 h 13"/>
                <a:gd name="T24" fmla="*/ 11 w 53"/>
                <a:gd name="T25" fmla="*/ 3 h 13"/>
                <a:gd name="T26" fmla="*/ 15 w 53"/>
                <a:gd name="T27" fmla="*/ 2 h 13"/>
                <a:gd name="T28" fmla="*/ 20 w 53"/>
                <a:gd name="T29" fmla="*/ 2 h 13"/>
                <a:gd name="T30" fmla="*/ 23 w 53"/>
                <a:gd name="T31" fmla="*/ 2 h 13"/>
                <a:gd name="T32" fmla="*/ 26 w 53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7" name="Freeform 224"/>
            <p:cNvSpPr>
              <a:spLocks/>
            </p:cNvSpPr>
            <p:nvPr/>
          </p:nvSpPr>
          <p:spPr bwMode="auto">
            <a:xfrm>
              <a:off x="2859" y="2079"/>
              <a:ext cx="42" cy="35"/>
            </a:xfrm>
            <a:custGeom>
              <a:avLst/>
              <a:gdLst>
                <a:gd name="T0" fmla="*/ 25 w 48"/>
                <a:gd name="T1" fmla="*/ 19 h 41"/>
                <a:gd name="T2" fmla="*/ 22 w 48"/>
                <a:gd name="T3" fmla="*/ 17 h 41"/>
                <a:gd name="T4" fmla="*/ 18 w 48"/>
                <a:gd name="T5" fmla="*/ 14 h 41"/>
                <a:gd name="T6" fmla="*/ 13 w 48"/>
                <a:gd name="T7" fmla="*/ 12 h 41"/>
                <a:gd name="T8" fmla="*/ 9 w 48"/>
                <a:gd name="T9" fmla="*/ 9 h 41"/>
                <a:gd name="T10" fmla="*/ 4 w 48"/>
                <a:gd name="T11" fmla="*/ 7 h 41"/>
                <a:gd name="T12" fmla="*/ 3 w 48"/>
                <a:gd name="T13" fmla="*/ 3 h 41"/>
                <a:gd name="T14" fmla="*/ 0 w 48"/>
                <a:gd name="T15" fmla="*/ 3 h 41"/>
                <a:gd name="T16" fmla="*/ 1 w 48"/>
                <a:gd name="T17" fmla="*/ 1 h 41"/>
                <a:gd name="T18" fmla="*/ 4 w 48"/>
                <a:gd name="T19" fmla="*/ 0 h 41"/>
                <a:gd name="T20" fmla="*/ 6 w 48"/>
                <a:gd name="T21" fmla="*/ 3 h 41"/>
                <a:gd name="T22" fmla="*/ 9 w 48"/>
                <a:gd name="T23" fmla="*/ 4 h 41"/>
                <a:gd name="T24" fmla="*/ 13 w 48"/>
                <a:gd name="T25" fmla="*/ 7 h 41"/>
                <a:gd name="T26" fmla="*/ 17 w 48"/>
                <a:gd name="T27" fmla="*/ 11 h 41"/>
                <a:gd name="T28" fmla="*/ 20 w 48"/>
                <a:gd name="T29" fmla="*/ 14 h 41"/>
                <a:gd name="T30" fmla="*/ 23 w 48"/>
                <a:gd name="T31" fmla="*/ 17 h 41"/>
                <a:gd name="T32" fmla="*/ 25 w 48"/>
                <a:gd name="T33" fmla="*/ 19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8" name="Freeform 225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36 h 68"/>
                <a:gd name="T2" fmla="*/ 0 w 14"/>
                <a:gd name="T3" fmla="*/ 27 h 68"/>
                <a:gd name="T4" fmla="*/ 0 w 14"/>
                <a:gd name="T5" fmla="*/ 16 h 68"/>
                <a:gd name="T6" fmla="*/ 3 w 14"/>
                <a:gd name="T7" fmla="*/ 4 h 68"/>
                <a:gd name="T8" fmla="*/ 7 w 14"/>
                <a:gd name="T9" fmla="*/ 0 h 68"/>
                <a:gd name="T10" fmla="*/ 9 w 14"/>
                <a:gd name="T11" fmla="*/ 4 h 68"/>
                <a:gd name="T12" fmla="*/ 7 w 14"/>
                <a:gd name="T13" fmla="*/ 14 h 68"/>
                <a:gd name="T14" fmla="*/ 6 w 14"/>
                <a:gd name="T15" fmla="*/ 26 h 68"/>
                <a:gd name="T16" fmla="*/ 3 w 14"/>
                <a:gd name="T17" fmla="*/ 3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9" name="Freeform 226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35 h 66"/>
                <a:gd name="T2" fmla="*/ 1 w 23"/>
                <a:gd name="T3" fmla="*/ 27 h 66"/>
                <a:gd name="T4" fmla="*/ 2 w 23"/>
                <a:gd name="T5" fmla="*/ 15 h 66"/>
                <a:gd name="T6" fmla="*/ 4 w 23"/>
                <a:gd name="T7" fmla="*/ 5 h 66"/>
                <a:gd name="T8" fmla="*/ 7 w 23"/>
                <a:gd name="T9" fmla="*/ 0 h 66"/>
                <a:gd name="T10" fmla="*/ 9 w 23"/>
                <a:gd name="T11" fmla="*/ 4 h 66"/>
                <a:gd name="T12" fmla="*/ 7 w 23"/>
                <a:gd name="T13" fmla="*/ 15 h 66"/>
                <a:gd name="T14" fmla="*/ 2 w 23"/>
                <a:gd name="T15" fmla="*/ 27 h 66"/>
                <a:gd name="T16" fmla="*/ 0 w 23"/>
                <a:gd name="T17" fmla="*/ 35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0" name="Freeform 227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7 w 14"/>
                <a:gd name="T1" fmla="*/ 32 h 63"/>
                <a:gd name="T2" fmla="*/ 2 w 14"/>
                <a:gd name="T3" fmla="*/ 27 h 63"/>
                <a:gd name="T4" fmla="*/ 0 w 14"/>
                <a:gd name="T5" fmla="*/ 17 h 63"/>
                <a:gd name="T6" fmla="*/ 1 w 14"/>
                <a:gd name="T7" fmla="*/ 6 h 63"/>
                <a:gd name="T8" fmla="*/ 7 w 14"/>
                <a:gd name="T9" fmla="*/ 0 h 63"/>
                <a:gd name="T10" fmla="*/ 9 w 14"/>
                <a:gd name="T11" fmla="*/ 3 h 63"/>
                <a:gd name="T12" fmla="*/ 7 w 14"/>
                <a:gd name="T13" fmla="*/ 11 h 63"/>
                <a:gd name="T14" fmla="*/ 7 w 14"/>
                <a:gd name="T15" fmla="*/ 22 h 63"/>
                <a:gd name="T16" fmla="*/ 7 w 14"/>
                <a:gd name="T17" fmla="*/ 32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1" name="Freeform 228"/>
            <p:cNvSpPr>
              <a:spLocks/>
            </p:cNvSpPr>
            <p:nvPr/>
          </p:nvSpPr>
          <p:spPr bwMode="auto">
            <a:xfrm>
              <a:off x="3050" y="2053"/>
              <a:ext cx="20" cy="64"/>
            </a:xfrm>
            <a:custGeom>
              <a:avLst/>
              <a:gdLst>
                <a:gd name="T0" fmla="*/ 16 w 21"/>
                <a:gd name="T1" fmla="*/ 34 h 75"/>
                <a:gd name="T2" fmla="*/ 10 w 21"/>
                <a:gd name="T3" fmla="*/ 26 h 75"/>
                <a:gd name="T4" fmla="*/ 3 w 21"/>
                <a:gd name="T5" fmla="*/ 15 h 75"/>
                <a:gd name="T6" fmla="*/ 0 w 21"/>
                <a:gd name="T7" fmla="*/ 5 h 75"/>
                <a:gd name="T8" fmla="*/ 4 w 21"/>
                <a:gd name="T9" fmla="*/ 0 h 75"/>
                <a:gd name="T10" fmla="*/ 10 w 21"/>
                <a:gd name="T11" fmla="*/ 3 h 75"/>
                <a:gd name="T12" fmla="*/ 12 w 21"/>
                <a:gd name="T13" fmla="*/ 14 h 75"/>
                <a:gd name="T14" fmla="*/ 14 w 21"/>
                <a:gd name="T15" fmla="*/ 26 h 75"/>
                <a:gd name="T16" fmla="*/ 16 w 21"/>
                <a:gd name="T17" fmla="*/ 34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2" name="Freeform 229"/>
            <p:cNvSpPr>
              <a:spLocks/>
            </p:cNvSpPr>
            <p:nvPr/>
          </p:nvSpPr>
          <p:spPr bwMode="auto">
            <a:xfrm>
              <a:off x="3019" y="2035"/>
              <a:ext cx="23" cy="72"/>
            </a:xfrm>
            <a:custGeom>
              <a:avLst/>
              <a:gdLst>
                <a:gd name="T0" fmla="*/ 16 w 25"/>
                <a:gd name="T1" fmla="*/ 48 h 80"/>
                <a:gd name="T2" fmla="*/ 15 w 25"/>
                <a:gd name="T3" fmla="*/ 43 h 80"/>
                <a:gd name="T4" fmla="*/ 11 w 25"/>
                <a:gd name="T5" fmla="*/ 37 h 80"/>
                <a:gd name="T6" fmla="*/ 6 w 25"/>
                <a:gd name="T7" fmla="*/ 29 h 80"/>
                <a:gd name="T8" fmla="*/ 6 w 25"/>
                <a:gd name="T9" fmla="*/ 21 h 80"/>
                <a:gd name="T10" fmla="*/ 2 w 25"/>
                <a:gd name="T11" fmla="*/ 12 h 80"/>
                <a:gd name="T12" fmla="*/ 0 w 25"/>
                <a:gd name="T13" fmla="*/ 5 h 80"/>
                <a:gd name="T14" fmla="*/ 0 w 25"/>
                <a:gd name="T15" fmla="*/ 2 h 80"/>
                <a:gd name="T16" fmla="*/ 4 w 25"/>
                <a:gd name="T17" fmla="*/ 0 h 80"/>
                <a:gd name="T18" fmla="*/ 9 w 25"/>
                <a:gd name="T19" fmla="*/ 7 h 80"/>
                <a:gd name="T20" fmla="*/ 13 w 25"/>
                <a:gd name="T21" fmla="*/ 23 h 80"/>
                <a:gd name="T22" fmla="*/ 15 w 25"/>
                <a:gd name="T23" fmla="*/ 38 h 80"/>
                <a:gd name="T24" fmla="*/ 16 w 25"/>
                <a:gd name="T25" fmla="*/ 48 h 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3" name="Freeform 230"/>
            <p:cNvSpPr>
              <a:spLocks/>
            </p:cNvSpPr>
            <p:nvPr/>
          </p:nvSpPr>
          <p:spPr bwMode="auto">
            <a:xfrm>
              <a:off x="2949" y="2030"/>
              <a:ext cx="36" cy="77"/>
            </a:xfrm>
            <a:custGeom>
              <a:avLst/>
              <a:gdLst>
                <a:gd name="T0" fmla="*/ 16 w 44"/>
                <a:gd name="T1" fmla="*/ 50 h 86"/>
                <a:gd name="T2" fmla="*/ 13 w 44"/>
                <a:gd name="T3" fmla="*/ 45 h 86"/>
                <a:gd name="T4" fmla="*/ 11 w 44"/>
                <a:gd name="T5" fmla="*/ 39 h 86"/>
                <a:gd name="T6" fmla="*/ 7 w 44"/>
                <a:gd name="T7" fmla="*/ 30 h 86"/>
                <a:gd name="T8" fmla="*/ 5 w 44"/>
                <a:gd name="T9" fmla="*/ 22 h 86"/>
                <a:gd name="T10" fmla="*/ 2 w 44"/>
                <a:gd name="T11" fmla="*/ 14 h 86"/>
                <a:gd name="T12" fmla="*/ 1 w 44"/>
                <a:gd name="T13" fmla="*/ 9 h 86"/>
                <a:gd name="T14" fmla="*/ 0 w 44"/>
                <a:gd name="T15" fmla="*/ 4 h 86"/>
                <a:gd name="T16" fmla="*/ 2 w 44"/>
                <a:gd name="T17" fmla="*/ 0 h 86"/>
                <a:gd name="T18" fmla="*/ 2 w 44"/>
                <a:gd name="T19" fmla="*/ 1 h 86"/>
                <a:gd name="T20" fmla="*/ 5 w 44"/>
                <a:gd name="T21" fmla="*/ 5 h 86"/>
                <a:gd name="T22" fmla="*/ 7 w 44"/>
                <a:gd name="T23" fmla="*/ 13 h 86"/>
                <a:gd name="T24" fmla="*/ 9 w 44"/>
                <a:gd name="T25" fmla="*/ 21 h 86"/>
                <a:gd name="T26" fmla="*/ 11 w 44"/>
                <a:gd name="T27" fmla="*/ 31 h 86"/>
                <a:gd name="T28" fmla="*/ 13 w 44"/>
                <a:gd name="T29" fmla="*/ 40 h 86"/>
                <a:gd name="T30" fmla="*/ 14 w 44"/>
                <a:gd name="T31" fmla="*/ 47 h 86"/>
                <a:gd name="T32" fmla="*/ 16 w 44"/>
                <a:gd name="T33" fmla="*/ 50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4" name="Freeform 231"/>
            <p:cNvSpPr>
              <a:spLocks/>
            </p:cNvSpPr>
            <p:nvPr/>
          </p:nvSpPr>
          <p:spPr bwMode="auto">
            <a:xfrm>
              <a:off x="2882" y="2042"/>
              <a:ext cx="44" cy="70"/>
            </a:xfrm>
            <a:custGeom>
              <a:avLst/>
              <a:gdLst>
                <a:gd name="T0" fmla="*/ 22 w 52"/>
                <a:gd name="T1" fmla="*/ 43 h 79"/>
                <a:gd name="T2" fmla="*/ 19 w 52"/>
                <a:gd name="T3" fmla="*/ 40 h 79"/>
                <a:gd name="T4" fmla="*/ 16 w 52"/>
                <a:gd name="T5" fmla="*/ 35 h 79"/>
                <a:gd name="T6" fmla="*/ 12 w 52"/>
                <a:gd name="T7" fmla="*/ 27 h 79"/>
                <a:gd name="T8" fmla="*/ 7 w 52"/>
                <a:gd name="T9" fmla="*/ 21 h 79"/>
                <a:gd name="T10" fmla="*/ 3 w 52"/>
                <a:gd name="T11" fmla="*/ 13 h 79"/>
                <a:gd name="T12" fmla="*/ 2 w 52"/>
                <a:gd name="T13" fmla="*/ 8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7 w 52"/>
                <a:gd name="T21" fmla="*/ 4 h 79"/>
                <a:gd name="T22" fmla="*/ 10 w 52"/>
                <a:gd name="T23" fmla="*/ 11 h 79"/>
                <a:gd name="T24" fmla="*/ 13 w 52"/>
                <a:gd name="T25" fmla="*/ 19 h 79"/>
                <a:gd name="T26" fmla="*/ 15 w 52"/>
                <a:gd name="T27" fmla="*/ 27 h 79"/>
                <a:gd name="T28" fmla="*/ 18 w 52"/>
                <a:gd name="T29" fmla="*/ 35 h 79"/>
                <a:gd name="T30" fmla="*/ 21 w 52"/>
                <a:gd name="T31" fmla="*/ 40 h 79"/>
                <a:gd name="T32" fmla="*/ 22 w 52"/>
                <a:gd name="T33" fmla="*/ 43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5" name="Freeform 232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25 w 45"/>
                <a:gd name="T1" fmla="*/ 35 h 73"/>
                <a:gd name="T2" fmla="*/ 22 w 45"/>
                <a:gd name="T3" fmla="*/ 31 h 73"/>
                <a:gd name="T4" fmla="*/ 18 w 45"/>
                <a:gd name="T5" fmla="*/ 27 h 73"/>
                <a:gd name="T6" fmla="*/ 12 w 45"/>
                <a:gd name="T7" fmla="*/ 22 h 73"/>
                <a:gd name="T8" fmla="*/ 8 w 45"/>
                <a:gd name="T9" fmla="*/ 16 h 73"/>
                <a:gd name="T10" fmla="*/ 4 w 45"/>
                <a:gd name="T11" fmla="*/ 10 h 73"/>
                <a:gd name="T12" fmla="*/ 3 w 45"/>
                <a:gd name="T13" fmla="*/ 5 h 73"/>
                <a:gd name="T14" fmla="*/ 0 w 45"/>
                <a:gd name="T15" fmla="*/ 3 h 73"/>
                <a:gd name="T16" fmla="*/ 4 w 45"/>
                <a:gd name="T17" fmla="*/ 0 h 73"/>
                <a:gd name="T18" fmla="*/ 4 w 45"/>
                <a:gd name="T19" fmla="*/ 3 h 73"/>
                <a:gd name="T20" fmla="*/ 9 w 45"/>
                <a:gd name="T21" fmla="*/ 4 h 73"/>
                <a:gd name="T22" fmla="*/ 12 w 45"/>
                <a:gd name="T23" fmla="*/ 9 h 73"/>
                <a:gd name="T24" fmla="*/ 16 w 45"/>
                <a:gd name="T25" fmla="*/ 16 h 73"/>
                <a:gd name="T26" fmla="*/ 18 w 45"/>
                <a:gd name="T27" fmla="*/ 22 h 73"/>
                <a:gd name="T28" fmla="*/ 21 w 45"/>
                <a:gd name="T29" fmla="*/ 28 h 73"/>
                <a:gd name="T30" fmla="*/ 23 w 45"/>
                <a:gd name="T31" fmla="*/ 32 h 73"/>
                <a:gd name="T32" fmla="*/ 25 w 45"/>
                <a:gd name="T33" fmla="*/ 35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6" name="Freeform 233"/>
            <p:cNvSpPr>
              <a:spLocks/>
            </p:cNvSpPr>
            <p:nvPr/>
          </p:nvSpPr>
          <p:spPr bwMode="auto">
            <a:xfrm>
              <a:off x="2952" y="2098"/>
              <a:ext cx="58" cy="93"/>
            </a:xfrm>
            <a:custGeom>
              <a:avLst/>
              <a:gdLst>
                <a:gd name="T0" fmla="*/ 1 w 67"/>
                <a:gd name="T1" fmla="*/ 55 h 106"/>
                <a:gd name="T2" fmla="*/ 0 w 67"/>
                <a:gd name="T3" fmla="*/ 53 h 106"/>
                <a:gd name="T4" fmla="*/ 3 w 67"/>
                <a:gd name="T5" fmla="*/ 47 h 106"/>
                <a:gd name="T6" fmla="*/ 5 w 67"/>
                <a:gd name="T7" fmla="*/ 38 h 106"/>
                <a:gd name="T8" fmla="*/ 10 w 67"/>
                <a:gd name="T9" fmla="*/ 28 h 106"/>
                <a:gd name="T10" fmla="*/ 15 w 67"/>
                <a:gd name="T11" fmla="*/ 19 h 106"/>
                <a:gd name="T12" fmla="*/ 22 w 67"/>
                <a:gd name="T13" fmla="*/ 11 h 106"/>
                <a:gd name="T14" fmla="*/ 27 w 67"/>
                <a:gd name="T15" fmla="*/ 4 h 106"/>
                <a:gd name="T16" fmla="*/ 32 w 67"/>
                <a:gd name="T17" fmla="*/ 0 h 106"/>
                <a:gd name="T18" fmla="*/ 30 w 67"/>
                <a:gd name="T19" fmla="*/ 4 h 106"/>
                <a:gd name="T20" fmla="*/ 27 w 67"/>
                <a:gd name="T21" fmla="*/ 11 h 106"/>
                <a:gd name="T22" fmla="*/ 23 w 67"/>
                <a:gd name="T23" fmla="*/ 21 h 106"/>
                <a:gd name="T24" fmla="*/ 16 w 67"/>
                <a:gd name="T25" fmla="*/ 31 h 106"/>
                <a:gd name="T26" fmla="*/ 12 w 67"/>
                <a:gd name="T27" fmla="*/ 41 h 106"/>
                <a:gd name="T28" fmla="*/ 7 w 67"/>
                <a:gd name="T29" fmla="*/ 47 h 106"/>
                <a:gd name="T30" fmla="*/ 3 w 67"/>
                <a:gd name="T31" fmla="*/ 54 h 106"/>
                <a:gd name="T32" fmla="*/ 1 w 67"/>
                <a:gd name="T33" fmla="*/ 55 h 1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7" name="Freeform 234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43 h 83"/>
                <a:gd name="T2" fmla="*/ 0 w 57"/>
                <a:gd name="T3" fmla="*/ 41 h 83"/>
                <a:gd name="T4" fmla="*/ 2 w 57"/>
                <a:gd name="T5" fmla="*/ 37 h 83"/>
                <a:gd name="T6" fmla="*/ 4 w 57"/>
                <a:gd name="T7" fmla="*/ 32 h 83"/>
                <a:gd name="T8" fmla="*/ 9 w 57"/>
                <a:gd name="T9" fmla="*/ 24 h 83"/>
                <a:gd name="T10" fmla="*/ 13 w 57"/>
                <a:gd name="T11" fmla="*/ 17 h 83"/>
                <a:gd name="T12" fmla="*/ 19 w 57"/>
                <a:gd name="T13" fmla="*/ 10 h 83"/>
                <a:gd name="T14" fmla="*/ 27 w 57"/>
                <a:gd name="T15" fmla="*/ 4 h 83"/>
                <a:gd name="T16" fmla="*/ 33 w 57"/>
                <a:gd name="T17" fmla="*/ 0 h 83"/>
                <a:gd name="T18" fmla="*/ 30 w 57"/>
                <a:gd name="T19" fmla="*/ 4 h 83"/>
                <a:gd name="T20" fmla="*/ 24 w 57"/>
                <a:gd name="T21" fmla="*/ 11 h 83"/>
                <a:gd name="T22" fmla="*/ 19 w 57"/>
                <a:gd name="T23" fmla="*/ 18 h 83"/>
                <a:gd name="T24" fmla="*/ 14 w 57"/>
                <a:gd name="T25" fmla="*/ 26 h 83"/>
                <a:gd name="T26" fmla="*/ 10 w 57"/>
                <a:gd name="T27" fmla="*/ 33 h 83"/>
                <a:gd name="T28" fmla="*/ 4 w 57"/>
                <a:gd name="T29" fmla="*/ 38 h 83"/>
                <a:gd name="T30" fmla="*/ 3 w 57"/>
                <a:gd name="T31" fmla="*/ 42 h 83"/>
                <a:gd name="T32" fmla="*/ 0 w 57"/>
                <a:gd name="T33" fmla="*/ 43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8" name="Freeform 235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25 w 52"/>
                <a:gd name="T1" fmla="*/ 43 h 79"/>
                <a:gd name="T2" fmla="*/ 22 w 52"/>
                <a:gd name="T3" fmla="*/ 40 h 79"/>
                <a:gd name="T4" fmla="*/ 18 w 52"/>
                <a:gd name="T5" fmla="*/ 35 h 79"/>
                <a:gd name="T6" fmla="*/ 13 w 52"/>
                <a:gd name="T7" fmla="*/ 27 h 79"/>
                <a:gd name="T8" fmla="*/ 9 w 52"/>
                <a:gd name="T9" fmla="*/ 21 h 79"/>
                <a:gd name="T10" fmla="*/ 3 w 52"/>
                <a:gd name="T11" fmla="*/ 13 h 79"/>
                <a:gd name="T12" fmla="*/ 2 w 52"/>
                <a:gd name="T13" fmla="*/ 8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8 w 52"/>
                <a:gd name="T21" fmla="*/ 4 h 79"/>
                <a:gd name="T22" fmla="*/ 10 w 52"/>
                <a:gd name="T23" fmla="*/ 12 h 79"/>
                <a:gd name="T24" fmla="*/ 14 w 52"/>
                <a:gd name="T25" fmla="*/ 19 h 79"/>
                <a:gd name="T26" fmla="*/ 17 w 52"/>
                <a:gd name="T27" fmla="*/ 27 h 79"/>
                <a:gd name="T28" fmla="*/ 20 w 52"/>
                <a:gd name="T29" fmla="*/ 35 h 79"/>
                <a:gd name="T30" fmla="*/ 23 w 52"/>
                <a:gd name="T31" fmla="*/ 40 h 79"/>
                <a:gd name="T32" fmla="*/ 25 w 52"/>
                <a:gd name="T33" fmla="*/ 43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9" name="Freeform 236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133 w 265"/>
                <a:gd name="T1" fmla="*/ 28 h 65"/>
                <a:gd name="T2" fmla="*/ 133 w 265"/>
                <a:gd name="T3" fmla="*/ 29 h 65"/>
                <a:gd name="T4" fmla="*/ 132 w 265"/>
                <a:gd name="T5" fmla="*/ 29 h 65"/>
                <a:gd name="T6" fmla="*/ 132 w 265"/>
                <a:gd name="T7" fmla="*/ 29 h 65"/>
                <a:gd name="T8" fmla="*/ 130 w 265"/>
                <a:gd name="T9" fmla="*/ 30 h 65"/>
                <a:gd name="T10" fmla="*/ 121 w 265"/>
                <a:gd name="T11" fmla="*/ 24 h 65"/>
                <a:gd name="T12" fmla="*/ 113 w 265"/>
                <a:gd name="T13" fmla="*/ 18 h 65"/>
                <a:gd name="T14" fmla="*/ 105 w 265"/>
                <a:gd name="T15" fmla="*/ 14 h 65"/>
                <a:gd name="T16" fmla="*/ 96 w 265"/>
                <a:gd name="T17" fmla="*/ 10 h 65"/>
                <a:gd name="T18" fmla="*/ 86 w 265"/>
                <a:gd name="T19" fmla="*/ 8 h 65"/>
                <a:gd name="T20" fmla="*/ 78 w 265"/>
                <a:gd name="T21" fmla="*/ 7 h 65"/>
                <a:gd name="T22" fmla="*/ 69 w 265"/>
                <a:gd name="T23" fmla="*/ 6 h 65"/>
                <a:gd name="T24" fmla="*/ 60 w 265"/>
                <a:gd name="T25" fmla="*/ 6 h 65"/>
                <a:gd name="T26" fmla="*/ 51 w 265"/>
                <a:gd name="T27" fmla="*/ 6 h 65"/>
                <a:gd name="T28" fmla="*/ 44 w 265"/>
                <a:gd name="T29" fmla="*/ 7 h 65"/>
                <a:gd name="T30" fmla="*/ 34 w 265"/>
                <a:gd name="T31" fmla="*/ 8 h 65"/>
                <a:gd name="T32" fmla="*/ 27 w 265"/>
                <a:gd name="T33" fmla="*/ 9 h 65"/>
                <a:gd name="T34" fmla="*/ 19 w 265"/>
                <a:gd name="T35" fmla="*/ 11 h 65"/>
                <a:gd name="T36" fmla="*/ 12 w 265"/>
                <a:gd name="T37" fmla="*/ 12 h 65"/>
                <a:gd name="T38" fmla="*/ 6 w 265"/>
                <a:gd name="T39" fmla="*/ 14 h 65"/>
                <a:gd name="T40" fmla="*/ 0 w 265"/>
                <a:gd name="T41" fmla="*/ 16 h 65"/>
                <a:gd name="T42" fmla="*/ 3 w 265"/>
                <a:gd name="T43" fmla="*/ 12 h 65"/>
                <a:gd name="T44" fmla="*/ 8 w 265"/>
                <a:gd name="T45" fmla="*/ 9 h 65"/>
                <a:gd name="T46" fmla="*/ 14 w 265"/>
                <a:gd name="T47" fmla="*/ 6 h 65"/>
                <a:gd name="T48" fmla="*/ 23 w 265"/>
                <a:gd name="T49" fmla="*/ 3 h 65"/>
                <a:gd name="T50" fmla="*/ 31 w 265"/>
                <a:gd name="T51" fmla="*/ 3 h 65"/>
                <a:gd name="T52" fmla="*/ 41 w 265"/>
                <a:gd name="T53" fmla="*/ 1 h 65"/>
                <a:gd name="T54" fmla="*/ 51 w 265"/>
                <a:gd name="T55" fmla="*/ 0 h 65"/>
                <a:gd name="T56" fmla="*/ 62 w 265"/>
                <a:gd name="T57" fmla="*/ 0 h 65"/>
                <a:gd name="T58" fmla="*/ 73 w 265"/>
                <a:gd name="T59" fmla="*/ 1 h 65"/>
                <a:gd name="T60" fmla="*/ 84 w 265"/>
                <a:gd name="T61" fmla="*/ 3 h 65"/>
                <a:gd name="T62" fmla="*/ 93 w 265"/>
                <a:gd name="T63" fmla="*/ 4 h 65"/>
                <a:gd name="T64" fmla="*/ 104 w 265"/>
                <a:gd name="T65" fmla="*/ 7 h 65"/>
                <a:gd name="T66" fmla="*/ 112 w 265"/>
                <a:gd name="T67" fmla="*/ 11 h 65"/>
                <a:gd name="T68" fmla="*/ 121 w 265"/>
                <a:gd name="T69" fmla="*/ 16 h 65"/>
                <a:gd name="T70" fmla="*/ 127 w 265"/>
                <a:gd name="T71" fmla="*/ 21 h 65"/>
                <a:gd name="T72" fmla="*/ 133 w 265"/>
                <a:gd name="T73" fmla="*/ 28 h 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00" name="Freeform 237"/>
            <p:cNvSpPr>
              <a:spLocks/>
            </p:cNvSpPr>
            <p:nvPr/>
          </p:nvSpPr>
          <p:spPr bwMode="auto">
            <a:xfrm>
              <a:off x="2675" y="2212"/>
              <a:ext cx="28" cy="49"/>
            </a:xfrm>
            <a:custGeom>
              <a:avLst/>
              <a:gdLst>
                <a:gd name="T0" fmla="*/ 14 w 33"/>
                <a:gd name="T1" fmla="*/ 0 h 58"/>
                <a:gd name="T2" fmla="*/ 12 w 33"/>
                <a:gd name="T3" fmla="*/ 3 h 58"/>
                <a:gd name="T4" fmla="*/ 8 w 33"/>
                <a:gd name="T5" fmla="*/ 6 h 58"/>
                <a:gd name="T6" fmla="*/ 6 w 33"/>
                <a:gd name="T7" fmla="*/ 10 h 58"/>
                <a:gd name="T8" fmla="*/ 3 w 33"/>
                <a:gd name="T9" fmla="*/ 14 h 58"/>
                <a:gd name="T10" fmla="*/ 3 w 33"/>
                <a:gd name="T11" fmla="*/ 18 h 58"/>
                <a:gd name="T12" fmla="*/ 1 w 33"/>
                <a:gd name="T13" fmla="*/ 21 h 58"/>
                <a:gd name="T14" fmla="*/ 0 w 33"/>
                <a:gd name="T15" fmla="*/ 24 h 58"/>
                <a:gd name="T16" fmla="*/ 1 w 33"/>
                <a:gd name="T17" fmla="*/ 25 h 58"/>
                <a:gd name="T18" fmla="*/ 3 w 33"/>
                <a:gd name="T19" fmla="*/ 23 h 58"/>
                <a:gd name="T20" fmla="*/ 6 w 33"/>
                <a:gd name="T21" fmla="*/ 16 h 58"/>
                <a:gd name="T22" fmla="*/ 10 w 33"/>
                <a:gd name="T23" fmla="*/ 7 h 58"/>
                <a:gd name="T24" fmla="*/ 14 w 3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01" name="Freeform 238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28 h 64"/>
                <a:gd name="T2" fmla="*/ 0 w 38"/>
                <a:gd name="T3" fmla="*/ 25 h 64"/>
                <a:gd name="T4" fmla="*/ 1 w 38"/>
                <a:gd name="T5" fmla="*/ 24 h 64"/>
                <a:gd name="T6" fmla="*/ 3 w 38"/>
                <a:gd name="T7" fmla="*/ 20 h 64"/>
                <a:gd name="T8" fmla="*/ 3 w 38"/>
                <a:gd name="T9" fmla="*/ 16 h 64"/>
                <a:gd name="T10" fmla="*/ 7 w 38"/>
                <a:gd name="T11" fmla="*/ 12 h 64"/>
                <a:gd name="T12" fmla="*/ 10 w 38"/>
                <a:gd name="T13" fmla="*/ 7 h 64"/>
                <a:gd name="T14" fmla="*/ 14 w 38"/>
                <a:gd name="T15" fmla="*/ 3 h 64"/>
                <a:gd name="T16" fmla="*/ 19 w 38"/>
                <a:gd name="T17" fmla="*/ 0 h 64"/>
                <a:gd name="T18" fmla="*/ 17 w 38"/>
                <a:gd name="T19" fmla="*/ 3 h 64"/>
                <a:gd name="T20" fmla="*/ 14 w 38"/>
                <a:gd name="T21" fmla="*/ 8 h 64"/>
                <a:gd name="T22" fmla="*/ 11 w 38"/>
                <a:gd name="T23" fmla="*/ 12 h 64"/>
                <a:gd name="T24" fmla="*/ 9 w 38"/>
                <a:gd name="T25" fmla="*/ 16 h 64"/>
                <a:gd name="T26" fmla="*/ 6 w 38"/>
                <a:gd name="T27" fmla="*/ 21 h 64"/>
                <a:gd name="T28" fmla="*/ 3 w 38"/>
                <a:gd name="T29" fmla="*/ 25 h 64"/>
                <a:gd name="T30" fmla="*/ 3 w 38"/>
                <a:gd name="T31" fmla="*/ 27 h 64"/>
                <a:gd name="T32" fmla="*/ 1 w 38"/>
                <a:gd name="T33" fmla="*/ 28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02" name="Freeform 239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41 h 83"/>
                <a:gd name="T2" fmla="*/ 0 w 52"/>
                <a:gd name="T3" fmla="*/ 38 h 83"/>
                <a:gd name="T4" fmla="*/ 2 w 52"/>
                <a:gd name="T5" fmla="*/ 35 h 83"/>
                <a:gd name="T6" fmla="*/ 4 w 52"/>
                <a:gd name="T7" fmla="*/ 28 h 83"/>
                <a:gd name="T8" fmla="*/ 7 w 52"/>
                <a:gd name="T9" fmla="*/ 22 h 83"/>
                <a:gd name="T10" fmla="*/ 12 w 52"/>
                <a:gd name="T11" fmla="*/ 15 h 83"/>
                <a:gd name="T12" fmla="*/ 17 w 52"/>
                <a:gd name="T13" fmla="*/ 9 h 83"/>
                <a:gd name="T14" fmla="*/ 22 w 52"/>
                <a:gd name="T15" fmla="*/ 3 h 83"/>
                <a:gd name="T16" fmla="*/ 28 w 52"/>
                <a:gd name="T17" fmla="*/ 0 h 83"/>
                <a:gd name="T18" fmla="*/ 26 w 52"/>
                <a:gd name="T19" fmla="*/ 3 h 83"/>
                <a:gd name="T20" fmla="*/ 22 w 52"/>
                <a:gd name="T21" fmla="*/ 9 h 83"/>
                <a:gd name="T22" fmla="*/ 18 w 52"/>
                <a:gd name="T23" fmla="*/ 15 h 83"/>
                <a:gd name="T24" fmla="*/ 14 w 52"/>
                <a:gd name="T25" fmla="*/ 23 h 83"/>
                <a:gd name="T26" fmla="*/ 10 w 52"/>
                <a:gd name="T27" fmla="*/ 30 h 83"/>
                <a:gd name="T28" fmla="*/ 6 w 52"/>
                <a:gd name="T29" fmla="*/ 36 h 83"/>
                <a:gd name="T30" fmla="*/ 4 w 52"/>
                <a:gd name="T31" fmla="*/ 39 h 83"/>
                <a:gd name="T32" fmla="*/ 1 w 52"/>
                <a:gd name="T33" fmla="*/ 41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03" name="Freeform 240"/>
            <p:cNvSpPr>
              <a:spLocks/>
            </p:cNvSpPr>
            <p:nvPr/>
          </p:nvSpPr>
          <p:spPr bwMode="auto">
            <a:xfrm>
              <a:off x="2763" y="2205"/>
              <a:ext cx="49" cy="77"/>
            </a:xfrm>
            <a:custGeom>
              <a:avLst/>
              <a:gdLst>
                <a:gd name="T0" fmla="*/ 2 w 57"/>
                <a:gd name="T1" fmla="*/ 41 h 90"/>
                <a:gd name="T2" fmla="*/ 0 w 57"/>
                <a:gd name="T3" fmla="*/ 39 h 90"/>
                <a:gd name="T4" fmla="*/ 3 w 57"/>
                <a:gd name="T5" fmla="*/ 34 h 90"/>
                <a:gd name="T6" fmla="*/ 4 w 57"/>
                <a:gd name="T7" fmla="*/ 28 h 90"/>
                <a:gd name="T8" fmla="*/ 8 w 57"/>
                <a:gd name="T9" fmla="*/ 21 h 90"/>
                <a:gd name="T10" fmla="*/ 12 w 57"/>
                <a:gd name="T11" fmla="*/ 15 h 90"/>
                <a:gd name="T12" fmla="*/ 18 w 57"/>
                <a:gd name="T13" fmla="*/ 8 h 90"/>
                <a:gd name="T14" fmla="*/ 22 w 57"/>
                <a:gd name="T15" fmla="*/ 3 h 90"/>
                <a:gd name="T16" fmla="*/ 27 w 57"/>
                <a:gd name="T17" fmla="*/ 0 h 90"/>
                <a:gd name="T18" fmla="*/ 25 w 57"/>
                <a:gd name="T19" fmla="*/ 3 h 90"/>
                <a:gd name="T20" fmla="*/ 21 w 57"/>
                <a:gd name="T21" fmla="*/ 9 h 90"/>
                <a:gd name="T22" fmla="*/ 18 w 57"/>
                <a:gd name="T23" fmla="*/ 15 h 90"/>
                <a:gd name="T24" fmla="*/ 13 w 57"/>
                <a:gd name="T25" fmla="*/ 23 h 90"/>
                <a:gd name="T26" fmla="*/ 9 w 57"/>
                <a:gd name="T27" fmla="*/ 30 h 90"/>
                <a:gd name="T28" fmla="*/ 6 w 57"/>
                <a:gd name="T29" fmla="*/ 36 h 90"/>
                <a:gd name="T30" fmla="*/ 3 w 57"/>
                <a:gd name="T31" fmla="*/ 40 h 90"/>
                <a:gd name="T32" fmla="*/ 2 w 57"/>
                <a:gd name="T33" fmla="*/ 41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04" name="Freeform 241"/>
            <p:cNvSpPr>
              <a:spLocks/>
            </p:cNvSpPr>
            <p:nvPr/>
          </p:nvSpPr>
          <p:spPr bwMode="auto">
            <a:xfrm>
              <a:off x="2789" y="2212"/>
              <a:ext cx="53" cy="63"/>
            </a:xfrm>
            <a:custGeom>
              <a:avLst/>
              <a:gdLst>
                <a:gd name="T0" fmla="*/ 0 w 60"/>
                <a:gd name="T1" fmla="*/ 33 h 74"/>
                <a:gd name="T2" fmla="*/ 0 w 60"/>
                <a:gd name="T3" fmla="*/ 32 h 74"/>
                <a:gd name="T4" fmla="*/ 4 w 60"/>
                <a:gd name="T5" fmla="*/ 27 h 74"/>
                <a:gd name="T6" fmla="*/ 7 w 60"/>
                <a:gd name="T7" fmla="*/ 23 h 74"/>
                <a:gd name="T8" fmla="*/ 11 w 60"/>
                <a:gd name="T9" fmla="*/ 17 h 74"/>
                <a:gd name="T10" fmla="*/ 17 w 60"/>
                <a:gd name="T11" fmla="*/ 10 h 74"/>
                <a:gd name="T12" fmla="*/ 23 w 60"/>
                <a:gd name="T13" fmla="*/ 6 h 74"/>
                <a:gd name="T14" fmla="*/ 28 w 60"/>
                <a:gd name="T15" fmla="*/ 3 h 74"/>
                <a:gd name="T16" fmla="*/ 33 w 60"/>
                <a:gd name="T17" fmla="*/ 0 h 74"/>
                <a:gd name="T18" fmla="*/ 30 w 60"/>
                <a:gd name="T19" fmla="*/ 3 h 74"/>
                <a:gd name="T20" fmla="*/ 26 w 60"/>
                <a:gd name="T21" fmla="*/ 8 h 74"/>
                <a:gd name="T22" fmla="*/ 21 w 60"/>
                <a:gd name="T23" fmla="*/ 14 h 74"/>
                <a:gd name="T24" fmla="*/ 17 w 60"/>
                <a:gd name="T25" fmla="*/ 20 h 74"/>
                <a:gd name="T26" fmla="*/ 11 w 60"/>
                <a:gd name="T27" fmla="*/ 26 h 74"/>
                <a:gd name="T28" fmla="*/ 7 w 60"/>
                <a:gd name="T29" fmla="*/ 31 h 74"/>
                <a:gd name="T30" fmla="*/ 4 w 60"/>
                <a:gd name="T31" fmla="*/ 32 h 74"/>
                <a:gd name="T32" fmla="*/ 0 w 60"/>
                <a:gd name="T33" fmla="*/ 33 h 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05" name="Freeform 242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30 h 61"/>
                <a:gd name="T2" fmla="*/ 0 w 52"/>
                <a:gd name="T3" fmla="*/ 28 h 61"/>
                <a:gd name="T4" fmla="*/ 3 w 52"/>
                <a:gd name="T5" fmla="*/ 24 h 61"/>
                <a:gd name="T6" fmla="*/ 4 w 52"/>
                <a:gd name="T7" fmla="*/ 20 h 61"/>
                <a:gd name="T8" fmla="*/ 8 w 52"/>
                <a:gd name="T9" fmla="*/ 15 h 61"/>
                <a:gd name="T10" fmla="*/ 12 w 52"/>
                <a:gd name="T11" fmla="*/ 10 h 61"/>
                <a:gd name="T12" fmla="*/ 17 w 52"/>
                <a:gd name="T13" fmla="*/ 6 h 61"/>
                <a:gd name="T14" fmla="*/ 23 w 52"/>
                <a:gd name="T15" fmla="*/ 3 h 61"/>
                <a:gd name="T16" fmla="*/ 28 w 52"/>
                <a:gd name="T17" fmla="*/ 0 h 61"/>
                <a:gd name="T18" fmla="*/ 26 w 52"/>
                <a:gd name="T19" fmla="*/ 3 h 61"/>
                <a:gd name="T20" fmla="*/ 22 w 52"/>
                <a:gd name="T21" fmla="*/ 8 h 61"/>
                <a:gd name="T22" fmla="*/ 18 w 52"/>
                <a:gd name="T23" fmla="*/ 13 h 61"/>
                <a:gd name="T24" fmla="*/ 13 w 52"/>
                <a:gd name="T25" fmla="*/ 17 h 61"/>
                <a:gd name="T26" fmla="*/ 10 w 52"/>
                <a:gd name="T27" fmla="*/ 23 h 61"/>
                <a:gd name="T28" fmla="*/ 6 w 52"/>
                <a:gd name="T29" fmla="*/ 27 h 61"/>
                <a:gd name="T30" fmla="*/ 4 w 52"/>
                <a:gd name="T31" fmla="*/ 29 h 61"/>
                <a:gd name="T32" fmla="*/ 2 w 52"/>
                <a:gd name="T33" fmla="*/ 30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06" name="Freeform 243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29 h 42"/>
                <a:gd name="T2" fmla="*/ 0 w 45"/>
                <a:gd name="T3" fmla="*/ 27 h 42"/>
                <a:gd name="T4" fmla="*/ 3 w 45"/>
                <a:gd name="T5" fmla="*/ 23 h 42"/>
                <a:gd name="T6" fmla="*/ 4 w 45"/>
                <a:gd name="T7" fmla="*/ 18 h 42"/>
                <a:gd name="T8" fmla="*/ 8 w 45"/>
                <a:gd name="T9" fmla="*/ 13 h 42"/>
                <a:gd name="T10" fmla="*/ 12 w 45"/>
                <a:gd name="T11" fmla="*/ 7 h 42"/>
                <a:gd name="T12" fmla="*/ 16 w 45"/>
                <a:gd name="T13" fmla="*/ 4 h 42"/>
                <a:gd name="T14" fmla="*/ 20 w 45"/>
                <a:gd name="T15" fmla="*/ 1 h 42"/>
                <a:gd name="T16" fmla="*/ 22 w 45"/>
                <a:gd name="T17" fmla="*/ 0 h 42"/>
                <a:gd name="T18" fmla="*/ 20 w 45"/>
                <a:gd name="T19" fmla="*/ 4 h 42"/>
                <a:gd name="T20" fmla="*/ 16 w 45"/>
                <a:gd name="T21" fmla="*/ 7 h 42"/>
                <a:gd name="T22" fmla="*/ 14 w 45"/>
                <a:gd name="T23" fmla="*/ 12 h 42"/>
                <a:gd name="T24" fmla="*/ 10 w 45"/>
                <a:gd name="T25" fmla="*/ 17 h 42"/>
                <a:gd name="T26" fmla="*/ 8 w 45"/>
                <a:gd name="T27" fmla="*/ 21 h 42"/>
                <a:gd name="T28" fmla="*/ 4 w 45"/>
                <a:gd name="T29" fmla="*/ 26 h 42"/>
                <a:gd name="T30" fmla="*/ 3 w 45"/>
                <a:gd name="T31" fmla="*/ 29 h 42"/>
                <a:gd name="T32" fmla="*/ 0 w 45"/>
                <a:gd name="T33" fmla="*/ 29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07" name="Freeform 244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10 h 27"/>
                <a:gd name="T2" fmla="*/ 1 w 30"/>
                <a:gd name="T3" fmla="*/ 7 h 27"/>
                <a:gd name="T4" fmla="*/ 5 w 30"/>
                <a:gd name="T5" fmla="*/ 3 h 27"/>
                <a:gd name="T6" fmla="*/ 12 w 30"/>
                <a:gd name="T7" fmla="*/ 0 h 27"/>
                <a:gd name="T8" fmla="*/ 18 w 30"/>
                <a:gd name="T9" fmla="*/ 0 h 27"/>
                <a:gd name="T10" fmla="*/ 12 w 30"/>
                <a:gd name="T11" fmla="*/ 2 h 27"/>
                <a:gd name="T12" fmla="*/ 5 w 30"/>
                <a:gd name="T13" fmla="*/ 6 h 27"/>
                <a:gd name="T14" fmla="*/ 4 w 30"/>
                <a:gd name="T15" fmla="*/ 10 h 27"/>
                <a:gd name="T16" fmla="*/ 0 w 30"/>
                <a:gd name="T17" fmla="*/ 10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08" name="Freeform 245"/>
            <p:cNvSpPr>
              <a:spLocks/>
            </p:cNvSpPr>
            <p:nvPr/>
          </p:nvSpPr>
          <p:spPr bwMode="auto">
            <a:xfrm>
              <a:off x="2656" y="2221"/>
              <a:ext cx="30" cy="32"/>
            </a:xfrm>
            <a:custGeom>
              <a:avLst/>
              <a:gdLst>
                <a:gd name="T0" fmla="*/ 16 w 35"/>
                <a:gd name="T1" fmla="*/ 0 h 35"/>
                <a:gd name="T2" fmla="*/ 13 w 35"/>
                <a:gd name="T3" fmla="*/ 5 h 35"/>
                <a:gd name="T4" fmla="*/ 9 w 35"/>
                <a:gd name="T5" fmla="*/ 15 h 35"/>
                <a:gd name="T6" fmla="*/ 4 w 35"/>
                <a:gd name="T7" fmla="*/ 22 h 35"/>
                <a:gd name="T8" fmla="*/ 1 w 35"/>
                <a:gd name="T9" fmla="*/ 23 h 35"/>
                <a:gd name="T10" fmla="*/ 0 w 35"/>
                <a:gd name="T11" fmla="*/ 21 h 35"/>
                <a:gd name="T12" fmla="*/ 3 w 35"/>
                <a:gd name="T13" fmla="*/ 17 h 35"/>
                <a:gd name="T14" fmla="*/ 3 w 35"/>
                <a:gd name="T15" fmla="*/ 14 h 35"/>
                <a:gd name="T16" fmla="*/ 6 w 35"/>
                <a:gd name="T17" fmla="*/ 12 h 35"/>
                <a:gd name="T18" fmla="*/ 9 w 35"/>
                <a:gd name="T19" fmla="*/ 6 h 35"/>
                <a:gd name="T20" fmla="*/ 12 w 35"/>
                <a:gd name="T21" fmla="*/ 5 h 35"/>
                <a:gd name="T22" fmla="*/ 15 w 35"/>
                <a:gd name="T23" fmla="*/ 2 h 35"/>
                <a:gd name="T24" fmla="*/ 16 w 35"/>
                <a:gd name="T25" fmla="*/ 0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09" name="Freeform 246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21 w 40"/>
                <a:gd name="T1" fmla="*/ 12 h 17"/>
                <a:gd name="T2" fmla="*/ 19 w 40"/>
                <a:gd name="T3" fmla="*/ 11 h 17"/>
                <a:gd name="T4" fmla="*/ 17 w 40"/>
                <a:gd name="T5" fmla="*/ 8 h 17"/>
                <a:gd name="T6" fmla="*/ 14 w 40"/>
                <a:gd name="T7" fmla="*/ 8 h 17"/>
                <a:gd name="T8" fmla="*/ 11 w 40"/>
                <a:gd name="T9" fmla="*/ 6 h 17"/>
                <a:gd name="T10" fmla="*/ 7 w 40"/>
                <a:gd name="T11" fmla="*/ 2 h 17"/>
                <a:gd name="T12" fmla="*/ 4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4 w 40"/>
                <a:gd name="T23" fmla="*/ 8 h 17"/>
                <a:gd name="T24" fmla="*/ 8 w 40"/>
                <a:gd name="T25" fmla="*/ 8 h 17"/>
                <a:gd name="T26" fmla="*/ 11 w 40"/>
                <a:gd name="T27" fmla="*/ 9 h 17"/>
                <a:gd name="T28" fmla="*/ 15 w 40"/>
                <a:gd name="T29" fmla="*/ 10 h 17"/>
                <a:gd name="T30" fmla="*/ 18 w 40"/>
                <a:gd name="T31" fmla="*/ 11 h 17"/>
                <a:gd name="T32" fmla="*/ 21 w 40"/>
                <a:gd name="T33" fmla="*/ 1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10" name="Freeform 247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22 w 45"/>
                <a:gd name="T1" fmla="*/ 0 h 10"/>
                <a:gd name="T2" fmla="*/ 20 w 45"/>
                <a:gd name="T3" fmla="*/ 0 h 10"/>
                <a:gd name="T4" fmla="*/ 17 w 45"/>
                <a:gd name="T5" fmla="*/ 0 h 10"/>
                <a:gd name="T6" fmla="*/ 14 w 45"/>
                <a:gd name="T7" fmla="*/ 0 h 10"/>
                <a:gd name="T8" fmla="*/ 10 w 45"/>
                <a:gd name="T9" fmla="*/ 0 h 10"/>
                <a:gd name="T10" fmla="*/ 7 w 45"/>
                <a:gd name="T11" fmla="*/ 0 h 10"/>
                <a:gd name="T12" fmla="*/ 3 w 45"/>
                <a:gd name="T13" fmla="*/ 1 h 10"/>
                <a:gd name="T14" fmla="*/ 2 w 45"/>
                <a:gd name="T15" fmla="*/ 3 h 10"/>
                <a:gd name="T16" fmla="*/ 0 w 45"/>
                <a:gd name="T17" fmla="*/ 5 h 10"/>
                <a:gd name="T18" fmla="*/ 1 w 45"/>
                <a:gd name="T19" fmla="*/ 5 h 10"/>
                <a:gd name="T20" fmla="*/ 3 w 45"/>
                <a:gd name="T21" fmla="*/ 5 h 10"/>
                <a:gd name="T22" fmla="*/ 6 w 45"/>
                <a:gd name="T23" fmla="*/ 5 h 10"/>
                <a:gd name="T24" fmla="*/ 10 w 45"/>
                <a:gd name="T25" fmla="*/ 5 h 10"/>
                <a:gd name="T26" fmla="*/ 13 w 45"/>
                <a:gd name="T27" fmla="*/ 5 h 10"/>
                <a:gd name="T28" fmla="*/ 17 w 45"/>
                <a:gd name="T29" fmla="*/ 3 h 10"/>
                <a:gd name="T30" fmla="*/ 20 w 45"/>
                <a:gd name="T31" fmla="*/ 1 h 10"/>
                <a:gd name="T32" fmla="*/ 22 w 45"/>
                <a:gd name="T33" fmla="*/ 0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11" name="Freeform 248"/>
            <p:cNvSpPr>
              <a:spLocks/>
            </p:cNvSpPr>
            <p:nvPr/>
          </p:nvSpPr>
          <p:spPr bwMode="auto">
            <a:xfrm>
              <a:off x="2663" y="2184"/>
              <a:ext cx="35" cy="30"/>
            </a:xfrm>
            <a:custGeom>
              <a:avLst/>
              <a:gdLst>
                <a:gd name="T0" fmla="*/ 17 w 42"/>
                <a:gd name="T1" fmla="*/ 21 h 33"/>
                <a:gd name="T2" fmla="*/ 15 w 42"/>
                <a:gd name="T3" fmla="*/ 19 h 33"/>
                <a:gd name="T4" fmla="*/ 12 w 42"/>
                <a:gd name="T5" fmla="*/ 17 h 33"/>
                <a:gd name="T6" fmla="*/ 9 w 42"/>
                <a:gd name="T7" fmla="*/ 14 h 33"/>
                <a:gd name="T8" fmla="*/ 6 w 42"/>
                <a:gd name="T9" fmla="*/ 11 h 33"/>
                <a:gd name="T10" fmla="*/ 3 w 42"/>
                <a:gd name="T11" fmla="*/ 7 h 33"/>
                <a:gd name="T12" fmla="*/ 3 w 42"/>
                <a:gd name="T13" fmla="*/ 5 h 33"/>
                <a:gd name="T14" fmla="*/ 0 w 42"/>
                <a:gd name="T15" fmla="*/ 2 h 33"/>
                <a:gd name="T16" fmla="*/ 1 w 42"/>
                <a:gd name="T17" fmla="*/ 0 h 33"/>
                <a:gd name="T18" fmla="*/ 3 w 42"/>
                <a:gd name="T19" fmla="*/ 0 h 33"/>
                <a:gd name="T20" fmla="*/ 4 w 42"/>
                <a:gd name="T21" fmla="*/ 2 h 33"/>
                <a:gd name="T22" fmla="*/ 7 w 42"/>
                <a:gd name="T23" fmla="*/ 5 h 33"/>
                <a:gd name="T24" fmla="*/ 9 w 42"/>
                <a:gd name="T25" fmla="*/ 8 h 33"/>
                <a:gd name="T26" fmla="*/ 11 w 42"/>
                <a:gd name="T27" fmla="*/ 12 h 33"/>
                <a:gd name="T28" fmla="*/ 13 w 42"/>
                <a:gd name="T29" fmla="*/ 15 h 33"/>
                <a:gd name="T30" fmla="*/ 16 w 42"/>
                <a:gd name="T31" fmla="*/ 19 h 33"/>
                <a:gd name="T32" fmla="*/ 17 w 42"/>
                <a:gd name="T33" fmla="*/ 2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12" name="Freeform 249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31 h 58"/>
                <a:gd name="T2" fmla="*/ 1 w 13"/>
                <a:gd name="T3" fmla="*/ 23 h 58"/>
                <a:gd name="T4" fmla="*/ 0 w 13"/>
                <a:gd name="T5" fmla="*/ 13 h 58"/>
                <a:gd name="T6" fmla="*/ 2 w 13"/>
                <a:gd name="T7" fmla="*/ 4 h 58"/>
                <a:gd name="T8" fmla="*/ 6 w 13"/>
                <a:gd name="T9" fmla="*/ 0 h 58"/>
                <a:gd name="T10" fmla="*/ 8 w 13"/>
                <a:gd name="T11" fmla="*/ 4 h 58"/>
                <a:gd name="T12" fmla="*/ 6 w 13"/>
                <a:gd name="T13" fmla="*/ 12 h 58"/>
                <a:gd name="T14" fmla="*/ 6 w 13"/>
                <a:gd name="T15" fmla="*/ 23 h 58"/>
                <a:gd name="T16" fmla="*/ 2 w 13"/>
                <a:gd name="T17" fmla="*/ 31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13" name="Freeform 250"/>
            <p:cNvSpPr>
              <a:spLocks/>
            </p:cNvSpPr>
            <p:nvPr/>
          </p:nvSpPr>
          <p:spPr bwMode="auto">
            <a:xfrm>
              <a:off x="2893" y="2196"/>
              <a:ext cx="17" cy="50"/>
            </a:xfrm>
            <a:custGeom>
              <a:avLst/>
              <a:gdLst>
                <a:gd name="T0" fmla="*/ 0 w 18"/>
                <a:gd name="T1" fmla="*/ 34 h 55"/>
                <a:gd name="T2" fmla="*/ 1 w 18"/>
                <a:gd name="T3" fmla="*/ 25 h 55"/>
                <a:gd name="T4" fmla="*/ 3 w 18"/>
                <a:gd name="T5" fmla="*/ 15 h 55"/>
                <a:gd name="T6" fmla="*/ 9 w 18"/>
                <a:gd name="T7" fmla="*/ 5 h 55"/>
                <a:gd name="T8" fmla="*/ 11 w 18"/>
                <a:gd name="T9" fmla="*/ 0 h 55"/>
                <a:gd name="T10" fmla="*/ 13 w 18"/>
                <a:gd name="T11" fmla="*/ 5 h 55"/>
                <a:gd name="T12" fmla="*/ 9 w 18"/>
                <a:gd name="T13" fmla="*/ 15 h 55"/>
                <a:gd name="T14" fmla="*/ 6 w 18"/>
                <a:gd name="T15" fmla="*/ 27 h 55"/>
                <a:gd name="T16" fmla="*/ 0 w 18"/>
                <a:gd name="T17" fmla="*/ 34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14" name="Freeform 251"/>
            <p:cNvSpPr>
              <a:spLocks/>
            </p:cNvSpPr>
            <p:nvPr/>
          </p:nvSpPr>
          <p:spPr bwMode="auto">
            <a:xfrm>
              <a:off x="2854" y="2174"/>
              <a:ext cx="10" cy="47"/>
            </a:xfrm>
            <a:custGeom>
              <a:avLst/>
              <a:gdLst>
                <a:gd name="T0" fmla="*/ 3 w 12"/>
                <a:gd name="T1" fmla="*/ 27 h 54"/>
                <a:gd name="T2" fmla="*/ 2 w 12"/>
                <a:gd name="T3" fmla="*/ 23 h 54"/>
                <a:gd name="T4" fmla="*/ 0 w 12"/>
                <a:gd name="T5" fmla="*/ 14 h 54"/>
                <a:gd name="T6" fmla="*/ 1 w 12"/>
                <a:gd name="T7" fmla="*/ 5 h 54"/>
                <a:gd name="T8" fmla="*/ 3 w 12"/>
                <a:gd name="T9" fmla="*/ 0 h 54"/>
                <a:gd name="T10" fmla="*/ 5 w 12"/>
                <a:gd name="T11" fmla="*/ 3 h 54"/>
                <a:gd name="T12" fmla="*/ 4 w 12"/>
                <a:gd name="T13" fmla="*/ 10 h 54"/>
                <a:gd name="T14" fmla="*/ 3 w 12"/>
                <a:gd name="T15" fmla="*/ 19 h 54"/>
                <a:gd name="T16" fmla="*/ 3 w 12"/>
                <a:gd name="T17" fmla="*/ 27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15" name="Freeform 252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14 w 19"/>
                <a:gd name="T1" fmla="*/ 34 h 62"/>
                <a:gd name="T2" fmla="*/ 9 w 19"/>
                <a:gd name="T3" fmla="*/ 25 h 62"/>
                <a:gd name="T4" fmla="*/ 3 w 19"/>
                <a:gd name="T5" fmla="*/ 14 h 62"/>
                <a:gd name="T6" fmla="*/ 0 w 19"/>
                <a:gd name="T7" fmla="*/ 4 h 62"/>
                <a:gd name="T8" fmla="*/ 4 w 19"/>
                <a:gd name="T9" fmla="*/ 0 h 62"/>
                <a:gd name="T10" fmla="*/ 9 w 19"/>
                <a:gd name="T11" fmla="*/ 4 h 62"/>
                <a:gd name="T12" fmla="*/ 10 w 19"/>
                <a:gd name="T13" fmla="*/ 14 h 62"/>
                <a:gd name="T14" fmla="*/ 11 w 19"/>
                <a:gd name="T15" fmla="*/ 26 h 62"/>
                <a:gd name="T16" fmla="*/ 14 w 19"/>
                <a:gd name="T17" fmla="*/ 34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16" name="Freeform 253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13 w 21"/>
                <a:gd name="T1" fmla="*/ 33 h 70"/>
                <a:gd name="T2" fmla="*/ 8 w 21"/>
                <a:gd name="T3" fmla="*/ 24 h 70"/>
                <a:gd name="T4" fmla="*/ 5 w 21"/>
                <a:gd name="T5" fmla="*/ 13 h 70"/>
                <a:gd name="T6" fmla="*/ 0 w 21"/>
                <a:gd name="T7" fmla="*/ 3 h 70"/>
                <a:gd name="T8" fmla="*/ 3 w 21"/>
                <a:gd name="T9" fmla="*/ 0 h 70"/>
                <a:gd name="T10" fmla="*/ 6 w 21"/>
                <a:gd name="T11" fmla="*/ 5 h 70"/>
                <a:gd name="T12" fmla="*/ 10 w 21"/>
                <a:gd name="T13" fmla="*/ 15 h 70"/>
                <a:gd name="T14" fmla="*/ 12 w 21"/>
                <a:gd name="T15" fmla="*/ 25 h 70"/>
                <a:gd name="T16" fmla="*/ 13 w 21"/>
                <a:gd name="T17" fmla="*/ 33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17" name="Freeform 254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18 w 37"/>
                <a:gd name="T1" fmla="*/ 43 h 72"/>
                <a:gd name="T2" fmla="*/ 15 w 37"/>
                <a:gd name="T3" fmla="*/ 39 h 72"/>
                <a:gd name="T4" fmla="*/ 12 w 37"/>
                <a:gd name="T5" fmla="*/ 34 h 72"/>
                <a:gd name="T6" fmla="*/ 8 w 37"/>
                <a:gd name="T7" fmla="*/ 27 h 72"/>
                <a:gd name="T8" fmla="*/ 5 w 37"/>
                <a:gd name="T9" fmla="*/ 20 h 72"/>
                <a:gd name="T10" fmla="*/ 3 w 37"/>
                <a:gd name="T11" fmla="*/ 13 h 72"/>
                <a:gd name="T12" fmla="*/ 1 w 37"/>
                <a:gd name="T13" fmla="*/ 6 h 72"/>
                <a:gd name="T14" fmla="*/ 0 w 37"/>
                <a:gd name="T15" fmla="*/ 3 h 72"/>
                <a:gd name="T16" fmla="*/ 2 w 37"/>
                <a:gd name="T17" fmla="*/ 0 h 72"/>
                <a:gd name="T18" fmla="*/ 3 w 37"/>
                <a:gd name="T19" fmla="*/ 1 h 72"/>
                <a:gd name="T20" fmla="*/ 5 w 37"/>
                <a:gd name="T21" fmla="*/ 5 h 72"/>
                <a:gd name="T22" fmla="*/ 8 w 37"/>
                <a:gd name="T23" fmla="*/ 11 h 72"/>
                <a:gd name="T24" fmla="*/ 9 w 37"/>
                <a:gd name="T25" fmla="*/ 19 h 72"/>
                <a:gd name="T26" fmla="*/ 12 w 37"/>
                <a:gd name="T27" fmla="*/ 27 h 72"/>
                <a:gd name="T28" fmla="*/ 14 w 37"/>
                <a:gd name="T29" fmla="*/ 34 h 72"/>
                <a:gd name="T30" fmla="*/ 16 w 37"/>
                <a:gd name="T31" fmla="*/ 40 h 72"/>
                <a:gd name="T32" fmla="*/ 18 w 37"/>
                <a:gd name="T33" fmla="*/ 43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18" name="Freeform 255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19 w 44"/>
                <a:gd name="T1" fmla="*/ 33 h 68"/>
                <a:gd name="T2" fmla="*/ 16 w 44"/>
                <a:gd name="T3" fmla="*/ 31 h 68"/>
                <a:gd name="T4" fmla="*/ 13 w 44"/>
                <a:gd name="T5" fmla="*/ 27 h 68"/>
                <a:gd name="T6" fmla="*/ 9 w 44"/>
                <a:gd name="T7" fmla="*/ 22 h 68"/>
                <a:gd name="T8" fmla="*/ 6 w 44"/>
                <a:gd name="T9" fmla="*/ 16 h 68"/>
                <a:gd name="T10" fmla="*/ 3 w 44"/>
                <a:gd name="T11" fmla="*/ 10 h 68"/>
                <a:gd name="T12" fmla="*/ 3 w 44"/>
                <a:gd name="T13" fmla="*/ 6 h 68"/>
                <a:gd name="T14" fmla="*/ 0 w 44"/>
                <a:gd name="T15" fmla="*/ 3 h 68"/>
                <a:gd name="T16" fmla="*/ 3 w 44"/>
                <a:gd name="T17" fmla="*/ 0 h 68"/>
                <a:gd name="T18" fmla="*/ 3 w 44"/>
                <a:gd name="T19" fmla="*/ 1 h 68"/>
                <a:gd name="T20" fmla="*/ 6 w 44"/>
                <a:gd name="T21" fmla="*/ 3 h 68"/>
                <a:gd name="T22" fmla="*/ 8 w 44"/>
                <a:gd name="T23" fmla="*/ 9 h 68"/>
                <a:gd name="T24" fmla="*/ 10 w 44"/>
                <a:gd name="T25" fmla="*/ 15 h 68"/>
                <a:gd name="T26" fmla="*/ 13 w 44"/>
                <a:gd name="T27" fmla="*/ 21 h 68"/>
                <a:gd name="T28" fmla="*/ 15 w 44"/>
                <a:gd name="T29" fmla="*/ 27 h 68"/>
                <a:gd name="T30" fmla="*/ 17 w 44"/>
                <a:gd name="T31" fmla="*/ 32 h 68"/>
                <a:gd name="T32" fmla="*/ 19 w 44"/>
                <a:gd name="T33" fmla="*/ 33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19" name="Freeform 256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21 w 37"/>
                <a:gd name="T1" fmla="*/ 38 h 62"/>
                <a:gd name="T2" fmla="*/ 19 w 37"/>
                <a:gd name="T3" fmla="*/ 34 h 62"/>
                <a:gd name="T4" fmla="*/ 14 w 37"/>
                <a:gd name="T5" fmla="*/ 29 h 62"/>
                <a:gd name="T6" fmla="*/ 11 w 37"/>
                <a:gd name="T7" fmla="*/ 23 h 62"/>
                <a:gd name="T8" fmla="*/ 7 w 37"/>
                <a:gd name="T9" fmla="*/ 17 h 62"/>
                <a:gd name="T10" fmla="*/ 4 w 37"/>
                <a:gd name="T11" fmla="*/ 11 h 62"/>
                <a:gd name="T12" fmla="*/ 1 w 37"/>
                <a:gd name="T13" fmla="*/ 5 h 62"/>
                <a:gd name="T14" fmla="*/ 0 w 37"/>
                <a:gd name="T15" fmla="*/ 3 h 62"/>
                <a:gd name="T16" fmla="*/ 2 w 37"/>
                <a:gd name="T17" fmla="*/ 0 h 62"/>
                <a:gd name="T18" fmla="*/ 4 w 37"/>
                <a:gd name="T19" fmla="*/ 2 h 62"/>
                <a:gd name="T20" fmla="*/ 8 w 37"/>
                <a:gd name="T21" fmla="*/ 5 h 62"/>
                <a:gd name="T22" fmla="*/ 11 w 37"/>
                <a:gd name="T23" fmla="*/ 11 h 62"/>
                <a:gd name="T24" fmla="*/ 13 w 37"/>
                <a:gd name="T25" fmla="*/ 17 h 62"/>
                <a:gd name="T26" fmla="*/ 16 w 37"/>
                <a:gd name="T27" fmla="*/ 23 h 62"/>
                <a:gd name="T28" fmla="*/ 18 w 37"/>
                <a:gd name="T29" fmla="*/ 30 h 62"/>
                <a:gd name="T30" fmla="*/ 20 w 37"/>
                <a:gd name="T31" fmla="*/ 34 h 62"/>
                <a:gd name="T32" fmla="*/ 21 w 37"/>
                <a:gd name="T33" fmla="*/ 38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20" name="Freeform 257"/>
            <p:cNvSpPr>
              <a:spLocks/>
            </p:cNvSpPr>
            <p:nvPr/>
          </p:nvSpPr>
          <p:spPr bwMode="auto">
            <a:xfrm>
              <a:off x="2742" y="2200"/>
              <a:ext cx="49" cy="79"/>
            </a:xfrm>
            <a:custGeom>
              <a:avLst/>
              <a:gdLst>
                <a:gd name="T0" fmla="*/ 1 w 58"/>
                <a:gd name="T1" fmla="*/ 47 h 90"/>
                <a:gd name="T2" fmla="*/ 0 w 58"/>
                <a:gd name="T3" fmla="*/ 45 h 90"/>
                <a:gd name="T4" fmla="*/ 3 w 58"/>
                <a:gd name="T5" fmla="*/ 40 h 90"/>
                <a:gd name="T6" fmla="*/ 4 w 58"/>
                <a:gd name="T7" fmla="*/ 32 h 90"/>
                <a:gd name="T8" fmla="*/ 7 w 58"/>
                <a:gd name="T9" fmla="*/ 25 h 90"/>
                <a:gd name="T10" fmla="*/ 12 w 58"/>
                <a:gd name="T11" fmla="*/ 17 h 90"/>
                <a:gd name="T12" fmla="*/ 16 w 58"/>
                <a:gd name="T13" fmla="*/ 10 h 90"/>
                <a:gd name="T14" fmla="*/ 21 w 58"/>
                <a:gd name="T15" fmla="*/ 4 h 90"/>
                <a:gd name="T16" fmla="*/ 25 w 58"/>
                <a:gd name="T17" fmla="*/ 0 h 90"/>
                <a:gd name="T18" fmla="*/ 24 w 58"/>
                <a:gd name="T19" fmla="*/ 4 h 90"/>
                <a:gd name="T20" fmla="*/ 21 w 58"/>
                <a:gd name="T21" fmla="*/ 10 h 90"/>
                <a:gd name="T22" fmla="*/ 17 w 58"/>
                <a:gd name="T23" fmla="*/ 18 h 90"/>
                <a:gd name="T24" fmla="*/ 13 w 58"/>
                <a:gd name="T25" fmla="*/ 26 h 90"/>
                <a:gd name="T26" fmla="*/ 9 w 58"/>
                <a:gd name="T27" fmla="*/ 35 h 90"/>
                <a:gd name="T28" fmla="*/ 5 w 58"/>
                <a:gd name="T29" fmla="*/ 41 h 90"/>
                <a:gd name="T30" fmla="*/ 3 w 58"/>
                <a:gd name="T31" fmla="*/ 47 h 90"/>
                <a:gd name="T32" fmla="*/ 1 w 58"/>
                <a:gd name="T33" fmla="*/ 47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21" name="Freeform 258"/>
            <p:cNvSpPr>
              <a:spLocks/>
            </p:cNvSpPr>
            <p:nvPr/>
          </p:nvSpPr>
          <p:spPr bwMode="auto">
            <a:xfrm>
              <a:off x="2708" y="2203"/>
              <a:ext cx="42" cy="62"/>
            </a:xfrm>
            <a:custGeom>
              <a:avLst/>
              <a:gdLst>
                <a:gd name="T0" fmla="*/ 0 w 48"/>
                <a:gd name="T1" fmla="*/ 38 h 70"/>
                <a:gd name="T2" fmla="*/ 0 w 48"/>
                <a:gd name="T3" fmla="*/ 36 h 70"/>
                <a:gd name="T4" fmla="*/ 2 w 48"/>
                <a:gd name="T5" fmla="*/ 33 h 70"/>
                <a:gd name="T6" fmla="*/ 4 w 48"/>
                <a:gd name="T7" fmla="*/ 27 h 70"/>
                <a:gd name="T8" fmla="*/ 7 w 48"/>
                <a:gd name="T9" fmla="*/ 21 h 70"/>
                <a:gd name="T10" fmla="*/ 11 w 48"/>
                <a:gd name="T11" fmla="*/ 14 h 70"/>
                <a:gd name="T12" fmla="*/ 15 w 48"/>
                <a:gd name="T13" fmla="*/ 9 h 70"/>
                <a:gd name="T14" fmla="*/ 19 w 48"/>
                <a:gd name="T15" fmla="*/ 4 h 70"/>
                <a:gd name="T16" fmla="*/ 25 w 48"/>
                <a:gd name="T17" fmla="*/ 0 h 70"/>
                <a:gd name="T18" fmla="*/ 22 w 48"/>
                <a:gd name="T19" fmla="*/ 4 h 70"/>
                <a:gd name="T20" fmla="*/ 19 w 48"/>
                <a:gd name="T21" fmla="*/ 10 h 70"/>
                <a:gd name="T22" fmla="*/ 15 w 48"/>
                <a:gd name="T23" fmla="*/ 17 h 70"/>
                <a:gd name="T24" fmla="*/ 11 w 48"/>
                <a:gd name="T25" fmla="*/ 24 h 70"/>
                <a:gd name="T26" fmla="*/ 8 w 48"/>
                <a:gd name="T27" fmla="*/ 30 h 70"/>
                <a:gd name="T28" fmla="*/ 4 w 48"/>
                <a:gd name="T29" fmla="*/ 35 h 70"/>
                <a:gd name="T30" fmla="*/ 4 w 48"/>
                <a:gd name="T31" fmla="*/ 38 h 70"/>
                <a:gd name="T32" fmla="*/ 0 w 48"/>
                <a:gd name="T33" fmla="*/ 3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22" name="Freeform 259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22 w 44"/>
                <a:gd name="T1" fmla="*/ 36 h 68"/>
                <a:gd name="T2" fmla="*/ 19 w 44"/>
                <a:gd name="T3" fmla="*/ 34 h 68"/>
                <a:gd name="T4" fmla="*/ 15 w 44"/>
                <a:gd name="T5" fmla="*/ 29 h 68"/>
                <a:gd name="T6" fmla="*/ 11 w 44"/>
                <a:gd name="T7" fmla="*/ 23 h 68"/>
                <a:gd name="T8" fmla="*/ 8 w 44"/>
                <a:gd name="T9" fmla="*/ 17 h 68"/>
                <a:gd name="T10" fmla="*/ 3 w 44"/>
                <a:gd name="T11" fmla="*/ 11 h 68"/>
                <a:gd name="T12" fmla="*/ 2 w 44"/>
                <a:gd name="T13" fmla="*/ 6 h 68"/>
                <a:gd name="T14" fmla="*/ 0 w 44"/>
                <a:gd name="T15" fmla="*/ 3 h 68"/>
                <a:gd name="T16" fmla="*/ 2 w 44"/>
                <a:gd name="T17" fmla="*/ 0 h 68"/>
                <a:gd name="T18" fmla="*/ 3 w 44"/>
                <a:gd name="T19" fmla="*/ 1 h 68"/>
                <a:gd name="T20" fmla="*/ 7 w 44"/>
                <a:gd name="T21" fmla="*/ 4 h 68"/>
                <a:gd name="T22" fmla="*/ 9 w 44"/>
                <a:gd name="T23" fmla="*/ 9 h 68"/>
                <a:gd name="T24" fmla="*/ 12 w 44"/>
                <a:gd name="T25" fmla="*/ 16 h 68"/>
                <a:gd name="T26" fmla="*/ 15 w 44"/>
                <a:gd name="T27" fmla="*/ 23 h 68"/>
                <a:gd name="T28" fmla="*/ 17 w 44"/>
                <a:gd name="T29" fmla="*/ 29 h 68"/>
                <a:gd name="T30" fmla="*/ 19 w 44"/>
                <a:gd name="T31" fmla="*/ 34 h 68"/>
                <a:gd name="T32" fmla="*/ 22 w 44"/>
                <a:gd name="T33" fmla="*/ 36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23" name="Freeform 260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16 w 173"/>
                <a:gd name="T1" fmla="*/ 22 h 178"/>
                <a:gd name="T2" fmla="*/ 8 w 173"/>
                <a:gd name="T3" fmla="*/ 30 h 178"/>
                <a:gd name="T4" fmla="*/ 11 w 173"/>
                <a:gd name="T5" fmla="*/ 43 h 178"/>
                <a:gd name="T6" fmla="*/ 21 w 173"/>
                <a:gd name="T7" fmla="*/ 44 h 178"/>
                <a:gd name="T8" fmla="*/ 26 w 173"/>
                <a:gd name="T9" fmla="*/ 46 h 178"/>
                <a:gd name="T10" fmla="*/ 31 w 173"/>
                <a:gd name="T11" fmla="*/ 53 h 178"/>
                <a:gd name="T12" fmla="*/ 26 w 173"/>
                <a:gd name="T13" fmla="*/ 53 h 178"/>
                <a:gd name="T14" fmla="*/ 19 w 173"/>
                <a:gd name="T15" fmla="*/ 52 h 178"/>
                <a:gd name="T16" fmla="*/ 15 w 173"/>
                <a:gd name="T17" fmla="*/ 46 h 178"/>
                <a:gd name="T18" fmla="*/ 3 w 173"/>
                <a:gd name="T19" fmla="*/ 49 h 178"/>
                <a:gd name="T20" fmla="*/ 0 w 173"/>
                <a:gd name="T21" fmla="*/ 60 h 178"/>
                <a:gd name="T22" fmla="*/ 3 w 173"/>
                <a:gd name="T23" fmla="*/ 67 h 178"/>
                <a:gd name="T24" fmla="*/ 8 w 173"/>
                <a:gd name="T25" fmla="*/ 71 h 178"/>
                <a:gd name="T26" fmla="*/ 16 w 173"/>
                <a:gd name="T27" fmla="*/ 71 h 178"/>
                <a:gd name="T28" fmla="*/ 21 w 173"/>
                <a:gd name="T29" fmla="*/ 68 h 178"/>
                <a:gd name="T30" fmla="*/ 29 w 173"/>
                <a:gd name="T31" fmla="*/ 67 h 178"/>
                <a:gd name="T32" fmla="*/ 21 w 173"/>
                <a:gd name="T33" fmla="*/ 78 h 178"/>
                <a:gd name="T34" fmla="*/ 23 w 173"/>
                <a:gd name="T35" fmla="*/ 90 h 178"/>
                <a:gd name="T36" fmla="*/ 30 w 173"/>
                <a:gd name="T37" fmla="*/ 91 h 178"/>
                <a:gd name="T38" fmla="*/ 38 w 173"/>
                <a:gd name="T39" fmla="*/ 89 h 178"/>
                <a:gd name="T40" fmla="*/ 41 w 173"/>
                <a:gd name="T41" fmla="*/ 78 h 178"/>
                <a:gd name="T42" fmla="*/ 38 w 173"/>
                <a:gd name="T43" fmla="*/ 68 h 178"/>
                <a:gd name="T44" fmla="*/ 39 w 173"/>
                <a:gd name="T45" fmla="*/ 65 h 178"/>
                <a:gd name="T46" fmla="*/ 43 w 173"/>
                <a:gd name="T47" fmla="*/ 69 h 178"/>
                <a:gd name="T48" fmla="*/ 46 w 173"/>
                <a:gd name="T49" fmla="*/ 78 h 178"/>
                <a:gd name="T50" fmla="*/ 60 w 173"/>
                <a:gd name="T51" fmla="*/ 78 h 178"/>
                <a:gd name="T52" fmla="*/ 71 w 173"/>
                <a:gd name="T53" fmla="*/ 82 h 178"/>
                <a:gd name="T54" fmla="*/ 80 w 173"/>
                <a:gd name="T55" fmla="*/ 74 h 178"/>
                <a:gd name="T56" fmla="*/ 82 w 173"/>
                <a:gd name="T57" fmla="*/ 68 h 178"/>
                <a:gd name="T58" fmla="*/ 81 w 173"/>
                <a:gd name="T59" fmla="*/ 65 h 178"/>
                <a:gd name="T60" fmla="*/ 69 w 173"/>
                <a:gd name="T61" fmla="*/ 59 h 178"/>
                <a:gd name="T62" fmla="*/ 61 w 173"/>
                <a:gd name="T63" fmla="*/ 57 h 178"/>
                <a:gd name="T64" fmla="*/ 65 w 173"/>
                <a:gd name="T65" fmla="*/ 48 h 178"/>
                <a:gd name="T66" fmla="*/ 75 w 173"/>
                <a:gd name="T67" fmla="*/ 44 h 178"/>
                <a:gd name="T68" fmla="*/ 86 w 173"/>
                <a:gd name="T69" fmla="*/ 38 h 178"/>
                <a:gd name="T70" fmla="*/ 86 w 173"/>
                <a:gd name="T71" fmla="*/ 27 h 178"/>
                <a:gd name="T72" fmla="*/ 76 w 173"/>
                <a:gd name="T73" fmla="*/ 20 h 178"/>
                <a:gd name="T74" fmla="*/ 65 w 173"/>
                <a:gd name="T75" fmla="*/ 26 h 178"/>
                <a:gd name="T76" fmla="*/ 65 w 173"/>
                <a:gd name="T77" fmla="*/ 33 h 178"/>
                <a:gd name="T78" fmla="*/ 57 w 173"/>
                <a:gd name="T79" fmla="*/ 41 h 178"/>
                <a:gd name="T80" fmla="*/ 52 w 173"/>
                <a:gd name="T81" fmla="*/ 40 h 178"/>
                <a:gd name="T82" fmla="*/ 51 w 173"/>
                <a:gd name="T83" fmla="*/ 35 h 178"/>
                <a:gd name="T84" fmla="*/ 53 w 173"/>
                <a:gd name="T85" fmla="*/ 25 h 178"/>
                <a:gd name="T86" fmla="*/ 62 w 173"/>
                <a:gd name="T87" fmla="*/ 14 h 178"/>
                <a:gd name="T88" fmla="*/ 57 w 173"/>
                <a:gd name="T89" fmla="*/ 4 h 178"/>
                <a:gd name="T90" fmla="*/ 45 w 173"/>
                <a:gd name="T91" fmla="*/ 1 h 178"/>
                <a:gd name="T92" fmla="*/ 38 w 173"/>
                <a:gd name="T93" fmla="*/ 7 h 178"/>
                <a:gd name="T94" fmla="*/ 34 w 173"/>
                <a:gd name="T95" fmla="*/ 11 h 178"/>
                <a:gd name="T96" fmla="*/ 38 w 173"/>
                <a:gd name="T97" fmla="*/ 20 h 178"/>
                <a:gd name="T98" fmla="*/ 43 w 173"/>
                <a:gd name="T99" fmla="*/ 28 h 178"/>
                <a:gd name="T100" fmla="*/ 42 w 173"/>
                <a:gd name="T101" fmla="*/ 36 h 178"/>
                <a:gd name="T102" fmla="*/ 38 w 173"/>
                <a:gd name="T103" fmla="*/ 39 h 178"/>
                <a:gd name="T104" fmla="*/ 32 w 173"/>
                <a:gd name="T105" fmla="*/ 28 h 1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24" name="Freeform 261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89 w 179"/>
                <a:gd name="T1" fmla="*/ 0 h 309"/>
                <a:gd name="T2" fmla="*/ 81 w 179"/>
                <a:gd name="T3" fmla="*/ 10 h 309"/>
                <a:gd name="T4" fmla="*/ 74 w 179"/>
                <a:gd name="T5" fmla="*/ 18 h 309"/>
                <a:gd name="T6" fmla="*/ 64 w 179"/>
                <a:gd name="T7" fmla="*/ 26 h 309"/>
                <a:gd name="T8" fmla="*/ 55 w 179"/>
                <a:gd name="T9" fmla="*/ 31 h 309"/>
                <a:gd name="T10" fmla="*/ 44 w 179"/>
                <a:gd name="T11" fmla="*/ 34 h 309"/>
                <a:gd name="T12" fmla="*/ 35 w 179"/>
                <a:gd name="T13" fmla="*/ 39 h 309"/>
                <a:gd name="T14" fmla="*/ 25 w 179"/>
                <a:gd name="T15" fmla="*/ 39 h 309"/>
                <a:gd name="T16" fmla="*/ 17 w 179"/>
                <a:gd name="T17" fmla="*/ 39 h 309"/>
                <a:gd name="T18" fmla="*/ 17 w 179"/>
                <a:gd name="T19" fmla="*/ 43 h 309"/>
                <a:gd name="T20" fmla="*/ 17 w 179"/>
                <a:gd name="T21" fmla="*/ 46 h 309"/>
                <a:gd name="T22" fmla="*/ 17 w 179"/>
                <a:gd name="T23" fmla="*/ 51 h 309"/>
                <a:gd name="T24" fmla="*/ 15 w 179"/>
                <a:gd name="T25" fmla="*/ 56 h 309"/>
                <a:gd name="T26" fmla="*/ 13 w 179"/>
                <a:gd name="T27" fmla="*/ 61 h 309"/>
                <a:gd name="T28" fmla="*/ 10 w 179"/>
                <a:gd name="T29" fmla="*/ 66 h 309"/>
                <a:gd name="T30" fmla="*/ 6 w 179"/>
                <a:gd name="T31" fmla="*/ 69 h 309"/>
                <a:gd name="T32" fmla="*/ 0 w 179"/>
                <a:gd name="T33" fmla="*/ 72 h 309"/>
                <a:gd name="T34" fmla="*/ 6 w 179"/>
                <a:gd name="T35" fmla="*/ 81 h 309"/>
                <a:gd name="T36" fmla="*/ 10 w 179"/>
                <a:gd name="T37" fmla="*/ 94 h 309"/>
                <a:gd name="T38" fmla="*/ 10 w 179"/>
                <a:gd name="T39" fmla="*/ 107 h 309"/>
                <a:gd name="T40" fmla="*/ 6 w 179"/>
                <a:gd name="T41" fmla="*/ 118 h 309"/>
                <a:gd name="T42" fmla="*/ 10 w 179"/>
                <a:gd name="T43" fmla="*/ 119 h 309"/>
                <a:gd name="T44" fmla="*/ 15 w 179"/>
                <a:gd name="T45" fmla="*/ 122 h 309"/>
                <a:gd name="T46" fmla="*/ 21 w 179"/>
                <a:gd name="T47" fmla="*/ 125 h 309"/>
                <a:gd name="T48" fmla="*/ 25 w 179"/>
                <a:gd name="T49" fmla="*/ 128 h 309"/>
                <a:gd name="T50" fmla="*/ 31 w 179"/>
                <a:gd name="T51" fmla="*/ 135 h 309"/>
                <a:gd name="T52" fmla="*/ 37 w 179"/>
                <a:gd name="T53" fmla="*/ 141 h 309"/>
                <a:gd name="T54" fmla="*/ 40 w 179"/>
                <a:gd name="T55" fmla="*/ 148 h 309"/>
                <a:gd name="T56" fmla="*/ 44 w 179"/>
                <a:gd name="T57" fmla="*/ 157 h 309"/>
                <a:gd name="T58" fmla="*/ 44 w 179"/>
                <a:gd name="T59" fmla="*/ 152 h 309"/>
                <a:gd name="T60" fmla="*/ 49 w 179"/>
                <a:gd name="T61" fmla="*/ 145 h 309"/>
                <a:gd name="T62" fmla="*/ 52 w 179"/>
                <a:gd name="T63" fmla="*/ 140 h 309"/>
                <a:gd name="T64" fmla="*/ 56 w 179"/>
                <a:gd name="T65" fmla="*/ 135 h 309"/>
                <a:gd name="T66" fmla="*/ 62 w 179"/>
                <a:gd name="T67" fmla="*/ 130 h 309"/>
                <a:gd name="T68" fmla="*/ 68 w 179"/>
                <a:gd name="T69" fmla="*/ 126 h 309"/>
                <a:gd name="T70" fmla="*/ 74 w 179"/>
                <a:gd name="T71" fmla="*/ 123 h 309"/>
                <a:gd name="T72" fmla="*/ 80 w 179"/>
                <a:gd name="T73" fmla="*/ 122 h 309"/>
                <a:gd name="T74" fmla="*/ 78 w 179"/>
                <a:gd name="T75" fmla="*/ 114 h 309"/>
                <a:gd name="T76" fmla="*/ 75 w 179"/>
                <a:gd name="T77" fmla="*/ 106 h 309"/>
                <a:gd name="T78" fmla="*/ 76 w 179"/>
                <a:gd name="T79" fmla="*/ 95 h 309"/>
                <a:gd name="T80" fmla="*/ 83 w 179"/>
                <a:gd name="T81" fmla="*/ 86 h 309"/>
                <a:gd name="T82" fmla="*/ 78 w 179"/>
                <a:gd name="T83" fmla="*/ 69 h 309"/>
                <a:gd name="T84" fmla="*/ 75 w 179"/>
                <a:gd name="T85" fmla="*/ 52 h 309"/>
                <a:gd name="T86" fmla="*/ 76 w 179"/>
                <a:gd name="T87" fmla="*/ 38 h 309"/>
                <a:gd name="T88" fmla="*/ 79 w 179"/>
                <a:gd name="T89" fmla="*/ 26 h 309"/>
                <a:gd name="T90" fmla="*/ 80 w 179"/>
                <a:gd name="T91" fmla="*/ 20 h 309"/>
                <a:gd name="T92" fmla="*/ 84 w 179"/>
                <a:gd name="T93" fmla="*/ 14 h 309"/>
                <a:gd name="T94" fmla="*/ 86 w 179"/>
                <a:gd name="T95" fmla="*/ 8 h 309"/>
                <a:gd name="T96" fmla="*/ 89 w 179"/>
                <a:gd name="T97" fmla="*/ 4 h 309"/>
                <a:gd name="T98" fmla="*/ 91 w 179"/>
                <a:gd name="T99" fmla="*/ 3 h 309"/>
                <a:gd name="T100" fmla="*/ 91 w 179"/>
                <a:gd name="T101" fmla="*/ 3 h 309"/>
                <a:gd name="T102" fmla="*/ 90 w 179"/>
                <a:gd name="T103" fmla="*/ 3 h 309"/>
                <a:gd name="T104" fmla="*/ 89 w 179"/>
                <a:gd name="T105" fmla="*/ 2 h 309"/>
                <a:gd name="T106" fmla="*/ 89 w 179"/>
                <a:gd name="T107" fmla="*/ 0 h 30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25" name="Freeform 263"/>
            <p:cNvSpPr>
              <a:spLocks/>
            </p:cNvSpPr>
            <p:nvPr/>
          </p:nvSpPr>
          <p:spPr bwMode="auto">
            <a:xfrm>
              <a:off x="4404" y="1084"/>
              <a:ext cx="258" cy="316"/>
            </a:xfrm>
            <a:custGeom>
              <a:avLst/>
              <a:gdLst>
                <a:gd name="T0" fmla="*/ 130 w 293"/>
                <a:gd name="T1" fmla="*/ 89 h 361"/>
                <a:gd name="T2" fmla="*/ 111 w 293"/>
                <a:gd name="T3" fmla="*/ 92 h 361"/>
                <a:gd name="T4" fmla="*/ 85 w 293"/>
                <a:gd name="T5" fmla="*/ 100 h 361"/>
                <a:gd name="T6" fmla="*/ 60 w 293"/>
                <a:gd name="T7" fmla="*/ 121 h 361"/>
                <a:gd name="T8" fmla="*/ 48 w 293"/>
                <a:gd name="T9" fmla="*/ 147 h 361"/>
                <a:gd name="T10" fmla="*/ 42 w 293"/>
                <a:gd name="T11" fmla="*/ 162 h 361"/>
                <a:gd name="T12" fmla="*/ 37 w 293"/>
                <a:gd name="T13" fmla="*/ 171 h 361"/>
                <a:gd name="T14" fmla="*/ 33 w 293"/>
                <a:gd name="T15" fmla="*/ 178 h 361"/>
                <a:gd name="T16" fmla="*/ 25 w 293"/>
                <a:gd name="T17" fmla="*/ 179 h 361"/>
                <a:gd name="T18" fmla="*/ 16 w 293"/>
                <a:gd name="T19" fmla="*/ 181 h 361"/>
                <a:gd name="T20" fmla="*/ 9 w 293"/>
                <a:gd name="T21" fmla="*/ 182 h 361"/>
                <a:gd name="T22" fmla="*/ 4 w 293"/>
                <a:gd name="T23" fmla="*/ 185 h 361"/>
                <a:gd name="T24" fmla="*/ 1 w 293"/>
                <a:gd name="T25" fmla="*/ 186 h 361"/>
                <a:gd name="T26" fmla="*/ 0 w 293"/>
                <a:gd name="T27" fmla="*/ 183 h 361"/>
                <a:gd name="T28" fmla="*/ 12 w 293"/>
                <a:gd name="T29" fmla="*/ 177 h 361"/>
                <a:gd name="T30" fmla="*/ 29 w 293"/>
                <a:gd name="T31" fmla="*/ 158 h 361"/>
                <a:gd name="T32" fmla="*/ 37 w 293"/>
                <a:gd name="T33" fmla="*/ 137 h 361"/>
                <a:gd name="T34" fmla="*/ 37 w 293"/>
                <a:gd name="T35" fmla="*/ 116 h 361"/>
                <a:gd name="T36" fmla="*/ 37 w 293"/>
                <a:gd name="T37" fmla="*/ 104 h 361"/>
                <a:gd name="T38" fmla="*/ 34 w 293"/>
                <a:gd name="T39" fmla="*/ 89 h 361"/>
                <a:gd name="T40" fmla="*/ 37 w 293"/>
                <a:gd name="T41" fmla="*/ 78 h 361"/>
                <a:gd name="T42" fmla="*/ 48 w 293"/>
                <a:gd name="T43" fmla="*/ 71 h 361"/>
                <a:gd name="T44" fmla="*/ 60 w 293"/>
                <a:gd name="T45" fmla="*/ 58 h 361"/>
                <a:gd name="T46" fmla="*/ 63 w 293"/>
                <a:gd name="T47" fmla="*/ 40 h 361"/>
                <a:gd name="T48" fmla="*/ 68 w 293"/>
                <a:gd name="T49" fmla="*/ 32 h 361"/>
                <a:gd name="T50" fmla="*/ 87 w 293"/>
                <a:gd name="T51" fmla="*/ 27 h 361"/>
                <a:gd name="T52" fmla="*/ 106 w 293"/>
                <a:gd name="T53" fmla="*/ 18 h 361"/>
                <a:gd name="T54" fmla="*/ 122 w 293"/>
                <a:gd name="T55" fmla="*/ 7 h 361"/>
                <a:gd name="T56" fmla="*/ 126 w 293"/>
                <a:gd name="T57" fmla="*/ 8 h 361"/>
                <a:gd name="T58" fmla="*/ 129 w 293"/>
                <a:gd name="T59" fmla="*/ 25 h 361"/>
                <a:gd name="T60" fmla="*/ 135 w 293"/>
                <a:gd name="T61" fmla="*/ 42 h 361"/>
                <a:gd name="T62" fmla="*/ 148 w 293"/>
                <a:gd name="T63" fmla="*/ 57 h 361"/>
                <a:gd name="T64" fmla="*/ 151 w 293"/>
                <a:gd name="T65" fmla="*/ 62 h 361"/>
                <a:gd name="T66" fmla="*/ 140 w 293"/>
                <a:gd name="T67" fmla="*/ 66 h 361"/>
                <a:gd name="T68" fmla="*/ 133 w 293"/>
                <a:gd name="T69" fmla="*/ 73 h 361"/>
                <a:gd name="T70" fmla="*/ 133 w 293"/>
                <a:gd name="T71" fmla="*/ 83 h 3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26" name="Freeform 264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48 w 173"/>
                <a:gd name="T1" fmla="*/ 184 h 351"/>
                <a:gd name="T2" fmla="*/ 42 w 173"/>
                <a:gd name="T3" fmla="*/ 178 h 351"/>
                <a:gd name="T4" fmla="*/ 33 w 173"/>
                <a:gd name="T5" fmla="*/ 178 h 351"/>
                <a:gd name="T6" fmla="*/ 28 w 173"/>
                <a:gd name="T7" fmla="*/ 174 h 351"/>
                <a:gd name="T8" fmla="*/ 29 w 173"/>
                <a:gd name="T9" fmla="*/ 170 h 351"/>
                <a:gd name="T10" fmla="*/ 34 w 173"/>
                <a:gd name="T11" fmla="*/ 165 h 351"/>
                <a:gd name="T12" fmla="*/ 43 w 173"/>
                <a:gd name="T13" fmla="*/ 163 h 351"/>
                <a:gd name="T14" fmla="*/ 50 w 173"/>
                <a:gd name="T15" fmla="*/ 159 h 351"/>
                <a:gd name="T16" fmla="*/ 54 w 173"/>
                <a:gd name="T17" fmla="*/ 153 h 351"/>
                <a:gd name="T18" fmla="*/ 55 w 173"/>
                <a:gd name="T19" fmla="*/ 151 h 351"/>
                <a:gd name="T20" fmla="*/ 54 w 173"/>
                <a:gd name="T21" fmla="*/ 147 h 351"/>
                <a:gd name="T22" fmla="*/ 52 w 173"/>
                <a:gd name="T23" fmla="*/ 143 h 351"/>
                <a:gd name="T24" fmla="*/ 48 w 173"/>
                <a:gd name="T25" fmla="*/ 139 h 351"/>
                <a:gd name="T26" fmla="*/ 39 w 173"/>
                <a:gd name="T27" fmla="*/ 139 h 351"/>
                <a:gd name="T28" fmla="*/ 33 w 173"/>
                <a:gd name="T29" fmla="*/ 143 h 351"/>
                <a:gd name="T30" fmla="*/ 32 w 173"/>
                <a:gd name="T31" fmla="*/ 148 h 351"/>
                <a:gd name="T32" fmla="*/ 30 w 173"/>
                <a:gd name="T33" fmla="*/ 155 h 351"/>
                <a:gd name="T34" fmla="*/ 24 w 173"/>
                <a:gd name="T35" fmla="*/ 160 h 351"/>
                <a:gd name="T36" fmla="*/ 21 w 173"/>
                <a:gd name="T37" fmla="*/ 160 h 351"/>
                <a:gd name="T38" fmla="*/ 18 w 173"/>
                <a:gd name="T39" fmla="*/ 158 h 351"/>
                <a:gd name="T40" fmla="*/ 18 w 173"/>
                <a:gd name="T41" fmla="*/ 152 h 351"/>
                <a:gd name="T42" fmla="*/ 20 w 173"/>
                <a:gd name="T43" fmla="*/ 146 h 351"/>
                <a:gd name="T44" fmla="*/ 24 w 173"/>
                <a:gd name="T45" fmla="*/ 140 h 351"/>
                <a:gd name="T46" fmla="*/ 28 w 173"/>
                <a:gd name="T47" fmla="*/ 134 h 351"/>
                <a:gd name="T48" fmla="*/ 29 w 173"/>
                <a:gd name="T49" fmla="*/ 130 h 351"/>
                <a:gd name="T50" fmla="*/ 29 w 173"/>
                <a:gd name="T51" fmla="*/ 129 h 351"/>
                <a:gd name="T52" fmla="*/ 27 w 173"/>
                <a:gd name="T53" fmla="*/ 124 h 351"/>
                <a:gd name="T54" fmla="*/ 23 w 173"/>
                <a:gd name="T55" fmla="*/ 120 h 351"/>
                <a:gd name="T56" fmla="*/ 16 w 173"/>
                <a:gd name="T57" fmla="*/ 117 h 351"/>
                <a:gd name="T58" fmla="*/ 12 w 173"/>
                <a:gd name="T59" fmla="*/ 119 h 351"/>
                <a:gd name="T60" fmla="*/ 9 w 173"/>
                <a:gd name="T61" fmla="*/ 121 h 351"/>
                <a:gd name="T62" fmla="*/ 6 w 173"/>
                <a:gd name="T63" fmla="*/ 122 h 351"/>
                <a:gd name="T64" fmla="*/ 0 w 173"/>
                <a:gd name="T65" fmla="*/ 107 h 351"/>
                <a:gd name="T66" fmla="*/ 8 w 173"/>
                <a:gd name="T67" fmla="*/ 70 h 351"/>
                <a:gd name="T68" fmla="*/ 32 w 173"/>
                <a:gd name="T69" fmla="*/ 37 h 351"/>
                <a:gd name="T70" fmla="*/ 62 w 173"/>
                <a:gd name="T71" fmla="*/ 13 h 351"/>
                <a:gd name="T72" fmla="*/ 76 w 173"/>
                <a:gd name="T73" fmla="*/ 5 h 351"/>
                <a:gd name="T74" fmla="*/ 81 w 173"/>
                <a:gd name="T75" fmla="*/ 4 h 351"/>
                <a:gd name="T76" fmla="*/ 86 w 173"/>
                <a:gd name="T77" fmla="*/ 0 h 351"/>
                <a:gd name="T78" fmla="*/ 87 w 173"/>
                <a:gd name="T79" fmla="*/ 2 h 351"/>
                <a:gd name="T80" fmla="*/ 81 w 173"/>
                <a:gd name="T81" fmla="*/ 12 h 351"/>
                <a:gd name="T82" fmla="*/ 72 w 173"/>
                <a:gd name="T83" fmla="*/ 33 h 351"/>
                <a:gd name="T84" fmla="*/ 72 w 173"/>
                <a:gd name="T85" fmla="*/ 51 h 351"/>
                <a:gd name="T86" fmla="*/ 77 w 173"/>
                <a:gd name="T87" fmla="*/ 68 h 351"/>
                <a:gd name="T88" fmla="*/ 81 w 173"/>
                <a:gd name="T89" fmla="*/ 88 h 351"/>
                <a:gd name="T90" fmla="*/ 86 w 173"/>
                <a:gd name="T91" fmla="*/ 104 h 351"/>
                <a:gd name="T92" fmla="*/ 86 w 173"/>
                <a:gd name="T93" fmla="*/ 117 h 351"/>
                <a:gd name="T94" fmla="*/ 85 w 173"/>
                <a:gd name="T95" fmla="*/ 138 h 351"/>
                <a:gd name="T96" fmla="*/ 77 w 173"/>
                <a:gd name="T97" fmla="*/ 161 h 351"/>
                <a:gd name="T98" fmla="*/ 62 w 173"/>
                <a:gd name="T99" fmla="*/ 180 h 3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27" name="Freeform 265"/>
            <p:cNvSpPr>
              <a:spLocks/>
            </p:cNvSpPr>
            <p:nvPr/>
          </p:nvSpPr>
          <p:spPr bwMode="auto">
            <a:xfrm>
              <a:off x="4083" y="1237"/>
              <a:ext cx="740" cy="519"/>
            </a:xfrm>
            <a:custGeom>
              <a:avLst/>
              <a:gdLst>
                <a:gd name="T0" fmla="*/ 203 w 844"/>
                <a:gd name="T1" fmla="*/ 260 h 593"/>
                <a:gd name="T2" fmla="*/ 184 w 844"/>
                <a:gd name="T3" fmla="*/ 286 h 593"/>
                <a:gd name="T4" fmla="*/ 176 w 844"/>
                <a:gd name="T5" fmla="*/ 293 h 593"/>
                <a:gd name="T6" fmla="*/ 153 w 844"/>
                <a:gd name="T7" fmla="*/ 259 h 593"/>
                <a:gd name="T8" fmla="*/ 137 w 844"/>
                <a:gd name="T9" fmla="*/ 244 h 593"/>
                <a:gd name="T10" fmla="*/ 124 w 844"/>
                <a:gd name="T11" fmla="*/ 216 h 593"/>
                <a:gd name="T12" fmla="*/ 129 w 844"/>
                <a:gd name="T13" fmla="*/ 163 h 593"/>
                <a:gd name="T14" fmla="*/ 151 w 844"/>
                <a:gd name="T15" fmla="*/ 130 h 593"/>
                <a:gd name="T16" fmla="*/ 154 w 844"/>
                <a:gd name="T17" fmla="*/ 109 h 593"/>
                <a:gd name="T18" fmla="*/ 145 w 844"/>
                <a:gd name="T19" fmla="*/ 130 h 593"/>
                <a:gd name="T20" fmla="*/ 120 w 844"/>
                <a:gd name="T21" fmla="*/ 166 h 593"/>
                <a:gd name="T22" fmla="*/ 70 w 844"/>
                <a:gd name="T23" fmla="*/ 186 h 593"/>
                <a:gd name="T24" fmla="*/ 49 w 844"/>
                <a:gd name="T25" fmla="*/ 185 h 593"/>
                <a:gd name="T26" fmla="*/ 22 w 844"/>
                <a:gd name="T27" fmla="*/ 172 h 593"/>
                <a:gd name="T28" fmla="*/ 10 w 844"/>
                <a:gd name="T29" fmla="*/ 159 h 593"/>
                <a:gd name="T30" fmla="*/ 37 w 844"/>
                <a:gd name="T31" fmla="*/ 145 h 593"/>
                <a:gd name="T32" fmla="*/ 68 w 844"/>
                <a:gd name="T33" fmla="*/ 107 h 593"/>
                <a:gd name="T34" fmla="*/ 112 w 844"/>
                <a:gd name="T35" fmla="*/ 96 h 593"/>
                <a:gd name="T36" fmla="*/ 125 w 844"/>
                <a:gd name="T37" fmla="*/ 96 h 593"/>
                <a:gd name="T38" fmla="*/ 136 w 844"/>
                <a:gd name="T39" fmla="*/ 93 h 593"/>
                <a:gd name="T40" fmla="*/ 127 w 844"/>
                <a:gd name="T41" fmla="*/ 110 h 593"/>
                <a:gd name="T42" fmla="*/ 129 w 844"/>
                <a:gd name="T43" fmla="*/ 116 h 593"/>
                <a:gd name="T44" fmla="*/ 140 w 844"/>
                <a:gd name="T45" fmla="*/ 116 h 593"/>
                <a:gd name="T46" fmla="*/ 148 w 844"/>
                <a:gd name="T47" fmla="*/ 100 h 593"/>
                <a:gd name="T48" fmla="*/ 147 w 844"/>
                <a:gd name="T49" fmla="*/ 91 h 593"/>
                <a:gd name="T50" fmla="*/ 153 w 844"/>
                <a:gd name="T51" fmla="*/ 102 h 593"/>
                <a:gd name="T52" fmla="*/ 171 w 844"/>
                <a:gd name="T53" fmla="*/ 105 h 593"/>
                <a:gd name="T54" fmla="*/ 189 w 844"/>
                <a:gd name="T55" fmla="*/ 102 h 593"/>
                <a:gd name="T56" fmla="*/ 203 w 844"/>
                <a:gd name="T57" fmla="*/ 92 h 593"/>
                <a:gd name="T58" fmla="*/ 222 w 844"/>
                <a:gd name="T59" fmla="*/ 88 h 593"/>
                <a:gd name="T60" fmla="*/ 234 w 844"/>
                <a:gd name="T61" fmla="*/ 65 h 593"/>
                <a:gd name="T62" fmla="*/ 274 w 844"/>
                <a:gd name="T63" fmla="*/ 10 h 593"/>
                <a:gd name="T64" fmla="*/ 324 w 844"/>
                <a:gd name="T65" fmla="*/ 0 h 593"/>
                <a:gd name="T66" fmla="*/ 352 w 844"/>
                <a:gd name="T67" fmla="*/ 4 h 593"/>
                <a:gd name="T68" fmla="*/ 389 w 844"/>
                <a:gd name="T69" fmla="*/ 18 h 593"/>
                <a:gd name="T70" fmla="*/ 424 w 844"/>
                <a:gd name="T71" fmla="*/ 22 h 593"/>
                <a:gd name="T72" fmla="*/ 431 w 844"/>
                <a:gd name="T73" fmla="*/ 30 h 593"/>
                <a:gd name="T74" fmla="*/ 388 w 844"/>
                <a:gd name="T75" fmla="*/ 84 h 593"/>
                <a:gd name="T76" fmla="*/ 345 w 844"/>
                <a:gd name="T77" fmla="*/ 111 h 593"/>
                <a:gd name="T78" fmla="*/ 298 w 844"/>
                <a:gd name="T79" fmla="*/ 125 h 593"/>
                <a:gd name="T80" fmla="*/ 257 w 844"/>
                <a:gd name="T81" fmla="*/ 117 h 593"/>
                <a:gd name="T82" fmla="*/ 229 w 844"/>
                <a:gd name="T83" fmla="*/ 105 h 593"/>
                <a:gd name="T84" fmla="*/ 215 w 844"/>
                <a:gd name="T85" fmla="*/ 97 h 593"/>
                <a:gd name="T86" fmla="*/ 196 w 844"/>
                <a:gd name="T87" fmla="*/ 102 h 593"/>
                <a:gd name="T88" fmla="*/ 193 w 844"/>
                <a:gd name="T89" fmla="*/ 110 h 593"/>
                <a:gd name="T90" fmla="*/ 210 w 844"/>
                <a:gd name="T91" fmla="*/ 110 h 593"/>
                <a:gd name="T92" fmla="*/ 232 w 844"/>
                <a:gd name="T93" fmla="*/ 108 h 593"/>
                <a:gd name="T94" fmla="*/ 267 w 844"/>
                <a:gd name="T95" fmla="*/ 118 h 593"/>
                <a:gd name="T96" fmla="*/ 311 w 844"/>
                <a:gd name="T97" fmla="*/ 157 h 593"/>
                <a:gd name="T98" fmla="*/ 329 w 844"/>
                <a:gd name="T99" fmla="*/ 213 h 593"/>
                <a:gd name="T100" fmla="*/ 315 w 844"/>
                <a:gd name="T101" fmla="*/ 227 h 593"/>
                <a:gd name="T102" fmla="*/ 263 w 844"/>
                <a:gd name="T103" fmla="*/ 208 h 593"/>
                <a:gd name="T104" fmla="*/ 228 w 844"/>
                <a:gd name="T105" fmla="*/ 200 h 593"/>
                <a:gd name="T106" fmla="*/ 203 w 844"/>
                <a:gd name="T107" fmla="*/ 167 h 593"/>
                <a:gd name="T108" fmla="*/ 192 w 844"/>
                <a:gd name="T109" fmla="*/ 126 h 593"/>
                <a:gd name="T110" fmla="*/ 175 w 844"/>
                <a:gd name="T111" fmla="*/ 111 h 593"/>
                <a:gd name="T112" fmla="*/ 161 w 844"/>
                <a:gd name="T113" fmla="*/ 110 h 593"/>
                <a:gd name="T114" fmla="*/ 167 w 844"/>
                <a:gd name="T115" fmla="*/ 126 h 593"/>
                <a:gd name="T116" fmla="*/ 199 w 844"/>
                <a:gd name="T117" fmla="*/ 158 h 59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28" name="Freeform 266"/>
            <p:cNvSpPr>
              <a:spLocks/>
            </p:cNvSpPr>
            <p:nvPr/>
          </p:nvSpPr>
          <p:spPr bwMode="auto">
            <a:xfrm>
              <a:off x="4096" y="1160"/>
              <a:ext cx="221" cy="226"/>
            </a:xfrm>
            <a:custGeom>
              <a:avLst/>
              <a:gdLst>
                <a:gd name="T0" fmla="*/ 98 w 253"/>
                <a:gd name="T1" fmla="*/ 128 h 258"/>
                <a:gd name="T2" fmla="*/ 102 w 253"/>
                <a:gd name="T3" fmla="*/ 121 h 258"/>
                <a:gd name="T4" fmla="*/ 111 w 253"/>
                <a:gd name="T5" fmla="*/ 118 h 258"/>
                <a:gd name="T6" fmla="*/ 115 w 253"/>
                <a:gd name="T7" fmla="*/ 121 h 258"/>
                <a:gd name="T8" fmla="*/ 118 w 253"/>
                <a:gd name="T9" fmla="*/ 124 h 258"/>
                <a:gd name="T10" fmla="*/ 121 w 253"/>
                <a:gd name="T11" fmla="*/ 125 h 258"/>
                <a:gd name="T12" fmla="*/ 127 w 253"/>
                <a:gd name="T13" fmla="*/ 126 h 258"/>
                <a:gd name="T14" fmla="*/ 129 w 253"/>
                <a:gd name="T15" fmla="*/ 126 h 258"/>
                <a:gd name="T16" fmla="*/ 127 w 253"/>
                <a:gd name="T17" fmla="*/ 121 h 258"/>
                <a:gd name="T18" fmla="*/ 122 w 253"/>
                <a:gd name="T19" fmla="*/ 117 h 258"/>
                <a:gd name="T20" fmla="*/ 118 w 253"/>
                <a:gd name="T21" fmla="*/ 117 h 258"/>
                <a:gd name="T22" fmla="*/ 112 w 253"/>
                <a:gd name="T23" fmla="*/ 117 h 258"/>
                <a:gd name="T24" fmla="*/ 107 w 253"/>
                <a:gd name="T25" fmla="*/ 111 h 258"/>
                <a:gd name="T26" fmla="*/ 105 w 253"/>
                <a:gd name="T27" fmla="*/ 106 h 258"/>
                <a:gd name="T28" fmla="*/ 106 w 253"/>
                <a:gd name="T29" fmla="*/ 102 h 258"/>
                <a:gd name="T30" fmla="*/ 108 w 253"/>
                <a:gd name="T31" fmla="*/ 99 h 258"/>
                <a:gd name="T32" fmla="*/ 111 w 253"/>
                <a:gd name="T33" fmla="*/ 95 h 258"/>
                <a:gd name="T34" fmla="*/ 117 w 253"/>
                <a:gd name="T35" fmla="*/ 94 h 258"/>
                <a:gd name="T36" fmla="*/ 122 w 253"/>
                <a:gd name="T37" fmla="*/ 79 h 258"/>
                <a:gd name="T38" fmla="*/ 118 w 253"/>
                <a:gd name="T39" fmla="*/ 54 h 258"/>
                <a:gd name="T40" fmla="*/ 101 w 253"/>
                <a:gd name="T41" fmla="*/ 33 h 258"/>
                <a:gd name="T42" fmla="*/ 72 w 253"/>
                <a:gd name="T43" fmla="*/ 18 h 258"/>
                <a:gd name="T44" fmla="*/ 45 w 253"/>
                <a:gd name="T45" fmla="*/ 13 h 258"/>
                <a:gd name="T46" fmla="*/ 29 w 253"/>
                <a:gd name="T47" fmla="*/ 10 h 258"/>
                <a:gd name="T48" fmla="*/ 15 w 253"/>
                <a:gd name="T49" fmla="*/ 4 h 258"/>
                <a:gd name="T50" fmla="*/ 3 w 253"/>
                <a:gd name="T51" fmla="*/ 2 h 258"/>
                <a:gd name="T52" fmla="*/ 4 w 253"/>
                <a:gd name="T53" fmla="*/ 7 h 258"/>
                <a:gd name="T54" fmla="*/ 12 w 253"/>
                <a:gd name="T55" fmla="*/ 22 h 258"/>
                <a:gd name="T56" fmla="*/ 18 w 253"/>
                <a:gd name="T57" fmla="*/ 40 h 258"/>
                <a:gd name="T58" fmla="*/ 23 w 253"/>
                <a:gd name="T59" fmla="*/ 57 h 258"/>
                <a:gd name="T60" fmla="*/ 27 w 253"/>
                <a:gd name="T61" fmla="*/ 73 h 258"/>
                <a:gd name="T62" fmla="*/ 34 w 253"/>
                <a:gd name="T63" fmla="*/ 95 h 258"/>
                <a:gd name="T64" fmla="*/ 52 w 253"/>
                <a:gd name="T65" fmla="*/ 117 h 258"/>
                <a:gd name="T66" fmla="*/ 80 w 253"/>
                <a:gd name="T67" fmla="*/ 131 h 2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29" name="Freeform 267"/>
            <p:cNvSpPr>
              <a:spLocks/>
            </p:cNvSpPr>
            <p:nvPr/>
          </p:nvSpPr>
          <p:spPr bwMode="auto">
            <a:xfrm>
              <a:off x="4334" y="1293"/>
              <a:ext cx="23" cy="25"/>
            </a:xfrm>
            <a:custGeom>
              <a:avLst/>
              <a:gdLst>
                <a:gd name="T0" fmla="*/ 0 w 26"/>
                <a:gd name="T1" fmla="*/ 6 h 28"/>
                <a:gd name="T2" fmla="*/ 1 w 26"/>
                <a:gd name="T3" fmla="*/ 4 h 28"/>
                <a:gd name="T4" fmla="*/ 4 w 26"/>
                <a:gd name="T5" fmla="*/ 2 h 28"/>
                <a:gd name="T6" fmla="*/ 4 w 26"/>
                <a:gd name="T7" fmla="*/ 0 h 28"/>
                <a:gd name="T8" fmla="*/ 8 w 26"/>
                <a:gd name="T9" fmla="*/ 0 h 28"/>
                <a:gd name="T10" fmla="*/ 10 w 26"/>
                <a:gd name="T11" fmla="*/ 2 h 28"/>
                <a:gd name="T12" fmla="*/ 12 w 26"/>
                <a:gd name="T13" fmla="*/ 4 h 28"/>
                <a:gd name="T14" fmla="*/ 13 w 26"/>
                <a:gd name="T15" fmla="*/ 4 h 28"/>
                <a:gd name="T16" fmla="*/ 14 w 26"/>
                <a:gd name="T17" fmla="*/ 9 h 28"/>
                <a:gd name="T18" fmla="*/ 13 w 26"/>
                <a:gd name="T19" fmla="*/ 11 h 28"/>
                <a:gd name="T20" fmla="*/ 12 w 26"/>
                <a:gd name="T21" fmla="*/ 13 h 28"/>
                <a:gd name="T22" fmla="*/ 10 w 26"/>
                <a:gd name="T23" fmla="*/ 15 h 28"/>
                <a:gd name="T24" fmla="*/ 9 w 26"/>
                <a:gd name="T25" fmla="*/ 16 h 28"/>
                <a:gd name="T26" fmla="*/ 5 w 26"/>
                <a:gd name="T27" fmla="*/ 15 h 28"/>
                <a:gd name="T28" fmla="*/ 4 w 26"/>
                <a:gd name="T29" fmla="*/ 13 h 28"/>
                <a:gd name="T30" fmla="*/ 1 w 26"/>
                <a:gd name="T31" fmla="*/ 10 h 28"/>
                <a:gd name="T32" fmla="*/ 0 w 26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0" name="Freeform 268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3 w 29"/>
                <a:gd name="T3" fmla="*/ 1 h 29"/>
                <a:gd name="T4" fmla="*/ 7 w 29"/>
                <a:gd name="T5" fmla="*/ 0 h 29"/>
                <a:gd name="T6" fmla="*/ 10 w 29"/>
                <a:gd name="T7" fmla="*/ 2 h 29"/>
                <a:gd name="T8" fmla="*/ 12 w 29"/>
                <a:gd name="T9" fmla="*/ 3 h 29"/>
                <a:gd name="T10" fmla="*/ 14 w 29"/>
                <a:gd name="T11" fmla="*/ 4 h 29"/>
                <a:gd name="T12" fmla="*/ 14 w 29"/>
                <a:gd name="T13" fmla="*/ 7 h 29"/>
                <a:gd name="T14" fmla="*/ 14 w 29"/>
                <a:gd name="T15" fmla="*/ 10 h 29"/>
                <a:gd name="T16" fmla="*/ 13 w 29"/>
                <a:gd name="T17" fmla="*/ 12 h 29"/>
                <a:gd name="T18" fmla="*/ 10 w 29"/>
                <a:gd name="T19" fmla="*/ 14 h 29"/>
                <a:gd name="T20" fmla="*/ 7 w 29"/>
                <a:gd name="T21" fmla="*/ 14 h 29"/>
                <a:gd name="T22" fmla="*/ 3 w 29"/>
                <a:gd name="T23" fmla="*/ 13 h 29"/>
                <a:gd name="T24" fmla="*/ 3 w 29"/>
                <a:gd name="T25" fmla="*/ 11 h 29"/>
                <a:gd name="T26" fmla="*/ 2 w 29"/>
                <a:gd name="T27" fmla="*/ 9 h 29"/>
                <a:gd name="T28" fmla="*/ 0 w 29"/>
                <a:gd name="T29" fmla="*/ 6 h 29"/>
                <a:gd name="T30" fmla="*/ 0 w 29"/>
                <a:gd name="T31" fmla="*/ 3 h 29"/>
                <a:gd name="T32" fmla="*/ 2 w 29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1" name="Freeform 269"/>
            <p:cNvSpPr>
              <a:spLocks/>
            </p:cNvSpPr>
            <p:nvPr/>
          </p:nvSpPr>
          <p:spPr bwMode="auto">
            <a:xfrm>
              <a:off x="4325" y="1356"/>
              <a:ext cx="25" cy="27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6 w 27"/>
                <a:gd name="T5" fmla="*/ 0 h 29"/>
                <a:gd name="T6" fmla="*/ 13 w 27"/>
                <a:gd name="T7" fmla="*/ 0 h 29"/>
                <a:gd name="T8" fmla="*/ 17 w 27"/>
                <a:gd name="T9" fmla="*/ 4 h 29"/>
                <a:gd name="T10" fmla="*/ 18 w 27"/>
                <a:gd name="T11" fmla="*/ 7 h 29"/>
                <a:gd name="T12" fmla="*/ 18 w 27"/>
                <a:gd name="T13" fmla="*/ 10 h 29"/>
                <a:gd name="T14" fmla="*/ 17 w 27"/>
                <a:gd name="T15" fmla="*/ 16 h 29"/>
                <a:gd name="T16" fmla="*/ 16 w 27"/>
                <a:gd name="T17" fmla="*/ 18 h 29"/>
                <a:gd name="T18" fmla="*/ 13 w 27"/>
                <a:gd name="T19" fmla="*/ 19 h 29"/>
                <a:gd name="T20" fmla="*/ 8 w 27"/>
                <a:gd name="T21" fmla="*/ 20 h 29"/>
                <a:gd name="T22" fmla="*/ 6 w 27"/>
                <a:gd name="T23" fmla="*/ 20 h 29"/>
                <a:gd name="T24" fmla="*/ 3 w 27"/>
                <a:gd name="T25" fmla="*/ 18 h 29"/>
                <a:gd name="T26" fmla="*/ 1 w 27"/>
                <a:gd name="T27" fmla="*/ 16 h 29"/>
                <a:gd name="T28" fmla="*/ 0 w 27"/>
                <a:gd name="T29" fmla="*/ 10 h 29"/>
                <a:gd name="T30" fmla="*/ 0 w 27"/>
                <a:gd name="T31" fmla="*/ 7 h 29"/>
                <a:gd name="T32" fmla="*/ 2 w 27"/>
                <a:gd name="T33" fmla="*/ 6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2" name="Freeform 270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6 h 27"/>
                <a:gd name="T6" fmla="*/ 0 w 28"/>
                <a:gd name="T7" fmla="*/ 12 h 27"/>
                <a:gd name="T8" fmla="*/ 2 w 28"/>
                <a:gd name="T9" fmla="*/ 16 h 27"/>
                <a:gd name="T10" fmla="*/ 4 w 28"/>
                <a:gd name="T11" fmla="*/ 17 h 27"/>
                <a:gd name="T12" fmla="*/ 8 w 28"/>
                <a:gd name="T13" fmla="*/ 18 h 27"/>
                <a:gd name="T14" fmla="*/ 12 w 28"/>
                <a:gd name="T15" fmla="*/ 18 h 27"/>
                <a:gd name="T16" fmla="*/ 14 w 28"/>
                <a:gd name="T17" fmla="*/ 17 h 27"/>
                <a:gd name="T18" fmla="*/ 15 w 28"/>
                <a:gd name="T19" fmla="*/ 16 h 27"/>
                <a:gd name="T20" fmla="*/ 16 w 28"/>
                <a:gd name="T21" fmla="*/ 11 h 27"/>
                <a:gd name="T22" fmla="*/ 16 w 28"/>
                <a:gd name="T23" fmla="*/ 6 h 27"/>
                <a:gd name="T24" fmla="*/ 15 w 28"/>
                <a:gd name="T25" fmla="*/ 6 h 27"/>
                <a:gd name="T26" fmla="*/ 13 w 28"/>
                <a:gd name="T27" fmla="*/ 3 h 27"/>
                <a:gd name="T28" fmla="*/ 10 w 28"/>
                <a:gd name="T29" fmla="*/ 0 h 27"/>
                <a:gd name="T30" fmla="*/ 5 w 28"/>
                <a:gd name="T31" fmla="*/ 0 h 27"/>
                <a:gd name="T32" fmla="*/ 4 w 28"/>
                <a:gd name="T33" fmla="*/ 1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3" name="Freeform 271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11 h 25"/>
                <a:gd name="T2" fmla="*/ 0 w 24"/>
                <a:gd name="T3" fmla="*/ 6 h 25"/>
                <a:gd name="T4" fmla="*/ 0 w 24"/>
                <a:gd name="T5" fmla="*/ 6 h 25"/>
                <a:gd name="T6" fmla="*/ 4 w 24"/>
                <a:gd name="T7" fmla="*/ 3 h 25"/>
                <a:gd name="T8" fmla="*/ 4 w 24"/>
                <a:gd name="T9" fmla="*/ 1 h 25"/>
                <a:gd name="T10" fmla="*/ 9 w 24"/>
                <a:gd name="T11" fmla="*/ 0 h 25"/>
                <a:gd name="T12" fmla="*/ 11 w 24"/>
                <a:gd name="T13" fmla="*/ 1 h 25"/>
                <a:gd name="T14" fmla="*/ 12 w 24"/>
                <a:gd name="T15" fmla="*/ 4 h 25"/>
                <a:gd name="T16" fmla="*/ 12 w 24"/>
                <a:gd name="T17" fmla="*/ 6 h 25"/>
                <a:gd name="T18" fmla="*/ 12 w 24"/>
                <a:gd name="T19" fmla="*/ 7 h 25"/>
                <a:gd name="T20" fmla="*/ 12 w 24"/>
                <a:gd name="T21" fmla="*/ 13 h 25"/>
                <a:gd name="T22" fmla="*/ 11 w 24"/>
                <a:gd name="T23" fmla="*/ 15 h 25"/>
                <a:gd name="T24" fmla="*/ 9 w 24"/>
                <a:gd name="T25" fmla="*/ 16 h 25"/>
                <a:gd name="T26" fmla="*/ 7 w 24"/>
                <a:gd name="T27" fmla="*/ 16 h 25"/>
                <a:gd name="T28" fmla="*/ 4 w 24"/>
                <a:gd name="T29" fmla="*/ 15 h 25"/>
                <a:gd name="T30" fmla="*/ 3 w 24"/>
                <a:gd name="T31" fmla="*/ 13 h 25"/>
                <a:gd name="T32" fmla="*/ 0 w 24"/>
                <a:gd name="T33" fmla="*/ 1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4" name="Freeform 272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3 w 22"/>
                <a:gd name="T1" fmla="*/ 14 h 29"/>
                <a:gd name="T2" fmla="*/ 2 w 22"/>
                <a:gd name="T3" fmla="*/ 14 h 29"/>
                <a:gd name="T4" fmla="*/ 0 w 22"/>
                <a:gd name="T5" fmla="*/ 12 h 29"/>
                <a:gd name="T6" fmla="*/ 0 w 22"/>
                <a:gd name="T7" fmla="*/ 9 h 29"/>
                <a:gd name="T8" fmla="*/ 0 w 22"/>
                <a:gd name="T9" fmla="*/ 7 h 29"/>
                <a:gd name="T10" fmla="*/ 2 w 22"/>
                <a:gd name="T11" fmla="*/ 3 h 29"/>
                <a:gd name="T12" fmla="*/ 3 w 22"/>
                <a:gd name="T13" fmla="*/ 3 h 29"/>
                <a:gd name="T14" fmla="*/ 6 w 22"/>
                <a:gd name="T15" fmla="*/ 1 h 29"/>
                <a:gd name="T16" fmla="*/ 7 w 22"/>
                <a:gd name="T17" fmla="*/ 0 h 29"/>
                <a:gd name="T18" fmla="*/ 8 w 22"/>
                <a:gd name="T19" fmla="*/ 1 h 29"/>
                <a:gd name="T20" fmla="*/ 10 w 22"/>
                <a:gd name="T21" fmla="*/ 3 h 29"/>
                <a:gd name="T22" fmla="*/ 10 w 22"/>
                <a:gd name="T23" fmla="*/ 5 h 29"/>
                <a:gd name="T24" fmla="*/ 10 w 22"/>
                <a:gd name="T25" fmla="*/ 7 h 29"/>
                <a:gd name="T26" fmla="*/ 10 w 22"/>
                <a:gd name="T27" fmla="*/ 9 h 29"/>
                <a:gd name="T28" fmla="*/ 9 w 22"/>
                <a:gd name="T29" fmla="*/ 12 h 29"/>
                <a:gd name="T30" fmla="*/ 7 w 22"/>
                <a:gd name="T31" fmla="*/ 14 h 29"/>
                <a:gd name="T32" fmla="*/ 3 w 22"/>
                <a:gd name="T33" fmla="*/ 14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5" name="Freeform 273"/>
            <p:cNvSpPr>
              <a:spLocks/>
            </p:cNvSpPr>
            <p:nvPr/>
          </p:nvSpPr>
          <p:spPr bwMode="auto">
            <a:xfrm>
              <a:off x="4343" y="1384"/>
              <a:ext cx="23" cy="28"/>
            </a:xfrm>
            <a:custGeom>
              <a:avLst/>
              <a:gdLst>
                <a:gd name="T0" fmla="*/ 1 w 26"/>
                <a:gd name="T1" fmla="*/ 7 h 33"/>
                <a:gd name="T2" fmla="*/ 4 w 26"/>
                <a:gd name="T3" fmla="*/ 5 h 33"/>
                <a:gd name="T4" fmla="*/ 4 w 26"/>
                <a:gd name="T5" fmla="*/ 3 h 33"/>
                <a:gd name="T6" fmla="*/ 6 w 26"/>
                <a:gd name="T7" fmla="*/ 2 h 33"/>
                <a:gd name="T8" fmla="*/ 9 w 26"/>
                <a:gd name="T9" fmla="*/ 0 h 33"/>
                <a:gd name="T10" fmla="*/ 12 w 26"/>
                <a:gd name="T11" fmla="*/ 2 h 33"/>
                <a:gd name="T12" fmla="*/ 13 w 26"/>
                <a:gd name="T13" fmla="*/ 3 h 33"/>
                <a:gd name="T14" fmla="*/ 14 w 26"/>
                <a:gd name="T15" fmla="*/ 5 h 33"/>
                <a:gd name="T16" fmla="*/ 14 w 26"/>
                <a:gd name="T17" fmla="*/ 7 h 33"/>
                <a:gd name="T18" fmla="*/ 12 w 26"/>
                <a:gd name="T19" fmla="*/ 10 h 33"/>
                <a:gd name="T20" fmla="*/ 11 w 26"/>
                <a:gd name="T21" fmla="*/ 12 h 33"/>
                <a:gd name="T22" fmla="*/ 8 w 26"/>
                <a:gd name="T23" fmla="*/ 14 h 33"/>
                <a:gd name="T24" fmla="*/ 4 w 26"/>
                <a:gd name="T25" fmla="*/ 14 h 33"/>
                <a:gd name="T26" fmla="*/ 4 w 26"/>
                <a:gd name="T27" fmla="*/ 14 h 33"/>
                <a:gd name="T28" fmla="*/ 1 w 26"/>
                <a:gd name="T29" fmla="*/ 12 h 33"/>
                <a:gd name="T30" fmla="*/ 0 w 26"/>
                <a:gd name="T31" fmla="*/ 10 h 33"/>
                <a:gd name="T32" fmla="*/ 1 w 26"/>
                <a:gd name="T33" fmla="*/ 7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6" name="Freeform 274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16 w 26"/>
                <a:gd name="T1" fmla="*/ 2 h 27"/>
                <a:gd name="T2" fmla="*/ 19 w 26"/>
                <a:gd name="T3" fmla="*/ 2 h 27"/>
                <a:gd name="T4" fmla="*/ 21 w 26"/>
                <a:gd name="T5" fmla="*/ 3 h 27"/>
                <a:gd name="T6" fmla="*/ 21 w 26"/>
                <a:gd name="T7" fmla="*/ 5 h 27"/>
                <a:gd name="T8" fmla="*/ 20 w 26"/>
                <a:gd name="T9" fmla="*/ 7 h 27"/>
                <a:gd name="T10" fmla="*/ 16 w 26"/>
                <a:gd name="T11" fmla="*/ 8 h 27"/>
                <a:gd name="T12" fmla="*/ 13 w 26"/>
                <a:gd name="T13" fmla="*/ 9 h 27"/>
                <a:gd name="T14" fmla="*/ 12 w 26"/>
                <a:gd name="T15" fmla="*/ 10 h 27"/>
                <a:gd name="T16" fmla="*/ 9 w 26"/>
                <a:gd name="T17" fmla="*/ 10 h 27"/>
                <a:gd name="T18" fmla="*/ 5 w 26"/>
                <a:gd name="T19" fmla="*/ 9 h 27"/>
                <a:gd name="T20" fmla="*/ 2 w 26"/>
                <a:gd name="T21" fmla="*/ 7 h 27"/>
                <a:gd name="T22" fmla="*/ 0 w 26"/>
                <a:gd name="T23" fmla="*/ 6 h 27"/>
                <a:gd name="T24" fmla="*/ 1 w 26"/>
                <a:gd name="T25" fmla="*/ 4 h 27"/>
                <a:gd name="T26" fmla="*/ 4 w 26"/>
                <a:gd name="T27" fmla="*/ 2 h 27"/>
                <a:gd name="T28" fmla="*/ 8 w 26"/>
                <a:gd name="T29" fmla="*/ 2 h 27"/>
                <a:gd name="T30" fmla="*/ 13 w 26"/>
                <a:gd name="T31" fmla="*/ 0 h 27"/>
                <a:gd name="T32" fmla="*/ 16 w 26"/>
                <a:gd name="T33" fmla="*/ 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7" name="Freeform 275"/>
            <p:cNvSpPr>
              <a:spLocks/>
            </p:cNvSpPr>
            <p:nvPr/>
          </p:nvSpPr>
          <p:spPr bwMode="auto">
            <a:xfrm>
              <a:off x="4117" y="1423"/>
              <a:ext cx="189" cy="128"/>
            </a:xfrm>
            <a:custGeom>
              <a:avLst/>
              <a:gdLst>
                <a:gd name="T0" fmla="*/ 109 w 216"/>
                <a:gd name="T1" fmla="*/ 8 h 148"/>
                <a:gd name="T2" fmla="*/ 107 w 216"/>
                <a:gd name="T3" fmla="*/ 6 h 148"/>
                <a:gd name="T4" fmla="*/ 105 w 216"/>
                <a:gd name="T5" fmla="*/ 3 h 148"/>
                <a:gd name="T6" fmla="*/ 102 w 216"/>
                <a:gd name="T7" fmla="*/ 8 h 148"/>
                <a:gd name="T8" fmla="*/ 89 w 216"/>
                <a:gd name="T9" fmla="*/ 6 h 148"/>
                <a:gd name="T10" fmla="*/ 66 w 216"/>
                <a:gd name="T11" fmla="*/ 1 h 148"/>
                <a:gd name="T12" fmla="*/ 48 w 216"/>
                <a:gd name="T13" fmla="*/ 1 h 148"/>
                <a:gd name="T14" fmla="*/ 46 w 216"/>
                <a:gd name="T15" fmla="*/ 3 h 148"/>
                <a:gd name="T16" fmla="*/ 60 w 216"/>
                <a:gd name="T17" fmla="*/ 3 h 148"/>
                <a:gd name="T18" fmla="*/ 81 w 216"/>
                <a:gd name="T19" fmla="*/ 7 h 148"/>
                <a:gd name="T20" fmla="*/ 94 w 216"/>
                <a:gd name="T21" fmla="*/ 13 h 148"/>
                <a:gd name="T22" fmla="*/ 92 w 216"/>
                <a:gd name="T23" fmla="*/ 16 h 148"/>
                <a:gd name="T24" fmla="*/ 83 w 216"/>
                <a:gd name="T25" fmla="*/ 20 h 148"/>
                <a:gd name="T26" fmla="*/ 74 w 216"/>
                <a:gd name="T27" fmla="*/ 22 h 148"/>
                <a:gd name="T28" fmla="*/ 57 w 216"/>
                <a:gd name="T29" fmla="*/ 17 h 148"/>
                <a:gd name="T30" fmla="*/ 38 w 216"/>
                <a:gd name="T31" fmla="*/ 16 h 148"/>
                <a:gd name="T32" fmla="*/ 28 w 216"/>
                <a:gd name="T33" fmla="*/ 19 h 148"/>
                <a:gd name="T34" fmla="*/ 35 w 216"/>
                <a:gd name="T35" fmla="*/ 19 h 148"/>
                <a:gd name="T36" fmla="*/ 45 w 216"/>
                <a:gd name="T37" fmla="*/ 19 h 148"/>
                <a:gd name="T38" fmla="*/ 54 w 216"/>
                <a:gd name="T39" fmla="*/ 22 h 148"/>
                <a:gd name="T40" fmla="*/ 68 w 216"/>
                <a:gd name="T41" fmla="*/ 25 h 148"/>
                <a:gd name="T42" fmla="*/ 73 w 216"/>
                <a:gd name="T43" fmla="*/ 28 h 148"/>
                <a:gd name="T44" fmla="*/ 64 w 216"/>
                <a:gd name="T45" fmla="*/ 31 h 148"/>
                <a:gd name="T46" fmla="*/ 55 w 216"/>
                <a:gd name="T47" fmla="*/ 35 h 148"/>
                <a:gd name="T48" fmla="*/ 50 w 216"/>
                <a:gd name="T49" fmla="*/ 35 h 148"/>
                <a:gd name="T50" fmla="*/ 40 w 216"/>
                <a:gd name="T51" fmla="*/ 33 h 148"/>
                <a:gd name="T52" fmla="*/ 33 w 216"/>
                <a:gd name="T53" fmla="*/ 30 h 148"/>
                <a:gd name="T54" fmla="*/ 23 w 216"/>
                <a:gd name="T55" fmla="*/ 30 h 148"/>
                <a:gd name="T56" fmla="*/ 35 w 216"/>
                <a:gd name="T57" fmla="*/ 35 h 148"/>
                <a:gd name="T58" fmla="*/ 39 w 216"/>
                <a:gd name="T59" fmla="*/ 40 h 148"/>
                <a:gd name="T60" fmla="*/ 22 w 216"/>
                <a:gd name="T61" fmla="*/ 44 h 148"/>
                <a:gd name="T62" fmla="*/ 5 w 216"/>
                <a:gd name="T63" fmla="*/ 48 h 148"/>
                <a:gd name="T64" fmla="*/ 0 w 216"/>
                <a:gd name="T65" fmla="*/ 51 h 148"/>
                <a:gd name="T66" fmla="*/ 10 w 216"/>
                <a:gd name="T67" fmla="*/ 51 h 148"/>
                <a:gd name="T68" fmla="*/ 27 w 216"/>
                <a:gd name="T69" fmla="*/ 48 h 148"/>
                <a:gd name="T70" fmla="*/ 45 w 216"/>
                <a:gd name="T71" fmla="*/ 43 h 148"/>
                <a:gd name="T72" fmla="*/ 45 w 216"/>
                <a:gd name="T73" fmla="*/ 55 h 148"/>
                <a:gd name="T74" fmla="*/ 37 w 216"/>
                <a:gd name="T75" fmla="*/ 71 h 148"/>
                <a:gd name="T76" fmla="*/ 40 w 216"/>
                <a:gd name="T77" fmla="*/ 69 h 148"/>
                <a:gd name="T78" fmla="*/ 53 w 216"/>
                <a:gd name="T79" fmla="*/ 48 h 148"/>
                <a:gd name="T80" fmla="*/ 60 w 216"/>
                <a:gd name="T81" fmla="*/ 40 h 148"/>
                <a:gd name="T82" fmla="*/ 72 w 216"/>
                <a:gd name="T83" fmla="*/ 36 h 148"/>
                <a:gd name="T84" fmla="*/ 80 w 216"/>
                <a:gd name="T85" fmla="*/ 32 h 148"/>
                <a:gd name="T86" fmla="*/ 77 w 216"/>
                <a:gd name="T87" fmla="*/ 55 h 148"/>
                <a:gd name="T88" fmla="*/ 74 w 216"/>
                <a:gd name="T89" fmla="*/ 66 h 148"/>
                <a:gd name="T90" fmla="*/ 81 w 216"/>
                <a:gd name="T91" fmla="*/ 55 h 148"/>
                <a:gd name="T92" fmla="*/ 86 w 216"/>
                <a:gd name="T93" fmla="*/ 30 h 148"/>
                <a:gd name="T94" fmla="*/ 96 w 216"/>
                <a:gd name="T95" fmla="*/ 19 h 148"/>
                <a:gd name="T96" fmla="*/ 102 w 216"/>
                <a:gd name="T97" fmla="*/ 16 h 148"/>
                <a:gd name="T98" fmla="*/ 102 w 216"/>
                <a:gd name="T99" fmla="*/ 26 h 148"/>
                <a:gd name="T100" fmla="*/ 101 w 216"/>
                <a:gd name="T101" fmla="*/ 50 h 148"/>
                <a:gd name="T102" fmla="*/ 109 w 216"/>
                <a:gd name="T103" fmla="*/ 18 h 1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8" name="Freeform 276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86 w 173"/>
                <a:gd name="T1" fmla="*/ 81 h 165"/>
                <a:gd name="T2" fmla="*/ 87 w 173"/>
                <a:gd name="T3" fmla="*/ 80 h 165"/>
                <a:gd name="T4" fmla="*/ 85 w 173"/>
                <a:gd name="T5" fmla="*/ 75 h 165"/>
                <a:gd name="T6" fmla="*/ 79 w 173"/>
                <a:gd name="T7" fmla="*/ 69 h 165"/>
                <a:gd name="T8" fmla="*/ 78 w 173"/>
                <a:gd name="T9" fmla="*/ 58 h 165"/>
                <a:gd name="T10" fmla="*/ 75 w 173"/>
                <a:gd name="T11" fmla="*/ 39 h 165"/>
                <a:gd name="T12" fmla="*/ 71 w 173"/>
                <a:gd name="T13" fmla="*/ 30 h 165"/>
                <a:gd name="T14" fmla="*/ 69 w 173"/>
                <a:gd name="T15" fmla="*/ 29 h 165"/>
                <a:gd name="T16" fmla="*/ 71 w 173"/>
                <a:gd name="T17" fmla="*/ 38 h 165"/>
                <a:gd name="T18" fmla="*/ 71 w 173"/>
                <a:gd name="T19" fmla="*/ 55 h 165"/>
                <a:gd name="T20" fmla="*/ 69 w 173"/>
                <a:gd name="T21" fmla="*/ 59 h 165"/>
                <a:gd name="T22" fmla="*/ 64 w 173"/>
                <a:gd name="T23" fmla="*/ 57 h 165"/>
                <a:gd name="T24" fmla="*/ 58 w 173"/>
                <a:gd name="T25" fmla="*/ 52 h 165"/>
                <a:gd name="T26" fmla="*/ 54 w 173"/>
                <a:gd name="T27" fmla="*/ 50 h 165"/>
                <a:gd name="T28" fmla="*/ 51 w 173"/>
                <a:gd name="T29" fmla="*/ 42 h 165"/>
                <a:gd name="T30" fmla="*/ 48 w 173"/>
                <a:gd name="T31" fmla="*/ 26 h 165"/>
                <a:gd name="T32" fmla="*/ 46 w 173"/>
                <a:gd name="T33" fmla="*/ 15 h 165"/>
                <a:gd name="T34" fmla="*/ 45 w 173"/>
                <a:gd name="T35" fmla="*/ 7 h 165"/>
                <a:gd name="T36" fmla="*/ 43 w 173"/>
                <a:gd name="T37" fmla="*/ 3 h 165"/>
                <a:gd name="T38" fmla="*/ 43 w 173"/>
                <a:gd name="T39" fmla="*/ 5 h 165"/>
                <a:gd name="T40" fmla="*/ 45 w 173"/>
                <a:gd name="T41" fmla="*/ 13 h 165"/>
                <a:gd name="T42" fmla="*/ 43 w 173"/>
                <a:gd name="T43" fmla="*/ 19 h 165"/>
                <a:gd name="T44" fmla="*/ 42 w 173"/>
                <a:gd name="T45" fmla="*/ 26 h 165"/>
                <a:gd name="T46" fmla="*/ 45 w 173"/>
                <a:gd name="T47" fmla="*/ 38 h 165"/>
                <a:gd name="T48" fmla="*/ 39 w 173"/>
                <a:gd name="T49" fmla="*/ 38 h 165"/>
                <a:gd name="T50" fmla="*/ 26 w 173"/>
                <a:gd name="T51" fmla="*/ 24 h 165"/>
                <a:gd name="T52" fmla="*/ 13 w 173"/>
                <a:gd name="T53" fmla="*/ 10 h 165"/>
                <a:gd name="T54" fmla="*/ 3 w 173"/>
                <a:gd name="T55" fmla="*/ 3 h 165"/>
                <a:gd name="T56" fmla="*/ 3 w 173"/>
                <a:gd name="T57" fmla="*/ 3 h 165"/>
                <a:gd name="T58" fmla="*/ 9 w 173"/>
                <a:gd name="T59" fmla="*/ 11 h 165"/>
                <a:gd name="T60" fmla="*/ 15 w 173"/>
                <a:gd name="T61" fmla="*/ 21 h 165"/>
                <a:gd name="T62" fmla="*/ 19 w 173"/>
                <a:gd name="T63" fmla="*/ 27 h 165"/>
                <a:gd name="T64" fmla="*/ 22 w 173"/>
                <a:gd name="T65" fmla="*/ 31 h 165"/>
                <a:gd name="T66" fmla="*/ 27 w 173"/>
                <a:gd name="T67" fmla="*/ 37 h 165"/>
                <a:gd name="T68" fmla="*/ 33 w 173"/>
                <a:gd name="T69" fmla="*/ 42 h 165"/>
                <a:gd name="T70" fmla="*/ 39 w 173"/>
                <a:gd name="T71" fmla="*/ 45 h 165"/>
                <a:gd name="T72" fmla="*/ 38 w 173"/>
                <a:gd name="T73" fmla="*/ 47 h 165"/>
                <a:gd name="T74" fmla="*/ 33 w 173"/>
                <a:gd name="T75" fmla="*/ 47 h 165"/>
                <a:gd name="T76" fmla="*/ 27 w 173"/>
                <a:gd name="T77" fmla="*/ 45 h 165"/>
                <a:gd name="T78" fmla="*/ 22 w 173"/>
                <a:gd name="T79" fmla="*/ 45 h 165"/>
                <a:gd name="T80" fmla="*/ 18 w 173"/>
                <a:gd name="T81" fmla="*/ 41 h 165"/>
                <a:gd name="T82" fmla="*/ 15 w 173"/>
                <a:gd name="T83" fmla="*/ 42 h 165"/>
                <a:gd name="T84" fmla="*/ 18 w 173"/>
                <a:gd name="T85" fmla="*/ 45 h 165"/>
                <a:gd name="T86" fmla="*/ 26 w 173"/>
                <a:gd name="T87" fmla="*/ 50 h 165"/>
                <a:gd name="T88" fmla="*/ 37 w 173"/>
                <a:gd name="T89" fmla="*/ 54 h 165"/>
                <a:gd name="T90" fmla="*/ 45 w 173"/>
                <a:gd name="T91" fmla="*/ 57 h 165"/>
                <a:gd name="T92" fmla="*/ 52 w 173"/>
                <a:gd name="T93" fmla="*/ 57 h 165"/>
                <a:gd name="T94" fmla="*/ 58 w 173"/>
                <a:gd name="T95" fmla="*/ 60 h 165"/>
                <a:gd name="T96" fmla="*/ 63 w 173"/>
                <a:gd name="T97" fmla="*/ 63 h 165"/>
                <a:gd name="T98" fmla="*/ 66 w 173"/>
                <a:gd name="T99" fmla="*/ 66 h 165"/>
                <a:gd name="T100" fmla="*/ 65 w 173"/>
                <a:gd name="T101" fmla="*/ 70 h 165"/>
                <a:gd name="T102" fmla="*/ 59 w 173"/>
                <a:gd name="T103" fmla="*/ 71 h 165"/>
                <a:gd name="T104" fmla="*/ 51 w 173"/>
                <a:gd name="T105" fmla="*/ 72 h 165"/>
                <a:gd name="T106" fmla="*/ 45 w 173"/>
                <a:gd name="T107" fmla="*/ 72 h 165"/>
                <a:gd name="T108" fmla="*/ 38 w 173"/>
                <a:gd name="T109" fmla="*/ 72 h 165"/>
                <a:gd name="T110" fmla="*/ 37 w 173"/>
                <a:gd name="T111" fmla="*/ 74 h 165"/>
                <a:gd name="T112" fmla="*/ 45 w 173"/>
                <a:gd name="T113" fmla="*/ 75 h 165"/>
                <a:gd name="T114" fmla="*/ 56 w 173"/>
                <a:gd name="T115" fmla="*/ 76 h 165"/>
                <a:gd name="T116" fmla="*/ 65 w 173"/>
                <a:gd name="T117" fmla="*/ 75 h 165"/>
                <a:gd name="T118" fmla="*/ 73 w 173"/>
                <a:gd name="T119" fmla="*/ 75 h 165"/>
                <a:gd name="T120" fmla="*/ 79 w 173"/>
                <a:gd name="T121" fmla="*/ 75 h 165"/>
                <a:gd name="T122" fmla="*/ 83 w 173"/>
                <a:gd name="T123" fmla="*/ 81 h 1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9" name="Freeform 277"/>
            <p:cNvSpPr>
              <a:spLocks/>
            </p:cNvSpPr>
            <p:nvPr/>
          </p:nvSpPr>
          <p:spPr bwMode="auto">
            <a:xfrm>
              <a:off x="4355" y="1137"/>
              <a:ext cx="95" cy="219"/>
            </a:xfrm>
            <a:custGeom>
              <a:avLst/>
              <a:gdLst>
                <a:gd name="T0" fmla="*/ 7 w 107"/>
                <a:gd name="T1" fmla="*/ 106 h 250"/>
                <a:gd name="T2" fmla="*/ 11 w 107"/>
                <a:gd name="T3" fmla="*/ 102 h 250"/>
                <a:gd name="T4" fmla="*/ 14 w 107"/>
                <a:gd name="T5" fmla="*/ 102 h 250"/>
                <a:gd name="T6" fmla="*/ 16 w 107"/>
                <a:gd name="T7" fmla="*/ 92 h 250"/>
                <a:gd name="T8" fmla="*/ 7 w 107"/>
                <a:gd name="T9" fmla="*/ 73 h 250"/>
                <a:gd name="T10" fmla="*/ 1 w 107"/>
                <a:gd name="T11" fmla="*/ 53 h 250"/>
                <a:gd name="T12" fmla="*/ 4 w 107"/>
                <a:gd name="T13" fmla="*/ 53 h 250"/>
                <a:gd name="T14" fmla="*/ 13 w 107"/>
                <a:gd name="T15" fmla="*/ 74 h 250"/>
                <a:gd name="T16" fmla="*/ 23 w 107"/>
                <a:gd name="T17" fmla="*/ 60 h 250"/>
                <a:gd name="T18" fmla="*/ 22 w 107"/>
                <a:gd name="T19" fmla="*/ 35 h 250"/>
                <a:gd name="T20" fmla="*/ 22 w 107"/>
                <a:gd name="T21" fmla="*/ 15 h 250"/>
                <a:gd name="T22" fmla="*/ 25 w 107"/>
                <a:gd name="T23" fmla="*/ 16 h 250"/>
                <a:gd name="T24" fmla="*/ 25 w 107"/>
                <a:gd name="T25" fmla="*/ 28 h 250"/>
                <a:gd name="T26" fmla="*/ 31 w 107"/>
                <a:gd name="T27" fmla="*/ 28 h 250"/>
                <a:gd name="T28" fmla="*/ 45 w 107"/>
                <a:gd name="T29" fmla="*/ 2 h 250"/>
                <a:gd name="T30" fmla="*/ 46 w 107"/>
                <a:gd name="T31" fmla="*/ 4 h 250"/>
                <a:gd name="T32" fmla="*/ 38 w 107"/>
                <a:gd name="T33" fmla="*/ 19 h 250"/>
                <a:gd name="T34" fmla="*/ 36 w 107"/>
                <a:gd name="T35" fmla="*/ 35 h 250"/>
                <a:gd name="T36" fmla="*/ 50 w 107"/>
                <a:gd name="T37" fmla="*/ 31 h 250"/>
                <a:gd name="T38" fmla="*/ 52 w 107"/>
                <a:gd name="T39" fmla="*/ 30 h 250"/>
                <a:gd name="T40" fmla="*/ 46 w 107"/>
                <a:gd name="T41" fmla="*/ 35 h 250"/>
                <a:gd name="T42" fmla="*/ 38 w 107"/>
                <a:gd name="T43" fmla="*/ 40 h 250"/>
                <a:gd name="T44" fmla="*/ 32 w 107"/>
                <a:gd name="T45" fmla="*/ 44 h 250"/>
                <a:gd name="T46" fmla="*/ 26 w 107"/>
                <a:gd name="T47" fmla="*/ 74 h 250"/>
                <a:gd name="T48" fmla="*/ 33 w 107"/>
                <a:gd name="T49" fmla="*/ 78 h 250"/>
                <a:gd name="T50" fmla="*/ 46 w 107"/>
                <a:gd name="T51" fmla="*/ 77 h 250"/>
                <a:gd name="T52" fmla="*/ 53 w 107"/>
                <a:gd name="T53" fmla="*/ 74 h 250"/>
                <a:gd name="T54" fmla="*/ 57 w 107"/>
                <a:gd name="T55" fmla="*/ 73 h 250"/>
                <a:gd name="T56" fmla="*/ 50 w 107"/>
                <a:gd name="T57" fmla="*/ 78 h 250"/>
                <a:gd name="T58" fmla="*/ 36 w 107"/>
                <a:gd name="T59" fmla="*/ 84 h 250"/>
                <a:gd name="T60" fmla="*/ 25 w 107"/>
                <a:gd name="T61" fmla="*/ 88 h 250"/>
                <a:gd name="T62" fmla="*/ 20 w 107"/>
                <a:gd name="T63" fmla="*/ 101 h 250"/>
                <a:gd name="T64" fmla="*/ 25 w 107"/>
                <a:gd name="T65" fmla="*/ 106 h 250"/>
                <a:gd name="T66" fmla="*/ 35 w 107"/>
                <a:gd name="T67" fmla="*/ 103 h 250"/>
                <a:gd name="T68" fmla="*/ 46 w 107"/>
                <a:gd name="T69" fmla="*/ 98 h 250"/>
                <a:gd name="T70" fmla="*/ 53 w 107"/>
                <a:gd name="T71" fmla="*/ 95 h 250"/>
                <a:gd name="T72" fmla="*/ 59 w 107"/>
                <a:gd name="T73" fmla="*/ 90 h 250"/>
                <a:gd name="T74" fmla="*/ 55 w 107"/>
                <a:gd name="T75" fmla="*/ 97 h 250"/>
                <a:gd name="T76" fmla="*/ 46 w 107"/>
                <a:gd name="T77" fmla="*/ 107 h 250"/>
                <a:gd name="T78" fmla="*/ 40 w 107"/>
                <a:gd name="T79" fmla="*/ 116 h 250"/>
                <a:gd name="T80" fmla="*/ 36 w 107"/>
                <a:gd name="T81" fmla="*/ 113 h 250"/>
                <a:gd name="T82" fmla="*/ 31 w 107"/>
                <a:gd name="T83" fmla="*/ 107 h 250"/>
                <a:gd name="T84" fmla="*/ 16 w 107"/>
                <a:gd name="T85" fmla="*/ 109 h 250"/>
                <a:gd name="T86" fmla="*/ 12 w 107"/>
                <a:gd name="T87" fmla="*/ 117 h 250"/>
                <a:gd name="T88" fmla="*/ 7 w 107"/>
                <a:gd name="T89" fmla="*/ 126 h 250"/>
                <a:gd name="T90" fmla="*/ 4 w 107"/>
                <a:gd name="T91" fmla="*/ 125 h 250"/>
                <a:gd name="T92" fmla="*/ 9 w 107"/>
                <a:gd name="T93" fmla="*/ 115 h 250"/>
                <a:gd name="T94" fmla="*/ 4 w 107"/>
                <a:gd name="T95" fmla="*/ 110 h 2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0" name="Freeform 278"/>
            <p:cNvSpPr>
              <a:spLocks/>
            </p:cNvSpPr>
            <p:nvPr/>
          </p:nvSpPr>
          <p:spPr bwMode="auto">
            <a:xfrm>
              <a:off x="4336" y="1258"/>
              <a:ext cx="16" cy="28"/>
            </a:xfrm>
            <a:custGeom>
              <a:avLst/>
              <a:gdLst>
                <a:gd name="T0" fmla="*/ 6 w 20"/>
                <a:gd name="T1" fmla="*/ 13 h 33"/>
                <a:gd name="T2" fmla="*/ 5 w 20"/>
                <a:gd name="T3" fmla="*/ 13 h 33"/>
                <a:gd name="T4" fmla="*/ 3 w 20"/>
                <a:gd name="T5" fmla="*/ 13 h 33"/>
                <a:gd name="T6" fmla="*/ 2 w 20"/>
                <a:gd name="T7" fmla="*/ 14 h 33"/>
                <a:gd name="T8" fmla="*/ 2 w 20"/>
                <a:gd name="T9" fmla="*/ 14 h 33"/>
                <a:gd name="T10" fmla="*/ 2 w 20"/>
                <a:gd name="T11" fmla="*/ 11 h 33"/>
                <a:gd name="T12" fmla="*/ 1 w 20"/>
                <a:gd name="T13" fmla="*/ 8 h 33"/>
                <a:gd name="T14" fmla="*/ 0 w 20"/>
                <a:gd name="T15" fmla="*/ 5 h 33"/>
                <a:gd name="T16" fmla="*/ 0 w 20"/>
                <a:gd name="T17" fmla="*/ 3 h 33"/>
                <a:gd name="T18" fmla="*/ 1 w 20"/>
                <a:gd name="T19" fmla="*/ 2 h 33"/>
                <a:gd name="T20" fmla="*/ 2 w 20"/>
                <a:gd name="T21" fmla="*/ 0 h 33"/>
                <a:gd name="T22" fmla="*/ 2 w 20"/>
                <a:gd name="T23" fmla="*/ 3 h 33"/>
                <a:gd name="T24" fmla="*/ 2 w 20"/>
                <a:gd name="T25" fmla="*/ 3 h 33"/>
                <a:gd name="T26" fmla="*/ 2 w 20"/>
                <a:gd name="T27" fmla="*/ 5 h 33"/>
                <a:gd name="T28" fmla="*/ 3 w 20"/>
                <a:gd name="T29" fmla="*/ 8 h 33"/>
                <a:gd name="T30" fmla="*/ 5 w 20"/>
                <a:gd name="T31" fmla="*/ 11 h 33"/>
                <a:gd name="T32" fmla="*/ 6 w 20"/>
                <a:gd name="T33" fmla="*/ 13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1" name="Freeform 279"/>
            <p:cNvSpPr>
              <a:spLocks/>
            </p:cNvSpPr>
            <p:nvPr/>
          </p:nvSpPr>
          <p:spPr bwMode="auto">
            <a:xfrm>
              <a:off x="4462" y="1251"/>
              <a:ext cx="298" cy="181"/>
            </a:xfrm>
            <a:custGeom>
              <a:avLst/>
              <a:gdLst>
                <a:gd name="T0" fmla="*/ 17 w 341"/>
                <a:gd name="T1" fmla="*/ 73 h 208"/>
                <a:gd name="T2" fmla="*/ 34 w 341"/>
                <a:gd name="T3" fmla="*/ 64 h 208"/>
                <a:gd name="T4" fmla="*/ 44 w 341"/>
                <a:gd name="T5" fmla="*/ 38 h 208"/>
                <a:gd name="T6" fmla="*/ 57 w 341"/>
                <a:gd name="T7" fmla="*/ 20 h 208"/>
                <a:gd name="T8" fmla="*/ 73 w 341"/>
                <a:gd name="T9" fmla="*/ 3 h 208"/>
                <a:gd name="T10" fmla="*/ 78 w 341"/>
                <a:gd name="T11" fmla="*/ 3 h 208"/>
                <a:gd name="T12" fmla="*/ 67 w 341"/>
                <a:gd name="T13" fmla="*/ 13 h 208"/>
                <a:gd name="T14" fmla="*/ 52 w 341"/>
                <a:gd name="T15" fmla="*/ 33 h 208"/>
                <a:gd name="T16" fmla="*/ 45 w 341"/>
                <a:gd name="T17" fmla="*/ 51 h 208"/>
                <a:gd name="T18" fmla="*/ 46 w 341"/>
                <a:gd name="T19" fmla="*/ 56 h 208"/>
                <a:gd name="T20" fmla="*/ 58 w 341"/>
                <a:gd name="T21" fmla="*/ 49 h 208"/>
                <a:gd name="T22" fmla="*/ 71 w 341"/>
                <a:gd name="T23" fmla="*/ 40 h 208"/>
                <a:gd name="T24" fmla="*/ 87 w 341"/>
                <a:gd name="T25" fmla="*/ 21 h 208"/>
                <a:gd name="T26" fmla="*/ 113 w 341"/>
                <a:gd name="T27" fmla="*/ 3 h 208"/>
                <a:gd name="T28" fmla="*/ 123 w 341"/>
                <a:gd name="T29" fmla="*/ 3 h 208"/>
                <a:gd name="T30" fmla="*/ 101 w 341"/>
                <a:gd name="T31" fmla="*/ 17 h 208"/>
                <a:gd name="T32" fmla="*/ 82 w 341"/>
                <a:gd name="T33" fmla="*/ 38 h 208"/>
                <a:gd name="T34" fmla="*/ 84 w 341"/>
                <a:gd name="T35" fmla="*/ 43 h 208"/>
                <a:gd name="T36" fmla="*/ 95 w 341"/>
                <a:gd name="T37" fmla="*/ 40 h 208"/>
                <a:gd name="T38" fmla="*/ 107 w 341"/>
                <a:gd name="T39" fmla="*/ 38 h 208"/>
                <a:gd name="T40" fmla="*/ 124 w 341"/>
                <a:gd name="T41" fmla="*/ 26 h 208"/>
                <a:gd name="T42" fmla="*/ 150 w 341"/>
                <a:gd name="T43" fmla="*/ 15 h 208"/>
                <a:gd name="T44" fmla="*/ 156 w 341"/>
                <a:gd name="T45" fmla="*/ 15 h 208"/>
                <a:gd name="T46" fmla="*/ 137 w 341"/>
                <a:gd name="T47" fmla="*/ 23 h 208"/>
                <a:gd name="T48" fmla="*/ 121 w 341"/>
                <a:gd name="T49" fmla="*/ 37 h 208"/>
                <a:gd name="T50" fmla="*/ 139 w 341"/>
                <a:gd name="T51" fmla="*/ 38 h 208"/>
                <a:gd name="T52" fmla="*/ 163 w 341"/>
                <a:gd name="T53" fmla="*/ 33 h 208"/>
                <a:gd name="T54" fmla="*/ 173 w 341"/>
                <a:gd name="T55" fmla="*/ 29 h 208"/>
                <a:gd name="T56" fmla="*/ 159 w 341"/>
                <a:gd name="T57" fmla="*/ 38 h 208"/>
                <a:gd name="T58" fmla="*/ 129 w 341"/>
                <a:gd name="T59" fmla="*/ 46 h 208"/>
                <a:gd name="T60" fmla="*/ 132 w 341"/>
                <a:gd name="T61" fmla="*/ 55 h 208"/>
                <a:gd name="T62" fmla="*/ 151 w 341"/>
                <a:gd name="T63" fmla="*/ 64 h 208"/>
                <a:gd name="T64" fmla="*/ 159 w 341"/>
                <a:gd name="T65" fmla="*/ 70 h 208"/>
                <a:gd name="T66" fmla="*/ 139 w 341"/>
                <a:gd name="T67" fmla="*/ 64 h 208"/>
                <a:gd name="T68" fmla="*/ 114 w 341"/>
                <a:gd name="T69" fmla="*/ 52 h 208"/>
                <a:gd name="T70" fmla="*/ 100 w 341"/>
                <a:gd name="T71" fmla="*/ 50 h 208"/>
                <a:gd name="T72" fmla="*/ 87 w 341"/>
                <a:gd name="T73" fmla="*/ 51 h 208"/>
                <a:gd name="T74" fmla="*/ 93 w 341"/>
                <a:gd name="T75" fmla="*/ 61 h 208"/>
                <a:gd name="T76" fmla="*/ 107 w 341"/>
                <a:gd name="T77" fmla="*/ 73 h 208"/>
                <a:gd name="T78" fmla="*/ 123 w 341"/>
                <a:gd name="T79" fmla="*/ 82 h 208"/>
                <a:gd name="T80" fmla="*/ 128 w 341"/>
                <a:gd name="T81" fmla="*/ 89 h 208"/>
                <a:gd name="T82" fmla="*/ 106 w 341"/>
                <a:gd name="T83" fmla="*/ 75 h 208"/>
                <a:gd name="T84" fmla="*/ 82 w 341"/>
                <a:gd name="T85" fmla="*/ 61 h 208"/>
                <a:gd name="T86" fmla="*/ 71 w 341"/>
                <a:gd name="T87" fmla="*/ 57 h 208"/>
                <a:gd name="T88" fmla="*/ 60 w 341"/>
                <a:gd name="T89" fmla="*/ 61 h 208"/>
                <a:gd name="T90" fmla="*/ 47 w 341"/>
                <a:gd name="T91" fmla="*/ 65 h 208"/>
                <a:gd name="T92" fmla="*/ 46 w 341"/>
                <a:gd name="T93" fmla="*/ 71 h 208"/>
                <a:gd name="T94" fmla="*/ 63 w 341"/>
                <a:gd name="T95" fmla="*/ 83 h 208"/>
                <a:gd name="T96" fmla="*/ 87 w 341"/>
                <a:gd name="T97" fmla="*/ 98 h 208"/>
                <a:gd name="T98" fmla="*/ 89 w 341"/>
                <a:gd name="T99" fmla="*/ 104 h 208"/>
                <a:gd name="T100" fmla="*/ 66 w 341"/>
                <a:gd name="T101" fmla="*/ 91 h 208"/>
                <a:gd name="T102" fmla="*/ 43 w 341"/>
                <a:gd name="T103" fmla="*/ 76 h 208"/>
                <a:gd name="T104" fmla="*/ 27 w 341"/>
                <a:gd name="T105" fmla="*/ 78 h 208"/>
                <a:gd name="T106" fmla="*/ 4 w 341"/>
                <a:gd name="T107" fmla="*/ 84 h 208"/>
                <a:gd name="T108" fmla="*/ 3 w 341"/>
                <a:gd name="T109" fmla="*/ 83 h 20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2" name="Freeform 280"/>
            <p:cNvSpPr>
              <a:spLocks/>
            </p:cNvSpPr>
            <p:nvPr/>
          </p:nvSpPr>
          <p:spPr bwMode="auto">
            <a:xfrm>
              <a:off x="4403" y="1433"/>
              <a:ext cx="215" cy="181"/>
            </a:xfrm>
            <a:custGeom>
              <a:avLst/>
              <a:gdLst>
                <a:gd name="T0" fmla="*/ 9 w 246"/>
                <a:gd name="T1" fmla="*/ 5 h 205"/>
                <a:gd name="T2" fmla="*/ 17 w 246"/>
                <a:gd name="T3" fmla="*/ 11 h 205"/>
                <a:gd name="T4" fmla="*/ 24 w 246"/>
                <a:gd name="T5" fmla="*/ 13 h 205"/>
                <a:gd name="T6" fmla="*/ 47 w 246"/>
                <a:gd name="T7" fmla="*/ 9 h 205"/>
                <a:gd name="T8" fmla="*/ 73 w 246"/>
                <a:gd name="T9" fmla="*/ 7 h 205"/>
                <a:gd name="T10" fmla="*/ 87 w 246"/>
                <a:gd name="T11" fmla="*/ 11 h 205"/>
                <a:gd name="T12" fmla="*/ 79 w 246"/>
                <a:gd name="T13" fmla="*/ 11 h 205"/>
                <a:gd name="T14" fmla="*/ 61 w 246"/>
                <a:gd name="T15" fmla="*/ 12 h 205"/>
                <a:gd name="T16" fmla="*/ 39 w 246"/>
                <a:gd name="T17" fmla="*/ 16 h 205"/>
                <a:gd name="T18" fmla="*/ 34 w 246"/>
                <a:gd name="T19" fmla="*/ 20 h 205"/>
                <a:gd name="T20" fmla="*/ 45 w 246"/>
                <a:gd name="T21" fmla="*/ 25 h 205"/>
                <a:gd name="T22" fmla="*/ 53 w 246"/>
                <a:gd name="T23" fmla="*/ 29 h 205"/>
                <a:gd name="T24" fmla="*/ 70 w 246"/>
                <a:gd name="T25" fmla="*/ 29 h 205"/>
                <a:gd name="T26" fmla="*/ 97 w 246"/>
                <a:gd name="T27" fmla="*/ 32 h 205"/>
                <a:gd name="T28" fmla="*/ 114 w 246"/>
                <a:gd name="T29" fmla="*/ 39 h 205"/>
                <a:gd name="T30" fmla="*/ 115 w 246"/>
                <a:gd name="T31" fmla="*/ 44 h 205"/>
                <a:gd name="T32" fmla="*/ 101 w 246"/>
                <a:gd name="T33" fmla="*/ 38 h 205"/>
                <a:gd name="T34" fmla="*/ 80 w 246"/>
                <a:gd name="T35" fmla="*/ 35 h 205"/>
                <a:gd name="T36" fmla="*/ 63 w 246"/>
                <a:gd name="T37" fmla="*/ 36 h 205"/>
                <a:gd name="T38" fmla="*/ 78 w 246"/>
                <a:gd name="T39" fmla="*/ 47 h 205"/>
                <a:gd name="T40" fmla="*/ 90 w 246"/>
                <a:gd name="T41" fmla="*/ 50 h 205"/>
                <a:gd name="T42" fmla="*/ 112 w 246"/>
                <a:gd name="T43" fmla="*/ 57 h 205"/>
                <a:gd name="T44" fmla="*/ 125 w 246"/>
                <a:gd name="T45" fmla="*/ 73 h 205"/>
                <a:gd name="T46" fmla="*/ 114 w 246"/>
                <a:gd name="T47" fmla="*/ 64 h 205"/>
                <a:gd name="T48" fmla="*/ 98 w 246"/>
                <a:gd name="T49" fmla="*/ 57 h 205"/>
                <a:gd name="T50" fmla="*/ 94 w 246"/>
                <a:gd name="T51" fmla="*/ 63 h 205"/>
                <a:gd name="T52" fmla="*/ 109 w 246"/>
                <a:gd name="T53" fmla="*/ 80 h 205"/>
                <a:gd name="T54" fmla="*/ 119 w 246"/>
                <a:gd name="T55" fmla="*/ 92 h 205"/>
                <a:gd name="T56" fmla="*/ 124 w 246"/>
                <a:gd name="T57" fmla="*/ 102 h 205"/>
                <a:gd name="T58" fmla="*/ 123 w 246"/>
                <a:gd name="T59" fmla="*/ 105 h 205"/>
                <a:gd name="T60" fmla="*/ 104 w 246"/>
                <a:gd name="T61" fmla="*/ 81 h 205"/>
                <a:gd name="T62" fmla="*/ 87 w 246"/>
                <a:gd name="T63" fmla="*/ 62 h 205"/>
                <a:gd name="T64" fmla="*/ 81 w 246"/>
                <a:gd name="T65" fmla="*/ 62 h 205"/>
                <a:gd name="T66" fmla="*/ 83 w 246"/>
                <a:gd name="T67" fmla="*/ 72 h 205"/>
                <a:gd name="T68" fmla="*/ 93 w 246"/>
                <a:gd name="T69" fmla="*/ 97 h 205"/>
                <a:gd name="T70" fmla="*/ 90 w 246"/>
                <a:gd name="T71" fmla="*/ 98 h 205"/>
                <a:gd name="T72" fmla="*/ 80 w 246"/>
                <a:gd name="T73" fmla="*/ 77 h 205"/>
                <a:gd name="T74" fmla="*/ 72 w 246"/>
                <a:gd name="T75" fmla="*/ 51 h 205"/>
                <a:gd name="T76" fmla="*/ 63 w 246"/>
                <a:gd name="T77" fmla="*/ 44 h 205"/>
                <a:gd name="T78" fmla="*/ 55 w 246"/>
                <a:gd name="T79" fmla="*/ 41 h 205"/>
                <a:gd name="T80" fmla="*/ 52 w 246"/>
                <a:gd name="T81" fmla="*/ 38 h 205"/>
                <a:gd name="T82" fmla="*/ 51 w 246"/>
                <a:gd name="T83" fmla="*/ 50 h 205"/>
                <a:gd name="T84" fmla="*/ 63 w 246"/>
                <a:gd name="T85" fmla="*/ 85 h 205"/>
                <a:gd name="T86" fmla="*/ 63 w 246"/>
                <a:gd name="T87" fmla="*/ 90 h 205"/>
                <a:gd name="T88" fmla="*/ 56 w 246"/>
                <a:gd name="T89" fmla="*/ 80 h 205"/>
                <a:gd name="T90" fmla="*/ 46 w 246"/>
                <a:gd name="T91" fmla="*/ 60 h 205"/>
                <a:gd name="T92" fmla="*/ 45 w 246"/>
                <a:gd name="T93" fmla="*/ 34 h 205"/>
                <a:gd name="T94" fmla="*/ 39 w 246"/>
                <a:gd name="T95" fmla="*/ 29 h 205"/>
                <a:gd name="T96" fmla="*/ 30 w 246"/>
                <a:gd name="T97" fmla="*/ 25 h 205"/>
                <a:gd name="T98" fmla="*/ 24 w 246"/>
                <a:gd name="T99" fmla="*/ 28 h 205"/>
                <a:gd name="T100" fmla="*/ 27 w 246"/>
                <a:gd name="T101" fmla="*/ 50 h 205"/>
                <a:gd name="T102" fmla="*/ 32 w 246"/>
                <a:gd name="T103" fmla="*/ 74 h 205"/>
                <a:gd name="T104" fmla="*/ 32 w 246"/>
                <a:gd name="T105" fmla="*/ 80 h 205"/>
                <a:gd name="T106" fmla="*/ 26 w 246"/>
                <a:gd name="T107" fmla="*/ 62 h 205"/>
                <a:gd name="T108" fmla="*/ 18 w 246"/>
                <a:gd name="T109" fmla="*/ 21 h 205"/>
                <a:gd name="T110" fmla="*/ 9 w 246"/>
                <a:gd name="T111" fmla="*/ 11 h 205"/>
                <a:gd name="T112" fmla="*/ 3 w 246"/>
                <a:gd name="T113" fmla="*/ 4 h 205"/>
                <a:gd name="T114" fmla="*/ 0 w 246"/>
                <a:gd name="T115" fmla="*/ 1 h 205"/>
                <a:gd name="T116" fmla="*/ 3 w 246"/>
                <a:gd name="T117" fmla="*/ 3 h 20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3" name="Freeform 281"/>
            <p:cNvSpPr>
              <a:spLocks/>
            </p:cNvSpPr>
            <p:nvPr/>
          </p:nvSpPr>
          <p:spPr bwMode="auto">
            <a:xfrm>
              <a:off x="4290" y="1455"/>
              <a:ext cx="149" cy="247"/>
            </a:xfrm>
            <a:custGeom>
              <a:avLst/>
              <a:gdLst>
                <a:gd name="T0" fmla="*/ 39 w 170"/>
                <a:gd name="T1" fmla="*/ 2 h 282"/>
                <a:gd name="T2" fmla="*/ 40 w 170"/>
                <a:gd name="T3" fmla="*/ 18 h 282"/>
                <a:gd name="T4" fmla="*/ 45 w 170"/>
                <a:gd name="T5" fmla="*/ 23 h 282"/>
                <a:gd name="T6" fmla="*/ 50 w 170"/>
                <a:gd name="T7" fmla="*/ 28 h 282"/>
                <a:gd name="T8" fmla="*/ 59 w 170"/>
                <a:gd name="T9" fmla="*/ 35 h 282"/>
                <a:gd name="T10" fmla="*/ 68 w 170"/>
                <a:gd name="T11" fmla="*/ 46 h 282"/>
                <a:gd name="T12" fmla="*/ 78 w 170"/>
                <a:gd name="T13" fmla="*/ 65 h 282"/>
                <a:gd name="T14" fmla="*/ 86 w 170"/>
                <a:gd name="T15" fmla="*/ 78 h 282"/>
                <a:gd name="T16" fmla="*/ 89 w 170"/>
                <a:gd name="T17" fmla="*/ 83 h 282"/>
                <a:gd name="T18" fmla="*/ 85 w 170"/>
                <a:gd name="T19" fmla="*/ 83 h 282"/>
                <a:gd name="T20" fmla="*/ 82 w 170"/>
                <a:gd name="T21" fmla="*/ 77 h 282"/>
                <a:gd name="T22" fmla="*/ 76 w 170"/>
                <a:gd name="T23" fmla="*/ 67 h 282"/>
                <a:gd name="T24" fmla="*/ 69 w 170"/>
                <a:gd name="T25" fmla="*/ 54 h 282"/>
                <a:gd name="T26" fmla="*/ 61 w 170"/>
                <a:gd name="T27" fmla="*/ 46 h 282"/>
                <a:gd name="T28" fmla="*/ 55 w 170"/>
                <a:gd name="T29" fmla="*/ 40 h 282"/>
                <a:gd name="T30" fmla="*/ 49 w 170"/>
                <a:gd name="T31" fmla="*/ 35 h 282"/>
                <a:gd name="T32" fmla="*/ 46 w 170"/>
                <a:gd name="T33" fmla="*/ 43 h 282"/>
                <a:gd name="T34" fmla="*/ 46 w 170"/>
                <a:gd name="T35" fmla="*/ 59 h 282"/>
                <a:gd name="T36" fmla="*/ 52 w 170"/>
                <a:gd name="T37" fmla="*/ 67 h 282"/>
                <a:gd name="T38" fmla="*/ 62 w 170"/>
                <a:gd name="T39" fmla="*/ 77 h 282"/>
                <a:gd name="T40" fmla="*/ 74 w 170"/>
                <a:gd name="T41" fmla="*/ 89 h 282"/>
                <a:gd name="T42" fmla="*/ 82 w 170"/>
                <a:gd name="T43" fmla="*/ 107 h 282"/>
                <a:gd name="T44" fmla="*/ 82 w 170"/>
                <a:gd name="T45" fmla="*/ 121 h 282"/>
                <a:gd name="T46" fmla="*/ 78 w 170"/>
                <a:gd name="T47" fmla="*/ 114 h 282"/>
                <a:gd name="T48" fmla="*/ 73 w 170"/>
                <a:gd name="T49" fmla="*/ 100 h 282"/>
                <a:gd name="T50" fmla="*/ 66 w 170"/>
                <a:gd name="T51" fmla="*/ 89 h 282"/>
                <a:gd name="T52" fmla="*/ 59 w 170"/>
                <a:gd name="T53" fmla="*/ 82 h 282"/>
                <a:gd name="T54" fmla="*/ 52 w 170"/>
                <a:gd name="T55" fmla="*/ 77 h 282"/>
                <a:gd name="T56" fmla="*/ 53 w 170"/>
                <a:gd name="T57" fmla="*/ 89 h 282"/>
                <a:gd name="T58" fmla="*/ 58 w 170"/>
                <a:gd name="T59" fmla="*/ 126 h 282"/>
                <a:gd name="T60" fmla="*/ 57 w 170"/>
                <a:gd name="T61" fmla="*/ 145 h 282"/>
                <a:gd name="T62" fmla="*/ 55 w 170"/>
                <a:gd name="T63" fmla="*/ 144 h 282"/>
                <a:gd name="T64" fmla="*/ 53 w 170"/>
                <a:gd name="T65" fmla="*/ 127 h 282"/>
                <a:gd name="T66" fmla="*/ 46 w 170"/>
                <a:gd name="T67" fmla="*/ 93 h 282"/>
                <a:gd name="T68" fmla="*/ 40 w 170"/>
                <a:gd name="T69" fmla="*/ 84 h 282"/>
                <a:gd name="T70" fmla="*/ 32 w 170"/>
                <a:gd name="T71" fmla="*/ 90 h 282"/>
                <a:gd name="T72" fmla="*/ 26 w 170"/>
                <a:gd name="T73" fmla="*/ 101 h 282"/>
                <a:gd name="T74" fmla="*/ 22 w 170"/>
                <a:gd name="T75" fmla="*/ 110 h 282"/>
                <a:gd name="T76" fmla="*/ 19 w 170"/>
                <a:gd name="T77" fmla="*/ 118 h 282"/>
                <a:gd name="T78" fmla="*/ 17 w 170"/>
                <a:gd name="T79" fmla="*/ 116 h 282"/>
                <a:gd name="T80" fmla="*/ 19 w 170"/>
                <a:gd name="T81" fmla="*/ 106 h 282"/>
                <a:gd name="T82" fmla="*/ 25 w 170"/>
                <a:gd name="T83" fmla="*/ 95 h 282"/>
                <a:gd name="T84" fmla="*/ 31 w 170"/>
                <a:gd name="T85" fmla="*/ 83 h 282"/>
                <a:gd name="T86" fmla="*/ 37 w 170"/>
                <a:gd name="T87" fmla="*/ 73 h 282"/>
                <a:gd name="T88" fmla="*/ 40 w 170"/>
                <a:gd name="T89" fmla="*/ 62 h 282"/>
                <a:gd name="T90" fmla="*/ 40 w 170"/>
                <a:gd name="T91" fmla="*/ 42 h 282"/>
                <a:gd name="T92" fmla="*/ 35 w 170"/>
                <a:gd name="T93" fmla="*/ 40 h 282"/>
                <a:gd name="T94" fmla="*/ 25 w 170"/>
                <a:gd name="T95" fmla="*/ 50 h 282"/>
                <a:gd name="T96" fmla="*/ 13 w 170"/>
                <a:gd name="T97" fmla="*/ 62 h 282"/>
                <a:gd name="T98" fmla="*/ 5 w 170"/>
                <a:gd name="T99" fmla="*/ 77 h 282"/>
                <a:gd name="T100" fmla="*/ 4 w 170"/>
                <a:gd name="T101" fmla="*/ 85 h 282"/>
                <a:gd name="T102" fmla="*/ 0 w 170"/>
                <a:gd name="T103" fmla="*/ 83 h 282"/>
                <a:gd name="T104" fmla="*/ 4 w 170"/>
                <a:gd name="T105" fmla="*/ 74 h 282"/>
                <a:gd name="T106" fmla="*/ 10 w 170"/>
                <a:gd name="T107" fmla="*/ 61 h 282"/>
                <a:gd name="T108" fmla="*/ 21 w 170"/>
                <a:gd name="T109" fmla="*/ 46 h 282"/>
                <a:gd name="T110" fmla="*/ 31 w 170"/>
                <a:gd name="T111" fmla="*/ 31 h 282"/>
                <a:gd name="T112" fmla="*/ 39 w 170"/>
                <a:gd name="T113" fmla="*/ 23 h 282"/>
                <a:gd name="T114" fmla="*/ 37 w 170"/>
                <a:gd name="T115" fmla="*/ 10 h 282"/>
                <a:gd name="T116" fmla="*/ 35 w 170"/>
                <a:gd name="T117" fmla="*/ 4 h 282"/>
                <a:gd name="T118" fmla="*/ 37 w 170"/>
                <a:gd name="T119" fmla="*/ 4 h 2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4" name="Freeform 282"/>
            <p:cNvSpPr>
              <a:spLocks/>
            </p:cNvSpPr>
            <p:nvPr/>
          </p:nvSpPr>
          <p:spPr bwMode="auto">
            <a:xfrm>
              <a:off x="4439" y="1134"/>
              <a:ext cx="181" cy="256"/>
            </a:xfrm>
            <a:custGeom>
              <a:avLst/>
              <a:gdLst>
                <a:gd name="T0" fmla="*/ 4 w 206"/>
                <a:gd name="T1" fmla="*/ 145 h 292"/>
                <a:gd name="T2" fmla="*/ 12 w 206"/>
                <a:gd name="T3" fmla="*/ 124 h 292"/>
                <a:gd name="T4" fmla="*/ 19 w 206"/>
                <a:gd name="T5" fmla="*/ 110 h 292"/>
                <a:gd name="T6" fmla="*/ 28 w 206"/>
                <a:gd name="T7" fmla="*/ 90 h 292"/>
                <a:gd name="T8" fmla="*/ 27 w 206"/>
                <a:gd name="T9" fmla="*/ 81 h 292"/>
                <a:gd name="T10" fmla="*/ 20 w 206"/>
                <a:gd name="T11" fmla="*/ 73 h 292"/>
                <a:gd name="T12" fmla="*/ 19 w 206"/>
                <a:gd name="T13" fmla="*/ 64 h 292"/>
                <a:gd name="T14" fmla="*/ 21 w 206"/>
                <a:gd name="T15" fmla="*/ 67 h 292"/>
                <a:gd name="T16" fmla="*/ 25 w 206"/>
                <a:gd name="T17" fmla="*/ 72 h 292"/>
                <a:gd name="T18" fmla="*/ 32 w 206"/>
                <a:gd name="T19" fmla="*/ 75 h 292"/>
                <a:gd name="T20" fmla="*/ 36 w 206"/>
                <a:gd name="T21" fmla="*/ 73 h 292"/>
                <a:gd name="T22" fmla="*/ 46 w 206"/>
                <a:gd name="T23" fmla="*/ 63 h 292"/>
                <a:gd name="T24" fmla="*/ 54 w 206"/>
                <a:gd name="T25" fmla="*/ 53 h 292"/>
                <a:gd name="T26" fmla="*/ 59 w 206"/>
                <a:gd name="T27" fmla="*/ 46 h 292"/>
                <a:gd name="T28" fmla="*/ 61 w 206"/>
                <a:gd name="T29" fmla="*/ 37 h 292"/>
                <a:gd name="T30" fmla="*/ 56 w 206"/>
                <a:gd name="T31" fmla="*/ 20 h 292"/>
                <a:gd name="T32" fmla="*/ 49 w 206"/>
                <a:gd name="T33" fmla="*/ 10 h 292"/>
                <a:gd name="T34" fmla="*/ 48 w 206"/>
                <a:gd name="T35" fmla="*/ 8 h 292"/>
                <a:gd name="T36" fmla="*/ 55 w 206"/>
                <a:gd name="T37" fmla="*/ 14 h 292"/>
                <a:gd name="T38" fmla="*/ 64 w 206"/>
                <a:gd name="T39" fmla="*/ 31 h 292"/>
                <a:gd name="T40" fmla="*/ 67 w 206"/>
                <a:gd name="T41" fmla="*/ 33 h 292"/>
                <a:gd name="T42" fmla="*/ 73 w 206"/>
                <a:gd name="T43" fmla="*/ 23 h 292"/>
                <a:gd name="T44" fmla="*/ 80 w 206"/>
                <a:gd name="T45" fmla="*/ 12 h 292"/>
                <a:gd name="T46" fmla="*/ 85 w 206"/>
                <a:gd name="T47" fmla="*/ 4 h 292"/>
                <a:gd name="T48" fmla="*/ 91 w 206"/>
                <a:gd name="T49" fmla="*/ 0 h 292"/>
                <a:gd name="T50" fmla="*/ 90 w 206"/>
                <a:gd name="T51" fmla="*/ 4 h 292"/>
                <a:gd name="T52" fmla="*/ 86 w 206"/>
                <a:gd name="T53" fmla="*/ 9 h 292"/>
                <a:gd name="T54" fmla="*/ 81 w 206"/>
                <a:gd name="T55" fmla="*/ 18 h 292"/>
                <a:gd name="T56" fmla="*/ 76 w 206"/>
                <a:gd name="T57" fmla="*/ 31 h 292"/>
                <a:gd name="T58" fmla="*/ 69 w 206"/>
                <a:gd name="T59" fmla="*/ 40 h 292"/>
                <a:gd name="T60" fmla="*/ 73 w 206"/>
                <a:gd name="T61" fmla="*/ 40 h 292"/>
                <a:gd name="T62" fmla="*/ 83 w 206"/>
                <a:gd name="T63" fmla="*/ 39 h 292"/>
                <a:gd name="T64" fmla="*/ 91 w 206"/>
                <a:gd name="T65" fmla="*/ 35 h 292"/>
                <a:gd name="T66" fmla="*/ 98 w 206"/>
                <a:gd name="T67" fmla="*/ 33 h 292"/>
                <a:gd name="T68" fmla="*/ 104 w 206"/>
                <a:gd name="T69" fmla="*/ 29 h 292"/>
                <a:gd name="T70" fmla="*/ 108 w 206"/>
                <a:gd name="T71" fmla="*/ 29 h 292"/>
                <a:gd name="T72" fmla="*/ 103 w 206"/>
                <a:gd name="T73" fmla="*/ 34 h 292"/>
                <a:gd name="T74" fmla="*/ 92 w 206"/>
                <a:gd name="T75" fmla="*/ 40 h 292"/>
                <a:gd name="T76" fmla="*/ 80 w 206"/>
                <a:gd name="T77" fmla="*/ 46 h 292"/>
                <a:gd name="T78" fmla="*/ 69 w 206"/>
                <a:gd name="T79" fmla="*/ 51 h 292"/>
                <a:gd name="T80" fmla="*/ 61 w 206"/>
                <a:gd name="T81" fmla="*/ 54 h 292"/>
                <a:gd name="T82" fmla="*/ 52 w 206"/>
                <a:gd name="T83" fmla="*/ 66 h 292"/>
                <a:gd name="T84" fmla="*/ 52 w 206"/>
                <a:gd name="T85" fmla="*/ 72 h 292"/>
                <a:gd name="T86" fmla="*/ 54 w 206"/>
                <a:gd name="T87" fmla="*/ 74 h 292"/>
                <a:gd name="T88" fmla="*/ 54 w 206"/>
                <a:gd name="T89" fmla="*/ 76 h 292"/>
                <a:gd name="T90" fmla="*/ 48 w 206"/>
                <a:gd name="T91" fmla="*/ 79 h 292"/>
                <a:gd name="T92" fmla="*/ 46 w 206"/>
                <a:gd name="T93" fmla="*/ 81 h 292"/>
                <a:gd name="T94" fmla="*/ 43 w 206"/>
                <a:gd name="T95" fmla="*/ 81 h 292"/>
                <a:gd name="T96" fmla="*/ 41 w 206"/>
                <a:gd name="T97" fmla="*/ 84 h 292"/>
                <a:gd name="T98" fmla="*/ 33 w 206"/>
                <a:gd name="T99" fmla="*/ 98 h 292"/>
                <a:gd name="T100" fmla="*/ 25 w 206"/>
                <a:gd name="T101" fmla="*/ 116 h 292"/>
                <a:gd name="T102" fmla="*/ 20 w 206"/>
                <a:gd name="T103" fmla="*/ 131 h 292"/>
                <a:gd name="T104" fmla="*/ 19 w 206"/>
                <a:gd name="T105" fmla="*/ 139 h 292"/>
                <a:gd name="T106" fmla="*/ 15 w 206"/>
                <a:gd name="T107" fmla="*/ 146 h 292"/>
                <a:gd name="T108" fmla="*/ 11 w 206"/>
                <a:gd name="T109" fmla="*/ 149 h 292"/>
                <a:gd name="T110" fmla="*/ 4 w 206"/>
                <a:gd name="T111" fmla="*/ 151 h 29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5" name="Freeform 283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49 w 132"/>
                <a:gd name="T1" fmla="*/ 8 h 227"/>
                <a:gd name="T2" fmla="*/ 41 w 132"/>
                <a:gd name="T3" fmla="*/ 21 h 227"/>
                <a:gd name="T4" fmla="*/ 35 w 132"/>
                <a:gd name="T5" fmla="*/ 25 h 227"/>
                <a:gd name="T6" fmla="*/ 24 w 132"/>
                <a:gd name="T7" fmla="*/ 29 h 227"/>
                <a:gd name="T8" fmla="*/ 11 w 132"/>
                <a:gd name="T9" fmla="*/ 33 h 227"/>
                <a:gd name="T10" fmla="*/ 4 w 132"/>
                <a:gd name="T11" fmla="*/ 39 h 227"/>
                <a:gd name="T12" fmla="*/ 0 w 132"/>
                <a:gd name="T13" fmla="*/ 44 h 227"/>
                <a:gd name="T14" fmla="*/ 1 w 132"/>
                <a:gd name="T15" fmla="*/ 44 h 227"/>
                <a:gd name="T16" fmla="*/ 5 w 132"/>
                <a:gd name="T17" fmla="*/ 43 h 227"/>
                <a:gd name="T18" fmla="*/ 14 w 132"/>
                <a:gd name="T19" fmla="*/ 38 h 227"/>
                <a:gd name="T20" fmla="*/ 24 w 132"/>
                <a:gd name="T21" fmla="*/ 33 h 227"/>
                <a:gd name="T22" fmla="*/ 34 w 132"/>
                <a:gd name="T23" fmla="*/ 29 h 227"/>
                <a:gd name="T24" fmla="*/ 35 w 132"/>
                <a:gd name="T25" fmla="*/ 33 h 227"/>
                <a:gd name="T26" fmla="*/ 32 w 132"/>
                <a:gd name="T27" fmla="*/ 50 h 227"/>
                <a:gd name="T28" fmla="*/ 27 w 132"/>
                <a:gd name="T29" fmla="*/ 57 h 227"/>
                <a:gd name="T30" fmla="*/ 19 w 132"/>
                <a:gd name="T31" fmla="*/ 65 h 227"/>
                <a:gd name="T32" fmla="*/ 11 w 132"/>
                <a:gd name="T33" fmla="*/ 73 h 227"/>
                <a:gd name="T34" fmla="*/ 4 w 132"/>
                <a:gd name="T35" fmla="*/ 79 h 227"/>
                <a:gd name="T36" fmla="*/ 3 w 132"/>
                <a:gd name="T37" fmla="*/ 84 h 227"/>
                <a:gd name="T38" fmla="*/ 4 w 132"/>
                <a:gd name="T39" fmla="*/ 85 h 227"/>
                <a:gd name="T40" fmla="*/ 8 w 132"/>
                <a:gd name="T41" fmla="*/ 80 h 227"/>
                <a:gd name="T42" fmla="*/ 14 w 132"/>
                <a:gd name="T43" fmla="*/ 75 h 227"/>
                <a:gd name="T44" fmla="*/ 22 w 132"/>
                <a:gd name="T45" fmla="*/ 69 h 227"/>
                <a:gd name="T46" fmla="*/ 29 w 132"/>
                <a:gd name="T47" fmla="*/ 64 h 227"/>
                <a:gd name="T48" fmla="*/ 32 w 132"/>
                <a:gd name="T49" fmla="*/ 72 h 227"/>
                <a:gd name="T50" fmla="*/ 35 w 132"/>
                <a:gd name="T51" fmla="*/ 102 h 227"/>
                <a:gd name="T52" fmla="*/ 37 w 132"/>
                <a:gd name="T53" fmla="*/ 114 h 227"/>
                <a:gd name="T54" fmla="*/ 38 w 132"/>
                <a:gd name="T55" fmla="*/ 113 h 227"/>
                <a:gd name="T56" fmla="*/ 39 w 132"/>
                <a:gd name="T57" fmla="*/ 100 h 227"/>
                <a:gd name="T58" fmla="*/ 37 w 132"/>
                <a:gd name="T59" fmla="*/ 67 h 227"/>
                <a:gd name="T60" fmla="*/ 39 w 132"/>
                <a:gd name="T61" fmla="*/ 57 h 227"/>
                <a:gd name="T62" fmla="*/ 41 w 132"/>
                <a:gd name="T63" fmla="*/ 57 h 227"/>
                <a:gd name="T64" fmla="*/ 44 w 132"/>
                <a:gd name="T65" fmla="*/ 62 h 227"/>
                <a:gd name="T66" fmla="*/ 49 w 132"/>
                <a:gd name="T67" fmla="*/ 70 h 227"/>
                <a:gd name="T68" fmla="*/ 57 w 132"/>
                <a:gd name="T69" fmla="*/ 79 h 227"/>
                <a:gd name="T70" fmla="*/ 64 w 132"/>
                <a:gd name="T71" fmla="*/ 85 h 227"/>
                <a:gd name="T72" fmla="*/ 70 w 132"/>
                <a:gd name="T73" fmla="*/ 86 h 227"/>
                <a:gd name="T74" fmla="*/ 67 w 132"/>
                <a:gd name="T75" fmla="*/ 81 h 227"/>
                <a:gd name="T76" fmla="*/ 62 w 132"/>
                <a:gd name="T77" fmla="*/ 75 h 227"/>
                <a:gd name="T78" fmla="*/ 56 w 132"/>
                <a:gd name="T79" fmla="*/ 69 h 227"/>
                <a:gd name="T80" fmla="*/ 49 w 132"/>
                <a:gd name="T81" fmla="*/ 61 h 227"/>
                <a:gd name="T82" fmla="*/ 45 w 132"/>
                <a:gd name="T83" fmla="*/ 56 h 227"/>
                <a:gd name="T84" fmla="*/ 44 w 132"/>
                <a:gd name="T85" fmla="*/ 48 h 227"/>
                <a:gd name="T86" fmla="*/ 45 w 132"/>
                <a:gd name="T87" fmla="*/ 33 h 227"/>
                <a:gd name="T88" fmla="*/ 46 w 132"/>
                <a:gd name="T89" fmla="*/ 29 h 227"/>
                <a:gd name="T90" fmla="*/ 49 w 132"/>
                <a:gd name="T91" fmla="*/ 30 h 227"/>
                <a:gd name="T92" fmla="*/ 54 w 132"/>
                <a:gd name="T93" fmla="*/ 33 h 227"/>
                <a:gd name="T94" fmla="*/ 61 w 132"/>
                <a:gd name="T95" fmla="*/ 39 h 227"/>
                <a:gd name="T96" fmla="*/ 67 w 132"/>
                <a:gd name="T97" fmla="*/ 44 h 227"/>
                <a:gd name="T98" fmla="*/ 72 w 132"/>
                <a:gd name="T99" fmla="*/ 50 h 227"/>
                <a:gd name="T100" fmla="*/ 75 w 132"/>
                <a:gd name="T101" fmla="*/ 51 h 227"/>
                <a:gd name="T102" fmla="*/ 71 w 132"/>
                <a:gd name="T103" fmla="*/ 44 h 227"/>
                <a:gd name="T104" fmla="*/ 63 w 132"/>
                <a:gd name="T105" fmla="*/ 38 h 227"/>
                <a:gd name="T106" fmla="*/ 56 w 132"/>
                <a:gd name="T107" fmla="*/ 29 h 227"/>
                <a:gd name="T108" fmla="*/ 53 w 132"/>
                <a:gd name="T109" fmla="*/ 24 h 227"/>
                <a:gd name="T110" fmla="*/ 52 w 132"/>
                <a:gd name="T111" fmla="*/ 11 h 227"/>
                <a:gd name="T112" fmla="*/ 57 w 132"/>
                <a:gd name="T113" fmla="*/ 3 h 227"/>
                <a:gd name="T114" fmla="*/ 55 w 132"/>
                <a:gd name="T115" fmla="*/ 1 h 22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6" name="Freeform 284"/>
            <p:cNvSpPr>
              <a:spLocks/>
            </p:cNvSpPr>
            <p:nvPr/>
          </p:nvSpPr>
          <p:spPr bwMode="auto">
            <a:xfrm>
              <a:off x="4587" y="1453"/>
              <a:ext cx="231" cy="182"/>
            </a:xfrm>
            <a:custGeom>
              <a:avLst/>
              <a:gdLst>
                <a:gd name="T0" fmla="*/ 8 w 263"/>
                <a:gd name="T1" fmla="*/ 15 h 207"/>
                <a:gd name="T2" fmla="*/ 14 w 263"/>
                <a:gd name="T3" fmla="*/ 20 h 207"/>
                <a:gd name="T4" fmla="*/ 22 w 263"/>
                <a:gd name="T5" fmla="*/ 24 h 207"/>
                <a:gd name="T6" fmla="*/ 29 w 263"/>
                <a:gd name="T7" fmla="*/ 28 h 207"/>
                <a:gd name="T8" fmla="*/ 31 w 263"/>
                <a:gd name="T9" fmla="*/ 50 h 207"/>
                <a:gd name="T10" fmla="*/ 34 w 263"/>
                <a:gd name="T11" fmla="*/ 72 h 207"/>
                <a:gd name="T12" fmla="*/ 34 w 263"/>
                <a:gd name="T13" fmla="*/ 65 h 207"/>
                <a:gd name="T14" fmla="*/ 36 w 263"/>
                <a:gd name="T15" fmla="*/ 36 h 207"/>
                <a:gd name="T16" fmla="*/ 43 w 263"/>
                <a:gd name="T17" fmla="*/ 33 h 207"/>
                <a:gd name="T18" fmla="*/ 54 w 263"/>
                <a:gd name="T19" fmla="*/ 44 h 207"/>
                <a:gd name="T20" fmla="*/ 63 w 263"/>
                <a:gd name="T21" fmla="*/ 51 h 207"/>
                <a:gd name="T22" fmla="*/ 71 w 263"/>
                <a:gd name="T23" fmla="*/ 97 h 207"/>
                <a:gd name="T24" fmla="*/ 78 w 263"/>
                <a:gd name="T25" fmla="*/ 106 h 207"/>
                <a:gd name="T26" fmla="*/ 74 w 263"/>
                <a:gd name="T27" fmla="*/ 89 h 207"/>
                <a:gd name="T28" fmla="*/ 69 w 263"/>
                <a:gd name="T29" fmla="*/ 55 h 207"/>
                <a:gd name="T30" fmla="*/ 96 w 263"/>
                <a:gd name="T31" fmla="*/ 69 h 207"/>
                <a:gd name="T32" fmla="*/ 125 w 263"/>
                <a:gd name="T33" fmla="*/ 86 h 207"/>
                <a:gd name="T34" fmla="*/ 136 w 263"/>
                <a:gd name="T35" fmla="*/ 93 h 207"/>
                <a:gd name="T36" fmla="*/ 132 w 263"/>
                <a:gd name="T37" fmla="*/ 87 h 207"/>
                <a:gd name="T38" fmla="*/ 112 w 263"/>
                <a:gd name="T39" fmla="*/ 74 h 207"/>
                <a:gd name="T40" fmla="*/ 85 w 263"/>
                <a:gd name="T41" fmla="*/ 56 h 207"/>
                <a:gd name="T42" fmla="*/ 69 w 263"/>
                <a:gd name="T43" fmla="*/ 48 h 207"/>
                <a:gd name="T44" fmla="*/ 80 w 263"/>
                <a:gd name="T45" fmla="*/ 47 h 207"/>
                <a:gd name="T46" fmla="*/ 98 w 263"/>
                <a:gd name="T47" fmla="*/ 42 h 207"/>
                <a:gd name="T48" fmla="*/ 123 w 263"/>
                <a:gd name="T49" fmla="*/ 42 h 207"/>
                <a:gd name="T50" fmla="*/ 137 w 263"/>
                <a:gd name="T51" fmla="*/ 47 h 207"/>
                <a:gd name="T52" fmla="*/ 131 w 263"/>
                <a:gd name="T53" fmla="*/ 40 h 207"/>
                <a:gd name="T54" fmla="*/ 111 w 263"/>
                <a:gd name="T55" fmla="*/ 39 h 207"/>
                <a:gd name="T56" fmla="*/ 83 w 263"/>
                <a:gd name="T57" fmla="*/ 40 h 207"/>
                <a:gd name="T58" fmla="*/ 69 w 263"/>
                <a:gd name="T59" fmla="*/ 40 h 207"/>
                <a:gd name="T60" fmla="*/ 58 w 263"/>
                <a:gd name="T61" fmla="*/ 33 h 207"/>
                <a:gd name="T62" fmla="*/ 47 w 263"/>
                <a:gd name="T63" fmla="*/ 25 h 207"/>
                <a:gd name="T64" fmla="*/ 55 w 263"/>
                <a:gd name="T65" fmla="*/ 18 h 207"/>
                <a:gd name="T66" fmla="*/ 72 w 263"/>
                <a:gd name="T67" fmla="*/ 9 h 207"/>
                <a:gd name="T68" fmla="*/ 85 w 263"/>
                <a:gd name="T69" fmla="*/ 4 h 207"/>
                <a:gd name="T70" fmla="*/ 84 w 263"/>
                <a:gd name="T71" fmla="*/ 0 h 207"/>
                <a:gd name="T72" fmla="*/ 69 w 263"/>
                <a:gd name="T73" fmla="*/ 4 h 207"/>
                <a:gd name="T74" fmla="*/ 53 w 263"/>
                <a:gd name="T75" fmla="*/ 13 h 207"/>
                <a:gd name="T76" fmla="*/ 41 w 263"/>
                <a:gd name="T77" fmla="*/ 19 h 207"/>
                <a:gd name="T78" fmla="*/ 30 w 263"/>
                <a:gd name="T79" fmla="*/ 19 h 207"/>
                <a:gd name="T80" fmla="*/ 19 w 263"/>
                <a:gd name="T81" fmla="*/ 15 h 207"/>
                <a:gd name="T82" fmla="*/ 8 w 263"/>
                <a:gd name="T83" fmla="*/ 10 h 207"/>
                <a:gd name="T84" fmla="*/ 0 w 263"/>
                <a:gd name="T85" fmla="*/ 9 h 2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7" name="Freeform 285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137 w 667"/>
                <a:gd name="T1" fmla="*/ 80 h 663"/>
                <a:gd name="T2" fmla="*/ 96 w 667"/>
                <a:gd name="T3" fmla="*/ 52 h 663"/>
                <a:gd name="T4" fmla="*/ 40 w 667"/>
                <a:gd name="T5" fmla="*/ 40 h 663"/>
                <a:gd name="T6" fmla="*/ 20 w 667"/>
                <a:gd name="T7" fmla="*/ 33 h 663"/>
                <a:gd name="T8" fmla="*/ 34 w 667"/>
                <a:gd name="T9" fmla="*/ 79 h 663"/>
                <a:gd name="T10" fmla="*/ 55 w 667"/>
                <a:gd name="T11" fmla="*/ 120 h 663"/>
                <a:gd name="T12" fmla="*/ 97 w 667"/>
                <a:gd name="T13" fmla="*/ 145 h 663"/>
                <a:gd name="T14" fmla="*/ 129 w 667"/>
                <a:gd name="T15" fmla="*/ 164 h 663"/>
                <a:gd name="T16" fmla="*/ 116 w 667"/>
                <a:gd name="T17" fmla="*/ 170 h 663"/>
                <a:gd name="T18" fmla="*/ 89 w 667"/>
                <a:gd name="T19" fmla="*/ 165 h 663"/>
                <a:gd name="T20" fmla="*/ 53 w 667"/>
                <a:gd name="T21" fmla="*/ 181 h 663"/>
                <a:gd name="T22" fmla="*/ 29 w 667"/>
                <a:gd name="T23" fmla="*/ 211 h 663"/>
                <a:gd name="T24" fmla="*/ 5 w 667"/>
                <a:gd name="T25" fmla="*/ 228 h 663"/>
                <a:gd name="T26" fmla="*/ 9 w 667"/>
                <a:gd name="T27" fmla="*/ 239 h 663"/>
                <a:gd name="T28" fmla="*/ 29 w 667"/>
                <a:gd name="T29" fmla="*/ 248 h 663"/>
                <a:gd name="T30" fmla="*/ 72 w 667"/>
                <a:gd name="T31" fmla="*/ 253 h 663"/>
                <a:gd name="T32" fmla="*/ 119 w 667"/>
                <a:gd name="T33" fmla="*/ 225 h 663"/>
                <a:gd name="T34" fmla="*/ 130 w 667"/>
                <a:gd name="T35" fmla="*/ 202 h 663"/>
                <a:gd name="T36" fmla="*/ 146 w 667"/>
                <a:gd name="T37" fmla="*/ 180 h 663"/>
                <a:gd name="T38" fmla="*/ 153 w 667"/>
                <a:gd name="T39" fmla="*/ 189 h 663"/>
                <a:gd name="T40" fmla="*/ 139 w 667"/>
                <a:gd name="T41" fmla="*/ 219 h 663"/>
                <a:gd name="T42" fmla="*/ 127 w 667"/>
                <a:gd name="T43" fmla="*/ 226 h 663"/>
                <a:gd name="T44" fmla="*/ 110 w 667"/>
                <a:gd name="T45" fmla="*/ 244 h 663"/>
                <a:gd name="T46" fmla="*/ 98 w 667"/>
                <a:gd name="T47" fmla="*/ 282 h 663"/>
                <a:gd name="T48" fmla="*/ 101 w 667"/>
                <a:gd name="T49" fmla="*/ 308 h 663"/>
                <a:gd name="T50" fmla="*/ 96 w 667"/>
                <a:gd name="T51" fmla="*/ 341 h 663"/>
                <a:gd name="T52" fmla="*/ 128 w 667"/>
                <a:gd name="T53" fmla="*/ 338 h 663"/>
                <a:gd name="T54" fmla="*/ 171 w 667"/>
                <a:gd name="T55" fmla="*/ 308 h 663"/>
                <a:gd name="T56" fmla="*/ 188 w 667"/>
                <a:gd name="T57" fmla="*/ 264 h 663"/>
                <a:gd name="T58" fmla="*/ 178 w 667"/>
                <a:gd name="T59" fmla="*/ 217 h 663"/>
                <a:gd name="T60" fmla="*/ 177 w 667"/>
                <a:gd name="T61" fmla="*/ 198 h 663"/>
                <a:gd name="T62" fmla="*/ 192 w 667"/>
                <a:gd name="T63" fmla="*/ 221 h 663"/>
                <a:gd name="T64" fmla="*/ 202 w 667"/>
                <a:gd name="T65" fmla="*/ 261 h 663"/>
                <a:gd name="T66" fmla="*/ 241 w 667"/>
                <a:gd name="T67" fmla="*/ 288 h 663"/>
                <a:gd name="T68" fmla="*/ 285 w 667"/>
                <a:gd name="T69" fmla="*/ 309 h 663"/>
                <a:gd name="T70" fmla="*/ 300 w 667"/>
                <a:gd name="T71" fmla="*/ 280 h 663"/>
                <a:gd name="T72" fmla="*/ 259 w 667"/>
                <a:gd name="T73" fmla="*/ 211 h 663"/>
                <a:gd name="T74" fmla="*/ 233 w 667"/>
                <a:gd name="T75" fmla="*/ 205 h 663"/>
                <a:gd name="T76" fmla="*/ 227 w 667"/>
                <a:gd name="T77" fmla="*/ 198 h 663"/>
                <a:gd name="T78" fmla="*/ 263 w 667"/>
                <a:gd name="T79" fmla="*/ 205 h 663"/>
                <a:gd name="T80" fmla="*/ 310 w 667"/>
                <a:gd name="T81" fmla="*/ 202 h 663"/>
                <a:gd name="T82" fmla="*/ 337 w 667"/>
                <a:gd name="T83" fmla="*/ 193 h 663"/>
                <a:gd name="T84" fmla="*/ 333 w 667"/>
                <a:gd name="T85" fmla="*/ 184 h 663"/>
                <a:gd name="T86" fmla="*/ 308 w 667"/>
                <a:gd name="T87" fmla="*/ 159 h 663"/>
                <a:gd name="T88" fmla="*/ 272 w 667"/>
                <a:gd name="T89" fmla="*/ 131 h 663"/>
                <a:gd name="T90" fmla="*/ 229 w 667"/>
                <a:gd name="T91" fmla="*/ 136 h 663"/>
                <a:gd name="T92" fmla="*/ 211 w 667"/>
                <a:gd name="T93" fmla="*/ 145 h 663"/>
                <a:gd name="T94" fmla="*/ 208 w 667"/>
                <a:gd name="T95" fmla="*/ 136 h 663"/>
                <a:gd name="T96" fmla="*/ 218 w 667"/>
                <a:gd name="T97" fmla="*/ 128 h 663"/>
                <a:gd name="T98" fmla="*/ 239 w 667"/>
                <a:gd name="T99" fmla="*/ 120 h 663"/>
                <a:gd name="T100" fmla="*/ 258 w 667"/>
                <a:gd name="T101" fmla="*/ 65 h 663"/>
                <a:gd name="T102" fmla="*/ 246 w 667"/>
                <a:gd name="T103" fmla="*/ 11 h 663"/>
                <a:gd name="T104" fmla="*/ 225 w 667"/>
                <a:gd name="T105" fmla="*/ 26 h 663"/>
                <a:gd name="T106" fmla="*/ 192 w 667"/>
                <a:gd name="T107" fmla="*/ 42 h 663"/>
                <a:gd name="T108" fmla="*/ 160 w 667"/>
                <a:gd name="T109" fmla="*/ 96 h 663"/>
                <a:gd name="T110" fmla="*/ 153 w 667"/>
                <a:gd name="T111" fmla="*/ 124 h 6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8" name="Freeform 286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106 w 204"/>
                <a:gd name="T1" fmla="*/ 61 h 287"/>
                <a:gd name="T2" fmla="*/ 99 w 204"/>
                <a:gd name="T3" fmla="*/ 63 h 287"/>
                <a:gd name="T4" fmla="*/ 93 w 204"/>
                <a:gd name="T5" fmla="*/ 67 h 287"/>
                <a:gd name="T6" fmla="*/ 87 w 204"/>
                <a:gd name="T7" fmla="*/ 72 h 287"/>
                <a:gd name="T8" fmla="*/ 81 w 204"/>
                <a:gd name="T9" fmla="*/ 77 h 287"/>
                <a:gd name="T10" fmla="*/ 75 w 204"/>
                <a:gd name="T11" fmla="*/ 83 h 287"/>
                <a:gd name="T12" fmla="*/ 71 w 204"/>
                <a:gd name="T13" fmla="*/ 92 h 287"/>
                <a:gd name="T14" fmla="*/ 68 w 204"/>
                <a:gd name="T15" fmla="*/ 100 h 287"/>
                <a:gd name="T16" fmla="*/ 66 w 204"/>
                <a:gd name="T17" fmla="*/ 108 h 287"/>
                <a:gd name="T18" fmla="*/ 66 w 204"/>
                <a:gd name="T19" fmla="*/ 111 h 287"/>
                <a:gd name="T20" fmla="*/ 64 w 204"/>
                <a:gd name="T21" fmla="*/ 114 h 287"/>
                <a:gd name="T22" fmla="*/ 63 w 204"/>
                <a:gd name="T23" fmla="*/ 116 h 287"/>
                <a:gd name="T24" fmla="*/ 63 w 204"/>
                <a:gd name="T25" fmla="*/ 119 h 287"/>
                <a:gd name="T26" fmla="*/ 63 w 204"/>
                <a:gd name="T27" fmla="*/ 125 h 287"/>
                <a:gd name="T28" fmla="*/ 64 w 204"/>
                <a:gd name="T29" fmla="*/ 133 h 287"/>
                <a:gd name="T30" fmla="*/ 66 w 204"/>
                <a:gd name="T31" fmla="*/ 140 h 287"/>
                <a:gd name="T32" fmla="*/ 68 w 204"/>
                <a:gd name="T33" fmla="*/ 147 h 287"/>
                <a:gd name="T34" fmla="*/ 66 w 204"/>
                <a:gd name="T35" fmla="*/ 147 h 287"/>
                <a:gd name="T36" fmla="*/ 61 w 204"/>
                <a:gd name="T37" fmla="*/ 146 h 287"/>
                <a:gd name="T38" fmla="*/ 58 w 204"/>
                <a:gd name="T39" fmla="*/ 147 h 287"/>
                <a:gd name="T40" fmla="*/ 54 w 204"/>
                <a:gd name="T41" fmla="*/ 147 h 287"/>
                <a:gd name="T42" fmla="*/ 54 w 204"/>
                <a:gd name="T43" fmla="*/ 136 h 287"/>
                <a:gd name="T44" fmla="*/ 51 w 204"/>
                <a:gd name="T45" fmla="*/ 124 h 287"/>
                <a:gd name="T46" fmla="*/ 47 w 204"/>
                <a:gd name="T47" fmla="*/ 113 h 287"/>
                <a:gd name="T48" fmla="*/ 41 w 204"/>
                <a:gd name="T49" fmla="*/ 102 h 287"/>
                <a:gd name="T50" fmla="*/ 34 w 204"/>
                <a:gd name="T51" fmla="*/ 93 h 287"/>
                <a:gd name="T52" fmla="*/ 26 w 204"/>
                <a:gd name="T53" fmla="*/ 85 h 287"/>
                <a:gd name="T54" fmla="*/ 18 w 204"/>
                <a:gd name="T55" fmla="*/ 80 h 287"/>
                <a:gd name="T56" fmla="*/ 9 w 204"/>
                <a:gd name="T57" fmla="*/ 76 h 287"/>
                <a:gd name="T58" fmla="*/ 10 w 204"/>
                <a:gd name="T59" fmla="*/ 69 h 287"/>
                <a:gd name="T60" fmla="*/ 9 w 204"/>
                <a:gd name="T61" fmla="*/ 62 h 287"/>
                <a:gd name="T62" fmla="*/ 7 w 204"/>
                <a:gd name="T63" fmla="*/ 56 h 287"/>
                <a:gd name="T64" fmla="*/ 0 w 204"/>
                <a:gd name="T65" fmla="*/ 52 h 287"/>
                <a:gd name="T66" fmla="*/ 4 w 204"/>
                <a:gd name="T67" fmla="*/ 49 h 287"/>
                <a:gd name="T68" fmla="*/ 7 w 204"/>
                <a:gd name="T69" fmla="*/ 43 h 287"/>
                <a:gd name="T70" fmla="*/ 10 w 204"/>
                <a:gd name="T71" fmla="*/ 34 h 287"/>
                <a:gd name="T72" fmla="*/ 12 w 204"/>
                <a:gd name="T73" fmla="*/ 27 h 287"/>
                <a:gd name="T74" fmla="*/ 14 w 204"/>
                <a:gd name="T75" fmla="*/ 21 h 287"/>
                <a:gd name="T76" fmla="*/ 14 w 204"/>
                <a:gd name="T77" fmla="*/ 13 h 287"/>
                <a:gd name="T78" fmla="*/ 12 w 204"/>
                <a:gd name="T79" fmla="*/ 6 h 287"/>
                <a:gd name="T80" fmla="*/ 10 w 204"/>
                <a:gd name="T81" fmla="*/ 0 h 287"/>
                <a:gd name="T82" fmla="*/ 15 w 204"/>
                <a:gd name="T83" fmla="*/ 3 h 287"/>
                <a:gd name="T84" fmla="*/ 19 w 204"/>
                <a:gd name="T85" fmla="*/ 9 h 287"/>
                <a:gd name="T86" fmla="*/ 25 w 204"/>
                <a:gd name="T87" fmla="*/ 14 h 287"/>
                <a:gd name="T88" fmla="*/ 32 w 204"/>
                <a:gd name="T89" fmla="*/ 17 h 287"/>
                <a:gd name="T90" fmla="*/ 39 w 204"/>
                <a:gd name="T91" fmla="*/ 21 h 287"/>
                <a:gd name="T92" fmla="*/ 47 w 204"/>
                <a:gd name="T93" fmla="*/ 23 h 287"/>
                <a:gd name="T94" fmla="*/ 55 w 204"/>
                <a:gd name="T95" fmla="*/ 24 h 287"/>
                <a:gd name="T96" fmla="*/ 66 w 204"/>
                <a:gd name="T97" fmla="*/ 23 h 287"/>
                <a:gd name="T98" fmla="*/ 66 w 204"/>
                <a:gd name="T99" fmla="*/ 30 h 287"/>
                <a:gd name="T100" fmla="*/ 66 w 204"/>
                <a:gd name="T101" fmla="*/ 38 h 287"/>
                <a:gd name="T102" fmla="*/ 68 w 204"/>
                <a:gd name="T103" fmla="*/ 45 h 287"/>
                <a:gd name="T104" fmla="*/ 70 w 204"/>
                <a:gd name="T105" fmla="*/ 52 h 287"/>
                <a:gd name="T106" fmla="*/ 75 w 204"/>
                <a:gd name="T107" fmla="*/ 58 h 287"/>
                <a:gd name="T108" fmla="*/ 83 w 204"/>
                <a:gd name="T109" fmla="*/ 62 h 287"/>
                <a:gd name="T110" fmla="*/ 94 w 204"/>
                <a:gd name="T111" fmla="*/ 63 h 287"/>
                <a:gd name="T112" fmla="*/ 106 w 204"/>
                <a:gd name="T113" fmla="*/ 61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9" name="Freeform 287"/>
            <p:cNvSpPr>
              <a:spLocks/>
            </p:cNvSpPr>
            <p:nvPr/>
          </p:nvSpPr>
          <p:spPr bwMode="auto">
            <a:xfrm>
              <a:off x="3322" y="2221"/>
              <a:ext cx="200" cy="235"/>
            </a:xfrm>
            <a:custGeom>
              <a:avLst/>
              <a:gdLst>
                <a:gd name="T0" fmla="*/ 43 w 228"/>
                <a:gd name="T1" fmla="*/ 28 h 267"/>
                <a:gd name="T2" fmla="*/ 50 w 228"/>
                <a:gd name="T3" fmla="*/ 29 h 267"/>
                <a:gd name="T4" fmla="*/ 57 w 228"/>
                <a:gd name="T5" fmla="*/ 29 h 267"/>
                <a:gd name="T6" fmla="*/ 65 w 228"/>
                <a:gd name="T7" fmla="*/ 29 h 267"/>
                <a:gd name="T8" fmla="*/ 72 w 228"/>
                <a:gd name="T9" fmla="*/ 29 h 267"/>
                <a:gd name="T10" fmla="*/ 80 w 228"/>
                <a:gd name="T11" fmla="*/ 28 h 267"/>
                <a:gd name="T12" fmla="*/ 89 w 228"/>
                <a:gd name="T13" fmla="*/ 26 h 267"/>
                <a:gd name="T14" fmla="*/ 97 w 228"/>
                <a:gd name="T15" fmla="*/ 20 h 267"/>
                <a:gd name="T16" fmla="*/ 106 w 228"/>
                <a:gd name="T17" fmla="*/ 14 h 267"/>
                <a:gd name="T18" fmla="*/ 114 w 228"/>
                <a:gd name="T19" fmla="*/ 5 h 267"/>
                <a:gd name="T20" fmla="*/ 118 w 228"/>
                <a:gd name="T21" fmla="*/ 3 h 267"/>
                <a:gd name="T22" fmla="*/ 118 w 228"/>
                <a:gd name="T23" fmla="*/ 4 h 267"/>
                <a:gd name="T24" fmla="*/ 113 w 228"/>
                <a:gd name="T25" fmla="*/ 12 h 267"/>
                <a:gd name="T26" fmla="*/ 104 w 228"/>
                <a:gd name="T27" fmla="*/ 26 h 267"/>
                <a:gd name="T28" fmla="*/ 98 w 228"/>
                <a:gd name="T29" fmla="*/ 42 h 267"/>
                <a:gd name="T30" fmla="*/ 96 w 228"/>
                <a:gd name="T31" fmla="*/ 58 h 267"/>
                <a:gd name="T32" fmla="*/ 97 w 228"/>
                <a:gd name="T33" fmla="*/ 72 h 267"/>
                <a:gd name="T34" fmla="*/ 99 w 228"/>
                <a:gd name="T35" fmla="*/ 82 h 267"/>
                <a:gd name="T36" fmla="*/ 96 w 228"/>
                <a:gd name="T37" fmla="*/ 85 h 267"/>
                <a:gd name="T38" fmla="*/ 86 w 228"/>
                <a:gd name="T39" fmla="*/ 89 h 267"/>
                <a:gd name="T40" fmla="*/ 78 w 228"/>
                <a:gd name="T41" fmla="*/ 100 h 267"/>
                <a:gd name="T42" fmla="*/ 74 w 228"/>
                <a:gd name="T43" fmla="*/ 120 h 267"/>
                <a:gd name="T44" fmla="*/ 69 w 228"/>
                <a:gd name="T45" fmla="*/ 126 h 267"/>
                <a:gd name="T46" fmla="*/ 54 w 228"/>
                <a:gd name="T47" fmla="*/ 122 h 267"/>
                <a:gd name="T48" fmla="*/ 38 w 228"/>
                <a:gd name="T49" fmla="*/ 124 h 267"/>
                <a:gd name="T50" fmla="*/ 25 w 228"/>
                <a:gd name="T51" fmla="*/ 133 h 267"/>
                <a:gd name="T52" fmla="*/ 21 w 228"/>
                <a:gd name="T53" fmla="*/ 134 h 267"/>
                <a:gd name="T54" fmla="*/ 19 w 228"/>
                <a:gd name="T55" fmla="*/ 118 h 267"/>
                <a:gd name="T56" fmla="*/ 15 w 228"/>
                <a:gd name="T57" fmla="*/ 103 h 267"/>
                <a:gd name="T58" fmla="*/ 7 w 228"/>
                <a:gd name="T59" fmla="*/ 92 h 267"/>
                <a:gd name="T60" fmla="*/ 7 w 228"/>
                <a:gd name="T61" fmla="*/ 81 h 267"/>
                <a:gd name="T62" fmla="*/ 12 w 228"/>
                <a:gd name="T63" fmla="*/ 57 h 267"/>
                <a:gd name="T64" fmla="*/ 15 w 228"/>
                <a:gd name="T65" fmla="*/ 48 h 267"/>
                <a:gd name="T66" fmla="*/ 23 w 228"/>
                <a:gd name="T67" fmla="*/ 45 h 267"/>
                <a:gd name="T68" fmla="*/ 32 w 228"/>
                <a:gd name="T69" fmla="*/ 40 h 267"/>
                <a:gd name="T70" fmla="*/ 38 w 228"/>
                <a:gd name="T71" fmla="*/ 33 h 26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0" name="Freeform 288"/>
            <p:cNvSpPr>
              <a:spLocks/>
            </p:cNvSpPr>
            <p:nvPr/>
          </p:nvSpPr>
          <p:spPr bwMode="auto">
            <a:xfrm>
              <a:off x="3491" y="1830"/>
              <a:ext cx="126" cy="175"/>
            </a:xfrm>
            <a:custGeom>
              <a:avLst/>
              <a:gdLst>
                <a:gd name="T0" fmla="*/ 63 w 142"/>
                <a:gd name="T1" fmla="*/ 95 h 200"/>
                <a:gd name="T2" fmla="*/ 60 w 142"/>
                <a:gd name="T3" fmla="*/ 100 h 200"/>
                <a:gd name="T4" fmla="*/ 58 w 142"/>
                <a:gd name="T5" fmla="*/ 96 h 200"/>
                <a:gd name="T6" fmla="*/ 52 w 142"/>
                <a:gd name="T7" fmla="*/ 83 h 200"/>
                <a:gd name="T8" fmla="*/ 46 w 142"/>
                <a:gd name="T9" fmla="*/ 78 h 200"/>
                <a:gd name="T10" fmla="*/ 40 w 142"/>
                <a:gd name="T11" fmla="*/ 75 h 200"/>
                <a:gd name="T12" fmla="*/ 32 w 142"/>
                <a:gd name="T13" fmla="*/ 73 h 200"/>
                <a:gd name="T14" fmla="*/ 26 w 142"/>
                <a:gd name="T15" fmla="*/ 71 h 200"/>
                <a:gd name="T16" fmla="*/ 22 w 142"/>
                <a:gd name="T17" fmla="*/ 70 h 200"/>
                <a:gd name="T18" fmla="*/ 20 w 142"/>
                <a:gd name="T19" fmla="*/ 68 h 200"/>
                <a:gd name="T20" fmla="*/ 22 w 142"/>
                <a:gd name="T21" fmla="*/ 67 h 200"/>
                <a:gd name="T22" fmla="*/ 30 w 142"/>
                <a:gd name="T23" fmla="*/ 68 h 200"/>
                <a:gd name="T24" fmla="*/ 40 w 142"/>
                <a:gd name="T25" fmla="*/ 68 h 200"/>
                <a:gd name="T26" fmla="*/ 46 w 142"/>
                <a:gd name="T27" fmla="*/ 71 h 200"/>
                <a:gd name="T28" fmla="*/ 46 w 142"/>
                <a:gd name="T29" fmla="*/ 65 h 200"/>
                <a:gd name="T30" fmla="*/ 43 w 142"/>
                <a:gd name="T31" fmla="*/ 57 h 200"/>
                <a:gd name="T32" fmla="*/ 35 w 142"/>
                <a:gd name="T33" fmla="*/ 52 h 200"/>
                <a:gd name="T34" fmla="*/ 23 w 142"/>
                <a:gd name="T35" fmla="*/ 46 h 200"/>
                <a:gd name="T36" fmla="*/ 14 w 142"/>
                <a:gd name="T37" fmla="*/ 40 h 200"/>
                <a:gd name="T38" fmla="*/ 5 w 142"/>
                <a:gd name="T39" fmla="*/ 37 h 200"/>
                <a:gd name="T40" fmla="*/ 2 w 142"/>
                <a:gd name="T41" fmla="*/ 35 h 200"/>
                <a:gd name="T42" fmla="*/ 1 w 142"/>
                <a:gd name="T43" fmla="*/ 33 h 200"/>
                <a:gd name="T44" fmla="*/ 7 w 142"/>
                <a:gd name="T45" fmla="*/ 35 h 200"/>
                <a:gd name="T46" fmla="*/ 15 w 142"/>
                <a:gd name="T47" fmla="*/ 40 h 200"/>
                <a:gd name="T48" fmla="*/ 26 w 142"/>
                <a:gd name="T49" fmla="*/ 44 h 200"/>
                <a:gd name="T50" fmla="*/ 35 w 142"/>
                <a:gd name="T51" fmla="*/ 46 h 200"/>
                <a:gd name="T52" fmla="*/ 39 w 142"/>
                <a:gd name="T53" fmla="*/ 44 h 200"/>
                <a:gd name="T54" fmla="*/ 34 w 142"/>
                <a:gd name="T55" fmla="*/ 30 h 200"/>
                <a:gd name="T56" fmla="*/ 27 w 142"/>
                <a:gd name="T57" fmla="*/ 17 h 200"/>
                <a:gd name="T58" fmla="*/ 20 w 142"/>
                <a:gd name="T59" fmla="*/ 7 h 200"/>
                <a:gd name="T60" fmla="*/ 17 w 142"/>
                <a:gd name="T61" fmla="*/ 2 h 200"/>
                <a:gd name="T62" fmla="*/ 20 w 142"/>
                <a:gd name="T63" fmla="*/ 2 h 200"/>
                <a:gd name="T64" fmla="*/ 27 w 142"/>
                <a:gd name="T65" fmla="*/ 8 h 200"/>
                <a:gd name="T66" fmla="*/ 32 w 142"/>
                <a:gd name="T67" fmla="*/ 18 h 200"/>
                <a:gd name="T68" fmla="*/ 40 w 142"/>
                <a:gd name="T69" fmla="*/ 29 h 200"/>
                <a:gd name="T70" fmla="*/ 44 w 142"/>
                <a:gd name="T71" fmla="*/ 40 h 200"/>
                <a:gd name="T72" fmla="*/ 51 w 142"/>
                <a:gd name="T73" fmla="*/ 38 h 200"/>
                <a:gd name="T74" fmla="*/ 58 w 142"/>
                <a:gd name="T75" fmla="*/ 20 h 200"/>
                <a:gd name="T76" fmla="*/ 59 w 142"/>
                <a:gd name="T77" fmla="*/ 11 h 200"/>
                <a:gd name="T78" fmla="*/ 59 w 142"/>
                <a:gd name="T79" fmla="*/ 12 h 200"/>
                <a:gd name="T80" fmla="*/ 60 w 142"/>
                <a:gd name="T81" fmla="*/ 22 h 200"/>
                <a:gd name="T82" fmla="*/ 57 w 142"/>
                <a:gd name="T83" fmla="*/ 43 h 200"/>
                <a:gd name="T84" fmla="*/ 52 w 142"/>
                <a:gd name="T85" fmla="*/ 57 h 200"/>
                <a:gd name="T86" fmla="*/ 54 w 142"/>
                <a:gd name="T87" fmla="*/ 67 h 200"/>
                <a:gd name="T88" fmla="*/ 59 w 142"/>
                <a:gd name="T89" fmla="*/ 70 h 200"/>
                <a:gd name="T90" fmla="*/ 64 w 142"/>
                <a:gd name="T91" fmla="*/ 67 h 200"/>
                <a:gd name="T92" fmla="*/ 68 w 142"/>
                <a:gd name="T93" fmla="*/ 63 h 200"/>
                <a:gd name="T94" fmla="*/ 73 w 142"/>
                <a:gd name="T95" fmla="*/ 59 h 200"/>
                <a:gd name="T96" fmla="*/ 75 w 142"/>
                <a:gd name="T97" fmla="*/ 52 h 200"/>
                <a:gd name="T98" fmla="*/ 78 w 142"/>
                <a:gd name="T99" fmla="*/ 53 h 200"/>
                <a:gd name="T100" fmla="*/ 77 w 142"/>
                <a:gd name="T101" fmla="*/ 59 h 200"/>
                <a:gd name="T102" fmla="*/ 73 w 142"/>
                <a:gd name="T103" fmla="*/ 65 h 200"/>
                <a:gd name="T104" fmla="*/ 67 w 142"/>
                <a:gd name="T105" fmla="*/ 73 h 200"/>
                <a:gd name="T106" fmla="*/ 60 w 142"/>
                <a:gd name="T107" fmla="*/ 78 h 200"/>
                <a:gd name="T108" fmla="*/ 59 w 142"/>
                <a:gd name="T109" fmla="*/ 83 h 200"/>
                <a:gd name="T110" fmla="*/ 61 w 142"/>
                <a:gd name="T111" fmla="*/ 89 h 2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1" name="Freeform 289"/>
            <p:cNvSpPr>
              <a:spLocks/>
            </p:cNvSpPr>
            <p:nvPr/>
          </p:nvSpPr>
          <p:spPr bwMode="auto">
            <a:xfrm>
              <a:off x="3340" y="2267"/>
              <a:ext cx="123" cy="159"/>
            </a:xfrm>
            <a:custGeom>
              <a:avLst/>
              <a:gdLst>
                <a:gd name="T0" fmla="*/ 69 w 140"/>
                <a:gd name="T1" fmla="*/ 1 h 180"/>
                <a:gd name="T2" fmla="*/ 62 w 140"/>
                <a:gd name="T3" fmla="*/ 4 h 180"/>
                <a:gd name="T4" fmla="*/ 57 w 140"/>
                <a:gd name="T5" fmla="*/ 7 h 180"/>
                <a:gd name="T6" fmla="*/ 52 w 140"/>
                <a:gd name="T7" fmla="*/ 15 h 180"/>
                <a:gd name="T8" fmla="*/ 44 w 140"/>
                <a:gd name="T9" fmla="*/ 18 h 180"/>
                <a:gd name="T10" fmla="*/ 33 w 140"/>
                <a:gd name="T11" fmla="*/ 19 h 180"/>
                <a:gd name="T12" fmla="*/ 23 w 140"/>
                <a:gd name="T13" fmla="*/ 22 h 180"/>
                <a:gd name="T14" fmla="*/ 15 w 140"/>
                <a:gd name="T15" fmla="*/ 26 h 180"/>
                <a:gd name="T16" fmla="*/ 11 w 140"/>
                <a:gd name="T17" fmla="*/ 30 h 180"/>
                <a:gd name="T18" fmla="*/ 11 w 140"/>
                <a:gd name="T19" fmla="*/ 30 h 180"/>
                <a:gd name="T20" fmla="*/ 16 w 140"/>
                <a:gd name="T21" fmla="*/ 27 h 180"/>
                <a:gd name="T22" fmla="*/ 23 w 140"/>
                <a:gd name="T23" fmla="*/ 26 h 180"/>
                <a:gd name="T24" fmla="*/ 32 w 140"/>
                <a:gd name="T25" fmla="*/ 24 h 180"/>
                <a:gd name="T26" fmla="*/ 41 w 140"/>
                <a:gd name="T27" fmla="*/ 24 h 180"/>
                <a:gd name="T28" fmla="*/ 41 w 140"/>
                <a:gd name="T29" fmla="*/ 30 h 180"/>
                <a:gd name="T30" fmla="*/ 36 w 140"/>
                <a:gd name="T31" fmla="*/ 44 h 180"/>
                <a:gd name="T32" fmla="*/ 30 w 140"/>
                <a:gd name="T33" fmla="*/ 49 h 180"/>
                <a:gd name="T34" fmla="*/ 22 w 140"/>
                <a:gd name="T35" fmla="*/ 50 h 180"/>
                <a:gd name="T36" fmla="*/ 13 w 140"/>
                <a:gd name="T37" fmla="*/ 54 h 180"/>
                <a:gd name="T38" fmla="*/ 5 w 140"/>
                <a:gd name="T39" fmla="*/ 56 h 180"/>
                <a:gd name="T40" fmla="*/ 1 w 140"/>
                <a:gd name="T41" fmla="*/ 57 h 180"/>
                <a:gd name="T42" fmla="*/ 1 w 140"/>
                <a:gd name="T43" fmla="*/ 57 h 180"/>
                <a:gd name="T44" fmla="*/ 6 w 140"/>
                <a:gd name="T45" fmla="*/ 57 h 180"/>
                <a:gd name="T46" fmla="*/ 12 w 140"/>
                <a:gd name="T47" fmla="*/ 57 h 180"/>
                <a:gd name="T48" fmla="*/ 19 w 140"/>
                <a:gd name="T49" fmla="*/ 56 h 180"/>
                <a:gd name="T50" fmla="*/ 28 w 140"/>
                <a:gd name="T51" fmla="*/ 55 h 180"/>
                <a:gd name="T52" fmla="*/ 25 w 140"/>
                <a:gd name="T53" fmla="*/ 60 h 180"/>
                <a:gd name="T54" fmla="*/ 17 w 140"/>
                <a:gd name="T55" fmla="*/ 78 h 180"/>
                <a:gd name="T56" fmla="*/ 18 w 140"/>
                <a:gd name="T57" fmla="*/ 92 h 180"/>
                <a:gd name="T58" fmla="*/ 23 w 140"/>
                <a:gd name="T59" fmla="*/ 81 h 180"/>
                <a:gd name="T60" fmla="*/ 28 w 140"/>
                <a:gd name="T61" fmla="*/ 71 h 180"/>
                <a:gd name="T62" fmla="*/ 33 w 140"/>
                <a:gd name="T63" fmla="*/ 60 h 180"/>
                <a:gd name="T64" fmla="*/ 39 w 140"/>
                <a:gd name="T65" fmla="*/ 65 h 180"/>
                <a:gd name="T66" fmla="*/ 46 w 140"/>
                <a:gd name="T67" fmla="*/ 81 h 180"/>
                <a:gd name="T68" fmla="*/ 52 w 140"/>
                <a:gd name="T69" fmla="*/ 90 h 180"/>
                <a:gd name="T70" fmla="*/ 52 w 140"/>
                <a:gd name="T71" fmla="*/ 87 h 180"/>
                <a:gd name="T72" fmla="*/ 47 w 140"/>
                <a:gd name="T73" fmla="*/ 76 h 180"/>
                <a:gd name="T74" fmla="*/ 41 w 140"/>
                <a:gd name="T75" fmla="*/ 58 h 180"/>
                <a:gd name="T76" fmla="*/ 44 w 140"/>
                <a:gd name="T77" fmla="*/ 44 h 180"/>
                <a:gd name="T78" fmla="*/ 52 w 140"/>
                <a:gd name="T79" fmla="*/ 30 h 180"/>
                <a:gd name="T80" fmla="*/ 59 w 140"/>
                <a:gd name="T81" fmla="*/ 31 h 180"/>
                <a:gd name="T82" fmla="*/ 69 w 140"/>
                <a:gd name="T83" fmla="*/ 47 h 180"/>
                <a:gd name="T84" fmla="*/ 71 w 140"/>
                <a:gd name="T85" fmla="*/ 63 h 180"/>
                <a:gd name="T86" fmla="*/ 73 w 140"/>
                <a:gd name="T87" fmla="*/ 59 h 180"/>
                <a:gd name="T88" fmla="*/ 71 w 140"/>
                <a:gd name="T89" fmla="*/ 44 h 180"/>
                <a:gd name="T90" fmla="*/ 65 w 140"/>
                <a:gd name="T91" fmla="*/ 26 h 180"/>
                <a:gd name="T92" fmla="*/ 65 w 140"/>
                <a:gd name="T93" fmla="*/ 16 h 180"/>
                <a:gd name="T94" fmla="*/ 71 w 140"/>
                <a:gd name="T95" fmla="*/ 4 h 180"/>
                <a:gd name="T96" fmla="*/ 73 w 140"/>
                <a:gd name="T97" fmla="*/ 0 h 1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2" name="Freeform 290"/>
            <p:cNvSpPr>
              <a:spLocks/>
            </p:cNvSpPr>
            <p:nvPr/>
          </p:nvSpPr>
          <p:spPr bwMode="auto">
            <a:xfrm>
              <a:off x="3531" y="2051"/>
              <a:ext cx="175" cy="135"/>
            </a:xfrm>
            <a:custGeom>
              <a:avLst/>
              <a:gdLst>
                <a:gd name="T0" fmla="*/ 62 w 199"/>
                <a:gd name="T1" fmla="*/ 5 h 154"/>
                <a:gd name="T2" fmla="*/ 72 w 199"/>
                <a:gd name="T3" fmla="*/ 4 h 154"/>
                <a:gd name="T4" fmla="*/ 82 w 199"/>
                <a:gd name="T5" fmla="*/ 11 h 154"/>
                <a:gd name="T6" fmla="*/ 84 w 199"/>
                <a:gd name="T7" fmla="*/ 16 h 154"/>
                <a:gd name="T8" fmla="*/ 82 w 199"/>
                <a:gd name="T9" fmla="*/ 25 h 154"/>
                <a:gd name="T10" fmla="*/ 67 w 199"/>
                <a:gd name="T11" fmla="*/ 28 h 154"/>
                <a:gd name="T12" fmla="*/ 61 w 199"/>
                <a:gd name="T13" fmla="*/ 33 h 154"/>
                <a:gd name="T14" fmla="*/ 61 w 199"/>
                <a:gd name="T15" fmla="*/ 35 h 154"/>
                <a:gd name="T16" fmla="*/ 62 w 199"/>
                <a:gd name="T17" fmla="*/ 35 h 154"/>
                <a:gd name="T18" fmla="*/ 73 w 199"/>
                <a:gd name="T19" fmla="*/ 32 h 154"/>
                <a:gd name="T20" fmla="*/ 78 w 199"/>
                <a:gd name="T21" fmla="*/ 35 h 154"/>
                <a:gd name="T22" fmla="*/ 81 w 199"/>
                <a:gd name="T23" fmla="*/ 40 h 154"/>
                <a:gd name="T24" fmla="*/ 81 w 199"/>
                <a:gd name="T25" fmla="*/ 44 h 154"/>
                <a:gd name="T26" fmla="*/ 77 w 199"/>
                <a:gd name="T27" fmla="*/ 50 h 154"/>
                <a:gd name="T28" fmla="*/ 81 w 199"/>
                <a:gd name="T29" fmla="*/ 53 h 154"/>
                <a:gd name="T30" fmla="*/ 86 w 199"/>
                <a:gd name="T31" fmla="*/ 51 h 154"/>
                <a:gd name="T32" fmla="*/ 93 w 199"/>
                <a:gd name="T33" fmla="*/ 51 h 154"/>
                <a:gd name="T34" fmla="*/ 101 w 199"/>
                <a:gd name="T35" fmla="*/ 55 h 154"/>
                <a:gd name="T36" fmla="*/ 104 w 199"/>
                <a:gd name="T37" fmla="*/ 71 h 154"/>
                <a:gd name="T38" fmla="*/ 97 w 199"/>
                <a:gd name="T39" fmla="*/ 78 h 154"/>
                <a:gd name="T40" fmla="*/ 87 w 199"/>
                <a:gd name="T41" fmla="*/ 79 h 154"/>
                <a:gd name="T42" fmla="*/ 81 w 199"/>
                <a:gd name="T43" fmla="*/ 78 h 154"/>
                <a:gd name="T44" fmla="*/ 76 w 199"/>
                <a:gd name="T45" fmla="*/ 66 h 154"/>
                <a:gd name="T46" fmla="*/ 68 w 199"/>
                <a:gd name="T47" fmla="*/ 55 h 154"/>
                <a:gd name="T48" fmla="*/ 59 w 199"/>
                <a:gd name="T49" fmla="*/ 48 h 154"/>
                <a:gd name="T50" fmla="*/ 59 w 199"/>
                <a:gd name="T51" fmla="*/ 51 h 154"/>
                <a:gd name="T52" fmla="*/ 59 w 199"/>
                <a:gd name="T53" fmla="*/ 67 h 154"/>
                <a:gd name="T54" fmla="*/ 52 w 199"/>
                <a:gd name="T55" fmla="*/ 74 h 154"/>
                <a:gd name="T56" fmla="*/ 40 w 199"/>
                <a:gd name="T57" fmla="*/ 75 h 154"/>
                <a:gd name="T58" fmla="*/ 30 w 199"/>
                <a:gd name="T59" fmla="*/ 68 h 154"/>
                <a:gd name="T60" fmla="*/ 27 w 199"/>
                <a:gd name="T61" fmla="*/ 59 h 154"/>
                <a:gd name="T62" fmla="*/ 30 w 199"/>
                <a:gd name="T63" fmla="*/ 50 h 154"/>
                <a:gd name="T64" fmla="*/ 30 w 199"/>
                <a:gd name="T65" fmla="*/ 46 h 154"/>
                <a:gd name="T66" fmla="*/ 23 w 199"/>
                <a:gd name="T67" fmla="*/ 38 h 154"/>
                <a:gd name="T68" fmla="*/ 16 w 199"/>
                <a:gd name="T69" fmla="*/ 46 h 154"/>
                <a:gd name="T70" fmla="*/ 4 w 199"/>
                <a:gd name="T71" fmla="*/ 40 h 154"/>
                <a:gd name="T72" fmla="*/ 1 w 199"/>
                <a:gd name="T73" fmla="*/ 31 h 154"/>
                <a:gd name="T74" fmla="*/ 6 w 199"/>
                <a:gd name="T75" fmla="*/ 22 h 154"/>
                <a:gd name="T76" fmla="*/ 10 w 199"/>
                <a:gd name="T77" fmla="*/ 19 h 154"/>
                <a:gd name="T78" fmla="*/ 16 w 199"/>
                <a:gd name="T79" fmla="*/ 18 h 154"/>
                <a:gd name="T80" fmla="*/ 18 w 199"/>
                <a:gd name="T81" fmla="*/ 14 h 154"/>
                <a:gd name="T82" fmla="*/ 26 w 199"/>
                <a:gd name="T83" fmla="*/ 2 h 154"/>
                <a:gd name="T84" fmla="*/ 36 w 199"/>
                <a:gd name="T85" fmla="*/ 1 h 154"/>
                <a:gd name="T86" fmla="*/ 47 w 199"/>
                <a:gd name="T87" fmla="*/ 9 h 154"/>
                <a:gd name="T88" fmla="*/ 46 w 199"/>
                <a:gd name="T89" fmla="*/ 19 h 154"/>
                <a:gd name="T90" fmla="*/ 53 w 199"/>
                <a:gd name="T91" fmla="*/ 28 h 154"/>
                <a:gd name="T92" fmla="*/ 52 w 199"/>
                <a:gd name="T93" fmla="*/ 32 h 154"/>
                <a:gd name="T94" fmla="*/ 56 w 199"/>
                <a:gd name="T95" fmla="*/ 28 h 154"/>
                <a:gd name="T96" fmla="*/ 57 w 199"/>
                <a:gd name="T97" fmla="*/ 20 h 154"/>
                <a:gd name="T98" fmla="*/ 57 w 199"/>
                <a:gd name="T99" fmla="*/ 9 h 1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3" name="Freeform 291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93 w 186"/>
                <a:gd name="T1" fmla="*/ 94 h 179"/>
                <a:gd name="T2" fmla="*/ 87 w 186"/>
                <a:gd name="T3" fmla="*/ 91 h 179"/>
                <a:gd name="T4" fmla="*/ 78 w 186"/>
                <a:gd name="T5" fmla="*/ 90 h 179"/>
                <a:gd name="T6" fmla="*/ 68 w 186"/>
                <a:gd name="T7" fmla="*/ 91 h 179"/>
                <a:gd name="T8" fmla="*/ 57 w 186"/>
                <a:gd name="T9" fmla="*/ 90 h 179"/>
                <a:gd name="T10" fmla="*/ 50 w 186"/>
                <a:gd name="T11" fmla="*/ 87 h 179"/>
                <a:gd name="T12" fmla="*/ 54 w 186"/>
                <a:gd name="T13" fmla="*/ 85 h 179"/>
                <a:gd name="T14" fmla="*/ 63 w 186"/>
                <a:gd name="T15" fmla="*/ 85 h 179"/>
                <a:gd name="T16" fmla="*/ 72 w 186"/>
                <a:gd name="T17" fmla="*/ 83 h 179"/>
                <a:gd name="T18" fmla="*/ 72 w 186"/>
                <a:gd name="T19" fmla="*/ 77 h 179"/>
                <a:gd name="T20" fmla="*/ 60 w 186"/>
                <a:gd name="T21" fmla="*/ 64 h 179"/>
                <a:gd name="T22" fmla="*/ 46 w 186"/>
                <a:gd name="T23" fmla="*/ 67 h 179"/>
                <a:gd name="T24" fmla="*/ 29 w 186"/>
                <a:gd name="T25" fmla="*/ 68 h 179"/>
                <a:gd name="T26" fmla="*/ 19 w 186"/>
                <a:gd name="T27" fmla="*/ 63 h 179"/>
                <a:gd name="T28" fmla="*/ 24 w 186"/>
                <a:gd name="T29" fmla="*/ 62 h 179"/>
                <a:gd name="T30" fmla="*/ 34 w 186"/>
                <a:gd name="T31" fmla="*/ 62 h 179"/>
                <a:gd name="T32" fmla="*/ 46 w 186"/>
                <a:gd name="T33" fmla="*/ 61 h 179"/>
                <a:gd name="T34" fmla="*/ 50 w 186"/>
                <a:gd name="T35" fmla="*/ 54 h 179"/>
                <a:gd name="T36" fmla="*/ 39 w 186"/>
                <a:gd name="T37" fmla="*/ 43 h 179"/>
                <a:gd name="T38" fmla="*/ 23 w 186"/>
                <a:gd name="T39" fmla="*/ 47 h 179"/>
                <a:gd name="T40" fmla="*/ 8 w 186"/>
                <a:gd name="T41" fmla="*/ 43 h 179"/>
                <a:gd name="T42" fmla="*/ 1 w 186"/>
                <a:gd name="T43" fmla="*/ 35 h 179"/>
                <a:gd name="T44" fmla="*/ 4 w 186"/>
                <a:gd name="T45" fmla="*/ 37 h 179"/>
                <a:gd name="T46" fmla="*/ 12 w 186"/>
                <a:gd name="T47" fmla="*/ 38 h 179"/>
                <a:gd name="T48" fmla="*/ 25 w 186"/>
                <a:gd name="T49" fmla="*/ 38 h 179"/>
                <a:gd name="T50" fmla="*/ 28 w 186"/>
                <a:gd name="T51" fmla="*/ 34 h 179"/>
                <a:gd name="T52" fmla="*/ 15 w 186"/>
                <a:gd name="T53" fmla="*/ 20 h 179"/>
                <a:gd name="T54" fmla="*/ 4 w 186"/>
                <a:gd name="T55" fmla="*/ 8 h 179"/>
                <a:gd name="T56" fmla="*/ 3 w 186"/>
                <a:gd name="T57" fmla="*/ 0 h 179"/>
                <a:gd name="T58" fmla="*/ 8 w 186"/>
                <a:gd name="T59" fmla="*/ 4 h 179"/>
                <a:gd name="T60" fmla="*/ 19 w 186"/>
                <a:gd name="T61" fmla="*/ 17 h 179"/>
                <a:gd name="T62" fmla="*/ 31 w 186"/>
                <a:gd name="T63" fmla="*/ 30 h 179"/>
                <a:gd name="T64" fmla="*/ 37 w 186"/>
                <a:gd name="T65" fmla="*/ 20 h 179"/>
                <a:gd name="T66" fmla="*/ 36 w 186"/>
                <a:gd name="T67" fmla="*/ 7 h 179"/>
                <a:gd name="T68" fmla="*/ 40 w 186"/>
                <a:gd name="T69" fmla="*/ 7 h 179"/>
                <a:gd name="T70" fmla="*/ 44 w 186"/>
                <a:gd name="T71" fmla="*/ 33 h 179"/>
                <a:gd name="T72" fmla="*/ 52 w 186"/>
                <a:gd name="T73" fmla="*/ 44 h 179"/>
                <a:gd name="T74" fmla="*/ 62 w 186"/>
                <a:gd name="T75" fmla="*/ 49 h 179"/>
                <a:gd name="T76" fmla="*/ 68 w 186"/>
                <a:gd name="T77" fmla="*/ 30 h 179"/>
                <a:gd name="T78" fmla="*/ 69 w 186"/>
                <a:gd name="T79" fmla="*/ 23 h 179"/>
                <a:gd name="T80" fmla="*/ 74 w 186"/>
                <a:gd name="T81" fmla="*/ 43 h 179"/>
                <a:gd name="T82" fmla="*/ 74 w 186"/>
                <a:gd name="T83" fmla="*/ 64 h 179"/>
                <a:gd name="T84" fmla="*/ 84 w 186"/>
                <a:gd name="T85" fmla="*/ 75 h 179"/>
                <a:gd name="T86" fmla="*/ 90 w 186"/>
                <a:gd name="T87" fmla="*/ 67 h 179"/>
                <a:gd name="T88" fmla="*/ 93 w 186"/>
                <a:gd name="T89" fmla="*/ 62 h 179"/>
                <a:gd name="T90" fmla="*/ 94 w 186"/>
                <a:gd name="T91" fmla="*/ 71 h 179"/>
                <a:gd name="T92" fmla="*/ 90 w 186"/>
                <a:gd name="T93" fmla="*/ 82 h 179"/>
                <a:gd name="T94" fmla="*/ 94 w 186"/>
                <a:gd name="T95" fmla="*/ 90 h 17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4" name="Freeform 292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14 w 150"/>
                <a:gd name="T1" fmla="*/ 104 h 200"/>
                <a:gd name="T2" fmla="*/ 8 w 150"/>
                <a:gd name="T3" fmla="*/ 96 h 200"/>
                <a:gd name="T4" fmla="*/ 4 w 150"/>
                <a:gd name="T5" fmla="*/ 86 h 200"/>
                <a:gd name="T6" fmla="*/ 0 w 150"/>
                <a:gd name="T7" fmla="*/ 73 h 200"/>
                <a:gd name="T8" fmla="*/ 3 w 150"/>
                <a:gd name="T9" fmla="*/ 63 h 200"/>
                <a:gd name="T10" fmla="*/ 4 w 150"/>
                <a:gd name="T11" fmla="*/ 64 h 200"/>
                <a:gd name="T12" fmla="*/ 5 w 150"/>
                <a:gd name="T13" fmla="*/ 77 h 200"/>
                <a:gd name="T14" fmla="*/ 12 w 150"/>
                <a:gd name="T15" fmla="*/ 93 h 200"/>
                <a:gd name="T16" fmla="*/ 20 w 150"/>
                <a:gd name="T17" fmla="*/ 97 h 200"/>
                <a:gd name="T18" fmla="*/ 23 w 150"/>
                <a:gd name="T19" fmla="*/ 90 h 200"/>
                <a:gd name="T20" fmla="*/ 20 w 150"/>
                <a:gd name="T21" fmla="*/ 80 h 200"/>
                <a:gd name="T22" fmla="*/ 18 w 150"/>
                <a:gd name="T23" fmla="*/ 57 h 200"/>
                <a:gd name="T24" fmla="*/ 19 w 150"/>
                <a:gd name="T25" fmla="*/ 47 h 200"/>
                <a:gd name="T26" fmla="*/ 21 w 150"/>
                <a:gd name="T27" fmla="*/ 46 h 200"/>
                <a:gd name="T28" fmla="*/ 21 w 150"/>
                <a:gd name="T29" fmla="*/ 57 h 200"/>
                <a:gd name="T30" fmla="*/ 24 w 150"/>
                <a:gd name="T31" fmla="*/ 75 h 200"/>
                <a:gd name="T32" fmla="*/ 32 w 150"/>
                <a:gd name="T33" fmla="*/ 75 h 200"/>
                <a:gd name="T34" fmla="*/ 37 w 150"/>
                <a:gd name="T35" fmla="*/ 62 h 200"/>
                <a:gd name="T36" fmla="*/ 33 w 150"/>
                <a:gd name="T37" fmla="*/ 47 h 200"/>
                <a:gd name="T38" fmla="*/ 35 w 150"/>
                <a:gd name="T39" fmla="*/ 23 h 200"/>
                <a:gd name="T40" fmla="*/ 42 w 150"/>
                <a:gd name="T41" fmla="*/ 12 h 200"/>
                <a:gd name="T42" fmla="*/ 42 w 150"/>
                <a:gd name="T43" fmla="*/ 13 h 200"/>
                <a:gd name="T44" fmla="*/ 40 w 150"/>
                <a:gd name="T45" fmla="*/ 25 h 200"/>
                <a:gd name="T46" fmla="*/ 40 w 150"/>
                <a:gd name="T47" fmla="*/ 42 h 200"/>
                <a:gd name="T48" fmla="*/ 48 w 150"/>
                <a:gd name="T49" fmla="*/ 42 h 200"/>
                <a:gd name="T50" fmla="*/ 53 w 150"/>
                <a:gd name="T51" fmla="*/ 29 h 200"/>
                <a:gd name="T52" fmla="*/ 55 w 150"/>
                <a:gd name="T53" fmla="*/ 18 h 200"/>
                <a:gd name="T54" fmla="*/ 62 w 150"/>
                <a:gd name="T55" fmla="*/ 7 h 200"/>
                <a:gd name="T56" fmla="*/ 68 w 150"/>
                <a:gd name="T57" fmla="*/ 1 h 200"/>
                <a:gd name="T58" fmla="*/ 72 w 150"/>
                <a:gd name="T59" fmla="*/ 2 h 200"/>
                <a:gd name="T60" fmla="*/ 65 w 150"/>
                <a:gd name="T61" fmla="*/ 10 h 200"/>
                <a:gd name="T62" fmla="*/ 57 w 150"/>
                <a:gd name="T63" fmla="*/ 23 h 200"/>
                <a:gd name="T64" fmla="*/ 55 w 150"/>
                <a:gd name="T65" fmla="*/ 33 h 200"/>
                <a:gd name="T66" fmla="*/ 52 w 150"/>
                <a:gd name="T67" fmla="*/ 47 h 200"/>
                <a:gd name="T68" fmla="*/ 54 w 150"/>
                <a:gd name="T69" fmla="*/ 48 h 200"/>
                <a:gd name="T70" fmla="*/ 62 w 150"/>
                <a:gd name="T71" fmla="*/ 47 h 200"/>
                <a:gd name="T72" fmla="*/ 68 w 150"/>
                <a:gd name="T73" fmla="*/ 42 h 200"/>
                <a:gd name="T74" fmla="*/ 74 w 150"/>
                <a:gd name="T75" fmla="*/ 37 h 200"/>
                <a:gd name="T76" fmla="*/ 77 w 150"/>
                <a:gd name="T77" fmla="*/ 34 h 200"/>
                <a:gd name="T78" fmla="*/ 79 w 150"/>
                <a:gd name="T79" fmla="*/ 35 h 200"/>
                <a:gd name="T80" fmla="*/ 76 w 150"/>
                <a:gd name="T81" fmla="*/ 42 h 200"/>
                <a:gd name="T82" fmla="*/ 68 w 150"/>
                <a:gd name="T83" fmla="*/ 48 h 200"/>
                <a:gd name="T84" fmla="*/ 60 w 150"/>
                <a:gd name="T85" fmla="*/ 55 h 200"/>
                <a:gd name="T86" fmla="*/ 51 w 150"/>
                <a:gd name="T87" fmla="*/ 56 h 200"/>
                <a:gd name="T88" fmla="*/ 45 w 150"/>
                <a:gd name="T89" fmla="*/ 62 h 200"/>
                <a:gd name="T90" fmla="*/ 37 w 150"/>
                <a:gd name="T91" fmla="*/ 80 h 200"/>
                <a:gd name="T92" fmla="*/ 39 w 150"/>
                <a:gd name="T93" fmla="*/ 86 h 200"/>
                <a:gd name="T94" fmla="*/ 48 w 150"/>
                <a:gd name="T95" fmla="*/ 86 h 200"/>
                <a:gd name="T96" fmla="*/ 55 w 150"/>
                <a:gd name="T97" fmla="*/ 84 h 200"/>
                <a:gd name="T98" fmla="*/ 62 w 150"/>
                <a:gd name="T99" fmla="*/ 81 h 200"/>
                <a:gd name="T100" fmla="*/ 68 w 150"/>
                <a:gd name="T101" fmla="*/ 74 h 200"/>
                <a:gd name="T102" fmla="*/ 69 w 150"/>
                <a:gd name="T103" fmla="*/ 74 h 200"/>
                <a:gd name="T104" fmla="*/ 65 w 150"/>
                <a:gd name="T105" fmla="*/ 82 h 200"/>
                <a:gd name="T106" fmla="*/ 57 w 150"/>
                <a:gd name="T107" fmla="*/ 88 h 200"/>
                <a:gd name="T108" fmla="*/ 48 w 150"/>
                <a:gd name="T109" fmla="*/ 93 h 200"/>
                <a:gd name="T110" fmla="*/ 39 w 150"/>
                <a:gd name="T111" fmla="*/ 93 h 200"/>
                <a:gd name="T112" fmla="*/ 33 w 150"/>
                <a:gd name="T113" fmla="*/ 94 h 200"/>
                <a:gd name="T114" fmla="*/ 29 w 150"/>
                <a:gd name="T115" fmla="*/ 99 h 200"/>
                <a:gd name="T116" fmla="*/ 25 w 150"/>
                <a:gd name="T117" fmla="*/ 102 h 200"/>
                <a:gd name="T118" fmla="*/ 18 w 150"/>
                <a:gd name="T119" fmla="*/ 104 h 20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5" name="Freeform 293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18 h 110"/>
                <a:gd name="T2" fmla="*/ 1 w 237"/>
                <a:gd name="T3" fmla="*/ 19 h 110"/>
                <a:gd name="T4" fmla="*/ 5 w 237"/>
                <a:gd name="T5" fmla="*/ 21 h 110"/>
                <a:gd name="T6" fmla="*/ 17 w 237"/>
                <a:gd name="T7" fmla="*/ 21 h 110"/>
                <a:gd name="T8" fmla="*/ 27 w 237"/>
                <a:gd name="T9" fmla="*/ 22 h 110"/>
                <a:gd name="T10" fmla="*/ 35 w 237"/>
                <a:gd name="T11" fmla="*/ 25 h 110"/>
                <a:gd name="T12" fmla="*/ 38 w 237"/>
                <a:gd name="T13" fmla="*/ 27 h 110"/>
                <a:gd name="T14" fmla="*/ 41 w 237"/>
                <a:gd name="T15" fmla="*/ 34 h 110"/>
                <a:gd name="T16" fmla="*/ 45 w 237"/>
                <a:gd name="T17" fmla="*/ 41 h 110"/>
                <a:gd name="T18" fmla="*/ 51 w 237"/>
                <a:gd name="T19" fmla="*/ 48 h 110"/>
                <a:gd name="T20" fmla="*/ 59 w 237"/>
                <a:gd name="T21" fmla="*/ 51 h 110"/>
                <a:gd name="T22" fmla="*/ 59 w 237"/>
                <a:gd name="T23" fmla="*/ 49 h 110"/>
                <a:gd name="T24" fmla="*/ 53 w 237"/>
                <a:gd name="T25" fmla="*/ 41 h 110"/>
                <a:gd name="T26" fmla="*/ 49 w 237"/>
                <a:gd name="T27" fmla="*/ 30 h 110"/>
                <a:gd name="T28" fmla="*/ 50 w 237"/>
                <a:gd name="T29" fmla="*/ 26 h 110"/>
                <a:gd name="T30" fmla="*/ 56 w 237"/>
                <a:gd name="T31" fmla="*/ 27 h 110"/>
                <a:gd name="T32" fmla="*/ 63 w 237"/>
                <a:gd name="T33" fmla="*/ 29 h 110"/>
                <a:gd name="T34" fmla="*/ 69 w 237"/>
                <a:gd name="T35" fmla="*/ 30 h 110"/>
                <a:gd name="T36" fmla="*/ 71 w 237"/>
                <a:gd name="T37" fmla="*/ 34 h 110"/>
                <a:gd name="T38" fmla="*/ 74 w 237"/>
                <a:gd name="T39" fmla="*/ 39 h 110"/>
                <a:gd name="T40" fmla="*/ 79 w 237"/>
                <a:gd name="T41" fmla="*/ 46 h 110"/>
                <a:gd name="T42" fmla="*/ 87 w 237"/>
                <a:gd name="T43" fmla="*/ 52 h 110"/>
                <a:gd name="T44" fmla="*/ 96 w 237"/>
                <a:gd name="T45" fmla="*/ 56 h 110"/>
                <a:gd name="T46" fmla="*/ 102 w 237"/>
                <a:gd name="T47" fmla="*/ 54 h 110"/>
                <a:gd name="T48" fmla="*/ 95 w 237"/>
                <a:gd name="T49" fmla="*/ 50 h 110"/>
                <a:gd name="T50" fmla="*/ 87 w 237"/>
                <a:gd name="T51" fmla="*/ 45 h 110"/>
                <a:gd name="T52" fmla="*/ 82 w 237"/>
                <a:gd name="T53" fmla="*/ 39 h 110"/>
                <a:gd name="T54" fmla="*/ 78 w 237"/>
                <a:gd name="T55" fmla="*/ 34 h 110"/>
                <a:gd name="T56" fmla="*/ 83 w 237"/>
                <a:gd name="T57" fmla="*/ 36 h 110"/>
                <a:gd name="T58" fmla="*/ 95 w 237"/>
                <a:gd name="T59" fmla="*/ 39 h 110"/>
                <a:gd name="T60" fmla="*/ 109 w 237"/>
                <a:gd name="T61" fmla="*/ 41 h 110"/>
                <a:gd name="T62" fmla="*/ 120 w 237"/>
                <a:gd name="T63" fmla="*/ 42 h 110"/>
                <a:gd name="T64" fmla="*/ 125 w 237"/>
                <a:gd name="T65" fmla="*/ 42 h 110"/>
                <a:gd name="T66" fmla="*/ 124 w 237"/>
                <a:gd name="T67" fmla="*/ 39 h 110"/>
                <a:gd name="T68" fmla="*/ 116 w 237"/>
                <a:gd name="T69" fmla="*/ 38 h 110"/>
                <a:gd name="T70" fmla="*/ 105 w 237"/>
                <a:gd name="T71" fmla="*/ 34 h 110"/>
                <a:gd name="T72" fmla="*/ 93 w 237"/>
                <a:gd name="T73" fmla="*/ 31 h 110"/>
                <a:gd name="T74" fmla="*/ 84 w 237"/>
                <a:gd name="T75" fmla="*/ 29 h 110"/>
                <a:gd name="T76" fmla="*/ 86 w 237"/>
                <a:gd name="T77" fmla="*/ 24 h 110"/>
                <a:gd name="T78" fmla="*/ 95 w 237"/>
                <a:gd name="T79" fmla="*/ 20 h 110"/>
                <a:gd name="T80" fmla="*/ 102 w 237"/>
                <a:gd name="T81" fmla="*/ 18 h 110"/>
                <a:gd name="T82" fmla="*/ 101 w 237"/>
                <a:gd name="T83" fmla="*/ 16 h 110"/>
                <a:gd name="T84" fmla="*/ 95 w 237"/>
                <a:gd name="T85" fmla="*/ 14 h 110"/>
                <a:gd name="T86" fmla="*/ 89 w 237"/>
                <a:gd name="T87" fmla="*/ 15 h 110"/>
                <a:gd name="T88" fmla="*/ 82 w 237"/>
                <a:gd name="T89" fmla="*/ 18 h 110"/>
                <a:gd name="T90" fmla="*/ 78 w 237"/>
                <a:gd name="T91" fmla="*/ 22 h 110"/>
                <a:gd name="T92" fmla="*/ 73 w 237"/>
                <a:gd name="T93" fmla="*/ 24 h 110"/>
                <a:gd name="T94" fmla="*/ 65 w 237"/>
                <a:gd name="T95" fmla="*/ 23 h 110"/>
                <a:gd name="T96" fmla="*/ 58 w 237"/>
                <a:gd name="T97" fmla="*/ 22 h 110"/>
                <a:gd name="T98" fmla="*/ 52 w 237"/>
                <a:gd name="T99" fmla="*/ 22 h 110"/>
                <a:gd name="T100" fmla="*/ 49 w 237"/>
                <a:gd name="T101" fmla="*/ 17 h 110"/>
                <a:gd name="T102" fmla="*/ 56 w 237"/>
                <a:gd name="T103" fmla="*/ 7 h 110"/>
                <a:gd name="T104" fmla="*/ 65 w 237"/>
                <a:gd name="T105" fmla="*/ 3 h 110"/>
                <a:gd name="T106" fmla="*/ 64 w 237"/>
                <a:gd name="T107" fmla="*/ 0 h 110"/>
                <a:gd name="T108" fmla="*/ 59 w 237"/>
                <a:gd name="T109" fmla="*/ 1 h 110"/>
                <a:gd name="T110" fmla="*/ 52 w 237"/>
                <a:gd name="T111" fmla="*/ 3 h 110"/>
                <a:gd name="T112" fmla="*/ 43 w 237"/>
                <a:gd name="T113" fmla="*/ 10 h 110"/>
                <a:gd name="T114" fmla="*/ 38 w 237"/>
                <a:gd name="T115" fmla="*/ 14 h 110"/>
                <a:gd name="T116" fmla="*/ 34 w 237"/>
                <a:gd name="T117" fmla="*/ 16 h 110"/>
                <a:gd name="T118" fmla="*/ 24 w 237"/>
                <a:gd name="T119" fmla="*/ 16 h 110"/>
                <a:gd name="T120" fmla="*/ 13 w 237"/>
                <a:gd name="T121" fmla="*/ 16 h 110"/>
                <a:gd name="T122" fmla="*/ 4 w 237"/>
                <a:gd name="T123" fmla="*/ 17 h 11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6" name="Freeform 294"/>
            <p:cNvSpPr>
              <a:spLocks/>
            </p:cNvSpPr>
            <p:nvPr/>
          </p:nvSpPr>
          <p:spPr bwMode="auto">
            <a:xfrm>
              <a:off x="3643" y="2170"/>
              <a:ext cx="170" cy="195"/>
            </a:xfrm>
            <a:custGeom>
              <a:avLst/>
              <a:gdLst>
                <a:gd name="T0" fmla="*/ 4 w 194"/>
                <a:gd name="T1" fmla="*/ 4 h 222"/>
                <a:gd name="T2" fmla="*/ 14 w 194"/>
                <a:gd name="T3" fmla="*/ 15 h 222"/>
                <a:gd name="T4" fmla="*/ 15 w 194"/>
                <a:gd name="T5" fmla="*/ 28 h 222"/>
                <a:gd name="T6" fmla="*/ 15 w 194"/>
                <a:gd name="T7" fmla="*/ 54 h 222"/>
                <a:gd name="T8" fmla="*/ 18 w 194"/>
                <a:gd name="T9" fmla="*/ 52 h 222"/>
                <a:gd name="T10" fmla="*/ 19 w 194"/>
                <a:gd name="T11" fmla="*/ 32 h 222"/>
                <a:gd name="T12" fmla="*/ 25 w 194"/>
                <a:gd name="T13" fmla="*/ 25 h 222"/>
                <a:gd name="T14" fmla="*/ 27 w 194"/>
                <a:gd name="T15" fmla="*/ 27 h 222"/>
                <a:gd name="T16" fmla="*/ 33 w 194"/>
                <a:gd name="T17" fmla="*/ 33 h 222"/>
                <a:gd name="T18" fmla="*/ 43 w 194"/>
                <a:gd name="T19" fmla="*/ 45 h 222"/>
                <a:gd name="T20" fmla="*/ 45 w 194"/>
                <a:gd name="T21" fmla="*/ 59 h 222"/>
                <a:gd name="T22" fmla="*/ 45 w 194"/>
                <a:gd name="T23" fmla="*/ 79 h 222"/>
                <a:gd name="T24" fmla="*/ 49 w 194"/>
                <a:gd name="T25" fmla="*/ 78 h 222"/>
                <a:gd name="T26" fmla="*/ 50 w 194"/>
                <a:gd name="T27" fmla="*/ 59 h 222"/>
                <a:gd name="T28" fmla="*/ 58 w 194"/>
                <a:gd name="T29" fmla="*/ 56 h 222"/>
                <a:gd name="T30" fmla="*/ 69 w 194"/>
                <a:gd name="T31" fmla="*/ 71 h 222"/>
                <a:gd name="T32" fmla="*/ 82 w 194"/>
                <a:gd name="T33" fmla="*/ 90 h 222"/>
                <a:gd name="T34" fmla="*/ 93 w 194"/>
                <a:gd name="T35" fmla="*/ 105 h 222"/>
                <a:gd name="T36" fmla="*/ 97 w 194"/>
                <a:gd name="T37" fmla="*/ 115 h 222"/>
                <a:gd name="T38" fmla="*/ 101 w 194"/>
                <a:gd name="T39" fmla="*/ 114 h 222"/>
                <a:gd name="T40" fmla="*/ 97 w 194"/>
                <a:gd name="T41" fmla="*/ 105 h 222"/>
                <a:gd name="T42" fmla="*/ 89 w 194"/>
                <a:gd name="T43" fmla="*/ 89 h 222"/>
                <a:gd name="T44" fmla="*/ 76 w 194"/>
                <a:gd name="T45" fmla="*/ 70 h 222"/>
                <a:gd name="T46" fmla="*/ 65 w 194"/>
                <a:gd name="T47" fmla="*/ 54 h 222"/>
                <a:gd name="T48" fmla="*/ 63 w 194"/>
                <a:gd name="T49" fmla="*/ 48 h 222"/>
                <a:gd name="T50" fmla="*/ 69 w 194"/>
                <a:gd name="T51" fmla="*/ 46 h 222"/>
                <a:gd name="T52" fmla="*/ 75 w 194"/>
                <a:gd name="T53" fmla="*/ 44 h 222"/>
                <a:gd name="T54" fmla="*/ 81 w 194"/>
                <a:gd name="T55" fmla="*/ 46 h 222"/>
                <a:gd name="T56" fmla="*/ 89 w 194"/>
                <a:gd name="T57" fmla="*/ 48 h 222"/>
                <a:gd name="T58" fmla="*/ 91 w 194"/>
                <a:gd name="T59" fmla="*/ 48 h 222"/>
                <a:gd name="T60" fmla="*/ 86 w 194"/>
                <a:gd name="T61" fmla="*/ 43 h 222"/>
                <a:gd name="T62" fmla="*/ 78 w 194"/>
                <a:gd name="T63" fmla="*/ 41 h 222"/>
                <a:gd name="T64" fmla="*/ 68 w 194"/>
                <a:gd name="T65" fmla="*/ 40 h 222"/>
                <a:gd name="T66" fmla="*/ 59 w 194"/>
                <a:gd name="T67" fmla="*/ 41 h 222"/>
                <a:gd name="T68" fmla="*/ 53 w 194"/>
                <a:gd name="T69" fmla="*/ 41 h 222"/>
                <a:gd name="T70" fmla="*/ 46 w 194"/>
                <a:gd name="T71" fmla="*/ 36 h 222"/>
                <a:gd name="T72" fmla="*/ 40 w 194"/>
                <a:gd name="T73" fmla="*/ 31 h 222"/>
                <a:gd name="T74" fmla="*/ 36 w 194"/>
                <a:gd name="T75" fmla="*/ 25 h 222"/>
                <a:gd name="T76" fmla="*/ 37 w 194"/>
                <a:gd name="T77" fmla="*/ 24 h 222"/>
                <a:gd name="T78" fmla="*/ 41 w 194"/>
                <a:gd name="T79" fmla="*/ 22 h 222"/>
                <a:gd name="T80" fmla="*/ 46 w 194"/>
                <a:gd name="T81" fmla="*/ 21 h 222"/>
                <a:gd name="T82" fmla="*/ 53 w 194"/>
                <a:gd name="T83" fmla="*/ 22 h 222"/>
                <a:gd name="T84" fmla="*/ 59 w 194"/>
                <a:gd name="T85" fmla="*/ 22 h 222"/>
                <a:gd name="T86" fmla="*/ 58 w 194"/>
                <a:gd name="T87" fmla="*/ 20 h 222"/>
                <a:gd name="T88" fmla="*/ 53 w 194"/>
                <a:gd name="T89" fmla="*/ 19 h 222"/>
                <a:gd name="T90" fmla="*/ 46 w 194"/>
                <a:gd name="T91" fmla="*/ 18 h 222"/>
                <a:gd name="T92" fmla="*/ 38 w 194"/>
                <a:gd name="T93" fmla="*/ 17 h 222"/>
                <a:gd name="T94" fmla="*/ 31 w 194"/>
                <a:gd name="T95" fmla="*/ 17 h 222"/>
                <a:gd name="T96" fmla="*/ 25 w 194"/>
                <a:gd name="T97" fmla="*/ 17 h 222"/>
                <a:gd name="T98" fmla="*/ 18 w 194"/>
                <a:gd name="T99" fmla="*/ 11 h 222"/>
                <a:gd name="T100" fmla="*/ 10 w 194"/>
                <a:gd name="T101" fmla="*/ 4 h 222"/>
                <a:gd name="T102" fmla="*/ 4 w 194"/>
                <a:gd name="T103" fmla="*/ 0 h 2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7" name="Freeform 295"/>
            <p:cNvSpPr>
              <a:spLocks/>
            </p:cNvSpPr>
            <p:nvPr/>
          </p:nvSpPr>
          <p:spPr bwMode="auto">
            <a:xfrm>
              <a:off x="3498" y="2188"/>
              <a:ext cx="128" cy="224"/>
            </a:xfrm>
            <a:custGeom>
              <a:avLst/>
              <a:gdLst>
                <a:gd name="T0" fmla="*/ 48 w 147"/>
                <a:gd name="T1" fmla="*/ 16 h 255"/>
                <a:gd name="T2" fmla="*/ 41 w 147"/>
                <a:gd name="T3" fmla="*/ 25 h 255"/>
                <a:gd name="T4" fmla="*/ 24 w 147"/>
                <a:gd name="T5" fmla="*/ 33 h 255"/>
                <a:gd name="T6" fmla="*/ 10 w 147"/>
                <a:gd name="T7" fmla="*/ 43 h 255"/>
                <a:gd name="T8" fmla="*/ 9 w 147"/>
                <a:gd name="T9" fmla="*/ 49 h 255"/>
                <a:gd name="T10" fmla="*/ 14 w 147"/>
                <a:gd name="T11" fmla="*/ 46 h 255"/>
                <a:gd name="T12" fmla="*/ 24 w 147"/>
                <a:gd name="T13" fmla="*/ 37 h 255"/>
                <a:gd name="T14" fmla="*/ 37 w 147"/>
                <a:gd name="T15" fmla="*/ 33 h 255"/>
                <a:gd name="T16" fmla="*/ 38 w 147"/>
                <a:gd name="T17" fmla="*/ 47 h 255"/>
                <a:gd name="T18" fmla="*/ 29 w 147"/>
                <a:gd name="T19" fmla="*/ 56 h 255"/>
                <a:gd name="T20" fmla="*/ 14 w 147"/>
                <a:gd name="T21" fmla="*/ 64 h 255"/>
                <a:gd name="T22" fmla="*/ 5 w 147"/>
                <a:gd name="T23" fmla="*/ 74 h 255"/>
                <a:gd name="T24" fmla="*/ 6 w 147"/>
                <a:gd name="T25" fmla="*/ 81 h 255"/>
                <a:gd name="T26" fmla="*/ 9 w 147"/>
                <a:gd name="T27" fmla="*/ 76 h 255"/>
                <a:gd name="T28" fmla="*/ 19 w 147"/>
                <a:gd name="T29" fmla="*/ 68 h 255"/>
                <a:gd name="T30" fmla="*/ 33 w 147"/>
                <a:gd name="T31" fmla="*/ 62 h 255"/>
                <a:gd name="T32" fmla="*/ 33 w 147"/>
                <a:gd name="T33" fmla="*/ 76 h 255"/>
                <a:gd name="T34" fmla="*/ 26 w 147"/>
                <a:gd name="T35" fmla="*/ 87 h 255"/>
                <a:gd name="T36" fmla="*/ 14 w 147"/>
                <a:gd name="T37" fmla="*/ 93 h 255"/>
                <a:gd name="T38" fmla="*/ 7 w 147"/>
                <a:gd name="T39" fmla="*/ 104 h 255"/>
                <a:gd name="T40" fmla="*/ 11 w 147"/>
                <a:gd name="T41" fmla="*/ 103 h 255"/>
                <a:gd name="T42" fmla="*/ 21 w 147"/>
                <a:gd name="T43" fmla="*/ 96 h 255"/>
                <a:gd name="T44" fmla="*/ 29 w 147"/>
                <a:gd name="T45" fmla="*/ 92 h 255"/>
                <a:gd name="T46" fmla="*/ 24 w 147"/>
                <a:gd name="T47" fmla="*/ 105 h 255"/>
                <a:gd name="T48" fmla="*/ 13 w 147"/>
                <a:gd name="T49" fmla="*/ 124 h 255"/>
                <a:gd name="T50" fmla="*/ 2 w 147"/>
                <a:gd name="T51" fmla="*/ 131 h 255"/>
                <a:gd name="T52" fmla="*/ 4 w 147"/>
                <a:gd name="T53" fmla="*/ 133 h 255"/>
                <a:gd name="T54" fmla="*/ 15 w 147"/>
                <a:gd name="T55" fmla="*/ 125 h 255"/>
                <a:gd name="T56" fmla="*/ 29 w 147"/>
                <a:gd name="T57" fmla="*/ 106 h 255"/>
                <a:gd name="T58" fmla="*/ 39 w 147"/>
                <a:gd name="T59" fmla="*/ 92 h 255"/>
                <a:gd name="T60" fmla="*/ 47 w 147"/>
                <a:gd name="T61" fmla="*/ 107 h 255"/>
                <a:gd name="T62" fmla="*/ 47 w 147"/>
                <a:gd name="T63" fmla="*/ 115 h 255"/>
                <a:gd name="T64" fmla="*/ 51 w 147"/>
                <a:gd name="T65" fmla="*/ 109 h 255"/>
                <a:gd name="T66" fmla="*/ 49 w 147"/>
                <a:gd name="T67" fmla="*/ 98 h 255"/>
                <a:gd name="T68" fmla="*/ 41 w 147"/>
                <a:gd name="T69" fmla="*/ 86 h 255"/>
                <a:gd name="T70" fmla="*/ 44 w 147"/>
                <a:gd name="T71" fmla="*/ 66 h 255"/>
                <a:gd name="T72" fmla="*/ 47 w 147"/>
                <a:gd name="T73" fmla="*/ 58 h 255"/>
                <a:gd name="T74" fmla="*/ 56 w 147"/>
                <a:gd name="T75" fmla="*/ 63 h 255"/>
                <a:gd name="T76" fmla="*/ 66 w 147"/>
                <a:gd name="T77" fmla="*/ 83 h 255"/>
                <a:gd name="T78" fmla="*/ 68 w 147"/>
                <a:gd name="T79" fmla="*/ 86 h 255"/>
                <a:gd name="T80" fmla="*/ 67 w 147"/>
                <a:gd name="T81" fmla="*/ 76 h 255"/>
                <a:gd name="T82" fmla="*/ 60 w 147"/>
                <a:gd name="T83" fmla="*/ 60 h 255"/>
                <a:gd name="T84" fmla="*/ 45 w 147"/>
                <a:gd name="T85" fmla="*/ 50 h 255"/>
                <a:gd name="T86" fmla="*/ 51 w 147"/>
                <a:gd name="T87" fmla="*/ 36 h 255"/>
                <a:gd name="T88" fmla="*/ 56 w 147"/>
                <a:gd name="T89" fmla="*/ 34 h 255"/>
                <a:gd name="T90" fmla="*/ 65 w 147"/>
                <a:gd name="T91" fmla="*/ 40 h 255"/>
                <a:gd name="T92" fmla="*/ 71 w 147"/>
                <a:gd name="T93" fmla="*/ 47 h 255"/>
                <a:gd name="T94" fmla="*/ 73 w 147"/>
                <a:gd name="T95" fmla="*/ 50 h 255"/>
                <a:gd name="T96" fmla="*/ 71 w 147"/>
                <a:gd name="T97" fmla="*/ 41 h 255"/>
                <a:gd name="T98" fmla="*/ 64 w 147"/>
                <a:gd name="T99" fmla="*/ 30 h 255"/>
                <a:gd name="T100" fmla="*/ 55 w 147"/>
                <a:gd name="T101" fmla="*/ 24 h 255"/>
                <a:gd name="T102" fmla="*/ 55 w 147"/>
                <a:gd name="T103" fmla="*/ 8 h 255"/>
                <a:gd name="T104" fmla="*/ 51 w 147"/>
                <a:gd name="T105" fmla="*/ 1 h 2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8" name="Freeform 296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104 w 234"/>
                <a:gd name="T1" fmla="*/ 4 h 131"/>
                <a:gd name="T2" fmla="*/ 94 w 234"/>
                <a:gd name="T3" fmla="*/ 8 h 131"/>
                <a:gd name="T4" fmla="*/ 82 w 234"/>
                <a:gd name="T5" fmla="*/ 12 h 131"/>
                <a:gd name="T6" fmla="*/ 73 w 234"/>
                <a:gd name="T7" fmla="*/ 17 h 131"/>
                <a:gd name="T8" fmla="*/ 69 w 234"/>
                <a:gd name="T9" fmla="*/ 17 h 131"/>
                <a:gd name="T10" fmla="*/ 62 w 234"/>
                <a:gd name="T11" fmla="*/ 13 h 131"/>
                <a:gd name="T12" fmla="*/ 53 w 234"/>
                <a:gd name="T13" fmla="*/ 12 h 131"/>
                <a:gd name="T14" fmla="*/ 46 w 234"/>
                <a:gd name="T15" fmla="*/ 12 h 131"/>
                <a:gd name="T16" fmla="*/ 40 w 234"/>
                <a:gd name="T17" fmla="*/ 14 h 131"/>
                <a:gd name="T18" fmla="*/ 41 w 234"/>
                <a:gd name="T19" fmla="*/ 16 h 131"/>
                <a:gd name="T20" fmla="*/ 46 w 234"/>
                <a:gd name="T21" fmla="*/ 16 h 131"/>
                <a:gd name="T22" fmla="*/ 53 w 234"/>
                <a:gd name="T23" fmla="*/ 17 h 131"/>
                <a:gd name="T24" fmla="*/ 59 w 234"/>
                <a:gd name="T25" fmla="*/ 21 h 131"/>
                <a:gd name="T26" fmla="*/ 65 w 234"/>
                <a:gd name="T27" fmla="*/ 24 h 131"/>
                <a:gd name="T28" fmla="*/ 63 w 234"/>
                <a:gd name="T29" fmla="*/ 27 h 131"/>
                <a:gd name="T30" fmla="*/ 57 w 234"/>
                <a:gd name="T31" fmla="*/ 35 h 131"/>
                <a:gd name="T32" fmla="*/ 50 w 234"/>
                <a:gd name="T33" fmla="*/ 35 h 131"/>
                <a:gd name="T34" fmla="*/ 40 w 234"/>
                <a:gd name="T35" fmla="*/ 34 h 131"/>
                <a:gd name="T36" fmla="*/ 28 w 234"/>
                <a:gd name="T37" fmla="*/ 33 h 131"/>
                <a:gd name="T38" fmla="*/ 19 w 234"/>
                <a:gd name="T39" fmla="*/ 33 h 131"/>
                <a:gd name="T40" fmla="*/ 19 w 234"/>
                <a:gd name="T41" fmla="*/ 34 h 131"/>
                <a:gd name="T42" fmla="*/ 26 w 234"/>
                <a:gd name="T43" fmla="*/ 35 h 131"/>
                <a:gd name="T44" fmla="*/ 35 w 234"/>
                <a:gd name="T45" fmla="*/ 37 h 131"/>
                <a:gd name="T46" fmla="*/ 42 w 234"/>
                <a:gd name="T47" fmla="*/ 39 h 131"/>
                <a:gd name="T48" fmla="*/ 40 w 234"/>
                <a:gd name="T49" fmla="*/ 45 h 131"/>
                <a:gd name="T50" fmla="*/ 31 w 234"/>
                <a:gd name="T51" fmla="*/ 51 h 131"/>
                <a:gd name="T52" fmla="*/ 19 w 234"/>
                <a:gd name="T53" fmla="*/ 55 h 131"/>
                <a:gd name="T54" fmla="*/ 10 w 234"/>
                <a:gd name="T55" fmla="*/ 58 h 131"/>
                <a:gd name="T56" fmla="*/ 3 w 234"/>
                <a:gd name="T57" fmla="*/ 58 h 131"/>
                <a:gd name="T58" fmla="*/ 1 w 234"/>
                <a:gd name="T59" fmla="*/ 58 h 131"/>
                <a:gd name="T60" fmla="*/ 8 w 234"/>
                <a:gd name="T61" fmla="*/ 60 h 131"/>
                <a:gd name="T62" fmla="*/ 19 w 234"/>
                <a:gd name="T63" fmla="*/ 59 h 131"/>
                <a:gd name="T64" fmla="*/ 32 w 234"/>
                <a:gd name="T65" fmla="*/ 58 h 131"/>
                <a:gd name="T66" fmla="*/ 46 w 234"/>
                <a:gd name="T67" fmla="*/ 51 h 131"/>
                <a:gd name="T68" fmla="*/ 53 w 234"/>
                <a:gd name="T69" fmla="*/ 51 h 131"/>
                <a:gd name="T70" fmla="*/ 53 w 234"/>
                <a:gd name="T71" fmla="*/ 64 h 131"/>
                <a:gd name="T72" fmla="*/ 47 w 234"/>
                <a:gd name="T73" fmla="*/ 71 h 131"/>
                <a:gd name="T74" fmla="*/ 50 w 234"/>
                <a:gd name="T75" fmla="*/ 72 h 131"/>
                <a:gd name="T76" fmla="*/ 56 w 234"/>
                <a:gd name="T77" fmla="*/ 66 h 131"/>
                <a:gd name="T78" fmla="*/ 59 w 234"/>
                <a:gd name="T79" fmla="*/ 52 h 131"/>
                <a:gd name="T80" fmla="*/ 60 w 234"/>
                <a:gd name="T81" fmla="*/ 43 h 131"/>
                <a:gd name="T82" fmla="*/ 66 w 234"/>
                <a:gd name="T83" fmla="*/ 36 h 131"/>
                <a:gd name="T84" fmla="*/ 73 w 234"/>
                <a:gd name="T85" fmla="*/ 31 h 131"/>
                <a:gd name="T86" fmla="*/ 78 w 234"/>
                <a:gd name="T87" fmla="*/ 27 h 131"/>
                <a:gd name="T88" fmla="*/ 84 w 234"/>
                <a:gd name="T89" fmla="*/ 30 h 131"/>
                <a:gd name="T90" fmla="*/ 85 w 234"/>
                <a:gd name="T91" fmla="*/ 45 h 131"/>
                <a:gd name="T92" fmla="*/ 83 w 234"/>
                <a:gd name="T93" fmla="*/ 54 h 131"/>
                <a:gd name="T94" fmla="*/ 85 w 234"/>
                <a:gd name="T95" fmla="*/ 55 h 131"/>
                <a:gd name="T96" fmla="*/ 90 w 234"/>
                <a:gd name="T97" fmla="*/ 46 h 131"/>
                <a:gd name="T98" fmla="*/ 90 w 234"/>
                <a:gd name="T99" fmla="*/ 30 h 131"/>
                <a:gd name="T100" fmla="*/ 90 w 234"/>
                <a:gd name="T101" fmla="*/ 19 h 131"/>
                <a:gd name="T102" fmla="*/ 97 w 234"/>
                <a:gd name="T103" fmla="*/ 12 h 131"/>
                <a:gd name="T104" fmla="*/ 109 w 234"/>
                <a:gd name="T105" fmla="*/ 6 h 131"/>
                <a:gd name="T106" fmla="*/ 117 w 234"/>
                <a:gd name="T107" fmla="*/ 2 h 131"/>
                <a:gd name="T108" fmla="*/ 118 w 234"/>
                <a:gd name="T109" fmla="*/ 0 h 131"/>
                <a:gd name="T110" fmla="*/ 110 w 234"/>
                <a:gd name="T111" fmla="*/ 2 h 13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9" name="Freeform 297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4 w 22"/>
                <a:gd name="T3" fmla="*/ 0 h 23"/>
                <a:gd name="T4" fmla="*/ 7 w 22"/>
                <a:gd name="T5" fmla="*/ 0 h 23"/>
                <a:gd name="T6" fmla="*/ 9 w 22"/>
                <a:gd name="T7" fmla="*/ 2 h 23"/>
                <a:gd name="T8" fmla="*/ 10 w 22"/>
                <a:gd name="T9" fmla="*/ 5 h 23"/>
                <a:gd name="T10" fmla="*/ 10 w 22"/>
                <a:gd name="T11" fmla="*/ 6 h 23"/>
                <a:gd name="T12" fmla="*/ 10 w 22"/>
                <a:gd name="T13" fmla="*/ 10 h 23"/>
                <a:gd name="T14" fmla="*/ 10 w 22"/>
                <a:gd name="T15" fmla="*/ 13 h 23"/>
                <a:gd name="T16" fmla="*/ 9 w 22"/>
                <a:gd name="T17" fmla="*/ 14 h 23"/>
                <a:gd name="T18" fmla="*/ 8 w 22"/>
                <a:gd name="T19" fmla="*/ 14 h 23"/>
                <a:gd name="T20" fmla="*/ 6 w 22"/>
                <a:gd name="T21" fmla="*/ 15 h 23"/>
                <a:gd name="T22" fmla="*/ 3 w 22"/>
                <a:gd name="T23" fmla="*/ 14 h 23"/>
                <a:gd name="T24" fmla="*/ 3 w 22"/>
                <a:gd name="T25" fmla="*/ 13 h 23"/>
                <a:gd name="T26" fmla="*/ 1 w 22"/>
                <a:gd name="T27" fmla="*/ 10 h 23"/>
                <a:gd name="T28" fmla="*/ 0 w 22"/>
                <a:gd name="T29" fmla="*/ 5 h 23"/>
                <a:gd name="T30" fmla="*/ 1 w 22"/>
                <a:gd name="T31" fmla="*/ 4 h 23"/>
                <a:gd name="T32" fmla="*/ 3 w 22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0" name="Freeform 298"/>
            <p:cNvSpPr>
              <a:spLocks/>
            </p:cNvSpPr>
            <p:nvPr/>
          </p:nvSpPr>
          <p:spPr bwMode="auto">
            <a:xfrm>
              <a:off x="3636" y="2119"/>
              <a:ext cx="16" cy="14"/>
            </a:xfrm>
            <a:custGeom>
              <a:avLst/>
              <a:gdLst>
                <a:gd name="T0" fmla="*/ 3 w 19"/>
                <a:gd name="T1" fmla="*/ 1 h 15"/>
                <a:gd name="T2" fmla="*/ 3 w 19"/>
                <a:gd name="T3" fmla="*/ 0 h 15"/>
                <a:gd name="T4" fmla="*/ 5 w 19"/>
                <a:gd name="T5" fmla="*/ 0 h 15"/>
                <a:gd name="T6" fmla="*/ 6 w 19"/>
                <a:gd name="T7" fmla="*/ 0 h 15"/>
                <a:gd name="T8" fmla="*/ 7 w 19"/>
                <a:gd name="T9" fmla="*/ 3 h 15"/>
                <a:gd name="T10" fmla="*/ 8 w 19"/>
                <a:gd name="T11" fmla="*/ 5 h 15"/>
                <a:gd name="T12" fmla="*/ 8 w 19"/>
                <a:gd name="T13" fmla="*/ 7 h 15"/>
                <a:gd name="T14" fmla="*/ 8 w 19"/>
                <a:gd name="T15" fmla="*/ 7 h 15"/>
                <a:gd name="T16" fmla="*/ 7 w 19"/>
                <a:gd name="T17" fmla="*/ 8 h 15"/>
                <a:gd name="T18" fmla="*/ 6 w 19"/>
                <a:gd name="T19" fmla="*/ 10 h 15"/>
                <a:gd name="T20" fmla="*/ 3 w 19"/>
                <a:gd name="T21" fmla="*/ 9 h 15"/>
                <a:gd name="T22" fmla="*/ 3 w 19"/>
                <a:gd name="T23" fmla="*/ 8 h 15"/>
                <a:gd name="T24" fmla="*/ 3 w 19"/>
                <a:gd name="T25" fmla="*/ 7 h 15"/>
                <a:gd name="T26" fmla="*/ 2 w 19"/>
                <a:gd name="T27" fmla="*/ 7 h 15"/>
                <a:gd name="T28" fmla="*/ 0 w 19"/>
                <a:gd name="T29" fmla="*/ 7 h 15"/>
                <a:gd name="T30" fmla="*/ 0 w 19"/>
                <a:gd name="T31" fmla="*/ 5 h 15"/>
                <a:gd name="T32" fmla="*/ 3 w 19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1" name="Freeform 299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5 h 23"/>
                <a:gd name="T2" fmla="*/ 4 w 24"/>
                <a:gd name="T3" fmla="*/ 2 h 23"/>
                <a:gd name="T4" fmla="*/ 6 w 24"/>
                <a:gd name="T5" fmla="*/ 0 h 23"/>
                <a:gd name="T6" fmla="*/ 8 w 24"/>
                <a:gd name="T7" fmla="*/ 0 h 23"/>
                <a:gd name="T8" fmla="*/ 10 w 24"/>
                <a:gd name="T9" fmla="*/ 3 h 23"/>
                <a:gd name="T10" fmla="*/ 12 w 24"/>
                <a:gd name="T11" fmla="*/ 5 h 23"/>
                <a:gd name="T12" fmla="*/ 12 w 24"/>
                <a:gd name="T13" fmla="*/ 5 h 23"/>
                <a:gd name="T14" fmla="*/ 12 w 24"/>
                <a:gd name="T15" fmla="*/ 10 h 23"/>
                <a:gd name="T16" fmla="*/ 11 w 24"/>
                <a:gd name="T17" fmla="*/ 12 h 23"/>
                <a:gd name="T18" fmla="*/ 10 w 24"/>
                <a:gd name="T19" fmla="*/ 14 h 23"/>
                <a:gd name="T20" fmla="*/ 7 w 24"/>
                <a:gd name="T21" fmla="*/ 15 h 23"/>
                <a:gd name="T22" fmla="*/ 4 w 24"/>
                <a:gd name="T23" fmla="*/ 15 h 23"/>
                <a:gd name="T24" fmla="*/ 3 w 24"/>
                <a:gd name="T25" fmla="*/ 14 h 23"/>
                <a:gd name="T26" fmla="*/ 1 w 24"/>
                <a:gd name="T27" fmla="*/ 12 h 23"/>
                <a:gd name="T28" fmla="*/ 0 w 24"/>
                <a:gd name="T29" fmla="*/ 8 h 23"/>
                <a:gd name="T30" fmla="*/ 0 w 24"/>
                <a:gd name="T31" fmla="*/ 5 h 23"/>
                <a:gd name="T32" fmla="*/ 2 w 24"/>
                <a:gd name="T33" fmla="*/ 5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2" name="Freeform 300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3 w 26"/>
                <a:gd name="T1" fmla="*/ 0 h 25"/>
                <a:gd name="T2" fmla="*/ 14 w 26"/>
                <a:gd name="T3" fmla="*/ 1 h 25"/>
                <a:gd name="T4" fmla="*/ 19 w 26"/>
                <a:gd name="T5" fmla="*/ 2 h 25"/>
                <a:gd name="T6" fmla="*/ 20 w 26"/>
                <a:gd name="T7" fmla="*/ 6 h 25"/>
                <a:gd name="T8" fmla="*/ 21 w 26"/>
                <a:gd name="T9" fmla="*/ 6 h 25"/>
                <a:gd name="T10" fmla="*/ 20 w 26"/>
                <a:gd name="T11" fmla="*/ 12 h 25"/>
                <a:gd name="T12" fmla="*/ 18 w 26"/>
                <a:gd name="T13" fmla="*/ 15 h 25"/>
                <a:gd name="T14" fmla="*/ 14 w 26"/>
                <a:gd name="T15" fmla="*/ 16 h 25"/>
                <a:gd name="T16" fmla="*/ 13 w 26"/>
                <a:gd name="T17" fmla="*/ 16 h 25"/>
                <a:gd name="T18" fmla="*/ 9 w 26"/>
                <a:gd name="T19" fmla="*/ 16 h 25"/>
                <a:gd name="T20" fmla="*/ 4 w 26"/>
                <a:gd name="T21" fmla="*/ 14 h 25"/>
                <a:gd name="T22" fmla="*/ 1 w 26"/>
                <a:gd name="T23" fmla="*/ 13 h 25"/>
                <a:gd name="T24" fmla="*/ 0 w 26"/>
                <a:gd name="T25" fmla="*/ 9 h 25"/>
                <a:gd name="T26" fmla="*/ 1 w 26"/>
                <a:gd name="T27" fmla="*/ 6 h 25"/>
                <a:gd name="T28" fmla="*/ 3 w 26"/>
                <a:gd name="T29" fmla="*/ 5 h 25"/>
                <a:gd name="T30" fmla="*/ 8 w 26"/>
                <a:gd name="T31" fmla="*/ 1 h 25"/>
                <a:gd name="T32" fmla="*/ 13 w 26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3" name="Freeform 301"/>
            <p:cNvSpPr>
              <a:spLocks/>
            </p:cNvSpPr>
            <p:nvPr/>
          </p:nvSpPr>
          <p:spPr bwMode="auto">
            <a:xfrm>
              <a:off x="3582" y="2093"/>
              <a:ext cx="23" cy="23"/>
            </a:xfrm>
            <a:custGeom>
              <a:avLst/>
              <a:gdLst>
                <a:gd name="T0" fmla="*/ 0 w 27"/>
                <a:gd name="T1" fmla="*/ 8 h 26"/>
                <a:gd name="T2" fmla="*/ 0 w 27"/>
                <a:gd name="T3" fmla="*/ 4 h 26"/>
                <a:gd name="T4" fmla="*/ 3 w 27"/>
                <a:gd name="T5" fmla="*/ 4 h 26"/>
                <a:gd name="T6" fmla="*/ 3 w 27"/>
                <a:gd name="T7" fmla="*/ 1 h 26"/>
                <a:gd name="T8" fmla="*/ 6 w 27"/>
                <a:gd name="T9" fmla="*/ 0 h 26"/>
                <a:gd name="T10" fmla="*/ 8 w 27"/>
                <a:gd name="T11" fmla="*/ 0 h 26"/>
                <a:gd name="T12" fmla="*/ 10 w 27"/>
                <a:gd name="T13" fmla="*/ 3 h 26"/>
                <a:gd name="T14" fmla="*/ 11 w 27"/>
                <a:gd name="T15" fmla="*/ 4 h 26"/>
                <a:gd name="T16" fmla="*/ 12 w 27"/>
                <a:gd name="T17" fmla="*/ 4 h 26"/>
                <a:gd name="T18" fmla="*/ 12 w 27"/>
                <a:gd name="T19" fmla="*/ 8 h 26"/>
                <a:gd name="T20" fmla="*/ 11 w 27"/>
                <a:gd name="T21" fmla="*/ 10 h 26"/>
                <a:gd name="T22" fmla="*/ 10 w 27"/>
                <a:gd name="T23" fmla="*/ 12 h 26"/>
                <a:gd name="T24" fmla="*/ 8 w 27"/>
                <a:gd name="T25" fmla="*/ 14 h 26"/>
                <a:gd name="T26" fmla="*/ 7 w 27"/>
                <a:gd name="T27" fmla="*/ 14 h 26"/>
                <a:gd name="T28" fmla="*/ 3 w 27"/>
                <a:gd name="T29" fmla="*/ 12 h 26"/>
                <a:gd name="T30" fmla="*/ 2 w 27"/>
                <a:gd name="T31" fmla="*/ 11 h 26"/>
                <a:gd name="T32" fmla="*/ 0 w 27"/>
                <a:gd name="T33" fmla="*/ 8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4" name="Freeform 302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7 h 22"/>
                <a:gd name="T2" fmla="*/ 1 w 23"/>
                <a:gd name="T3" fmla="*/ 4 h 22"/>
                <a:gd name="T4" fmla="*/ 2 w 23"/>
                <a:gd name="T5" fmla="*/ 3 h 22"/>
                <a:gd name="T6" fmla="*/ 2 w 23"/>
                <a:gd name="T7" fmla="*/ 1 h 22"/>
                <a:gd name="T8" fmla="*/ 4 w 23"/>
                <a:gd name="T9" fmla="*/ 0 h 22"/>
                <a:gd name="T10" fmla="*/ 6 w 23"/>
                <a:gd name="T11" fmla="*/ 0 h 22"/>
                <a:gd name="T12" fmla="*/ 7 w 23"/>
                <a:gd name="T13" fmla="*/ 2 h 22"/>
                <a:gd name="T14" fmla="*/ 8 w 23"/>
                <a:gd name="T15" fmla="*/ 3 h 22"/>
                <a:gd name="T16" fmla="*/ 9 w 23"/>
                <a:gd name="T17" fmla="*/ 4 h 22"/>
                <a:gd name="T18" fmla="*/ 8 w 23"/>
                <a:gd name="T19" fmla="*/ 7 h 22"/>
                <a:gd name="T20" fmla="*/ 8 w 23"/>
                <a:gd name="T21" fmla="*/ 9 h 22"/>
                <a:gd name="T22" fmla="*/ 7 w 23"/>
                <a:gd name="T23" fmla="*/ 10 h 22"/>
                <a:gd name="T24" fmla="*/ 5 w 23"/>
                <a:gd name="T25" fmla="*/ 10 h 22"/>
                <a:gd name="T26" fmla="*/ 3 w 23"/>
                <a:gd name="T27" fmla="*/ 10 h 22"/>
                <a:gd name="T28" fmla="*/ 2 w 23"/>
                <a:gd name="T29" fmla="*/ 10 h 22"/>
                <a:gd name="T30" fmla="*/ 1 w 23"/>
                <a:gd name="T31" fmla="*/ 9 h 22"/>
                <a:gd name="T32" fmla="*/ 0 w 23"/>
                <a:gd name="T33" fmla="*/ 7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5" name="Freeform 303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5 h 23"/>
                <a:gd name="T2" fmla="*/ 1 w 24"/>
                <a:gd name="T3" fmla="*/ 3 h 23"/>
                <a:gd name="T4" fmla="*/ 4 w 24"/>
                <a:gd name="T5" fmla="*/ 2 h 23"/>
                <a:gd name="T6" fmla="*/ 4 w 24"/>
                <a:gd name="T7" fmla="*/ 2 h 23"/>
                <a:gd name="T8" fmla="*/ 6 w 24"/>
                <a:gd name="T9" fmla="*/ 0 h 23"/>
                <a:gd name="T10" fmla="*/ 8 w 24"/>
                <a:gd name="T11" fmla="*/ 0 h 23"/>
                <a:gd name="T12" fmla="*/ 11 w 24"/>
                <a:gd name="T13" fmla="*/ 2 h 23"/>
                <a:gd name="T14" fmla="*/ 11 w 24"/>
                <a:gd name="T15" fmla="*/ 2 h 23"/>
                <a:gd name="T16" fmla="*/ 12 w 24"/>
                <a:gd name="T17" fmla="*/ 3 h 23"/>
                <a:gd name="T18" fmla="*/ 12 w 24"/>
                <a:gd name="T19" fmla="*/ 5 h 23"/>
                <a:gd name="T20" fmla="*/ 11 w 24"/>
                <a:gd name="T21" fmla="*/ 7 h 23"/>
                <a:gd name="T22" fmla="*/ 10 w 24"/>
                <a:gd name="T23" fmla="*/ 8 h 23"/>
                <a:gd name="T24" fmla="*/ 8 w 24"/>
                <a:gd name="T25" fmla="*/ 9 h 23"/>
                <a:gd name="T26" fmla="*/ 4 w 24"/>
                <a:gd name="T27" fmla="*/ 9 h 23"/>
                <a:gd name="T28" fmla="*/ 4 w 24"/>
                <a:gd name="T29" fmla="*/ 8 h 23"/>
                <a:gd name="T30" fmla="*/ 1 w 24"/>
                <a:gd name="T31" fmla="*/ 7 h 23"/>
                <a:gd name="T32" fmla="*/ 0 w 24"/>
                <a:gd name="T33" fmla="*/ 5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6" name="Freeform 304"/>
            <p:cNvSpPr>
              <a:spLocks/>
            </p:cNvSpPr>
            <p:nvPr/>
          </p:nvSpPr>
          <p:spPr bwMode="auto">
            <a:xfrm>
              <a:off x="4292" y="1979"/>
              <a:ext cx="172" cy="167"/>
            </a:xfrm>
            <a:custGeom>
              <a:avLst/>
              <a:gdLst>
                <a:gd name="T0" fmla="*/ 82 w 195"/>
                <a:gd name="T1" fmla="*/ 79 h 190"/>
                <a:gd name="T2" fmla="*/ 91 w 195"/>
                <a:gd name="T3" fmla="*/ 71 h 190"/>
                <a:gd name="T4" fmla="*/ 89 w 195"/>
                <a:gd name="T5" fmla="*/ 56 h 190"/>
                <a:gd name="T6" fmla="*/ 79 w 195"/>
                <a:gd name="T7" fmla="*/ 54 h 190"/>
                <a:gd name="T8" fmla="*/ 72 w 195"/>
                <a:gd name="T9" fmla="*/ 50 h 190"/>
                <a:gd name="T10" fmla="*/ 68 w 195"/>
                <a:gd name="T11" fmla="*/ 41 h 190"/>
                <a:gd name="T12" fmla="*/ 73 w 195"/>
                <a:gd name="T13" fmla="*/ 43 h 190"/>
                <a:gd name="T14" fmla="*/ 81 w 195"/>
                <a:gd name="T15" fmla="*/ 47 h 190"/>
                <a:gd name="T16" fmla="*/ 84 w 195"/>
                <a:gd name="T17" fmla="*/ 52 h 190"/>
                <a:gd name="T18" fmla="*/ 97 w 195"/>
                <a:gd name="T19" fmla="*/ 51 h 190"/>
                <a:gd name="T20" fmla="*/ 104 w 195"/>
                <a:gd name="T21" fmla="*/ 38 h 190"/>
                <a:gd name="T22" fmla="*/ 102 w 195"/>
                <a:gd name="T23" fmla="*/ 31 h 190"/>
                <a:gd name="T24" fmla="*/ 97 w 195"/>
                <a:gd name="T25" fmla="*/ 26 h 190"/>
                <a:gd name="T26" fmla="*/ 88 w 195"/>
                <a:gd name="T27" fmla="*/ 24 h 190"/>
                <a:gd name="T28" fmla="*/ 81 w 195"/>
                <a:gd name="T29" fmla="*/ 27 h 190"/>
                <a:gd name="T30" fmla="*/ 73 w 195"/>
                <a:gd name="T31" fmla="*/ 28 h 190"/>
                <a:gd name="T32" fmla="*/ 82 w 195"/>
                <a:gd name="T33" fmla="*/ 17 h 190"/>
                <a:gd name="T34" fmla="*/ 82 w 195"/>
                <a:gd name="T35" fmla="*/ 4 h 190"/>
                <a:gd name="T36" fmla="*/ 73 w 195"/>
                <a:gd name="T37" fmla="*/ 0 h 190"/>
                <a:gd name="T38" fmla="*/ 64 w 195"/>
                <a:gd name="T39" fmla="*/ 4 h 190"/>
                <a:gd name="T40" fmla="*/ 59 w 195"/>
                <a:gd name="T41" fmla="*/ 15 h 190"/>
                <a:gd name="T42" fmla="*/ 63 w 195"/>
                <a:gd name="T43" fmla="*/ 26 h 190"/>
                <a:gd name="T44" fmla="*/ 59 w 195"/>
                <a:gd name="T45" fmla="*/ 29 h 190"/>
                <a:gd name="T46" fmla="*/ 56 w 195"/>
                <a:gd name="T47" fmla="*/ 24 h 190"/>
                <a:gd name="T48" fmla="*/ 53 w 195"/>
                <a:gd name="T49" fmla="*/ 13 h 190"/>
                <a:gd name="T50" fmla="*/ 38 w 195"/>
                <a:gd name="T51" fmla="*/ 12 h 190"/>
                <a:gd name="T52" fmla="*/ 26 w 195"/>
                <a:gd name="T53" fmla="*/ 8 h 190"/>
                <a:gd name="T54" fmla="*/ 14 w 195"/>
                <a:gd name="T55" fmla="*/ 12 h 190"/>
                <a:gd name="T56" fmla="*/ 10 w 195"/>
                <a:gd name="T57" fmla="*/ 19 h 190"/>
                <a:gd name="T58" fmla="*/ 12 w 195"/>
                <a:gd name="T59" fmla="*/ 24 h 190"/>
                <a:gd name="T60" fmla="*/ 25 w 195"/>
                <a:gd name="T61" fmla="*/ 32 h 190"/>
                <a:gd name="T62" fmla="*/ 34 w 195"/>
                <a:gd name="T63" fmla="*/ 36 h 190"/>
                <a:gd name="T64" fmla="*/ 29 w 195"/>
                <a:gd name="T65" fmla="*/ 44 h 190"/>
                <a:gd name="T66" fmla="*/ 19 w 195"/>
                <a:gd name="T67" fmla="*/ 47 h 190"/>
                <a:gd name="T68" fmla="*/ 10 w 195"/>
                <a:gd name="T69" fmla="*/ 47 h 190"/>
                <a:gd name="T70" fmla="*/ 4 w 195"/>
                <a:gd name="T71" fmla="*/ 52 h 190"/>
                <a:gd name="T72" fmla="*/ 0 w 195"/>
                <a:gd name="T73" fmla="*/ 62 h 190"/>
                <a:gd name="T74" fmla="*/ 4 w 195"/>
                <a:gd name="T75" fmla="*/ 71 h 190"/>
                <a:gd name="T76" fmla="*/ 11 w 195"/>
                <a:gd name="T77" fmla="*/ 74 h 190"/>
                <a:gd name="T78" fmla="*/ 19 w 195"/>
                <a:gd name="T79" fmla="*/ 74 h 190"/>
                <a:gd name="T80" fmla="*/ 26 w 195"/>
                <a:gd name="T81" fmla="*/ 67 h 190"/>
                <a:gd name="T82" fmla="*/ 30 w 195"/>
                <a:gd name="T83" fmla="*/ 58 h 190"/>
                <a:gd name="T84" fmla="*/ 39 w 195"/>
                <a:gd name="T85" fmla="*/ 52 h 190"/>
                <a:gd name="T86" fmla="*/ 43 w 195"/>
                <a:gd name="T87" fmla="*/ 55 h 190"/>
                <a:gd name="T88" fmla="*/ 41 w 195"/>
                <a:gd name="T89" fmla="*/ 64 h 190"/>
                <a:gd name="T90" fmla="*/ 34 w 195"/>
                <a:gd name="T91" fmla="*/ 74 h 190"/>
                <a:gd name="T92" fmla="*/ 26 w 195"/>
                <a:gd name="T93" fmla="*/ 87 h 190"/>
                <a:gd name="T94" fmla="*/ 38 w 195"/>
                <a:gd name="T95" fmla="*/ 98 h 190"/>
                <a:gd name="T96" fmla="*/ 49 w 195"/>
                <a:gd name="T97" fmla="*/ 98 h 190"/>
                <a:gd name="T98" fmla="*/ 56 w 195"/>
                <a:gd name="T99" fmla="*/ 92 h 190"/>
                <a:gd name="T100" fmla="*/ 59 w 195"/>
                <a:gd name="T101" fmla="*/ 86 h 190"/>
                <a:gd name="T102" fmla="*/ 54 w 195"/>
                <a:gd name="T103" fmla="*/ 76 h 190"/>
                <a:gd name="T104" fmla="*/ 52 w 195"/>
                <a:gd name="T105" fmla="*/ 66 h 190"/>
                <a:gd name="T106" fmla="*/ 56 w 195"/>
                <a:gd name="T107" fmla="*/ 60 h 190"/>
                <a:gd name="T108" fmla="*/ 59 w 195"/>
                <a:gd name="T109" fmla="*/ 59 h 190"/>
                <a:gd name="T110" fmla="*/ 67 w 195"/>
                <a:gd name="T111" fmla="*/ 76 h 19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7" name="Freeform 305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174 h 328"/>
                <a:gd name="T2" fmla="*/ 10 w 211"/>
                <a:gd name="T3" fmla="*/ 163 h 328"/>
                <a:gd name="T4" fmla="*/ 19 w 211"/>
                <a:gd name="T5" fmla="*/ 154 h 328"/>
                <a:gd name="T6" fmla="*/ 30 w 211"/>
                <a:gd name="T7" fmla="*/ 147 h 328"/>
                <a:gd name="T8" fmla="*/ 42 w 211"/>
                <a:gd name="T9" fmla="*/ 142 h 328"/>
                <a:gd name="T10" fmla="*/ 53 w 211"/>
                <a:gd name="T11" fmla="*/ 139 h 328"/>
                <a:gd name="T12" fmla="*/ 65 w 211"/>
                <a:gd name="T13" fmla="*/ 137 h 328"/>
                <a:gd name="T14" fmla="*/ 74 w 211"/>
                <a:gd name="T15" fmla="*/ 136 h 328"/>
                <a:gd name="T16" fmla="*/ 85 w 211"/>
                <a:gd name="T17" fmla="*/ 137 h 328"/>
                <a:gd name="T18" fmla="*/ 85 w 211"/>
                <a:gd name="T19" fmla="*/ 134 h 328"/>
                <a:gd name="T20" fmla="*/ 85 w 211"/>
                <a:gd name="T21" fmla="*/ 130 h 328"/>
                <a:gd name="T22" fmla="*/ 86 w 211"/>
                <a:gd name="T23" fmla="*/ 124 h 328"/>
                <a:gd name="T24" fmla="*/ 88 w 211"/>
                <a:gd name="T25" fmla="*/ 119 h 328"/>
                <a:gd name="T26" fmla="*/ 91 w 211"/>
                <a:gd name="T27" fmla="*/ 115 h 328"/>
                <a:gd name="T28" fmla="*/ 95 w 211"/>
                <a:gd name="T29" fmla="*/ 109 h 328"/>
                <a:gd name="T30" fmla="*/ 100 w 211"/>
                <a:gd name="T31" fmla="*/ 106 h 328"/>
                <a:gd name="T32" fmla="*/ 106 w 211"/>
                <a:gd name="T33" fmla="*/ 102 h 328"/>
                <a:gd name="T34" fmla="*/ 101 w 211"/>
                <a:gd name="T35" fmla="*/ 90 h 328"/>
                <a:gd name="T36" fmla="*/ 98 w 211"/>
                <a:gd name="T37" fmla="*/ 75 h 328"/>
                <a:gd name="T38" fmla="*/ 99 w 211"/>
                <a:gd name="T39" fmla="*/ 61 h 328"/>
                <a:gd name="T40" fmla="*/ 106 w 211"/>
                <a:gd name="T41" fmla="*/ 49 h 328"/>
                <a:gd name="T42" fmla="*/ 101 w 211"/>
                <a:gd name="T43" fmla="*/ 48 h 328"/>
                <a:gd name="T44" fmla="*/ 97 w 211"/>
                <a:gd name="T45" fmla="*/ 43 h 328"/>
                <a:gd name="T46" fmla="*/ 91 w 211"/>
                <a:gd name="T47" fmla="*/ 41 h 328"/>
                <a:gd name="T48" fmla="*/ 85 w 211"/>
                <a:gd name="T49" fmla="*/ 34 h 328"/>
                <a:gd name="T50" fmla="*/ 80 w 211"/>
                <a:gd name="T51" fmla="*/ 28 h 328"/>
                <a:gd name="T52" fmla="*/ 75 w 211"/>
                <a:gd name="T53" fmla="*/ 20 h 328"/>
                <a:gd name="T54" fmla="*/ 71 w 211"/>
                <a:gd name="T55" fmla="*/ 11 h 328"/>
                <a:gd name="T56" fmla="*/ 69 w 211"/>
                <a:gd name="T57" fmla="*/ 0 h 328"/>
                <a:gd name="T58" fmla="*/ 65 w 211"/>
                <a:gd name="T59" fmla="*/ 6 h 328"/>
                <a:gd name="T60" fmla="*/ 62 w 211"/>
                <a:gd name="T61" fmla="*/ 12 h 328"/>
                <a:gd name="T62" fmla="*/ 57 w 211"/>
                <a:gd name="T63" fmla="*/ 18 h 328"/>
                <a:gd name="T64" fmla="*/ 51 w 211"/>
                <a:gd name="T65" fmla="*/ 25 h 328"/>
                <a:gd name="T66" fmla="*/ 44 w 211"/>
                <a:gd name="T67" fmla="*/ 29 h 328"/>
                <a:gd name="T68" fmla="*/ 38 w 211"/>
                <a:gd name="T69" fmla="*/ 33 h 328"/>
                <a:gd name="T70" fmla="*/ 31 w 211"/>
                <a:gd name="T71" fmla="*/ 35 h 328"/>
                <a:gd name="T72" fmla="*/ 24 w 211"/>
                <a:gd name="T73" fmla="*/ 36 h 328"/>
                <a:gd name="T74" fmla="*/ 27 w 211"/>
                <a:gd name="T75" fmla="*/ 44 h 328"/>
                <a:gd name="T76" fmla="*/ 28 w 211"/>
                <a:gd name="T77" fmla="*/ 55 h 328"/>
                <a:gd name="T78" fmla="*/ 25 w 211"/>
                <a:gd name="T79" fmla="*/ 66 h 328"/>
                <a:gd name="T80" fmla="*/ 17 w 211"/>
                <a:gd name="T81" fmla="*/ 78 h 328"/>
                <a:gd name="T82" fmla="*/ 21 w 211"/>
                <a:gd name="T83" fmla="*/ 96 h 328"/>
                <a:gd name="T84" fmla="*/ 21 w 211"/>
                <a:gd name="T85" fmla="*/ 115 h 328"/>
                <a:gd name="T86" fmla="*/ 18 w 211"/>
                <a:gd name="T87" fmla="*/ 132 h 328"/>
                <a:gd name="T88" fmla="*/ 15 w 211"/>
                <a:gd name="T89" fmla="*/ 145 h 328"/>
                <a:gd name="T90" fmla="*/ 11 w 211"/>
                <a:gd name="T91" fmla="*/ 152 h 328"/>
                <a:gd name="T92" fmla="*/ 8 w 211"/>
                <a:gd name="T93" fmla="*/ 159 h 328"/>
                <a:gd name="T94" fmla="*/ 3 w 211"/>
                <a:gd name="T95" fmla="*/ 166 h 328"/>
                <a:gd name="T96" fmla="*/ 2 w 211"/>
                <a:gd name="T97" fmla="*/ 169 h 328"/>
                <a:gd name="T98" fmla="*/ 0 w 211"/>
                <a:gd name="T99" fmla="*/ 170 h 328"/>
                <a:gd name="T100" fmla="*/ 0 w 211"/>
                <a:gd name="T101" fmla="*/ 172 h 328"/>
                <a:gd name="T102" fmla="*/ 0 w 211"/>
                <a:gd name="T103" fmla="*/ 173 h 328"/>
                <a:gd name="T104" fmla="*/ 1 w 211"/>
                <a:gd name="T105" fmla="*/ 173 h 328"/>
                <a:gd name="T106" fmla="*/ 0 w 211"/>
                <a:gd name="T107" fmla="*/ 174 h 32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8" name="Freeform 306"/>
            <p:cNvSpPr>
              <a:spLocks/>
            </p:cNvSpPr>
            <p:nvPr/>
          </p:nvSpPr>
          <p:spPr bwMode="auto">
            <a:xfrm>
              <a:off x="3852" y="1698"/>
              <a:ext cx="300" cy="256"/>
            </a:xfrm>
            <a:custGeom>
              <a:avLst/>
              <a:gdLst>
                <a:gd name="T0" fmla="*/ 90 w 341"/>
                <a:gd name="T1" fmla="*/ 153 h 291"/>
                <a:gd name="T2" fmla="*/ 98 w 341"/>
                <a:gd name="T3" fmla="*/ 151 h 291"/>
                <a:gd name="T4" fmla="*/ 106 w 341"/>
                <a:gd name="T5" fmla="*/ 151 h 291"/>
                <a:gd name="T6" fmla="*/ 116 w 341"/>
                <a:gd name="T7" fmla="*/ 148 h 291"/>
                <a:gd name="T8" fmla="*/ 127 w 341"/>
                <a:gd name="T9" fmla="*/ 145 h 291"/>
                <a:gd name="T10" fmla="*/ 138 w 341"/>
                <a:gd name="T11" fmla="*/ 144 h 291"/>
                <a:gd name="T12" fmla="*/ 149 w 341"/>
                <a:gd name="T13" fmla="*/ 143 h 291"/>
                <a:gd name="T14" fmla="*/ 158 w 341"/>
                <a:gd name="T15" fmla="*/ 143 h 291"/>
                <a:gd name="T16" fmla="*/ 167 w 341"/>
                <a:gd name="T17" fmla="*/ 143 h 291"/>
                <a:gd name="T18" fmla="*/ 171 w 341"/>
                <a:gd name="T19" fmla="*/ 143 h 291"/>
                <a:gd name="T20" fmla="*/ 174 w 341"/>
                <a:gd name="T21" fmla="*/ 143 h 291"/>
                <a:gd name="T22" fmla="*/ 177 w 341"/>
                <a:gd name="T23" fmla="*/ 145 h 291"/>
                <a:gd name="T24" fmla="*/ 179 w 341"/>
                <a:gd name="T25" fmla="*/ 145 h 291"/>
                <a:gd name="T26" fmla="*/ 170 w 341"/>
                <a:gd name="T27" fmla="*/ 137 h 291"/>
                <a:gd name="T28" fmla="*/ 162 w 341"/>
                <a:gd name="T29" fmla="*/ 128 h 291"/>
                <a:gd name="T30" fmla="*/ 154 w 341"/>
                <a:gd name="T31" fmla="*/ 116 h 291"/>
                <a:gd name="T32" fmla="*/ 148 w 341"/>
                <a:gd name="T33" fmla="*/ 104 h 291"/>
                <a:gd name="T34" fmla="*/ 143 w 341"/>
                <a:gd name="T35" fmla="*/ 91 h 291"/>
                <a:gd name="T36" fmla="*/ 139 w 341"/>
                <a:gd name="T37" fmla="*/ 77 h 291"/>
                <a:gd name="T38" fmla="*/ 137 w 341"/>
                <a:gd name="T39" fmla="*/ 61 h 291"/>
                <a:gd name="T40" fmla="*/ 136 w 341"/>
                <a:gd name="T41" fmla="*/ 48 h 291"/>
                <a:gd name="T42" fmla="*/ 131 w 341"/>
                <a:gd name="T43" fmla="*/ 47 h 291"/>
                <a:gd name="T44" fmla="*/ 126 w 341"/>
                <a:gd name="T45" fmla="*/ 44 h 291"/>
                <a:gd name="T46" fmla="*/ 118 w 341"/>
                <a:gd name="T47" fmla="*/ 40 h 291"/>
                <a:gd name="T48" fmla="*/ 111 w 341"/>
                <a:gd name="T49" fmla="*/ 35 h 291"/>
                <a:gd name="T50" fmla="*/ 105 w 341"/>
                <a:gd name="T51" fmla="*/ 29 h 291"/>
                <a:gd name="T52" fmla="*/ 99 w 341"/>
                <a:gd name="T53" fmla="*/ 21 h 291"/>
                <a:gd name="T54" fmla="*/ 93 w 341"/>
                <a:gd name="T55" fmla="*/ 13 h 291"/>
                <a:gd name="T56" fmla="*/ 90 w 341"/>
                <a:gd name="T57" fmla="*/ 4 h 291"/>
                <a:gd name="T58" fmla="*/ 84 w 341"/>
                <a:gd name="T59" fmla="*/ 8 h 291"/>
                <a:gd name="T60" fmla="*/ 77 w 341"/>
                <a:gd name="T61" fmla="*/ 11 h 291"/>
                <a:gd name="T62" fmla="*/ 66 w 341"/>
                <a:gd name="T63" fmla="*/ 14 h 291"/>
                <a:gd name="T64" fmla="*/ 55 w 341"/>
                <a:gd name="T65" fmla="*/ 16 h 291"/>
                <a:gd name="T66" fmla="*/ 42 w 341"/>
                <a:gd name="T67" fmla="*/ 16 h 291"/>
                <a:gd name="T68" fmla="*/ 29 w 341"/>
                <a:gd name="T69" fmla="*/ 12 h 291"/>
                <a:gd name="T70" fmla="*/ 16 w 341"/>
                <a:gd name="T71" fmla="*/ 8 h 291"/>
                <a:gd name="T72" fmla="*/ 2 w 341"/>
                <a:gd name="T73" fmla="*/ 0 h 291"/>
                <a:gd name="T74" fmla="*/ 4 w 341"/>
                <a:gd name="T75" fmla="*/ 6 h 291"/>
                <a:gd name="T76" fmla="*/ 9 w 341"/>
                <a:gd name="T77" fmla="*/ 13 h 291"/>
                <a:gd name="T78" fmla="*/ 11 w 341"/>
                <a:gd name="T79" fmla="*/ 21 h 291"/>
                <a:gd name="T80" fmla="*/ 13 w 341"/>
                <a:gd name="T81" fmla="*/ 31 h 291"/>
                <a:gd name="T82" fmla="*/ 14 w 341"/>
                <a:gd name="T83" fmla="*/ 42 h 291"/>
                <a:gd name="T84" fmla="*/ 12 w 341"/>
                <a:gd name="T85" fmla="*/ 53 h 291"/>
                <a:gd name="T86" fmla="*/ 8 w 341"/>
                <a:gd name="T87" fmla="*/ 65 h 291"/>
                <a:gd name="T88" fmla="*/ 0 w 341"/>
                <a:gd name="T89" fmla="*/ 80 h 291"/>
                <a:gd name="T90" fmla="*/ 9 w 341"/>
                <a:gd name="T91" fmla="*/ 82 h 291"/>
                <a:gd name="T92" fmla="*/ 18 w 341"/>
                <a:gd name="T93" fmla="*/ 87 h 291"/>
                <a:gd name="T94" fmla="*/ 26 w 341"/>
                <a:gd name="T95" fmla="*/ 91 h 291"/>
                <a:gd name="T96" fmla="*/ 33 w 341"/>
                <a:gd name="T97" fmla="*/ 98 h 291"/>
                <a:gd name="T98" fmla="*/ 40 w 341"/>
                <a:gd name="T99" fmla="*/ 105 h 291"/>
                <a:gd name="T100" fmla="*/ 43 w 341"/>
                <a:gd name="T101" fmla="*/ 115 h 291"/>
                <a:gd name="T102" fmla="*/ 47 w 341"/>
                <a:gd name="T103" fmla="*/ 127 h 291"/>
                <a:gd name="T104" fmla="*/ 45 w 341"/>
                <a:gd name="T105" fmla="*/ 139 h 291"/>
                <a:gd name="T106" fmla="*/ 49 w 341"/>
                <a:gd name="T107" fmla="*/ 138 h 291"/>
                <a:gd name="T108" fmla="*/ 55 w 341"/>
                <a:gd name="T109" fmla="*/ 138 h 291"/>
                <a:gd name="T110" fmla="*/ 61 w 341"/>
                <a:gd name="T111" fmla="*/ 138 h 291"/>
                <a:gd name="T112" fmla="*/ 66 w 341"/>
                <a:gd name="T113" fmla="*/ 139 h 291"/>
                <a:gd name="T114" fmla="*/ 72 w 341"/>
                <a:gd name="T115" fmla="*/ 142 h 291"/>
                <a:gd name="T116" fmla="*/ 77 w 341"/>
                <a:gd name="T117" fmla="*/ 144 h 291"/>
                <a:gd name="T118" fmla="*/ 84 w 341"/>
                <a:gd name="T119" fmla="*/ 148 h 291"/>
                <a:gd name="T120" fmla="*/ 90 w 341"/>
                <a:gd name="T121" fmla="*/ 153 h 29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9" name="Freeform 307"/>
            <p:cNvSpPr>
              <a:spLocks/>
            </p:cNvSpPr>
            <p:nvPr/>
          </p:nvSpPr>
          <p:spPr bwMode="auto">
            <a:xfrm>
              <a:off x="4004" y="2009"/>
              <a:ext cx="306" cy="322"/>
            </a:xfrm>
            <a:custGeom>
              <a:avLst/>
              <a:gdLst>
                <a:gd name="T0" fmla="*/ 26 w 349"/>
                <a:gd name="T1" fmla="*/ 91 h 367"/>
                <a:gd name="T2" fmla="*/ 34 w 349"/>
                <a:gd name="T3" fmla="*/ 91 h 367"/>
                <a:gd name="T4" fmla="*/ 46 w 349"/>
                <a:gd name="T5" fmla="*/ 91 h 367"/>
                <a:gd name="T6" fmla="*/ 58 w 349"/>
                <a:gd name="T7" fmla="*/ 91 h 367"/>
                <a:gd name="T8" fmla="*/ 74 w 349"/>
                <a:gd name="T9" fmla="*/ 88 h 367"/>
                <a:gd name="T10" fmla="*/ 89 w 349"/>
                <a:gd name="T11" fmla="*/ 82 h 367"/>
                <a:gd name="T12" fmla="*/ 103 w 349"/>
                <a:gd name="T13" fmla="*/ 72 h 367"/>
                <a:gd name="T14" fmla="*/ 116 w 349"/>
                <a:gd name="T15" fmla="*/ 56 h 367"/>
                <a:gd name="T16" fmla="*/ 125 w 349"/>
                <a:gd name="T17" fmla="*/ 36 h 367"/>
                <a:gd name="T18" fmla="*/ 132 w 349"/>
                <a:gd name="T19" fmla="*/ 22 h 367"/>
                <a:gd name="T20" fmla="*/ 139 w 349"/>
                <a:gd name="T21" fmla="*/ 11 h 367"/>
                <a:gd name="T22" fmla="*/ 146 w 349"/>
                <a:gd name="T23" fmla="*/ 6 h 367"/>
                <a:gd name="T24" fmla="*/ 154 w 349"/>
                <a:gd name="T25" fmla="*/ 4 h 367"/>
                <a:gd name="T26" fmla="*/ 163 w 349"/>
                <a:gd name="T27" fmla="*/ 4 h 367"/>
                <a:gd name="T28" fmla="*/ 171 w 349"/>
                <a:gd name="T29" fmla="*/ 4 h 367"/>
                <a:gd name="T30" fmla="*/ 178 w 349"/>
                <a:gd name="T31" fmla="*/ 1 h 367"/>
                <a:gd name="T32" fmla="*/ 180 w 349"/>
                <a:gd name="T33" fmla="*/ 1 h 367"/>
                <a:gd name="T34" fmla="*/ 181 w 349"/>
                <a:gd name="T35" fmla="*/ 4 h 367"/>
                <a:gd name="T36" fmla="*/ 166 w 349"/>
                <a:gd name="T37" fmla="*/ 9 h 367"/>
                <a:gd name="T38" fmla="*/ 146 w 349"/>
                <a:gd name="T39" fmla="*/ 27 h 367"/>
                <a:gd name="T40" fmla="*/ 136 w 349"/>
                <a:gd name="T41" fmla="*/ 51 h 367"/>
                <a:gd name="T42" fmla="*/ 132 w 349"/>
                <a:gd name="T43" fmla="*/ 72 h 367"/>
                <a:gd name="T44" fmla="*/ 130 w 349"/>
                <a:gd name="T45" fmla="*/ 87 h 367"/>
                <a:gd name="T46" fmla="*/ 132 w 349"/>
                <a:gd name="T47" fmla="*/ 104 h 367"/>
                <a:gd name="T48" fmla="*/ 128 w 349"/>
                <a:gd name="T49" fmla="*/ 114 h 367"/>
                <a:gd name="T50" fmla="*/ 116 w 349"/>
                <a:gd name="T51" fmla="*/ 122 h 367"/>
                <a:gd name="T52" fmla="*/ 102 w 349"/>
                <a:gd name="T53" fmla="*/ 135 h 367"/>
                <a:gd name="T54" fmla="*/ 96 w 349"/>
                <a:gd name="T55" fmla="*/ 153 h 367"/>
                <a:gd name="T56" fmla="*/ 89 w 349"/>
                <a:gd name="T57" fmla="*/ 162 h 367"/>
                <a:gd name="T58" fmla="*/ 69 w 349"/>
                <a:gd name="T59" fmla="*/ 167 h 367"/>
                <a:gd name="T60" fmla="*/ 48 w 349"/>
                <a:gd name="T61" fmla="*/ 174 h 367"/>
                <a:gd name="T62" fmla="*/ 30 w 349"/>
                <a:gd name="T63" fmla="*/ 185 h 367"/>
                <a:gd name="T64" fmla="*/ 25 w 349"/>
                <a:gd name="T65" fmla="*/ 182 h 367"/>
                <a:gd name="T66" fmla="*/ 25 w 349"/>
                <a:gd name="T67" fmla="*/ 162 h 367"/>
                <a:gd name="T68" fmla="*/ 18 w 349"/>
                <a:gd name="T69" fmla="*/ 142 h 367"/>
                <a:gd name="T70" fmla="*/ 8 w 349"/>
                <a:gd name="T71" fmla="*/ 125 h 367"/>
                <a:gd name="T72" fmla="*/ 6 w 349"/>
                <a:gd name="T73" fmla="*/ 119 h 367"/>
                <a:gd name="T74" fmla="*/ 17 w 349"/>
                <a:gd name="T75" fmla="*/ 116 h 367"/>
                <a:gd name="T76" fmla="*/ 25 w 349"/>
                <a:gd name="T77" fmla="*/ 110 h 367"/>
                <a:gd name="T78" fmla="*/ 26 w 349"/>
                <a:gd name="T79" fmla="*/ 97 h 36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70" name="Freeform 308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69 w 213"/>
                <a:gd name="T1" fmla="*/ 3 h 373"/>
                <a:gd name="T2" fmla="*/ 75 w 213"/>
                <a:gd name="T3" fmla="*/ 9 h 373"/>
                <a:gd name="T4" fmla="*/ 85 w 213"/>
                <a:gd name="T5" fmla="*/ 10 h 373"/>
                <a:gd name="T6" fmla="*/ 91 w 213"/>
                <a:gd name="T7" fmla="*/ 13 h 373"/>
                <a:gd name="T8" fmla="*/ 88 w 213"/>
                <a:gd name="T9" fmla="*/ 18 h 373"/>
                <a:gd name="T10" fmla="*/ 81 w 213"/>
                <a:gd name="T11" fmla="*/ 24 h 373"/>
                <a:gd name="T12" fmla="*/ 75 w 213"/>
                <a:gd name="T13" fmla="*/ 25 h 373"/>
                <a:gd name="T14" fmla="*/ 70 w 213"/>
                <a:gd name="T15" fmla="*/ 24 h 373"/>
                <a:gd name="T16" fmla="*/ 64 w 213"/>
                <a:gd name="T17" fmla="*/ 25 h 373"/>
                <a:gd name="T18" fmla="*/ 61 w 213"/>
                <a:gd name="T19" fmla="*/ 29 h 373"/>
                <a:gd name="T20" fmla="*/ 56 w 213"/>
                <a:gd name="T21" fmla="*/ 32 h 373"/>
                <a:gd name="T22" fmla="*/ 56 w 213"/>
                <a:gd name="T23" fmla="*/ 36 h 373"/>
                <a:gd name="T24" fmla="*/ 56 w 213"/>
                <a:gd name="T25" fmla="*/ 39 h 373"/>
                <a:gd name="T26" fmla="*/ 57 w 213"/>
                <a:gd name="T27" fmla="*/ 45 h 373"/>
                <a:gd name="T28" fmla="*/ 61 w 213"/>
                <a:gd name="T29" fmla="*/ 47 h 373"/>
                <a:gd name="T30" fmla="*/ 64 w 213"/>
                <a:gd name="T31" fmla="*/ 49 h 373"/>
                <a:gd name="T32" fmla="*/ 71 w 213"/>
                <a:gd name="T33" fmla="*/ 51 h 373"/>
                <a:gd name="T34" fmla="*/ 75 w 213"/>
                <a:gd name="T35" fmla="*/ 51 h 373"/>
                <a:gd name="T36" fmla="*/ 80 w 213"/>
                <a:gd name="T37" fmla="*/ 46 h 373"/>
                <a:gd name="T38" fmla="*/ 82 w 213"/>
                <a:gd name="T39" fmla="*/ 39 h 373"/>
                <a:gd name="T40" fmla="*/ 85 w 213"/>
                <a:gd name="T41" fmla="*/ 34 h 373"/>
                <a:gd name="T42" fmla="*/ 94 w 213"/>
                <a:gd name="T43" fmla="*/ 30 h 373"/>
                <a:gd name="T44" fmla="*/ 97 w 213"/>
                <a:gd name="T45" fmla="*/ 30 h 373"/>
                <a:gd name="T46" fmla="*/ 100 w 213"/>
                <a:gd name="T47" fmla="*/ 33 h 373"/>
                <a:gd name="T48" fmla="*/ 99 w 213"/>
                <a:gd name="T49" fmla="*/ 38 h 373"/>
                <a:gd name="T50" fmla="*/ 96 w 213"/>
                <a:gd name="T51" fmla="*/ 45 h 373"/>
                <a:gd name="T52" fmla="*/ 91 w 213"/>
                <a:gd name="T53" fmla="*/ 51 h 373"/>
                <a:gd name="T54" fmla="*/ 85 w 213"/>
                <a:gd name="T55" fmla="*/ 56 h 373"/>
                <a:gd name="T56" fmla="*/ 83 w 213"/>
                <a:gd name="T57" fmla="*/ 60 h 373"/>
                <a:gd name="T58" fmla="*/ 83 w 213"/>
                <a:gd name="T59" fmla="*/ 63 h 373"/>
                <a:gd name="T60" fmla="*/ 85 w 213"/>
                <a:gd name="T61" fmla="*/ 66 h 373"/>
                <a:gd name="T62" fmla="*/ 90 w 213"/>
                <a:gd name="T63" fmla="*/ 72 h 373"/>
                <a:gd name="T64" fmla="*/ 96 w 213"/>
                <a:gd name="T65" fmla="*/ 75 h 373"/>
                <a:gd name="T66" fmla="*/ 102 w 213"/>
                <a:gd name="T67" fmla="*/ 75 h 373"/>
                <a:gd name="T68" fmla="*/ 106 w 213"/>
                <a:gd name="T69" fmla="*/ 73 h 373"/>
                <a:gd name="T70" fmla="*/ 109 w 213"/>
                <a:gd name="T71" fmla="*/ 72 h 373"/>
                <a:gd name="T72" fmla="*/ 114 w 213"/>
                <a:gd name="T73" fmla="*/ 80 h 373"/>
                <a:gd name="T74" fmla="*/ 114 w 213"/>
                <a:gd name="T75" fmla="*/ 99 h 373"/>
                <a:gd name="T76" fmla="*/ 106 w 213"/>
                <a:gd name="T77" fmla="*/ 117 h 373"/>
                <a:gd name="T78" fmla="*/ 94 w 213"/>
                <a:gd name="T79" fmla="*/ 135 h 373"/>
                <a:gd name="T80" fmla="*/ 78 w 213"/>
                <a:gd name="T81" fmla="*/ 151 h 373"/>
                <a:gd name="T82" fmla="*/ 59 w 213"/>
                <a:gd name="T83" fmla="*/ 164 h 373"/>
                <a:gd name="T84" fmla="*/ 41 w 213"/>
                <a:gd name="T85" fmla="*/ 176 h 373"/>
                <a:gd name="T86" fmla="*/ 23 w 213"/>
                <a:gd name="T87" fmla="*/ 183 h 373"/>
                <a:gd name="T88" fmla="*/ 13 w 213"/>
                <a:gd name="T89" fmla="*/ 186 h 373"/>
                <a:gd name="T90" fmla="*/ 8 w 213"/>
                <a:gd name="T91" fmla="*/ 188 h 373"/>
                <a:gd name="T92" fmla="*/ 2 w 213"/>
                <a:gd name="T93" fmla="*/ 191 h 373"/>
                <a:gd name="T94" fmla="*/ 0 w 213"/>
                <a:gd name="T95" fmla="*/ 189 h 373"/>
                <a:gd name="T96" fmla="*/ 6 w 213"/>
                <a:gd name="T97" fmla="*/ 183 h 373"/>
                <a:gd name="T98" fmla="*/ 13 w 213"/>
                <a:gd name="T99" fmla="*/ 173 h 373"/>
                <a:gd name="T100" fmla="*/ 20 w 213"/>
                <a:gd name="T101" fmla="*/ 163 h 373"/>
                <a:gd name="T102" fmla="*/ 23 w 213"/>
                <a:gd name="T103" fmla="*/ 151 h 373"/>
                <a:gd name="T104" fmla="*/ 24 w 213"/>
                <a:gd name="T105" fmla="*/ 139 h 373"/>
                <a:gd name="T106" fmla="*/ 20 w 213"/>
                <a:gd name="T107" fmla="*/ 119 h 373"/>
                <a:gd name="T108" fmla="*/ 17 w 213"/>
                <a:gd name="T109" fmla="*/ 99 h 373"/>
                <a:gd name="T110" fmla="*/ 15 w 213"/>
                <a:gd name="T111" fmla="*/ 82 h 373"/>
                <a:gd name="T112" fmla="*/ 16 w 213"/>
                <a:gd name="T113" fmla="*/ 67 h 373"/>
                <a:gd name="T114" fmla="*/ 20 w 213"/>
                <a:gd name="T115" fmla="*/ 46 h 373"/>
                <a:gd name="T116" fmla="*/ 32 w 213"/>
                <a:gd name="T117" fmla="*/ 23 h 373"/>
                <a:gd name="T118" fmla="*/ 52 w 213"/>
                <a:gd name="T119" fmla="*/ 4 h 3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71" name="Freeform 309"/>
            <p:cNvSpPr>
              <a:spLocks/>
            </p:cNvSpPr>
            <p:nvPr/>
          </p:nvSpPr>
          <p:spPr bwMode="auto">
            <a:xfrm>
              <a:off x="3838" y="1621"/>
              <a:ext cx="838" cy="544"/>
            </a:xfrm>
            <a:custGeom>
              <a:avLst/>
              <a:gdLst>
                <a:gd name="T0" fmla="*/ 269 w 957"/>
                <a:gd name="T1" fmla="*/ 85 h 620"/>
                <a:gd name="T2" fmla="*/ 291 w 957"/>
                <a:gd name="T3" fmla="*/ 41 h 620"/>
                <a:gd name="T4" fmla="*/ 310 w 957"/>
                <a:gd name="T5" fmla="*/ 14 h 620"/>
                <a:gd name="T6" fmla="*/ 320 w 957"/>
                <a:gd name="T7" fmla="*/ 19 h 620"/>
                <a:gd name="T8" fmla="*/ 342 w 957"/>
                <a:gd name="T9" fmla="*/ 60 h 620"/>
                <a:gd name="T10" fmla="*/ 366 w 957"/>
                <a:gd name="T11" fmla="*/ 104 h 620"/>
                <a:gd name="T12" fmla="*/ 353 w 957"/>
                <a:gd name="T13" fmla="*/ 163 h 620"/>
                <a:gd name="T14" fmla="*/ 325 w 957"/>
                <a:gd name="T15" fmla="*/ 197 h 620"/>
                <a:gd name="T16" fmla="*/ 319 w 957"/>
                <a:gd name="T17" fmla="*/ 220 h 620"/>
                <a:gd name="T18" fmla="*/ 333 w 957"/>
                <a:gd name="T19" fmla="*/ 198 h 620"/>
                <a:gd name="T20" fmla="*/ 363 w 957"/>
                <a:gd name="T21" fmla="*/ 161 h 620"/>
                <a:gd name="T22" fmla="*/ 419 w 957"/>
                <a:gd name="T23" fmla="*/ 143 h 620"/>
                <a:gd name="T24" fmla="*/ 441 w 957"/>
                <a:gd name="T25" fmla="*/ 148 h 620"/>
                <a:gd name="T26" fmla="*/ 471 w 957"/>
                <a:gd name="T27" fmla="*/ 167 h 620"/>
                <a:gd name="T28" fmla="*/ 482 w 957"/>
                <a:gd name="T29" fmla="*/ 181 h 620"/>
                <a:gd name="T30" fmla="*/ 450 w 957"/>
                <a:gd name="T31" fmla="*/ 193 h 620"/>
                <a:gd name="T32" fmla="*/ 413 w 957"/>
                <a:gd name="T33" fmla="*/ 233 h 620"/>
                <a:gd name="T34" fmla="*/ 363 w 957"/>
                <a:gd name="T35" fmla="*/ 240 h 620"/>
                <a:gd name="T36" fmla="*/ 349 w 957"/>
                <a:gd name="T37" fmla="*/ 236 h 620"/>
                <a:gd name="T38" fmla="*/ 337 w 957"/>
                <a:gd name="T39" fmla="*/ 240 h 620"/>
                <a:gd name="T40" fmla="*/ 349 w 957"/>
                <a:gd name="T41" fmla="*/ 221 h 620"/>
                <a:gd name="T42" fmla="*/ 348 w 957"/>
                <a:gd name="T43" fmla="*/ 216 h 620"/>
                <a:gd name="T44" fmla="*/ 335 w 957"/>
                <a:gd name="T45" fmla="*/ 212 h 620"/>
                <a:gd name="T46" fmla="*/ 324 w 957"/>
                <a:gd name="T47" fmla="*/ 231 h 620"/>
                <a:gd name="T48" fmla="*/ 324 w 957"/>
                <a:gd name="T49" fmla="*/ 240 h 620"/>
                <a:gd name="T50" fmla="*/ 320 w 957"/>
                <a:gd name="T51" fmla="*/ 229 h 620"/>
                <a:gd name="T52" fmla="*/ 299 w 957"/>
                <a:gd name="T53" fmla="*/ 223 h 620"/>
                <a:gd name="T54" fmla="*/ 280 w 957"/>
                <a:gd name="T55" fmla="*/ 225 h 620"/>
                <a:gd name="T56" fmla="*/ 264 w 957"/>
                <a:gd name="T57" fmla="*/ 233 h 620"/>
                <a:gd name="T58" fmla="*/ 243 w 957"/>
                <a:gd name="T59" fmla="*/ 235 h 620"/>
                <a:gd name="T60" fmla="*/ 226 w 957"/>
                <a:gd name="T61" fmla="*/ 260 h 620"/>
                <a:gd name="T62" fmla="*/ 201 w 957"/>
                <a:gd name="T63" fmla="*/ 302 h 620"/>
                <a:gd name="T64" fmla="*/ 164 w 957"/>
                <a:gd name="T65" fmla="*/ 320 h 620"/>
                <a:gd name="T66" fmla="*/ 131 w 957"/>
                <a:gd name="T67" fmla="*/ 322 h 620"/>
                <a:gd name="T68" fmla="*/ 112 w 957"/>
                <a:gd name="T69" fmla="*/ 319 h 620"/>
                <a:gd name="T70" fmla="*/ 75 w 957"/>
                <a:gd name="T71" fmla="*/ 304 h 620"/>
                <a:gd name="T72" fmla="*/ 38 w 957"/>
                <a:gd name="T73" fmla="*/ 288 h 620"/>
                <a:gd name="T74" fmla="*/ 0 w 957"/>
                <a:gd name="T75" fmla="*/ 283 h 620"/>
                <a:gd name="T76" fmla="*/ 26 w 957"/>
                <a:gd name="T77" fmla="*/ 254 h 620"/>
                <a:gd name="T78" fmla="*/ 88 w 957"/>
                <a:gd name="T79" fmla="*/ 201 h 620"/>
                <a:gd name="T80" fmla="*/ 132 w 957"/>
                <a:gd name="T81" fmla="*/ 190 h 620"/>
                <a:gd name="T82" fmla="*/ 181 w 957"/>
                <a:gd name="T83" fmla="*/ 188 h 620"/>
                <a:gd name="T84" fmla="*/ 224 w 957"/>
                <a:gd name="T85" fmla="*/ 206 h 620"/>
                <a:gd name="T86" fmla="*/ 243 w 957"/>
                <a:gd name="T87" fmla="*/ 221 h 620"/>
                <a:gd name="T88" fmla="*/ 262 w 957"/>
                <a:gd name="T89" fmla="*/ 225 h 620"/>
                <a:gd name="T90" fmla="*/ 279 w 957"/>
                <a:gd name="T91" fmla="*/ 220 h 620"/>
                <a:gd name="T92" fmla="*/ 272 w 957"/>
                <a:gd name="T93" fmla="*/ 212 h 620"/>
                <a:gd name="T94" fmla="*/ 249 w 957"/>
                <a:gd name="T95" fmla="*/ 212 h 620"/>
                <a:gd name="T96" fmla="*/ 223 w 957"/>
                <a:gd name="T97" fmla="*/ 211 h 620"/>
                <a:gd name="T98" fmla="*/ 176 w 957"/>
                <a:gd name="T99" fmla="*/ 181 h 620"/>
                <a:gd name="T100" fmla="*/ 145 w 957"/>
                <a:gd name="T101" fmla="*/ 121 h 620"/>
                <a:gd name="T102" fmla="*/ 144 w 957"/>
                <a:gd name="T103" fmla="*/ 66 h 620"/>
                <a:gd name="T104" fmla="*/ 179 w 957"/>
                <a:gd name="T105" fmla="*/ 83 h 620"/>
                <a:gd name="T106" fmla="*/ 229 w 957"/>
                <a:gd name="T107" fmla="*/ 101 h 620"/>
                <a:gd name="T108" fmla="*/ 262 w 957"/>
                <a:gd name="T109" fmla="*/ 120 h 620"/>
                <a:gd name="T110" fmla="*/ 280 w 957"/>
                <a:gd name="T111" fmla="*/ 172 h 620"/>
                <a:gd name="T112" fmla="*/ 286 w 957"/>
                <a:gd name="T113" fmla="*/ 205 h 620"/>
                <a:gd name="T114" fmla="*/ 306 w 957"/>
                <a:gd name="T115" fmla="*/ 218 h 620"/>
                <a:gd name="T116" fmla="*/ 312 w 957"/>
                <a:gd name="T117" fmla="*/ 211 h 620"/>
                <a:gd name="T118" fmla="*/ 297 w 957"/>
                <a:gd name="T119" fmla="*/ 189 h 620"/>
                <a:gd name="T120" fmla="*/ 268 w 957"/>
                <a:gd name="T121" fmla="*/ 135 h 6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72" name="Freeform 310"/>
            <p:cNvSpPr>
              <a:spLocks/>
            </p:cNvSpPr>
            <p:nvPr/>
          </p:nvSpPr>
          <p:spPr bwMode="auto">
            <a:xfrm>
              <a:off x="4404" y="2042"/>
              <a:ext cx="216" cy="268"/>
            </a:xfrm>
            <a:custGeom>
              <a:avLst/>
              <a:gdLst>
                <a:gd name="T0" fmla="*/ 33 w 248"/>
                <a:gd name="T1" fmla="*/ 5 h 305"/>
                <a:gd name="T2" fmla="*/ 28 w 248"/>
                <a:gd name="T3" fmla="*/ 12 h 305"/>
                <a:gd name="T4" fmla="*/ 19 w 248"/>
                <a:gd name="T5" fmla="*/ 14 h 305"/>
                <a:gd name="T6" fmla="*/ 14 w 248"/>
                <a:gd name="T7" fmla="*/ 11 h 305"/>
                <a:gd name="T8" fmla="*/ 13 w 248"/>
                <a:gd name="T9" fmla="*/ 8 h 305"/>
                <a:gd name="T10" fmla="*/ 9 w 248"/>
                <a:gd name="T11" fmla="*/ 6 h 305"/>
                <a:gd name="T12" fmla="*/ 3 w 248"/>
                <a:gd name="T13" fmla="*/ 4 h 305"/>
                <a:gd name="T14" fmla="*/ 0 w 248"/>
                <a:gd name="T15" fmla="*/ 4 h 305"/>
                <a:gd name="T16" fmla="*/ 3 w 248"/>
                <a:gd name="T17" fmla="*/ 9 h 305"/>
                <a:gd name="T18" fmla="*/ 7 w 248"/>
                <a:gd name="T19" fmla="*/ 14 h 305"/>
                <a:gd name="T20" fmla="*/ 11 w 248"/>
                <a:gd name="T21" fmla="*/ 16 h 305"/>
                <a:gd name="T22" fmla="*/ 17 w 248"/>
                <a:gd name="T23" fmla="*/ 16 h 305"/>
                <a:gd name="T24" fmla="*/ 22 w 248"/>
                <a:gd name="T25" fmla="*/ 22 h 305"/>
                <a:gd name="T26" fmla="*/ 23 w 248"/>
                <a:gd name="T27" fmla="*/ 29 h 305"/>
                <a:gd name="T28" fmla="*/ 21 w 248"/>
                <a:gd name="T29" fmla="*/ 33 h 305"/>
                <a:gd name="T30" fmla="*/ 20 w 248"/>
                <a:gd name="T31" fmla="*/ 36 h 305"/>
                <a:gd name="T32" fmla="*/ 16 w 248"/>
                <a:gd name="T33" fmla="*/ 40 h 305"/>
                <a:gd name="T34" fmla="*/ 10 w 248"/>
                <a:gd name="T35" fmla="*/ 41 h 305"/>
                <a:gd name="T36" fmla="*/ 3 w 248"/>
                <a:gd name="T37" fmla="*/ 56 h 305"/>
                <a:gd name="T38" fmla="*/ 3 w 248"/>
                <a:gd name="T39" fmla="*/ 84 h 305"/>
                <a:gd name="T40" fmla="*/ 18 w 248"/>
                <a:gd name="T41" fmla="*/ 110 h 305"/>
                <a:gd name="T42" fmla="*/ 49 w 248"/>
                <a:gd name="T43" fmla="*/ 130 h 305"/>
                <a:gd name="T44" fmla="*/ 78 w 248"/>
                <a:gd name="T45" fmla="*/ 140 h 305"/>
                <a:gd name="T46" fmla="*/ 95 w 248"/>
                <a:gd name="T47" fmla="*/ 146 h 305"/>
                <a:gd name="T48" fmla="*/ 109 w 248"/>
                <a:gd name="T49" fmla="*/ 153 h 305"/>
                <a:gd name="T50" fmla="*/ 120 w 248"/>
                <a:gd name="T51" fmla="*/ 158 h 305"/>
                <a:gd name="T52" fmla="*/ 120 w 248"/>
                <a:gd name="T53" fmla="*/ 152 h 305"/>
                <a:gd name="T54" fmla="*/ 114 w 248"/>
                <a:gd name="T55" fmla="*/ 133 h 305"/>
                <a:gd name="T56" fmla="*/ 109 w 248"/>
                <a:gd name="T57" fmla="*/ 112 h 305"/>
                <a:gd name="T58" fmla="*/ 106 w 248"/>
                <a:gd name="T59" fmla="*/ 92 h 305"/>
                <a:gd name="T60" fmla="*/ 105 w 248"/>
                <a:gd name="T61" fmla="*/ 74 h 305"/>
                <a:gd name="T62" fmla="*/ 97 w 248"/>
                <a:gd name="T63" fmla="*/ 49 h 305"/>
                <a:gd name="T64" fmla="*/ 82 w 248"/>
                <a:gd name="T65" fmla="*/ 24 h 305"/>
                <a:gd name="T66" fmla="*/ 54 w 248"/>
                <a:gd name="T67" fmla="*/ 4 h 30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73" name="Freeform 311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17 w 29"/>
                <a:gd name="T1" fmla="*/ 8 h 31"/>
                <a:gd name="T2" fmla="*/ 16 w 29"/>
                <a:gd name="T3" fmla="*/ 11 h 31"/>
                <a:gd name="T4" fmla="*/ 13 w 29"/>
                <a:gd name="T5" fmla="*/ 13 h 31"/>
                <a:gd name="T6" fmla="*/ 11 w 29"/>
                <a:gd name="T7" fmla="*/ 13 h 31"/>
                <a:gd name="T8" fmla="*/ 8 w 29"/>
                <a:gd name="T9" fmla="*/ 13 h 31"/>
                <a:gd name="T10" fmla="*/ 4 w 29"/>
                <a:gd name="T11" fmla="*/ 11 h 31"/>
                <a:gd name="T12" fmla="*/ 4 w 29"/>
                <a:gd name="T13" fmla="*/ 11 h 31"/>
                <a:gd name="T14" fmla="*/ 2 w 29"/>
                <a:gd name="T15" fmla="*/ 8 h 31"/>
                <a:gd name="T16" fmla="*/ 0 w 29"/>
                <a:gd name="T17" fmla="*/ 6 h 31"/>
                <a:gd name="T18" fmla="*/ 3 w 29"/>
                <a:gd name="T19" fmla="*/ 3 h 31"/>
                <a:gd name="T20" fmla="*/ 4 w 29"/>
                <a:gd name="T21" fmla="*/ 3 h 31"/>
                <a:gd name="T22" fmla="*/ 6 w 29"/>
                <a:gd name="T23" fmla="*/ 1 h 31"/>
                <a:gd name="T24" fmla="*/ 9 w 29"/>
                <a:gd name="T25" fmla="*/ 0 h 31"/>
                <a:gd name="T26" fmla="*/ 12 w 29"/>
                <a:gd name="T27" fmla="*/ 3 h 31"/>
                <a:gd name="T28" fmla="*/ 15 w 29"/>
                <a:gd name="T29" fmla="*/ 3 h 31"/>
                <a:gd name="T30" fmla="*/ 17 w 29"/>
                <a:gd name="T31" fmla="*/ 6 h 31"/>
                <a:gd name="T32" fmla="*/ 17 w 29"/>
                <a:gd name="T33" fmla="*/ 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74" name="Freeform 312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17 w 31"/>
                <a:gd name="T1" fmla="*/ 17 h 31"/>
                <a:gd name="T2" fmla="*/ 13 w 31"/>
                <a:gd name="T3" fmla="*/ 19 h 31"/>
                <a:gd name="T4" fmla="*/ 10 w 31"/>
                <a:gd name="T5" fmla="*/ 19 h 31"/>
                <a:gd name="T6" fmla="*/ 5 w 31"/>
                <a:gd name="T7" fmla="*/ 17 h 31"/>
                <a:gd name="T8" fmla="*/ 2 w 31"/>
                <a:gd name="T9" fmla="*/ 15 h 31"/>
                <a:gd name="T10" fmla="*/ 0 w 31"/>
                <a:gd name="T11" fmla="*/ 12 h 31"/>
                <a:gd name="T12" fmla="*/ 0 w 31"/>
                <a:gd name="T13" fmla="*/ 9 h 31"/>
                <a:gd name="T14" fmla="*/ 2 w 31"/>
                <a:gd name="T15" fmla="*/ 5 h 31"/>
                <a:gd name="T16" fmla="*/ 5 w 31"/>
                <a:gd name="T17" fmla="*/ 2 h 31"/>
                <a:gd name="T18" fmla="*/ 5 w 31"/>
                <a:gd name="T19" fmla="*/ 0 h 31"/>
                <a:gd name="T20" fmla="*/ 11 w 31"/>
                <a:gd name="T21" fmla="*/ 0 h 31"/>
                <a:gd name="T22" fmla="*/ 14 w 31"/>
                <a:gd name="T23" fmla="*/ 3 h 31"/>
                <a:gd name="T24" fmla="*/ 17 w 31"/>
                <a:gd name="T25" fmla="*/ 5 h 31"/>
                <a:gd name="T26" fmla="*/ 18 w 31"/>
                <a:gd name="T27" fmla="*/ 9 h 31"/>
                <a:gd name="T28" fmla="*/ 19 w 31"/>
                <a:gd name="T29" fmla="*/ 12 h 31"/>
                <a:gd name="T30" fmla="*/ 19 w 31"/>
                <a:gd name="T31" fmla="*/ 14 h 31"/>
                <a:gd name="T32" fmla="*/ 17 w 31"/>
                <a:gd name="T33" fmla="*/ 17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75" name="Freeform 313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16 w 31"/>
                <a:gd name="T1" fmla="*/ 21 h 32"/>
                <a:gd name="T2" fmla="*/ 14 w 31"/>
                <a:gd name="T3" fmla="*/ 22 h 32"/>
                <a:gd name="T4" fmla="*/ 10 w 31"/>
                <a:gd name="T5" fmla="*/ 23 h 32"/>
                <a:gd name="T6" fmla="*/ 5 w 31"/>
                <a:gd name="T7" fmla="*/ 23 h 32"/>
                <a:gd name="T8" fmla="*/ 3 w 31"/>
                <a:gd name="T9" fmla="*/ 21 h 32"/>
                <a:gd name="T10" fmla="*/ 0 w 31"/>
                <a:gd name="T11" fmla="*/ 16 h 32"/>
                <a:gd name="T12" fmla="*/ 1 w 31"/>
                <a:gd name="T13" fmla="*/ 9 h 32"/>
                <a:gd name="T14" fmla="*/ 3 w 31"/>
                <a:gd name="T15" fmla="*/ 8 h 32"/>
                <a:gd name="T16" fmla="*/ 5 w 31"/>
                <a:gd name="T17" fmla="*/ 3 h 32"/>
                <a:gd name="T18" fmla="*/ 7 w 31"/>
                <a:gd name="T19" fmla="*/ 1 h 32"/>
                <a:gd name="T20" fmla="*/ 11 w 31"/>
                <a:gd name="T21" fmla="*/ 0 h 32"/>
                <a:gd name="T22" fmla="*/ 14 w 31"/>
                <a:gd name="T23" fmla="*/ 1 h 32"/>
                <a:gd name="T24" fmla="*/ 17 w 31"/>
                <a:gd name="T25" fmla="*/ 5 h 32"/>
                <a:gd name="T26" fmla="*/ 19 w 31"/>
                <a:gd name="T27" fmla="*/ 8 h 32"/>
                <a:gd name="T28" fmla="*/ 19 w 31"/>
                <a:gd name="T29" fmla="*/ 12 h 32"/>
                <a:gd name="T30" fmla="*/ 18 w 31"/>
                <a:gd name="T31" fmla="*/ 18 h 32"/>
                <a:gd name="T32" fmla="*/ 16 w 31"/>
                <a:gd name="T33" fmla="*/ 2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76" name="Freeform 314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14 w 31"/>
                <a:gd name="T1" fmla="*/ 19 h 31"/>
                <a:gd name="T2" fmla="*/ 17 w 31"/>
                <a:gd name="T3" fmla="*/ 15 h 31"/>
                <a:gd name="T4" fmla="*/ 19 w 31"/>
                <a:gd name="T5" fmla="*/ 12 h 31"/>
                <a:gd name="T6" fmla="*/ 19 w 31"/>
                <a:gd name="T7" fmla="*/ 8 h 31"/>
                <a:gd name="T8" fmla="*/ 18 w 31"/>
                <a:gd name="T9" fmla="*/ 5 h 31"/>
                <a:gd name="T10" fmla="*/ 15 w 31"/>
                <a:gd name="T11" fmla="*/ 3 h 31"/>
                <a:gd name="T12" fmla="*/ 11 w 31"/>
                <a:gd name="T13" fmla="*/ 1 h 31"/>
                <a:gd name="T14" fmla="*/ 5 w 31"/>
                <a:gd name="T15" fmla="*/ 0 h 31"/>
                <a:gd name="T16" fmla="*/ 4 w 31"/>
                <a:gd name="T17" fmla="*/ 2 h 31"/>
                <a:gd name="T18" fmla="*/ 1 w 31"/>
                <a:gd name="T19" fmla="*/ 5 h 31"/>
                <a:gd name="T20" fmla="*/ 0 w 31"/>
                <a:gd name="T21" fmla="*/ 5 h 31"/>
                <a:gd name="T22" fmla="*/ 0 w 31"/>
                <a:gd name="T23" fmla="*/ 10 h 31"/>
                <a:gd name="T24" fmla="*/ 0 w 31"/>
                <a:gd name="T25" fmla="*/ 13 h 31"/>
                <a:gd name="T26" fmla="*/ 3 w 31"/>
                <a:gd name="T27" fmla="*/ 15 h 31"/>
                <a:gd name="T28" fmla="*/ 5 w 31"/>
                <a:gd name="T29" fmla="*/ 17 h 31"/>
                <a:gd name="T30" fmla="*/ 11 w 31"/>
                <a:gd name="T31" fmla="*/ 19 h 31"/>
                <a:gd name="T32" fmla="*/ 14 w 31"/>
                <a:gd name="T33" fmla="*/ 19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77" name="Freeform 315"/>
            <p:cNvSpPr>
              <a:spLocks/>
            </p:cNvSpPr>
            <p:nvPr/>
          </p:nvSpPr>
          <p:spPr bwMode="auto">
            <a:xfrm>
              <a:off x="4432" y="2030"/>
              <a:ext cx="25" cy="24"/>
            </a:xfrm>
            <a:custGeom>
              <a:avLst/>
              <a:gdLst>
                <a:gd name="T0" fmla="*/ 18 w 27"/>
                <a:gd name="T1" fmla="*/ 5 h 28"/>
                <a:gd name="T2" fmla="*/ 18 w 27"/>
                <a:gd name="T3" fmla="*/ 8 h 28"/>
                <a:gd name="T4" fmla="*/ 18 w 27"/>
                <a:gd name="T5" fmla="*/ 9 h 28"/>
                <a:gd name="T6" fmla="*/ 16 w 27"/>
                <a:gd name="T7" fmla="*/ 11 h 28"/>
                <a:gd name="T8" fmla="*/ 11 w 27"/>
                <a:gd name="T9" fmla="*/ 13 h 28"/>
                <a:gd name="T10" fmla="*/ 6 w 27"/>
                <a:gd name="T11" fmla="*/ 13 h 28"/>
                <a:gd name="T12" fmla="*/ 4 w 27"/>
                <a:gd name="T13" fmla="*/ 11 h 28"/>
                <a:gd name="T14" fmla="*/ 1 w 27"/>
                <a:gd name="T15" fmla="*/ 10 h 28"/>
                <a:gd name="T16" fmla="*/ 0 w 27"/>
                <a:gd name="T17" fmla="*/ 8 h 28"/>
                <a:gd name="T18" fmla="*/ 1 w 27"/>
                <a:gd name="T19" fmla="*/ 6 h 28"/>
                <a:gd name="T20" fmla="*/ 3 w 27"/>
                <a:gd name="T21" fmla="*/ 3 h 28"/>
                <a:gd name="T22" fmla="*/ 6 w 27"/>
                <a:gd name="T23" fmla="*/ 2 h 28"/>
                <a:gd name="T24" fmla="*/ 6 w 27"/>
                <a:gd name="T25" fmla="*/ 0 h 28"/>
                <a:gd name="T26" fmla="*/ 11 w 27"/>
                <a:gd name="T27" fmla="*/ 0 h 28"/>
                <a:gd name="T28" fmla="*/ 16 w 27"/>
                <a:gd name="T29" fmla="*/ 3 h 28"/>
                <a:gd name="T30" fmla="*/ 18 w 27"/>
                <a:gd name="T31" fmla="*/ 3 h 28"/>
                <a:gd name="T32" fmla="*/ 18 w 27"/>
                <a:gd name="T33" fmla="*/ 5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78" name="Freeform 316"/>
            <p:cNvSpPr>
              <a:spLocks/>
            </p:cNvSpPr>
            <p:nvPr/>
          </p:nvSpPr>
          <p:spPr bwMode="auto">
            <a:xfrm>
              <a:off x="4397" y="1986"/>
              <a:ext cx="21" cy="26"/>
            </a:xfrm>
            <a:custGeom>
              <a:avLst/>
              <a:gdLst>
                <a:gd name="T0" fmla="*/ 8 w 25"/>
                <a:gd name="T1" fmla="*/ 0 h 31"/>
                <a:gd name="T2" fmla="*/ 9 w 25"/>
                <a:gd name="T3" fmla="*/ 2 h 31"/>
                <a:gd name="T4" fmla="*/ 11 w 25"/>
                <a:gd name="T5" fmla="*/ 3 h 31"/>
                <a:gd name="T6" fmla="*/ 11 w 25"/>
                <a:gd name="T7" fmla="*/ 5 h 31"/>
                <a:gd name="T8" fmla="*/ 11 w 25"/>
                <a:gd name="T9" fmla="*/ 8 h 31"/>
                <a:gd name="T10" fmla="*/ 9 w 25"/>
                <a:gd name="T11" fmla="*/ 10 h 31"/>
                <a:gd name="T12" fmla="*/ 7 w 25"/>
                <a:gd name="T13" fmla="*/ 11 h 31"/>
                <a:gd name="T14" fmla="*/ 5 w 25"/>
                <a:gd name="T15" fmla="*/ 13 h 31"/>
                <a:gd name="T16" fmla="*/ 3 w 25"/>
                <a:gd name="T17" fmla="*/ 13 h 31"/>
                <a:gd name="T18" fmla="*/ 3 w 25"/>
                <a:gd name="T19" fmla="*/ 13 h 31"/>
                <a:gd name="T20" fmla="*/ 1 w 25"/>
                <a:gd name="T21" fmla="*/ 11 h 31"/>
                <a:gd name="T22" fmla="*/ 0 w 25"/>
                <a:gd name="T23" fmla="*/ 8 h 31"/>
                <a:gd name="T24" fmla="*/ 0 w 25"/>
                <a:gd name="T25" fmla="*/ 6 h 31"/>
                <a:gd name="T26" fmla="*/ 3 w 25"/>
                <a:gd name="T27" fmla="*/ 4 h 31"/>
                <a:gd name="T28" fmla="*/ 3 w 25"/>
                <a:gd name="T29" fmla="*/ 3 h 31"/>
                <a:gd name="T30" fmla="*/ 5 w 25"/>
                <a:gd name="T31" fmla="*/ 1 h 31"/>
                <a:gd name="T32" fmla="*/ 8 w 25"/>
                <a:gd name="T33" fmla="*/ 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79" name="Freeform 317"/>
            <p:cNvSpPr>
              <a:spLocks/>
            </p:cNvSpPr>
            <p:nvPr/>
          </p:nvSpPr>
          <p:spPr bwMode="auto">
            <a:xfrm>
              <a:off x="4352" y="2003"/>
              <a:ext cx="26" cy="30"/>
            </a:xfrm>
            <a:custGeom>
              <a:avLst/>
              <a:gdLst>
                <a:gd name="T0" fmla="*/ 13 w 30"/>
                <a:gd name="T1" fmla="*/ 11 h 33"/>
                <a:gd name="T2" fmla="*/ 12 w 30"/>
                <a:gd name="T3" fmla="*/ 14 h 33"/>
                <a:gd name="T4" fmla="*/ 10 w 30"/>
                <a:gd name="T5" fmla="*/ 18 h 33"/>
                <a:gd name="T6" fmla="*/ 8 w 30"/>
                <a:gd name="T7" fmla="*/ 20 h 33"/>
                <a:gd name="T8" fmla="*/ 4 w 30"/>
                <a:gd name="T9" fmla="*/ 21 h 33"/>
                <a:gd name="T10" fmla="*/ 3 w 30"/>
                <a:gd name="T11" fmla="*/ 19 h 33"/>
                <a:gd name="T12" fmla="*/ 0 w 30"/>
                <a:gd name="T13" fmla="*/ 17 h 33"/>
                <a:gd name="T14" fmla="*/ 0 w 30"/>
                <a:gd name="T15" fmla="*/ 14 h 33"/>
                <a:gd name="T16" fmla="*/ 1 w 30"/>
                <a:gd name="T17" fmla="*/ 10 h 33"/>
                <a:gd name="T18" fmla="*/ 3 w 30"/>
                <a:gd name="T19" fmla="*/ 5 h 33"/>
                <a:gd name="T20" fmla="*/ 5 w 30"/>
                <a:gd name="T21" fmla="*/ 3 h 33"/>
                <a:gd name="T22" fmla="*/ 8 w 30"/>
                <a:gd name="T23" fmla="*/ 1 h 33"/>
                <a:gd name="T24" fmla="*/ 10 w 30"/>
                <a:gd name="T25" fmla="*/ 0 h 33"/>
                <a:gd name="T26" fmla="*/ 12 w 30"/>
                <a:gd name="T27" fmla="*/ 1 h 33"/>
                <a:gd name="T28" fmla="*/ 14 w 30"/>
                <a:gd name="T29" fmla="*/ 5 h 33"/>
                <a:gd name="T30" fmla="*/ 15 w 30"/>
                <a:gd name="T31" fmla="*/ 6 h 33"/>
                <a:gd name="T32" fmla="*/ 13 w 30"/>
                <a:gd name="T33" fmla="*/ 1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80" name="Freeform 318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4 w 29"/>
                <a:gd name="T1" fmla="*/ 12 h 29"/>
                <a:gd name="T2" fmla="*/ 1 w 29"/>
                <a:gd name="T3" fmla="*/ 10 h 29"/>
                <a:gd name="T4" fmla="*/ 0 w 29"/>
                <a:gd name="T5" fmla="*/ 8 h 29"/>
                <a:gd name="T6" fmla="*/ 0 w 29"/>
                <a:gd name="T7" fmla="*/ 6 h 29"/>
                <a:gd name="T8" fmla="*/ 2 w 29"/>
                <a:gd name="T9" fmla="*/ 3 h 29"/>
                <a:gd name="T10" fmla="*/ 4 w 29"/>
                <a:gd name="T11" fmla="*/ 3 h 29"/>
                <a:gd name="T12" fmla="*/ 7 w 29"/>
                <a:gd name="T13" fmla="*/ 1 h 29"/>
                <a:gd name="T14" fmla="*/ 10 w 29"/>
                <a:gd name="T15" fmla="*/ 0 h 29"/>
                <a:gd name="T16" fmla="*/ 12 w 29"/>
                <a:gd name="T17" fmla="*/ 1 h 29"/>
                <a:gd name="T18" fmla="*/ 14 w 29"/>
                <a:gd name="T19" fmla="*/ 3 h 29"/>
                <a:gd name="T20" fmla="*/ 16 w 29"/>
                <a:gd name="T21" fmla="*/ 3 h 29"/>
                <a:gd name="T22" fmla="*/ 17 w 29"/>
                <a:gd name="T23" fmla="*/ 7 h 29"/>
                <a:gd name="T24" fmla="*/ 16 w 29"/>
                <a:gd name="T25" fmla="*/ 9 h 29"/>
                <a:gd name="T26" fmla="*/ 13 w 29"/>
                <a:gd name="T27" fmla="*/ 11 h 29"/>
                <a:gd name="T28" fmla="*/ 11 w 29"/>
                <a:gd name="T29" fmla="*/ 14 h 29"/>
                <a:gd name="T30" fmla="*/ 7 w 29"/>
                <a:gd name="T31" fmla="*/ 14 h 29"/>
                <a:gd name="T32" fmla="*/ 4 w 29"/>
                <a:gd name="T33" fmla="*/ 12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81" name="Freeform 319"/>
            <p:cNvSpPr>
              <a:spLocks/>
            </p:cNvSpPr>
            <p:nvPr/>
          </p:nvSpPr>
          <p:spPr bwMode="auto">
            <a:xfrm>
              <a:off x="4424" y="1870"/>
              <a:ext cx="215" cy="139"/>
            </a:xfrm>
            <a:custGeom>
              <a:avLst/>
              <a:gdLst>
                <a:gd name="T0" fmla="*/ 3 w 247"/>
                <a:gd name="T1" fmla="*/ 66 h 159"/>
                <a:gd name="T2" fmla="*/ 3 w 247"/>
                <a:gd name="T3" fmla="*/ 70 h 159"/>
                <a:gd name="T4" fmla="*/ 4 w 247"/>
                <a:gd name="T5" fmla="*/ 72 h 159"/>
                <a:gd name="T6" fmla="*/ 11 w 247"/>
                <a:gd name="T7" fmla="*/ 67 h 159"/>
                <a:gd name="T8" fmla="*/ 23 w 247"/>
                <a:gd name="T9" fmla="*/ 72 h 159"/>
                <a:gd name="T10" fmla="*/ 48 w 247"/>
                <a:gd name="T11" fmla="*/ 79 h 159"/>
                <a:gd name="T12" fmla="*/ 67 w 247"/>
                <a:gd name="T13" fmla="*/ 82 h 159"/>
                <a:gd name="T14" fmla="*/ 70 w 247"/>
                <a:gd name="T15" fmla="*/ 79 h 159"/>
                <a:gd name="T16" fmla="*/ 53 w 247"/>
                <a:gd name="T17" fmla="*/ 77 h 159"/>
                <a:gd name="T18" fmla="*/ 33 w 247"/>
                <a:gd name="T19" fmla="*/ 71 h 159"/>
                <a:gd name="T20" fmla="*/ 19 w 247"/>
                <a:gd name="T21" fmla="*/ 62 h 159"/>
                <a:gd name="T22" fmla="*/ 21 w 247"/>
                <a:gd name="T23" fmla="*/ 59 h 159"/>
                <a:gd name="T24" fmla="*/ 31 w 247"/>
                <a:gd name="T25" fmla="*/ 55 h 159"/>
                <a:gd name="T26" fmla="*/ 41 w 247"/>
                <a:gd name="T27" fmla="*/ 53 h 159"/>
                <a:gd name="T28" fmla="*/ 60 w 247"/>
                <a:gd name="T29" fmla="*/ 60 h 159"/>
                <a:gd name="T30" fmla="*/ 79 w 247"/>
                <a:gd name="T31" fmla="*/ 64 h 159"/>
                <a:gd name="T32" fmla="*/ 90 w 247"/>
                <a:gd name="T33" fmla="*/ 62 h 159"/>
                <a:gd name="T34" fmla="*/ 83 w 247"/>
                <a:gd name="T35" fmla="*/ 61 h 159"/>
                <a:gd name="T36" fmla="*/ 72 w 247"/>
                <a:gd name="T37" fmla="*/ 59 h 159"/>
                <a:gd name="T38" fmla="*/ 62 w 247"/>
                <a:gd name="T39" fmla="*/ 56 h 159"/>
                <a:gd name="T40" fmla="*/ 49 w 247"/>
                <a:gd name="T41" fmla="*/ 51 h 159"/>
                <a:gd name="T42" fmla="*/ 44 w 247"/>
                <a:gd name="T43" fmla="*/ 46 h 159"/>
                <a:gd name="T44" fmla="*/ 54 w 247"/>
                <a:gd name="T45" fmla="*/ 45 h 159"/>
                <a:gd name="T46" fmla="*/ 63 w 247"/>
                <a:gd name="T47" fmla="*/ 43 h 159"/>
                <a:gd name="T48" fmla="*/ 69 w 247"/>
                <a:gd name="T49" fmla="*/ 41 h 159"/>
                <a:gd name="T50" fmla="*/ 78 w 247"/>
                <a:gd name="T51" fmla="*/ 45 h 159"/>
                <a:gd name="T52" fmla="*/ 86 w 247"/>
                <a:gd name="T53" fmla="*/ 49 h 159"/>
                <a:gd name="T54" fmla="*/ 97 w 247"/>
                <a:gd name="T55" fmla="*/ 51 h 159"/>
                <a:gd name="T56" fmla="*/ 91 w 247"/>
                <a:gd name="T57" fmla="*/ 46 h 159"/>
                <a:gd name="T58" fmla="*/ 83 w 247"/>
                <a:gd name="T59" fmla="*/ 43 h 159"/>
                <a:gd name="T60" fmla="*/ 78 w 247"/>
                <a:gd name="T61" fmla="*/ 39 h 159"/>
                <a:gd name="T62" fmla="*/ 93 w 247"/>
                <a:gd name="T63" fmla="*/ 35 h 159"/>
                <a:gd name="T64" fmla="*/ 113 w 247"/>
                <a:gd name="T65" fmla="*/ 32 h 159"/>
                <a:gd name="T66" fmla="*/ 124 w 247"/>
                <a:gd name="T67" fmla="*/ 30 h 159"/>
                <a:gd name="T68" fmla="*/ 118 w 247"/>
                <a:gd name="T69" fmla="*/ 27 h 159"/>
                <a:gd name="T70" fmla="*/ 101 w 247"/>
                <a:gd name="T71" fmla="*/ 28 h 159"/>
                <a:gd name="T72" fmla="*/ 82 w 247"/>
                <a:gd name="T73" fmla="*/ 31 h 159"/>
                <a:gd name="T74" fmla="*/ 74 w 247"/>
                <a:gd name="T75" fmla="*/ 26 h 159"/>
                <a:gd name="T76" fmla="*/ 84 w 247"/>
                <a:gd name="T77" fmla="*/ 3 h 159"/>
                <a:gd name="T78" fmla="*/ 84 w 247"/>
                <a:gd name="T79" fmla="*/ 1 h 159"/>
                <a:gd name="T80" fmla="*/ 78 w 247"/>
                <a:gd name="T81" fmla="*/ 8 h 159"/>
                <a:gd name="T82" fmla="*/ 69 w 247"/>
                <a:gd name="T83" fmla="*/ 21 h 159"/>
                <a:gd name="T84" fmla="*/ 64 w 247"/>
                <a:gd name="T85" fmla="*/ 33 h 159"/>
                <a:gd name="T86" fmla="*/ 54 w 247"/>
                <a:gd name="T87" fmla="*/ 35 h 159"/>
                <a:gd name="T88" fmla="*/ 42 w 247"/>
                <a:gd name="T89" fmla="*/ 39 h 159"/>
                <a:gd name="T90" fmla="*/ 37 w 247"/>
                <a:gd name="T91" fmla="*/ 34 h 159"/>
                <a:gd name="T92" fmla="*/ 44 w 247"/>
                <a:gd name="T93" fmla="*/ 7 h 159"/>
                <a:gd name="T94" fmla="*/ 44 w 247"/>
                <a:gd name="T95" fmla="*/ 3 h 159"/>
                <a:gd name="T96" fmla="*/ 33 w 247"/>
                <a:gd name="T97" fmla="*/ 23 h 159"/>
                <a:gd name="T98" fmla="*/ 24 w 247"/>
                <a:gd name="T99" fmla="*/ 46 h 159"/>
                <a:gd name="T100" fmla="*/ 14 w 247"/>
                <a:gd name="T101" fmla="*/ 56 h 159"/>
                <a:gd name="T102" fmla="*/ 10 w 247"/>
                <a:gd name="T103" fmla="*/ 56 h 159"/>
                <a:gd name="T104" fmla="*/ 13 w 247"/>
                <a:gd name="T105" fmla="*/ 34 h 159"/>
                <a:gd name="T106" fmla="*/ 11 w 247"/>
                <a:gd name="T107" fmla="*/ 25 h 159"/>
                <a:gd name="T108" fmla="*/ 0 w 247"/>
                <a:gd name="T109" fmla="*/ 66 h 15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82" name="Freeform 320"/>
            <p:cNvSpPr>
              <a:spLocks/>
            </p:cNvSpPr>
            <p:nvPr/>
          </p:nvSpPr>
          <p:spPr bwMode="auto">
            <a:xfrm>
              <a:off x="4436" y="2096"/>
              <a:ext cx="149" cy="176"/>
            </a:xfrm>
            <a:custGeom>
              <a:avLst/>
              <a:gdLst>
                <a:gd name="T0" fmla="*/ 3 w 171"/>
                <a:gd name="T1" fmla="*/ 3 h 200"/>
                <a:gd name="T2" fmla="*/ 3 w 171"/>
                <a:gd name="T3" fmla="*/ 4 h 200"/>
                <a:gd name="T4" fmla="*/ 3 w 171"/>
                <a:gd name="T5" fmla="*/ 10 h 200"/>
                <a:gd name="T6" fmla="*/ 9 w 171"/>
                <a:gd name="T7" fmla="*/ 18 h 200"/>
                <a:gd name="T8" fmla="*/ 8 w 171"/>
                <a:gd name="T9" fmla="*/ 29 h 200"/>
                <a:gd name="T10" fmla="*/ 10 w 171"/>
                <a:gd name="T11" fmla="*/ 53 h 200"/>
                <a:gd name="T12" fmla="*/ 12 w 171"/>
                <a:gd name="T13" fmla="*/ 63 h 200"/>
                <a:gd name="T14" fmla="*/ 15 w 171"/>
                <a:gd name="T15" fmla="*/ 65 h 200"/>
                <a:gd name="T16" fmla="*/ 14 w 171"/>
                <a:gd name="T17" fmla="*/ 55 h 200"/>
                <a:gd name="T18" fmla="*/ 15 w 171"/>
                <a:gd name="T19" fmla="*/ 35 h 200"/>
                <a:gd name="T20" fmla="*/ 18 w 171"/>
                <a:gd name="T21" fmla="*/ 30 h 200"/>
                <a:gd name="T22" fmla="*/ 24 w 171"/>
                <a:gd name="T23" fmla="*/ 33 h 200"/>
                <a:gd name="T24" fmla="*/ 29 w 171"/>
                <a:gd name="T25" fmla="*/ 39 h 200"/>
                <a:gd name="T26" fmla="*/ 33 w 171"/>
                <a:gd name="T27" fmla="*/ 43 h 200"/>
                <a:gd name="T28" fmla="*/ 35 w 171"/>
                <a:gd name="T29" fmla="*/ 52 h 200"/>
                <a:gd name="T30" fmla="*/ 38 w 171"/>
                <a:gd name="T31" fmla="*/ 70 h 200"/>
                <a:gd name="T32" fmla="*/ 37 w 171"/>
                <a:gd name="T33" fmla="*/ 82 h 200"/>
                <a:gd name="T34" fmla="*/ 37 w 171"/>
                <a:gd name="T35" fmla="*/ 93 h 200"/>
                <a:gd name="T36" fmla="*/ 39 w 171"/>
                <a:gd name="T37" fmla="*/ 99 h 200"/>
                <a:gd name="T38" fmla="*/ 41 w 171"/>
                <a:gd name="T39" fmla="*/ 94 h 200"/>
                <a:gd name="T40" fmla="*/ 40 w 171"/>
                <a:gd name="T41" fmla="*/ 86 h 200"/>
                <a:gd name="T42" fmla="*/ 43 w 171"/>
                <a:gd name="T43" fmla="*/ 77 h 200"/>
                <a:gd name="T44" fmla="*/ 44 w 171"/>
                <a:gd name="T45" fmla="*/ 71 h 200"/>
                <a:gd name="T46" fmla="*/ 44 w 171"/>
                <a:gd name="T47" fmla="*/ 57 h 200"/>
                <a:gd name="T48" fmla="*/ 49 w 171"/>
                <a:gd name="T49" fmla="*/ 60 h 200"/>
                <a:gd name="T50" fmla="*/ 60 w 171"/>
                <a:gd name="T51" fmla="*/ 76 h 200"/>
                <a:gd name="T52" fmla="*/ 73 w 171"/>
                <a:gd name="T53" fmla="*/ 92 h 200"/>
                <a:gd name="T54" fmla="*/ 83 w 171"/>
                <a:gd name="T55" fmla="*/ 103 h 200"/>
                <a:gd name="T56" fmla="*/ 84 w 171"/>
                <a:gd name="T57" fmla="*/ 101 h 200"/>
                <a:gd name="T58" fmla="*/ 79 w 171"/>
                <a:gd name="T59" fmla="*/ 92 h 200"/>
                <a:gd name="T60" fmla="*/ 72 w 171"/>
                <a:gd name="T61" fmla="*/ 81 h 200"/>
                <a:gd name="T62" fmla="*/ 68 w 171"/>
                <a:gd name="T63" fmla="*/ 72 h 200"/>
                <a:gd name="T64" fmla="*/ 64 w 171"/>
                <a:gd name="T65" fmla="*/ 68 h 200"/>
                <a:gd name="T66" fmla="*/ 60 w 171"/>
                <a:gd name="T67" fmla="*/ 62 h 200"/>
                <a:gd name="T68" fmla="*/ 56 w 171"/>
                <a:gd name="T69" fmla="*/ 55 h 200"/>
                <a:gd name="T70" fmla="*/ 49 w 171"/>
                <a:gd name="T71" fmla="*/ 48 h 200"/>
                <a:gd name="T72" fmla="*/ 50 w 171"/>
                <a:gd name="T73" fmla="*/ 48 h 200"/>
                <a:gd name="T74" fmla="*/ 56 w 171"/>
                <a:gd name="T75" fmla="*/ 48 h 200"/>
                <a:gd name="T76" fmla="*/ 62 w 171"/>
                <a:gd name="T77" fmla="*/ 50 h 200"/>
                <a:gd name="T78" fmla="*/ 68 w 171"/>
                <a:gd name="T79" fmla="*/ 54 h 200"/>
                <a:gd name="T80" fmla="*/ 71 w 171"/>
                <a:gd name="T81" fmla="*/ 56 h 200"/>
                <a:gd name="T82" fmla="*/ 74 w 171"/>
                <a:gd name="T83" fmla="*/ 56 h 200"/>
                <a:gd name="T84" fmla="*/ 71 w 171"/>
                <a:gd name="T85" fmla="*/ 51 h 200"/>
                <a:gd name="T86" fmla="*/ 64 w 171"/>
                <a:gd name="T87" fmla="*/ 46 h 200"/>
                <a:gd name="T88" fmla="*/ 52 w 171"/>
                <a:gd name="T89" fmla="*/ 40 h 200"/>
                <a:gd name="T90" fmla="*/ 43 w 171"/>
                <a:gd name="T91" fmla="*/ 36 h 200"/>
                <a:gd name="T92" fmla="*/ 37 w 171"/>
                <a:gd name="T93" fmla="*/ 33 h 200"/>
                <a:gd name="T94" fmla="*/ 30 w 171"/>
                <a:gd name="T95" fmla="*/ 30 h 200"/>
                <a:gd name="T96" fmla="*/ 25 w 171"/>
                <a:gd name="T97" fmla="*/ 26 h 200"/>
                <a:gd name="T98" fmla="*/ 21 w 171"/>
                <a:gd name="T99" fmla="*/ 22 h 200"/>
                <a:gd name="T100" fmla="*/ 23 w 171"/>
                <a:gd name="T101" fmla="*/ 18 h 200"/>
                <a:gd name="T102" fmla="*/ 30 w 171"/>
                <a:gd name="T103" fmla="*/ 17 h 200"/>
                <a:gd name="T104" fmla="*/ 39 w 171"/>
                <a:gd name="T105" fmla="*/ 17 h 200"/>
                <a:gd name="T106" fmla="*/ 47 w 171"/>
                <a:gd name="T107" fmla="*/ 18 h 200"/>
                <a:gd name="T108" fmla="*/ 54 w 171"/>
                <a:gd name="T109" fmla="*/ 20 h 200"/>
                <a:gd name="T110" fmla="*/ 56 w 171"/>
                <a:gd name="T111" fmla="*/ 17 h 200"/>
                <a:gd name="T112" fmla="*/ 44 w 171"/>
                <a:gd name="T113" fmla="*/ 13 h 200"/>
                <a:gd name="T114" fmla="*/ 34 w 171"/>
                <a:gd name="T115" fmla="*/ 11 h 200"/>
                <a:gd name="T116" fmla="*/ 24 w 171"/>
                <a:gd name="T117" fmla="*/ 11 h 200"/>
                <a:gd name="T118" fmla="*/ 16 w 171"/>
                <a:gd name="T119" fmla="*/ 10 h 200"/>
                <a:gd name="T120" fmla="*/ 10 w 171"/>
                <a:gd name="T121" fmla="*/ 9 h 200"/>
                <a:gd name="T122" fmla="*/ 6 w 171"/>
                <a:gd name="T123" fmla="*/ 4 h 2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83" name="Freeform 321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59 w 125"/>
                <a:gd name="T1" fmla="*/ 24 h 263"/>
                <a:gd name="T2" fmla="*/ 55 w 125"/>
                <a:gd name="T3" fmla="*/ 29 h 263"/>
                <a:gd name="T4" fmla="*/ 52 w 125"/>
                <a:gd name="T5" fmla="*/ 27 h 263"/>
                <a:gd name="T6" fmla="*/ 47 w 125"/>
                <a:gd name="T7" fmla="*/ 39 h 263"/>
                <a:gd name="T8" fmla="*/ 57 w 125"/>
                <a:gd name="T9" fmla="*/ 60 h 263"/>
                <a:gd name="T10" fmla="*/ 59 w 125"/>
                <a:gd name="T11" fmla="*/ 83 h 263"/>
                <a:gd name="T12" fmla="*/ 59 w 125"/>
                <a:gd name="T13" fmla="*/ 82 h 263"/>
                <a:gd name="T14" fmla="*/ 49 w 125"/>
                <a:gd name="T15" fmla="*/ 58 h 263"/>
                <a:gd name="T16" fmla="*/ 36 w 125"/>
                <a:gd name="T17" fmla="*/ 72 h 263"/>
                <a:gd name="T18" fmla="*/ 34 w 125"/>
                <a:gd name="T19" fmla="*/ 99 h 263"/>
                <a:gd name="T20" fmla="*/ 32 w 125"/>
                <a:gd name="T21" fmla="*/ 121 h 263"/>
                <a:gd name="T22" fmla="*/ 30 w 125"/>
                <a:gd name="T23" fmla="*/ 120 h 263"/>
                <a:gd name="T24" fmla="*/ 31 w 125"/>
                <a:gd name="T25" fmla="*/ 107 h 263"/>
                <a:gd name="T26" fmla="*/ 27 w 125"/>
                <a:gd name="T27" fmla="*/ 101 h 263"/>
                <a:gd name="T28" fmla="*/ 19 w 125"/>
                <a:gd name="T29" fmla="*/ 117 h 263"/>
                <a:gd name="T30" fmla="*/ 10 w 125"/>
                <a:gd name="T31" fmla="*/ 131 h 263"/>
                <a:gd name="T32" fmla="*/ 2 w 125"/>
                <a:gd name="T33" fmla="*/ 135 h 263"/>
                <a:gd name="T34" fmla="*/ 9 w 125"/>
                <a:gd name="T35" fmla="*/ 125 h 263"/>
                <a:gd name="T36" fmla="*/ 22 w 125"/>
                <a:gd name="T37" fmla="*/ 97 h 263"/>
                <a:gd name="T38" fmla="*/ 16 w 125"/>
                <a:gd name="T39" fmla="*/ 98 h 263"/>
                <a:gd name="T40" fmla="*/ 8 w 125"/>
                <a:gd name="T41" fmla="*/ 101 h 263"/>
                <a:gd name="T42" fmla="*/ 2 w 125"/>
                <a:gd name="T43" fmla="*/ 103 h 263"/>
                <a:gd name="T44" fmla="*/ 4 w 125"/>
                <a:gd name="T45" fmla="*/ 101 h 263"/>
                <a:gd name="T46" fmla="*/ 10 w 125"/>
                <a:gd name="T47" fmla="*/ 95 h 263"/>
                <a:gd name="T48" fmla="*/ 20 w 125"/>
                <a:gd name="T49" fmla="*/ 91 h 263"/>
                <a:gd name="T50" fmla="*/ 28 w 125"/>
                <a:gd name="T51" fmla="*/ 78 h 263"/>
                <a:gd name="T52" fmla="*/ 37 w 125"/>
                <a:gd name="T53" fmla="*/ 52 h 263"/>
                <a:gd name="T54" fmla="*/ 22 w 125"/>
                <a:gd name="T55" fmla="*/ 51 h 263"/>
                <a:gd name="T56" fmla="*/ 10 w 125"/>
                <a:gd name="T57" fmla="*/ 52 h 263"/>
                <a:gd name="T58" fmla="*/ 3 w 125"/>
                <a:gd name="T59" fmla="*/ 55 h 263"/>
                <a:gd name="T60" fmla="*/ 4 w 125"/>
                <a:gd name="T61" fmla="*/ 52 h 263"/>
                <a:gd name="T62" fmla="*/ 14 w 125"/>
                <a:gd name="T63" fmla="*/ 47 h 263"/>
                <a:gd name="T64" fmla="*/ 31 w 125"/>
                <a:gd name="T65" fmla="*/ 43 h 263"/>
                <a:gd name="T66" fmla="*/ 41 w 125"/>
                <a:gd name="T67" fmla="*/ 39 h 263"/>
                <a:gd name="T68" fmla="*/ 46 w 125"/>
                <a:gd name="T69" fmla="*/ 25 h 263"/>
                <a:gd name="T70" fmla="*/ 36 w 125"/>
                <a:gd name="T71" fmla="*/ 22 h 263"/>
                <a:gd name="T72" fmla="*/ 25 w 125"/>
                <a:gd name="T73" fmla="*/ 24 h 263"/>
                <a:gd name="T74" fmla="*/ 13 w 125"/>
                <a:gd name="T75" fmla="*/ 29 h 263"/>
                <a:gd name="T76" fmla="*/ 5 w 125"/>
                <a:gd name="T77" fmla="*/ 32 h 263"/>
                <a:gd name="T78" fmla="*/ 2 w 125"/>
                <a:gd name="T79" fmla="*/ 34 h 263"/>
                <a:gd name="T80" fmla="*/ 9 w 125"/>
                <a:gd name="T81" fmla="*/ 25 h 263"/>
                <a:gd name="T82" fmla="*/ 19 w 125"/>
                <a:gd name="T83" fmla="*/ 15 h 263"/>
                <a:gd name="T84" fmla="*/ 28 w 125"/>
                <a:gd name="T85" fmla="*/ 10 h 263"/>
                <a:gd name="T86" fmla="*/ 30 w 125"/>
                <a:gd name="T87" fmla="*/ 15 h 263"/>
                <a:gd name="T88" fmla="*/ 35 w 125"/>
                <a:gd name="T89" fmla="*/ 20 h 263"/>
                <a:gd name="T90" fmla="*/ 43 w 125"/>
                <a:gd name="T91" fmla="*/ 22 h 263"/>
                <a:gd name="T92" fmla="*/ 52 w 125"/>
                <a:gd name="T93" fmla="*/ 20 h 263"/>
                <a:gd name="T94" fmla="*/ 54 w 125"/>
                <a:gd name="T95" fmla="*/ 11 h 263"/>
                <a:gd name="T96" fmla="*/ 63 w 125"/>
                <a:gd name="T97" fmla="*/ 3 h 263"/>
                <a:gd name="T98" fmla="*/ 66 w 125"/>
                <a:gd name="T99" fmla="*/ 3 h 263"/>
                <a:gd name="T100" fmla="*/ 59 w 125"/>
                <a:gd name="T101" fmla="*/ 15 h 263"/>
                <a:gd name="T102" fmla="*/ 65 w 125"/>
                <a:gd name="T103" fmla="*/ 20 h 2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84" name="Freeform 322"/>
            <p:cNvSpPr>
              <a:spLocks/>
            </p:cNvSpPr>
            <p:nvPr/>
          </p:nvSpPr>
          <p:spPr bwMode="auto">
            <a:xfrm>
              <a:off x="4353" y="2144"/>
              <a:ext cx="18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5 w 20"/>
                <a:gd name="T5" fmla="*/ 1 h 33"/>
                <a:gd name="T6" fmla="*/ 9 w 20"/>
                <a:gd name="T7" fmla="*/ 1 h 33"/>
                <a:gd name="T8" fmla="*/ 11 w 20"/>
                <a:gd name="T9" fmla="*/ 0 h 33"/>
                <a:gd name="T10" fmla="*/ 11 w 20"/>
                <a:gd name="T11" fmla="*/ 5 h 33"/>
                <a:gd name="T12" fmla="*/ 12 w 20"/>
                <a:gd name="T13" fmla="*/ 11 h 33"/>
                <a:gd name="T14" fmla="*/ 11 w 20"/>
                <a:gd name="T15" fmla="*/ 14 h 33"/>
                <a:gd name="T16" fmla="*/ 11 w 20"/>
                <a:gd name="T17" fmla="*/ 19 h 33"/>
                <a:gd name="T18" fmla="*/ 10 w 20"/>
                <a:gd name="T19" fmla="*/ 21 h 33"/>
                <a:gd name="T20" fmla="*/ 10 w 20"/>
                <a:gd name="T21" fmla="*/ 21 h 33"/>
                <a:gd name="T22" fmla="*/ 9 w 20"/>
                <a:gd name="T23" fmla="*/ 20 h 33"/>
                <a:gd name="T24" fmla="*/ 9 w 20"/>
                <a:gd name="T25" fmla="*/ 18 h 33"/>
                <a:gd name="T26" fmla="*/ 8 w 20"/>
                <a:gd name="T27" fmla="*/ 14 h 33"/>
                <a:gd name="T28" fmla="*/ 5 w 20"/>
                <a:gd name="T29" fmla="*/ 10 h 33"/>
                <a:gd name="T30" fmla="*/ 5 w 20"/>
                <a:gd name="T31" fmla="*/ 5 h 33"/>
                <a:gd name="T32" fmla="*/ 0 w 20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85" name="Freeform 323"/>
            <p:cNvSpPr>
              <a:spLocks/>
            </p:cNvSpPr>
            <p:nvPr/>
          </p:nvSpPr>
          <p:spPr bwMode="auto">
            <a:xfrm>
              <a:off x="3910" y="1947"/>
              <a:ext cx="336" cy="204"/>
            </a:xfrm>
            <a:custGeom>
              <a:avLst/>
              <a:gdLst>
                <a:gd name="T0" fmla="*/ 173 w 386"/>
                <a:gd name="T1" fmla="*/ 47 h 232"/>
                <a:gd name="T2" fmla="*/ 155 w 386"/>
                <a:gd name="T3" fmla="*/ 55 h 232"/>
                <a:gd name="T4" fmla="*/ 140 w 386"/>
                <a:gd name="T5" fmla="*/ 82 h 232"/>
                <a:gd name="T6" fmla="*/ 125 w 386"/>
                <a:gd name="T7" fmla="*/ 102 h 232"/>
                <a:gd name="T8" fmla="*/ 104 w 386"/>
                <a:gd name="T9" fmla="*/ 120 h 232"/>
                <a:gd name="T10" fmla="*/ 99 w 386"/>
                <a:gd name="T11" fmla="*/ 120 h 232"/>
                <a:gd name="T12" fmla="*/ 112 w 386"/>
                <a:gd name="T13" fmla="*/ 108 h 232"/>
                <a:gd name="T14" fmla="*/ 131 w 386"/>
                <a:gd name="T15" fmla="*/ 87 h 232"/>
                <a:gd name="T16" fmla="*/ 140 w 386"/>
                <a:gd name="T17" fmla="*/ 68 h 232"/>
                <a:gd name="T18" fmla="*/ 140 w 386"/>
                <a:gd name="T19" fmla="*/ 62 h 232"/>
                <a:gd name="T20" fmla="*/ 127 w 386"/>
                <a:gd name="T21" fmla="*/ 68 h 232"/>
                <a:gd name="T22" fmla="*/ 113 w 386"/>
                <a:gd name="T23" fmla="*/ 76 h 232"/>
                <a:gd name="T24" fmla="*/ 91 w 386"/>
                <a:gd name="T25" fmla="*/ 97 h 232"/>
                <a:gd name="T26" fmla="*/ 64 w 386"/>
                <a:gd name="T27" fmla="*/ 113 h 232"/>
                <a:gd name="T28" fmla="*/ 52 w 386"/>
                <a:gd name="T29" fmla="*/ 114 h 232"/>
                <a:gd name="T30" fmla="*/ 76 w 386"/>
                <a:gd name="T31" fmla="*/ 101 h 232"/>
                <a:gd name="T32" fmla="*/ 99 w 386"/>
                <a:gd name="T33" fmla="*/ 78 h 232"/>
                <a:gd name="T34" fmla="*/ 98 w 386"/>
                <a:gd name="T35" fmla="*/ 73 h 232"/>
                <a:gd name="T36" fmla="*/ 84 w 386"/>
                <a:gd name="T37" fmla="*/ 74 h 232"/>
                <a:gd name="T38" fmla="*/ 73 w 386"/>
                <a:gd name="T39" fmla="*/ 76 h 232"/>
                <a:gd name="T40" fmla="*/ 52 w 386"/>
                <a:gd name="T41" fmla="*/ 86 h 232"/>
                <a:gd name="T42" fmla="*/ 24 w 386"/>
                <a:gd name="T43" fmla="*/ 97 h 232"/>
                <a:gd name="T44" fmla="*/ 16 w 386"/>
                <a:gd name="T45" fmla="*/ 95 h 232"/>
                <a:gd name="T46" fmla="*/ 38 w 386"/>
                <a:gd name="T47" fmla="*/ 87 h 232"/>
                <a:gd name="T48" fmla="*/ 57 w 386"/>
                <a:gd name="T49" fmla="*/ 76 h 232"/>
                <a:gd name="T50" fmla="*/ 38 w 386"/>
                <a:gd name="T51" fmla="*/ 70 h 232"/>
                <a:gd name="T52" fmla="*/ 11 w 386"/>
                <a:gd name="T53" fmla="*/ 74 h 232"/>
                <a:gd name="T54" fmla="*/ 0 w 386"/>
                <a:gd name="T55" fmla="*/ 77 h 232"/>
                <a:gd name="T56" fmla="*/ 17 w 386"/>
                <a:gd name="T57" fmla="*/ 68 h 232"/>
                <a:gd name="T58" fmla="*/ 50 w 386"/>
                <a:gd name="T59" fmla="*/ 62 h 232"/>
                <a:gd name="T60" fmla="*/ 48 w 386"/>
                <a:gd name="T61" fmla="*/ 54 h 232"/>
                <a:gd name="T62" fmla="*/ 29 w 386"/>
                <a:gd name="T63" fmla="*/ 39 h 232"/>
                <a:gd name="T64" fmla="*/ 21 w 386"/>
                <a:gd name="T65" fmla="*/ 32 h 232"/>
                <a:gd name="T66" fmla="*/ 42 w 386"/>
                <a:gd name="T67" fmla="*/ 41 h 232"/>
                <a:gd name="T68" fmla="*/ 68 w 386"/>
                <a:gd name="T69" fmla="*/ 58 h 232"/>
                <a:gd name="T70" fmla="*/ 80 w 386"/>
                <a:gd name="T71" fmla="*/ 62 h 232"/>
                <a:gd name="T72" fmla="*/ 95 w 386"/>
                <a:gd name="T73" fmla="*/ 62 h 232"/>
                <a:gd name="T74" fmla="*/ 91 w 386"/>
                <a:gd name="T75" fmla="*/ 50 h 232"/>
                <a:gd name="T76" fmla="*/ 78 w 386"/>
                <a:gd name="T77" fmla="*/ 35 h 232"/>
                <a:gd name="T78" fmla="*/ 68 w 386"/>
                <a:gd name="T79" fmla="*/ 27 h 232"/>
                <a:gd name="T80" fmla="*/ 60 w 386"/>
                <a:gd name="T81" fmla="*/ 22 h 232"/>
                <a:gd name="T82" fmla="*/ 56 w 386"/>
                <a:gd name="T83" fmla="*/ 14 h 232"/>
                <a:gd name="T84" fmla="*/ 79 w 386"/>
                <a:gd name="T85" fmla="*/ 32 h 232"/>
                <a:gd name="T86" fmla="*/ 103 w 386"/>
                <a:gd name="T87" fmla="*/ 51 h 232"/>
                <a:gd name="T88" fmla="*/ 114 w 386"/>
                <a:gd name="T89" fmla="*/ 57 h 232"/>
                <a:gd name="T90" fmla="*/ 125 w 386"/>
                <a:gd name="T91" fmla="*/ 55 h 232"/>
                <a:gd name="T92" fmla="*/ 139 w 386"/>
                <a:gd name="T93" fmla="*/ 51 h 232"/>
                <a:gd name="T94" fmla="*/ 140 w 386"/>
                <a:gd name="T95" fmla="*/ 46 h 232"/>
                <a:gd name="T96" fmla="*/ 125 w 386"/>
                <a:gd name="T97" fmla="*/ 29 h 232"/>
                <a:gd name="T98" fmla="*/ 103 w 386"/>
                <a:gd name="T99" fmla="*/ 8 h 232"/>
                <a:gd name="T100" fmla="*/ 99 w 386"/>
                <a:gd name="T101" fmla="*/ 3 h 232"/>
                <a:gd name="T102" fmla="*/ 122 w 386"/>
                <a:gd name="T103" fmla="*/ 20 h 232"/>
                <a:gd name="T104" fmla="*/ 147 w 386"/>
                <a:gd name="T105" fmla="*/ 39 h 232"/>
                <a:gd name="T106" fmla="*/ 163 w 386"/>
                <a:gd name="T107" fmla="*/ 38 h 232"/>
                <a:gd name="T108" fmla="*/ 189 w 386"/>
                <a:gd name="T109" fmla="*/ 33 h 232"/>
                <a:gd name="T110" fmla="*/ 189 w 386"/>
                <a:gd name="T111" fmla="*/ 36 h 23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86" name="Freeform 324"/>
            <p:cNvSpPr>
              <a:spLocks/>
            </p:cNvSpPr>
            <p:nvPr/>
          </p:nvSpPr>
          <p:spPr bwMode="auto">
            <a:xfrm>
              <a:off x="4096" y="1751"/>
              <a:ext cx="222" cy="223"/>
            </a:xfrm>
            <a:custGeom>
              <a:avLst/>
              <a:gdLst>
                <a:gd name="T0" fmla="*/ 119 w 254"/>
                <a:gd name="T1" fmla="*/ 126 h 254"/>
                <a:gd name="T2" fmla="*/ 112 w 254"/>
                <a:gd name="T3" fmla="*/ 119 h 254"/>
                <a:gd name="T4" fmla="*/ 103 w 254"/>
                <a:gd name="T5" fmla="*/ 116 h 254"/>
                <a:gd name="T6" fmla="*/ 78 w 254"/>
                <a:gd name="T7" fmla="*/ 118 h 254"/>
                <a:gd name="T8" fmla="*/ 51 w 254"/>
                <a:gd name="T9" fmla="*/ 117 h 254"/>
                <a:gd name="T10" fmla="*/ 34 w 254"/>
                <a:gd name="T11" fmla="*/ 111 h 254"/>
                <a:gd name="T12" fmla="*/ 45 w 254"/>
                <a:gd name="T13" fmla="*/ 111 h 254"/>
                <a:gd name="T14" fmla="*/ 64 w 254"/>
                <a:gd name="T15" fmla="*/ 112 h 254"/>
                <a:gd name="T16" fmla="*/ 87 w 254"/>
                <a:gd name="T17" fmla="*/ 112 h 254"/>
                <a:gd name="T18" fmla="*/ 94 w 254"/>
                <a:gd name="T19" fmla="*/ 107 h 254"/>
                <a:gd name="T20" fmla="*/ 83 w 254"/>
                <a:gd name="T21" fmla="*/ 100 h 254"/>
                <a:gd name="T22" fmla="*/ 73 w 254"/>
                <a:gd name="T23" fmla="*/ 95 h 254"/>
                <a:gd name="T24" fmla="*/ 56 w 254"/>
                <a:gd name="T25" fmla="*/ 92 h 254"/>
                <a:gd name="T26" fmla="*/ 27 w 254"/>
                <a:gd name="T27" fmla="*/ 87 h 254"/>
                <a:gd name="T28" fmla="*/ 8 w 254"/>
                <a:gd name="T29" fmla="*/ 77 h 254"/>
                <a:gd name="T30" fmla="*/ 8 w 254"/>
                <a:gd name="T31" fmla="*/ 73 h 254"/>
                <a:gd name="T32" fmla="*/ 22 w 254"/>
                <a:gd name="T33" fmla="*/ 79 h 254"/>
                <a:gd name="T34" fmla="*/ 45 w 254"/>
                <a:gd name="T35" fmla="*/ 85 h 254"/>
                <a:gd name="T36" fmla="*/ 64 w 254"/>
                <a:gd name="T37" fmla="*/ 86 h 254"/>
                <a:gd name="T38" fmla="*/ 49 w 254"/>
                <a:gd name="T39" fmla="*/ 73 h 254"/>
                <a:gd name="T40" fmla="*/ 35 w 254"/>
                <a:gd name="T41" fmla="*/ 68 h 254"/>
                <a:gd name="T42" fmla="*/ 14 w 254"/>
                <a:gd name="T43" fmla="*/ 60 h 254"/>
                <a:gd name="T44" fmla="*/ 0 w 254"/>
                <a:gd name="T45" fmla="*/ 40 h 254"/>
                <a:gd name="T46" fmla="*/ 13 w 254"/>
                <a:gd name="T47" fmla="*/ 51 h 254"/>
                <a:gd name="T48" fmla="*/ 29 w 254"/>
                <a:gd name="T49" fmla="*/ 59 h 254"/>
                <a:gd name="T50" fmla="*/ 34 w 254"/>
                <a:gd name="T51" fmla="*/ 54 h 254"/>
                <a:gd name="T52" fmla="*/ 18 w 254"/>
                <a:gd name="T53" fmla="*/ 32 h 254"/>
                <a:gd name="T54" fmla="*/ 8 w 254"/>
                <a:gd name="T55" fmla="*/ 19 h 254"/>
                <a:gd name="T56" fmla="*/ 6 w 254"/>
                <a:gd name="T57" fmla="*/ 10 h 254"/>
                <a:gd name="T58" fmla="*/ 7 w 254"/>
                <a:gd name="T59" fmla="*/ 6 h 254"/>
                <a:gd name="T60" fmla="*/ 24 w 254"/>
                <a:gd name="T61" fmla="*/ 32 h 254"/>
                <a:gd name="T62" fmla="*/ 40 w 254"/>
                <a:gd name="T63" fmla="*/ 55 h 254"/>
                <a:gd name="T64" fmla="*/ 48 w 254"/>
                <a:gd name="T65" fmla="*/ 57 h 254"/>
                <a:gd name="T66" fmla="*/ 46 w 254"/>
                <a:gd name="T67" fmla="*/ 45 h 254"/>
                <a:gd name="T68" fmla="*/ 39 w 254"/>
                <a:gd name="T69" fmla="*/ 17 h 254"/>
                <a:gd name="T70" fmla="*/ 42 w 254"/>
                <a:gd name="T71" fmla="*/ 16 h 254"/>
                <a:gd name="T72" fmla="*/ 51 w 254"/>
                <a:gd name="T73" fmla="*/ 41 h 254"/>
                <a:gd name="T74" fmla="*/ 57 w 254"/>
                <a:gd name="T75" fmla="*/ 68 h 254"/>
                <a:gd name="T76" fmla="*/ 66 w 254"/>
                <a:gd name="T77" fmla="*/ 77 h 254"/>
                <a:gd name="T78" fmla="*/ 73 w 254"/>
                <a:gd name="T79" fmla="*/ 83 h 254"/>
                <a:gd name="T80" fmla="*/ 77 w 254"/>
                <a:gd name="T81" fmla="*/ 85 h 254"/>
                <a:gd name="T82" fmla="*/ 80 w 254"/>
                <a:gd name="T83" fmla="*/ 73 h 254"/>
                <a:gd name="T84" fmla="*/ 70 w 254"/>
                <a:gd name="T85" fmla="*/ 35 h 254"/>
                <a:gd name="T86" fmla="*/ 70 w 254"/>
                <a:gd name="T87" fmla="*/ 28 h 254"/>
                <a:gd name="T88" fmla="*/ 77 w 254"/>
                <a:gd name="T89" fmla="*/ 41 h 254"/>
                <a:gd name="T90" fmla="*/ 85 w 254"/>
                <a:gd name="T91" fmla="*/ 62 h 254"/>
                <a:gd name="T92" fmla="*/ 83 w 254"/>
                <a:gd name="T93" fmla="*/ 90 h 254"/>
                <a:gd name="T94" fmla="*/ 91 w 254"/>
                <a:gd name="T95" fmla="*/ 97 h 254"/>
                <a:gd name="T96" fmla="*/ 100 w 254"/>
                <a:gd name="T97" fmla="*/ 103 h 254"/>
                <a:gd name="T98" fmla="*/ 105 w 254"/>
                <a:gd name="T99" fmla="*/ 99 h 254"/>
                <a:gd name="T100" fmla="*/ 104 w 254"/>
                <a:gd name="T101" fmla="*/ 76 h 254"/>
                <a:gd name="T102" fmla="*/ 103 w 254"/>
                <a:gd name="T103" fmla="*/ 49 h 254"/>
                <a:gd name="T104" fmla="*/ 103 w 254"/>
                <a:gd name="T105" fmla="*/ 42 h 254"/>
                <a:gd name="T106" fmla="*/ 108 w 254"/>
                <a:gd name="T107" fmla="*/ 64 h 254"/>
                <a:gd name="T108" fmla="*/ 112 w 254"/>
                <a:gd name="T109" fmla="*/ 108 h 254"/>
                <a:gd name="T110" fmla="*/ 120 w 254"/>
                <a:gd name="T111" fmla="*/ 119 h 254"/>
                <a:gd name="T112" fmla="*/ 128 w 254"/>
                <a:gd name="T113" fmla="*/ 128 h 254"/>
                <a:gd name="T114" fmla="*/ 130 w 254"/>
                <a:gd name="T115" fmla="*/ 132 h 254"/>
                <a:gd name="T116" fmla="*/ 124 w 254"/>
                <a:gd name="T117" fmla="*/ 130 h 2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87" name="Freeform 325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44 w 186"/>
                <a:gd name="T1" fmla="*/ 156 h 313"/>
                <a:gd name="T2" fmla="*/ 43 w 186"/>
                <a:gd name="T3" fmla="*/ 140 h 313"/>
                <a:gd name="T4" fmla="*/ 40 w 186"/>
                <a:gd name="T5" fmla="*/ 133 h 313"/>
                <a:gd name="T6" fmla="*/ 35 w 186"/>
                <a:gd name="T7" fmla="*/ 127 h 313"/>
                <a:gd name="T8" fmla="*/ 26 w 186"/>
                <a:gd name="T9" fmla="*/ 117 h 313"/>
                <a:gd name="T10" fmla="*/ 18 w 186"/>
                <a:gd name="T11" fmla="*/ 105 h 313"/>
                <a:gd name="T12" fmla="*/ 9 w 186"/>
                <a:gd name="T13" fmla="*/ 84 h 313"/>
                <a:gd name="T14" fmla="*/ 3 w 186"/>
                <a:gd name="T15" fmla="*/ 69 h 313"/>
                <a:gd name="T16" fmla="*/ 1 w 186"/>
                <a:gd name="T17" fmla="*/ 62 h 313"/>
                <a:gd name="T18" fmla="*/ 4 w 186"/>
                <a:gd name="T19" fmla="*/ 63 h 313"/>
                <a:gd name="T20" fmla="*/ 7 w 186"/>
                <a:gd name="T21" fmla="*/ 70 h 313"/>
                <a:gd name="T22" fmla="*/ 11 w 186"/>
                <a:gd name="T23" fmla="*/ 81 h 313"/>
                <a:gd name="T24" fmla="*/ 18 w 186"/>
                <a:gd name="T25" fmla="*/ 96 h 313"/>
                <a:gd name="T26" fmla="*/ 25 w 186"/>
                <a:gd name="T27" fmla="*/ 106 h 313"/>
                <a:gd name="T28" fmla="*/ 31 w 186"/>
                <a:gd name="T29" fmla="*/ 113 h 313"/>
                <a:gd name="T30" fmla="*/ 37 w 186"/>
                <a:gd name="T31" fmla="*/ 118 h 313"/>
                <a:gd name="T32" fmla="*/ 40 w 186"/>
                <a:gd name="T33" fmla="*/ 111 h 313"/>
                <a:gd name="T34" fmla="*/ 42 w 186"/>
                <a:gd name="T35" fmla="*/ 92 h 313"/>
                <a:gd name="T36" fmla="*/ 39 w 186"/>
                <a:gd name="T37" fmla="*/ 84 h 313"/>
                <a:gd name="T38" fmla="*/ 28 w 186"/>
                <a:gd name="T39" fmla="*/ 72 h 313"/>
                <a:gd name="T40" fmla="*/ 18 w 186"/>
                <a:gd name="T41" fmla="*/ 57 h 313"/>
                <a:gd name="T42" fmla="*/ 11 w 186"/>
                <a:gd name="T43" fmla="*/ 38 h 313"/>
                <a:gd name="T44" fmla="*/ 11 w 186"/>
                <a:gd name="T45" fmla="*/ 24 h 313"/>
                <a:gd name="T46" fmla="*/ 15 w 186"/>
                <a:gd name="T47" fmla="*/ 32 h 313"/>
                <a:gd name="T48" fmla="*/ 19 w 186"/>
                <a:gd name="T49" fmla="*/ 48 h 313"/>
                <a:gd name="T50" fmla="*/ 25 w 186"/>
                <a:gd name="T51" fmla="*/ 57 h 313"/>
                <a:gd name="T52" fmla="*/ 32 w 186"/>
                <a:gd name="T53" fmla="*/ 67 h 313"/>
                <a:gd name="T54" fmla="*/ 40 w 186"/>
                <a:gd name="T55" fmla="*/ 73 h 313"/>
                <a:gd name="T56" fmla="*/ 39 w 186"/>
                <a:gd name="T57" fmla="*/ 61 h 313"/>
                <a:gd name="T58" fmla="*/ 38 w 186"/>
                <a:gd name="T59" fmla="*/ 21 h 313"/>
                <a:gd name="T60" fmla="*/ 42 w 186"/>
                <a:gd name="T61" fmla="*/ 0 h 313"/>
                <a:gd name="T62" fmla="*/ 44 w 186"/>
                <a:gd name="T63" fmla="*/ 3 h 313"/>
                <a:gd name="T64" fmla="*/ 44 w 186"/>
                <a:gd name="T65" fmla="*/ 18 h 313"/>
                <a:gd name="T66" fmla="*/ 46 w 186"/>
                <a:gd name="T67" fmla="*/ 57 h 313"/>
                <a:gd name="T68" fmla="*/ 53 w 186"/>
                <a:gd name="T69" fmla="*/ 67 h 313"/>
                <a:gd name="T70" fmla="*/ 61 w 186"/>
                <a:gd name="T71" fmla="*/ 61 h 313"/>
                <a:gd name="T72" fmla="*/ 70 w 186"/>
                <a:gd name="T73" fmla="*/ 51 h 313"/>
                <a:gd name="T74" fmla="*/ 77 w 186"/>
                <a:gd name="T75" fmla="*/ 42 h 313"/>
                <a:gd name="T76" fmla="*/ 79 w 186"/>
                <a:gd name="T77" fmla="*/ 33 h 313"/>
                <a:gd name="T78" fmla="*/ 82 w 186"/>
                <a:gd name="T79" fmla="*/ 38 h 313"/>
                <a:gd name="T80" fmla="*/ 78 w 186"/>
                <a:gd name="T81" fmla="*/ 47 h 313"/>
                <a:gd name="T82" fmla="*/ 71 w 186"/>
                <a:gd name="T83" fmla="*/ 57 h 313"/>
                <a:gd name="T84" fmla="*/ 63 w 186"/>
                <a:gd name="T85" fmla="*/ 69 h 313"/>
                <a:gd name="T86" fmla="*/ 55 w 186"/>
                <a:gd name="T87" fmla="*/ 79 h 313"/>
                <a:gd name="T88" fmla="*/ 51 w 186"/>
                <a:gd name="T89" fmla="*/ 92 h 313"/>
                <a:gd name="T90" fmla="*/ 47 w 186"/>
                <a:gd name="T91" fmla="*/ 113 h 313"/>
                <a:gd name="T92" fmla="*/ 53 w 186"/>
                <a:gd name="T93" fmla="*/ 116 h 313"/>
                <a:gd name="T94" fmla="*/ 66 w 186"/>
                <a:gd name="T95" fmla="*/ 106 h 313"/>
                <a:gd name="T96" fmla="*/ 79 w 186"/>
                <a:gd name="T97" fmla="*/ 93 h 313"/>
                <a:gd name="T98" fmla="*/ 90 w 186"/>
                <a:gd name="T99" fmla="*/ 80 h 313"/>
                <a:gd name="T100" fmla="*/ 95 w 186"/>
                <a:gd name="T101" fmla="*/ 71 h 313"/>
                <a:gd name="T102" fmla="*/ 96 w 186"/>
                <a:gd name="T103" fmla="*/ 74 h 313"/>
                <a:gd name="T104" fmla="*/ 93 w 186"/>
                <a:gd name="T105" fmla="*/ 82 h 313"/>
                <a:gd name="T106" fmla="*/ 83 w 186"/>
                <a:gd name="T107" fmla="*/ 96 h 313"/>
                <a:gd name="T108" fmla="*/ 69 w 186"/>
                <a:gd name="T109" fmla="*/ 112 h 313"/>
                <a:gd name="T110" fmla="*/ 56 w 186"/>
                <a:gd name="T111" fmla="*/ 125 h 313"/>
                <a:gd name="T112" fmla="*/ 46 w 186"/>
                <a:gd name="T113" fmla="*/ 133 h 313"/>
                <a:gd name="T114" fmla="*/ 46 w 186"/>
                <a:gd name="T115" fmla="*/ 148 h 313"/>
                <a:gd name="T116" fmla="*/ 47 w 186"/>
                <a:gd name="T117" fmla="*/ 154 h 313"/>
                <a:gd name="T118" fmla="*/ 46 w 186"/>
                <a:gd name="T119" fmla="*/ 156 h 31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88" name="Freeform 326"/>
            <p:cNvSpPr>
              <a:spLocks/>
            </p:cNvSpPr>
            <p:nvPr/>
          </p:nvSpPr>
          <p:spPr bwMode="auto">
            <a:xfrm>
              <a:off x="4048" y="2016"/>
              <a:ext cx="223" cy="263"/>
            </a:xfrm>
            <a:custGeom>
              <a:avLst/>
              <a:gdLst>
                <a:gd name="T0" fmla="*/ 132 w 253"/>
                <a:gd name="T1" fmla="*/ 4 h 299"/>
                <a:gd name="T2" fmla="*/ 127 w 253"/>
                <a:gd name="T3" fmla="*/ 12 h 299"/>
                <a:gd name="T4" fmla="*/ 120 w 253"/>
                <a:gd name="T5" fmla="*/ 24 h 299"/>
                <a:gd name="T6" fmla="*/ 115 w 253"/>
                <a:gd name="T7" fmla="*/ 33 h 299"/>
                <a:gd name="T8" fmla="*/ 111 w 253"/>
                <a:gd name="T9" fmla="*/ 40 h 299"/>
                <a:gd name="T10" fmla="*/ 106 w 253"/>
                <a:gd name="T11" fmla="*/ 48 h 299"/>
                <a:gd name="T12" fmla="*/ 100 w 253"/>
                <a:gd name="T13" fmla="*/ 60 h 299"/>
                <a:gd name="T14" fmla="*/ 95 w 253"/>
                <a:gd name="T15" fmla="*/ 68 h 299"/>
                <a:gd name="T16" fmla="*/ 96 w 253"/>
                <a:gd name="T17" fmla="*/ 76 h 299"/>
                <a:gd name="T18" fmla="*/ 101 w 253"/>
                <a:gd name="T19" fmla="*/ 85 h 299"/>
                <a:gd name="T20" fmla="*/ 101 w 253"/>
                <a:gd name="T21" fmla="*/ 95 h 299"/>
                <a:gd name="T22" fmla="*/ 101 w 253"/>
                <a:gd name="T23" fmla="*/ 92 h 299"/>
                <a:gd name="T24" fmla="*/ 97 w 253"/>
                <a:gd name="T25" fmla="*/ 86 h 299"/>
                <a:gd name="T26" fmla="*/ 91 w 253"/>
                <a:gd name="T27" fmla="*/ 81 h 299"/>
                <a:gd name="T28" fmla="*/ 84 w 253"/>
                <a:gd name="T29" fmla="*/ 84 h 299"/>
                <a:gd name="T30" fmla="*/ 73 w 253"/>
                <a:gd name="T31" fmla="*/ 93 h 299"/>
                <a:gd name="T32" fmla="*/ 63 w 253"/>
                <a:gd name="T33" fmla="*/ 103 h 299"/>
                <a:gd name="T34" fmla="*/ 56 w 253"/>
                <a:gd name="T35" fmla="*/ 112 h 299"/>
                <a:gd name="T36" fmla="*/ 54 w 253"/>
                <a:gd name="T37" fmla="*/ 120 h 299"/>
                <a:gd name="T38" fmla="*/ 56 w 253"/>
                <a:gd name="T39" fmla="*/ 139 h 299"/>
                <a:gd name="T40" fmla="*/ 62 w 253"/>
                <a:gd name="T41" fmla="*/ 151 h 299"/>
                <a:gd name="T42" fmla="*/ 63 w 253"/>
                <a:gd name="T43" fmla="*/ 156 h 299"/>
                <a:gd name="T44" fmla="*/ 56 w 253"/>
                <a:gd name="T45" fmla="*/ 147 h 299"/>
                <a:gd name="T46" fmla="*/ 49 w 253"/>
                <a:gd name="T47" fmla="*/ 126 h 299"/>
                <a:gd name="T48" fmla="*/ 46 w 253"/>
                <a:gd name="T49" fmla="*/ 123 h 299"/>
                <a:gd name="T50" fmla="*/ 38 w 253"/>
                <a:gd name="T51" fmla="*/ 135 h 299"/>
                <a:gd name="T52" fmla="*/ 30 w 253"/>
                <a:gd name="T53" fmla="*/ 146 h 299"/>
                <a:gd name="T54" fmla="*/ 23 w 253"/>
                <a:gd name="T55" fmla="*/ 156 h 299"/>
                <a:gd name="T56" fmla="*/ 16 w 253"/>
                <a:gd name="T57" fmla="*/ 157 h 299"/>
                <a:gd name="T58" fmla="*/ 17 w 253"/>
                <a:gd name="T59" fmla="*/ 156 h 299"/>
                <a:gd name="T60" fmla="*/ 20 w 253"/>
                <a:gd name="T61" fmla="*/ 150 h 299"/>
                <a:gd name="T62" fmla="*/ 28 w 253"/>
                <a:gd name="T63" fmla="*/ 138 h 299"/>
                <a:gd name="T64" fmla="*/ 36 w 253"/>
                <a:gd name="T65" fmla="*/ 125 h 299"/>
                <a:gd name="T66" fmla="*/ 43 w 253"/>
                <a:gd name="T67" fmla="*/ 115 h 299"/>
                <a:gd name="T68" fmla="*/ 40 w 253"/>
                <a:gd name="T69" fmla="*/ 113 h 299"/>
                <a:gd name="T70" fmla="*/ 29 w 253"/>
                <a:gd name="T71" fmla="*/ 116 h 299"/>
                <a:gd name="T72" fmla="*/ 19 w 253"/>
                <a:gd name="T73" fmla="*/ 117 h 299"/>
                <a:gd name="T74" fmla="*/ 11 w 253"/>
                <a:gd name="T75" fmla="*/ 121 h 299"/>
                <a:gd name="T76" fmla="*/ 4 w 253"/>
                <a:gd name="T77" fmla="*/ 125 h 299"/>
                <a:gd name="T78" fmla="*/ 0 w 253"/>
                <a:gd name="T79" fmla="*/ 123 h 299"/>
                <a:gd name="T80" fmla="*/ 7 w 253"/>
                <a:gd name="T81" fmla="*/ 118 h 299"/>
                <a:gd name="T82" fmla="*/ 19 w 253"/>
                <a:gd name="T83" fmla="*/ 113 h 299"/>
                <a:gd name="T84" fmla="*/ 33 w 253"/>
                <a:gd name="T85" fmla="*/ 106 h 299"/>
                <a:gd name="T86" fmla="*/ 45 w 253"/>
                <a:gd name="T87" fmla="*/ 105 h 299"/>
                <a:gd name="T88" fmla="*/ 52 w 253"/>
                <a:gd name="T89" fmla="*/ 103 h 299"/>
                <a:gd name="T90" fmla="*/ 59 w 253"/>
                <a:gd name="T91" fmla="*/ 99 h 299"/>
                <a:gd name="T92" fmla="*/ 65 w 253"/>
                <a:gd name="T93" fmla="*/ 92 h 299"/>
                <a:gd name="T94" fmla="*/ 69 w 253"/>
                <a:gd name="T95" fmla="*/ 86 h 299"/>
                <a:gd name="T96" fmla="*/ 69 w 253"/>
                <a:gd name="T97" fmla="*/ 82 h 299"/>
                <a:gd name="T98" fmla="*/ 63 w 253"/>
                <a:gd name="T99" fmla="*/ 80 h 299"/>
                <a:gd name="T100" fmla="*/ 65 w 253"/>
                <a:gd name="T101" fmla="*/ 77 h 299"/>
                <a:gd name="T102" fmla="*/ 71 w 253"/>
                <a:gd name="T103" fmla="*/ 74 h 299"/>
                <a:gd name="T104" fmla="*/ 75 w 253"/>
                <a:gd name="T105" fmla="*/ 73 h 299"/>
                <a:gd name="T106" fmla="*/ 78 w 253"/>
                <a:gd name="T107" fmla="*/ 74 h 299"/>
                <a:gd name="T108" fmla="*/ 81 w 253"/>
                <a:gd name="T109" fmla="*/ 70 h 299"/>
                <a:gd name="T110" fmla="*/ 91 w 253"/>
                <a:gd name="T111" fmla="*/ 55 h 299"/>
                <a:gd name="T112" fmla="*/ 101 w 253"/>
                <a:gd name="T113" fmla="*/ 37 h 299"/>
                <a:gd name="T114" fmla="*/ 109 w 253"/>
                <a:gd name="T115" fmla="*/ 21 h 299"/>
                <a:gd name="T116" fmla="*/ 113 w 253"/>
                <a:gd name="T117" fmla="*/ 12 h 299"/>
                <a:gd name="T118" fmla="*/ 117 w 253"/>
                <a:gd name="T119" fmla="*/ 5 h 299"/>
                <a:gd name="T120" fmla="*/ 123 w 253"/>
                <a:gd name="T121" fmla="*/ 3 h 299"/>
                <a:gd name="T122" fmla="*/ 132 w 253"/>
                <a:gd name="T123" fmla="*/ 0 h 29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89" name="Freeform 327"/>
            <p:cNvSpPr>
              <a:spLocks/>
            </p:cNvSpPr>
            <p:nvPr/>
          </p:nvSpPr>
          <p:spPr bwMode="auto">
            <a:xfrm>
              <a:off x="4459" y="1656"/>
              <a:ext cx="128" cy="214"/>
            </a:xfrm>
            <a:custGeom>
              <a:avLst/>
              <a:gdLst>
                <a:gd name="T0" fmla="*/ 20 w 146"/>
                <a:gd name="T1" fmla="*/ 119 h 244"/>
                <a:gd name="T2" fmla="*/ 30 w 146"/>
                <a:gd name="T3" fmla="*/ 106 h 244"/>
                <a:gd name="T4" fmla="*/ 35 w 146"/>
                <a:gd name="T5" fmla="*/ 102 h 244"/>
                <a:gd name="T6" fmla="*/ 47 w 146"/>
                <a:gd name="T7" fmla="*/ 98 h 244"/>
                <a:gd name="T8" fmla="*/ 60 w 146"/>
                <a:gd name="T9" fmla="*/ 94 h 244"/>
                <a:gd name="T10" fmla="*/ 70 w 146"/>
                <a:gd name="T11" fmla="*/ 89 h 244"/>
                <a:gd name="T12" fmla="*/ 74 w 146"/>
                <a:gd name="T13" fmla="*/ 84 h 244"/>
                <a:gd name="T14" fmla="*/ 73 w 146"/>
                <a:gd name="T15" fmla="*/ 82 h 244"/>
                <a:gd name="T16" fmla="*/ 68 w 146"/>
                <a:gd name="T17" fmla="*/ 84 h 244"/>
                <a:gd name="T18" fmla="*/ 60 w 146"/>
                <a:gd name="T19" fmla="*/ 89 h 244"/>
                <a:gd name="T20" fmla="*/ 47 w 146"/>
                <a:gd name="T21" fmla="*/ 93 h 244"/>
                <a:gd name="T22" fmla="*/ 38 w 146"/>
                <a:gd name="T23" fmla="*/ 96 h 244"/>
                <a:gd name="T24" fmla="*/ 36 w 146"/>
                <a:gd name="T25" fmla="*/ 90 h 244"/>
                <a:gd name="T26" fmla="*/ 43 w 146"/>
                <a:gd name="T27" fmla="*/ 74 h 244"/>
                <a:gd name="T28" fmla="*/ 47 w 146"/>
                <a:gd name="T29" fmla="*/ 66 h 244"/>
                <a:gd name="T30" fmla="*/ 57 w 146"/>
                <a:gd name="T31" fmla="*/ 60 h 244"/>
                <a:gd name="T32" fmla="*/ 66 w 146"/>
                <a:gd name="T33" fmla="*/ 50 h 244"/>
                <a:gd name="T34" fmla="*/ 74 w 146"/>
                <a:gd name="T35" fmla="*/ 44 h 244"/>
                <a:gd name="T36" fmla="*/ 75 w 146"/>
                <a:gd name="T37" fmla="*/ 39 h 244"/>
                <a:gd name="T38" fmla="*/ 74 w 146"/>
                <a:gd name="T39" fmla="*/ 36 h 244"/>
                <a:gd name="T40" fmla="*/ 69 w 146"/>
                <a:gd name="T41" fmla="*/ 41 h 244"/>
                <a:gd name="T42" fmla="*/ 63 w 146"/>
                <a:gd name="T43" fmla="*/ 47 h 244"/>
                <a:gd name="T44" fmla="*/ 55 w 146"/>
                <a:gd name="T45" fmla="*/ 53 h 244"/>
                <a:gd name="T46" fmla="*/ 46 w 146"/>
                <a:gd name="T47" fmla="*/ 58 h 244"/>
                <a:gd name="T48" fmla="*/ 46 w 146"/>
                <a:gd name="T49" fmla="*/ 48 h 244"/>
                <a:gd name="T50" fmla="*/ 46 w 146"/>
                <a:gd name="T51" fmla="*/ 14 h 244"/>
                <a:gd name="T52" fmla="*/ 46 w 146"/>
                <a:gd name="T53" fmla="*/ 1 h 244"/>
                <a:gd name="T54" fmla="*/ 45 w 146"/>
                <a:gd name="T55" fmla="*/ 2 h 244"/>
                <a:gd name="T56" fmla="*/ 41 w 146"/>
                <a:gd name="T57" fmla="*/ 17 h 244"/>
                <a:gd name="T58" fmla="*/ 40 w 146"/>
                <a:gd name="T59" fmla="*/ 54 h 244"/>
                <a:gd name="T60" fmla="*/ 35 w 146"/>
                <a:gd name="T61" fmla="*/ 66 h 244"/>
                <a:gd name="T62" fmla="*/ 34 w 146"/>
                <a:gd name="T63" fmla="*/ 64 h 244"/>
                <a:gd name="T64" fmla="*/ 32 w 146"/>
                <a:gd name="T65" fmla="*/ 58 h 244"/>
                <a:gd name="T66" fmla="*/ 28 w 146"/>
                <a:gd name="T67" fmla="*/ 48 h 244"/>
                <a:gd name="T68" fmla="*/ 21 w 146"/>
                <a:gd name="T69" fmla="*/ 38 h 244"/>
                <a:gd name="T70" fmla="*/ 14 w 146"/>
                <a:gd name="T71" fmla="*/ 30 h 244"/>
                <a:gd name="T72" fmla="*/ 9 w 146"/>
                <a:gd name="T73" fmla="*/ 28 h 244"/>
                <a:gd name="T74" fmla="*/ 12 w 146"/>
                <a:gd name="T75" fmla="*/ 33 h 244"/>
                <a:gd name="T76" fmla="*/ 19 w 146"/>
                <a:gd name="T77" fmla="*/ 45 h 244"/>
                <a:gd name="T78" fmla="*/ 28 w 146"/>
                <a:gd name="T79" fmla="*/ 61 h 244"/>
                <a:gd name="T80" fmla="*/ 31 w 146"/>
                <a:gd name="T81" fmla="*/ 75 h 244"/>
                <a:gd name="T82" fmla="*/ 28 w 146"/>
                <a:gd name="T83" fmla="*/ 89 h 244"/>
                <a:gd name="T84" fmla="*/ 25 w 146"/>
                <a:gd name="T85" fmla="*/ 96 h 244"/>
                <a:gd name="T86" fmla="*/ 22 w 146"/>
                <a:gd name="T87" fmla="*/ 93 h 244"/>
                <a:gd name="T88" fmla="*/ 18 w 146"/>
                <a:gd name="T89" fmla="*/ 88 h 244"/>
                <a:gd name="T90" fmla="*/ 13 w 146"/>
                <a:gd name="T91" fmla="*/ 82 h 244"/>
                <a:gd name="T92" fmla="*/ 8 w 146"/>
                <a:gd name="T93" fmla="*/ 75 h 244"/>
                <a:gd name="T94" fmla="*/ 3 w 146"/>
                <a:gd name="T95" fmla="*/ 69 h 244"/>
                <a:gd name="T96" fmla="*/ 0 w 146"/>
                <a:gd name="T97" fmla="*/ 68 h 244"/>
                <a:gd name="T98" fmla="*/ 4 w 146"/>
                <a:gd name="T99" fmla="*/ 75 h 244"/>
                <a:gd name="T100" fmla="*/ 10 w 146"/>
                <a:gd name="T101" fmla="*/ 84 h 244"/>
                <a:gd name="T102" fmla="*/ 17 w 146"/>
                <a:gd name="T103" fmla="*/ 95 h 244"/>
                <a:gd name="T104" fmla="*/ 18 w 146"/>
                <a:gd name="T105" fmla="*/ 101 h 244"/>
                <a:gd name="T106" fmla="*/ 17 w 146"/>
                <a:gd name="T107" fmla="*/ 114 h 244"/>
                <a:gd name="T108" fmla="*/ 12 w 146"/>
                <a:gd name="T109" fmla="*/ 124 h 244"/>
                <a:gd name="T110" fmla="*/ 14 w 146"/>
                <a:gd name="T111" fmla="*/ 127 h 24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90" name="Freeform 328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133 w 279"/>
                <a:gd name="T1" fmla="*/ 106 h 227"/>
                <a:gd name="T2" fmla="*/ 126 w 279"/>
                <a:gd name="T3" fmla="*/ 101 h 227"/>
                <a:gd name="T4" fmla="*/ 118 w 279"/>
                <a:gd name="T5" fmla="*/ 97 h 227"/>
                <a:gd name="T6" fmla="*/ 110 w 279"/>
                <a:gd name="T7" fmla="*/ 91 h 227"/>
                <a:gd name="T8" fmla="*/ 113 w 279"/>
                <a:gd name="T9" fmla="*/ 66 h 227"/>
                <a:gd name="T10" fmla="*/ 111 w 279"/>
                <a:gd name="T11" fmla="*/ 44 h 227"/>
                <a:gd name="T12" fmla="*/ 110 w 279"/>
                <a:gd name="T13" fmla="*/ 51 h 227"/>
                <a:gd name="T14" fmla="*/ 105 w 279"/>
                <a:gd name="T15" fmla="*/ 80 h 227"/>
                <a:gd name="T16" fmla="*/ 98 w 279"/>
                <a:gd name="T17" fmla="*/ 83 h 227"/>
                <a:gd name="T18" fmla="*/ 87 w 279"/>
                <a:gd name="T19" fmla="*/ 70 h 227"/>
                <a:gd name="T20" fmla="*/ 79 w 279"/>
                <a:gd name="T21" fmla="*/ 63 h 227"/>
                <a:gd name="T22" fmla="*/ 76 w 279"/>
                <a:gd name="T23" fmla="*/ 14 h 227"/>
                <a:gd name="T24" fmla="*/ 69 w 279"/>
                <a:gd name="T25" fmla="*/ 3 h 227"/>
                <a:gd name="T26" fmla="*/ 72 w 279"/>
                <a:gd name="T27" fmla="*/ 21 h 227"/>
                <a:gd name="T28" fmla="*/ 72 w 279"/>
                <a:gd name="T29" fmla="*/ 57 h 227"/>
                <a:gd name="T30" fmla="*/ 48 w 279"/>
                <a:gd name="T31" fmla="*/ 39 h 227"/>
                <a:gd name="T32" fmla="*/ 18 w 279"/>
                <a:gd name="T33" fmla="*/ 18 h 227"/>
                <a:gd name="T34" fmla="*/ 7 w 279"/>
                <a:gd name="T35" fmla="*/ 9 h 227"/>
                <a:gd name="T36" fmla="*/ 10 w 279"/>
                <a:gd name="T37" fmla="*/ 16 h 227"/>
                <a:gd name="T38" fmla="*/ 29 w 279"/>
                <a:gd name="T39" fmla="*/ 33 h 227"/>
                <a:gd name="T40" fmla="*/ 56 w 279"/>
                <a:gd name="T41" fmla="*/ 53 h 227"/>
                <a:gd name="T42" fmla="*/ 72 w 279"/>
                <a:gd name="T43" fmla="*/ 64 h 227"/>
                <a:gd name="T44" fmla="*/ 61 w 279"/>
                <a:gd name="T45" fmla="*/ 65 h 227"/>
                <a:gd name="T46" fmla="*/ 41 w 279"/>
                <a:gd name="T47" fmla="*/ 67 h 227"/>
                <a:gd name="T48" fmla="*/ 16 w 279"/>
                <a:gd name="T49" fmla="*/ 65 h 227"/>
                <a:gd name="T50" fmla="*/ 0 w 279"/>
                <a:gd name="T51" fmla="*/ 57 h 227"/>
                <a:gd name="T52" fmla="*/ 6 w 279"/>
                <a:gd name="T53" fmla="*/ 65 h 227"/>
                <a:gd name="T54" fmla="*/ 26 w 279"/>
                <a:gd name="T55" fmla="*/ 70 h 227"/>
                <a:gd name="T56" fmla="*/ 56 w 279"/>
                <a:gd name="T57" fmla="*/ 72 h 227"/>
                <a:gd name="T58" fmla="*/ 71 w 279"/>
                <a:gd name="T59" fmla="*/ 73 h 227"/>
                <a:gd name="T60" fmla="*/ 83 w 279"/>
                <a:gd name="T61" fmla="*/ 82 h 227"/>
                <a:gd name="T62" fmla="*/ 91 w 279"/>
                <a:gd name="T63" fmla="*/ 92 h 227"/>
                <a:gd name="T64" fmla="*/ 84 w 279"/>
                <a:gd name="T65" fmla="*/ 98 h 227"/>
                <a:gd name="T66" fmla="*/ 64 w 279"/>
                <a:gd name="T67" fmla="*/ 106 h 227"/>
                <a:gd name="T68" fmla="*/ 50 w 279"/>
                <a:gd name="T69" fmla="*/ 111 h 227"/>
                <a:gd name="T70" fmla="*/ 50 w 279"/>
                <a:gd name="T71" fmla="*/ 113 h 227"/>
                <a:gd name="T72" fmla="*/ 67 w 279"/>
                <a:gd name="T73" fmla="*/ 111 h 227"/>
                <a:gd name="T74" fmla="*/ 86 w 279"/>
                <a:gd name="T75" fmla="*/ 105 h 227"/>
                <a:gd name="T76" fmla="*/ 99 w 279"/>
                <a:gd name="T77" fmla="*/ 99 h 227"/>
                <a:gd name="T78" fmla="*/ 110 w 279"/>
                <a:gd name="T79" fmla="*/ 99 h 227"/>
                <a:gd name="T80" fmla="*/ 120 w 279"/>
                <a:gd name="T81" fmla="*/ 106 h 227"/>
                <a:gd name="T82" fmla="*/ 132 w 279"/>
                <a:gd name="T83" fmla="*/ 113 h 227"/>
                <a:gd name="T84" fmla="*/ 140 w 279"/>
                <a:gd name="T85" fmla="*/ 115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221" name="Group 6"/>
          <p:cNvGrpSpPr>
            <a:grpSpLocks/>
          </p:cNvGrpSpPr>
          <p:nvPr/>
        </p:nvGrpSpPr>
        <p:grpSpPr bwMode="auto">
          <a:xfrm rot="5400000">
            <a:off x="-190500" y="4076700"/>
            <a:ext cx="2971800" cy="3048000"/>
            <a:chOff x="2640" y="432"/>
            <a:chExt cx="2208" cy="2024"/>
          </a:xfrm>
        </p:grpSpPr>
        <p:sp>
          <p:nvSpPr>
            <p:cNvPr id="9546" name="AutoShape 7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7" name="Freeform 8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59 h 123"/>
                <a:gd name="T2" fmla="*/ 4 w 310"/>
                <a:gd name="T3" fmla="*/ 62 h 123"/>
                <a:gd name="T4" fmla="*/ 7 w 310"/>
                <a:gd name="T5" fmla="*/ 64 h 123"/>
                <a:gd name="T6" fmla="*/ 14 w 310"/>
                <a:gd name="T7" fmla="*/ 65 h 123"/>
                <a:gd name="T8" fmla="*/ 23 w 310"/>
                <a:gd name="T9" fmla="*/ 66 h 123"/>
                <a:gd name="T10" fmla="*/ 36 w 310"/>
                <a:gd name="T11" fmla="*/ 66 h 123"/>
                <a:gd name="T12" fmla="*/ 49 w 310"/>
                <a:gd name="T13" fmla="*/ 66 h 123"/>
                <a:gd name="T14" fmla="*/ 65 w 310"/>
                <a:gd name="T15" fmla="*/ 67 h 123"/>
                <a:gd name="T16" fmla="*/ 80 w 310"/>
                <a:gd name="T17" fmla="*/ 67 h 123"/>
                <a:gd name="T18" fmla="*/ 97 w 310"/>
                <a:gd name="T19" fmla="*/ 67 h 123"/>
                <a:gd name="T20" fmla="*/ 113 w 310"/>
                <a:gd name="T21" fmla="*/ 66 h 123"/>
                <a:gd name="T22" fmla="*/ 125 w 310"/>
                <a:gd name="T23" fmla="*/ 66 h 123"/>
                <a:gd name="T24" fmla="*/ 138 w 310"/>
                <a:gd name="T25" fmla="*/ 66 h 123"/>
                <a:gd name="T26" fmla="*/ 147 w 310"/>
                <a:gd name="T27" fmla="*/ 65 h 123"/>
                <a:gd name="T28" fmla="*/ 154 w 310"/>
                <a:gd name="T29" fmla="*/ 64 h 123"/>
                <a:gd name="T30" fmla="*/ 160 w 310"/>
                <a:gd name="T31" fmla="*/ 62 h 123"/>
                <a:gd name="T32" fmla="*/ 161 w 310"/>
                <a:gd name="T33" fmla="*/ 59 h 123"/>
                <a:gd name="T34" fmla="*/ 147 w 310"/>
                <a:gd name="T35" fmla="*/ 58 h 123"/>
                <a:gd name="T36" fmla="*/ 134 w 310"/>
                <a:gd name="T37" fmla="*/ 52 h 123"/>
                <a:gd name="T38" fmla="*/ 124 w 310"/>
                <a:gd name="T39" fmla="*/ 45 h 123"/>
                <a:gd name="T40" fmla="*/ 116 w 310"/>
                <a:gd name="T41" fmla="*/ 35 h 123"/>
                <a:gd name="T42" fmla="*/ 109 w 310"/>
                <a:gd name="T43" fmla="*/ 24 h 123"/>
                <a:gd name="T44" fmla="*/ 102 w 310"/>
                <a:gd name="T45" fmla="*/ 14 h 123"/>
                <a:gd name="T46" fmla="*/ 98 w 310"/>
                <a:gd name="T47" fmla="*/ 6 h 123"/>
                <a:gd name="T48" fmla="*/ 97 w 310"/>
                <a:gd name="T49" fmla="*/ 0 h 123"/>
                <a:gd name="T50" fmla="*/ 66 w 310"/>
                <a:gd name="T51" fmla="*/ 0 h 123"/>
                <a:gd name="T52" fmla="*/ 62 w 310"/>
                <a:gd name="T53" fmla="*/ 6 h 123"/>
                <a:gd name="T54" fmla="*/ 59 w 310"/>
                <a:gd name="T55" fmla="*/ 14 h 123"/>
                <a:gd name="T56" fmla="*/ 54 w 310"/>
                <a:gd name="T57" fmla="*/ 24 h 123"/>
                <a:gd name="T58" fmla="*/ 47 w 310"/>
                <a:gd name="T59" fmla="*/ 35 h 123"/>
                <a:gd name="T60" fmla="*/ 37 w 310"/>
                <a:gd name="T61" fmla="*/ 45 h 123"/>
                <a:gd name="T62" fmla="*/ 27 w 310"/>
                <a:gd name="T63" fmla="*/ 52 h 123"/>
                <a:gd name="T64" fmla="*/ 15 w 310"/>
                <a:gd name="T65" fmla="*/ 58 h 123"/>
                <a:gd name="T66" fmla="*/ 0 w 310"/>
                <a:gd name="T67" fmla="*/ 59 h 1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8" name="Freeform 9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48 w 112"/>
                <a:gd name="T1" fmla="*/ 157 h 302"/>
                <a:gd name="T2" fmla="*/ 47 w 112"/>
                <a:gd name="T3" fmla="*/ 157 h 302"/>
                <a:gd name="T4" fmla="*/ 46 w 112"/>
                <a:gd name="T5" fmla="*/ 155 h 302"/>
                <a:gd name="T6" fmla="*/ 44 w 112"/>
                <a:gd name="T7" fmla="*/ 154 h 302"/>
                <a:gd name="T8" fmla="*/ 44 w 112"/>
                <a:gd name="T9" fmla="*/ 154 h 302"/>
                <a:gd name="T10" fmla="*/ 52 w 112"/>
                <a:gd name="T11" fmla="*/ 129 h 302"/>
                <a:gd name="T12" fmla="*/ 54 w 112"/>
                <a:gd name="T13" fmla="*/ 105 h 302"/>
                <a:gd name="T14" fmla="*/ 50 w 112"/>
                <a:gd name="T15" fmla="*/ 83 h 302"/>
                <a:gd name="T16" fmla="*/ 42 w 112"/>
                <a:gd name="T17" fmla="*/ 62 h 302"/>
                <a:gd name="T18" fmla="*/ 33 w 112"/>
                <a:gd name="T19" fmla="*/ 44 h 302"/>
                <a:gd name="T20" fmla="*/ 21 w 112"/>
                <a:gd name="T21" fmla="*/ 27 h 302"/>
                <a:gd name="T22" fmla="*/ 10 w 112"/>
                <a:gd name="T23" fmla="*/ 12 h 302"/>
                <a:gd name="T24" fmla="*/ 0 w 112"/>
                <a:gd name="T25" fmla="*/ 0 h 302"/>
                <a:gd name="T26" fmla="*/ 12 w 112"/>
                <a:gd name="T27" fmla="*/ 7 h 302"/>
                <a:gd name="T28" fmla="*/ 26 w 112"/>
                <a:gd name="T29" fmla="*/ 20 h 302"/>
                <a:gd name="T30" fmla="*/ 39 w 112"/>
                <a:gd name="T31" fmla="*/ 41 h 302"/>
                <a:gd name="T32" fmla="*/ 50 w 112"/>
                <a:gd name="T33" fmla="*/ 63 h 302"/>
                <a:gd name="T34" fmla="*/ 57 w 112"/>
                <a:gd name="T35" fmla="*/ 90 h 302"/>
                <a:gd name="T36" fmla="*/ 61 w 112"/>
                <a:gd name="T37" fmla="*/ 113 h 302"/>
                <a:gd name="T38" fmla="*/ 57 w 112"/>
                <a:gd name="T39" fmla="*/ 138 h 302"/>
                <a:gd name="T40" fmla="*/ 48 w 112"/>
                <a:gd name="T41" fmla="*/ 157 h 3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9" name="Freeform 10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3 w 101"/>
                <a:gd name="T3" fmla="*/ 0 h 23"/>
                <a:gd name="T4" fmla="*/ 6 w 101"/>
                <a:gd name="T5" fmla="*/ 0 h 23"/>
                <a:gd name="T6" fmla="*/ 12 w 101"/>
                <a:gd name="T7" fmla="*/ 0 h 23"/>
                <a:gd name="T8" fmla="*/ 20 w 101"/>
                <a:gd name="T9" fmla="*/ 1 h 23"/>
                <a:gd name="T10" fmla="*/ 28 w 101"/>
                <a:gd name="T11" fmla="*/ 3 h 23"/>
                <a:gd name="T12" fmla="*/ 34 w 101"/>
                <a:gd name="T13" fmla="*/ 3 h 23"/>
                <a:gd name="T14" fmla="*/ 42 w 101"/>
                <a:gd name="T15" fmla="*/ 8 h 23"/>
                <a:gd name="T16" fmla="*/ 48 w 101"/>
                <a:gd name="T17" fmla="*/ 11 h 23"/>
                <a:gd name="T18" fmla="*/ 42 w 101"/>
                <a:gd name="T19" fmla="*/ 10 h 23"/>
                <a:gd name="T20" fmla="*/ 35 w 101"/>
                <a:gd name="T21" fmla="*/ 9 h 23"/>
                <a:gd name="T22" fmla="*/ 28 w 101"/>
                <a:gd name="T23" fmla="*/ 8 h 23"/>
                <a:gd name="T24" fmla="*/ 20 w 101"/>
                <a:gd name="T25" fmla="*/ 7 h 23"/>
                <a:gd name="T26" fmla="*/ 12 w 101"/>
                <a:gd name="T27" fmla="*/ 6 h 23"/>
                <a:gd name="T28" fmla="*/ 6 w 101"/>
                <a:gd name="T29" fmla="*/ 3 h 23"/>
                <a:gd name="T30" fmla="*/ 3 w 101"/>
                <a:gd name="T31" fmla="*/ 3 h 23"/>
                <a:gd name="T32" fmla="*/ 0 w 101"/>
                <a:gd name="T33" fmla="*/ 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50" name="Freeform 11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4 w 120"/>
                <a:gd name="T3" fmla="*/ 1 h 31"/>
                <a:gd name="T4" fmla="*/ 8 w 120"/>
                <a:gd name="T5" fmla="*/ 0 h 31"/>
                <a:gd name="T6" fmla="*/ 16 w 120"/>
                <a:gd name="T7" fmla="*/ 1 h 31"/>
                <a:gd name="T8" fmla="*/ 26 w 120"/>
                <a:gd name="T9" fmla="*/ 3 h 31"/>
                <a:gd name="T10" fmla="*/ 35 w 120"/>
                <a:gd name="T11" fmla="*/ 4 h 31"/>
                <a:gd name="T12" fmla="*/ 46 w 120"/>
                <a:gd name="T13" fmla="*/ 7 h 31"/>
                <a:gd name="T14" fmla="*/ 55 w 120"/>
                <a:gd name="T15" fmla="*/ 9 h 31"/>
                <a:gd name="T16" fmla="*/ 62 w 120"/>
                <a:gd name="T17" fmla="*/ 13 h 31"/>
                <a:gd name="T18" fmla="*/ 57 w 120"/>
                <a:gd name="T19" fmla="*/ 11 h 31"/>
                <a:gd name="T20" fmla="*/ 48 w 120"/>
                <a:gd name="T21" fmla="*/ 11 h 31"/>
                <a:gd name="T22" fmla="*/ 39 w 120"/>
                <a:gd name="T23" fmla="*/ 9 h 31"/>
                <a:gd name="T24" fmla="*/ 28 w 120"/>
                <a:gd name="T25" fmla="*/ 8 h 31"/>
                <a:gd name="T26" fmla="*/ 17 w 120"/>
                <a:gd name="T27" fmla="*/ 7 h 31"/>
                <a:gd name="T28" fmla="*/ 9 w 120"/>
                <a:gd name="T29" fmla="*/ 5 h 31"/>
                <a:gd name="T30" fmla="*/ 4 w 120"/>
                <a:gd name="T31" fmla="*/ 3 h 31"/>
                <a:gd name="T32" fmla="*/ 0 w 120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51" name="Freeform 12"/>
            <p:cNvSpPr>
              <a:spLocks/>
            </p:cNvSpPr>
            <p:nvPr/>
          </p:nvSpPr>
          <p:spPr bwMode="auto">
            <a:xfrm>
              <a:off x="4327" y="1118"/>
              <a:ext cx="109" cy="21"/>
            </a:xfrm>
            <a:custGeom>
              <a:avLst/>
              <a:gdLst>
                <a:gd name="T0" fmla="*/ 0 w 124"/>
                <a:gd name="T1" fmla="*/ 3 h 25"/>
                <a:gd name="T2" fmla="*/ 4 w 124"/>
                <a:gd name="T3" fmla="*/ 2 h 25"/>
                <a:gd name="T4" fmla="*/ 9 w 124"/>
                <a:gd name="T5" fmla="*/ 0 h 25"/>
                <a:gd name="T6" fmla="*/ 18 w 124"/>
                <a:gd name="T7" fmla="*/ 0 h 25"/>
                <a:gd name="T8" fmla="*/ 29 w 124"/>
                <a:gd name="T9" fmla="*/ 3 h 25"/>
                <a:gd name="T10" fmla="*/ 40 w 124"/>
                <a:gd name="T11" fmla="*/ 3 h 25"/>
                <a:gd name="T12" fmla="*/ 51 w 124"/>
                <a:gd name="T13" fmla="*/ 5 h 25"/>
                <a:gd name="T14" fmla="*/ 59 w 124"/>
                <a:gd name="T15" fmla="*/ 7 h 25"/>
                <a:gd name="T16" fmla="*/ 65 w 124"/>
                <a:gd name="T17" fmla="*/ 11 h 25"/>
                <a:gd name="T18" fmla="*/ 61 w 124"/>
                <a:gd name="T19" fmla="*/ 9 h 25"/>
                <a:gd name="T20" fmla="*/ 52 w 124"/>
                <a:gd name="T21" fmla="*/ 9 h 25"/>
                <a:gd name="T22" fmla="*/ 41 w 124"/>
                <a:gd name="T23" fmla="*/ 8 h 25"/>
                <a:gd name="T24" fmla="*/ 29 w 124"/>
                <a:gd name="T25" fmla="*/ 8 h 25"/>
                <a:gd name="T26" fmla="*/ 19 w 124"/>
                <a:gd name="T27" fmla="*/ 6 h 25"/>
                <a:gd name="T28" fmla="*/ 9 w 124"/>
                <a:gd name="T29" fmla="*/ 5 h 25"/>
                <a:gd name="T30" fmla="*/ 4 w 124"/>
                <a:gd name="T31" fmla="*/ 3 h 25"/>
                <a:gd name="T32" fmla="*/ 0 w 124"/>
                <a:gd name="T33" fmla="*/ 3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52" name="Freeform 13"/>
            <p:cNvSpPr>
              <a:spLocks/>
            </p:cNvSpPr>
            <p:nvPr/>
          </p:nvSpPr>
          <p:spPr bwMode="auto">
            <a:xfrm>
              <a:off x="4345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8 w 112"/>
                <a:gd name="T5" fmla="*/ 0 h 19"/>
                <a:gd name="T6" fmla="*/ 17 w 112"/>
                <a:gd name="T7" fmla="*/ 0 h 19"/>
                <a:gd name="T8" fmla="*/ 26 w 112"/>
                <a:gd name="T9" fmla="*/ 2 h 19"/>
                <a:gd name="T10" fmla="*/ 36 w 112"/>
                <a:gd name="T11" fmla="*/ 4 h 19"/>
                <a:gd name="T12" fmla="*/ 46 w 112"/>
                <a:gd name="T13" fmla="*/ 8 h 19"/>
                <a:gd name="T14" fmla="*/ 53 w 112"/>
                <a:gd name="T15" fmla="*/ 9 h 19"/>
                <a:gd name="T16" fmla="*/ 58 w 112"/>
                <a:gd name="T17" fmla="*/ 14 h 19"/>
                <a:gd name="T18" fmla="*/ 53 w 112"/>
                <a:gd name="T19" fmla="*/ 13 h 19"/>
                <a:gd name="T20" fmla="*/ 46 w 112"/>
                <a:gd name="T21" fmla="*/ 12 h 19"/>
                <a:gd name="T22" fmla="*/ 35 w 112"/>
                <a:gd name="T23" fmla="*/ 11 h 19"/>
                <a:gd name="T24" fmla="*/ 25 w 112"/>
                <a:gd name="T25" fmla="*/ 10 h 19"/>
                <a:gd name="T26" fmla="*/ 16 w 112"/>
                <a:gd name="T27" fmla="*/ 9 h 19"/>
                <a:gd name="T28" fmla="*/ 8 w 112"/>
                <a:gd name="T29" fmla="*/ 9 h 19"/>
                <a:gd name="T30" fmla="*/ 4 w 112"/>
                <a:gd name="T31" fmla="*/ 8 h 19"/>
                <a:gd name="T32" fmla="*/ 0 w 112"/>
                <a:gd name="T33" fmla="*/ 3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53" name="Freeform 14"/>
            <p:cNvSpPr>
              <a:spLocks/>
            </p:cNvSpPr>
            <p:nvPr/>
          </p:nvSpPr>
          <p:spPr bwMode="auto">
            <a:xfrm>
              <a:off x="4366" y="1193"/>
              <a:ext cx="82" cy="13"/>
            </a:xfrm>
            <a:custGeom>
              <a:avLst/>
              <a:gdLst>
                <a:gd name="T0" fmla="*/ 0 w 94"/>
                <a:gd name="T1" fmla="*/ 4 h 15"/>
                <a:gd name="T2" fmla="*/ 3 w 94"/>
                <a:gd name="T3" fmla="*/ 3 h 15"/>
                <a:gd name="T4" fmla="*/ 6 w 94"/>
                <a:gd name="T5" fmla="*/ 3 h 15"/>
                <a:gd name="T6" fmla="*/ 12 w 94"/>
                <a:gd name="T7" fmla="*/ 1 h 15"/>
                <a:gd name="T8" fmla="*/ 19 w 94"/>
                <a:gd name="T9" fmla="*/ 0 h 15"/>
                <a:gd name="T10" fmla="*/ 27 w 94"/>
                <a:gd name="T11" fmla="*/ 1 h 15"/>
                <a:gd name="T12" fmla="*/ 34 w 94"/>
                <a:gd name="T13" fmla="*/ 3 h 15"/>
                <a:gd name="T14" fmla="*/ 42 w 94"/>
                <a:gd name="T15" fmla="*/ 3 h 15"/>
                <a:gd name="T16" fmla="*/ 48 w 94"/>
                <a:gd name="T17" fmla="*/ 8 h 15"/>
                <a:gd name="T18" fmla="*/ 44 w 94"/>
                <a:gd name="T19" fmla="*/ 7 h 15"/>
                <a:gd name="T20" fmla="*/ 36 w 94"/>
                <a:gd name="T21" fmla="*/ 7 h 15"/>
                <a:gd name="T22" fmla="*/ 28 w 94"/>
                <a:gd name="T23" fmla="*/ 7 h 15"/>
                <a:gd name="T24" fmla="*/ 20 w 94"/>
                <a:gd name="T25" fmla="*/ 7 h 15"/>
                <a:gd name="T26" fmla="*/ 12 w 94"/>
                <a:gd name="T27" fmla="*/ 7 h 15"/>
                <a:gd name="T28" fmla="*/ 6 w 94"/>
                <a:gd name="T29" fmla="*/ 7 h 15"/>
                <a:gd name="T30" fmla="*/ 3 w 94"/>
                <a:gd name="T31" fmla="*/ 6 h 15"/>
                <a:gd name="T32" fmla="*/ 0 w 94"/>
                <a:gd name="T33" fmla="*/ 4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54" name="Freeform 15"/>
            <p:cNvSpPr>
              <a:spLocks/>
            </p:cNvSpPr>
            <p:nvPr/>
          </p:nvSpPr>
          <p:spPr bwMode="auto">
            <a:xfrm>
              <a:off x="4397" y="1260"/>
              <a:ext cx="41" cy="16"/>
            </a:xfrm>
            <a:custGeom>
              <a:avLst/>
              <a:gdLst>
                <a:gd name="T0" fmla="*/ 0 w 46"/>
                <a:gd name="T1" fmla="*/ 9 h 18"/>
                <a:gd name="T2" fmla="*/ 1 w 46"/>
                <a:gd name="T3" fmla="*/ 7 h 18"/>
                <a:gd name="T4" fmla="*/ 4 w 46"/>
                <a:gd name="T5" fmla="*/ 4 h 18"/>
                <a:gd name="T6" fmla="*/ 7 w 46"/>
                <a:gd name="T7" fmla="*/ 4 h 18"/>
                <a:gd name="T8" fmla="*/ 11 w 46"/>
                <a:gd name="T9" fmla="*/ 3 h 18"/>
                <a:gd name="T10" fmla="*/ 16 w 46"/>
                <a:gd name="T11" fmla="*/ 1 h 18"/>
                <a:gd name="T12" fmla="*/ 21 w 46"/>
                <a:gd name="T13" fmla="*/ 0 h 18"/>
                <a:gd name="T14" fmla="*/ 23 w 46"/>
                <a:gd name="T15" fmla="*/ 2 h 18"/>
                <a:gd name="T16" fmla="*/ 26 w 46"/>
                <a:gd name="T17" fmla="*/ 4 h 18"/>
                <a:gd name="T18" fmla="*/ 22 w 46"/>
                <a:gd name="T19" fmla="*/ 4 h 18"/>
                <a:gd name="T20" fmla="*/ 19 w 46"/>
                <a:gd name="T21" fmla="*/ 4 h 18"/>
                <a:gd name="T22" fmla="*/ 14 w 46"/>
                <a:gd name="T23" fmla="*/ 4 h 18"/>
                <a:gd name="T24" fmla="*/ 9 w 46"/>
                <a:gd name="T25" fmla="*/ 7 h 18"/>
                <a:gd name="T26" fmla="*/ 6 w 46"/>
                <a:gd name="T27" fmla="*/ 9 h 18"/>
                <a:gd name="T28" fmla="*/ 4 w 46"/>
                <a:gd name="T29" fmla="*/ 10 h 18"/>
                <a:gd name="T30" fmla="*/ 1 w 46"/>
                <a:gd name="T31" fmla="*/ 10 h 18"/>
                <a:gd name="T32" fmla="*/ 0 w 46"/>
                <a:gd name="T33" fmla="*/ 9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55" name="Freeform 16"/>
            <p:cNvSpPr>
              <a:spLocks/>
            </p:cNvSpPr>
            <p:nvPr/>
          </p:nvSpPr>
          <p:spPr bwMode="auto">
            <a:xfrm>
              <a:off x="4311" y="1032"/>
              <a:ext cx="74" cy="19"/>
            </a:xfrm>
            <a:custGeom>
              <a:avLst/>
              <a:gdLst>
                <a:gd name="T0" fmla="*/ 0 w 86"/>
                <a:gd name="T1" fmla="*/ 2 h 23"/>
                <a:gd name="T2" fmla="*/ 3 w 86"/>
                <a:gd name="T3" fmla="*/ 1 h 23"/>
                <a:gd name="T4" fmla="*/ 5 w 86"/>
                <a:gd name="T5" fmla="*/ 0 h 23"/>
                <a:gd name="T6" fmla="*/ 9 w 86"/>
                <a:gd name="T7" fmla="*/ 0 h 23"/>
                <a:gd name="T8" fmla="*/ 16 w 86"/>
                <a:gd name="T9" fmla="*/ 1 h 23"/>
                <a:gd name="T10" fmla="*/ 23 w 86"/>
                <a:gd name="T11" fmla="*/ 2 h 23"/>
                <a:gd name="T12" fmla="*/ 29 w 86"/>
                <a:gd name="T13" fmla="*/ 3 h 23"/>
                <a:gd name="T14" fmla="*/ 35 w 86"/>
                <a:gd name="T15" fmla="*/ 6 h 23"/>
                <a:gd name="T16" fmla="*/ 40 w 86"/>
                <a:gd name="T17" fmla="*/ 9 h 23"/>
                <a:gd name="T18" fmla="*/ 35 w 86"/>
                <a:gd name="T19" fmla="*/ 8 h 23"/>
                <a:gd name="T20" fmla="*/ 29 w 86"/>
                <a:gd name="T21" fmla="*/ 7 h 23"/>
                <a:gd name="T22" fmla="*/ 23 w 86"/>
                <a:gd name="T23" fmla="*/ 6 h 23"/>
                <a:gd name="T24" fmla="*/ 16 w 86"/>
                <a:gd name="T25" fmla="*/ 5 h 23"/>
                <a:gd name="T26" fmla="*/ 9 w 86"/>
                <a:gd name="T27" fmla="*/ 4 h 23"/>
                <a:gd name="T28" fmla="*/ 5 w 86"/>
                <a:gd name="T29" fmla="*/ 3 h 23"/>
                <a:gd name="T30" fmla="*/ 3 w 86"/>
                <a:gd name="T31" fmla="*/ 2 h 23"/>
                <a:gd name="T32" fmla="*/ 0 w 86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56" name="Freeform 17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4 h 24"/>
                <a:gd name="T2" fmla="*/ 4 w 121"/>
                <a:gd name="T3" fmla="*/ 1 h 24"/>
                <a:gd name="T4" fmla="*/ 9 w 121"/>
                <a:gd name="T5" fmla="*/ 0 h 24"/>
                <a:gd name="T6" fmla="*/ 18 w 121"/>
                <a:gd name="T7" fmla="*/ 0 h 24"/>
                <a:gd name="T8" fmla="*/ 29 w 121"/>
                <a:gd name="T9" fmla="*/ 2 h 24"/>
                <a:gd name="T10" fmla="*/ 39 w 121"/>
                <a:gd name="T11" fmla="*/ 4 h 24"/>
                <a:gd name="T12" fmla="*/ 50 w 121"/>
                <a:gd name="T13" fmla="*/ 6 h 24"/>
                <a:gd name="T14" fmla="*/ 58 w 121"/>
                <a:gd name="T15" fmla="*/ 9 h 24"/>
                <a:gd name="T16" fmla="*/ 65 w 121"/>
                <a:gd name="T17" fmla="*/ 12 h 24"/>
                <a:gd name="T18" fmla="*/ 61 w 121"/>
                <a:gd name="T19" fmla="*/ 12 h 24"/>
                <a:gd name="T20" fmla="*/ 51 w 121"/>
                <a:gd name="T21" fmla="*/ 11 h 24"/>
                <a:gd name="T22" fmla="*/ 41 w 121"/>
                <a:gd name="T23" fmla="*/ 11 h 24"/>
                <a:gd name="T24" fmla="*/ 30 w 121"/>
                <a:gd name="T25" fmla="*/ 9 h 24"/>
                <a:gd name="T26" fmla="*/ 19 w 121"/>
                <a:gd name="T27" fmla="*/ 8 h 24"/>
                <a:gd name="T28" fmla="*/ 9 w 121"/>
                <a:gd name="T29" fmla="*/ 6 h 24"/>
                <a:gd name="T30" fmla="*/ 4 w 121"/>
                <a:gd name="T31" fmla="*/ 4 h 24"/>
                <a:gd name="T32" fmla="*/ 0 w 121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57" name="Freeform 18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4 h 14"/>
                <a:gd name="T2" fmla="*/ 3 w 110"/>
                <a:gd name="T3" fmla="*/ 3 h 14"/>
                <a:gd name="T4" fmla="*/ 7 w 110"/>
                <a:gd name="T5" fmla="*/ 3 h 14"/>
                <a:gd name="T6" fmla="*/ 15 w 110"/>
                <a:gd name="T7" fmla="*/ 1 h 14"/>
                <a:gd name="T8" fmla="*/ 24 w 110"/>
                <a:gd name="T9" fmla="*/ 0 h 14"/>
                <a:gd name="T10" fmla="*/ 33 w 110"/>
                <a:gd name="T11" fmla="*/ 0 h 14"/>
                <a:gd name="T12" fmla="*/ 42 w 110"/>
                <a:gd name="T13" fmla="*/ 2 h 14"/>
                <a:gd name="T14" fmla="*/ 50 w 110"/>
                <a:gd name="T15" fmla="*/ 3 h 14"/>
                <a:gd name="T16" fmla="*/ 56 w 110"/>
                <a:gd name="T17" fmla="*/ 7 h 14"/>
                <a:gd name="T18" fmla="*/ 50 w 110"/>
                <a:gd name="T19" fmla="*/ 6 h 14"/>
                <a:gd name="T20" fmla="*/ 43 w 110"/>
                <a:gd name="T21" fmla="*/ 6 h 14"/>
                <a:gd name="T22" fmla="*/ 34 w 110"/>
                <a:gd name="T23" fmla="*/ 7 h 14"/>
                <a:gd name="T24" fmla="*/ 24 w 110"/>
                <a:gd name="T25" fmla="*/ 7 h 14"/>
                <a:gd name="T26" fmla="*/ 15 w 110"/>
                <a:gd name="T27" fmla="*/ 7 h 14"/>
                <a:gd name="T28" fmla="*/ 7 w 110"/>
                <a:gd name="T29" fmla="*/ 7 h 14"/>
                <a:gd name="T30" fmla="*/ 3 w 110"/>
                <a:gd name="T31" fmla="*/ 5 h 14"/>
                <a:gd name="T32" fmla="*/ 0 w 110"/>
                <a:gd name="T33" fmla="*/ 4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58" name="Freeform 19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3 w 89"/>
                <a:gd name="T3" fmla="*/ 2 h 14"/>
                <a:gd name="T4" fmla="*/ 7 w 89"/>
                <a:gd name="T5" fmla="*/ 0 h 14"/>
                <a:gd name="T6" fmla="*/ 13 w 89"/>
                <a:gd name="T7" fmla="*/ 0 h 14"/>
                <a:gd name="T8" fmla="*/ 21 w 89"/>
                <a:gd name="T9" fmla="*/ 1 h 14"/>
                <a:gd name="T10" fmla="*/ 28 w 89"/>
                <a:gd name="T11" fmla="*/ 3 h 14"/>
                <a:gd name="T12" fmla="*/ 36 w 89"/>
                <a:gd name="T13" fmla="*/ 6 h 14"/>
                <a:gd name="T14" fmla="*/ 41 w 89"/>
                <a:gd name="T15" fmla="*/ 7 h 14"/>
                <a:gd name="T16" fmla="*/ 43 w 89"/>
                <a:gd name="T17" fmla="*/ 9 h 14"/>
                <a:gd name="T18" fmla="*/ 40 w 89"/>
                <a:gd name="T19" fmla="*/ 8 h 14"/>
                <a:gd name="T20" fmla="*/ 34 w 89"/>
                <a:gd name="T21" fmla="*/ 8 h 14"/>
                <a:gd name="T22" fmla="*/ 27 w 89"/>
                <a:gd name="T23" fmla="*/ 7 h 14"/>
                <a:gd name="T24" fmla="*/ 19 w 89"/>
                <a:gd name="T25" fmla="*/ 7 h 14"/>
                <a:gd name="T26" fmla="*/ 13 w 89"/>
                <a:gd name="T27" fmla="*/ 7 h 14"/>
                <a:gd name="T28" fmla="*/ 7 w 89"/>
                <a:gd name="T29" fmla="*/ 7 h 14"/>
                <a:gd name="T30" fmla="*/ 3 w 89"/>
                <a:gd name="T31" fmla="*/ 7 h 14"/>
                <a:gd name="T32" fmla="*/ 0 w 89"/>
                <a:gd name="T33" fmla="*/ 4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59" name="Freeform 20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5 h 14"/>
                <a:gd name="T2" fmla="*/ 2 w 55"/>
                <a:gd name="T3" fmla="*/ 4 h 14"/>
                <a:gd name="T4" fmla="*/ 3 w 55"/>
                <a:gd name="T5" fmla="*/ 3 h 14"/>
                <a:gd name="T6" fmla="*/ 8 w 55"/>
                <a:gd name="T7" fmla="*/ 3 h 14"/>
                <a:gd name="T8" fmla="*/ 12 w 55"/>
                <a:gd name="T9" fmla="*/ 1 h 14"/>
                <a:gd name="T10" fmla="*/ 18 w 55"/>
                <a:gd name="T11" fmla="*/ 0 h 14"/>
                <a:gd name="T12" fmla="*/ 22 w 55"/>
                <a:gd name="T13" fmla="*/ 1 h 14"/>
                <a:gd name="T14" fmla="*/ 26 w 55"/>
                <a:gd name="T15" fmla="*/ 2 h 14"/>
                <a:gd name="T16" fmla="*/ 28 w 55"/>
                <a:gd name="T17" fmla="*/ 3 h 14"/>
                <a:gd name="T18" fmla="*/ 24 w 55"/>
                <a:gd name="T19" fmla="*/ 3 h 14"/>
                <a:gd name="T20" fmla="*/ 20 w 55"/>
                <a:gd name="T21" fmla="*/ 3 h 14"/>
                <a:gd name="T22" fmla="*/ 15 w 55"/>
                <a:gd name="T23" fmla="*/ 3 h 14"/>
                <a:gd name="T24" fmla="*/ 10 w 55"/>
                <a:gd name="T25" fmla="*/ 5 h 14"/>
                <a:gd name="T26" fmla="*/ 7 w 55"/>
                <a:gd name="T27" fmla="*/ 6 h 14"/>
                <a:gd name="T28" fmla="*/ 3 w 55"/>
                <a:gd name="T29" fmla="*/ 7 h 14"/>
                <a:gd name="T30" fmla="*/ 1 w 55"/>
                <a:gd name="T31" fmla="*/ 7 h 14"/>
                <a:gd name="T32" fmla="*/ 0 w 55"/>
                <a:gd name="T33" fmla="*/ 5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60" name="Freeform 21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27 w 54"/>
                <a:gd name="T1" fmla="*/ 9 h 23"/>
                <a:gd name="T2" fmla="*/ 25 w 54"/>
                <a:gd name="T3" fmla="*/ 8 h 23"/>
                <a:gd name="T4" fmla="*/ 21 w 54"/>
                <a:gd name="T5" fmla="*/ 8 h 23"/>
                <a:gd name="T6" fmla="*/ 17 w 54"/>
                <a:gd name="T7" fmla="*/ 8 h 23"/>
                <a:gd name="T8" fmla="*/ 11 w 54"/>
                <a:gd name="T9" fmla="*/ 7 h 23"/>
                <a:gd name="T10" fmla="*/ 7 w 54"/>
                <a:gd name="T11" fmla="*/ 6 h 23"/>
                <a:gd name="T12" fmla="*/ 3 w 54"/>
                <a:gd name="T13" fmla="*/ 5 h 23"/>
                <a:gd name="T14" fmla="*/ 0 w 54"/>
                <a:gd name="T15" fmla="*/ 3 h 23"/>
                <a:gd name="T16" fmla="*/ 0 w 54"/>
                <a:gd name="T17" fmla="*/ 2 h 23"/>
                <a:gd name="T18" fmla="*/ 3 w 54"/>
                <a:gd name="T19" fmla="*/ 0 h 23"/>
                <a:gd name="T20" fmla="*/ 5 w 54"/>
                <a:gd name="T21" fmla="*/ 0 h 23"/>
                <a:gd name="T22" fmla="*/ 8 w 54"/>
                <a:gd name="T23" fmla="*/ 2 h 23"/>
                <a:gd name="T24" fmla="*/ 13 w 54"/>
                <a:gd name="T25" fmla="*/ 2 h 23"/>
                <a:gd name="T26" fmla="*/ 17 w 54"/>
                <a:gd name="T27" fmla="*/ 5 h 23"/>
                <a:gd name="T28" fmla="*/ 21 w 54"/>
                <a:gd name="T29" fmla="*/ 6 h 23"/>
                <a:gd name="T30" fmla="*/ 25 w 54"/>
                <a:gd name="T31" fmla="*/ 8 h 23"/>
                <a:gd name="T32" fmla="*/ 27 w 54"/>
                <a:gd name="T33" fmla="*/ 9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61" name="Freeform 22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2 w 10"/>
                <a:gd name="T1" fmla="*/ 28 h 52"/>
                <a:gd name="T2" fmla="*/ 2 w 10"/>
                <a:gd name="T3" fmla="*/ 22 h 52"/>
                <a:gd name="T4" fmla="*/ 3 w 10"/>
                <a:gd name="T5" fmla="*/ 13 h 52"/>
                <a:gd name="T6" fmla="*/ 3 w 10"/>
                <a:gd name="T7" fmla="*/ 4 h 52"/>
                <a:gd name="T8" fmla="*/ 2 w 10"/>
                <a:gd name="T9" fmla="*/ 0 h 52"/>
                <a:gd name="T10" fmla="*/ 0 w 10"/>
                <a:gd name="T11" fmla="*/ 4 h 52"/>
                <a:gd name="T12" fmla="*/ 1 w 10"/>
                <a:gd name="T13" fmla="*/ 11 h 52"/>
                <a:gd name="T14" fmla="*/ 2 w 10"/>
                <a:gd name="T15" fmla="*/ 21 h 52"/>
                <a:gd name="T16" fmla="*/ 2 w 10"/>
                <a:gd name="T17" fmla="*/ 28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62" name="Freeform 23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19 w 31"/>
                <a:gd name="T1" fmla="*/ 31 h 44"/>
                <a:gd name="T2" fmla="*/ 16 w 31"/>
                <a:gd name="T3" fmla="*/ 25 h 44"/>
                <a:gd name="T4" fmla="*/ 12 w 31"/>
                <a:gd name="T5" fmla="*/ 13 h 44"/>
                <a:gd name="T6" fmla="*/ 6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7 h 44"/>
                <a:gd name="T14" fmla="*/ 5 w 31"/>
                <a:gd name="T15" fmla="*/ 8 h 44"/>
                <a:gd name="T16" fmla="*/ 5 w 31"/>
                <a:gd name="T17" fmla="*/ 15 h 44"/>
                <a:gd name="T18" fmla="*/ 10 w 31"/>
                <a:gd name="T19" fmla="*/ 20 h 44"/>
                <a:gd name="T20" fmla="*/ 13 w 31"/>
                <a:gd name="T21" fmla="*/ 25 h 44"/>
                <a:gd name="T22" fmla="*/ 17 w 31"/>
                <a:gd name="T23" fmla="*/ 28 h 44"/>
                <a:gd name="T24" fmla="*/ 19 w 31"/>
                <a:gd name="T25" fmla="*/ 31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63" name="Freeform 24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7 h 15"/>
                <a:gd name="T2" fmla="*/ 4 w 69"/>
                <a:gd name="T3" fmla="*/ 6 h 15"/>
                <a:gd name="T4" fmla="*/ 9 w 69"/>
                <a:gd name="T5" fmla="*/ 4 h 15"/>
                <a:gd name="T6" fmla="*/ 15 w 69"/>
                <a:gd name="T7" fmla="*/ 1 h 15"/>
                <a:gd name="T8" fmla="*/ 21 w 69"/>
                <a:gd name="T9" fmla="*/ 0 h 15"/>
                <a:gd name="T10" fmla="*/ 27 w 69"/>
                <a:gd name="T11" fmla="*/ 0 h 15"/>
                <a:gd name="T12" fmla="*/ 31 w 69"/>
                <a:gd name="T13" fmla="*/ 2 h 15"/>
                <a:gd name="T14" fmla="*/ 34 w 69"/>
                <a:gd name="T15" fmla="*/ 5 h 15"/>
                <a:gd name="T16" fmla="*/ 37 w 69"/>
                <a:gd name="T17" fmla="*/ 7 h 15"/>
                <a:gd name="T18" fmla="*/ 36 w 69"/>
                <a:gd name="T19" fmla="*/ 8 h 15"/>
                <a:gd name="T20" fmla="*/ 34 w 69"/>
                <a:gd name="T21" fmla="*/ 10 h 15"/>
                <a:gd name="T22" fmla="*/ 29 w 69"/>
                <a:gd name="T23" fmla="*/ 10 h 15"/>
                <a:gd name="T24" fmla="*/ 22 w 69"/>
                <a:gd name="T25" fmla="*/ 10 h 15"/>
                <a:gd name="T26" fmla="*/ 16 w 69"/>
                <a:gd name="T27" fmla="*/ 8 h 15"/>
                <a:gd name="T28" fmla="*/ 10 w 69"/>
                <a:gd name="T29" fmla="*/ 7 h 15"/>
                <a:gd name="T30" fmla="*/ 4 w 69"/>
                <a:gd name="T31" fmla="*/ 7 h 15"/>
                <a:gd name="T32" fmla="*/ 0 w 69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64" name="Freeform 25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3 w 63"/>
                <a:gd name="T3" fmla="*/ 1 h 28"/>
                <a:gd name="T4" fmla="*/ 7 w 63"/>
                <a:gd name="T5" fmla="*/ 2 h 28"/>
                <a:gd name="T6" fmla="*/ 11 w 63"/>
                <a:gd name="T7" fmla="*/ 3 h 28"/>
                <a:gd name="T8" fmla="*/ 17 w 63"/>
                <a:gd name="T9" fmla="*/ 3 h 28"/>
                <a:gd name="T10" fmla="*/ 21 w 63"/>
                <a:gd name="T11" fmla="*/ 6 h 28"/>
                <a:gd name="T12" fmla="*/ 25 w 63"/>
                <a:gd name="T13" fmla="*/ 8 h 28"/>
                <a:gd name="T14" fmla="*/ 28 w 63"/>
                <a:gd name="T15" fmla="*/ 9 h 28"/>
                <a:gd name="T16" fmla="*/ 28 w 63"/>
                <a:gd name="T17" fmla="*/ 11 h 28"/>
                <a:gd name="T18" fmla="*/ 28 w 63"/>
                <a:gd name="T19" fmla="*/ 13 h 28"/>
                <a:gd name="T20" fmla="*/ 25 w 63"/>
                <a:gd name="T21" fmla="*/ 13 h 28"/>
                <a:gd name="T22" fmla="*/ 21 w 63"/>
                <a:gd name="T23" fmla="*/ 11 h 28"/>
                <a:gd name="T24" fmla="*/ 16 w 63"/>
                <a:gd name="T25" fmla="*/ 9 h 28"/>
                <a:gd name="T26" fmla="*/ 11 w 63"/>
                <a:gd name="T27" fmla="*/ 7 h 28"/>
                <a:gd name="T28" fmla="*/ 6 w 63"/>
                <a:gd name="T29" fmla="*/ 3 h 28"/>
                <a:gd name="T30" fmla="*/ 3 w 63"/>
                <a:gd name="T31" fmla="*/ 3 h 28"/>
                <a:gd name="T32" fmla="*/ 0 w 63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65" name="Freeform 26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10 h 15"/>
                <a:gd name="T2" fmla="*/ 3 w 64"/>
                <a:gd name="T3" fmla="*/ 7 h 15"/>
                <a:gd name="T4" fmla="*/ 4 w 64"/>
                <a:gd name="T5" fmla="*/ 5 h 15"/>
                <a:gd name="T6" fmla="*/ 8 w 64"/>
                <a:gd name="T7" fmla="*/ 2 h 15"/>
                <a:gd name="T8" fmla="*/ 12 w 64"/>
                <a:gd name="T9" fmla="*/ 0 h 15"/>
                <a:gd name="T10" fmla="*/ 18 w 64"/>
                <a:gd name="T11" fmla="*/ 0 h 15"/>
                <a:gd name="T12" fmla="*/ 21 w 64"/>
                <a:gd name="T13" fmla="*/ 1 h 15"/>
                <a:gd name="T14" fmla="*/ 25 w 64"/>
                <a:gd name="T15" fmla="*/ 3 h 15"/>
                <a:gd name="T16" fmla="*/ 28 w 64"/>
                <a:gd name="T17" fmla="*/ 7 h 15"/>
                <a:gd name="T18" fmla="*/ 28 w 64"/>
                <a:gd name="T19" fmla="*/ 7 h 15"/>
                <a:gd name="T20" fmla="*/ 25 w 64"/>
                <a:gd name="T21" fmla="*/ 7 h 15"/>
                <a:gd name="T22" fmla="*/ 22 w 64"/>
                <a:gd name="T23" fmla="*/ 9 h 15"/>
                <a:gd name="T24" fmla="*/ 18 w 64"/>
                <a:gd name="T25" fmla="*/ 9 h 15"/>
                <a:gd name="T26" fmla="*/ 13 w 64"/>
                <a:gd name="T27" fmla="*/ 9 h 15"/>
                <a:gd name="T28" fmla="*/ 8 w 64"/>
                <a:gd name="T29" fmla="*/ 9 h 15"/>
                <a:gd name="T30" fmla="*/ 4 w 64"/>
                <a:gd name="T31" fmla="*/ 9 h 15"/>
                <a:gd name="T32" fmla="*/ 0 w 64"/>
                <a:gd name="T33" fmla="*/ 10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66" name="Freeform 27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6 h 20"/>
                <a:gd name="T2" fmla="*/ 4 w 66"/>
                <a:gd name="T3" fmla="*/ 5 h 20"/>
                <a:gd name="T4" fmla="*/ 6 w 66"/>
                <a:gd name="T5" fmla="*/ 3 h 20"/>
                <a:gd name="T6" fmla="*/ 12 w 66"/>
                <a:gd name="T7" fmla="*/ 2 h 20"/>
                <a:gd name="T8" fmla="*/ 19 w 66"/>
                <a:gd name="T9" fmla="*/ 2 h 20"/>
                <a:gd name="T10" fmla="*/ 24 w 66"/>
                <a:gd name="T11" fmla="*/ 0 h 20"/>
                <a:gd name="T12" fmla="*/ 30 w 66"/>
                <a:gd name="T13" fmla="*/ 0 h 20"/>
                <a:gd name="T14" fmla="*/ 35 w 66"/>
                <a:gd name="T15" fmla="*/ 1 h 20"/>
                <a:gd name="T16" fmla="*/ 38 w 66"/>
                <a:gd name="T17" fmla="*/ 2 h 20"/>
                <a:gd name="T18" fmla="*/ 38 w 66"/>
                <a:gd name="T19" fmla="*/ 2 h 20"/>
                <a:gd name="T20" fmla="*/ 35 w 66"/>
                <a:gd name="T21" fmla="*/ 3 h 20"/>
                <a:gd name="T22" fmla="*/ 31 w 66"/>
                <a:gd name="T23" fmla="*/ 4 h 20"/>
                <a:gd name="T24" fmla="*/ 26 w 66"/>
                <a:gd name="T25" fmla="*/ 4 h 20"/>
                <a:gd name="T26" fmla="*/ 19 w 66"/>
                <a:gd name="T27" fmla="*/ 5 h 20"/>
                <a:gd name="T28" fmla="*/ 12 w 66"/>
                <a:gd name="T29" fmla="*/ 5 h 20"/>
                <a:gd name="T30" fmla="*/ 4 w 66"/>
                <a:gd name="T31" fmla="*/ 6 h 20"/>
                <a:gd name="T32" fmla="*/ 0 w 66"/>
                <a:gd name="T33" fmla="*/ 6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67" name="Freeform 28"/>
            <p:cNvSpPr>
              <a:spLocks/>
            </p:cNvSpPr>
            <p:nvPr/>
          </p:nvSpPr>
          <p:spPr bwMode="auto">
            <a:xfrm>
              <a:off x="4443" y="1165"/>
              <a:ext cx="56" cy="25"/>
            </a:xfrm>
            <a:custGeom>
              <a:avLst/>
              <a:gdLst>
                <a:gd name="T0" fmla="*/ 0 w 65"/>
                <a:gd name="T1" fmla="*/ 21 h 26"/>
                <a:gd name="T2" fmla="*/ 3 w 65"/>
                <a:gd name="T3" fmla="*/ 14 h 26"/>
                <a:gd name="T4" fmla="*/ 7 w 65"/>
                <a:gd name="T5" fmla="*/ 13 h 26"/>
                <a:gd name="T6" fmla="*/ 12 w 65"/>
                <a:gd name="T7" fmla="*/ 8 h 26"/>
                <a:gd name="T8" fmla="*/ 16 w 65"/>
                <a:gd name="T9" fmla="*/ 4 h 26"/>
                <a:gd name="T10" fmla="*/ 22 w 65"/>
                <a:gd name="T11" fmla="*/ 1 h 26"/>
                <a:gd name="T12" fmla="*/ 25 w 65"/>
                <a:gd name="T13" fmla="*/ 0 h 26"/>
                <a:gd name="T14" fmla="*/ 29 w 65"/>
                <a:gd name="T15" fmla="*/ 1 h 26"/>
                <a:gd name="T16" fmla="*/ 30 w 65"/>
                <a:gd name="T17" fmla="*/ 3 h 26"/>
                <a:gd name="T18" fmla="*/ 29 w 65"/>
                <a:gd name="T19" fmla="*/ 6 h 26"/>
                <a:gd name="T20" fmla="*/ 28 w 65"/>
                <a:gd name="T21" fmla="*/ 10 h 26"/>
                <a:gd name="T22" fmla="*/ 24 w 65"/>
                <a:gd name="T23" fmla="*/ 13 h 26"/>
                <a:gd name="T24" fmla="*/ 19 w 65"/>
                <a:gd name="T25" fmla="*/ 13 h 26"/>
                <a:gd name="T26" fmla="*/ 14 w 65"/>
                <a:gd name="T27" fmla="*/ 13 h 26"/>
                <a:gd name="T28" fmla="*/ 9 w 65"/>
                <a:gd name="T29" fmla="*/ 15 h 26"/>
                <a:gd name="T30" fmla="*/ 3 w 65"/>
                <a:gd name="T31" fmla="*/ 18 h 26"/>
                <a:gd name="T32" fmla="*/ 0 w 65"/>
                <a:gd name="T33" fmla="*/ 2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68" name="Freeform 29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21 h 40"/>
                <a:gd name="T2" fmla="*/ 4 w 66"/>
                <a:gd name="T3" fmla="*/ 17 h 40"/>
                <a:gd name="T4" fmla="*/ 9 w 66"/>
                <a:gd name="T5" fmla="*/ 14 h 40"/>
                <a:gd name="T6" fmla="*/ 13 w 66"/>
                <a:gd name="T7" fmla="*/ 10 h 40"/>
                <a:gd name="T8" fmla="*/ 19 w 66"/>
                <a:gd name="T9" fmla="*/ 6 h 40"/>
                <a:gd name="T10" fmla="*/ 24 w 66"/>
                <a:gd name="T11" fmla="*/ 4 h 40"/>
                <a:gd name="T12" fmla="*/ 29 w 66"/>
                <a:gd name="T13" fmla="*/ 1 h 40"/>
                <a:gd name="T14" fmla="*/ 32 w 66"/>
                <a:gd name="T15" fmla="*/ 0 h 40"/>
                <a:gd name="T16" fmla="*/ 35 w 66"/>
                <a:gd name="T17" fmla="*/ 3 h 40"/>
                <a:gd name="T18" fmla="*/ 35 w 66"/>
                <a:gd name="T19" fmla="*/ 4 h 40"/>
                <a:gd name="T20" fmla="*/ 32 w 66"/>
                <a:gd name="T21" fmla="*/ 7 h 40"/>
                <a:gd name="T22" fmla="*/ 27 w 66"/>
                <a:gd name="T23" fmla="*/ 10 h 40"/>
                <a:gd name="T24" fmla="*/ 21 w 66"/>
                <a:gd name="T25" fmla="*/ 12 h 40"/>
                <a:gd name="T26" fmla="*/ 15 w 66"/>
                <a:gd name="T27" fmla="*/ 14 h 40"/>
                <a:gd name="T28" fmla="*/ 9 w 66"/>
                <a:gd name="T29" fmla="*/ 17 h 40"/>
                <a:gd name="T30" fmla="*/ 4 w 66"/>
                <a:gd name="T31" fmla="*/ 19 h 40"/>
                <a:gd name="T32" fmla="*/ 0 w 66"/>
                <a:gd name="T33" fmla="*/ 2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69" name="Freeform 30"/>
            <p:cNvSpPr>
              <a:spLocks/>
            </p:cNvSpPr>
            <p:nvPr/>
          </p:nvSpPr>
          <p:spPr bwMode="auto">
            <a:xfrm>
              <a:off x="4431" y="1097"/>
              <a:ext cx="57" cy="47"/>
            </a:xfrm>
            <a:custGeom>
              <a:avLst/>
              <a:gdLst>
                <a:gd name="T0" fmla="*/ 0 w 67"/>
                <a:gd name="T1" fmla="*/ 27 h 54"/>
                <a:gd name="T2" fmla="*/ 3 w 67"/>
                <a:gd name="T3" fmla="*/ 24 h 54"/>
                <a:gd name="T4" fmla="*/ 7 w 67"/>
                <a:gd name="T5" fmla="*/ 19 h 54"/>
                <a:gd name="T6" fmla="*/ 11 w 67"/>
                <a:gd name="T7" fmla="*/ 14 h 54"/>
                <a:gd name="T8" fmla="*/ 16 w 67"/>
                <a:gd name="T9" fmla="*/ 9 h 54"/>
                <a:gd name="T10" fmla="*/ 20 w 67"/>
                <a:gd name="T11" fmla="*/ 4 h 54"/>
                <a:gd name="T12" fmla="*/ 26 w 67"/>
                <a:gd name="T13" fmla="*/ 2 h 54"/>
                <a:gd name="T14" fmla="*/ 28 w 67"/>
                <a:gd name="T15" fmla="*/ 0 h 54"/>
                <a:gd name="T16" fmla="*/ 30 w 67"/>
                <a:gd name="T17" fmla="*/ 2 h 54"/>
                <a:gd name="T18" fmla="*/ 30 w 67"/>
                <a:gd name="T19" fmla="*/ 3 h 54"/>
                <a:gd name="T20" fmla="*/ 26 w 67"/>
                <a:gd name="T21" fmla="*/ 8 h 54"/>
                <a:gd name="T22" fmla="*/ 22 w 67"/>
                <a:gd name="T23" fmla="*/ 11 h 54"/>
                <a:gd name="T24" fmla="*/ 17 w 67"/>
                <a:gd name="T25" fmla="*/ 16 h 54"/>
                <a:gd name="T26" fmla="*/ 12 w 67"/>
                <a:gd name="T27" fmla="*/ 19 h 54"/>
                <a:gd name="T28" fmla="*/ 7 w 67"/>
                <a:gd name="T29" fmla="*/ 23 h 54"/>
                <a:gd name="T30" fmla="*/ 3 w 67"/>
                <a:gd name="T31" fmla="*/ 25 h 54"/>
                <a:gd name="T32" fmla="*/ 0 w 67"/>
                <a:gd name="T33" fmla="*/ 27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70" name="Freeform 31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33 h 61"/>
                <a:gd name="T2" fmla="*/ 4 w 69"/>
                <a:gd name="T3" fmla="*/ 29 h 61"/>
                <a:gd name="T4" fmla="*/ 7 w 69"/>
                <a:gd name="T5" fmla="*/ 24 h 61"/>
                <a:gd name="T6" fmla="*/ 12 w 69"/>
                <a:gd name="T7" fmla="*/ 17 h 61"/>
                <a:gd name="T8" fmla="*/ 18 w 69"/>
                <a:gd name="T9" fmla="*/ 11 h 61"/>
                <a:gd name="T10" fmla="*/ 24 w 69"/>
                <a:gd name="T11" fmla="*/ 5 h 61"/>
                <a:gd name="T12" fmla="*/ 30 w 69"/>
                <a:gd name="T13" fmla="*/ 3 h 61"/>
                <a:gd name="T14" fmla="*/ 34 w 69"/>
                <a:gd name="T15" fmla="*/ 0 h 61"/>
                <a:gd name="T16" fmla="*/ 37 w 69"/>
                <a:gd name="T17" fmla="*/ 2 h 61"/>
                <a:gd name="T18" fmla="*/ 37 w 69"/>
                <a:gd name="T19" fmla="*/ 4 h 61"/>
                <a:gd name="T20" fmla="*/ 34 w 69"/>
                <a:gd name="T21" fmla="*/ 9 h 61"/>
                <a:gd name="T22" fmla="*/ 29 w 69"/>
                <a:gd name="T23" fmla="*/ 12 h 61"/>
                <a:gd name="T24" fmla="*/ 22 w 69"/>
                <a:gd name="T25" fmla="*/ 17 h 61"/>
                <a:gd name="T26" fmla="*/ 16 w 69"/>
                <a:gd name="T27" fmla="*/ 21 h 61"/>
                <a:gd name="T28" fmla="*/ 9 w 69"/>
                <a:gd name="T29" fmla="*/ 26 h 61"/>
                <a:gd name="T30" fmla="*/ 4 w 69"/>
                <a:gd name="T31" fmla="*/ 30 h 61"/>
                <a:gd name="T32" fmla="*/ 0 w 69"/>
                <a:gd name="T33" fmla="*/ 33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71" name="Freeform 32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35 h 73"/>
                <a:gd name="T2" fmla="*/ 4 w 65"/>
                <a:gd name="T3" fmla="*/ 30 h 73"/>
                <a:gd name="T4" fmla="*/ 4 w 65"/>
                <a:gd name="T5" fmla="*/ 25 h 73"/>
                <a:gd name="T6" fmla="*/ 9 w 65"/>
                <a:gd name="T7" fmla="*/ 19 h 73"/>
                <a:gd name="T8" fmla="*/ 12 w 65"/>
                <a:gd name="T9" fmla="*/ 14 h 73"/>
                <a:gd name="T10" fmla="*/ 18 w 65"/>
                <a:gd name="T11" fmla="*/ 8 h 73"/>
                <a:gd name="T12" fmla="*/ 23 w 65"/>
                <a:gd name="T13" fmla="*/ 3 h 73"/>
                <a:gd name="T14" fmla="*/ 27 w 65"/>
                <a:gd name="T15" fmla="*/ 2 h 73"/>
                <a:gd name="T16" fmla="*/ 32 w 65"/>
                <a:gd name="T17" fmla="*/ 0 h 73"/>
                <a:gd name="T18" fmla="*/ 34 w 65"/>
                <a:gd name="T19" fmla="*/ 3 h 73"/>
                <a:gd name="T20" fmla="*/ 31 w 65"/>
                <a:gd name="T21" fmla="*/ 5 h 73"/>
                <a:gd name="T22" fmla="*/ 27 w 65"/>
                <a:gd name="T23" fmla="*/ 10 h 73"/>
                <a:gd name="T24" fmla="*/ 22 w 65"/>
                <a:gd name="T25" fmla="*/ 16 h 73"/>
                <a:gd name="T26" fmla="*/ 15 w 65"/>
                <a:gd name="T27" fmla="*/ 22 h 73"/>
                <a:gd name="T28" fmla="*/ 9 w 65"/>
                <a:gd name="T29" fmla="*/ 27 h 73"/>
                <a:gd name="T30" fmla="*/ 4 w 65"/>
                <a:gd name="T31" fmla="*/ 32 h 73"/>
                <a:gd name="T32" fmla="*/ 0 w 65"/>
                <a:gd name="T33" fmla="*/ 35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72" name="Freeform 33"/>
            <p:cNvSpPr>
              <a:spLocks/>
            </p:cNvSpPr>
            <p:nvPr/>
          </p:nvSpPr>
          <p:spPr bwMode="auto">
            <a:xfrm>
              <a:off x="4402" y="1007"/>
              <a:ext cx="29" cy="71"/>
            </a:xfrm>
            <a:custGeom>
              <a:avLst/>
              <a:gdLst>
                <a:gd name="T0" fmla="*/ 20 w 32"/>
                <a:gd name="T1" fmla="*/ 1 h 79"/>
                <a:gd name="T2" fmla="*/ 20 w 32"/>
                <a:gd name="T3" fmla="*/ 4 h 79"/>
                <a:gd name="T4" fmla="*/ 18 w 32"/>
                <a:gd name="T5" fmla="*/ 7 h 79"/>
                <a:gd name="T6" fmla="*/ 16 w 32"/>
                <a:gd name="T7" fmla="*/ 14 h 79"/>
                <a:gd name="T8" fmla="*/ 13 w 32"/>
                <a:gd name="T9" fmla="*/ 20 h 79"/>
                <a:gd name="T10" fmla="*/ 10 w 32"/>
                <a:gd name="T11" fmla="*/ 28 h 79"/>
                <a:gd name="T12" fmla="*/ 5 w 32"/>
                <a:gd name="T13" fmla="*/ 36 h 79"/>
                <a:gd name="T14" fmla="*/ 5 w 32"/>
                <a:gd name="T15" fmla="*/ 42 h 79"/>
                <a:gd name="T16" fmla="*/ 3 w 32"/>
                <a:gd name="T17" fmla="*/ 47 h 79"/>
                <a:gd name="T18" fmla="*/ 0 w 32"/>
                <a:gd name="T19" fmla="*/ 40 h 79"/>
                <a:gd name="T20" fmla="*/ 1 w 32"/>
                <a:gd name="T21" fmla="*/ 32 h 79"/>
                <a:gd name="T22" fmla="*/ 4 w 32"/>
                <a:gd name="T23" fmla="*/ 24 h 79"/>
                <a:gd name="T24" fmla="*/ 5 w 32"/>
                <a:gd name="T25" fmla="*/ 16 h 79"/>
                <a:gd name="T26" fmla="*/ 8 w 32"/>
                <a:gd name="T27" fmla="*/ 9 h 79"/>
                <a:gd name="T28" fmla="*/ 12 w 32"/>
                <a:gd name="T29" fmla="*/ 4 h 79"/>
                <a:gd name="T30" fmla="*/ 16 w 32"/>
                <a:gd name="T31" fmla="*/ 0 h 79"/>
                <a:gd name="T32" fmla="*/ 20 w 32"/>
                <a:gd name="T33" fmla="*/ 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73" name="Freeform 34"/>
            <p:cNvSpPr>
              <a:spLocks/>
            </p:cNvSpPr>
            <p:nvPr/>
          </p:nvSpPr>
          <p:spPr bwMode="auto">
            <a:xfrm>
              <a:off x="4383" y="985"/>
              <a:ext cx="28" cy="68"/>
            </a:xfrm>
            <a:custGeom>
              <a:avLst/>
              <a:gdLst>
                <a:gd name="T0" fmla="*/ 19 w 31"/>
                <a:gd name="T1" fmla="*/ 0 h 79"/>
                <a:gd name="T2" fmla="*/ 19 w 31"/>
                <a:gd name="T3" fmla="*/ 3 h 79"/>
                <a:gd name="T4" fmla="*/ 17 w 31"/>
                <a:gd name="T5" fmla="*/ 6 h 79"/>
                <a:gd name="T6" fmla="*/ 15 w 31"/>
                <a:gd name="T7" fmla="*/ 11 h 79"/>
                <a:gd name="T8" fmla="*/ 12 w 31"/>
                <a:gd name="T9" fmla="*/ 17 h 79"/>
                <a:gd name="T10" fmla="*/ 9 w 31"/>
                <a:gd name="T11" fmla="*/ 24 h 79"/>
                <a:gd name="T12" fmla="*/ 5 w 31"/>
                <a:gd name="T13" fmla="*/ 29 h 79"/>
                <a:gd name="T14" fmla="*/ 5 w 31"/>
                <a:gd name="T15" fmla="*/ 34 h 79"/>
                <a:gd name="T16" fmla="*/ 2 w 31"/>
                <a:gd name="T17" fmla="*/ 38 h 79"/>
                <a:gd name="T18" fmla="*/ 0 w 31"/>
                <a:gd name="T19" fmla="*/ 32 h 79"/>
                <a:gd name="T20" fmla="*/ 0 w 31"/>
                <a:gd name="T21" fmla="*/ 25 h 79"/>
                <a:gd name="T22" fmla="*/ 3 w 31"/>
                <a:gd name="T23" fmla="*/ 19 h 79"/>
                <a:gd name="T24" fmla="*/ 5 w 31"/>
                <a:gd name="T25" fmla="*/ 13 h 79"/>
                <a:gd name="T26" fmla="*/ 7 w 31"/>
                <a:gd name="T27" fmla="*/ 7 h 79"/>
                <a:gd name="T28" fmla="*/ 11 w 31"/>
                <a:gd name="T29" fmla="*/ 3 h 79"/>
                <a:gd name="T30" fmla="*/ 15 w 31"/>
                <a:gd name="T31" fmla="*/ 0 h 79"/>
                <a:gd name="T32" fmla="*/ 19 w 31"/>
                <a:gd name="T33" fmla="*/ 0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74" name="Freeform 35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33 w 81"/>
                <a:gd name="T1" fmla="*/ 201 h 395"/>
                <a:gd name="T2" fmla="*/ 35 w 81"/>
                <a:gd name="T3" fmla="*/ 201 h 395"/>
                <a:gd name="T4" fmla="*/ 35 w 81"/>
                <a:gd name="T5" fmla="*/ 202 h 395"/>
                <a:gd name="T6" fmla="*/ 37 w 81"/>
                <a:gd name="T7" fmla="*/ 203 h 395"/>
                <a:gd name="T8" fmla="*/ 39 w 81"/>
                <a:gd name="T9" fmla="*/ 203 h 395"/>
                <a:gd name="T10" fmla="*/ 26 w 81"/>
                <a:gd name="T11" fmla="*/ 173 h 395"/>
                <a:gd name="T12" fmla="*/ 16 w 81"/>
                <a:gd name="T13" fmla="*/ 145 h 395"/>
                <a:gd name="T14" fmla="*/ 10 w 81"/>
                <a:gd name="T15" fmla="*/ 117 h 395"/>
                <a:gd name="T16" fmla="*/ 7 w 81"/>
                <a:gd name="T17" fmla="*/ 89 h 395"/>
                <a:gd name="T18" fmla="*/ 6 w 81"/>
                <a:gd name="T19" fmla="*/ 64 h 395"/>
                <a:gd name="T20" fmla="*/ 6 w 81"/>
                <a:gd name="T21" fmla="*/ 40 h 395"/>
                <a:gd name="T22" fmla="*/ 7 w 81"/>
                <a:gd name="T23" fmla="*/ 19 h 395"/>
                <a:gd name="T24" fmla="*/ 7 w 81"/>
                <a:gd name="T25" fmla="*/ 0 h 395"/>
                <a:gd name="T26" fmla="*/ 3 w 81"/>
                <a:gd name="T27" fmla="*/ 15 h 395"/>
                <a:gd name="T28" fmla="*/ 2 w 81"/>
                <a:gd name="T29" fmla="*/ 36 h 395"/>
                <a:gd name="T30" fmla="*/ 0 w 81"/>
                <a:gd name="T31" fmla="*/ 63 h 395"/>
                <a:gd name="T32" fmla="*/ 3 w 81"/>
                <a:gd name="T33" fmla="*/ 93 h 395"/>
                <a:gd name="T34" fmla="*/ 6 w 81"/>
                <a:gd name="T35" fmla="*/ 124 h 395"/>
                <a:gd name="T36" fmla="*/ 11 w 81"/>
                <a:gd name="T37" fmla="*/ 154 h 395"/>
                <a:gd name="T38" fmla="*/ 20 w 81"/>
                <a:gd name="T39" fmla="*/ 180 h 395"/>
                <a:gd name="T40" fmla="*/ 33 w 81"/>
                <a:gd name="T41" fmla="*/ 201 h 3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75" name="Freeform 36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33 w 60"/>
                <a:gd name="T1" fmla="*/ 1 h 54"/>
                <a:gd name="T2" fmla="*/ 30 w 60"/>
                <a:gd name="T3" fmla="*/ 0 h 54"/>
                <a:gd name="T4" fmla="*/ 27 w 60"/>
                <a:gd name="T5" fmla="*/ 1 h 54"/>
                <a:gd name="T6" fmla="*/ 23 w 60"/>
                <a:gd name="T7" fmla="*/ 4 h 54"/>
                <a:gd name="T8" fmla="*/ 17 w 60"/>
                <a:gd name="T9" fmla="*/ 5 h 54"/>
                <a:gd name="T10" fmla="*/ 11 w 60"/>
                <a:gd name="T11" fmla="*/ 11 h 54"/>
                <a:gd name="T12" fmla="*/ 7 w 60"/>
                <a:gd name="T13" fmla="*/ 16 h 54"/>
                <a:gd name="T14" fmla="*/ 4 w 60"/>
                <a:gd name="T15" fmla="*/ 22 h 54"/>
                <a:gd name="T16" fmla="*/ 0 w 60"/>
                <a:gd name="T17" fmla="*/ 30 h 54"/>
                <a:gd name="T18" fmla="*/ 4 w 60"/>
                <a:gd name="T19" fmla="*/ 27 h 54"/>
                <a:gd name="T20" fmla="*/ 8 w 60"/>
                <a:gd name="T21" fmla="*/ 22 h 54"/>
                <a:gd name="T22" fmla="*/ 13 w 60"/>
                <a:gd name="T23" fmla="*/ 18 h 54"/>
                <a:gd name="T24" fmla="*/ 19 w 60"/>
                <a:gd name="T25" fmla="*/ 14 h 54"/>
                <a:gd name="T26" fmla="*/ 25 w 60"/>
                <a:gd name="T27" fmla="*/ 10 h 54"/>
                <a:gd name="T28" fmla="*/ 29 w 60"/>
                <a:gd name="T29" fmla="*/ 5 h 54"/>
                <a:gd name="T30" fmla="*/ 32 w 60"/>
                <a:gd name="T31" fmla="*/ 4 h 54"/>
                <a:gd name="T32" fmla="*/ 33 w 60"/>
                <a:gd name="T33" fmla="*/ 1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76" name="Freeform 37"/>
            <p:cNvSpPr>
              <a:spLocks/>
            </p:cNvSpPr>
            <p:nvPr/>
          </p:nvSpPr>
          <p:spPr bwMode="auto">
            <a:xfrm>
              <a:off x="4445" y="848"/>
              <a:ext cx="59" cy="63"/>
            </a:xfrm>
            <a:custGeom>
              <a:avLst/>
              <a:gdLst>
                <a:gd name="T0" fmla="*/ 30 w 70"/>
                <a:gd name="T1" fmla="*/ 2 h 71"/>
                <a:gd name="T2" fmla="*/ 29 w 70"/>
                <a:gd name="T3" fmla="*/ 0 h 71"/>
                <a:gd name="T4" fmla="*/ 25 w 70"/>
                <a:gd name="T5" fmla="*/ 2 h 71"/>
                <a:gd name="T6" fmla="*/ 20 w 70"/>
                <a:gd name="T7" fmla="*/ 4 h 71"/>
                <a:gd name="T8" fmla="*/ 16 w 70"/>
                <a:gd name="T9" fmla="*/ 10 h 71"/>
                <a:gd name="T10" fmla="*/ 11 w 70"/>
                <a:gd name="T11" fmla="*/ 17 h 71"/>
                <a:gd name="T12" fmla="*/ 6 w 70"/>
                <a:gd name="T13" fmla="*/ 25 h 71"/>
                <a:gd name="T14" fmla="*/ 3 w 70"/>
                <a:gd name="T15" fmla="*/ 31 h 71"/>
                <a:gd name="T16" fmla="*/ 0 w 70"/>
                <a:gd name="T17" fmla="*/ 39 h 71"/>
                <a:gd name="T18" fmla="*/ 3 w 70"/>
                <a:gd name="T19" fmla="*/ 35 h 71"/>
                <a:gd name="T20" fmla="*/ 7 w 70"/>
                <a:gd name="T21" fmla="*/ 31 h 71"/>
                <a:gd name="T22" fmla="*/ 11 w 70"/>
                <a:gd name="T23" fmla="*/ 27 h 71"/>
                <a:gd name="T24" fmla="*/ 18 w 70"/>
                <a:gd name="T25" fmla="*/ 21 h 71"/>
                <a:gd name="T26" fmla="*/ 22 w 70"/>
                <a:gd name="T27" fmla="*/ 14 h 71"/>
                <a:gd name="T28" fmla="*/ 27 w 70"/>
                <a:gd name="T29" fmla="*/ 10 h 71"/>
                <a:gd name="T30" fmla="*/ 29 w 70"/>
                <a:gd name="T31" fmla="*/ 4 h 71"/>
                <a:gd name="T32" fmla="*/ 30 w 70"/>
                <a:gd name="T33" fmla="*/ 2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77" name="Freeform 38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42 w 77"/>
                <a:gd name="T1" fmla="*/ 2 h 62"/>
                <a:gd name="T2" fmla="*/ 39 w 77"/>
                <a:gd name="T3" fmla="*/ 0 h 62"/>
                <a:gd name="T4" fmla="*/ 34 w 77"/>
                <a:gd name="T5" fmla="*/ 1 h 62"/>
                <a:gd name="T6" fmla="*/ 28 w 77"/>
                <a:gd name="T7" fmla="*/ 3 h 62"/>
                <a:gd name="T8" fmla="*/ 20 w 77"/>
                <a:gd name="T9" fmla="*/ 8 h 62"/>
                <a:gd name="T10" fmla="*/ 13 w 77"/>
                <a:gd name="T11" fmla="*/ 13 h 62"/>
                <a:gd name="T12" fmla="*/ 8 w 77"/>
                <a:gd name="T13" fmla="*/ 18 h 62"/>
                <a:gd name="T14" fmla="*/ 4 w 77"/>
                <a:gd name="T15" fmla="*/ 24 h 62"/>
                <a:gd name="T16" fmla="*/ 0 w 77"/>
                <a:gd name="T17" fmla="*/ 31 h 62"/>
                <a:gd name="T18" fmla="*/ 4 w 77"/>
                <a:gd name="T19" fmla="*/ 29 h 62"/>
                <a:gd name="T20" fmla="*/ 9 w 77"/>
                <a:gd name="T21" fmla="*/ 26 h 62"/>
                <a:gd name="T22" fmla="*/ 16 w 77"/>
                <a:gd name="T23" fmla="*/ 21 h 62"/>
                <a:gd name="T24" fmla="*/ 23 w 77"/>
                <a:gd name="T25" fmla="*/ 17 h 62"/>
                <a:gd name="T26" fmla="*/ 30 w 77"/>
                <a:gd name="T27" fmla="*/ 12 h 62"/>
                <a:gd name="T28" fmla="*/ 37 w 77"/>
                <a:gd name="T29" fmla="*/ 8 h 62"/>
                <a:gd name="T30" fmla="*/ 40 w 77"/>
                <a:gd name="T31" fmla="*/ 3 h 62"/>
                <a:gd name="T32" fmla="*/ 42 w 77"/>
                <a:gd name="T33" fmla="*/ 2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78" name="Freeform 39"/>
            <p:cNvSpPr>
              <a:spLocks/>
            </p:cNvSpPr>
            <p:nvPr/>
          </p:nvSpPr>
          <p:spPr bwMode="auto">
            <a:xfrm>
              <a:off x="4453" y="953"/>
              <a:ext cx="63" cy="47"/>
            </a:xfrm>
            <a:custGeom>
              <a:avLst/>
              <a:gdLst>
                <a:gd name="T0" fmla="*/ 39 w 71"/>
                <a:gd name="T1" fmla="*/ 2 h 54"/>
                <a:gd name="T2" fmla="*/ 37 w 71"/>
                <a:gd name="T3" fmla="*/ 0 h 54"/>
                <a:gd name="T4" fmla="*/ 32 w 71"/>
                <a:gd name="T5" fmla="*/ 2 h 54"/>
                <a:gd name="T6" fmla="*/ 27 w 71"/>
                <a:gd name="T7" fmla="*/ 3 h 54"/>
                <a:gd name="T8" fmla="*/ 20 w 71"/>
                <a:gd name="T9" fmla="*/ 8 h 54"/>
                <a:gd name="T10" fmla="*/ 12 w 71"/>
                <a:gd name="T11" fmla="*/ 12 h 54"/>
                <a:gd name="T12" fmla="*/ 8 w 71"/>
                <a:gd name="T13" fmla="*/ 17 h 54"/>
                <a:gd name="T14" fmla="*/ 3 w 71"/>
                <a:gd name="T15" fmla="*/ 21 h 54"/>
                <a:gd name="T16" fmla="*/ 0 w 71"/>
                <a:gd name="T17" fmla="*/ 27 h 54"/>
                <a:gd name="T18" fmla="*/ 4 w 71"/>
                <a:gd name="T19" fmla="*/ 24 h 54"/>
                <a:gd name="T20" fmla="*/ 10 w 71"/>
                <a:gd name="T21" fmla="*/ 23 h 54"/>
                <a:gd name="T22" fmla="*/ 17 w 71"/>
                <a:gd name="T23" fmla="*/ 19 h 54"/>
                <a:gd name="T24" fmla="*/ 24 w 71"/>
                <a:gd name="T25" fmla="*/ 16 h 54"/>
                <a:gd name="T26" fmla="*/ 30 w 71"/>
                <a:gd name="T27" fmla="*/ 11 h 54"/>
                <a:gd name="T28" fmla="*/ 35 w 71"/>
                <a:gd name="T29" fmla="*/ 8 h 54"/>
                <a:gd name="T30" fmla="*/ 38 w 71"/>
                <a:gd name="T31" fmla="*/ 4 h 54"/>
                <a:gd name="T32" fmla="*/ 39 w 71"/>
                <a:gd name="T33" fmla="*/ 2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79" name="Freeform 40"/>
            <p:cNvSpPr>
              <a:spLocks/>
            </p:cNvSpPr>
            <p:nvPr/>
          </p:nvSpPr>
          <p:spPr bwMode="auto">
            <a:xfrm>
              <a:off x="4462" y="992"/>
              <a:ext cx="56" cy="33"/>
            </a:xfrm>
            <a:custGeom>
              <a:avLst/>
              <a:gdLst>
                <a:gd name="T0" fmla="*/ 33 w 64"/>
                <a:gd name="T1" fmla="*/ 3 h 38"/>
                <a:gd name="T2" fmla="*/ 31 w 64"/>
                <a:gd name="T3" fmla="*/ 0 h 38"/>
                <a:gd name="T4" fmla="*/ 27 w 64"/>
                <a:gd name="T5" fmla="*/ 0 h 38"/>
                <a:gd name="T6" fmla="*/ 23 w 64"/>
                <a:gd name="T7" fmla="*/ 2 h 38"/>
                <a:gd name="T8" fmla="*/ 18 w 64"/>
                <a:gd name="T9" fmla="*/ 3 h 38"/>
                <a:gd name="T10" fmla="*/ 11 w 64"/>
                <a:gd name="T11" fmla="*/ 5 h 38"/>
                <a:gd name="T12" fmla="*/ 7 w 64"/>
                <a:gd name="T13" fmla="*/ 8 h 38"/>
                <a:gd name="T14" fmla="*/ 4 w 64"/>
                <a:gd name="T15" fmla="*/ 13 h 38"/>
                <a:gd name="T16" fmla="*/ 0 w 64"/>
                <a:gd name="T17" fmla="*/ 19 h 38"/>
                <a:gd name="T18" fmla="*/ 4 w 64"/>
                <a:gd name="T19" fmla="*/ 17 h 38"/>
                <a:gd name="T20" fmla="*/ 9 w 64"/>
                <a:gd name="T21" fmla="*/ 15 h 38"/>
                <a:gd name="T22" fmla="*/ 14 w 64"/>
                <a:gd name="T23" fmla="*/ 13 h 38"/>
                <a:gd name="T24" fmla="*/ 19 w 64"/>
                <a:gd name="T25" fmla="*/ 11 h 38"/>
                <a:gd name="T26" fmla="*/ 25 w 64"/>
                <a:gd name="T27" fmla="*/ 9 h 38"/>
                <a:gd name="T28" fmla="*/ 30 w 64"/>
                <a:gd name="T29" fmla="*/ 7 h 38"/>
                <a:gd name="T30" fmla="*/ 32 w 64"/>
                <a:gd name="T31" fmla="*/ 3 h 38"/>
                <a:gd name="T32" fmla="*/ 33 w 64"/>
                <a:gd name="T33" fmla="*/ 3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80" name="Freeform 41"/>
            <p:cNvSpPr>
              <a:spLocks/>
            </p:cNvSpPr>
            <p:nvPr/>
          </p:nvSpPr>
          <p:spPr bwMode="auto">
            <a:xfrm>
              <a:off x="4483" y="1053"/>
              <a:ext cx="42" cy="26"/>
            </a:xfrm>
            <a:custGeom>
              <a:avLst/>
              <a:gdLst>
                <a:gd name="T0" fmla="*/ 23 w 49"/>
                <a:gd name="T1" fmla="*/ 2 h 28"/>
                <a:gd name="T2" fmla="*/ 21 w 49"/>
                <a:gd name="T3" fmla="*/ 0 h 28"/>
                <a:gd name="T4" fmla="*/ 18 w 49"/>
                <a:gd name="T5" fmla="*/ 0 h 28"/>
                <a:gd name="T6" fmla="*/ 15 w 49"/>
                <a:gd name="T7" fmla="*/ 1 h 28"/>
                <a:gd name="T8" fmla="*/ 11 w 49"/>
                <a:gd name="T9" fmla="*/ 5 h 28"/>
                <a:gd name="T10" fmla="*/ 7 w 49"/>
                <a:gd name="T11" fmla="*/ 7 h 28"/>
                <a:gd name="T12" fmla="*/ 3 w 49"/>
                <a:gd name="T13" fmla="*/ 12 h 28"/>
                <a:gd name="T14" fmla="*/ 1 w 49"/>
                <a:gd name="T15" fmla="*/ 17 h 28"/>
                <a:gd name="T16" fmla="*/ 0 w 49"/>
                <a:gd name="T17" fmla="*/ 19 h 28"/>
                <a:gd name="T18" fmla="*/ 3 w 49"/>
                <a:gd name="T19" fmla="*/ 18 h 28"/>
                <a:gd name="T20" fmla="*/ 6 w 49"/>
                <a:gd name="T21" fmla="*/ 17 h 28"/>
                <a:gd name="T22" fmla="*/ 9 w 49"/>
                <a:gd name="T23" fmla="*/ 15 h 28"/>
                <a:gd name="T24" fmla="*/ 13 w 49"/>
                <a:gd name="T25" fmla="*/ 12 h 28"/>
                <a:gd name="T26" fmla="*/ 17 w 49"/>
                <a:gd name="T27" fmla="*/ 8 h 28"/>
                <a:gd name="T28" fmla="*/ 20 w 49"/>
                <a:gd name="T29" fmla="*/ 7 h 28"/>
                <a:gd name="T30" fmla="*/ 21 w 49"/>
                <a:gd name="T31" fmla="*/ 5 h 28"/>
                <a:gd name="T32" fmla="*/ 23 w 49"/>
                <a:gd name="T33" fmla="*/ 2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81" name="Freeform 42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14 w 33"/>
                <a:gd name="T1" fmla="*/ 1 h 22"/>
                <a:gd name="T2" fmla="*/ 12 w 33"/>
                <a:gd name="T3" fmla="*/ 0 h 22"/>
                <a:gd name="T4" fmla="*/ 10 w 33"/>
                <a:gd name="T5" fmla="*/ 0 h 22"/>
                <a:gd name="T6" fmla="*/ 7 w 33"/>
                <a:gd name="T7" fmla="*/ 1 h 22"/>
                <a:gd name="T8" fmla="*/ 4 w 33"/>
                <a:gd name="T9" fmla="*/ 3 h 22"/>
                <a:gd name="T10" fmla="*/ 3 w 33"/>
                <a:gd name="T11" fmla="*/ 3 h 22"/>
                <a:gd name="T12" fmla="*/ 1 w 33"/>
                <a:gd name="T13" fmla="*/ 6 h 22"/>
                <a:gd name="T14" fmla="*/ 0 w 33"/>
                <a:gd name="T15" fmla="*/ 8 h 22"/>
                <a:gd name="T16" fmla="*/ 2 w 33"/>
                <a:gd name="T17" fmla="*/ 10 h 22"/>
                <a:gd name="T18" fmla="*/ 3 w 33"/>
                <a:gd name="T19" fmla="*/ 8 h 22"/>
                <a:gd name="T20" fmla="*/ 3 w 33"/>
                <a:gd name="T21" fmla="*/ 7 h 22"/>
                <a:gd name="T22" fmla="*/ 7 w 33"/>
                <a:gd name="T23" fmla="*/ 6 h 22"/>
                <a:gd name="T24" fmla="*/ 9 w 33"/>
                <a:gd name="T25" fmla="*/ 4 h 22"/>
                <a:gd name="T26" fmla="*/ 12 w 33"/>
                <a:gd name="T27" fmla="*/ 3 h 22"/>
                <a:gd name="T28" fmla="*/ 14 w 33"/>
                <a:gd name="T29" fmla="*/ 3 h 22"/>
                <a:gd name="T30" fmla="*/ 14 w 33"/>
                <a:gd name="T31" fmla="*/ 3 h 22"/>
                <a:gd name="T32" fmla="*/ 14 w 33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82" name="Freeform 43"/>
            <p:cNvSpPr>
              <a:spLocks/>
            </p:cNvSpPr>
            <p:nvPr/>
          </p:nvSpPr>
          <p:spPr bwMode="auto">
            <a:xfrm>
              <a:off x="4445" y="827"/>
              <a:ext cx="57" cy="54"/>
            </a:xfrm>
            <a:custGeom>
              <a:avLst/>
              <a:gdLst>
                <a:gd name="T0" fmla="*/ 34 w 65"/>
                <a:gd name="T1" fmla="*/ 3 h 64"/>
                <a:gd name="T2" fmla="*/ 32 w 65"/>
                <a:gd name="T3" fmla="*/ 0 h 64"/>
                <a:gd name="T4" fmla="*/ 28 w 65"/>
                <a:gd name="T5" fmla="*/ 2 h 64"/>
                <a:gd name="T6" fmla="*/ 23 w 65"/>
                <a:gd name="T7" fmla="*/ 3 h 64"/>
                <a:gd name="T8" fmla="*/ 18 w 65"/>
                <a:gd name="T9" fmla="*/ 6 h 64"/>
                <a:gd name="T10" fmla="*/ 12 w 65"/>
                <a:gd name="T11" fmla="*/ 11 h 64"/>
                <a:gd name="T12" fmla="*/ 7 w 65"/>
                <a:gd name="T13" fmla="*/ 16 h 64"/>
                <a:gd name="T14" fmla="*/ 4 w 65"/>
                <a:gd name="T15" fmla="*/ 21 h 64"/>
                <a:gd name="T16" fmla="*/ 0 w 65"/>
                <a:gd name="T17" fmla="*/ 28 h 64"/>
                <a:gd name="T18" fmla="*/ 4 w 65"/>
                <a:gd name="T19" fmla="*/ 25 h 64"/>
                <a:gd name="T20" fmla="*/ 7 w 65"/>
                <a:gd name="T21" fmla="*/ 21 h 64"/>
                <a:gd name="T22" fmla="*/ 13 w 65"/>
                <a:gd name="T23" fmla="*/ 18 h 64"/>
                <a:gd name="T24" fmla="*/ 19 w 65"/>
                <a:gd name="T25" fmla="*/ 14 h 64"/>
                <a:gd name="T26" fmla="*/ 25 w 65"/>
                <a:gd name="T27" fmla="*/ 11 h 64"/>
                <a:gd name="T28" fmla="*/ 30 w 65"/>
                <a:gd name="T29" fmla="*/ 7 h 64"/>
                <a:gd name="T30" fmla="*/ 33 w 65"/>
                <a:gd name="T31" fmla="*/ 3 h 64"/>
                <a:gd name="T32" fmla="*/ 34 w 65"/>
                <a:gd name="T33" fmla="*/ 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83" name="Freeform 44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28 w 52"/>
                <a:gd name="T1" fmla="*/ 2 h 50"/>
                <a:gd name="T2" fmla="*/ 27 w 52"/>
                <a:gd name="T3" fmla="*/ 0 h 50"/>
                <a:gd name="T4" fmla="*/ 24 w 52"/>
                <a:gd name="T5" fmla="*/ 1 h 50"/>
                <a:gd name="T6" fmla="*/ 20 w 52"/>
                <a:gd name="T7" fmla="*/ 4 h 50"/>
                <a:gd name="T8" fmla="*/ 15 w 52"/>
                <a:gd name="T9" fmla="*/ 4 h 50"/>
                <a:gd name="T10" fmla="*/ 11 w 52"/>
                <a:gd name="T11" fmla="*/ 9 h 50"/>
                <a:gd name="T12" fmla="*/ 7 w 52"/>
                <a:gd name="T13" fmla="*/ 14 h 50"/>
                <a:gd name="T14" fmla="*/ 4 w 52"/>
                <a:gd name="T15" fmla="*/ 20 h 50"/>
                <a:gd name="T16" fmla="*/ 0 w 52"/>
                <a:gd name="T17" fmla="*/ 26 h 50"/>
                <a:gd name="T18" fmla="*/ 4 w 52"/>
                <a:gd name="T19" fmla="*/ 23 h 50"/>
                <a:gd name="T20" fmla="*/ 9 w 52"/>
                <a:gd name="T21" fmla="*/ 20 h 50"/>
                <a:gd name="T22" fmla="*/ 12 w 52"/>
                <a:gd name="T23" fmla="*/ 16 h 50"/>
                <a:gd name="T24" fmla="*/ 17 w 52"/>
                <a:gd name="T25" fmla="*/ 12 h 50"/>
                <a:gd name="T26" fmla="*/ 21 w 52"/>
                <a:gd name="T27" fmla="*/ 9 h 50"/>
                <a:gd name="T28" fmla="*/ 26 w 52"/>
                <a:gd name="T29" fmla="*/ 6 h 50"/>
                <a:gd name="T30" fmla="*/ 27 w 52"/>
                <a:gd name="T31" fmla="*/ 4 h 50"/>
                <a:gd name="T32" fmla="*/ 28 w 52"/>
                <a:gd name="T33" fmla="*/ 2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84" name="Freeform 45"/>
            <p:cNvSpPr>
              <a:spLocks/>
            </p:cNvSpPr>
            <p:nvPr/>
          </p:nvSpPr>
          <p:spPr bwMode="auto">
            <a:xfrm>
              <a:off x="4448" y="928"/>
              <a:ext cx="63" cy="48"/>
            </a:xfrm>
            <a:custGeom>
              <a:avLst/>
              <a:gdLst>
                <a:gd name="T0" fmla="*/ 39 w 71"/>
                <a:gd name="T1" fmla="*/ 1 h 53"/>
                <a:gd name="T2" fmla="*/ 37 w 71"/>
                <a:gd name="T3" fmla="*/ 0 h 53"/>
                <a:gd name="T4" fmla="*/ 32 w 71"/>
                <a:gd name="T5" fmla="*/ 2 h 53"/>
                <a:gd name="T6" fmla="*/ 27 w 71"/>
                <a:gd name="T7" fmla="*/ 5 h 53"/>
                <a:gd name="T8" fmla="*/ 20 w 71"/>
                <a:gd name="T9" fmla="*/ 10 h 53"/>
                <a:gd name="T10" fmla="*/ 12 w 71"/>
                <a:gd name="T11" fmla="*/ 14 h 53"/>
                <a:gd name="T12" fmla="*/ 8 w 71"/>
                <a:gd name="T13" fmla="*/ 20 h 53"/>
                <a:gd name="T14" fmla="*/ 4 w 71"/>
                <a:gd name="T15" fmla="*/ 27 h 53"/>
                <a:gd name="T16" fmla="*/ 0 w 71"/>
                <a:gd name="T17" fmla="*/ 32 h 53"/>
                <a:gd name="T18" fmla="*/ 4 w 71"/>
                <a:gd name="T19" fmla="*/ 30 h 53"/>
                <a:gd name="T20" fmla="*/ 10 w 71"/>
                <a:gd name="T21" fmla="*/ 27 h 53"/>
                <a:gd name="T22" fmla="*/ 17 w 71"/>
                <a:gd name="T23" fmla="*/ 23 h 53"/>
                <a:gd name="T24" fmla="*/ 24 w 71"/>
                <a:gd name="T25" fmla="*/ 18 h 53"/>
                <a:gd name="T26" fmla="*/ 30 w 71"/>
                <a:gd name="T27" fmla="*/ 14 h 53"/>
                <a:gd name="T28" fmla="*/ 35 w 71"/>
                <a:gd name="T29" fmla="*/ 10 h 53"/>
                <a:gd name="T30" fmla="*/ 38 w 71"/>
                <a:gd name="T31" fmla="*/ 5 h 53"/>
                <a:gd name="T32" fmla="*/ 39 w 7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85" name="Freeform 46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33 w 60"/>
                <a:gd name="T1" fmla="*/ 3 h 41"/>
                <a:gd name="T2" fmla="*/ 30 w 60"/>
                <a:gd name="T3" fmla="*/ 0 h 41"/>
                <a:gd name="T4" fmla="*/ 27 w 60"/>
                <a:gd name="T5" fmla="*/ 1 h 41"/>
                <a:gd name="T6" fmla="*/ 21 w 60"/>
                <a:gd name="T7" fmla="*/ 3 h 41"/>
                <a:gd name="T8" fmla="*/ 16 w 60"/>
                <a:gd name="T9" fmla="*/ 5 h 41"/>
                <a:gd name="T10" fmla="*/ 10 w 60"/>
                <a:gd name="T11" fmla="*/ 9 h 41"/>
                <a:gd name="T12" fmla="*/ 4 w 60"/>
                <a:gd name="T13" fmla="*/ 13 h 41"/>
                <a:gd name="T14" fmla="*/ 3 w 60"/>
                <a:gd name="T15" fmla="*/ 15 h 41"/>
                <a:gd name="T16" fmla="*/ 0 w 60"/>
                <a:gd name="T17" fmla="*/ 19 h 41"/>
                <a:gd name="T18" fmla="*/ 4 w 60"/>
                <a:gd name="T19" fmla="*/ 17 h 41"/>
                <a:gd name="T20" fmla="*/ 8 w 60"/>
                <a:gd name="T21" fmla="*/ 15 h 41"/>
                <a:gd name="T22" fmla="*/ 12 w 60"/>
                <a:gd name="T23" fmla="*/ 13 h 41"/>
                <a:gd name="T24" fmla="*/ 19 w 60"/>
                <a:gd name="T25" fmla="*/ 11 h 41"/>
                <a:gd name="T26" fmla="*/ 24 w 60"/>
                <a:gd name="T27" fmla="*/ 8 h 41"/>
                <a:gd name="T28" fmla="*/ 27 w 60"/>
                <a:gd name="T29" fmla="*/ 6 h 41"/>
                <a:gd name="T30" fmla="*/ 31 w 60"/>
                <a:gd name="T31" fmla="*/ 3 h 41"/>
                <a:gd name="T32" fmla="*/ 33 w 60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86" name="Freeform 47"/>
            <p:cNvSpPr>
              <a:spLocks/>
            </p:cNvSpPr>
            <p:nvPr/>
          </p:nvSpPr>
          <p:spPr bwMode="auto">
            <a:xfrm>
              <a:off x="4450" y="744"/>
              <a:ext cx="7" cy="55"/>
            </a:xfrm>
            <a:custGeom>
              <a:avLst/>
              <a:gdLst>
                <a:gd name="T0" fmla="*/ 4 w 8"/>
                <a:gd name="T1" fmla="*/ 37 h 61"/>
                <a:gd name="T2" fmla="*/ 3 w 8"/>
                <a:gd name="T3" fmla="*/ 29 h 61"/>
                <a:gd name="T4" fmla="*/ 0 w 8"/>
                <a:gd name="T5" fmla="*/ 16 h 61"/>
                <a:gd name="T6" fmla="*/ 0 w 8"/>
                <a:gd name="T7" fmla="*/ 5 h 61"/>
                <a:gd name="T8" fmla="*/ 4 w 8"/>
                <a:gd name="T9" fmla="*/ 0 h 61"/>
                <a:gd name="T10" fmla="*/ 4 w 8"/>
                <a:gd name="T11" fmla="*/ 5 h 61"/>
                <a:gd name="T12" fmla="*/ 4 w 8"/>
                <a:gd name="T13" fmla="*/ 16 h 61"/>
                <a:gd name="T14" fmla="*/ 4 w 8"/>
                <a:gd name="T15" fmla="*/ 27 h 61"/>
                <a:gd name="T16" fmla="*/ 4 w 8"/>
                <a:gd name="T17" fmla="*/ 37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87" name="Freeform 48"/>
            <p:cNvSpPr>
              <a:spLocks/>
            </p:cNvSpPr>
            <p:nvPr/>
          </p:nvSpPr>
          <p:spPr bwMode="auto">
            <a:xfrm>
              <a:off x="4390" y="783"/>
              <a:ext cx="56" cy="75"/>
            </a:xfrm>
            <a:custGeom>
              <a:avLst/>
              <a:gdLst>
                <a:gd name="T0" fmla="*/ 30 w 65"/>
                <a:gd name="T1" fmla="*/ 45 h 85"/>
                <a:gd name="T2" fmla="*/ 29 w 65"/>
                <a:gd name="T3" fmla="*/ 40 h 85"/>
                <a:gd name="T4" fmla="*/ 25 w 65"/>
                <a:gd name="T5" fmla="*/ 34 h 85"/>
                <a:gd name="T6" fmla="*/ 21 w 65"/>
                <a:gd name="T7" fmla="*/ 25 h 85"/>
                <a:gd name="T8" fmla="*/ 16 w 65"/>
                <a:gd name="T9" fmla="*/ 17 h 85"/>
                <a:gd name="T10" fmla="*/ 11 w 65"/>
                <a:gd name="T11" fmla="*/ 9 h 85"/>
                <a:gd name="T12" fmla="*/ 7 w 65"/>
                <a:gd name="T13" fmla="*/ 4 h 85"/>
                <a:gd name="T14" fmla="*/ 3 w 65"/>
                <a:gd name="T15" fmla="*/ 0 h 85"/>
                <a:gd name="T16" fmla="*/ 1 w 65"/>
                <a:gd name="T17" fmla="*/ 1 h 85"/>
                <a:gd name="T18" fmla="*/ 0 w 65"/>
                <a:gd name="T19" fmla="*/ 4 h 85"/>
                <a:gd name="T20" fmla="*/ 3 w 65"/>
                <a:gd name="T21" fmla="*/ 9 h 85"/>
                <a:gd name="T22" fmla="*/ 7 w 65"/>
                <a:gd name="T23" fmla="*/ 16 h 85"/>
                <a:gd name="T24" fmla="*/ 13 w 65"/>
                <a:gd name="T25" fmla="*/ 22 h 85"/>
                <a:gd name="T26" fmla="*/ 18 w 65"/>
                <a:gd name="T27" fmla="*/ 29 h 85"/>
                <a:gd name="T28" fmla="*/ 24 w 65"/>
                <a:gd name="T29" fmla="*/ 35 h 85"/>
                <a:gd name="T30" fmla="*/ 28 w 65"/>
                <a:gd name="T31" fmla="*/ 41 h 85"/>
                <a:gd name="T32" fmla="*/ 30 w 65"/>
                <a:gd name="T33" fmla="*/ 4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88" name="Freeform 49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33 w 68"/>
                <a:gd name="T1" fmla="*/ 38 h 77"/>
                <a:gd name="T2" fmla="*/ 31 w 68"/>
                <a:gd name="T3" fmla="*/ 33 h 77"/>
                <a:gd name="T4" fmla="*/ 26 w 68"/>
                <a:gd name="T5" fmla="*/ 28 h 77"/>
                <a:gd name="T6" fmla="*/ 21 w 68"/>
                <a:gd name="T7" fmla="*/ 20 h 77"/>
                <a:gd name="T8" fmla="*/ 15 w 68"/>
                <a:gd name="T9" fmla="*/ 13 h 77"/>
                <a:gd name="T10" fmla="*/ 10 w 68"/>
                <a:gd name="T11" fmla="*/ 7 h 77"/>
                <a:gd name="T12" fmla="*/ 5 w 68"/>
                <a:gd name="T13" fmla="*/ 3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4 h 77"/>
                <a:gd name="T20" fmla="*/ 3 w 68"/>
                <a:gd name="T21" fmla="*/ 10 h 77"/>
                <a:gd name="T22" fmla="*/ 9 w 68"/>
                <a:gd name="T23" fmla="*/ 15 h 77"/>
                <a:gd name="T24" fmla="*/ 15 w 68"/>
                <a:gd name="T25" fmla="*/ 20 h 77"/>
                <a:gd name="T26" fmla="*/ 21 w 68"/>
                <a:gd name="T27" fmla="*/ 26 h 77"/>
                <a:gd name="T28" fmla="*/ 27 w 68"/>
                <a:gd name="T29" fmla="*/ 32 h 77"/>
                <a:gd name="T30" fmla="*/ 31 w 68"/>
                <a:gd name="T31" fmla="*/ 36 h 77"/>
                <a:gd name="T32" fmla="*/ 33 w 68"/>
                <a:gd name="T33" fmla="*/ 38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89" name="Freeform 50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35 w 73"/>
                <a:gd name="T1" fmla="*/ 38 h 70"/>
                <a:gd name="T2" fmla="*/ 31 w 73"/>
                <a:gd name="T3" fmla="*/ 33 h 70"/>
                <a:gd name="T4" fmla="*/ 27 w 73"/>
                <a:gd name="T5" fmla="*/ 26 h 70"/>
                <a:gd name="T6" fmla="*/ 22 w 73"/>
                <a:gd name="T7" fmla="*/ 18 h 70"/>
                <a:gd name="T8" fmla="*/ 16 w 73"/>
                <a:gd name="T9" fmla="*/ 12 h 70"/>
                <a:gd name="T10" fmla="*/ 10 w 73"/>
                <a:gd name="T11" fmla="*/ 7 h 70"/>
                <a:gd name="T12" fmla="*/ 5 w 73"/>
                <a:gd name="T13" fmla="*/ 3 h 70"/>
                <a:gd name="T14" fmla="*/ 3 w 73"/>
                <a:gd name="T15" fmla="*/ 0 h 70"/>
                <a:gd name="T16" fmla="*/ 0 w 73"/>
                <a:gd name="T17" fmla="*/ 2 h 70"/>
                <a:gd name="T18" fmla="*/ 3 w 73"/>
                <a:gd name="T19" fmla="*/ 4 h 70"/>
                <a:gd name="T20" fmla="*/ 5 w 73"/>
                <a:gd name="T21" fmla="*/ 9 h 70"/>
                <a:gd name="T22" fmla="*/ 9 w 73"/>
                <a:gd name="T23" fmla="*/ 13 h 70"/>
                <a:gd name="T24" fmla="*/ 16 w 73"/>
                <a:gd name="T25" fmla="*/ 19 h 70"/>
                <a:gd name="T26" fmla="*/ 22 w 73"/>
                <a:gd name="T27" fmla="*/ 24 h 70"/>
                <a:gd name="T28" fmla="*/ 28 w 73"/>
                <a:gd name="T29" fmla="*/ 30 h 70"/>
                <a:gd name="T30" fmla="*/ 32 w 73"/>
                <a:gd name="T31" fmla="*/ 35 h 70"/>
                <a:gd name="T32" fmla="*/ 35 w 73"/>
                <a:gd name="T33" fmla="*/ 3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90" name="Freeform 51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34 w 69"/>
                <a:gd name="T1" fmla="*/ 26 h 53"/>
                <a:gd name="T2" fmla="*/ 31 w 69"/>
                <a:gd name="T3" fmla="*/ 23 h 53"/>
                <a:gd name="T4" fmla="*/ 26 w 69"/>
                <a:gd name="T5" fmla="*/ 17 h 53"/>
                <a:gd name="T6" fmla="*/ 20 w 69"/>
                <a:gd name="T7" fmla="*/ 12 h 53"/>
                <a:gd name="T8" fmla="*/ 15 w 69"/>
                <a:gd name="T9" fmla="*/ 8 h 53"/>
                <a:gd name="T10" fmla="*/ 10 w 69"/>
                <a:gd name="T11" fmla="*/ 3 h 53"/>
                <a:gd name="T12" fmla="*/ 4 w 69"/>
                <a:gd name="T13" fmla="*/ 1 h 53"/>
                <a:gd name="T14" fmla="*/ 2 w 69"/>
                <a:gd name="T15" fmla="*/ 0 h 53"/>
                <a:gd name="T16" fmla="*/ 0 w 69"/>
                <a:gd name="T17" fmla="*/ 3 h 53"/>
                <a:gd name="T18" fmla="*/ 2 w 69"/>
                <a:gd name="T19" fmla="*/ 6 h 53"/>
                <a:gd name="T20" fmla="*/ 3 w 69"/>
                <a:gd name="T21" fmla="*/ 9 h 53"/>
                <a:gd name="T22" fmla="*/ 9 w 69"/>
                <a:gd name="T23" fmla="*/ 12 h 53"/>
                <a:gd name="T24" fmla="*/ 15 w 69"/>
                <a:gd name="T25" fmla="*/ 15 h 53"/>
                <a:gd name="T26" fmla="*/ 20 w 69"/>
                <a:gd name="T27" fmla="*/ 17 h 53"/>
                <a:gd name="T28" fmla="*/ 26 w 69"/>
                <a:gd name="T29" fmla="*/ 20 h 53"/>
                <a:gd name="T30" fmla="*/ 31 w 69"/>
                <a:gd name="T31" fmla="*/ 23 h 53"/>
                <a:gd name="T32" fmla="*/ 34 w 69"/>
                <a:gd name="T33" fmla="*/ 26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91" name="Freeform 52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32 w 67"/>
                <a:gd name="T1" fmla="*/ 23 h 49"/>
                <a:gd name="T2" fmla="*/ 30 w 67"/>
                <a:gd name="T3" fmla="*/ 20 h 49"/>
                <a:gd name="T4" fmla="*/ 25 w 67"/>
                <a:gd name="T5" fmla="*/ 15 h 49"/>
                <a:gd name="T6" fmla="*/ 19 w 67"/>
                <a:gd name="T7" fmla="*/ 11 h 49"/>
                <a:gd name="T8" fmla="*/ 14 w 67"/>
                <a:gd name="T9" fmla="*/ 7 h 49"/>
                <a:gd name="T10" fmla="*/ 8 w 67"/>
                <a:gd name="T11" fmla="*/ 3 h 49"/>
                <a:gd name="T12" fmla="*/ 3 w 67"/>
                <a:gd name="T13" fmla="*/ 2 h 49"/>
                <a:gd name="T14" fmla="*/ 1 w 67"/>
                <a:gd name="T15" fmla="*/ 0 h 49"/>
                <a:gd name="T16" fmla="*/ 0 w 67"/>
                <a:gd name="T17" fmla="*/ 3 h 49"/>
                <a:gd name="T18" fmla="*/ 3 w 67"/>
                <a:gd name="T19" fmla="*/ 6 h 49"/>
                <a:gd name="T20" fmla="*/ 6 w 67"/>
                <a:gd name="T21" fmla="*/ 9 h 49"/>
                <a:gd name="T22" fmla="*/ 10 w 67"/>
                <a:gd name="T23" fmla="*/ 12 h 49"/>
                <a:gd name="T24" fmla="*/ 15 w 67"/>
                <a:gd name="T25" fmla="*/ 15 h 49"/>
                <a:gd name="T26" fmla="*/ 21 w 67"/>
                <a:gd name="T27" fmla="*/ 17 h 49"/>
                <a:gd name="T28" fmla="*/ 26 w 67"/>
                <a:gd name="T29" fmla="*/ 20 h 49"/>
                <a:gd name="T30" fmla="*/ 30 w 67"/>
                <a:gd name="T31" fmla="*/ 21 h 49"/>
                <a:gd name="T32" fmla="*/ 32 w 67"/>
                <a:gd name="T33" fmla="*/ 23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92" name="Freeform 53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29 w 59"/>
                <a:gd name="T1" fmla="*/ 16 h 25"/>
                <a:gd name="T2" fmla="*/ 25 w 59"/>
                <a:gd name="T3" fmla="*/ 14 h 25"/>
                <a:gd name="T4" fmla="*/ 21 w 59"/>
                <a:gd name="T5" fmla="*/ 9 h 25"/>
                <a:gd name="T6" fmla="*/ 16 w 59"/>
                <a:gd name="T7" fmla="*/ 6 h 25"/>
                <a:gd name="T8" fmla="*/ 11 w 59"/>
                <a:gd name="T9" fmla="*/ 3 h 25"/>
                <a:gd name="T10" fmla="*/ 7 w 59"/>
                <a:gd name="T11" fmla="*/ 0 h 25"/>
                <a:gd name="T12" fmla="*/ 3 w 59"/>
                <a:gd name="T13" fmla="*/ 0 h 25"/>
                <a:gd name="T14" fmla="*/ 1 w 59"/>
                <a:gd name="T15" fmla="*/ 1 h 25"/>
                <a:gd name="T16" fmla="*/ 0 w 59"/>
                <a:gd name="T17" fmla="*/ 6 h 25"/>
                <a:gd name="T18" fmla="*/ 2 w 59"/>
                <a:gd name="T19" fmla="*/ 8 h 25"/>
                <a:gd name="T20" fmla="*/ 3 w 59"/>
                <a:gd name="T21" fmla="*/ 12 h 25"/>
                <a:gd name="T22" fmla="*/ 8 w 59"/>
                <a:gd name="T23" fmla="*/ 14 h 25"/>
                <a:gd name="T24" fmla="*/ 12 w 59"/>
                <a:gd name="T25" fmla="*/ 14 h 25"/>
                <a:gd name="T26" fmla="*/ 16 w 59"/>
                <a:gd name="T27" fmla="*/ 14 h 25"/>
                <a:gd name="T28" fmla="*/ 22 w 59"/>
                <a:gd name="T29" fmla="*/ 15 h 25"/>
                <a:gd name="T30" fmla="*/ 26 w 59"/>
                <a:gd name="T31" fmla="*/ 15 h 25"/>
                <a:gd name="T32" fmla="*/ 29 w 59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93" name="Freeform 54"/>
            <p:cNvSpPr>
              <a:spLocks/>
            </p:cNvSpPr>
            <p:nvPr/>
          </p:nvSpPr>
          <p:spPr bwMode="auto">
            <a:xfrm>
              <a:off x="4420" y="1018"/>
              <a:ext cx="46" cy="10"/>
            </a:xfrm>
            <a:custGeom>
              <a:avLst/>
              <a:gdLst>
                <a:gd name="T0" fmla="*/ 28 w 52"/>
                <a:gd name="T1" fmla="*/ 4 h 13"/>
                <a:gd name="T2" fmla="*/ 25 w 52"/>
                <a:gd name="T3" fmla="*/ 3 h 13"/>
                <a:gd name="T4" fmla="*/ 21 w 52"/>
                <a:gd name="T5" fmla="*/ 2 h 13"/>
                <a:gd name="T6" fmla="*/ 17 w 52"/>
                <a:gd name="T7" fmla="*/ 2 h 13"/>
                <a:gd name="T8" fmla="*/ 12 w 52"/>
                <a:gd name="T9" fmla="*/ 1 h 13"/>
                <a:gd name="T10" fmla="*/ 7 w 52"/>
                <a:gd name="T11" fmla="*/ 0 h 13"/>
                <a:gd name="T12" fmla="*/ 4 w 52"/>
                <a:gd name="T13" fmla="*/ 0 h 13"/>
                <a:gd name="T14" fmla="*/ 1 w 52"/>
                <a:gd name="T15" fmla="*/ 1 h 13"/>
                <a:gd name="T16" fmla="*/ 0 w 52"/>
                <a:gd name="T17" fmla="*/ 2 h 13"/>
                <a:gd name="T18" fmla="*/ 2 w 52"/>
                <a:gd name="T19" fmla="*/ 3 h 13"/>
                <a:gd name="T20" fmla="*/ 4 w 52"/>
                <a:gd name="T21" fmla="*/ 3 h 13"/>
                <a:gd name="T22" fmla="*/ 7 w 52"/>
                <a:gd name="T23" fmla="*/ 4 h 13"/>
                <a:gd name="T24" fmla="*/ 12 w 52"/>
                <a:gd name="T25" fmla="*/ 4 h 13"/>
                <a:gd name="T26" fmla="*/ 16 w 52"/>
                <a:gd name="T27" fmla="*/ 3 h 13"/>
                <a:gd name="T28" fmla="*/ 20 w 52"/>
                <a:gd name="T29" fmla="*/ 3 h 13"/>
                <a:gd name="T30" fmla="*/ 24 w 52"/>
                <a:gd name="T31" fmla="*/ 3 h 13"/>
                <a:gd name="T32" fmla="*/ 28 w 52"/>
                <a:gd name="T33" fmla="*/ 4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94" name="Freeform 55"/>
            <p:cNvSpPr>
              <a:spLocks/>
            </p:cNvSpPr>
            <p:nvPr/>
          </p:nvSpPr>
          <p:spPr bwMode="auto">
            <a:xfrm>
              <a:off x="4427" y="1046"/>
              <a:ext cx="44" cy="12"/>
            </a:xfrm>
            <a:custGeom>
              <a:avLst/>
              <a:gdLst>
                <a:gd name="T0" fmla="*/ 24 w 51"/>
                <a:gd name="T1" fmla="*/ 3 h 14"/>
                <a:gd name="T2" fmla="*/ 22 w 51"/>
                <a:gd name="T3" fmla="*/ 3 h 14"/>
                <a:gd name="T4" fmla="*/ 19 w 51"/>
                <a:gd name="T5" fmla="*/ 3 h 14"/>
                <a:gd name="T6" fmla="*/ 15 w 51"/>
                <a:gd name="T7" fmla="*/ 2 h 14"/>
                <a:gd name="T8" fmla="*/ 10 w 51"/>
                <a:gd name="T9" fmla="*/ 0 h 14"/>
                <a:gd name="T10" fmla="*/ 7 w 51"/>
                <a:gd name="T11" fmla="*/ 0 h 14"/>
                <a:gd name="T12" fmla="*/ 3 w 51"/>
                <a:gd name="T13" fmla="*/ 2 h 14"/>
                <a:gd name="T14" fmla="*/ 2 w 51"/>
                <a:gd name="T15" fmla="*/ 3 h 14"/>
                <a:gd name="T16" fmla="*/ 0 w 51"/>
                <a:gd name="T17" fmla="*/ 5 h 14"/>
                <a:gd name="T18" fmla="*/ 1 w 51"/>
                <a:gd name="T19" fmla="*/ 6 h 14"/>
                <a:gd name="T20" fmla="*/ 3 w 51"/>
                <a:gd name="T21" fmla="*/ 7 h 14"/>
                <a:gd name="T22" fmla="*/ 5 w 51"/>
                <a:gd name="T23" fmla="*/ 7 h 14"/>
                <a:gd name="T24" fmla="*/ 8 w 51"/>
                <a:gd name="T25" fmla="*/ 6 h 14"/>
                <a:gd name="T26" fmla="*/ 12 w 51"/>
                <a:gd name="T27" fmla="*/ 5 h 14"/>
                <a:gd name="T28" fmla="*/ 16 w 51"/>
                <a:gd name="T29" fmla="*/ 3 h 14"/>
                <a:gd name="T30" fmla="*/ 20 w 51"/>
                <a:gd name="T31" fmla="*/ 3 h 14"/>
                <a:gd name="T32" fmla="*/ 24 w 51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95" name="Freeform 56"/>
            <p:cNvSpPr>
              <a:spLocks/>
            </p:cNvSpPr>
            <p:nvPr/>
          </p:nvSpPr>
          <p:spPr bwMode="auto">
            <a:xfrm>
              <a:off x="4441" y="1067"/>
              <a:ext cx="44" cy="14"/>
            </a:xfrm>
            <a:custGeom>
              <a:avLst/>
              <a:gdLst>
                <a:gd name="T0" fmla="*/ 26 w 50"/>
                <a:gd name="T1" fmla="*/ 9 h 16"/>
                <a:gd name="T2" fmla="*/ 25 w 50"/>
                <a:gd name="T3" fmla="*/ 6 h 16"/>
                <a:gd name="T4" fmla="*/ 23 w 50"/>
                <a:gd name="T5" fmla="*/ 4 h 16"/>
                <a:gd name="T6" fmla="*/ 19 w 50"/>
                <a:gd name="T7" fmla="*/ 4 h 16"/>
                <a:gd name="T8" fmla="*/ 15 w 50"/>
                <a:gd name="T9" fmla="*/ 1 h 16"/>
                <a:gd name="T10" fmla="*/ 10 w 50"/>
                <a:gd name="T11" fmla="*/ 0 h 16"/>
                <a:gd name="T12" fmla="*/ 5 w 50"/>
                <a:gd name="T13" fmla="*/ 0 h 16"/>
                <a:gd name="T14" fmla="*/ 4 w 50"/>
                <a:gd name="T15" fmla="*/ 2 h 16"/>
                <a:gd name="T16" fmla="*/ 0 w 50"/>
                <a:gd name="T17" fmla="*/ 4 h 16"/>
                <a:gd name="T18" fmla="*/ 0 w 50"/>
                <a:gd name="T19" fmla="*/ 6 h 16"/>
                <a:gd name="T20" fmla="*/ 3 w 50"/>
                <a:gd name="T21" fmla="*/ 8 h 16"/>
                <a:gd name="T22" fmla="*/ 4 w 50"/>
                <a:gd name="T23" fmla="*/ 9 h 16"/>
                <a:gd name="T24" fmla="*/ 9 w 50"/>
                <a:gd name="T25" fmla="*/ 9 h 16"/>
                <a:gd name="T26" fmla="*/ 14 w 50"/>
                <a:gd name="T27" fmla="*/ 8 h 16"/>
                <a:gd name="T28" fmla="*/ 18 w 50"/>
                <a:gd name="T29" fmla="*/ 8 h 16"/>
                <a:gd name="T30" fmla="*/ 23 w 50"/>
                <a:gd name="T31" fmla="*/ 8 h 16"/>
                <a:gd name="T32" fmla="*/ 26 w 50"/>
                <a:gd name="T33" fmla="*/ 9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96" name="Freeform 57"/>
            <p:cNvSpPr>
              <a:spLocks/>
            </p:cNvSpPr>
            <p:nvPr/>
          </p:nvSpPr>
          <p:spPr bwMode="auto">
            <a:xfrm>
              <a:off x="4445" y="1085"/>
              <a:ext cx="47" cy="14"/>
            </a:xfrm>
            <a:custGeom>
              <a:avLst/>
              <a:gdLst>
                <a:gd name="T0" fmla="*/ 24 w 56"/>
                <a:gd name="T1" fmla="*/ 8 h 15"/>
                <a:gd name="T2" fmla="*/ 21 w 56"/>
                <a:gd name="T3" fmla="*/ 7 h 15"/>
                <a:gd name="T4" fmla="*/ 18 w 56"/>
                <a:gd name="T5" fmla="*/ 7 h 15"/>
                <a:gd name="T6" fmla="*/ 15 w 56"/>
                <a:gd name="T7" fmla="*/ 5 h 15"/>
                <a:gd name="T8" fmla="*/ 12 w 56"/>
                <a:gd name="T9" fmla="*/ 3 h 15"/>
                <a:gd name="T10" fmla="*/ 8 w 56"/>
                <a:gd name="T11" fmla="*/ 0 h 15"/>
                <a:gd name="T12" fmla="*/ 6 w 56"/>
                <a:gd name="T13" fmla="*/ 0 h 15"/>
                <a:gd name="T14" fmla="*/ 3 w 56"/>
                <a:gd name="T15" fmla="*/ 2 h 15"/>
                <a:gd name="T16" fmla="*/ 2 w 56"/>
                <a:gd name="T17" fmla="*/ 6 h 15"/>
                <a:gd name="T18" fmla="*/ 0 w 56"/>
                <a:gd name="T19" fmla="*/ 7 h 15"/>
                <a:gd name="T20" fmla="*/ 3 w 56"/>
                <a:gd name="T21" fmla="*/ 8 h 15"/>
                <a:gd name="T22" fmla="*/ 5 w 56"/>
                <a:gd name="T23" fmla="*/ 10 h 15"/>
                <a:gd name="T24" fmla="*/ 9 w 56"/>
                <a:gd name="T25" fmla="*/ 10 h 15"/>
                <a:gd name="T26" fmla="*/ 14 w 56"/>
                <a:gd name="T27" fmla="*/ 10 h 15"/>
                <a:gd name="T28" fmla="*/ 17 w 56"/>
                <a:gd name="T29" fmla="*/ 10 h 15"/>
                <a:gd name="T30" fmla="*/ 21 w 56"/>
                <a:gd name="T31" fmla="*/ 9 h 15"/>
                <a:gd name="T32" fmla="*/ 24 w 56"/>
                <a:gd name="T33" fmla="*/ 8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97" name="Freeform 58"/>
            <p:cNvSpPr>
              <a:spLocks/>
            </p:cNvSpPr>
            <p:nvPr/>
          </p:nvSpPr>
          <p:spPr bwMode="auto">
            <a:xfrm>
              <a:off x="4402" y="753"/>
              <a:ext cx="46" cy="75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3 h 86"/>
                <a:gd name="T4" fmla="*/ 4 w 52"/>
                <a:gd name="T5" fmla="*/ 8 h 86"/>
                <a:gd name="T6" fmla="*/ 9 w 52"/>
                <a:gd name="T7" fmla="*/ 13 h 86"/>
                <a:gd name="T8" fmla="*/ 13 w 52"/>
                <a:gd name="T9" fmla="*/ 18 h 86"/>
                <a:gd name="T10" fmla="*/ 19 w 52"/>
                <a:gd name="T11" fmla="*/ 25 h 86"/>
                <a:gd name="T12" fmla="*/ 24 w 52"/>
                <a:gd name="T13" fmla="*/ 32 h 86"/>
                <a:gd name="T14" fmla="*/ 27 w 52"/>
                <a:gd name="T15" fmla="*/ 38 h 86"/>
                <a:gd name="T16" fmla="*/ 28 w 52"/>
                <a:gd name="T17" fmla="*/ 44 h 86"/>
                <a:gd name="T18" fmla="*/ 27 w 52"/>
                <a:gd name="T19" fmla="*/ 37 h 86"/>
                <a:gd name="T20" fmla="*/ 24 w 52"/>
                <a:gd name="T21" fmla="*/ 29 h 86"/>
                <a:gd name="T22" fmla="*/ 19 w 52"/>
                <a:gd name="T23" fmla="*/ 21 h 86"/>
                <a:gd name="T24" fmla="*/ 15 w 52"/>
                <a:gd name="T25" fmla="*/ 13 h 86"/>
                <a:gd name="T26" fmla="*/ 11 w 52"/>
                <a:gd name="T27" fmla="*/ 7 h 86"/>
                <a:gd name="T28" fmla="*/ 7 w 52"/>
                <a:gd name="T29" fmla="*/ 3 h 86"/>
                <a:gd name="T30" fmla="*/ 4 w 52"/>
                <a:gd name="T31" fmla="*/ 0 h 86"/>
                <a:gd name="T32" fmla="*/ 0 w 52"/>
                <a:gd name="T33" fmla="*/ 3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98" name="Freeform 59"/>
            <p:cNvSpPr>
              <a:spLocks/>
            </p:cNvSpPr>
            <p:nvPr/>
          </p:nvSpPr>
          <p:spPr bwMode="auto">
            <a:xfrm>
              <a:off x="4424" y="743"/>
              <a:ext cx="29" cy="54"/>
            </a:xfrm>
            <a:custGeom>
              <a:avLst/>
              <a:gdLst>
                <a:gd name="T0" fmla="*/ 15 w 34"/>
                <a:gd name="T1" fmla="*/ 31 h 62"/>
                <a:gd name="T2" fmla="*/ 13 w 34"/>
                <a:gd name="T3" fmla="*/ 21 h 62"/>
                <a:gd name="T4" fmla="*/ 8 w 34"/>
                <a:gd name="T5" fmla="*/ 10 h 62"/>
                <a:gd name="T6" fmla="*/ 3 w 34"/>
                <a:gd name="T7" fmla="*/ 3 h 62"/>
                <a:gd name="T8" fmla="*/ 0 w 34"/>
                <a:gd name="T9" fmla="*/ 0 h 62"/>
                <a:gd name="T10" fmla="*/ 0 w 34"/>
                <a:gd name="T11" fmla="*/ 3 h 62"/>
                <a:gd name="T12" fmla="*/ 3 w 34"/>
                <a:gd name="T13" fmla="*/ 6 h 62"/>
                <a:gd name="T14" fmla="*/ 3 w 34"/>
                <a:gd name="T15" fmla="*/ 10 h 62"/>
                <a:gd name="T16" fmla="*/ 7 w 34"/>
                <a:gd name="T17" fmla="*/ 15 h 62"/>
                <a:gd name="T18" fmla="*/ 9 w 34"/>
                <a:gd name="T19" fmla="*/ 20 h 62"/>
                <a:gd name="T20" fmla="*/ 12 w 34"/>
                <a:gd name="T21" fmla="*/ 24 h 62"/>
                <a:gd name="T22" fmla="*/ 14 w 34"/>
                <a:gd name="T23" fmla="*/ 28 h 62"/>
                <a:gd name="T24" fmla="*/ 15 w 34"/>
                <a:gd name="T25" fmla="*/ 31 h 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99" name="Freeform 60"/>
            <p:cNvSpPr>
              <a:spLocks/>
            </p:cNvSpPr>
            <p:nvPr/>
          </p:nvSpPr>
          <p:spPr bwMode="auto">
            <a:xfrm>
              <a:off x="4580" y="948"/>
              <a:ext cx="84" cy="289"/>
            </a:xfrm>
            <a:custGeom>
              <a:avLst/>
              <a:gdLst>
                <a:gd name="T0" fmla="*/ 8 w 95"/>
                <a:gd name="T1" fmla="*/ 170 h 330"/>
                <a:gd name="T2" fmla="*/ 5 w 95"/>
                <a:gd name="T3" fmla="*/ 170 h 330"/>
                <a:gd name="T4" fmla="*/ 4 w 95"/>
                <a:gd name="T5" fmla="*/ 170 h 330"/>
                <a:gd name="T6" fmla="*/ 3 w 95"/>
                <a:gd name="T7" fmla="*/ 169 h 330"/>
                <a:gd name="T8" fmla="*/ 0 w 95"/>
                <a:gd name="T9" fmla="*/ 169 h 330"/>
                <a:gd name="T10" fmla="*/ 19 w 95"/>
                <a:gd name="T11" fmla="*/ 149 h 330"/>
                <a:gd name="T12" fmla="*/ 33 w 95"/>
                <a:gd name="T13" fmla="*/ 127 h 330"/>
                <a:gd name="T14" fmla="*/ 41 w 95"/>
                <a:gd name="T15" fmla="*/ 102 h 330"/>
                <a:gd name="T16" fmla="*/ 44 w 95"/>
                <a:gd name="T17" fmla="*/ 79 h 330"/>
                <a:gd name="T18" fmla="*/ 45 w 95"/>
                <a:gd name="T19" fmla="*/ 57 h 330"/>
                <a:gd name="T20" fmla="*/ 44 w 95"/>
                <a:gd name="T21" fmla="*/ 35 h 330"/>
                <a:gd name="T22" fmla="*/ 43 w 95"/>
                <a:gd name="T23" fmla="*/ 17 h 330"/>
                <a:gd name="T24" fmla="*/ 40 w 95"/>
                <a:gd name="T25" fmla="*/ 0 h 330"/>
                <a:gd name="T26" fmla="*/ 46 w 95"/>
                <a:gd name="T27" fmla="*/ 13 h 330"/>
                <a:gd name="T28" fmla="*/ 50 w 95"/>
                <a:gd name="T29" fmla="*/ 33 h 330"/>
                <a:gd name="T30" fmla="*/ 50 w 95"/>
                <a:gd name="T31" fmla="*/ 57 h 330"/>
                <a:gd name="T32" fmla="*/ 50 w 95"/>
                <a:gd name="T33" fmla="*/ 83 h 330"/>
                <a:gd name="T34" fmla="*/ 44 w 95"/>
                <a:gd name="T35" fmla="*/ 110 h 330"/>
                <a:gd name="T36" fmla="*/ 36 w 95"/>
                <a:gd name="T37" fmla="*/ 135 h 330"/>
                <a:gd name="T38" fmla="*/ 24 w 95"/>
                <a:gd name="T39" fmla="*/ 155 h 330"/>
                <a:gd name="T40" fmla="*/ 8 w 95"/>
                <a:gd name="T41" fmla="*/ 170 h 3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00" name="Freeform 61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40 w 64"/>
                <a:gd name="T1" fmla="*/ 23 h 46"/>
                <a:gd name="T2" fmla="*/ 36 w 64"/>
                <a:gd name="T3" fmla="*/ 18 h 46"/>
                <a:gd name="T4" fmla="*/ 30 w 64"/>
                <a:gd name="T5" fmla="*/ 13 h 46"/>
                <a:gd name="T6" fmla="*/ 24 w 64"/>
                <a:gd name="T7" fmla="*/ 10 h 46"/>
                <a:gd name="T8" fmla="*/ 18 w 64"/>
                <a:gd name="T9" fmla="*/ 6 h 46"/>
                <a:gd name="T10" fmla="*/ 12 w 64"/>
                <a:gd name="T11" fmla="*/ 3 h 46"/>
                <a:gd name="T12" fmla="*/ 5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3 h 46"/>
                <a:gd name="T20" fmla="*/ 4 w 64"/>
                <a:gd name="T21" fmla="*/ 4 h 46"/>
                <a:gd name="T22" fmla="*/ 7 w 64"/>
                <a:gd name="T23" fmla="*/ 7 h 46"/>
                <a:gd name="T24" fmla="*/ 14 w 64"/>
                <a:gd name="T25" fmla="*/ 10 h 46"/>
                <a:gd name="T26" fmla="*/ 20 w 64"/>
                <a:gd name="T27" fmla="*/ 13 h 46"/>
                <a:gd name="T28" fmla="*/ 28 w 64"/>
                <a:gd name="T29" fmla="*/ 15 h 46"/>
                <a:gd name="T30" fmla="*/ 34 w 64"/>
                <a:gd name="T31" fmla="*/ 19 h 46"/>
                <a:gd name="T32" fmla="*/ 40 w 64"/>
                <a:gd name="T33" fmla="*/ 2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01" name="Freeform 62"/>
            <p:cNvSpPr>
              <a:spLocks/>
            </p:cNvSpPr>
            <p:nvPr/>
          </p:nvSpPr>
          <p:spPr bwMode="auto">
            <a:xfrm>
              <a:off x="4590" y="964"/>
              <a:ext cx="69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8 w 78"/>
                <a:gd name="T5" fmla="*/ 3 h 68"/>
                <a:gd name="T6" fmla="*/ 12 w 78"/>
                <a:gd name="T7" fmla="*/ 4 h 68"/>
                <a:gd name="T8" fmla="*/ 20 w 78"/>
                <a:gd name="T9" fmla="*/ 9 h 68"/>
                <a:gd name="T10" fmla="*/ 27 w 78"/>
                <a:gd name="T11" fmla="*/ 14 h 68"/>
                <a:gd name="T12" fmla="*/ 35 w 78"/>
                <a:gd name="T13" fmla="*/ 20 h 68"/>
                <a:gd name="T14" fmla="*/ 39 w 78"/>
                <a:gd name="T15" fmla="*/ 27 h 68"/>
                <a:gd name="T16" fmla="*/ 42 w 78"/>
                <a:gd name="T17" fmla="*/ 33 h 68"/>
                <a:gd name="T18" fmla="*/ 37 w 78"/>
                <a:gd name="T19" fmla="*/ 30 h 68"/>
                <a:gd name="T20" fmla="*/ 31 w 78"/>
                <a:gd name="T21" fmla="*/ 25 h 68"/>
                <a:gd name="T22" fmla="*/ 24 w 78"/>
                <a:gd name="T23" fmla="*/ 20 h 68"/>
                <a:gd name="T24" fmla="*/ 17 w 78"/>
                <a:gd name="T25" fmla="*/ 15 h 68"/>
                <a:gd name="T26" fmla="*/ 10 w 78"/>
                <a:gd name="T27" fmla="*/ 10 h 68"/>
                <a:gd name="T28" fmla="*/ 4 w 78"/>
                <a:gd name="T29" fmla="*/ 6 h 68"/>
                <a:gd name="T30" fmla="*/ 2 w 78"/>
                <a:gd name="T31" fmla="*/ 3 h 68"/>
                <a:gd name="T32" fmla="*/ 0 w 78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02" name="Freeform 63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3 w 91"/>
                <a:gd name="T3" fmla="*/ 0 h 85"/>
                <a:gd name="T4" fmla="*/ 8 w 91"/>
                <a:gd name="T5" fmla="*/ 4 h 85"/>
                <a:gd name="T6" fmla="*/ 14 w 91"/>
                <a:gd name="T7" fmla="*/ 9 h 85"/>
                <a:gd name="T8" fmla="*/ 21 w 91"/>
                <a:gd name="T9" fmla="*/ 15 h 85"/>
                <a:gd name="T10" fmla="*/ 28 w 91"/>
                <a:gd name="T11" fmla="*/ 23 h 85"/>
                <a:gd name="T12" fmla="*/ 36 w 91"/>
                <a:gd name="T13" fmla="*/ 32 h 85"/>
                <a:gd name="T14" fmla="*/ 42 w 91"/>
                <a:gd name="T15" fmla="*/ 40 h 85"/>
                <a:gd name="T16" fmla="*/ 45 w 91"/>
                <a:gd name="T17" fmla="*/ 49 h 85"/>
                <a:gd name="T18" fmla="*/ 42 w 91"/>
                <a:gd name="T19" fmla="*/ 45 h 85"/>
                <a:gd name="T20" fmla="*/ 36 w 91"/>
                <a:gd name="T21" fmla="*/ 39 h 85"/>
                <a:gd name="T22" fmla="*/ 28 w 91"/>
                <a:gd name="T23" fmla="*/ 32 h 85"/>
                <a:gd name="T24" fmla="*/ 20 w 91"/>
                <a:gd name="T25" fmla="*/ 24 h 85"/>
                <a:gd name="T26" fmla="*/ 11 w 91"/>
                <a:gd name="T27" fmla="*/ 17 h 85"/>
                <a:gd name="T28" fmla="*/ 5 w 91"/>
                <a:gd name="T29" fmla="*/ 10 h 85"/>
                <a:gd name="T30" fmla="*/ 2 w 91"/>
                <a:gd name="T31" fmla="*/ 4 h 85"/>
                <a:gd name="T32" fmla="*/ 0 w 91"/>
                <a:gd name="T33" fmla="*/ 0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03" name="Freeform 64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3 w 101"/>
                <a:gd name="T3" fmla="*/ 0 h 78"/>
                <a:gd name="T4" fmla="*/ 10 w 101"/>
                <a:gd name="T5" fmla="*/ 4 h 78"/>
                <a:gd name="T6" fmla="*/ 17 w 101"/>
                <a:gd name="T7" fmla="*/ 7 h 78"/>
                <a:gd name="T8" fmla="*/ 25 w 101"/>
                <a:gd name="T9" fmla="*/ 14 h 78"/>
                <a:gd name="T10" fmla="*/ 33 w 101"/>
                <a:gd name="T11" fmla="*/ 22 h 78"/>
                <a:gd name="T12" fmla="*/ 41 w 101"/>
                <a:gd name="T13" fmla="*/ 31 h 78"/>
                <a:gd name="T14" fmla="*/ 48 w 101"/>
                <a:gd name="T15" fmla="*/ 38 h 78"/>
                <a:gd name="T16" fmla="*/ 51 w 101"/>
                <a:gd name="T17" fmla="*/ 46 h 78"/>
                <a:gd name="T18" fmla="*/ 47 w 101"/>
                <a:gd name="T19" fmla="*/ 43 h 78"/>
                <a:gd name="T20" fmla="*/ 40 w 101"/>
                <a:gd name="T21" fmla="*/ 37 h 78"/>
                <a:gd name="T22" fmla="*/ 32 w 101"/>
                <a:gd name="T23" fmla="*/ 31 h 78"/>
                <a:gd name="T24" fmla="*/ 22 w 101"/>
                <a:gd name="T25" fmla="*/ 22 h 78"/>
                <a:gd name="T26" fmla="*/ 14 w 101"/>
                <a:gd name="T27" fmla="*/ 15 h 78"/>
                <a:gd name="T28" fmla="*/ 7 w 101"/>
                <a:gd name="T29" fmla="*/ 9 h 78"/>
                <a:gd name="T30" fmla="*/ 3 w 101"/>
                <a:gd name="T31" fmla="*/ 4 h 78"/>
                <a:gd name="T32" fmla="*/ 0 w 101"/>
                <a:gd name="T33" fmla="*/ 1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04" name="Freeform 65"/>
            <p:cNvSpPr>
              <a:spLocks/>
            </p:cNvSpPr>
            <p:nvPr/>
          </p:nvSpPr>
          <p:spPr bwMode="auto">
            <a:xfrm>
              <a:off x="4562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3 w 91"/>
                <a:gd name="T3" fmla="*/ 0 h 69"/>
                <a:gd name="T4" fmla="*/ 8 w 91"/>
                <a:gd name="T5" fmla="*/ 4 h 69"/>
                <a:gd name="T6" fmla="*/ 15 w 91"/>
                <a:gd name="T7" fmla="*/ 7 h 69"/>
                <a:gd name="T8" fmla="*/ 23 w 91"/>
                <a:gd name="T9" fmla="*/ 12 h 69"/>
                <a:gd name="T10" fmla="*/ 30 w 91"/>
                <a:gd name="T11" fmla="*/ 19 h 69"/>
                <a:gd name="T12" fmla="*/ 37 w 91"/>
                <a:gd name="T13" fmla="*/ 26 h 69"/>
                <a:gd name="T14" fmla="*/ 43 w 91"/>
                <a:gd name="T15" fmla="*/ 32 h 69"/>
                <a:gd name="T16" fmla="*/ 45 w 91"/>
                <a:gd name="T17" fmla="*/ 37 h 69"/>
                <a:gd name="T18" fmla="*/ 42 w 91"/>
                <a:gd name="T19" fmla="*/ 34 h 69"/>
                <a:gd name="T20" fmla="*/ 34 w 91"/>
                <a:gd name="T21" fmla="*/ 30 h 69"/>
                <a:gd name="T22" fmla="*/ 26 w 91"/>
                <a:gd name="T23" fmla="*/ 25 h 69"/>
                <a:gd name="T24" fmla="*/ 18 w 91"/>
                <a:gd name="T25" fmla="*/ 19 h 69"/>
                <a:gd name="T26" fmla="*/ 10 w 91"/>
                <a:gd name="T27" fmla="*/ 13 h 69"/>
                <a:gd name="T28" fmla="*/ 4 w 91"/>
                <a:gd name="T29" fmla="*/ 8 h 69"/>
                <a:gd name="T30" fmla="*/ 1 w 91"/>
                <a:gd name="T31" fmla="*/ 4 h 69"/>
                <a:gd name="T32" fmla="*/ 0 w 91"/>
                <a:gd name="T33" fmla="*/ 1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05" name="Freeform 66"/>
            <p:cNvSpPr>
              <a:spLocks/>
            </p:cNvSpPr>
            <p:nvPr/>
          </p:nvSpPr>
          <p:spPr bwMode="auto">
            <a:xfrm>
              <a:off x="4562" y="1141"/>
              <a:ext cx="67" cy="51"/>
            </a:xfrm>
            <a:custGeom>
              <a:avLst/>
              <a:gdLst>
                <a:gd name="T0" fmla="*/ 0 w 75"/>
                <a:gd name="T1" fmla="*/ 1 h 58"/>
                <a:gd name="T2" fmla="*/ 4 w 75"/>
                <a:gd name="T3" fmla="*/ 0 h 58"/>
                <a:gd name="T4" fmla="*/ 8 w 75"/>
                <a:gd name="T5" fmla="*/ 1 h 58"/>
                <a:gd name="T6" fmla="*/ 13 w 75"/>
                <a:gd name="T7" fmla="*/ 4 h 58"/>
                <a:gd name="T8" fmla="*/ 21 w 75"/>
                <a:gd name="T9" fmla="*/ 7 h 58"/>
                <a:gd name="T10" fmla="*/ 29 w 75"/>
                <a:gd name="T11" fmla="*/ 11 h 58"/>
                <a:gd name="T12" fmla="*/ 34 w 75"/>
                <a:gd name="T13" fmla="*/ 18 h 58"/>
                <a:gd name="T14" fmla="*/ 40 w 75"/>
                <a:gd name="T15" fmla="*/ 24 h 58"/>
                <a:gd name="T16" fmla="*/ 43 w 75"/>
                <a:gd name="T17" fmla="*/ 31 h 58"/>
                <a:gd name="T18" fmla="*/ 38 w 75"/>
                <a:gd name="T19" fmla="*/ 27 h 58"/>
                <a:gd name="T20" fmla="*/ 33 w 75"/>
                <a:gd name="T21" fmla="*/ 23 h 58"/>
                <a:gd name="T22" fmla="*/ 24 w 75"/>
                <a:gd name="T23" fmla="*/ 19 h 58"/>
                <a:gd name="T24" fmla="*/ 17 w 75"/>
                <a:gd name="T25" fmla="*/ 15 h 58"/>
                <a:gd name="T26" fmla="*/ 10 w 75"/>
                <a:gd name="T27" fmla="*/ 10 h 58"/>
                <a:gd name="T28" fmla="*/ 4 w 75"/>
                <a:gd name="T29" fmla="*/ 6 h 58"/>
                <a:gd name="T30" fmla="*/ 1 w 75"/>
                <a:gd name="T31" fmla="*/ 4 h 58"/>
                <a:gd name="T32" fmla="*/ 0 w 75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06" name="Freeform 67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4 w 46"/>
                <a:gd name="T5" fmla="*/ 0 h 15"/>
                <a:gd name="T6" fmla="*/ 9 w 46"/>
                <a:gd name="T7" fmla="*/ 0 h 15"/>
                <a:gd name="T8" fmla="*/ 13 w 46"/>
                <a:gd name="T9" fmla="*/ 0 h 15"/>
                <a:gd name="T10" fmla="*/ 19 w 46"/>
                <a:gd name="T11" fmla="*/ 2 h 15"/>
                <a:gd name="T12" fmla="*/ 22 w 46"/>
                <a:gd name="T13" fmla="*/ 4 h 15"/>
                <a:gd name="T14" fmla="*/ 25 w 46"/>
                <a:gd name="T15" fmla="*/ 7 h 15"/>
                <a:gd name="T16" fmla="*/ 26 w 46"/>
                <a:gd name="T17" fmla="*/ 10 h 15"/>
                <a:gd name="T18" fmla="*/ 23 w 46"/>
                <a:gd name="T19" fmla="*/ 7 h 15"/>
                <a:gd name="T20" fmla="*/ 19 w 46"/>
                <a:gd name="T21" fmla="*/ 7 h 15"/>
                <a:gd name="T22" fmla="*/ 13 w 46"/>
                <a:gd name="T23" fmla="*/ 7 h 15"/>
                <a:gd name="T24" fmla="*/ 9 w 46"/>
                <a:gd name="T25" fmla="*/ 7 h 15"/>
                <a:gd name="T26" fmla="*/ 4 w 46"/>
                <a:gd name="T27" fmla="*/ 7 h 15"/>
                <a:gd name="T28" fmla="*/ 2 w 46"/>
                <a:gd name="T29" fmla="*/ 7 h 15"/>
                <a:gd name="T30" fmla="*/ 0 w 46"/>
                <a:gd name="T31" fmla="*/ 7 h 15"/>
                <a:gd name="T32" fmla="*/ 0 w 46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07" name="Freeform 68"/>
            <p:cNvSpPr>
              <a:spLocks/>
            </p:cNvSpPr>
            <p:nvPr/>
          </p:nvSpPr>
          <p:spPr bwMode="auto">
            <a:xfrm>
              <a:off x="4587" y="986"/>
              <a:ext cx="73" cy="67"/>
            </a:xfrm>
            <a:custGeom>
              <a:avLst/>
              <a:gdLst>
                <a:gd name="T0" fmla="*/ 0 w 84"/>
                <a:gd name="T1" fmla="*/ 2 h 76"/>
                <a:gd name="T2" fmla="*/ 3 w 84"/>
                <a:gd name="T3" fmla="*/ 0 h 76"/>
                <a:gd name="T4" fmla="*/ 8 w 84"/>
                <a:gd name="T5" fmla="*/ 4 h 76"/>
                <a:gd name="T6" fmla="*/ 13 w 84"/>
                <a:gd name="T7" fmla="*/ 7 h 76"/>
                <a:gd name="T8" fmla="*/ 20 w 84"/>
                <a:gd name="T9" fmla="*/ 11 h 76"/>
                <a:gd name="T10" fmla="*/ 27 w 84"/>
                <a:gd name="T11" fmla="*/ 19 h 76"/>
                <a:gd name="T12" fmla="*/ 32 w 84"/>
                <a:gd name="T13" fmla="*/ 26 h 76"/>
                <a:gd name="T14" fmla="*/ 37 w 84"/>
                <a:gd name="T15" fmla="*/ 34 h 76"/>
                <a:gd name="T16" fmla="*/ 42 w 84"/>
                <a:gd name="T17" fmla="*/ 41 h 76"/>
                <a:gd name="T18" fmla="*/ 37 w 84"/>
                <a:gd name="T19" fmla="*/ 38 h 76"/>
                <a:gd name="T20" fmla="*/ 32 w 84"/>
                <a:gd name="T21" fmla="*/ 33 h 76"/>
                <a:gd name="T22" fmla="*/ 26 w 84"/>
                <a:gd name="T23" fmla="*/ 26 h 76"/>
                <a:gd name="T24" fmla="*/ 18 w 84"/>
                <a:gd name="T25" fmla="*/ 20 h 76"/>
                <a:gd name="T26" fmla="*/ 11 w 84"/>
                <a:gd name="T27" fmla="*/ 15 h 76"/>
                <a:gd name="T28" fmla="*/ 4 w 84"/>
                <a:gd name="T29" fmla="*/ 9 h 76"/>
                <a:gd name="T30" fmla="*/ 1 w 84"/>
                <a:gd name="T31" fmla="*/ 4 h 76"/>
                <a:gd name="T32" fmla="*/ 0 w 84"/>
                <a:gd name="T33" fmla="*/ 2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08" name="Freeform 69"/>
            <p:cNvSpPr>
              <a:spLocks/>
            </p:cNvSpPr>
            <p:nvPr/>
          </p:nvSpPr>
          <p:spPr bwMode="auto">
            <a:xfrm>
              <a:off x="4573" y="1034"/>
              <a:ext cx="84" cy="68"/>
            </a:xfrm>
            <a:custGeom>
              <a:avLst/>
              <a:gdLst>
                <a:gd name="T0" fmla="*/ 0 w 96"/>
                <a:gd name="T1" fmla="*/ 1 h 77"/>
                <a:gd name="T2" fmla="*/ 4 w 96"/>
                <a:gd name="T3" fmla="*/ 0 h 77"/>
                <a:gd name="T4" fmla="*/ 9 w 96"/>
                <a:gd name="T5" fmla="*/ 4 h 77"/>
                <a:gd name="T6" fmla="*/ 17 w 96"/>
                <a:gd name="T7" fmla="*/ 7 h 77"/>
                <a:gd name="T8" fmla="*/ 25 w 96"/>
                <a:gd name="T9" fmla="*/ 12 h 77"/>
                <a:gd name="T10" fmla="*/ 33 w 96"/>
                <a:gd name="T11" fmla="*/ 20 h 77"/>
                <a:gd name="T12" fmla="*/ 40 w 96"/>
                <a:gd name="T13" fmla="*/ 26 h 77"/>
                <a:gd name="T14" fmla="*/ 46 w 96"/>
                <a:gd name="T15" fmla="*/ 34 h 77"/>
                <a:gd name="T16" fmla="*/ 50 w 96"/>
                <a:gd name="T17" fmla="*/ 42 h 77"/>
                <a:gd name="T18" fmla="*/ 46 w 96"/>
                <a:gd name="T19" fmla="*/ 39 h 77"/>
                <a:gd name="T20" fmla="*/ 40 w 96"/>
                <a:gd name="T21" fmla="*/ 34 h 77"/>
                <a:gd name="T22" fmla="*/ 31 w 96"/>
                <a:gd name="T23" fmla="*/ 28 h 77"/>
                <a:gd name="T24" fmla="*/ 22 w 96"/>
                <a:gd name="T25" fmla="*/ 20 h 77"/>
                <a:gd name="T26" fmla="*/ 13 w 96"/>
                <a:gd name="T27" fmla="*/ 14 h 77"/>
                <a:gd name="T28" fmla="*/ 6 w 96"/>
                <a:gd name="T29" fmla="*/ 8 h 77"/>
                <a:gd name="T30" fmla="*/ 2 w 96"/>
                <a:gd name="T31" fmla="*/ 4 h 77"/>
                <a:gd name="T32" fmla="*/ 0 w 96"/>
                <a:gd name="T33" fmla="*/ 1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09" name="Freeform 70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3 w 93"/>
                <a:gd name="T3" fmla="*/ 0 h 57"/>
                <a:gd name="T4" fmla="*/ 7 w 93"/>
                <a:gd name="T5" fmla="*/ 2 h 57"/>
                <a:gd name="T6" fmla="*/ 13 w 93"/>
                <a:gd name="T7" fmla="*/ 4 h 57"/>
                <a:gd name="T8" fmla="*/ 21 w 93"/>
                <a:gd name="T9" fmla="*/ 9 h 57"/>
                <a:gd name="T10" fmla="*/ 28 w 93"/>
                <a:gd name="T11" fmla="*/ 13 h 57"/>
                <a:gd name="T12" fmla="*/ 34 w 93"/>
                <a:gd name="T13" fmla="*/ 19 h 57"/>
                <a:gd name="T14" fmla="*/ 40 w 93"/>
                <a:gd name="T15" fmla="*/ 26 h 57"/>
                <a:gd name="T16" fmla="*/ 44 w 93"/>
                <a:gd name="T17" fmla="*/ 33 h 57"/>
                <a:gd name="T18" fmla="*/ 40 w 93"/>
                <a:gd name="T19" fmla="*/ 30 h 57"/>
                <a:gd name="T20" fmla="*/ 34 w 93"/>
                <a:gd name="T21" fmla="*/ 26 h 57"/>
                <a:gd name="T22" fmla="*/ 25 w 93"/>
                <a:gd name="T23" fmla="*/ 21 h 57"/>
                <a:gd name="T24" fmla="*/ 18 w 93"/>
                <a:gd name="T25" fmla="*/ 16 h 57"/>
                <a:gd name="T26" fmla="*/ 11 w 93"/>
                <a:gd name="T27" fmla="*/ 11 h 57"/>
                <a:gd name="T28" fmla="*/ 5 w 93"/>
                <a:gd name="T29" fmla="*/ 6 h 57"/>
                <a:gd name="T30" fmla="*/ 1 w 93"/>
                <a:gd name="T31" fmla="*/ 4 h 57"/>
                <a:gd name="T32" fmla="*/ 0 w 93"/>
                <a:gd name="T33" fmla="*/ 1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10" name="Freeform 71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3 w 68"/>
                <a:gd name="T3" fmla="*/ 0 h 58"/>
                <a:gd name="T4" fmla="*/ 7 w 68"/>
                <a:gd name="T5" fmla="*/ 3 h 58"/>
                <a:gd name="T6" fmla="*/ 12 w 68"/>
                <a:gd name="T7" fmla="*/ 6 h 58"/>
                <a:gd name="T8" fmla="*/ 18 w 68"/>
                <a:gd name="T9" fmla="*/ 10 h 58"/>
                <a:gd name="T10" fmla="*/ 24 w 68"/>
                <a:gd name="T11" fmla="*/ 15 h 58"/>
                <a:gd name="T12" fmla="*/ 29 w 68"/>
                <a:gd name="T13" fmla="*/ 21 h 58"/>
                <a:gd name="T14" fmla="*/ 32 w 68"/>
                <a:gd name="T15" fmla="*/ 24 h 58"/>
                <a:gd name="T16" fmla="*/ 33 w 68"/>
                <a:gd name="T17" fmla="*/ 28 h 58"/>
                <a:gd name="T18" fmla="*/ 31 w 68"/>
                <a:gd name="T19" fmla="*/ 25 h 58"/>
                <a:gd name="T20" fmla="*/ 26 w 68"/>
                <a:gd name="T21" fmla="*/ 22 h 58"/>
                <a:gd name="T22" fmla="*/ 20 w 68"/>
                <a:gd name="T23" fmla="*/ 18 h 58"/>
                <a:gd name="T24" fmla="*/ 15 w 68"/>
                <a:gd name="T25" fmla="*/ 14 h 58"/>
                <a:gd name="T26" fmla="*/ 9 w 68"/>
                <a:gd name="T27" fmla="*/ 10 h 58"/>
                <a:gd name="T28" fmla="*/ 5 w 68"/>
                <a:gd name="T29" fmla="*/ 6 h 58"/>
                <a:gd name="T30" fmla="*/ 3 w 68"/>
                <a:gd name="T31" fmla="*/ 3 h 58"/>
                <a:gd name="T32" fmla="*/ 0 w 68"/>
                <a:gd name="T33" fmla="*/ 0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11" name="Freeform 72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5 w 51"/>
                <a:gd name="T5" fmla="*/ 0 h 23"/>
                <a:gd name="T6" fmla="*/ 10 w 51"/>
                <a:gd name="T7" fmla="*/ 1 h 23"/>
                <a:gd name="T8" fmla="*/ 15 w 51"/>
                <a:gd name="T9" fmla="*/ 3 h 23"/>
                <a:gd name="T10" fmla="*/ 19 w 51"/>
                <a:gd name="T11" fmla="*/ 5 h 23"/>
                <a:gd name="T12" fmla="*/ 23 w 51"/>
                <a:gd name="T13" fmla="*/ 6 h 23"/>
                <a:gd name="T14" fmla="*/ 26 w 51"/>
                <a:gd name="T15" fmla="*/ 12 h 23"/>
                <a:gd name="T16" fmla="*/ 27 w 51"/>
                <a:gd name="T17" fmla="*/ 15 h 23"/>
                <a:gd name="T18" fmla="*/ 24 w 51"/>
                <a:gd name="T19" fmla="*/ 12 h 23"/>
                <a:gd name="T20" fmla="*/ 20 w 51"/>
                <a:gd name="T21" fmla="*/ 10 h 23"/>
                <a:gd name="T22" fmla="*/ 15 w 51"/>
                <a:gd name="T23" fmla="*/ 8 h 23"/>
                <a:gd name="T24" fmla="*/ 10 w 51"/>
                <a:gd name="T25" fmla="*/ 5 h 23"/>
                <a:gd name="T26" fmla="*/ 5 w 51"/>
                <a:gd name="T27" fmla="*/ 5 h 23"/>
                <a:gd name="T28" fmla="*/ 4 w 51"/>
                <a:gd name="T29" fmla="*/ 5 h 23"/>
                <a:gd name="T30" fmla="*/ 0 w 51"/>
                <a:gd name="T31" fmla="*/ 5 h 23"/>
                <a:gd name="T32" fmla="*/ 0 w 51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12" name="Freeform 73"/>
            <p:cNvSpPr>
              <a:spLocks/>
            </p:cNvSpPr>
            <p:nvPr/>
          </p:nvSpPr>
          <p:spPr bwMode="auto">
            <a:xfrm>
              <a:off x="4615" y="932"/>
              <a:ext cx="35" cy="40"/>
            </a:xfrm>
            <a:custGeom>
              <a:avLst/>
              <a:gdLst>
                <a:gd name="T0" fmla="*/ 21 w 40"/>
                <a:gd name="T1" fmla="*/ 23 h 46"/>
                <a:gd name="T2" fmla="*/ 19 w 40"/>
                <a:gd name="T3" fmla="*/ 22 h 46"/>
                <a:gd name="T4" fmla="*/ 16 w 40"/>
                <a:gd name="T5" fmla="*/ 19 h 46"/>
                <a:gd name="T6" fmla="*/ 12 w 40"/>
                <a:gd name="T7" fmla="*/ 16 h 46"/>
                <a:gd name="T8" fmla="*/ 8 w 40"/>
                <a:gd name="T9" fmla="*/ 13 h 46"/>
                <a:gd name="T10" fmla="*/ 4 w 40"/>
                <a:gd name="T11" fmla="*/ 10 h 46"/>
                <a:gd name="T12" fmla="*/ 2 w 40"/>
                <a:gd name="T13" fmla="*/ 6 h 46"/>
                <a:gd name="T14" fmla="*/ 0 w 40"/>
                <a:gd name="T15" fmla="*/ 3 h 46"/>
                <a:gd name="T16" fmla="*/ 2 w 40"/>
                <a:gd name="T17" fmla="*/ 1 h 46"/>
                <a:gd name="T18" fmla="*/ 4 w 40"/>
                <a:gd name="T19" fmla="*/ 0 h 46"/>
                <a:gd name="T20" fmla="*/ 7 w 40"/>
                <a:gd name="T21" fmla="*/ 3 h 46"/>
                <a:gd name="T22" fmla="*/ 9 w 40"/>
                <a:gd name="T23" fmla="*/ 4 h 46"/>
                <a:gd name="T24" fmla="*/ 12 w 40"/>
                <a:gd name="T25" fmla="*/ 8 h 46"/>
                <a:gd name="T26" fmla="*/ 15 w 40"/>
                <a:gd name="T27" fmla="*/ 13 h 46"/>
                <a:gd name="T28" fmla="*/ 17 w 40"/>
                <a:gd name="T29" fmla="*/ 17 h 46"/>
                <a:gd name="T30" fmla="*/ 19 w 40"/>
                <a:gd name="T31" fmla="*/ 21 h 46"/>
                <a:gd name="T32" fmla="*/ 21 w 40"/>
                <a:gd name="T33" fmla="*/ 2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13" name="Freeform 74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2 w 11"/>
                <a:gd name="T1" fmla="*/ 30 h 54"/>
                <a:gd name="T2" fmla="*/ 3 w 11"/>
                <a:gd name="T3" fmla="*/ 25 h 54"/>
                <a:gd name="T4" fmla="*/ 4 w 11"/>
                <a:gd name="T5" fmla="*/ 14 h 54"/>
                <a:gd name="T6" fmla="*/ 4 w 11"/>
                <a:gd name="T7" fmla="*/ 4 h 54"/>
                <a:gd name="T8" fmla="*/ 2 w 11"/>
                <a:gd name="T9" fmla="*/ 0 h 54"/>
                <a:gd name="T10" fmla="*/ 0 w 11"/>
                <a:gd name="T11" fmla="*/ 4 h 54"/>
                <a:gd name="T12" fmla="*/ 1 w 11"/>
                <a:gd name="T13" fmla="*/ 12 h 54"/>
                <a:gd name="T14" fmla="*/ 2 w 11"/>
                <a:gd name="T15" fmla="*/ 22 h 54"/>
                <a:gd name="T16" fmla="*/ 2 w 11"/>
                <a:gd name="T17" fmla="*/ 3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14" name="Freeform 75"/>
            <p:cNvSpPr>
              <a:spLocks/>
            </p:cNvSpPr>
            <p:nvPr/>
          </p:nvSpPr>
          <p:spPr bwMode="auto">
            <a:xfrm>
              <a:off x="4650" y="928"/>
              <a:ext cx="40" cy="44"/>
            </a:xfrm>
            <a:custGeom>
              <a:avLst/>
              <a:gdLst>
                <a:gd name="T0" fmla="*/ 0 w 46"/>
                <a:gd name="T1" fmla="*/ 26 h 50"/>
                <a:gd name="T2" fmla="*/ 3 w 46"/>
                <a:gd name="T3" fmla="*/ 23 h 50"/>
                <a:gd name="T4" fmla="*/ 6 w 46"/>
                <a:gd name="T5" fmla="*/ 18 h 50"/>
                <a:gd name="T6" fmla="*/ 9 w 46"/>
                <a:gd name="T7" fmla="*/ 14 h 50"/>
                <a:gd name="T8" fmla="*/ 12 w 46"/>
                <a:gd name="T9" fmla="*/ 9 h 50"/>
                <a:gd name="T10" fmla="*/ 15 w 46"/>
                <a:gd name="T11" fmla="*/ 4 h 50"/>
                <a:gd name="T12" fmla="*/ 19 w 46"/>
                <a:gd name="T13" fmla="*/ 3 h 50"/>
                <a:gd name="T14" fmla="*/ 21 w 46"/>
                <a:gd name="T15" fmla="*/ 0 h 50"/>
                <a:gd name="T16" fmla="*/ 23 w 46"/>
                <a:gd name="T17" fmla="*/ 1 h 50"/>
                <a:gd name="T18" fmla="*/ 23 w 46"/>
                <a:gd name="T19" fmla="*/ 4 h 50"/>
                <a:gd name="T20" fmla="*/ 21 w 46"/>
                <a:gd name="T21" fmla="*/ 6 h 50"/>
                <a:gd name="T22" fmla="*/ 17 w 46"/>
                <a:gd name="T23" fmla="*/ 10 h 50"/>
                <a:gd name="T24" fmla="*/ 15 w 46"/>
                <a:gd name="T25" fmla="*/ 14 h 50"/>
                <a:gd name="T26" fmla="*/ 10 w 46"/>
                <a:gd name="T27" fmla="*/ 18 h 50"/>
                <a:gd name="T28" fmla="*/ 6 w 46"/>
                <a:gd name="T29" fmla="*/ 21 h 50"/>
                <a:gd name="T30" fmla="*/ 3 w 46"/>
                <a:gd name="T31" fmla="*/ 24 h 50"/>
                <a:gd name="T32" fmla="*/ 0 w 46"/>
                <a:gd name="T33" fmla="*/ 26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15" name="Freeform 76"/>
            <p:cNvSpPr>
              <a:spLocks/>
            </p:cNvSpPr>
            <p:nvPr/>
          </p:nvSpPr>
          <p:spPr bwMode="auto">
            <a:xfrm>
              <a:off x="4616" y="1204"/>
              <a:ext cx="58" cy="14"/>
            </a:xfrm>
            <a:custGeom>
              <a:avLst/>
              <a:gdLst>
                <a:gd name="T0" fmla="*/ 0 w 67"/>
                <a:gd name="T1" fmla="*/ 2 h 16"/>
                <a:gd name="T2" fmla="*/ 3 w 67"/>
                <a:gd name="T3" fmla="*/ 1 h 16"/>
                <a:gd name="T4" fmla="*/ 9 w 67"/>
                <a:gd name="T5" fmla="*/ 1 h 16"/>
                <a:gd name="T6" fmla="*/ 14 w 67"/>
                <a:gd name="T7" fmla="*/ 0 h 16"/>
                <a:gd name="T8" fmla="*/ 19 w 67"/>
                <a:gd name="T9" fmla="*/ 0 h 16"/>
                <a:gd name="T10" fmla="*/ 24 w 67"/>
                <a:gd name="T11" fmla="*/ 0 h 16"/>
                <a:gd name="T12" fmla="*/ 29 w 67"/>
                <a:gd name="T13" fmla="*/ 2 h 16"/>
                <a:gd name="T14" fmla="*/ 31 w 67"/>
                <a:gd name="T15" fmla="*/ 4 h 16"/>
                <a:gd name="T16" fmla="*/ 32 w 67"/>
                <a:gd name="T17" fmla="*/ 6 h 16"/>
                <a:gd name="T18" fmla="*/ 31 w 67"/>
                <a:gd name="T19" fmla="*/ 8 h 16"/>
                <a:gd name="T20" fmla="*/ 29 w 67"/>
                <a:gd name="T21" fmla="*/ 9 h 16"/>
                <a:gd name="T22" fmla="*/ 25 w 67"/>
                <a:gd name="T23" fmla="*/ 8 h 16"/>
                <a:gd name="T24" fmla="*/ 20 w 67"/>
                <a:gd name="T25" fmla="*/ 7 h 16"/>
                <a:gd name="T26" fmla="*/ 14 w 67"/>
                <a:gd name="T27" fmla="*/ 6 h 16"/>
                <a:gd name="T28" fmla="*/ 9 w 67"/>
                <a:gd name="T29" fmla="*/ 4 h 16"/>
                <a:gd name="T30" fmla="*/ 3 w 67"/>
                <a:gd name="T31" fmla="*/ 4 h 16"/>
                <a:gd name="T32" fmla="*/ 0 w 67"/>
                <a:gd name="T33" fmla="*/ 2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16" name="Freeform 77"/>
            <p:cNvSpPr>
              <a:spLocks/>
            </p:cNvSpPr>
            <p:nvPr/>
          </p:nvSpPr>
          <p:spPr bwMode="auto">
            <a:xfrm>
              <a:off x="4604" y="1216"/>
              <a:ext cx="58" cy="28"/>
            </a:xfrm>
            <a:custGeom>
              <a:avLst/>
              <a:gdLst>
                <a:gd name="T0" fmla="*/ 0 w 64"/>
                <a:gd name="T1" fmla="*/ 0 h 32"/>
                <a:gd name="T2" fmla="*/ 5 w 64"/>
                <a:gd name="T3" fmla="*/ 1 h 32"/>
                <a:gd name="T4" fmla="*/ 11 w 64"/>
                <a:gd name="T5" fmla="*/ 2 h 32"/>
                <a:gd name="T6" fmla="*/ 16 w 64"/>
                <a:gd name="T7" fmla="*/ 4 h 32"/>
                <a:gd name="T8" fmla="*/ 22 w 64"/>
                <a:gd name="T9" fmla="*/ 4 h 32"/>
                <a:gd name="T10" fmla="*/ 29 w 64"/>
                <a:gd name="T11" fmla="*/ 8 h 32"/>
                <a:gd name="T12" fmla="*/ 34 w 64"/>
                <a:gd name="T13" fmla="*/ 10 h 32"/>
                <a:gd name="T14" fmla="*/ 38 w 64"/>
                <a:gd name="T15" fmla="*/ 12 h 32"/>
                <a:gd name="T16" fmla="*/ 40 w 64"/>
                <a:gd name="T17" fmla="*/ 15 h 32"/>
                <a:gd name="T18" fmla="*/ 38 w 64"/>
                <a:gd name="T19" fmla="*/ 17 h 32"/>
                <a:gd name="T20" fmla="*/ 34 w 64"/>
                <a:gd name="T21" fmla="*/ 16 h 32"/>
                <a:gd name="T22" fmla="*/ 28 w 64"/>
                <a:gd name="T23" fmla="*/ 15 h 32"/>
                <a:gd name="T24" fmla="*/ 22 w 64"/>
                <a:gd name="T25" fmla="*/ 11 h 32"/>
                <a:gd name="T26" fmla="*/ 15 w 64"/>
                <a:gd name="T27" fmla="*/ 9 h 32"/>
                <a:gd name="T28" fmla="*/ 8 w 64"/>
                <a:gd name="T29" fmla="*/ 4 h 32"/>
                <a:gd name="T30" fmla="*/ 4 w 64"/>
                <a:gd name="T31" fmla="*/ 3 h 32"/>
                <a:gd name="T32" fmla="*/ 0 w 6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17" name="Freeform 78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4 h 16"/>
                <a:gd name="T2" fmla="*/ 3 w 64"/>
                <a:gd name="T3" fmla="*/ 4 h 16"/>
                <a:gd name="T4" fmla="*/ 5 w 64"/>
                <a:gd name="T5" fmla="*/ 2 h 16"/>
                <a:gd name="T6" fmla="*/ 12 w 64"/>
                <a:gd name="T7" fmla="*/ 1 h 16"/>
                <a:gd name="T8" fmla="*/ 19 w 64"/>
                <a:gd name="T9" fmla="*/ 0 h 16"/>
                <a:gd name="T10" fmla="*/ 25 w 64"/>
                <a:gd name="T11" fmla="*/ 0 h 16"/>
                <a:gd name="T12" fmla="*/ 31 w 64"/>
                <a:gd name="T13" fmla="*/ 2 h 16"/>
                <a:gd name="T14" fmla="*/ 36 w 64"/>
                <a:gd name="T15" fmla="*/ 4 h 16"/>
                <a:gd name="T16" fmla="*/ 40 w 64"/>
                <a:gd name="T17" fmla="*/ 5 h 16"/>
                <a:gd name="T18" fmla="*/ 40 w 64"/>
                <a:gd name="T19" fmla="*/ 8 h 16"/>
                <a:gd name="T20" fmla="*/ 36 w 64"/>
                <a:gd name="T21" fmla="*/ 9 h 16"/>
                <a:gd name="T22" fmla="*/ 31 w 64"/>
                <a:gd name="T23" fmla="*/ 9 h 16"/>
                <a:gd name="T24" fmla="*/ 25 w 64"/>
                <a:gd name="T25" fmla="*/ 7 h 16"/>
                <a:gd name="T26" fmla="*/ 18 w 64"/>
                <a:gd name="T27" fmla="*/ 7 h 16"/>
                <a:gd name="T28" fmla="*/ 12 w 64"/>
                <a:gd name="T29" fmla="*/ 5 h 16"/>
                <a:gd name="T30" fmla="*/ 5 w 64"/>
                <a:gd name="T31" fmla="*/ 4 h 16"/>
                <a:gd name="T32" fmla="*/ 0 w 64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18" name="Freeform 79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6 h 12"/>
                <a:gd name="T2" fmla="*/ 3 w 68"/>
                <a:gd name="T3" fmla="*/ 6 h 12"/>
                <a:gd name="T4" fmla="*/ 7 w 68"/>
                <a:gd name="T5" fmla="*/ 5 h 12"/>
                <a:gd name="T6" fmla="*/ 12 w 68"/>
                <a:gd name="T7" fmla="*/ 3 h 12"/>
                <a:gd name="T8" fmla="*/ 17 w 68"/>
                <a:gd name="T9" fmla="*/ 2 h 12"/>
                <a:gd name="T10" fmla="*/ 23 w 68"/>
                <a:gd name="T11" fmla="*/ 0 h 12"/>
                <a:gd name="T12" fmla="*/ 28 w 68"/>
                <a:gd name="T13" fmla="*/ 0 h 12"/>
                <a:gd name="T14" fmla="*/ 32 w 68"/>
                <a:gd name="T15" fmla="*/ 3 h 12"/>
                <a:gd name="T16" fmla="*/ 33 w 68"/>
                <a:gd name="T17" fmla="*/ 6 h 12"/>
                <a:gd name="T18" fmla="*/ 33 w 68"/>
                <a:gd name="T19" fmla="*/ 6 h 12"/>
                <a:gd name="T20" fmla="*/ 32 w 68"/>
                <a:gd name="T21" fmla="*/ 6 h 12"/>
                <a:gd name="T22" fmla="*/ 28 w 68"/>
                <a:gd name="T23" fmla="*/ 7 h 12"/>
                <a:gd name="T24" fmla="*/ 23 w 68"/>
                <a:gd name="T25" fmla="*/ 7 h 12"/>
                <a:gd name="T26" fmla="*/ 17 w 68"/>
                <a:gd name="T27" fmla="*/ 6 h 12"/>
                <a:gd name="T28" fmla="*/ 10 w 68"/>
                <a:gd name="T29" fmla="*/ 6 h 12"/>
                <a:gd name="T30" fmla="*/ 6 w 68"/>
                <a:gd name="T31" fmla="*/ 6 h 12"/>
                <a:gd name="T32" fmla="*/ 0 w 6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19" name="Freeform 80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6 h 13"/>
                <a:gd name="T2" fmla="*/ 3 w 68"/>
                <a:gd name="T3" fmla="*/ 5 h 13"/>
                <a:gd name="T4" fmla="*/ 8 w 68"/>
                <a:gd name="T5" fmla="*/ 3 h 13"/>
                <a:gd name="T6" fmla="*/ 14 w 68"/>
                <a:gd name="T7" fmla="*/ 3 h 13"/>
                <a:gd name="T8" fmla="*/ 20 w 68"/>
                <a:gd name="T9" fmla="*/ 2 h 13"/>
                <a:gd name="T10" fmla="*/ 24 w 68"/>
                <a:gd name="T11" fmla="*/ 0 h 13"/>
                <a:gd name="T12" fmla="*/ 29 w 68"/>
                <a:gd name="T13" fmla="*/ 0 h 13"/>
                <a:gd name="T14" fmla="*/ 32 w 68"/>
                <a:gd name="T15" fmla="*/ 1 h 13"/>
                <a:gd name="T16" fmla="*/ 33 w 68"/>
                <a:gd name="T17" fmla="*/ 3 h 13"/>
                <a:gd name="T18" fmla="*/ 32 w 68"/>
                <a:gd name="T19" fmla="*/ 3 h 13"/>
                <a:gd name="T20" fmla="*/ 30 w 68"/>
                <a:gd name="T21" fmla="*/ 5 h 13"/>
                <a:gd name="T22" fmla="*/ 26 w 68"/>
                <a:gd name="T23" fmla="*/ 5 h 13"/>
                <a:gd name="T24" fmla="*/ 20 w 68"/>
                <a:gd name="T25" fmla="*/ 5 h 13"/>
                <a:gd name="T26" fmla="*/ 15 w 68"/>
                <a:gd name="T27" fmla="*/ 5 h 13"/>
                <a:gd name="T28" fmla="*/ 9 w 68"/>
                <a:gd name="T29" fmla="*/ 5 h 13"/>
                <a:gd name="T30" fmla="*/ 3 w 68"/>
                <a:gd name="T31" fmla="*/ 5 h 13"/>
                <a:gd name="T32" fmla="*/ 0 w 68"/>
                <a:gd name="T33" fmla="*/ 6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20" name="Freeform 81"/>
            <p:cNvSpPr>
              <a:spLocks/>
            </p:cNvSpPr>
            <p:nvPr/>
          </p:nvSpPr>
          <p:spPr bwMode="auto">
            <a:xfrm>
              <a:off x="4646" y="1113"/>
              <a:ext cx="69" cy="14"/>
            </a:xfrm>
            <a:custGeom>
              <a:avLst/>
              <a:gdLst>
                <a:gd name="T0" fmla="*/ 0 w 77"/>
                <a:gd name="T1" fmla="*/ 7 h 17"/>
                <a:gd name="T2" fmla="*/ 4 w 77"/>
                <a:gd name="T3" fmla="*/ 5 h 17"/>
                <a:gd name="T4" fmla="*/ 12 w 77"/>
                <a:gd name="T5" fmla="*/ 3 h 17"/>
                <a:gd name="T6" fmla="*/ 19 w 77"/>
                <a:gd name="T7" fmla="*/ 2 h 17"/>
                <a:gd name="T8" fmla="*/ 27 w 77"/>
                <a:gd name="T9" fmla="*/ 2 h 17"/>
                <a:gd name="T10" fmla="*/ 33 w 77"/>
                <a:gd name="T11" fmla="*/ 0 h 17"/>
                <a:gd name="T12" fmla="*/ 39 w 77"/>
                <a:gd name="T13" fmla="*/ 0 h 17"/>
                <a:gd name="T14" fmla="*/ 43 w 77"/>
                <a:gd name="T15" fmla="*/ 2 h 17"/>
                <a:gd name="T16" fmla="*/ 45 w 77"/>
                <a:gd name="T17" fmla="*/ 2 h 17"/>
                <a:gd name="T18" fmla="*/ 43 w 77"/>
                <a:gd name="T19" fmla="*/ 5 h 17"/>
                <a:gd name="T20" fmla="*/ 39 w 77"/>
                <a:gd name="T21" fmla="*/ 6 h 17"/>
                <a:gd name="T22" fmla="*/ 33 w 77"/>
                <a:gd name="T23" fmla="*/ 7 h 17"/>
                <a:gd name="T24" fmla="*/ 26 w 77"/>
                <a:gd name="T25" fmla="*/ 7 h 17"/>
                <a:gd name="T26" fmla="*/ 19 w 77"/>
                <a:gd name="T27" fmla="*/ 6 h 17"/>
                <a:gd name="T28" fmla="*/ 11 w 77"/>
                <a:gd name="T29" fmla="*/ 6 h 17"/>
                <a:gd name="T30" fmla="*/ 4 w 77"/>
                <a:gd name="T31" fmla="*/ 6 h 17"/>
                <a:gd name="T32" fmla="*/ 0 w 77"/>
                <a:gd name="T33" fmla="*/ 7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21" name="Freeform 82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12 h 24"/>
                <a:gd name="T2" fmla="*/ 3 w 84"/>
                <a:gd name="T3" fmla="*/ 11 h 24"/>
                <a:gd name="T4" fmla="*/ 10 w 84"/>
                <a:gd name="T5" fmla="*/ 9 h 24"/>
                <a:gd name="T6" fmla="*/ 17 w 84"/>
                <a:gd name="T7" fmla="*/ 5 h 24"/>
                <a:gd name="T8" fmla="*/ 24 w 84"/>
                <a:gd name="T9" fmla="*/ 4 h 24"/>
                <a:gd name="T10" fmla="*/ 32 w 84"/>
                <a:gd name="T11" fmla="*/ 2 h 24"/>
                <a:gd name="T12" fmla="*/ 37 w 84"/>
                <a:gd name="T13" fmla="*/ 0 h 24"/>
                <a:gd name="T14" fmla="*/ 42 w 84"/>
                <a:gd name="T15" fmla="*/ 0 h 24"/>
                <a:gd name="T16" fmla="*/ 42 w 84"/>
                <a:gd name="T17" fmla="*/ 4 h 24"/>
                <a:gd name="T18" fmla="*/ 39 w 84"/>
                <a:gd name="T19" fmla="*/ 5 h 24"/>
                <a:gd name="T20" fmla="*/ 36 w 84"/>
                <a:gd name="T21" fmla="*/ 8 h 24"/>
                <a:gd name="T22" fmla="*/ 28 w 84"/>
                <a:gd name="T23" fmla="*/ 9 h 24"/>
                <a:gd name="T24" fmla="*/ 23 w 84"/>
                <a:gd name="T25" fmla="*/ 10 h 24"/>
                <a:gd name="T26" fmla="*/ 15 w 84"/>
                <a:gd name="T27" fmla="*/ 11 h 24"/>
                <a:gd name="T28" fmla="*/ 9 w 84"/>
                <a:gd name="T29" fmla="*/ 11 h 24"/>
                <a:gd name="T30" fmla="*/ 3 w 84"/>
                <a:gd name="T31" fmla="*/ 12 h 24"/>
                <a:gd name="T32" fmla="*/ 0 w 84"/>
                <a:gd name="T33" fmla="*/ 12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22" name="Freeform 83"/>
            <p:cNvSpPr>
              <a:spLocks/>
            </p:cNvSpPr>
            <p:nvPr/>
          </p:nvSpPr>
          <p:spPr bwMode="auto">
            <a:xfrm>
              <a:off x="4653" y="1055"/>
              <a:ext cx="81" cy="30"/>
            </a:xfrm>
            <a:custGeom>
              <a:avLst/>
              <a:gdLst>
                <a:gd name="T0" fmla="*/ 0 w 92"/>
                <a:gd name="T1" fmla="*/ 21 h 33"/>
                <a:gd name="T2" fmla="*/ 4 w 92"/>
                <a:gd name="T3" fmla="*/ 15 h 33"/>
                <a:gd name="T4" fmla="*/ 11 w 92"/>
                <a:gd name="T5" fmla="*/ 12 h 33"/>
                <a:gd name="T6" fmla="*/ 18 w 92"/>
                <a:gd name="T7" fmla="*/ 6 h 33"/>
                <a:gd name="T8" fmla="*/ 28 w 92"/>
                <a:gd name="T9" fmla="*/ 5 h 33"/>
                <a:gd name="T10" fmla="*/ 36 w 92"/>
                <a:gd name="T11" fmla="*/ 1 h 33"/>
                <a:gd name="T12" fmla="*/ 42 w 92"/>
                <a:gd name="T13" fmla="*/ 0 h 33"/>
                <a:gd name="T14" fmla="*/ 47 w 92"/>
                <a:gd name="T15" fmla="*/ 2 h 33"/>
                <a:gd name="T16" fmla="*/ 48 w 92"/>
                <a:gd name="T17" fmla="*/ 5 h 33"/>
                <a:gd name="T18" fmla="*/ 48 w 92"/>
                <a:gd name="T19" fmla="*/ 7 h 33"/>
                <a:gd name="T20" fmla="*/ 42 w 92"/>
                <a:gd name="T21" fmla="*/ 12 h 33"/>
                <a:gd name="T22" fmla="*/ 37 w 92"/>
                <a:gd name="T23" fmla="*/ 14 h 33"/>
                <a:gd name="T24" fmla="*/ 29 w 92"/>
                <a:gd name="T25" fmla="*/ 15 h 33"/>
                <a:gd name="T26" fmla="*/ 20 w 92"/>
                <a:gd name="T27" fmla="*/ 18 h 33"/>
                <a:gd name="T28" fmla="*/ 12 w 92"/>
                <a:gd name="T29" fmla="*/ 19 h 33"/>
                <a:gd name="T30" fmla="*/ 5 w 92"/>
                <a:gd name="T31" fmla="*/ 20 h 33"/>
                <a:gd name="T32" fmla="*/ 0 w 92"/>
                <a:gd name="T33" fmla="*/ 2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23" name="Freeform 84"/>
            <p:cNvSpPr>
              <a:spLocks/>
            </p:cNvSpPr>
            <p:nvPr/>
          </p:nvSpPr>
          <p:spPr bwMode="auto">
            <a:xfrm>
              <a:off x="4653" y="1006"/>
              <a:ext cx="74" cy="47"/>
            </a:xfrm>
            <a:custGeom>
              <a:avLst/>
              <a:gdLst>
                <a:gd name="T0" fmla="*/ 0 w 85"/>
                <a:gd name="T1" fmla="*/ 25 h 55"/>
                <a:gd name="T2" fmla="*/ 3 w 85"/>
                <a:gd name="T3" fmla="*/ 21 h 55"/>
                <a:gd name="T4" fmla="*/ 9 w 85"/>
                <a:gd name="T5" fmla="*/ 16 h 55"/>
                <a:gd name="T6" fmla="*/ 16 w 85"/>
                <a:gd name="T7" fmla="*/ 12 h 55"/>
                <a:gd name="T8" fmla="*/ 23 w 85"/>
                <a:gd name="T9" fmla="*/ 8 h 55"/>
                <a:gd name="T10" fmla="*/ 30 w 85"/>
                <a:gd name="T11" fmla="*/ 4 h 55"/>
                <a:gd name="T12" fmla="*/ 36 w 85"/>
                <a:gd name="T13" fmla="*/ 3 h 55"/>
                <a:gd name="T14" fmla="*/ 40 w 85"/>
                <a:gd name="T15" fmla="*/ 0 h 55"/>
                <a:gd name="T16" fmla="*/ 43 w 85"/>
                <a:gd name="T17" fmla="*/ 3 h 55"/>
                <a:gd name="T18" fmla="*/ 43 w 85"/>
                <a:gd name="T19" fmla="*/ 4 h 55"/>
                <a:gd name="T20" fmla="*/ 38 w 85"/>
                <a:gd name="T21" fmla="*/ 7 h 55"/>
                <a:gd name="T22" fmla="*/ 34 w 85"/>
                <a:gd name="T23" fmla="*/ 11 h 55"/>
                <a:gd name="T24" fmla="*/ 28 w 85"/>
                <a:gd name="T25" fmla="*/ 15 h 55"/>
                <a:gd name="T26" fmla="*/ 21 w 85"/>
                <a:gd name="T27" fmla="*/ 18 h 55"/>
                <a:gd name="T28" fmla="*/ 13 w 85"/>
                <a:gd name="T29" fmla="*/ 21 h 55"/>
                <a:gd name="T30" fmla="*/ 6 w 85"/>
                <a:gd name="T31" fmla="*/ 23 h 55"/>
                <a:gd name="T32" fmla="*/ 0 w 85"/>
                <a:gd name="T33" fmla="*/ 25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24" name="Freeform 85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34 h 69"/>
                <a:gd name="T2" fmla="*/ 4 w 72"/>
                <a:gd name="T3" fmla="*/ 30 h 69"/>
                <a:gd name="T4" fmla="*/ 8 w 72"/>
                <a:gd name="T5" fmla="*/ 24 h 69"/>
                <a:gd name="T6" fmla="*/ 13 w 72"/>
                <a:gd name="T7" fmla="*/ 18 h 69"/>
                <a:gd name="T8" fmla="*/ 19 w 72"/>
                <a:gd name="T9" fmla="*/ 12 h 69"/>
                <a:gd name="T10" fmla="*/ 25 w 72"/>
                <a:gd name="T11" fmla="*/ 7 h 69"/>
                <a:gd name="T12" fmla="*/ 31 w 72"/>
                <a:gd name="T13" fmla="*/ 3 h 69"/>
                <a:gd name="T14" fmla="*/ 35 w 72"/>
                <a:gd name="T15" fmla="*/ 0 h 69"/>
                <a:gd name="T16" fmla="*/ 37 w 72"/>
                <a:gd name="T17" fmla="*/ 1 h 69"/>
                <a:gd name="T18" fmla="*/ 37 w 72"/>
                <a:gd name="T19" fmla="*/ 3 h 69"/>
                <a:gd name="T20" fmla="*/ 35 w 72"/>
                <a:gd name="T21" fmla="*/ 9 h 69"/>
                <a:gd name="T22" fmla="*/ 29 w 72"/>
                <a:gd name="T23" fmla="*/ 15 h 69"/>
                <a:gd name="T24" fmla="*/ 23 w 72"/>
                <a:gd name="T25" fmla="*/ 20 h 69"/>
                <a:gd name="T26" fmla="*/ 16 w 72"/>
                <a:gd name="T27" fmla="*/ 26 h 69"/>
                <a:gd name="T28" fmla="*/ 10 w 72"/>
                <a:gd name="T29" fmla="*/ 30 h 69"/>
                <a:gd name="T30" fmla="*/ 4 w 72"/>
                <a:gd name="T31" fmla="*/ 32 h 69"/>
                <a:gd name="T32" fmla="*/ 0 w 72"/>
                <a:gd name="T33" fmla="*/ 34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25" name="Freeform 86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30 w 67"/>
                <a:gd name="T1" fmla="*/ 4 h 62"/>
                <a:gd name="T2" fmla="*/ 30 w 67"/>
                <a:gd name="T3" fmla="*/ 4 h 62"/>
                <a:gd name="T4" fmla="*/ 26 w 67"/>
                <a:gd name="T5" fmla="*/ 8 h 62"/>
                <a:gd name="T6" fmla="*/ 22 w 67"/>
                <a:gd name="T7" fmla="*/ 11 h 62"/>
                <a:gd name="T8" fmla="*/ 18 w 67"/>
                <a:gd name="T9" fmla="*/ 16 h 62"/>
                <a:gd name="T10" fmla="*/ 12 w 67"/>
                <a:gd name="T11" fmla="*/ 20 h 62"/>
                <a:gd name="T12" fmla="*/ 8 w 67"/>
                <a:gd name="T13" fmla="*/ 25 h 62"/>
                <a:gd name="T14" fmla="*/ 3 w 67"/>
                <a:gd name="T15" fmla="*/ 30 h 62"/>
                <a:gd name="T16" fmla="*/ 0 w 67"/>
                <a:gd name="T17" fmla="*/ 34 h 62"/>
                <a:gd name="T18" fmla="*/ 3 w 67"/>
                <a:gd name="T19" fmla="*/ 28 h 62"/>
                <a:gd name="T20" fmla="*/ 6 w 67"/>
                <a:gd name="T21" fmla="*/ 22 h 62"/>
                <a:gd name="T22" fmla="*/ 9 w 67"/>
                <a:gd name="T23" fmla="*/ 15 h 62"/>
                <a:gd name="T24" fmla="*/ 14 w 67"/>
                <a:gd name="T25" fmla="*/ 9 h 62"/>
                <a:gd name="T26" fmla="*/ 19 w 67"/>
                <a:gd name="T27" fmla="*/ 4 h 62"/>
                <a:gd name="T28" fmla="*/ 22 w 67"/>
                <a:gd name="T29" fmla="*/ 1 h 62"/>
                <a:gd name="T30" fmla="*/ 27 w 67"/>
                <a:gd name="T31" fmla="*/ 0 h 62"/>
                <a:gd name="T32" fmla="*/ 30 w 67"/>
                <a:gd name="T33" fmla="*/ 4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26" name="Freeform 87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4 w 79"/>
                <a:gd name="T1" fmla="*/ 159 h 311"/>
                <a:gd name="T2" fmla="*/ 4 w 79"/>
                <a:gd name="T3" fmla="*/ 159 h 311"/>
                <a:gd name="T4" fmla="*/ 2 w 79"/>
                <a:gd name="T5" fmla="*/ 157 h 311"/>
                <a:gd name="T6" fmla="*/ 1 w 79"/>
                <a:gd name="T7" fmla="*/ 157 h 311"/>
                <a:gd name="T8" fmla="*/ 0 w 79"/>
                <a:gd name="T9" fmla="*/ 156 h 311"/>
                <a:gd name="T10" fmla="*/ 17 w 79"/>
                <a:gd name="T11" fmla="*/ 136 h 311"/>
                <a:gd name="T12" fmla="*/ 27 w 79"/>
                <a:gd name="T13" fmla="*/ 115 h 311"/>
                <a:gd name="T14" fmla="*/ 35 w 79"/>
                <a:gd name="T15" fmla="*/ 94 h 311"/>
                <a:gd name="T16" fmla="*/ 35 w 79"/>
                <a:gd name="T17" fmla="*/ 72 h 311"/>
                <a:gd name="T18" fmla="*/ 35 w 79"/>
                <a:gd name="T19" fmla="*/ 52 h 311"/>
                <a:gd name="T20" fmla="*/ 31 w 79"/>
                <a:gd name="T21" fmla="*/ 32 h 311"/>
                <a:gd name="T22" fmla="*/ 27 w 79"/>
                <a:gd name="T23" fmla="*/ 15 h 311"/>
                <a:gd name="T24" fmla="*/ 24 w 79"/>
                <a:gd name="T25" fmla="*/ 0 h 311"/>
                <a:gd name="T26" fmla="*/ 34 w 79"/>
                <a:gd name="T27" fmla="*/ 10 h 311"/>
                <a:gd name="T28" fmla="*/ 40 w 79"/>
                <a:gd name="T29" fmla="*/ 27 h 311"/>
                <a:gd name="T30" fmla="*/ 43 w 79"/>
                <a:gd name="T31" fmla="*/ 50 h 311"/>
                <a:gd name="T32" fmla="*/ 43 w 79"/>
                <a:gd name="T33" fmla="*/ 75 h 311"/>
                <a:gd name="T34" fmla="*/ 40 w 79"/>
                <a:gd name="T35" fmla="*/ 101 h 311"/>
                <a:gd name="T36" fmla="*/ 32 w 79"/>
                <a:gd name="T37" fmla="*/ 125 h 311"/>
                <a:gd name="T38" fmla="*/ 21 w 79"/>
                <a:gd name="T39" fmla="*/ 145 h 311"/>
                <a:gd name="T40" fmla="*/ 4 w 79"/>
                <a:gd name="T41" fmla="*/ 159 h 3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27" name="Freeform 88"/>
            <p:cNvSpPr>
              <a:spLocks/>
            </p:cNvSpPr>
            <p:nvPr/>
          </p:nvSpPr>
          <p:spPr bwMode="auto">
            <a:xfrm>
              <a:off x="4531" y="667"/>
              <a:ext cx="57" cy="35"/>
            </a:xfrm>
            <a:custGeom>
              <a:avLst/>
              <a:gdLst>
                <a:gd name="T0" fmla="*/ 30 w 67"/>
                <a:gd name="T1" fmla="*/ 19 h 41"/>
                <a:gd name="T2" fmla="*/ 26 w 67"/>
                <a:gd name="T3" fmla="*/ 15 h 41"/>
                <a:gd name="T4" fmla="*/ 22 w 67"/>
                <a:gd name="T5" fmla="*/ 11 h 41"/>
                <a:gd name="T6" fmla="*/ 19 w 67"/>
                <a:gd name="T7" fmla="*/ 8 h 41"/>
                <a:gd name="T8" fmla="*/ 14 w 67"/>
                <a:gd name="T9" fmla="*/ 5 h 41"/>
                <a:gd name="T10" fmla="*/ 9 w 67"/>
                <a:gd name="T11" fmla="*/ 3 h 41"/>
                <a:gd name="T12" fmla="*/ 5 w 67"/>
                <a:gd name="T13" fmla="*/ 2 h 41"/>
                <a:gd name="T14" fmla="*/ 3 w 67"/>
                <a:gd name="T15" fmla="*/ 0 h 41"/>
                <a:gd name="T16" fmla="*/ 0 w 67"/>
                <a:gd name="T17" fmla="*/ 3 h 41"/>
                <a:gd name="T18" fmla="*/ 1 w 67"/>
                <a:gd name="T19" fmla="*/ 3 h 41"/>
                <a:gd name="T20" fmla="*/ 3 w 67"/>
                <a:gd name="T21" fmla="*/ 5 h 41"/>
                <a:gd name="T22" fmla="*/ 7 w 67"/>
                <a:gd name="T23" fmla="*/ 6 h 41"/>
                <a:gd name="T24" fmla="*/ 10 w 67"/>
                <a:gd name="T25" fmla="*/ 8 h 41"/>
                <a:gd name="T26" fmla="*/ 16 w 67"/>
                <a:gd name="T27" fmla="*/ 10 h 41"/>
                <a:gd name="T28" fmla="*/ 20 w 67"/>
                <a:gd name="T29" fmla="*/ 13 h 41"/>
                <a:gd name="T30" fmla="*/ 26 w 67"/>
                <a:gd name="T31" fmla="*/ 15 h 41"/>
                <a:gd name="T32" fmla="*/ 30 w 67"/>
                <a:gd name="T33" fmla="*/ 19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28" name="Freeform 89"/>
            <p:cNvSpPr>
              <a:spLocks/>
            </p:cNvSpPr>
            <p:nvPr/>
          </p:nvSpPr>
          <p:spPr bwMode="auto">
            <a:xfrm>
              <a:off x="4529" y="686"/>
              <a:ext cx="65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6 w 74"/>
                <a:gd name="T5" fmla="*/ 1 h 46"/>
                <a:gd name="T6" fmla="*/ 11 w 74"/>
                <a:gd name="T7" fmla="*/ 4 h 46"/>
                <a:gd name="T8" fmla="*/ 16 w 74"/>
                <a:gd name="T9" fmla="*/ 6 h 46"/>
                <a:gd name="T10" fmla="*/ 23 w 74"/>
                <a:gd name="T11" fmla="*/ 10 h 46"/>
                <a:gd name="T12" fmla="*/ 29 w 74"/>
                <a:gd name="T13" fmla="*/ 15 h 46"/>
                <a:gd name="T14" fmla="*/ 35 w 74"/>
                <a:gd name="T15" fmla="*/ 21 h 46"/>
                <a:gd name="T16" fmla="*/ 39 w 74"/>
                <a:gd name="T17" fmla="*/ 26 h 46"/>
                <a:gd name="T18" fmla="*/ 34 w 74"/>
                <a:gd name="T19" fmla="*/ 23 h 46"/>
                <a:gd name="T20" fmla="*/ 28 w 74"/>
                <a:gd name="T21" fmla="*/ 20 h 46"/>
                <a:gd name="T22" fmla="*/ 21 w 74"/>
                <a:gd name="T23" fmla="*/ 16 h 46"/>
                <a:gd name="T24" fmla="*/ 15 w 74"/>
                <a:gd name="T25" fmla="*/ 12 h 46"/>
                <a:gd name="T26" fmla="*/ 9 w 74"/>
                <a:gd name="T27" fmla="*/ 9 h 46"/>
                <a:gd name="T28" fmla="*/ 4 w 74"/>
                <a:gd name="T29" fmla="*/ 4 h 46"/>
                <a:gd name="T30" fmla="*/ 1 w 74"/>
                <a:gd name="T31" fmla="*/ 4 h 46"/>
                <a:gd name="T32" fmla="*/ 0 w 74"/>
                <a:gd name="T33" fmla="*/ 1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29" name="Freeform 90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4 w 96"/>
                <a:gd name="T3" fmla="*/ 0 h 64"/>
                <a:gd name="T4" fmla="*/ 8 w 96"/>
                <a:gd name="T5" fmla="*/ 3 h 64"/>
                <a:gd name="T6" fmla="*/ 15 w 96"/>
                <a:gd name="T7" fmla="*/ 3 h 64"/>
                <a:gd name="T8" fmla="*/ 23 w 96"/>
                <a:gd name="T9" fmla="*/ 7 h 64"/>
                <a:gd name="T10" fmla="*/ 31 w 96"/>
                <a:gd name="T11" fmla="*/ 12 h 64"/>
                <a:gd name="T12" fmla="*/ 39 w 96"/>
                <a:gd name="T13" fmla="*/ 17 h 64"/>
                <a:gd name="T14" fmla="*/ 46 w 96"/>
                <a:gd name="T15" fmla="*/ 21 h 64"/>
                <a:gd name="T16" fmla="*/ 50 w 96"/>
                <a:gd name="T17" fmla="*/ 28 h 64"/>
                <a:gd name="T18" fmla="*/ 46 w 96"/>
                <a:gd name="T19" fmla="*/ 25 h 64"/>
                <a:gd name="T20" fmla="*/ 39 w 96"/>
                <a:gd name="T21" fmla="*/ 21 h 64"/>
                <a:gd name="T22" fmla="*/ 31 w 96"/>
                <a:gd name="T23" fmla="*/ 18 h 64"/>
                <a:gd name="T24" fmla="*/ 22 w 96"/>
                <a:gd name="T25" fmla="*/ 14 h 64"/>
                <a:gd name="T26" fmla="*/ 12 w 96"/>
                <a:gd name="T27" fmla="*/ 10 h 64"/>
                <a:gd name="T28" fmla="*/ 5 w 96"/>
                <a:gd name="T29" fmla="*/ 6 h 64"/>
                <a:gd name="T30" fmla="*/ 2 w 96"/>
                <a:gd name="T31" fmla="*/ 3 h 64"/>
                <a:gd name="T32" fmla="*/ 0 w 96"/>
                <a:gd name="T33" fmla="*/ 1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0" name="Freeform 91"/>
            <p:cNvSpPr>
              <a:spLocks/>
            </p:cNvSpPr>
            <p:nvPr/>
          </p:nvSpPr>
          <p:spPr bwMode="auto">
            <a:xfrm>
              <a:off x="4502" y="772"/>
              <a:ext cx="92" cy="60"/>
            </a:xfrm>
            <a:custGeom>
              <a:avLst/>
              <a:gdLst>
                <a:gd name="T0" fmla="*/ 0 w 105"/>
                <a:gd name="T1" fmla="*/ 1 h 68"/>
                <a:gd name="T2" fmla="*/ 4 w 105"/>
                <a:gd name="T3" fmla="*/ 0 h 68"/>
                <a:gd name="T4" fmla="*/ 9 w 105"/>
                <a:gd name="T5" fmla="*/ 4 h 68"/>
                <a:gd name="T6" fmla="*/ 17 w 105"/>
                <a:gd name="T7" fmla="*/ 6 h 68"/>
                <a:gd name="T8" fmla="*/ 26 w 105"/>
                <a:gd name="T9" fmla="*/ 11 h 68"/>
                <a:gd name="T10" fmla="*/ 35 w 105"/>
                <a:gd name="T11" fmla="*/ 17 h 68"/>
                <a:gd name="T12" fmla="*/ 44 w 105"/>
                <a:gd name="T13" fmla="*/ 24 h 68"/>
                <a:gd name="T14" fmla="*/ 51 w 105"/>
                <a:gd name="T15" fmla="*/ 30 h 68"/>
                <a:gd name="T16" fmla="*/ 54 w 105"/>
                <a:gd name="T17" fmla="*/ 36 h 68"/>
                <a:gd name="T18" fmla="*/ 50 w 105"/>
                <a:gd name="T19" fmla="*/ 34 h 68"/>
                <a:gd name="T20" fmla="*/ 43 w 105"/>
                <a:gd name="T21" fmla="*/ 30 h 68"/>
                <a:gd name="T22" fmla="*/ 34 w 105"/>
                <a:gd name="T23" fmla="*/ 25 h 68"/>
                <a:gd name="T24" fmla="*/ 24 w 105"/>
                <a:gd name="T25" fmla="*/ 19 h 68"/>
                <a:gd name="T26" fmla="*/ 15 w 105"/>
                <a:gd name="T27" fmla="*/ 13 h 68"/>
                <a:gd name="T28" fmla="*/ 7 w 105"/>
                <a:gd name="T29" fmla="*/ 8 h 68"/>
                <a:gd name="T30" fmla="*/ 4 w 105"/>
                <a:gd name="T31" fmla="*/ 4 h 68"/>
                <a:gd name="T32" fmla="*/ 0 w 105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1" name="Freeform 92"/>
            <p:cNvSpPr>
              <a:spLocks/>
            </p:cNvSpPr>
            <p:nvPr/>
          </p:nvSpPr>
          <p:spPr bwMode="auto">
            <a:xfrm>
              <a:off x="4509" y="800"/>
              <a:ext cx="76" cy="65"/>
            </a:xfrm>
            <a:custGeom>
              <a:avLst/>
              <a:gdLst>
                <a:gd name="T0" fmla="*/ 0 w 85"/>
                <a:gd name="T1" fmla="*/ 0 h 72"/>
                <a:gd name="T2" fmla="*/ 4 w 85"/>
                <a:gd name="T3" fmla="*/ 0 h 72"/>
                <a:gd name="T4" fmla="*/ 9 w 85"/>
                <a:gd name="T5" fmla="*/ 5 h 72"/>
                <a:gd name="T6" fmla="*/ 16 w 85"/>
                <a:gd name="T7" fmla="*/ 10 h 72"/>
                <a:gd name="T8" fmla="*/ 24 w 85"/>
                <a:gd name="T9" fmla="*/ 15 h 72"/>
                <a:gd name="T10" fmla="*/ 33 w 85"/>
                <a:gd name="T11" fmla="*/ 23 h 72"/>
                <a:gd name="T12" fmla="*/ 41 w 85"/>
                <a:gd name="T13" fmla="*/ 31 h 72"/>
                <a:gd name="T14" fmla="*/ 46 w 85"/>
                <a:gd name="T15" fmla="*/ 38 h 72"/>
                <a:gd name="T16" fmla="*/ 49 w 85"/>
                <a:gd name="T17" fmla="*/ 43 h 72"/>
                <a:gd name="T18" fmla="*/ 44 w 85"/>
                <a:gd name="T19" fmla="*/ 40 h 72"/>
                <a:gd name="T20" fmla="*/ 37 w 85"/>
                <a:gd name="T21" fmla="*/ 34 h 72"/>
                <a:gd name="T22" fmla="*/ 29 w 85"/>
                <a:gd name="T23" fmla="*/ 28 h 72"/>
                <a:gd name="T24" fmla="*/ 20 w 85"/>
                <a:gd name="T25" fmla="*/ 21 h 72"/>
                <a:gd name="T26" fmla="*/ 12 w 85"/>
                <a:gd name="T27" fmla="*/ 14 h 72"/>
                <a:gd name="T28" fmla="*/ 4 w 85"/>
                <a:gd name="T29" fmla="*/ 8 h 72"/>
                <a:gd name="T30" fmla="*/ 1 w 85"/>
                <a:gd name="T31" fmla="*/ 5 h 72"/>
                <a:gd name="T32" fmla="*/ 0 w 85"/>
                <a:gd name="T33" fmla="*/ 0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2" name="Freeform 93"/>
            <p:cNvSpPr>
              <a:spLocks/>
            </p:cNvSpPr>
            <p:nvPr/>
          </p:nvSpPr>
          <p:spPr bwMode="auto">
            <a:xfrm>
              <a:off x="4511" y="835"/>
              <a:ext cx="62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7 w 70"/>
                <a:gd name="T5" fmla="*/ 2 h 62"/>
                <a:gd name="T6" fmla="*/ 13 w 70"/>
                <a:gd name="T7" fmla="*/ 4 h 62"/>
                <a:gd name="T8" fmla="*/ 19 w 70"/>
                <a:gd name="T9" fmla="*/ 10 h 62"/>
                <a:gd name="T10" fmla="*/ 26 w 70"/>
                <a:gd name="T11" fmla="*/ 14 h 62"/>
                <a:gd name="T12" fmla="*/ 31 w 70"/>
                <a:gd name="T13" fmla="*/ 21 h 62"/>
                <a:gd name="T14" fmla="*/ 35 w 70"/>
                <a:gd name="T15" fmla="*/ 27 h 62"/>
                <a:gd name="T16" fmla="*/ 38 w 70"/>
                <a:gd name="T17" fmla="*/ 34 h 62"/>
                <a:gd name="T18" fmla="*/ 35 w 70"/>
                <a:gd name="T19" fmla="*/ 30 h 62"/>
                <a:gd name="T20" fmla="*/ 29 w 70"/>
                <a:gd name="T21" fmla="*/ 26 h 62"/>
                <a:gd name="T22" fmla="*/ 21 w 70"/>
                <a:gd name="T23" fmla="*/ 21 h 62"/>
                <a:gd name="T24" fmla="*/ 15 w 70"/>
                <a:gd name="T25" fmla="*/ 15 h 62"/>
                <a:gd name="T26" fmla="*/ 9 w 70"/>
                <a:gd name="T27" fmla="*/ 10 h 62"/>
                <a:gd name="T28" fmla="*/ 4 w 70"/>
                <a:gd name="T29" fmla="*/ 5 h 62"/>
                <a:gd name="T30" fmla="*/ 1 w 70"/>
                <a:gd name="T31" fmla="*/ 4 h 62"/>
                <a:gd name="T32" fmla="*/ 0 w 70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3" name="Freeform 94"/>
            <p:cNvSpPr>
              <a:spLocks/>
            </p:cNvSpPr>
            <p:nvPr/>
          </p:nvSpPr>
          <p:spPr bwMode="auto">
            <a:xfrm>
              <a:off x="4511" y="869"/>
              <a:ext cx="44" cy="45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5 w 49"/>
                <a:gd name="T5" fmla="*/ 3 h 53"/>
                <a:gd name="T6" fmla="*/ 11 w 49"/>
                <a:gd name="T7" fmla="*/ 4 h 53"/>
                <a:gd name="T8" fmla="*/ 16 w 49"/>
                <a:gd name="T9" fmla="*/ 8 h 53"/>
                <a:gd name="T10" fmla="*/ 21 w 49"/>
                <a:gd name="T11" fmla="*/ 13 h 53"/>
                <a:gd name="T12" fmla="*/ 25 w 49"/>
                <a:gd name="T13" fmla="*/ 17 h 53"/>
                <a:gd name="T14" fmla="*/ 28 w 49"/>
                <a:gd name="T15" fmla="*/ 21 h 53"/>
                <a:gd name="T16" fmla="*/ 29 w 49"/>
                <a:gd name="T17" fmla="*/ 23 h 53"/>
                <a:gd name="T18" fmla="*/ 26 w 49"/>
                <a:gd name="T19" fmla="*/ 21 h 53"/>
                <a:gd name="T20" fmla="*/ 21 w 49"/>
                <a:gd name="T21" fmla="*/ 18 h 53"/>
                <a:gd name="T22" fmla="*/ 16 w 49"/>
                <a:gd name="T23" fmla="*/ 14 h 53"/>
                <a:gd name="T24" fmla="*/ 12 w 49"/>
                <a:gd name="T25" fmla="*/ 11 h 53"/>
                <a:gd name="T26" fmla="*/ 7 w 49"/>
                <a:gd name="T27" fmla="*/ 7 h 53"/>
                <a:gd name="T28" fmla="*/ 4 w 49"/>
                <a:gd name="T29" fmla="*/ 4 h 53"/>
                <a:gd name="T30" fmla="*/ 1 w 49"/>
                <a:gd name="T31" fmla="*/ 3 h 53"/>
                <a:gd name="T32" fmla="*/ 0 w 4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4" name="Freeform 95"/>
            <p:cNvSpPr>
              <a:spLocks/>
            </p:cNvSpPr>
            <p:nvPr/>
          </p:nvSpPr>
          <p:spPr bwMode="auto">
            <a:xfrm>
              <a:off x="4515" y="899"/>
              <a:ext cx="30" cy="31"/>
            </a:xfrm>
            <a:custGeom>
              <a:avLst/>
              <a:gdLst>
                <a:gd name="T0" fmla="*/ 2 w 35"/>
                <a:gd name="T1" fmla="*/ 0 h 36"/>
                <a:gd name="T2" fmla="*/ 3 w 35"/>
                <a:gd name="T3" fmla="*/ 0 h 36"/>
                <a:gd name="T4" fmla="*/ 5 w 35"/>
                <a:gd name="T5" fmla="*/ 3 h 36"/>
                <a:gd name="T6" fmla="*/ 8 w 35"/>
                <a:gd name="T7" fmla="*/ 3 h 36"/>
                <a:gd name="T8" fmla="*/ 11 w 35"/>
                <a:gd name="T9" fmla="*/ 6 h 36"/>
                <a:gd name="T10" fmla="*/ 13 w 35"/>
                <a:gd name="T11" fmla="*/ 9 h 36"/>
                <a:gd name="T12" fmla="*/ 15 w 35"/>
                <a:gd name="T13" fmla="*/ 12 h 36"/>
                <a:gd name="T14" fmla="*/ 16 w 35"/>
                <a:gd name="T15" fmla="*/ 14 h 36"/>
                <a:gd name="T16" fmla="*/ 15 w 35"/>
                <a:gd name="T17" fmla="*/ 17 h 36"/>
                <a:gd name="T18" fmla="*/ 15 w 35"/>
                <a:gd name="T19" fmla="*/ 14 h 36"/>
                <a:gd name="T20" fmla="*/ 13 w 35"/>
                <a:gd name="T21" fmla="*/ 11 h 36"/>
                <a:gd name="T22" fmla="*/ 9 w 35"/>
                <a:gd name="T23" fmla="*/ 9 h 36"/>
                <a:gd name="T24" fmla="*/ 6 w 35"/>
                <a:gd name="T25" fmla="*/ 6 h 36"/>
                <a:gd name="T26" fmla="*/ 3 w 35"/>
                <a:gd name="T27" fmla="*/ 5 h 36"/>
                <a:gd name="T28" fmla="*/ 2 w 35"/>
                <a:gd name="T29" fmla="*/ 3 h 36"/>
                <a:gd name="T30" fmla="*/ 0 w 35"/>
                <a:gd name="T31" fmla="*/ 3 h 36"/>
                <a:gd name="T32" fmla="*/ 2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5" name="Freeform 96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21 w 43"/>
                <a:gd name="T1" fmla="*/ 21 h 40"/>
                <a:gd name="T2" fmla="*/ 19 w 43"/>
                <a:gd name="T3" fmla="*/ 19 h 40"/>
                <a:gd name="T4" fmla="*/ 15 w 43"/>
                <a:gd name="T5" fmla="*/ 18 h 40"/>
                <a:gd name="T6" fmla="*/ 11 w 43"/>
                <a:gd name="T7" fmla="*/ 15 h 40"/>
                <a:gd name="T8" fmla="*/ 8 w 43"/>
                <a:gd name="T9" fmla="*/ 12 h 40"/>
                <a:gd name="T10" fmla="*/ 3 w 43"/>
                <a:gd name="T11" fmla="*/ 9 h 40"/>
                <a:gd name="T12" fmla="*/ 2 w 43"/>
                <a:gd name="T13" fmla="*/ 5 h 40"/>
                <a:gd name="T14" fmla="*/ 0 w 43"/>
                <a:gd name="T15" fmla="*/ 4 h 40"/>
                <a:gd name="T16" fmla="*/ 1 w 43"/>
                <a:gd name="T17" fmla="*/ 1 h 40"/>
                <a:gd name="T18" fmla="*/ 3 w 43"/>
                <a:gd name="T19" fmla="*/ 0 h 40"/>
                <a:gd name="T20" fmla="*/ 5 w 43"/>
                <a:gd name="T21" fmla="*/ 2 h 40"/>
                <a:gd name="T22" fmla="*/ 8 w 43"/>
                <a:gd name="T23" fmla="*/ 4 h 40"/>
                <a:gd name="T24" fmla="*/ 11 w 43"/>
                <a:gd name="T25" fmla="*/ 8 h 40"/>
                <a:gd name="T26" fmla="*/ 14 w 43"/>
                <a:gd name="T27" fmla="*/ 11 h 40"/>
                <a:gd name="T28" fmla="*/ 16 w 43"/>
                <a:gd name="T29" fmla="*/ 16 h 40"/>
                <a:gd name="T30" fmla="*/ 19 w 43"/>
                <a:gd name="T31" fmla="*/ 19 h 40"/>
                <a:gd name="T32" fmla="*/ 21 w 43"/>
                <a:gd name="T33" fmla="*/ 2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6" name="Freeform 97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23 h 46"/>
                <a:gd name="T2" fmla="*/ 3 w 22"/>
                <a:gd name="T3" fmla="*/ 18 h 46"/>
                <a:gd name="T4" fmla="*/ 8 w 22"/>
                <a:gd name="T5" fmla="*/ 11 h 46"/>
                <a:gd name="T6" fmla="*/ 10 w 22"/>
                <a:gd name="T7" fmla="*/ 4 h 46"/>
                <a:gd name="T8" fmla="*/ 10 w 22"/>
                <a:gd name="T9" fmla="*/ 0 h 46"/>
                <a:gd name="T10" fmla="*/ 7 w 22"/>
                <a:gd name="T11" fmla="*/ 2 h 46"/>
                <a:gd name="T12" fmla="*/ 3 w 22"/>
                <a:gd name="T13" fmla="*/ 8 h 46"/>
                <a:gd name="T14" fmla="*/ 3 w 22"/>
                <a:gd name="T15" fmla="*/ 17 h 46"/>
                <a:gd name="T16" fmla="*/ 0 w 22"/>
                <a:gd name="T17" fmla="*/ 2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7" name="Freeform 98"/>
            <p:cNvSpPr>
              <a:spLocks/>
            </p:cNvSpPr>
            <p:nvPr/>
          </p:nvSpPr>
          <p:spPr bwMode="auto">
            <a:xfrm>
              <a:off x="4566" y="627"/>
              <a:ext cx="10" cy="47"/>
            </a:xfrm>
            <a:custGeom>
              <a:avLst/>
              <a:gdLst>
                <a:gd name="T0" fmla="*/ 5 w 12"/>
                <a:gd name="T1" fmla="*/ 29 h 53"/>
                <a:gd name="T2" fmla="*/ 5 w 12"/>
                <a:gd name="T3" fmla="*/ 24 h 53"/>
                <a:gd name="T4" fmla="*/ 5 w 12"/>
                <a:gd name="T5" fmla="*/ 14 h 53"/>
                <a:gd name="T6" fmla="*/ 4 w 12"/>
                <a:gd name="T7" fmla="*/ 4 h 53"/>
                <a:gd name="T8" fmla="*/ 3 w 12"/>
                <a:gd name="T9" fmla="*/ 0 h 53"/>
                <a:gd name="T10" fmla="*/ 0 w 12"/>
                <a:gd name="T11" fmla="*/ 4 h 53"/>
                <a:gd name="T12" fmla="*/ 3 w 12"/>
                <a:gd name="T13" fmla="*/ 12 h 53"/>
                <a:gd name="T14" fmla="*/ 3 w 12"/>
                <a:gd name="T15" fmla="*/ 22 h 53"/>
                <a:gd name="T16" fmla="*/ 5 w 12"/>
                <a:gd name="T17" fmla="*/ 29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8" name="Freeform 99"/>
            <p:cNvSpPr>
              <a:spLocks/>
            </p:cNvSpPr>
            <p:nvPr/>
          </p:nvSpPr>
          <p:spPr bwMode="auto">
            <a:xfrm>
              <a:off x="4585" y="655"/>
              <a:ext cx="37" cy="42"/>
            </a:xfrm>
            <a:custGeom>
              <a:avLst/>
              <a:gdLst>
                <a:gd name="T0" fmla="*/ 0 w 41"/>
                <a:gd name="T1" fmla="*/ 27 h 47"/>
                <a:gd name="T2" fmla="*/ 3 w 41"/>
                <a:gd name="T3" fmla="*/ 23 h 47"/>
                <a:gd name="T4" fmla="*/ 5 w 41"/>
                <a:gd name="T5" fmla="*/ 19 h 47"/>
                <a:gd name="T6" fmla="*/ 10 w 41"/>
                <a:gd name="T7" fmla="*/ 13 h 47"/>
                <a:gd name="T8" fmla="*/ 12 w 41"/>
                <a:gd name="T9" fmla="*/ 10 h 47"/>
                <a:gd name="T10" fmla="*/ 16 w 41"/>
                <a:gd name="T11" fmla="*/ 4 h 47"/>
                <a:gd name="T12" fmla="*/ 20 w 41"/>
                <a:gd name="T13" fmla="*/ 3 h 47"/>
                <a:gd name="T14" fmla="*/ 23 w 41"/>
                <a:gd name="T15" fmla="*/ 0 h 47"/>
                <a:gd name="T16" fmla="*/ 24 w 41"/>
                <a:gd name="T17" fmla="*/ 1 h 47"/>
                <a:gd name="T18" fmla="*/ 24 w 41"/>
                <a:gd name="T19" fmla="*/ 4 h 47"/>
                <a:gd name="T20" fmla="*/ 23 w 41"/>
                <a:gd name="T21" fmla="*/ 5 h 47"/>
                <a:gd name="T22" fmla="*/ 19 w 41"/>
                <a:gd name="T23" fmla="*/ 10 h 47"/>
                <a:gd name="T24" fmla="*/ 15 w 41"/>
                <a:gd name="T25" fmla="*/ 13 h 47"/>
                <a:gd name="T26" fmla="*/ 11 w 41"/>
                <a:gd name="T27" fmla="*/ 19 h 47"/>
                <a:gd name="T28" fmla="*/ 5 w 41"/>
                <a:gd name="T29" fmla="*/ 21 h 47"/>
                <a:gd name="T30" fmla="*/ 3 w 41"/>
                <a:gd name="T31" fmla="*/ 24 h 47"/>
                <a:gd name="T32" fmla="*/ 0 w 41"/>
                <a:gd name="T33" fmla="*/ 27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9" name="Freeform 100"/>
            <p:cNvSpPr>
              <a:spLocks/>
            </p:cNvSpPr>
            <p:nvPr/>
          </p:nvSpPr>
          <p:spPr bwMode="auto">
            <a:xfrm>
              <a:off x="4552" y="911"/>
              <a:ext cx="59" cy="12"/>
            </a:xfrm>
            <a:custGeom>
              <a:avLst/>
              <a:gdLst>
                <a:gd name="T0" fmla="*/ 0 w 68"/>
                <a:gd name="T1" fmla="*/ 2 h 15"/>
                <a:gd name="T2" fmla="*/ 3 w 68"/>
                <a:gd name="T3" fmla="*/ 1 h 15"/>
                <a:gd name="T4" fmla="*/ 9 w 68"/>
                <a:gd name="T5" fmla="*/ 1 h 15"/>
                <a:gd name="T6" fmla="*/ 14 w 68"/>
                <a:gd name="T7" fmla="*/ 0 h 15"/>
                <a:gd name="T8" fmla="*/ 20 w 68"/>
                <a:gd name="T9" fmla="*/ 0 h 15"/>
                <a:gd name="T10" fmla="*/ 24 w 68"/>
                <a:gd name="T11" fmla="*/ 1 h 15"/>
                <a:gd name="T12" fmla="*/ 28 w 68"/>
                <a:gd name="T13" fmla="*/ 2 h 15"/>
                <a:gd name="T14" fmla="*/ 32 w 68"/>
                <a:gd name="T15" fmla="*/ 2 h 15"/>
                <a:gd name="T16" fmla="*/ 33 w 68"/>
                <a:gd name="T17" fmla="*/ 3 h 15"/>
                <a:gd name="T18" fmla="*/ 32 w 68"/>
                <a:gd name="T19" fmla="*/ 5 h 15"/>
                <a:gd name="T20" fmla="*/ 30 w 68"/>
                <a:gd name="T21" fmla="*/ 5 h 15"/>
                <a:gd name="T22" fmla="*/ 25 w 68"/>
                <a:gd name="T23" fmla="*/ 5 h 15"/>
                <a:gd name="T24" fmla="*/ 20 w 68"/>
                <a:gd name="T25" fmla="*/ 4 h 15"/>
                <a:gd name="T26" fmla="*/ 15 w 68"/>
                <a:gd name="T27" fmla="*/ 2 h 15"/>
                <a:gd name="T28" fmla="*/ 9 w 68"/>
                <a:gd name="T29" fmla="*/ 2 h 15"/>
                <a:gd name="T30" fmla="*/ 3 w 68"/>
                <a:gd name="T31" fmla="*/ 2 h 15"/>
                <a:gd name="T32" fmla="*/ 0 w 68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40" name="Freeform 101"/>
            <p:cNvSpPr>
              <a:spLocks/>
            </p:cNvSpPr>
            <p:nvPr/>
          </p:nvSpPr>
          <p:spPr bwMode="auto">
            <a:xfrm>
              <a:off x="4545" y="925"/>
              <a:ext cx="56" cy="21"/>
            </a:xfrm>
            <a:custGeom>
              <a:avLst/>
              <a:gdLst>
                <a:gd name="T0" fmla="*/ 0 w 65"/>
                <a:gd name="T1" fmla="*/ 0 h 25"/>
                <a:gd name="T2" fmla="*/ 3 w 65"/>
                <a:gd name="T3" fmla="*/ 0 h 25"/>
                <a:gd name="T4" fmla="*/ 7 w 65"/>
                <a:gd name="T5" fmla="*/ 1 h 25"/>
                <a:gd name="T6" fmla="*/ 12 w 65"/>
                <a:gd name="T7" fmla="*/ 3 h 25"/>
                <a:gd name="T8" fmla="*/ 18 w 65"/>
                <a:gd name="T9" fmla="*/ 3 h 25"/>
                <a:gd name="T10" fmla="*/ 22 w 65"/>
                <a:gd name="T11" fmla="*/ 3 h 25"/>
                <a:gd name="T12" fmla="*/ 26 w 65"/>
                <a:gd name="T13" fmla="*/ 6 h 25"/>
                <a:gd name="T14" fmla="*/ 29 w 65"/>
                <a:gd name="T15" fmla="*/ 7 h 25"/>
                <a:gd name="T16" fmla="*/ 30 w 65"/>
                <a:gd name="T17" fmla="*/ 9 h 25"/>
                <a:gd name="T18" fmla="*/ 29 w 65"/>
                <a:gd name="T19" fmla="*/ 11 h 25"/>
                <a:gd name="T20" fmla="*/ 27 w 65"/>
                <a:gd name="T21" fmla="*/ 11 h 25"/>
                <a:gd name="T22" fmla="*/ 22 w 65"/>
                <a:gd name="T23" fmla="*/ 9 h 25"/>
                <a:gd name="T24" fmla="*/ 17 w 65"/>
                <a:gd name="T25" fmla="*/ 8 h 25"/>
                <a:gd name="T26" fmla="*/ 12 w 65"/>
                <a:gd name="T27" fmla="*/ 6 h 25"/>
                <a:gd name="T28" fmla="*/ 7 w 65"/>
                <a:gd name="T29" fmla="*/ 3 h 25"/>
                <a:gd name="T30" fmla="*/ 3 w 65"/>
                <a:gd name="T31" fmla="*/ 3 h 25"/>
                <a:gd name="T32" fmla="*/ 0 w 65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41" name="Freeform 102"/>
            <p:cNvSpPr>
              <a:spLocks/>
            </p:cNvSpPr>
            <p:nvPr/>
          </p:nvSpPr>
          <p:spPr bwMode="auto">
            <a:xfrm>
              <a:off x="4573" y="881"/>
              <a:ext cx="56" cy="12"/>
            </a:xfrm>
            <a:custGeom>
              <a:avLst/>
              <a:gdLst>
                <a:gd name="T0" fmla="*/ 0 w 63"/>
                <a:gd name="T1" fmla="*/ 2 h 15"/>
                <a:gd name="T2" fmla="*/ 2 w 63"/>
                <a:gd name="T3" fmla="*/ 2 h 15"/>
                <a:gd name="T4" fmla="*/ 4 w 63"/>
                <a:gd name="T5" fmla="*/ 2 h 15"/>
                <a:gd name="T6" fmla="*/ 10 w 63"/>
                <a:gd name="T7" fmla="*/ 1 h 15"/>
                <a:gd name="T8" fmla="*/ 17 w 63"/>
                <a:gd name="T9" fmla="*/ 0 h 15"/>
                <a:gd name="T10" fmla="*/ 22 w 63"/>
                <a:gd name="T11" fmla="*/ 1 h 15"/>
                <a:gd name="T12" fmla="*/ 28 w 63"/>
                <a:gd name="T13" fmla="*/ 2 h 15"/>
                <a:gd name="T14" fmla="*/ 32 w 63"/>
                <a:gd name="T15" fmla="*/ 2 h 15"/>
                <a:gd name="T16" fmla="*/ 35 w 63"/>
                <a:gd name="T17" fmla="*/ 3 h 15"/>
                <a:gd name="T18" fmla="*/ 35 w 63"/>
                <a:gd name="T19" fmla="*/ 4 h 15"/>
                <a:gd name="T20" fmla="*/ 32 w 63"/>
                <a:gd name="T21" fmla="*/ 5 h 15"/>
                <a:gd name="T22" fmla="*/ 28 w 63"/>
                <a:gd name="T23" fmla="*/ 4 h 15"/>
                <a:gd name="T24" fmla="*/ 22 w 63"/>
                <a:gd name="T25" fmla="*/ 4 h 15"/>
                <a:gd name="T26" fmla="*/ 17 w 63"/>
                <a:gd name="T27" fmla="*/ 3 h 15"/>
                <a:gd name="T28" fmla="*/ 10 w 63"/>
                <a:gd name="T29" fmla="*/ 3 h 15"/>
                <a:gd name="T30" fmla="*/ 4 w 63"/>
                <a:gd name="T31" fmla="*/ 2 h 15"/>
                <a:gd name="T32" fmla="*/ 0 w 63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42" name="Freeform 103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9 h 20"/>
                <a:gd name="T2" fmla="*/ 3 w 75"/>
                <a:gd name="T3" fmla="*/ 8 h 20"/>
                <a:gd name="T4" fmla="*/ 9 w 75"/>
                <a:gd name="T5" fmla="*/ 5 h 20"/>
                <a:gd name="T6" fmla="*/ 15 w 75"/>
                <a:gd name="T7" fmla="*/ 3 h 20"/>
                <a:gd name="T8" fmla="*/ 20 w 75"/>
                <a:gd name="T9" fmla="*/ 3 h 20"/>
                <a:gd name="T10" fmla="*/ 27 w 75"/>
                <a:gd name="T11" fmla="*/ 1 h 20"/>
                <a:gd name="T12" fmla="*/ 31 w 75"/>
                <a:gd name="T13" fmla="*/ 0 h 20"/>
                <a:gd name="T14" fmla="*/ 36 w 75"/>
                <a:gd name="T15" fmla="*/ 1 h 20"/>
                <a:gd name="T16" fmla="*/ 36 w 75"/>
                <a:gd name="T17" fmla="*/ 3 h 20"/>
                <a:gd name="T18" fmla="*/ 36 w 75"/>
                <a:gd name="T19" fmla="*/ 5 h 20"/>
                <a:gd name="T20" fmla="*/ 32 w 75"/>
                <a:gd name="T21" fmla="*/ 6 h 20"/>
                <a:gd name="T22" fmla="*/ 27 w 75"/>
                <a:gd name="T23" fmla="*/ 8 h 20"/>
                <a:gd name="T24" fmla="*/ 21 w 75"/>
                <a:gd name="T25" fmla="*/ 8 h 20"/>
                <a:gd name="T26" fmla="*/ 15 w 75"/>
                <a:gd name="T27" fmla="*/ 8 h 20"/>
                <a:gd name="T28" fmla="*/ 9 w 75"/>
                <a:gd name="T29" fmla="*/ 8 h 20"/>
                <a:gd name="T30" fmla="*/ 3 w 75"/>
                <a:gd name="T31" fmla="*/ 9 h 20"/>
                <a:gd name="T32" fmla="*/ 0 w 75"/>
                <a:gd name="T33" fmla="*/ 9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43" name="Freeform 104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12 h 24"/>
                <a:gd name="T2" fmla="*/ 4 w 82"/>
                <a:gd name="T3" fmla="*/ 11 h 24"/>
                <a:gd name="T4" fmla="*/ 11 w 82"/>
                <a:gd name="T5" fmla="*/ 9 h 24"/>
                <a:gd name="T6" fmla="*/ 18 w 82"/>
                <a:gd name="T7" fmla="*/ 5 h 24"/>
                <a:gd name="T8" fmla="*/ 25 w 82"/>
                <a:gd name="T9" fmla="*/ 4 h 24"/>
                <a:gd name="T10" fmla="*/ 32 w 82"/>
                <a:gd name="T11" fmla="*/ 2 h 24"/>
                <a:gd name="T12" fmla="*/ 38 w 82"/>
                <a:gd name="T13" fmla="*/ 0 h 24"/>
                <a:gd name="T14" fmla="*/ 41 w 82"/>
                <a:gd name="T15" fmla="*/ 1 h 24"/>
                <a:gd name="T16" fmla="*/ 42 w 82"/>
                <a:gd name="T17" fmla="*/ 4 h 24"/>
                <a:gd name="T18" fmla="*/ 41 w 82"/>
                <a:gd name="T19" fmla="*/ 5 h 24"/>
                <a:gd name="T20" fmla="*/ 36 w 82"/>
                <a:gd name="T21" fmla="*/ 8 h 24"/>
                <a:gd name="T22" fmla="*/ 31 w 82"/>
                <a:gd name="T23" fmla="*/ 9 h 24"/>
                <a:gd name="T24" fmla="*/ 23 w 82"/>
                <a:gd name="T25" fmla="*/ 10 h 24"/>
                <a:gd name="T26" fmla="*/ 15 w 82"/>
                <a:gd name="T27" fmla="*/ 11 h 24"/>
                <a:gd name="T28" fmla="*/ 9 w 82"/>
                <a:gd name="T29" fmla="*/ 11 h 24"/>
                <a:gd name="T30" fmla="*/ 4 w 82"/>
                <a:gd name="T31" fmla="*/ 12 h 24"/>
                <a:gd name="T32" fmla="*/ 0 w 82"/>
                <a:gd name="T33" fmla="*/ 12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44" name="Freeform 105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17 h 42"/>
                <a:gd name="T2" fmla="*/ 4 w 86"/>
                <a:gd name="T3" fmla="*/ 14 h 42"/>
                <a:gd name="T4" fmla="*/ 11 w 86"/>
                <a:gd name="T5" fmla="*/ 11 h 42"/>
                <a:gd name="T6" fmla="*/ 19 w 86"/>
                <a:gd name="T7" fmla="*/ 8 h 42"/>
                <a:gd name="T8" fmla="*/ 27 w 86"/>
                <a:gd name="T9" fmla="*/ 5 h 42"/>
                <a:gd name="T10" fmla="*/ 35 w 86"/>
                <a:gd name="T11" fmla="*/ 3 h 42"/>
                <a:gd name="T12" fmla="*/ 41 w 86"/>
                <a:gd name="T13" fmla="*/ 1 h 42"/>
                <a:gd name="T14" fmla="*/ 47 w 86"/>
                <a:gd name="T15" fmla="*/ 0 h 42"/>
                <a:gd name="T16" fmla="*/ 50 w 86"/>
                <a:gd name="T17" fmla="*/ 3 h 42"/>
                <a:gd name="T18" fmla="*/ 49 w 86"/>
                <a:gd name="T19" fmla="*/ 3 h 42"/>
                <a:gd name="T20" fmla="*/ 44 w 86"/>
                <a:gd name="T21" fmla="*/ 5 h 42"/>
                <a:gd name="T22" fmla="*/ 36 w 86"/>
                <a:gd name="T23" fmla="*/ 7 h 42"/>
                <a:gd name="T24" fmla="*/ 28 w 86"/>
                <a:gd name="T25" fmla="*/ 9 h 42"/>
                <a:gd name="T26" fmla="*/ 19 w 86"/>
                <a:gd name="T27" fmla="*/ 11 h 42"/>
                <a:gd name="T28" fmla="*/ 10 w 86"/>
                <a:gd name="T29" fmla="*/ 13 h 42"/>
                <a:gd name="T30" fmla="*/ 4 w 86"/>
                <a:gd name="T31" fmla="*/ 15 h 42"/>
                <a:gd name="T32" fmla="*/ 0 w 86"/>
                <a:gd name="T33" fmla="*/ 17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45" name="Freeform 106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20 h 50"/>
                <a:gd name="T2" fmla="*/ 4 w 80"/>
                <a:gd name="T3" fmla="*/ 18 h 50"/>
                <a:gd name="T4" fmla="*/ 9 w 80"/>
                <a:gd name="T5" fmla="*/ 14 h 50"/>
                <a:gd name="T6" fmla="*/ 16 w 80"/>
                <a:gd name="T7" fmla="*/ 11 h 50"/>
                <a:gd name="T8" fmla="*/ 22 w 80"/>
                <a:gd name="T9" fmla="*/ 7 h 50"/>
                <a:gd name="T10" fmla="*/ 29 w 80"/>
                <a:gd name="T11" fmla="*/ 3 h 50"/>
                <a:gd name="T12" fmla="*/ 35 w 80"/>
                <a:gd name="T13" fmla="*/ 2 h 50"/>
                <a:gd name="T14" fmla="*/ 40 w 80"/>
                <a:gd name="T15" fmla="*/ 0 h 50"/>
                <a:gd name="T16" fmla="*/ 40 w 80"/>
                <a:gd name="T17" fmla="*/ 2 h 50"/>
                <a:gd name="T18" fmla="*/ 40 w 80"/>
                <a:gd name="T19" fmla="*/ 3 h 50"/>
                <a:gd name="T20" fmla="*/ 36 w 80"/>
                <a:gd name="T21" fmla="*/ 6 h 50"/>
                <a:gd name="T22" fmla="*/ 31 w 80"/>
                <a:gd name="T23" fmla="*/ 9 h 50"/>
                <a:gd name="T24" fmla="*/ 24 w 80"/>
                <a:gd name="T25" fmla="*/ 12 h 50"/>
                <a:gd name="T26" fmla="*/ 16 w 80"/>
                <a:gd name="T27" fmla="*/ 14 h 50"/>
                <a:gd name="T28" fmla="*/ 9 w 80"/>
                <a:gd name="T29" fmla="*/ 17 h 50"/>
                <a:gd name="T30" fmla="*/ 4 w 80"/>
                <a:gd name="T31" fmla="*/ 19 h 50"/>
                <a:gd name="T32" fmla="*/ 0 w 80"/>
                <a:gd name="T33" fmla="*/ 2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46" name="Freeform 107"/>
            <p:cNvSpPr>
              <a:spLocks/>
            </p:cNvSpPr>
            <p:nvPr/>
          </p:nvSpPr>
          <p:spPr bwMode="auto">
            <a:xfrm>
              <a:off x="4595" y="772"/>
              <a:ext cx="64" cy="37"/>
            </a:xfrm>
            <a:custGeom>
              <a:avLst/>
              <a:gdLst>
                <a:gd name="T0" fmla="*/ 0 w 74"/>
                <a:gd name="T1" fmla="*/ 21 h 43"/>
                <a:gd name="T2" fmla="*/ 3 w 74"/>
                <a:gd name="T3" fmla="*/ 18 h 43"/>
                <a:gd name="T4" fmla="*/ 8 w 74"/>
                <a:gd name="T5" fmla="*/ 14 h 43"/>
                <a:gd name="T6" fmla="*/ 14 w 74"/>
                <a:gd name="T7" fmla="*/ 9 h 43"/>
                <a:gd name="T8" fmla="*/ 19 w 74"/>
                <a:gd name="T9" fmla="*/ 6 h 43"/>
                <a:gd name="T10" fmla="*/ 26 w 74"/>
                <a:gd name="T11" fmla="*/ 3 h 43"/>
                <a:gd name="T12" fmla="*/ 30 w 74"/>
                <a:gd name="T13" fmla="*/ 1 h 43"/>
                <a:gd name="T14" fmla="*/ 35 w 74"/>
                <a:gd name="T15" fmla="*/ 0 h 43"/>
                <a:gd name="T16" fmla="*/ 36 w 74"/>
                <a:gd name="T17" fmla="*/ 3 h 43"/>
                <a:gd name="T18" fmla="*/ 35 w 74"/>
                <a:gd name="T19" fmla="*/ 5 h 43"/>
                <a:gd name="T20" fmla="*/ 30 w 74"/>
                <a:gd name="T21" fmla="*/ 7 h 43"/>
                <a:gd name="T22" fmla="*/ 26 w 74"/>
                <a:gd name="T23" fmla="*/ 9 h 43"/>
                <a:gd name="T24" fmla="*/ 19 w 74"/>
                <a:gd name="T25" fmla="*/ 13 h 43"/>
                <a:gd name="T26" fmla="*/ 14 w 74"/>
                <a:gd name="T27" fmla="*/ 15 h 43"/>
                <a:gd name="T28" fmla="*/ 8 w 74"/>
                <a:gd name="T29" fmla="*/ 17 h 43"/>
                <a:gd name="T30" fmla="*/ 3 w 74"/>
                <a:gd name="T31" fmla="*/ 19 h 43"/>
                <a:gd name="T32" fmla="*/ 0 w 74"/>
                <a:gd name="T33" fmla="*/ 21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47" name="Freeform 108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4 w 104"/>
                <a:gd name="T3" fmla="*/ 0 h 68"/>
                <a:gd name="T4" fmla="*/ 9 w 104"/>
                <a:gd name="T5" fmla="*/ 4 h 68"/>
                <a:gd name="T6" fmla="*/ 17 w 104"/>
                <a:gd name="T7" fmla="*/ 6 h 68"/>
                <a:gd name="T8" fmla="*/ 26 w 104"/>
                <a:gd name="T9" fmla="*/ 11 h 68"/>
                <a:gd name="T10" fmla="*/ 35 w 104"/>
                <a:gd name="T11" fmla="*/ 18 h 68"/>
                <a:gd name="T12" fmla="*/ 44 w 104"/>
                <a:gd name="T13" fmla="*/ 24 h 68"/>
                <a:gd name="T14" fmla="*/ 50 w 104"/>
                <a:gd name="T15" fmla="*/ 30 h 68"/>
                <a:gd name="T16" fmla="*/ 53 w 104"/>
                <a:gd name="T17" fmla="*/ 36 h 68"/>
                <a:gd name="T18" fmla="*/ 50 w 104"/>
                <a:gd name="T19" fmla="*/ 34 h 68"/>
                <a:gd name="T20" fmla="*/ 42 w 104"/>
                <a:gd name="T21" fmla="*/ 30 h 68"/>
                <a:gd name="T22" fmla="*/ 33 w 104"/>
                <a:gd name="T23" fmla="*/ 25 h 68"/>
                <a:gd name="T24" fmla="*/ 24 w 104"/>
                <a:gd name="T25" fmla="*/ 19 h 68"/>
                <a:gd name="T26" fmla="*/ 15 w 104"/>
                <a:gd name="T27" fmla="*/ 13 h 68"/>
                <a:gd name="T28" fmla="*/ 7 w 104"/>
                <a:gd name="T29" fmla="*/ 8 h 68"/>
                <a:gd name="T30" fmla="*/ 3 w 104"/>
                <a:gd name="T31" fmla="*/ 4 h 68"/>
                <a:gd name="T32" fmla="*/ 0 w 104"/>
                <a:gd name="T33" fmla="*/ 2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48" name="Freeform 109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6 w 81"/>
                <a:gd name="T5" fmla="*/ 3 h 59"/>
                <a:gd name="T6" fmla="*/ 12 w 81"/>
                <a:gd name="T7" fmla="*/ 3 h 59"/>
                <a:gd name="T8" fmla="*/ 20 w 81"/>
                <a:gd name="T9" fmla="*/ 8 h 59"/>
                <a:gd name="T10" fmla="*/ 28 w 81"/>
                <a:gd name="T11" fmla="*/ 12 h 59"/>
                <a:gd name="T12" fmla="*/ 36 w 81"/>
                <a:gd name="T13" fmla="*/ 16 h 59"/>
                <a:gd name="T14" fmla="*/ 41 w 81"/>
                <a:gd name="T15" fmla="*/ 22 h 59"/>
                <a:gd name="T16" fmla="*/ 45 w 81"/>
                <a:gd name="T17" fmla="*/ 29 h 59"/>
                <a:gd name="T18" fmla="*/ 40 w 81"/>
                <a:gd name="T19" fmla="*/ 25 h 59"/>
                <a:gd name="T20" fmla="*/ 34 w 81"/>
                <a:gd name="T21" fmla="*/ 22 h 59"/>
                <a:gd name="T22" fmla="*/ 26 w 81"/>
                <a:gd name="T23" fmla="*/ 16 h 59"/>
                <a:gd name="T24" fmla="*/ 18 w 81"/>
                <a:gd name="T25" fmla="*/ 12 h 59"/>
                <a:gd name="T26" fmla="*/ 11 w 81"/>
                <a:gd name="T27" fmla="*/ 9 h 59"/>
                <a:gd name="T28" fmla="*/ 4 w 81"/>
                <a:gd name="T29" fmla="*/ 5 h 59"/>
                <a:gd name="T30" fmla="*/ 2 w 81"/>
                <a:gd name="T31" fmla="*/ 3 h 59"/>
                <a:gd name="T32" fmla="*/ 0 w 81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49" name="Freeform 110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29 h 49"/>
                <a:gd name="T2" fmla="*/ 4 w 80"/>
                <a:gd name="T3" fmla="*/ 25 h 49"/>
                <a:gd name="T4" fmla="*/ 9 w 80"/>
                <a:gd name="T5" fmla="*/ 20 h 49"/>
                <a:gd name="T6" fmla="*/ 15 w 80"/>
                <a:gd name="T7" fmla="*/ 14 h 49"/>
                <a:gd name="T8" fmla="*/ 22 w 80"/>
                <a:gd name="T9" fmla="*/ 10 h 49"/>
                <a:gd name="T10" fmla="*/ 28 w 80"/>
                <a:gd name="T11" fmla="*/ 4 h 49"/>
                <a:gd name="T12" fmla="*/ 34 w 80"/>
                <a:gd name="T13" fmla="*/ 2 h 49"/>
                <a:gd name="T14" fmla="*/ 40 w 80"/>
                <a:gd name="T15" fmla="*/ 0 h 49"/>
                <a:gd name="T16" fmla="*/ 40 w 80"/>
                <a:gd name="T17" fmla="*/ 2 h 49"/>
                <a:gd name="T18" fmla="*/ 40 w 80"/>
                <a:gd name="T19" fmla="*/ 4 h 49"/>
                <a:gd name="T20" fmla="*/ 36 w 80"/>
                <a:gd name="T21" fmla="*/ 9 h 49"/>
                <a:gd name="T22" fmla="*/ 30 w 80"/>
                <a:gd name="T23" fmla="*/ 12 h 49"/>
                <a:gd name="T24" fmla="*/ 23 w 80"/>
                <a:gd name="T25" fmla="*/ 16 h 49"/>
                <a:gd name="T26" fmla="*/ 15 w 80"/>
                <a:gd name="T27" fmla="*/ 20 h 49"/>
                <a:gd name="T28" fmla="*/ 9 w 80"/>
                <a:gd name="T29" fmla="*/ 23 h 49"/>
                <a:gd name="T30" fmla="*/ 4 w 80"/>
                <a:gd name="T31" fmla="*/ 27 h 49"/>
                <a:gd name="T32" fmla="*/ 0 w 80"/>
                <a:gd name="T33" fmla="*/ 2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50" name="Freeform 111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3 w 68"/>
                <a:gd name="T1" fmla="*/ 133 h 265"/>
                <a:gd name="T2" fmla="*/ 3 w 68"/>
                <a:gd name="T3" fmla="*/ 133 h 265"/>
                <a:gd name="T4" fmla="*/ 2 w 68"/>
                <a:gd name="T5" fmla="*/ 132 h 265"/>
                <a:gd name="T6" fmla="*/ 1 w 68"/>
                <a:gd name="T7" fmla="*/ 132 h 265"/>
                <a:gd name="T8" fmla="*/ 0 w 68"/>
                <a:gd name="T9" fmla="*/ 130 h 265"/>
                <a:gd name="T10" fmla="*/ 13 w 68"/>
                <a:gd name="T11" fmla="*/ 114 h 265"/>
                <a:gd name="T12" fmla="*/ 21 w 68"/>
                <a:gd name="T13" fmla="*/ 96 h 265"/>
                <a:gd name="T14" fmla="*/ 27 w 68"/>
                <a:gd name="T15" fmla="*/ 79 h 265"/>
                <a:gd name="T16" fmla="*/ 28 w 68"/>
                <a:gd name="T17" fmla="*/ 61 h 265"/>
                <a:gd name="T18" fmla="*/ 27 w 68"/>
                <a:gd name="T19" fmla="*/ 44 h 265"/>
                <a:gd name="T20" fmla="*/ 24 w 68"/>
                <a:gd name="T21" fmla="*/ 27 h 265"/>
                <a:gd name="T22" fmla="*/ 21 w 68"/>
                <a:gd name="T23" fmla="*/ 13 h 265"/>
                <a:gd name="T24" fmla="*/ 19 w 68"/>
                <a:gd name="T25" fmla="*/ 0 h 265"/>
                <a:gd name="T26" fmla="*/ 25 w 68"/>
                <a:gd name="T27" fmla="*/ 9 h 265"/>
                <a:gd name="T28" fmla="*/ 31 w 68"/>
                <a:gd name="T29" fmla="*/ 23 h 265"/>
                <a:gd name="T30" fmla="*/ 33 w 68"/>
                <a:gd name="T31" fmla="*/ 42 h 265"/>
                <a:gd name="T32" fmla="*/ 33 w 68"/>
                <a:gd name="T33" fmla="*/ 62 h 265"/>
                <a:gd name="T34" fmla="*/ 31 w 68"/>
                <a:gd name="T35" fmla="*/ 85 h 265"/>
                <a:gd name="T36" fmla="*/ 25 w 68"/>
                <a:gd name="T37" fmla="*/ 104 h 265"/>
                <a:gd name="T38" fmla="*/ 16 w 68"/>
                <a:gd name="T39" fmla="*/ 121 h 265"/>
                <a:gd name="T40" fmla="*/ 3 w 68"/>
                <a:gd name="T41" fmla="*/ 133 h 2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51" name="Freeform 112"/>
            <p:cNvSpPr>
              <a:spLocks/>
            </p:cNvSpPr>
            <p:nvPr/>
          </p:nvSpPr>
          <p:spPr bwMode="auto">
            <a:xfrm>
              <a:off x="4445" y="467"/>
              <a:ext cx="49" cy="28"/>
            </a:xfrm>
            <a:custGeom>
              <a:avLst/>
              <a:gdLst>
                <a:gd name="T0" fmla="*/ 27 w 57"/>
                <a:gd name="T1" fmla="*/ 13 h 34"/>
                <a:gd name="T2" fmla="*/ 24 w 57"/>
                <a:gd name="T3" fmla="*/ 10 h 34"/>
                <a:gd name="T4" fmla="*/ 21 w 57"/>
                <a:gd name="T5" fmla="*/ 7 h 34"/>
                <a:gd name="T6" fmla="*/ 15 w 57"/>
                <a:gd name="T7" fmla="*/ 6 h 34"/>
                <a:gd name="T8" fmla="*/ 12 w 57"/>
                <a:gd name="T9" fmla="*/ 3 h 34"/>
                <a:gd name="T10" fmla="*/ 8 w 57"/>
                <a:gd name="T11" fmla="*/ 2 h 34"/>
                <a:gd name="T12" fmla="*/ 4 w 57"/>
                <a:gd name="T13" fmla="*/ 1 h 34"/>
                <a:gd name="T14" fmla="*/ 3 w 57"/>
                <a:gd name="T15" fmla="*/ 0 h 34"/>
                <a:gd name="T16" fmla="*/ 0 w 57"/>
                <a:gd name="T17" fmla="*/ 1 h 34"/>
                <a:gd name="T18" fmla="*/ 0 w 57"/>
                <a:gd name="T19" fmla="*/ 2 h 34"/>
                <a:gd name="T20" fmla="*/ 3 w 57"/>
                <a:gd name="T21" fmla="*/ 2 h 34"/>
                <a:gd name="T22" fmla="*/ 6 w 57"/>
                <a:gd name="T23" fmla="*/ 4 h 34"/>
                <a:gd name="T24" fmla="*/ 9 w 57"/>
                <a:gd name="T25" fmla="*/ 6 h 34"/>
                <a:gd name="T26" fmla="*/ 13 w 57"/>
                <a:gd name="T27" fmla="*/ 7 h 34"/>
                <a:gd name="T28" fmla="*/ 18 w 57"/>
                <a:gd name="T29" fmla="*/ 9 h 34"/>
                <a:gd name="T30" fmla="*/ 23 w 57"/>
                <a:gd name="T31" fmla="*/ 11 h 34"/>
                <a:gd name="T32" fmla="*/ 27 w 57"/>
                <a:gd name="T33" fmla="*/ 13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52" name="Freeform 113"/>
            <p:cNvSpPr>
              <a:spLocks/>
            </p:cNvSpPr>
            <p:nvPr/>
          </p:nvSpPr>
          <p:spPr bwMode="auto">
            <a:xfrm>
              <a:off x="4443" y="481"/>
              <a:ext cx="54" cy="35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3 w 62"/>
                <a:gd name="T5" fmla="*/ 2 h 40"/>
                <a:gd name="T6" fmla="*/ 9 w 62"/>
                <a:gd name="T7" fmla="*/ 4 h 40"/>
                <a:gd name="T8" fmla="*/ 14 w 62"/>
                <a:gd name="T9" fmla="*/ 5 h 40"/>
                <a:gd name="T10" fmla="*/ 18 w 62"/>
                <a:gd name="T11" fmla="*/ 8 h 40"/>
                <a:gd name="T12" fmla="*/ 23 w 62"/>
                <a:gd name="T13" fmla="*/ 11 h 40"/>
                <a:gd name="T14" fmla="*/ 28 w 62"/>
                <a:gd name="T15" fmla="*/ 16 h 40"/>
                <a:gd name="T16" fmla="*/ 31 w 62"/>
                <a:gd name="T17" fmla="*/ 21 h 40"/>
                <a:gd name="T18" fmla="*/ 27 w 62"/>
                <a:gd name="T19" fmla="*/ 18 h 40"/>
                <a:gd name="T20" fmla="*/ 23 w 62"/>
                <a:gd name="T21" fmla="*/ 16 h 40"/>
                <a:gd name="T22" fmla="*/ 17 w 62"/>
                <a:gd name="T23" fmla="*/ 13 h 40"/>
                <a:gd name="T24" fmla="*/ 12 w 62"/>
                <a:gd name="T25" fmla="*/ 10 h 40"/>
                <a:gd name="T26" fmla="*/ 7 w 62"/>
                <a:gd name="T27" fmla="*/ 7 h 40"/>
                <a:gd name="T28" fmla="*/ 3 w 62"/>
                <a:gd name="T29" fmla="*/ 4 h 40"/>
                <a:gd name="T30" fmla="*/ 1 w 62"/>
                <a:gd name="T31" fmla="*/ 4 h 40"/>
                <a:gd name="T32" fmla="*/ 0 w 62"/>
                <a:gd name="T33" fmla="*/ 2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53" name="Freeform 114"/>
            <p:cNvSpPr>
              <a:spLocks/>
            </p:cNvSpPr>
            <p:nvPr/>
          </p:nvSpPr>
          <p:spPr bwMode="auto">
            <a:xfrm>
              <a:off x="4431" y="516"/>
              <a:ext cx="71" cy="46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7 w 81"/>
                <a:gd name="T5" fmla="*/ 2 h 53"/>
                <a:gd name="T6" fmla="*/ 13 w 81"/>
                <a:gd name="T7" fmla="*/ 3 h 53"/>
                <a:gd name="T8" fmla="*/ 19 w 81"/>
                <a:gd name="T9" fmla="*/ 7 h 53"/>
                <a:gd name="T10" fmla="*/ 26 w 81"/>
                <a:gd name="T11" fmla="*/ 11 h 53"/>
                <a:gd name="T12" fmla="*/ 33 w 81"/>
                <a:gd name="T13" fmla="*/ 16 h 53"/>
                <a:gd name="T14" fmla="*/ 39 w 81"/>
                <a:gd name="T15" fmla="*/ 20 h 53"/>
                <a:gd name="T16" fmla="*/ 41 w 81"/>
                <a:gd name="T17" fmla="*/ 26 h 53"/>
                <a:gd name="T18" fmla="*/ 39 w 81"/>
                <a:gd name="T19" fmla="*/ 23 h 53"/>
                <a:gd name="T20" fmla="*/ 33 w 81"/>
                <a:gd name="T21" fmla="*/ 20 h 53"/>
                <a:gd name="T22" fmla="*/ 26 w 81"/>
                <a:gd name="T23" fmla="*/ 17 h 53"/>
                <a:gd name="T24" fmla="*/ 19 w 81"/>
                <a:gd name="T25" fmla="*/ 13 h 53"/>
                <a:gd name="T26" fmla="*/ 11 w 81"/>
                <a:gd name="T27" fmla="*/ 9 h 53"/>
                <a:gd name="T28" fmla="*/ 5 w 81"/>
                <a:gd name="T29" fmla="*/ 6 h 53"/>
                <a:gd name="T30" fmla="*/ 3 w 81"/>
                <a:gd name="T31" fmla="*/ 3 h 53"/>
                <a:gd name="T32" fmla="*/ 0 w 8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54" name="Freeform 115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8 w 88"/>
                <a:gd name="T5" fmla="*/ 3 h 59"/>
                <a:gd name="T6" fmla="*/ 14 w 88"/>
                <a:gd name="T7" fmla="*/ 5 h 59"/>
                <a:gd name="T8" fmla="*/ 22 w 88"/>
                <a:gd name="T9" fmla="*/ 9 h 59"/>
                <a:gd name="T10" fmla="*/ 30 w 88"/>
                <a:gd name="T11" fmla="*/ 14 h 59"/>
                <a:gd name="T12" fmla="*/ 36 w 88"/>
                <a:gd name="T13" fmla="*/ 19 h 59"/>
                <a:gd name="T14" fmla="*/ 43 w 88"/>
                <a:gd name="T15" fmla="*/ 23 h 59"/>
                <a:gd name="T16" fmla="*/ 46 w 88"/>
                <a:gd name="T17" fmla="*/ 29 h 59"/>
                <a:gd name="T18" fmla="*/ 42 w 88"/>
                <a:gd name="T19" fmla="*/ 26 h 59"/>
                <a:gd name="T20" fmla="*/ 35 w 88"/>
                <a:gd name="T21" fmla="*/ 23 h 59"/>
                <a:gd name="T22" fmla="*/ 28 w 88"/>
                <a:gd name="T23" fmla="*/ 19 h 59"/>
                <a:gd name="T24" fmla="*/ 20 w 88"/>
                <a:gd name="T25" fmla="*/ 14 h 59"/>
                <a:gd name="T26" fmla="*/ 12 w 88"/>
                <a:gd name="T27" fmla="*/ 10 h 59"/>
                <a:gd name="T28" fmla="*/ 6 w 88"/>
                <a:gd name="T29" fmla="*/ 6 h 59"/>
                <a:gd name="T30" fmla="*/ 2 w 88"/>
                <a:gd name="T31" fmla="*/ 3 h 59"/>
                <a:gd name="T32" fmla="*/ 0 w 88"/>
                <a:gd name="T33" fmla="*/ 2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55" name="Freeform 116"/>
            <p:cNvSpPr>
              <a:spLocks/>
            </p:cNvSpPr>
            <p:nvPr/>
          </p:nvSpPr>
          <p:spPr bwMode="auto">
            <a:xfrm>
              <a:off x="4427" y="579"/>
              <a:ext cx="63" cy="55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6 w 71"/>
                <a:gd name="T5" fmla="*/ 4 h 62"/>
                <a:gd name="T6" fmla="*/ 12 w 71"/>
                <a:gd name="T7" fmla="*/ 8 h 62"/>
                <a:gd name="T8" fmla="*/ 20 w 71"/>
                <a:gd name="T9" fmla="*/ 12 h 62"/>
                <a:gd name="T10" fmla="*/ 27 w 71"/>
                <a:gd name="T11" fmla="*/ 19 h 62"/>
                <a:gd name="T12" fmla="*/ 33 w 71"/>
                <a:gd name="T13" fmla="*/ 25 h 62"/>
                <a:gd name="T14" fmla="*/ 37 w 71"/>
                <a:gd name="T15" fmla="*/ 30 h 62"/>
                <a:gd name="T16" fmla="*/ 39 w 71"/>
                <a:gd name="T17" fmla="*/ 34 h 62"/>
                <a:gd name="T18" fmla="*/ 35 w 71"/>
                <a:gd name="T19" fmla="*/ 31 h 62"/>
                <a:gd name="T20" fmla="*/ 30 w 71"/>
                <a:gd name="T21" fmla="*/ 28 h 62"/>
                <a:gd name="T22" fmla="*/ 22 w 71"/>
                <a:gd name="T23" fmla="*/ 22 h 62"/>
                <a:gd name="T24" fmla="*/ 16 w 71"/>
                <a:gd name="T25" fmla="*/ 18 h 62"/>
                <a:gd name="T26" fmla="*/ 9 w 71"/>
                <a:gd name="T27" fmla="*/ 12 h 62"/>
                <a:gd name="T28" fmla="*/ 4 w 71"/>
                <a:gd name="T29" fmla="*/ 8 h 62"/>
                <a:gd name="T30" fmla="*/ 1 w 71"/>
                <a:gd name="T31" fmla="*/ 4 h 62"/>
                <a:gd name="T32" fmla="*/ 0 w 71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56" name="Freeform 117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3 w 59"/>
                <a:gd name="T3" fmla="*/ 0 h 53"/>
                <a:gd name="T4" fmla="*/ 6 w 59"/>
                <a:gd name="T5" fmla="*/ 2 h 53"/>
                <a:gd name="T6" fmla="*/ 10 w 59"/>
                <a:gd name="T7" fmla="*/ 3 h 53"/>
                <a:gd name="T8" fmla="*/ 14 w 59"/>
                <a:gd name="T9" fmla="*/ 7 h 53"/>
                <a:gd name="T10" fmla="*/ 19 w 59"/>
                <a:gd name="T11" fmla="*/ 11 h 53"/>
                <a:gd name="T12" fmla="*/ 23 w 59"/>
                <a:gd name="T13" fmla="*/ 16 h 53"/>
                <a:gd name="T14" fmla="*/ 26 w 59"/>
                <a:gd name="T15" fmla="*/ 20 h 53"/>
                <a:gd name="T16" fmla="*/ 29 w 59"/>
                <a:gd name="T17" fmla="*/ 26 h 53"/>
                <a:gd name="T18" fmla="*/ 26 w 59"/>
                <a:gd name="T19" fmla="*/ 23 h 53"/>
                <a:gd name="T20" fmla="*/ 22 w 59"/>
                <a:gd name="T21" fmla="*/ 20 h 53"/>
                <a:gd name="T22" fmla="*/ 16 w 59"/>
                <a:gd name="T23" fmla="*/ 16 h 53"/>
                <a:gd name="T24" fmla="*/ 11 w 59"/>
                <a:gd name="T25" fmla="*/ 12 h 53"/>
                <a:gd name="T26" fmla="*/ 7 w 59"/>
                <a:gd name="T27" fmla="*/ 8 h 53"/>
                <a:gd name="T28" fmla="*/ 3 w 59"/>
                <a:gd name="T29" fmla="*/ 4 h 53"/>
                <a:gd name="T30" fmla="*/ 0 w 59"/>
                <a:gd name="T31" fmla="*/ 3 h 53"/>
                <a:gd name="T32" fmla="*/ 0 w 5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57" name="Freeform 118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4 w 43"/>
                <a:gd name="T5" fmla="*/ 2 h 45"/>
                <a:gd name="T6" fmla="*/ 8 w 43"/>
                <a:gd name="T7" fmla="*/ 3 h 45"/>
                <a:gd name="T8" fmla="*/ 11 w 43"/>
                <a:gd name="T9" fmla="*/ 8 h 45"/>
                <a:gd name="T10" fmla="*/ 15 w 43"/>
                <a:gd name="T11" fmla="*/ 12 h 45"/>
                <a:gd name="T12" fmla="*/ 18 w 43"/>
                <a:gd name="T13" fmla="*/ 16 h 45"/>
                <a:gd name="T14" fmla="*/ 19 w 43"/>
                <a:gd name="T15" fmla="*/ 19 h 45"/>
                <a:gd name="T16" fmla="*/ 21 w 43"/>
                <a:gd name="T17" fmla="*/ 22 h 45"/>
                <a:gd name="T18" fmla="*/ 18 w 43"/>
                <a:gd name="T19" fmla="*/ 20 h 45"/>
                <a:gd name="T20" fmla="*/ 15 w 43"/>
                <a:gd name="T21" fmla="*/ 16 h 45"/>
                <a:gd name="T22" fmla="*/ 12 w 43"/>
                <a:gd name="T23" fmla="*/ 14 h 45"/>
                <a:gd name="T24" fmla="*/ 8 w 43"/>
                <a:gd name="T25" fmla="*/ 10 h 45"/>
                <a:gd name="T26" fmla="*/ 6 w 43"/>
                <a:gd name="T27" fmla="*/ 8 h 45"/>
                <a:gd name="T28" fmla="*/ 3 w 43"/>
                <a:gd name="T29" fmla="*/ 4 h 45"/>
                <a:gd name="T30" fmla="*/ 1 w 43"/>
                <a:gd name="T31" fmla="*/ 3 h 45"/>
                <a:gd name="T32" fmla="*/ 0 w 43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58" name="Freeform 119"/>
            <p:cNvSpPr>
              <a:spLocks/>
            </p:cNvSpPr>
            <p:nvPr/>
          </p:nvSpPr>
          <p:spPr bwMode="auto">
            <a:xfrm>
              <a:off x="4431" y="662"/>
              <a:ext cx="26" cy="28"/>
            </a:xfrm>
            <a:custGeom>
              <a:avLst/>
              <a:gdLst>
                <a:gd name="T0" fmla="*/ 3 w 29"/>
                <a:gd name="T1" fmla="*/ 0 h 31"/>
                <a:gd name="T2" fmla="*/ 5 w 29"/>
                <a:gd name="T3" fmla="*/ 1 h 31"/>
                <a:gd name="T4" fmla="*/ 12 w 29"/>
                <a:gd name="T5" fmla="*/ 5 h 31"/>
                <a:gd name="T6" fmla="*/ 17 w 29"/>
                <a:gd name="T7" fmla="*/ 12 h 31"/>
                <a:gd name="T8" fmla="*/ 17 w 29"/>
                <a:gd name="T9" fmla="*/ 19 h 31"/>
                <a:gd name="T10" fmla="*/ 16 w 29"/>
                <a:gd name="T11" fmla="*/ 15 h 31"/>
                <a:gd name="T12" fmla="*/ 14 w 29"/>
                <a:gd name="T13" fmla="*/ 12 h 31"/>
                <a:gd name="T14" fmla="*/ 11 w 29"/>
                <a:gd name="T15" fmla="*/ 10 h 31"/>
                <a:gd name="T16" fmla="*/ 7 w 29"/>
                <a:gd name="T17" fmla="*/ 6 h 31"/>
                <a:gd name="T18" fmla="*/ 4 w 29"/>
                <a:gd name="T19" fmla="*/ 5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59" name="Freeform 120"/>
            <p:cNvSpPr>
              <a:spLocks/>
            </p:cNvSpPr>
            <p:nvPr/>
          </p:nvSpPr>
          <p:spPr bwMode="auto">
            <a:xfrm>
              <a:off x="4452" y="448"/>
              <a:ext cx="33" cy="30"/>
            </a:xfrm>
            <a:custGeom>
              <a:avLst/>
              <a:gdLst>
                <a:gd name="T0" fmla="*/ 21 w 37"/>
                <a:gd name="T1" fmla="*/ 16 h 35"/>
                <a:gd name="T2" fmla="*/ 19 w 37"/>
                <a:gd name="T3" fmla="*/ 15 h 35"/>
                <a:gd name="T4" fmla="*/ 16 w 37"/>
                <a:gd name="T5" fmla="*/ 13 h 35"/>
                <a:gd name="T6" fmla="*/ 12 w 37"/>
                <a:gd name="T7" fmla="*/ 11 h 35"/>
                <a:gd name="T8" fmla="*/ 9 w 37"/>
                <a:gd name="T9" fmla="*/ 9 h 35"/>
                <a:gd name="T10" fmla="*/ 4 w 37"/>
                <a:gd name="T11" fmla="*/ 7 h 35"/>
                <a:gd name="T12" fmla="*/ 2 w 37"/>
                <a:gd name="T13" fmla="*/ 5 h 35"/>
                <a:gd name="T14" fmla="*/ 0 w 37"/>
                <a:gd name="T15" fmla="*/ 3 h 35"/>
                <a:gd name="T16" fmla="*/ 1 w 37"/>
                <a:gd name="T17" fmla="*/ 1 h 35"/>
                <a:gd name="T18" fmla="*/ 4 w 37"/>
                <a:gd name="T19" fmla="*/ 0 h 35"/>
                <a:gd name="T20" fmla="*/ 5 w 37"/>
                <a:gd name="T21" fmla="*/ 3 h 35"/>
                <a:gd name="T22" fmla="*/ 9 w 37"/>
                <a:gd name="T23" fmla="*/ 3 h 35"/>
                <a:gd name="T24" fmla="*/ 11 w 37"/>
                <a:gd name="T25" fmla="*/ 6 h 35"/>
                <a:gd name="T26" fmla="*/ 14 w 37"/>
                <a:gd name="T27" fmla="*/ 9 h 35"/>
                <a:gd name="T28" fmla="*/ 17 w 37"/>
                <a:gd name="T29" fmla="*/ 12 h 35"/>
                <a:gd name="T30" fmla="*/ 19 w 37"/>
                <a:gd name="T31" fmla="*/ 15 h 35"/>
                <a:gd name="T32" fmla="*/ 21 w 37"/>
                <a:gd name="T33" fmla="*/ 16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60" name="Freeform 121"/>
            <p:cNvSpPr>
              <a:spLocks/>
            </p:cNvSpPr>
            <p:nvPr/>
          </p:nvSpPr>
          <p:spPr bwMode="auto">
            <a:xfrm>
              <a:off x="4487" y="444"/>
              <a:ext cx="15" cy="35"/>
            </a:xfrm>
            <a:custGeom>
              <a:avLst/>
              <a:gdLst>
                <a:gd name="T0" fmla="*/ 0 w 18"/>
                <a:gd name="T1" fmla="*/ 21 h 40"/>
                <a:gd name="T2" fmla="*/ 3 w 18"/>
                <a:gd name="T3" fmla="*/ 17 h 40"/>
                <a:gd name="T4" fmla="*/ 5 w 18"/>
                <a:gd name="T5" fmla="*/ 11 h 40"/>
                <a:gd name="T6" fmla="*/ 8 w 18"/>
                <a:gd name="T7" fmla="*/ 4 h 40"/>
                <a:gd name="T8" fmla="*/ 7 w 18"/>
                <a:gd name="T9" fmla="*/ 0 h 40"/>
                <a:gd name="T10" fmla="*/ 5 w 18"/>
                <a:gd name="T11" fmla="*/ 2 h 40"/>
                <a:gd name="T12" fmla="*/ 3 w 18"/>
                <a:gd name="T13" fmla="*/ 8 h 40"/>
                <a:gd name="T14" fmla="*/ 2 w 18"/>
                <a:gd name="T15" fmla="*/ 15 h 40"/>
                <a:gd name="T16" fmla="*/ 0 w 18"/>
                <a:gd name="T17" fmla="*/ 21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61" name="Freeform 122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5 w 10"/>
                <a:gd name="T1" fmla="*/ 22 h 45"/>
                <a:gd name="T2" fmla="*/ 5 w 10"/>
                <a:gd name="T3" fmla="*/ 17 h 45"/>
                <a:gd name="T4" fmla="*/ 5 w 10"/>
                <a:gd name="T5" fmla="*/ 10 h 45"/>
                <a:gd name="T6" fmla="*/ 5 w 10"/>
                <a:gd name="T7" fmla="*/ 3 h 45"/>
                <a:gd name="T8" fmla="*/ 3 w 10"/>
                <a:gd name="T9" fmla="*/ 0 h 45"/>
                <a:gd name="T10" fmla="*/ 0 w 10"/>
                <a:gd name="T11" fmla="*/ 3 h 45"/>
                <a:gd name="T12" fmla="*/ 2 w 10"/>
                <a:gd name="T13" fmla="*/ 9 h 45"/>
                <a:gd name="T14" fmla="*/ 5 w 10"/>
                <a:gd name="T15" fmla="*/ 17 h 45"/>
                <a:gd name="T16" fmla="*/ 5 w 10"/>
                <a:gd name="T17" fmla="*/ 22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62" name="Freeform 123"/>
            <p:cNvSpPr>
              <a:spLocks/>
            </p:cNvSpPr>
            <p:nvPr/>
          </p:nvSpPr>
          <p:spPr bwMode="auto">
            <a:xfrm>
              <a:off x="4492" y="455"/>
              <a:ext cx="30" cy="35"/>
            </a:xfrm>
            <a:custGeom>
              <a:avLst/>
              <a:gdLst>
                <a:gd name="T0" fmla="*/ 0 w 34"/>
                <a:gd name="T1" fmla="*/ 21 h 40"/>
                <a:gd name="T2" fmla="*/ 3 w 34"/>
                <a:gd name="T3" fmla="*/ 18 h 40"/>
                <a:gd name="T4" fmla="*/ 4 w 34"/>
                <a:gd name="T5" fmla="*/ 15 h 40"/>
                <a:gd name="T6" fmla="*/ 6 w 34"/>
                <a:gd name="T7" fmla="*/ 11 h 40"/>
                <a:gd name="T8" fmla="*/ 9 w 34"/>
                <a:gd name="T9" fmla="*/ 7 h 40"/>
                <a:gd name="T10" fmla="*/ 12 w 34"/>
                <a:gd name="T11" fmla="*/ 4 h 40"/>
                <a:gd name="T12" fmla="*/ 15 w 34"/>
                <a:gd name="T13" fmla="*/ 2 h 40"/>
                <a:gd name="T14" fmla="*/ 17 w 34"/>
                <a:gd name="T15" fmla="*/ 0 h 40"/>
                <a:gd name="T16" fmla="*/ 18 w 34"/>
                <a:gd name="T17" fmla="*/ 1 h 40"/>
                <a:gd name="T18" fmla="*/ 18 w 34"/>
                <a:gd name="T19" fmla="*/ 4 h 40"/>
                <a:gd name="T20" fmla="*/ 17 w 34"/>
                <a:gd name="T21" fmla="*/ 4 h 40"/>
                <a:gd name="T22" fmla="*/ 15 w 34"/>
                <a:gd name="T23" fmla="*/ 8 h 40"/>
                <a:gd name="T24" fmla="*/ 11 w 34"/>
                <a:gd name="T25" fmla="*/ 11 h 40"/>
                <a:gd name="T26" fmla="*/ 8 w 34"/>
                <a:gd name="T27" fmla="*/ 14 h 40"/>
                <a:gd name="T28" fmla="*/ 4 w 34"/>
                <a:gd name="T29" fmla="*/ 17 h 40"/>
                <a:gd name="T30" fmla="*/ 3 w 34"/>
                <a:gd name="T31" fmla="*/ 19 h 40"/>
                <a:gd name="T32" fmla="*/ 0 w 34"/>
                <a:gd name="T33" fmla="*/ 2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63" name="Freeform 124"/>
            <p:cNvSpPr>
              <a:spLocks/>
            </p:cNvSpPr>
            <p:nvPr/>
          </p:nvSpPr>
          <p:spPr bwMode="auto">
            <a:xfrm>
              <a:off x="4464" y="672"/>
              <a:ext cx="49" cy="11"/>
            </a:xfrm>
            <a:custGeom>
              <a:avLst/>
              <a:gdLst>
                <a:gd name="T0" fmla="*/ 0 w 57"/>
                <a:gd name="T1" fmla="*/ 1 h 13"/>
                <a:gd name="T2" fmla="*/ 3 w 57"/>
                <a:gd name="T3" fmla="*/ 1 h 13"/>
                <a:gd name="T4" fmla="*/ 7 w 57"/>
                <a:gd name="T5" fmla="*/ 0 h 13"/>
                <a:gd name="T6" fmla="*/ 11 w 57"/>
                <a:gd name="T7" fmla="*/ 0 h 13"/>
                <a:gd name="T8" fmla="*/ 15 w 57"/>
                <a:gd name="T9" fmla="*/ 0 h 13"/>
                <a:gd name="T10" fmla="*/ 20 w 57"/>
                <a:gd name="T11" fmla="*/ 0 h 13"/>
                <a:gd name="T12" fmla="*/ 24 w 57"/>
                <a:gd name="T13" fmla="*/ 3 h 13"/>
                <a:gd name="T14" fmla="*/ 25 w 57"/>
                <a:gd name="T15" fmla="*/ 3 h 13"/>
                <a:gd name="T16" fmla="*/ 27 w 57"/>
                <a:gd name="T17" fmla="*/ 3 h 13"/>
                <a:gd name="T18" fmla="*/ 26 w 57"/>
                <a:gd name="T19" fmla="*/ 5 h 13"/>
                <a:gd name="T20" fmla="*/ 24 w 57"/>
                <a:gd name="T21" fmla="*/ 6 h 13"/>
                <a:gd name="T22" fmla="*/ 21 w 57"/>
                <a:gd name="T23" fmla="*/ 5 h 13"/>
                <a:gd name="T24" fmla="*/ 15 w 57"/>
                <a:gd name="T25" fmla="*/ 4 h 13"/>
                <a:gd name="T26" fmla="*/ 11 w 57"/>
                <a:gd name="T27" fmla="*/ 3 h 13"/>
                <a:gd name="T28" fmla="*/ 7 w 57"/>
                <a:gd name="T29" fmla="*/ 3 h 13"/>
                <a:gd name="T30" fmla="*/ 3 w 57"/>
                <a:gd name="T31" fmla="*/ 3 h 13"/>
                <a:gd name="T32" fmla="*/ 0 w 57"/>
                <a:gd name="T33" fmla="*/ 1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64" name="Freeform 125"/>
            <p:cNvSpPr>
              <a:spLocks/>
            </p:cNvSpPr>
            <p:nvPr/>
          </p:nvSpPr>
          <p:spPr bwMode="auto">
            <a:xfrm>
              <a:off x="4455" y="686"/>
              <a:ext cx="49" cy="16"/>
            </a:xfrm>
            <a:custGeom>
              <a:avLst/>
              <a:gdLst>
                <a:gd name="T0" fmla="*/ 0 w 55"/>
                <a:gd name="T1" fmla="*/ 0 h 20"/>
                <a:gd name="T2" fmla="*/ 4 w 55"/>
                <a:gd name="T3" fmla="*/ 0 h 20"/>
                <a:gd name="T4" fmla="*/ 8 w 55"/>
                <a:gd name="T5" fmla="*/ 1 h 20"/>
                <a:gd name="T6" fmla="*/ 12 w 55"/>
                <a:gd name="T7" fmla="*/ 2 h 20"/>
                <a:gd name="T8" fmla="*/ 18 w 55"/>
                <a:gd name="T9" fmla="*/ 2 h 20"/>
                <a:gd name="T10" fmla="*/ 23 w 55"/>
                <a:gd name="T11" fmla="*/ 2 h 20"/>
                <a:gd name="T12" fmla="*/ 26 w 55"/>
                <a:gd name="T13" fmla="*/ 3 h 20"/>
                <a:gd name="T14" fmla="*/ 29 w 55"/>
                <a:gd name="T15" fmla="*/ 4 h 20"/>
                <a:gd name="T16" fmla="*/ 31 w 55"/>
                <a:gd name="T17" fmla="*/ 6 h 20"/>
                <a:gd name="T18" fmla="*/ 29 w 55"/>
                <a:gd name="T19" fmla="*/ 6 h 20"/>
                <a:gd name="T20" fmla="*/ 27 w 55"/>
                <a:gd name="T21" fmla="*/ 6 h 20"/>
                <a:gd name="T22" fmla="*/ 23 w 55"/>
                <a:gd name="T23" fmla="*/ 6 h 20"/>
                <a:gd name="T24" fmla="*/ 18 w 55"/>
                <a:gd name="T25" fmla="*/ 5 h 20"/>
                <a:gd name="T26" fmla="*/ 12 w 55"/>
                <a:gd name="T27" fmla="*/ 4 h 20"/>
                <a:gd name="T28" fmla="*/ 7 w 55"/>
                <a:gd name="T29" fmla="*/ 2 h 20"/>
                <a:gd name="T30" fmla="*/ 4 w 55"/>
                <a:gd name="T31" fmla="*/ 2 h 20"/>
                <a:gd name="T32" fmla="*/ 0 w 55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65" name="Freeform 126"/>
            <p:cNvSpPr>
              <a:spLocks/>
            </p:cNvSpPr>
            <p:nvPr/>
          </p:nvSpPr>
          <p:spPr bwMode="auto">
            <a:xfrm>
              <a:off x="4480" y="648"/>
              <a:ext cx="47" cy="10"/>
            </a:xfrm>
            <a:custGeom>
              <a:avLst/>
              <a:gdLst>
                <a:gd name="T0" fmla="*/ 0 w 54"/>
                <a:gd name="T1" fmla="*/ 2 h 13"/>
                <a:gd name="T2" fmla="*/ 2 w 54"/>
                <a:gd name="T3" fmla="*/ 2 h 13"/>
                <a:gd name="T4" fmla="*/ 3 w 54"/>
                <a:gd name="T5" fmla="*/ 2 h 13"/>
                <a:gd name="T6" fmla="*/ 8 w 54"/>
                <a:gd name="T7" fmla="*/ 2 h 13"/>
                <a:gd name="T8" fmla="*/ 13 w 54"/>
                <a:gd name="T9" fmla="*/ 0 h 13"/>
                <a:gd name="T10" fmla="*/ 17 w 54"/>
                <a:gd name="T11" fmla="*/ 2 h 13"/>
                <a:gd name="T12" fmla="*/ 22 w 54"/>
                <a:gd name="T13" fmla="*/ 2 h 13"/>
                <a:gd name="T14" fmla="*/ 25 w 54"/>
                <a:gd name="T15" fmla="*/ 2 h 13"/>
                <a:gd name="T16" fmla="*/ 27 w 54"/>
                <a:gd name="T17" fmla="*/ 2 h 13"/>
                <a:gd name="T18" fmla="*/ 27 w 54"/>
                <a:gd name="T19" fmla="*/ 3 h 13"/>
                <a:gd name="T20" fmla="*/ 25 w 54"/>
                <a:gd name="T21" fmla="*/ 4 h 13"/>
                <a:gd name="T22" fmla="*/ 22 w 54"/>
                <a:gd name="T23" fmla="*/ 4 h 13"/>
                <a:gd name="T24" fmla="*/ 17 w 54"/>
                <a:gd name="T25" fmla="*/ 3 h 13"/>
                <a:gd name="T26" fmla="*/ 13 w 54"/>
                <a:gd name="T27" fmla="*/ 3 h 13"/>
                <a:gd name="T28" fmla="*/ 8 w 54"/>
                <a:gd name="T29" fmla="*/ 2 h 13"/>
                <a:gd name="T30" fmla="*/ 3 w 54"/>
                <a:gd name="T31" fmla="*/ 2 h 13"/>
                <a:gd name="T32" fmla="*/ 0 w 54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66" name="Freeform 127"/>
            <p:cNvSpPr>
              <a:spLocks/>
            </p:cNvSpPr>
            <p:nvPr/>
          </p:nvSpPr>
          <p:spPr bwMode="auto">
            <a:xfrm>
              <a:off x="4485" y="620"/>
              <a:ext cx="56" cy="14"/>
            </a:xfrm>
            <a:custGeom>
              <a:avLst/>
              <a:gdLst>
                <a:gd name="T0" fmla="*/ 0 w 63"/>
                <a:gd name="T1" fmla="*/ 7 h 17"/>
                <a:gd name="T2" fmla="*/ 4 w 63"/>
                <a:gd name="T3" fmla="*/ 6 h 17"/>
                <a:gd name="T4" fmla="*/ 9 w 63"/>
                <a:gd name="T5" fmla="*/ 3 h 17"/>
                <a:gd name="T6" fmla="*/ 14 w 63"/>
                <a:gd name="T7" fmla="*/ 2 h 17"/>
                <a:gd name="T8" fmla="*/ 20 w 63"/>
                <a:gd name="T9" fmla="*/ 2 h 17"/>
                <a:gd name="T10" fmla="*/ 25 w 63"/>
                <a:gd name="T11" fmla="*/ 1 h 17"/>
                <a:gd name="T12" fmla="*/ 30 w 63"/>
                <a:gd name="T13" fmla="*/ 0 h 17"/>
                <a:gd name="T14" fmla="*/ 34 w 63"/>
                <a:gd name="T15" fmla="*/ 1 h 17"/>
                <a:gd name="T16" fmla="*/ 35 w 63"/>
                <a:gd name="T17" fmla="*/ 2 h 17"/>
                <a:gd name="T18" fmla="*/ 35 w 63"/>
                <a:gd name="T19" fmla="*/ 3 h 17"/>
                <a:gd name="T20" fmla="*/ 31 w 63"/>
                <a:gd name="T21" fmla="*/ 5 h 17"/>
                <a:gd name="T22" fmla="*/ 27 w 63"/>
                <a:gd name="T23" fmla="*/ 5 h 17"/>
                <a:gd name="T24" fmla="*/ 21 w 63"/>
                <a:gd name="T25" fmla="*/ 6 h 17"/>
                <a:gd name="T26" fmla="*/ 14 w 63"/>
                <a:gd name="T27" fmla="*/ 6 h 17"/>
                <a:gd name="T28" fmla="*/ 9 w 63"/>
                <a:gd name="T29" fmla="*/ 6 h 17"/>
                <a:gd name="T30" fmla="*/ 4 w 63"/>
                <a:gd name="T31" fmla="*/ 6 h 17"/>
                <a:gd name="T32" fmla="*/ 0 w 63"/>
                <a:gd name="T33" fmla="*/ 7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67" name="Freeform 128"/>
            <p:cNvSpPr>
              <a:spLocks/>
            </p:cNvSpPr>
            <p:nvPr/>
          </p:nvSpPr>
          <p:spPr bwMode="auto">
            <a:xfrm>
              <a:off x="4495" y="592"/>
              <a:ext cx="62" cy="17"/>
            </a:xfrm>
            <a:custGeom>
              <a:avLst/>
              <a:gdLst>
                <a:gd name="T0" fmla="*/ 0 w 69"/>
                <a:gd name="T1" fmla="*/ 9 h 20"/>
                <a:gd name="T2" fmla="*/ 4 w 69"/>
                <a:gd name="T3" fmla="*/ 8 h 20"/>
                <a:gd name="T4" fmla="*/ 10 w 69"/>
                <a:gd name="T5" fmla="*/ 6 h 20"/>
                <a:gd name="T6" fmla="*/ 16 w 69"/>
                <a:gd name="T7" fmla="*/ 3 h 20"/>
                <a:gd name="T8" fmla="*/ 22 w 69"/>
                <a:gd name="T9" fmla="*/ 3 h 20"/>
                <a:gd name="T10" fmla="*/ 30 w 69"/>
                <a:gd name="T11" fmla="*/ 1 h 20"/>
                <a:gd name="T12" fmla="*/ 36 w 69"/>
                <a:gd name="T13" fmla="*/ 0 h 20"/>
                <a:gd name="T14" fmla="*/ 40 w 69"/>
                <a:gd name="T15" fmla="*/ 0 h 20"/>
                <a:gd name="T16" fmla="*/ 40 w 69"/>
                <a:gd name="T17" fmla="*/ 3 h 20"/>
                <a:gd name="T18" fmla="*/ 39 w 69"/>
                <a:gd name="T19" fmla="*/ 3 h 20"/>
                <a:gd name="T20" fmla="*/ 35 w 69"/>
                <a:gd name="T21" fmla="*/ 6 h 20"/>
                <a:gd name="T22" fmla="*/ 29 w 69"/>
                <a:gd name="T23" fmla="*/ 7 h 20"/>
                <a:gd name="T24" fmla="*/ 22 w 69"/>
                <a:gd name="T25" fmla="*/ 8 h 20"/>
                <a:gd name="T26" fmla="*/ 15 w 69"/>
                <a:gd name="T27" fmla="*/ 8 h 20"/>
                <a:gd name="T28" fmla="*/ 9 w 69"/>
                <a:gd name="T29" fmla="*/ 8 h 20"/>
                <a:gd name="T30" fmla="*/ 4 w 69"/>
                <a:gd name="T31" fmla="*/ 8 h 20"/>
                <a:gd name="T32" fmla="*/ 0 w 69"/>
                <a:gd name="T33" fmla="*/ 9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68" name="Freeform 129"/>
            <p:cNvSpPr>
              <a:spLocks/>
            </p:cNvSpPr>
            <p:nvPr/>
          </p:nvSpPr>
          <p:spPr bwMode="auto">
            <a:xfrm>
              <a:off x="4497" y="532"/>
              <a:ext cx="65" cy="32"/>
            </a:xfrm>
            <a:custGeom>
              <a:avLst/>
              <a:gdLst>
                <a:gd name="T0" fmla="*/ 0 w 74"/>
                <a:gd name="T1" fmla="*/ 20 h 36"/>
                <a:gd name="T2" fmla="*/ 4 w 74"/>
                <a:gd name="T3" fmla="*/ 17 h 36"/>
                <a:gd name="T4" fmla="*/ 10 w 74"/>
                <a:gd name="T5" fmla="*/ 12 h 36"/>
                <a:gd name="T6" fmla="*/ 15 w 74"/>
                <a:gd name="T7" fmla="*/ 9 h 36"/>
                <a:gd name="T8" fmla="*/ 22 w 74"/>
                <a:gd name="T9" fmla="*/ 4 h 36"/>
                <a:gd name="T10" fmla="*/ 27 w 74"/>
                <a:gd name="T11" fmla="*/ 4 h 36"/>
                <a:gd name="T12" fmla="*/ 33 w 74"/>
                <a:gd name="T13" fmla="*/ 1 h 36"/>
                <a:gd name="T14" fmla="*/ 36 w 74"/>
                <a:gd name="T15" fmla="*/ 0 h 36"/>
                <a:gd name="T16" fmla="*/ 39 w 74"/>
                <a:gd name="T17" fmla="*/ 2 h 36"/>
                <a:gd name="T18" fmla="*/ 38 w 74"/>
                <a:gd name="T19" fmla="*/ 4 h 36"/>
                <a:gd name="T20" fmla="*/ 35 w 74"/>
                <a:gd name="T21" fmla="*/ 5 h 36"/>
                <a:gd name="T22" fmla="*/ 28 w 74"/>
                <a:gd name="T23" fmla="*/ 9 h 36"/>
                <a:gd name="T24" fmla="*/ 22 w 74"/>
                <a:gd name="T25" fmla="*/ 11 h 36"/>
                <a:gd name="T26" fmla="*/ 15 w 74"/>
                <a:gd name="T27" fmla="*/ 12 h 36"/>
                <a:gd name="T28" fmla="*/ 8 w 74"/>
                <a:gd name="T29" fmla="*/ 16 h 36"/>
                <a:gd name="T30" fmla="*/ 4 w 74"/>
                <a:gd name="T31" fmla="*/ 18 h 36"/>
                <a:gd name="T32" fmla="*/ 0 w 74"/>
                <a:gd name="T33" fmla="*/ 2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69" name="Freeform 130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26 h 43"/>
                <a:gd name="T2" fmla="*/ 4 w 68"/>
                <a:gd name="T3" fmla="*/ 23 h 43"/>
                <a:gd name="T4" fmla="*/ 8 w 68"/>
                <a:gd name="T5" fmla="*/ 18 h 43"/>
                <a:gd name="T6" fmla="*/ 13 w 68"/>
                <a:gd name="T7" fmla="*/ 14 h 43"/>
                <a:gd name="T8" fmla="*/ 19 w 68"/>
                <a:gd name="T9" fmla="*/ 9 h 43"/>
                <a:gd name="T10" fmla="*/ 25 w 68"/>
                <a:gd name="T11" fmla="*/ 5 h 43"/>
                <a:gd name="T12" fmla="*/ 30 w 68"/>
                <a:gd name="T13" fmla="*/ 3 h 43"/>
                <a:gd name="T14" fmla="*/ 34 w 68"/>
                <a:gd name="T15" fmla="*/ 0 h 43"/>
                <a:gd name="T16" fmla="*/ 36 w 68"/>
                <a:gd name="T17" fmla="*/ 3 h 43"/>
                <a:gd name="T18" fmla="*/ 36 w 68"/>
                <a:gd name="T19" fmla="*/ 5 h 43"/>
                <a:gd name="T20" fmla="*/ 32 w 68"/>
                <a:gd name="T21" fmla="*/ 8 h 43"/>
                <a:gd name="T22" fmla="*/ 26 w 68"/>
                <a:gd name="T23" fmla="*/ 12 h 43"/>
                <a:gd name="T24" fmla="*/ 20 w 68"/>
                <a:gd name="T25" fmla="*/ 15 h 43"/>
                <a:gd name="T26" fmla="*/ 13 w 68"/>
                <a:gd name="T27" fmla="*/ 18 h 43"/>
                <a:gd name="T28" fmla="*/ 8 w 68"/>
                <a:gd name="T29" fmla="*/ 22 h 43"/>
                <a:gd name="T30" fmla="*/ 4 w 68"/>
                <a:gd name="T31" fmla="*/ 24 h 43"/>
                <a:gd name="T32" fmla="*/ 0 w 68"/>
                <a:gd name="T33" fmla="*/ 26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70" name="Freeform 131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19 h 35"/>
                <a:gd name="T2" fmla="*/ 3 w 62"/>
                <a:gd name="T3" fmla="*/ 17 h 35"/>
                <a:gd name="T4" fmla="*/ 7 w 62"/>
                <a:gd name="T5" fmla="*/ 13 h 35"/>
                <a:gd name="T6" fmla="*/ 12 w 62"/>
                <a:gd name="T7" fmla="*/ 10 h 35"/>
                <a:gd name="T8" fmla="*/ 17 w 62"/>
                <a:gd name="T9" fmla="*/ 5 h 35"/>
                <a:gd name="T10" fmla="*/ 23 w 62"/>
                <a:gd name="T11" fmla="*/ 4 h 35"/>
                <a:gd name="T12" fmla="*/ 26 w 62"/>
                <a:gd name="T13" fmla="*/ 1 h 35"/>
                <a:gd name="T14" fmla="*/ 30 w 62"/>
                <a:gd name="T15" fmla="*/ 0 h 35"/>
                <a:gd name="T16" fmla="*/ 31 w 62"/>
                <a:gd name="T17" fmla="*/ 2 h 35"/>
                <a:gd name="T18" fmla="*/ 30 w 62"/>
                <a:gd name="T19" fmla="*/ 4 h 35"/>
                <a:gd name="T20" fmla="*/ 27 w 62"/>
                <a:gd name="T21" fmla="*/ 7 h 35"/>
                <a:gd name="T22" fmla="*/ 23 w 62"/>
                <a:gd name="T23" fmla="*/ 10 h 35"/>
                <a:gd name="T24" fmla="*/ 17 w 62"/>
                <a:gd name="T25" fmla="*/ 12 h 35"/>
                <a:gd name="T26" fmla="*/ 11 w 62"/>
                <a:gd name="T27" fmla="*/ 14 h 35"/>
                <a:gd name="T28" fmla="*/ 6 w 62"/>
                <a:gd name="T29" fmla="*/ 17 h 35"/>
                <a:gd name="T30" fmla="*/ 3 w 62"/>
                <a:gd name="T31" fmla="*/ 18 h 35"/>
                <a:gd name="T32" fmla="*/ 0 w 62"/>
                <a:gd name="T33" fmla="*/ 19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71" name="Freeform 132"/>
            <p:cNvSpPr>
              <a:spLocks/>
            </p:cNvSpPr>
            <p:nvPr/>
          </p:nvSpPr>
          <p:spPr bwMode="auto">
            <a:xfrm>
              <a:off x="4425" y="534"/>
              <a:ext cx="77" cy="49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8 w 88"/>
                <a:gd name="T5" fmla="*/ 3 h 58"/>
                <a:gd name="T6" fmla="*/ 14 w 88"/>
                <a:gd name="T7" fmla="*/ 3 h 58"/>
                <a:gd name="T8" fmla="*/ 22 w 88"/>
                <a:gd name="T9" fmla="*/ 8 h 58"/>
                <a:gd name="T10" fmla="*/ 30 w 88"/>
                <a:gd name="T11" fmla="*/ 12 h 58"/>
                <a:gd name="T12" fmla="*/ 36 w 88"/>
                <a:gd name="T13" fmla="*/ 16 h 58"/>
                <a:gd name="T14" fmla="*/ 42 w 88"/>
                <a:gd name="T15" fmla="*/ 21 h 58"/>
                <a:gd name="T16" fmla="*/ 46 w 88"/>
                <a:gd name="T17" fmla="*/ 25 h 58"/>
                <a:gd name="T18" fmla="*/ 41 w 88"/>
                <a:gd name="T19" fmla="*/ 24 h 58"/>
                <a:gd name="T20" fmla="*/ 35 w 88"/>
                <a:gd name="T21" fmla="*/ 21 h 58"/>
                <a:gd name="T22" fmla="*/ 28 w 88"/>
                <a:gd name="T23" fmla="*/ 17 h 58"/>
                <a:gd name="T24" fmla="*/ 20 w 88"/>
                <a:gd name="T25" fmla="*/ 13 h 58"/>
                <a:gd name="T26" fmla="*/ 12 w 88"/>
                <a:gd name="T27" fmla="*/ 9 h 58"/>
                <a:gd name="T28" fmla="*/ 6 w 88"/>
                <a:gd name="T29" fmla="*/ 5 h 58"/>
                <a:gd name="T30" fmla="*/ 2 w 88"/>
                <a:gd name="T31" fmla="*/ 3 h 58"/>
                <a:gd name="T32" fmla="*/ 0 w 88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72" name="Freeform 133"/>
            <p:cNvSpPr>
              <a:spLocks/>
            </p:cNvSpPr>
            <p:nvPr/>
          </p:nvSpPr>
          <p:spPr bwMode="auto">
            <a:xfrm>
              <a:off x="4439" y="500"/>
              <a:ext cx="60" cy="43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5 w 69"/>
                <a:gd name="T5" fmla="*/ 3 h 50"/>
                <a:gd name="T6" fmla="*/ 10 w 69"/>
                <a:gd name="T7" fmla="*/ 3 h 50"/>
                <a:gd name="T8" fmla="*/ 16 w 69"/>
                <a:gd name="T9" fmla="*/ 6 h 50"/>
                <a:gd name="T10" fmla="*/ 21 w 69"/>
                <a:gd name="T11" fmla="*/ 9 h 50"/>
                <a:gd name="T12" fmla="*/ 27 w 69"/>
                <a:gd name="T13" fmla="*/ 14 h 50"/>
                <a:gd name="T14" fmla="*/ 32 w 69"/>
                <a:gd name="T15" fmla="*/ 19 h 50"/>
                <a:gd name="T16" fmla="*/ 34 w 69"/>
                <a:gd name="T17" fmla="*/ 24 h 50"/>
                <a:gd name="T18" fmla="*/ 31 w 69"/>
                <a:gd name="T19" fmla="*/ 21 h 50"/>
                <a:gd name="T20" fmla="*/ 26 w 69"/>
                <a:gd name="T21" fmla="*/ 18 h 50"/>
                <a:gd name="T22" fmla="*/ 20 w 69"/>
                <a:gd name="T23" fmla="*/ 14 h 50"/>
                <a:gd name="T24" fmla="*/ 13 w 69"/>
                <a:gd name="T25" fmla="*/ 9 h 50"/>
                <a:gd name="T26" fmla="*/ 9 w 69"/>
                <a:gd name="T27" fmla="*/ 7 h 50"/>
                <a:gd name="T28" fmla="*/ 3 w 69"/>
                <a:gd name="T29" fmla="*/ 3 h 50"/>
                <a:gd name="T30" fmla="*/ 1 w 69"/>
                <a:gd name="T31" fmla="*/ 3 h 50"/>
                <a:gd name="T32" fmla="*/ 0 w 6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73" name="Freeform 134"/>
            <p:cNvSpPr>
              <a:spLocks/>
            </p:cNvSpPr>
            <p:nvPr/>
          </p:nvSpPr>
          <p:spPr bwMode="auto">
            <a:xfrm>
              <a:off x="4495" y="500"/>
              <a:ext cx="62" cy="37"/>
            </a:xfrm>
            <a:custGeom>
              <a:avLst/>
              <a:gdLst>
                <a:gd name="T0" fmla="*/ 0 w 69"/>
                <a:gd name="T1" fmla="*/ 21 h 43"/>
                <a:gd name="T2" fmla="*/ 4 w 69"/>
                <a:gd name="T3" fmla="*/ 18 h 43"/>
                <a:gd name="T4" fmla="*/ 9 w 69"/>
                <a:gd name="T5" fmla="*/ 14 h 43"/>
                <a:gd name="T6" fmla="*/ 15 w 69"/>
                <a:gd name="T7" fmla="*/ 10 h 43"/>
                <a:gd name="T8" fmla="*/ 22 w 69"/>
                <a:gd name="T9" fmla="*/ 7 h 43"/>
                <a:gd name="T10" fmla="*/ 28 w 69"/>
                <a:gd name="T11" fmla="*/ 3 h 43"/>
                <a:gd name="T12" fmla="*/ 34 w 69"/>
                <a:gd name="T13" fmla="*/ 3 h 43"/>
                <a:gd name="T14" fmla="*/ 38 w 69"/>
                <a:gd name="T15" fmla="*/ 0 h 43"/>
                <a:gd name="T16" fmla="*/ 40 w 69"/>
                <a:gd name="T17" fmla="*/ 3 h 43"/>
                <a:gd name="T18" fmla="*/ 40 w 69"/>
                <a:gd name="T19" fmla="*/ 3 h 43"/>
                <a:gd name="T20" fmla="*/ 36 w 69"/>
                <a:gd name="T21" fmla="*/ 6 h 43"/>
                <a:gd name="T22" fmla="*/ 30 w 69"/>
                <a:gd name="T23" fmla="*/ 9 h 43"/>
                <a:gd name="T24" fmla="*/ 22 w 69"/>
                <a:gd name="T25" fmla="*/ 12 h 43"/>
                <a:gd name="T26" fmla="*/ 15 w 69"/>
                <a:gd name="T27" fmla="*/ 14 h 43"/>
                <a:gd name="T28" fmla="*/ 9 w 69"/>
                <a:gd name="T29" fmla="*/ 16 h 43"/>
                <a:gd name="T30" fmla="*/ 4 w 69"/>
                <a:gd name="T31" fmla="*/ 19 h 43"/>
                <a:gd name="T32" fmla="*/ 0 w 69"/>
                <a:gd name="T33" fmla="*/ 21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74" name="Freeform 135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154 w 301"/>
                <a:gd name="T1" fmla="*/ 11 h 116"/>
                <a:gd name="T2" fmla="*/ 154 w 301"/>
                <a:gd name="T3" fmla="*/ 11 h 116"/>
                <a:gd name="T4" fmla="*/ 151 w 301"/>
                <a:gd name="T5" fmla="*/ 12 h 116"/>
                <a:gd name="T6" fmla="*/ 150 w 301"/>
                <a:gd name="T7" fmla="*/ 13 h 116"/>
                <a:gd name="T8" fmla="*/ 150 w 301"/>
                <a:gd name="T9" fmla="*/ 15 h 116"/>
                <a:gd name="T10" fmla="*/ 137 w 301"/>
                <a:gd name="T11" fmla="*/ 11 h 116"/>
                <a:gd name="T12" fmla="*/ 125 w 301"/>
                <a:gd name="T13" fmla="*/ 8 h 116"/>
                <a:gd name="T14" fmla="*/ 114 w 301"/>
                <a:gd name="T15" fmla="*/ 8 h 116"/>
                <a:gd name="T16" fmla="*/ 102 w 301"/>
                <a:gd name="T17" fmla="*/ 8 h 116"/>
                <a:gd name="T18" fmla="*/ 92 w 301"/>
                <a:gd name="T19" fmla="*/ 9 h 116"/>
                <a:gd name="T20" fmla="*/ 81 w 301"/>
                <a:gd name="T21" fmla="*/ 11 h 116"/>
                <a:gd name="T22" fmla="*/ 71 w 301"/>
                <a:gd name="T23" fmla="*/ 16 h 116"/>
                <a:gd name="T24" fmla="*/ 61 w 301"/>
                <a:gd name="T25" fmla="*/ 20 h 116"/>
                <a:gd name="T26" fmla="*/ 52 w 301"/>
                <a:gd name="T27" fmla="*/ 24 h 116"/>
                <a:gd name="T28" fmla="*/ 43 w 301"/>
                <a:gd name="T29" fmla="*/ 29 h 116"/>
                <a:gd name="T30" fmla="*/ 34 w 301"/>
                <a:gd name="T31" fmla="*/ 35 h 116"/>
                <a:gd name="T32" fmla="*/ 26 w 301"/>
                <a:gd name="T33" fmla="*/ 41 h 116"/>
                <a:gd name="T34" fmla="*/ 18 w 301"/>
                <a:gd name="T35" fmla="*/ 47 h 116"/>
                <a:gd name="T36" fmla="*/ 11 w 301"/>
                <a:gd name="T37" fmla="*/ 52 h 116"/>
                <a:gd name="T38" fmla="*/ 6 w 301"/>
                <a:gd name="T39" fmla="*/ 56 h 116"/>
                <a:gd name="T40" fmla="*/ 0 w 301"/>
                <a:gd name="T41" fmla="*/ 61 h 116"/>
                <a:gd name="T42" fmla="*/ 3 w 301"/>
                <a:gd name="T43" fmla="*/ 55 h 116"/>
                <a:gd name="T44" fmla="*/ 7 w 301"/>
                <a:gd name="T45" fmla="*/ 48 h 116"/>
                <a:gd name="T46" fmla="*/ 12 w 301"/>
                <a:gd name="T47" fmla="*/ 42 h 116"/>
                <a:gd name="T48" fmla="*/ 20 w 301"/>
                <a:gd name="T49" fmla="*/ 36 h 116"/>
                <a:gd name="T50" fmla="*/ 29 w 301"/>
                <a:gd name="T51" fmla="*/ 29 h 116"/>
                <a:gd name="T52" fmla="*/ 39 w 301"/>
                <a:gd name="T53" fmla="*/ 23 h 116"/>
                <a:gd name="T54" fmla="*/ 51 w 301"/>
                <a:gd name="T55" fmla="*/ 17 h 116"/>
                <a:gd name="T56" fmla="*/ 62 w 301"/>
                <a:gd name="T57" fmla="*/ 12 h 116"/>
                <a:gd name="T58" fmla="*/ 74 w 301"/>
                <a:gd name="T59" fmla="*/ 8 h 116"/>
                <a:gd name="T60" fmla="*/ 87 w 301"/>
                <a:gd name="T61" fmla="*/ 4 h 116"/>
                <a:gd name="T62" fmla="*/ 100 w 301"/>
                <a:gd name="T63" fmla="*/ 2 h 116"/>
                <a:gd name="T64" fmla="*/ 111 w 301"/>
                <a:gd name="T65" fmla="*/ 0 h 116"/>
                <a:gd name="T66" fmla="*/ 123 w 301"/>
                <a:gd name="T67" fmla="*/ 0 h 116"/>
                <a:gd name="T68" fmla="*/ 135 w 301"/>
                <a:gd name="T69" fmla="*/ 3 h 116"/>
                <a:gd name="T70" fmla="*/ 143 w 301"/>
                <a:gd name="T71" fmla="*/ 5 h 116"/>
                <a:gd name="T72" fmla="*/ 154 w 301"/>
                <a:gd name="T73" fmla="*/ 11 h 11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75" name="Freeform 136"/>
            <p:cNvSpPr>
              <a:spLocks/>
            </p:cNvSpPr>
            <p:nvPr/>
          </p:nvSpPr>
          <p:spPr bwMode="auto">
            <a:xfrm>
              <a:off x="3268" y="2288"/>
              <a:ext cx="17" cy="88"/>
            </a:xfrm>
            <a:custGeom>
              <a:avLst/>
              <a:gdLst>
                <a:gd name="T0" fmla="*/ 2 w 21"/>
                <a:gd name="T1" fmla="*/ 53 h 100"/>
                <a:gd name="T2" fmla="*/ 0 w 21"/>
                <a:gd name="T3" fmla="*/ 47 h 100"/>
                <a:gd name="T4" fmla="*/ 0 w 21"/>
                <a:gd name="T5" fmla="*/ 31 h 100"/>
                <a:gd name="T6" fmla="*/ 2 w 21"/>
                <a:gd name="T7" fmla="*/ 14 h 100"/>
                <a:gd name="T8" fmla="*/ 7 w 21"/>
                <a:gd name="T9" fmla="*/ 0 h 100"/>
                <a:gd name="T10" fmla="*/ 6 w 21"/>
                <a:gd name="T11" fmla="*/ 13 h 100"/>
                <a:gd name="T12" fmla="*/ 4 w 21"/>
                <a:gd name="T13" fmla="*/ 31 h 100"/>
                <a:gd name="T14" fmla="*/ 2 w 21"/>
                <a:gd name="T15" fmla="*/ 47 h 100"/>
                <a:gd name="T16" fmla="*/ 2 w 21"/>
                <a:gd name="T17" fmla="*/ 53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76" name="Freeform 137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62 h 120"/>
                <a:gd name="T2" fmla="*/ 1 w 28"/>
                <a:gd name="T3" fmla="*/ 60 h 120"/>
                <a:gd name="T4" fmla="*/ 0 w 28"/>
                <a:gd name="T5" fmla="*/ 54 h 120"/>
                <a:gd name="T6" fmla="*/ 1 w 28"/>
                <a:gd name="T7" fmla="*/ 46 h 120"/>
                <a:gd name="T8" fmla="*/ 3 w 28"/>
                <a:gd name="T9" fmla="*/ 35 h 120"/>
                <a:gd name="T10" fmla="*/ 8 w 28"/>
                <a:gd name="T11" fmla="*/ 26 h 120"/>
                <a:gd name="T12" fmla="*/ 13 w 28"/>
                <a:gd name="T13" fmla="*/ 16 h 120"/>
                <a:gd name="T14" fmla="*/ 15 w 28"/>
                <a:gd name="T15" fmla="*/ 7 h 120"/>
                <a:gd name="T16" fmla="*/ 23 w 28"/>
                <a:gd name="T17" fmla="*/ 0 h 120"/>
                <a:gd name="T18" fmla="*/ 19 w 28"/>
                <a:gd name="T19" fmla="*/ 14 h 120"/>
                <a:gd name="T20" fmla="*/ 14 w 28"/>
                <a:gd name="T21" fmla="*/ 34 h 120"/>
                <a:gd name="T22" fmla="*/ 12 w 28"/>
                <a:gd name="T23" fmla="*/ 53 h 120"/>
                <a:gd name="T24" fmla="*/ 4 w 28"/>
                <a:gd name="T25" fmla="*/ 62 h 1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77" name="Freeform 138"/>
            <p:cNvSpPr>
              <a:spLocks/>
            </p:cNvSpPr>
            <p:nvPr/>
          </p:nvSpPr>
          <p:spPr bwMode="auto">
            <a:xfrm>
              <a:off x="3327" y="2255"/>
              <a:ext cx="19" cy="110"/>
            </a:xfrm>
            <a:custGeom>
              <a:avLst/>
              <a:gdLst>
                <a:gd name="T0" fmla="*/ 3 w 22"/>
                <a:gd name="T1" fmla="*/ 66 h 125"/>
                <a:gd name="T2" fmla="*/ 0 w 22"/>
                <a:gd name="T3" fmla="*/ 57 h 125"/>
                <a:gd name="T4" fmla="*/ 2 w 22"/>
                <a:gd name="T5" fmla="*/ 37 h 125"/>
                <a:gd name="T6" fmla="*/ 4 w 22"/>
                <a:gd name="T7" fmla="*/ 15 h 125"/>
                <a:gd name="T8" fmla="*/ 10 w 22"/>
                <a:gd name="T9" fmla="*/ 0 h 125"/>
                <a:gd name="T10" fmla="*/ 10 w 22"/>
                <a:gd name="T11" fmla="*/ 13 h 125"/>
                <a:gd name="T12" fmla="*/ 8 w 22"/>
                <a:gd name="T13" fmla="*/ 36 h 125"/>
                <a:gd name="T14" fmla="*/ 6 w 22"/>
                <a:gd name="T15" fmla="*/ 57 h 125"/>
                <a:gd name="T16" fmla="*/ 3 w 22"/>
                <a:gd name="T17" fmla="*/ 66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78" name="Freeform 139"/>
            <p:cNvSpPr>
              <a:spLocks/>
            </p:cNvSpPr>
            <p:nvPr/>
          </p:nvSpPr>
          <p:spPr bwMode="auto">
            <a:xfrm>
              <a:off x="3355" y="2248"/>
              <a:ext cx="16" cy="98"/>
            </a:xfrm>
            <a:custGeom>
              <a:avLst/>
              <a:gdLst>
                <a:gd name="T0" fmla="*/ 4 w 18"/>
                <a:gd name="T1" fmla="*/ 60 h 111"/>
                <a:gd name="T2" fmla="*/ 0 w 18"/>
                <a:gd name="T3" fmla="*/ 51 h 111"/>
                <a:gd name="T4" fmla="*/ 1 w 18"/>
                <a:gd name="T5" fmla="*/ 33 h 111"/>
                <a:gd name="T6" fmla="*/ 4 w 18"/>
                <a:gd name="T7" fmla="*/ 12 h 111"/>
                <a:gd name="T8" fmla="*/ 10 w 18"/>
                <a:gd name="T9" fmla="*/ 0 h 111"/>
                <a:gd name="T10" fmla="*/ 9 w 18"/>
                <a:gd name="T11" fmla="*/ 13 h 111"/>
                <a:gd name="T12" fmla="*/ 9 w 18"/>
                <a:gd name="T13" fmla="*/ 34 h 111"/>
                <a:gd name="T14" fmla="*/ 7 w 18"/>
                <a:gd name="T15" fmla="*/ 53 h 111"/>
                <a:gd name="T16" fmla="*/ 4 w 18"/>
                <a:gd name="T17" fmla="*/ 60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79" name="Freeform 140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7 w 15"/>
                <a:gd name="T1" fmla="*/ 54 h 94"/>
                <a:gd name="T2" fmla="*/ 4 w 15"/>
                <a:gd name="T3" fmla="*/ 47 h 94"/>
                <a:gd name="T4" fmla="*/ 0 w 15"/>
                <a:gd name="T5" fmla="*/ 32 h 94"/>
                <a:gd name="T6" fmla="*/ 2 w 15"/>
                <a:gd name="T7" fmla="*/ 14 h 94"/>
                <a:gd name="T8" fmla="*/ 9 w 15"/>
                <a:gd name="T9" fmla="*/ 0 h 94"/>
                <a:gd name="T10" fmla="*/ 9 w 15"/>
                <a:gd name="T11" fmla="*/ 13 h 94"/>
                <a:gd name="T12" fmla="*/ 10 w 15"/>
                <a:gd name="T13" fmla="*/ 30 h 94"/>
                <a:gd name="T14" fmla="*/ 10 w 15"/>
                <a:gd name="T15" fmla="*/ 47 h 94"/>
                <a:gd name="T16" fmla="*/ 7 w 15"/>
                <a:gd name="T17" fmla="*/ 54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80" name="Freeform 141"/>
            <p:cNvSpPr>
              <a:spLocks/>
            </p:cNvSpPr>
            <p:nvPr/>
          </p:nvSpPr>
          <p:spPr bwMode="auto">
            <a:xfrm>
              <a:off x="3469" y="2249"/>
              <a:ext cx="14" cy="43"/>
            </a:xfrm>
            <a:custGeom>
              <a:avLst/>
              <a:gdLst>
                <a:gd name="T0" fmla="*/ 4 w 18"/>
                <a:gd name="T1" fmla="*/ 33 h 46"/>
                <a:gd name="T2" fmla="*/ 2 w 18"/>
                <a:gd name="T3" fmla="*/ 29 h 46"/>
                <a:gd name="T4" fmla="*/ 2 w 18"/>
                <a:gd name="T5" fmla="*/ 19 h 46"/>
                <a:gd name="T6" fmla="*/ 0 w 18"/>
                <a:gd name="T7" fmla="*/ 7 h 46"/>
                <a:gd name="T8" fmla="*/ 2 w 18"/>
                <a:gd name="T9" fmla="*/ 0 h 46"/>
                <a:gd name="T10" fmla="*/ 2 w 18"/>
                <a:gd name="T11" fmla="*/ 10 h 46"/>
                <a:gd name="T12" fmla="*/ 3 w 18"/>
                <a:gd name="T13" fmla="*/ 21 h 46"/>
                <a:gd name="T14" fmla="*/ 5 w 18"/>
                <a:gd name="T15" fmla="*/ 30 h 46"/>
                <a:gd name="T16" fmla="*/ 4 w 18"/>
                <a:gd name="T17" fmla="*/ 3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81" name="Freeform 142"/>
            <p:cNvSpPr>
              <a:spLocks/>
            </p:cNvSpPr>
            <p:nvPr/>
          </p:nvSpPr>
          <p:spPr bwMode="auto">
            <a:xfrm>
              <a:off x="3243" y="2307"/>
              <a:ext cx="17" cy="74"/>
            </a:xfrm>
            <a:custGeom>
              <a:avLst/>
              <a:gdLst>
                <a:gd name="T0" fmla="*/ 2 w 21"/>
                <a:gd name="T1" fmla="*/ 40 h 86"/>
                <a:gd name="T2" fmla="*/ 0 w 21"/>
                <a:gd name="T3" fmla="*/ 36 h 86"/>
                <a:gd name="T4" fmla="*/ 0 w 21"/>
                <a:gd name="T5" fmla="*/ 25 h 86"/>
                <a:gd name="T6" fmla="*/ 2 w 21"/>
                <a:gd name="T7" fmla="*/ 12 h 86"/>
                <a:gd name="T8" fmla="*/ 7 w 21"/>
                <a:gd name="T9" fmla="*/ 0 h 86"/>
                <a:gd name="T10" fmla="*/ 6 w 21"/>
                <a:gd name="T11" fmla="*/ 12 h 86"/>
                <a:gd name="T12" fmla="*/ 4 w 21"/>
                <a:gd name="T13" fmla="*/ 25 h 86"/>
                <a:gd name="T14" fmla="*/ 2 w 21"/>
                <a:gd name="T15" fmla="*/ 36 h 86"/>
                <a:gd name="T16" fmla="*/ 2 w 21"/>
                <a:gd name="T17" fmla="*/ 40 h 8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82" name="Freeform 143"/>
            <p:cNvSpPr>
              <a:spLocks/>
            </p:cNvSpPr>
            <p:nvPr/>
          </p:nvSpPr>
          <p:spPr bwMode="auto">
            <a:xfrm>
              <a:off x="3306" y="2265"/>
              <a:ext cx="19" cy="105"/>
            </a:xfrm>
            <a:custGeom>
              <a:avLst/>
              <a:gdLst>
                <a:gd name="T0" fmla="*/ 2 w 23"/>
                <a:gd name="T1" fmla="*/ 60 h 121"/>
                <a:gd name="T2" fmla="*/ 0 w 23"/>
                <a:gd name="T3" fmla="*/ 52 h 121"/>
                <a:gd name="T4" fmla="*/ 2 w 23"/>
                <a:gd name="T5" fmla="*/ 33 h 121"/>
                <a:gd name="T6" fmla="*/ 3 w 23"/>
                <a:gd name="T7" fmla="*/ 14 h 121"/>
                <a:gd name="T8" fmla="*/ 9 w 23"/>
                <a:gd name="T9" fmla="*/ 0 h 121"/>
                <a:gd name="T10" fmla="*/ 8 w 23"/>
                <a:gd name="T11" fmla="*/ 12 h 121"/>
                <a:gd name="T12" fmla="*/ 7 w 23"/>
                <a:gd name="T13" fmla="*/ 32 h 121"/>
                <a:gd name="T14" fmla="*/ 4 w 23"/>
                <a:gd name="T15" fmla="*/ 52 h 121"/>
                <a:gd name="T16" fmla="*/ 2 w 23"/>
                <a:gd name="T17" fmla="*/ 60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83" name="Freeform 144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5 w 14"/>
                <a:gd name="T1" fmla="*/ 61 h 109"/>
                <a:gd name="T2" fmla="*/ 3 w 14"/>
                <a:gd name="T3" fmla="*/ 54 h 109"/>
                <a:gd name="T4" fmla="*/ 0 w 14"/>
                <a:gd name="T5" fmla="*/ 35 h 109"/>
                <a:gd name="T6" fmla="*/ 3 w 14"/>
                <a:gd name="T7" fmla="*/ 16 h 109"/>
                <a:gd name="T8" fmla="*/ 6 w 14"/>
                <a:gd name="T9" fmla="*/ 0 h 109"/>
                <a:gd name="T10" fmla="*/ 6 w 14"/>
                <a:gd name="T11" fmla="*/ 14 h 109"/>
                <a:gd name="T12" fmla="*/ 7 w 14"/>
                <a:gd name="T13" fmla="*/ 35 h 109"/>
                <a:gd name="T14" fmla="*/ 7 w 14"/>
                <a:gd name="T15" fmla="*/ 54 h 109"/>
                <a:gd name="T16" fmla="*/ 5 w 14"/>
                <a:gd name="T17" fmla="*/ 61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84" name="Freeform 145"/>
            <p:cNvSpPr>
              <a:spLocks/>
            </p:cNvSpPr>
            <p:nvPr/>
          </p:nvSpPr>
          <p:spPr bwMode="auto">
            <a:xfrm>
              <a:off x="3424" y="2242"/>
              <a:ext cx="8" cy="78"/>
            </a:xfrm>
            <a:custGeom>
              <a:avLst/>
              <a:gdLst>
                <a:gd name="T0" fmla="*/ 1 w 12"/>
                <a:gd name="T1" fmla="*/ 48 h 88"/>
                <a:gd name="T2" fmla="*/ 0 w 12"/>
                <a:gd name="T3" fmla="*/ 41 h 88"/>
                <a:gd name="T4" fmla="*/ 0 w 12"/>
                <a:gd name="T5" fmla="*/ 26 h 88"/>
                <a:gd name="T6" fmla="*/ 1 w 12"/>
                <a:gd name="T7" fmla="*/ 9 h 88"/>
                <a:gd name="T8" fmla="*/ 1 w 12"/>
                <a:gd name="T9" fmla="*/ 0 h 88"/>
                <a:gd name="T10" fmla="*/ 1 w 12"/>
                <a:gd name="T11" fmla="*/ 11 h 88"/>
                <a:gd name="T12" fmla="*/ 1 w 12"/>
                <a:gd name="T13" fmla="*/ 27 h 88"/>
                <a:gd name="T14" fmla="*/ 1 w 12"/>
                <a:gd name="T15" fmla="*/ 41 h 88"/>
                <a:gd name="T16" fmla="*/ 1 w 12"/>
                <a:gd name="T17" fmla="*/ 48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85" name="Freeform 146"/>
            <p:cNvSpPr>
              <a:spLocks/>
            </p:cNvSpPr>
            <p:nvPr/>
          </p:nvSpPr>
          <p:spPr bwMode="auto">
            <a:xfrm>
              <a:off x="3446" y="2246"/>
              <a:ext cx="13" cy="47"/>
            </a:xfrm>
            <a:custGeom>
              <a:avLst/>
              <a:gdLst>
                <a:gd name="T0" fmla="*/ 6 w 15"/>
                <a:gd name="T1" fmla="*/ 27 h 54"/>
                <a:gd name="T2" fmla="*/ 3 w 15"/>
                <a:gd name="T3" fmla="*/ 24 h 54"/>
                <a:gd name="T4" fmla="*/ 1 w 15"/>
                <a:gd name="T5" fmla="*/ 15 h 54"/>
                <a:gd name="T6" fmla="*/ 0 w 15"/>
                <a:gd name="T7" fmla="*/ 6 h 54"/>
                <a:gd name="T8" fmla="*/ 3 w 15"/>
                <a:gd name="T9" fmla="*/ 0 h 54"/>
                <a:gd name="T10" fmla="*/ 3 w 15"/>
                <a:gd name="T11" fmla="*/ 8 h 54"/>
                <a:gd name="T12" fmla="*/ 5 w 15"/>
                <a:gd name="T13" fmla="*/ 17 h 54"/>
                <a:gd name="T14" fmla="*/ 8 w 15"/>
                <a:gd name="T15" fmla="*/ 24 h 54"/>
                <a:gd name="T16" fmla="*/ 6 w 15"/>
                <a:gd name="T17" fmla="*/ 27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86" name="Freeform 147"/>
            <p:cNvSpPr>
              <a:spLocks/>
            </p:cNvSpPr>
            <p:nvPr/>
          </p:nvSpPr>
          <p:spPr bwMode="auto">
            <a:xfrm>
              <a:off x="3220" y="2323"/>
              <a:ext cx="19" cy="47"/>
            </a:xfrm>
            <a:custGeom>
              <a:avLst/>
              <a:gdLst>
                <a:gd name="T0" fmla="*/ 10 w 22"/>
                <a:gd name="T1" fmla="*/ 0 h 54"/>
                <a:gd name="T2" fmla="*/ 10 w 22"/>
                <a:gd name="T3" fmla="*/ 6 h 54"/>
                <a:gd name="T4" fmla="*/ 9 w 22"/>
                <a:gd name="T5" fmla="*/ 16 h 54"/>
                <a:gd name="T6" fmla="*/ 6 w 22"/>
                <a:gd name="T7" fmla="*/ 24 h 54"/>
                <a:gd name="T8" fmla="*/ 3 w 22"/>
                <a:gd name="T9" fmla="*/ 27 h 54"/>
                <a:gd name="T10" fmla="*/ 0 w 22"/>
                <a:gd name="T11" fmla="*/ 23 h 54"/>
                <a:gd name="T12" fmla="*/ 3 w 22"/>
                <a:gd name="T13" fmla="*/ 15 h 54"/>
                <a:gd name="T14" fmla="*/ 8 w 22"/>
                <a:gd name="T15" fmla="*/ 7 h 54"/>
                <a:gd name="T16" fmla="*/ 10 w 22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87" name="Freeform 148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30 w 51"/>
                <a:gd name="T1" fmla="*/ 1 h 11"/>
                <a:gd name="T2" fmla="*/ 29 w 51"/>
                <a:gd name="T3" fmla="*/ 1 h 11"/>
                <a:gd name="T4" fmla="*/ 24 w 51"/>
                <a:gd name="T5" fmla="*/ 1 h 11"/>
                <a:gd name="T6" fmla="*/ 20 w 51"/>
                <a:gd name="T7" fmla="*/ 1 h 11"/>
                <a:gd name="T8" fmla="*/ 14 w 51"/>
                <a:gd name="T9" fmla="*/ 0 h 11"/>
                <a:gd name="T10" fmla="*/ 10 w 51"/>
                <a:gd name="T11" fmla="*/ 0 h 11"/>
                <a:gd name="T12" fmla="*/ 5 w 51"/>
                <a:gd name="T13" fmla="*/ 0 h 11"/>
                <a:gd name="T14" fmla="*/ 2 w 51"/>
                <a:gd name="T15" fmla="*/ 1 h 11"/>
                <a:gd name="T16" fmla="*/ 0 w 51"/>
                <a:gd name="T17" fmla="*/ 1 h 11"/>
                <a:gd name="T18" fmla="*/ 1 w 51"/>
                <a:gd name="T19" fmla="*/ 2 h 11"/>
                <a:gd name="T20" fmla="*/ 5 w 51"/>
                <a:gd name="T21" fmla="*/ 2 h 11"/>
                <a:gd name="T22" fmla="*/ 7 w 51"/>
                <a:gd name="T23" fmla="*/ 2 h 11"/>
                <a:gd name="T24" fmla="*/ 12 w 51"/>
                <a:gd name="T25" fmla="*/ 2 h 11"/>
                <a:gd name="T26" fmla="*/ 17 w 51"/>
                <a:gd name="T27" fmla="*/ 1 h 11"/>
                <a:gd name="T28" fmla="*/ 23 w 51"/>
                <a:gd name="T29" fmla="*/ 1 h 11"/>
                <a:gd name="T30" fmla="*/ 27 w 51"/>
                <a:gd name="T31" fmla="*/ 1 h 11"/>
                <a:gd name="T32" fmla="*/ 30 w 51"/>
                <a:gd name="T33" fmla="*/ 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88" name="Freeform 149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24 w 44"/>
                <a:gd name="T1" fmla="*/ 0 h 32"/>
                <a:gd name="T2" fmla="*/ 22 w 44"/>
                <a:gd name="T3" fmla="*/ 2 h 32"/>
                <a:gd name="T4" fmla="*/ 19 w 44"/>
                <a:gd name="T5" fmla="*/ 4 h 32"/>
                <a:gd name="T6" fmla="*/ 16 w 44"/>
                <a:gd name="T7" fmla="*/ 4 h 32"/>
                <a:gd name="T8" fmla="*/ 11 w 44"/>
                <a:gd name="T9" fmla="*/ 7 h 32"/>
                <a:gd name="T10" fmla="*/ 6 w 44"/>
                <a:gd name="T11" fmla="*/ 9 h 32"/>
                <a:gd name="T12" fmla="*/ 4 w 44"/>
                <a:gd name="T13" fmla="*/ 11 h 32"/>
                <a:gd name="T14" fmla="*/ 0 w 44"/>
                <a:gd name="T15" fmla="*/ 13 h 32"/>
                <a:gd name="T16" fmla="*/ 0 w 44"/>
                <a:gd name="T17" fmla="*/ 16 h 32"/>
                <a:gd name="T18" fmla="*/ 3 w 44"/>
                <a:gd name="T19" fmla="*/ 17 h 32"/>
                <a:gd name="T20" fmla="*/ 4 w 44"/>
                <a:gd name="T21" fmla="*/ 16 h 32"/>
                <a:gd name="T22" fmla="*/ 8 w 44"/>
                <a:gd name="T23" fmla="*/ 15 h 32"/>
                <a:gd name="T24" fmla="*/ 12 w 44"/>
                <a:gd name="T25" fmla="*/ 11 h 32"/>
                <a:gd name="T26" fmla="*/ 16 w 44"/>
                <a:gd name="T27" fmla="*/ 9 h 32"/>
                <a:gd name="T28" fmla="*/ 19 w 44"/>
                <a:gd name="T29" fmla="*/ 4 h 32"/>
                <a:gd name="T30" fmla="*/ 22 w 44"/>
                <a:gd name="T31" fmla="*/ 4 h 32"/>
                <a:gd name="T32" fmla="*/ 24 w 4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89" name="Freeform 150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6 w 14"/>
                <a:gd name="T1" fmla="*/ 33 h 68"/>
                <a:gd name="T2" fmla="*/ 3 w 14"/>
                <a:gd name="T3" fmla="*/ 26 h 68"/>
                <a:gd name="T4" fmla="*/ 0 w 14"/>
                <a:gd name="T5" fmla="*/ 15 h 68"/>
                <a:gd name="T6" fmla="*/ 1 w 14"/>
                <a:gd name="T7" fmla="*/ 5 h 68"/>
                <a:gd name="T8" fmla="*/ 3 w 14"/>
                <a:gd name="T9" fmla="*/ 0 h 68"/>
                <a:gd name="T10" fmla="*/ 7 w 14"/>
                <a:gd name="T11" fmla="*/ 3 h 68"/>
                <a:gd name="T12" fmla="*/ 7 w 14"/>
                <a:gd name="T13" fmla="*/ 13 h 68"/>
                <a:gd name="T14" fmla="*/ 6 w 14"/>
                <a:gd name="T15" fmla="*/ 24 h 68"/>
                <a:gd name="T16" fmla="*/ 6 w 14"/>
                <a:gd name="T17" fmla="*/ 33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90" name="Freeform 151"/>
            <p:cNvSpPr>
              <a:spLocks/>
            </p:cNvSpPr>
            <p:nvPr/>
          </p:nvSpPr>
          <p:spPr bwMode="auto">
            <a:xfrm>
              <a:off x="3476" y="2202"/>
              <a:ext cx="23" cy="58"/>
            </a:xfrm>
            <a:custGeom>
              <a:avLst/>
              <a:gdLst>
                <a:gd name="T0" fmla="*/ 0 w 28"/>
                <a:gd name="T1" fmla="*/ 40 h 64"/>
                <a:gd name="T2" fmla="*/ 2 w 28"/>
                <a:gd name="T3" fmla="*/ 30 h 64"/>
                <a:gd name="T4" fmla="*/ 3 w 28"/>
                <a:gd name="T5" fmla="*/ 16 h 64"/>
                <a:gd name="T6" fmla="*/ 6 w 28"/>
                <a:gd name="T7" fmla="*/ 5 h 64"/>
                <a:gd name="T8" fmla="*/ 9 w 28"/>
                <a:gd name="T9" fmla="*/ 0 h 64"/>
                <a:gd name="T10" fmla="*/ 11 w 28"/>
                <a:gd name="T11" fmla="*/ 2 h 64"/>
                <a:gd name="T12" fmla="*/ 10 w 28"/>
                <a:gd name="T13" fmla="*/ 5 h 64"/>
                <a:gd name="T14" fmla="*/ 9 w 28"/>
                <a:gd name="T15" fmla="*/ 12 h 64"/>
                <a:gd name="T16" fmla="*/ 7 w 28"/>
                <a:gd name="T17" fmla="*/ 18 h 64"/>
                <a:gd name="T18" fmla="*/ 6 w 28"/>
                <a:gd name="T19" fmla="*/ 25 h 64"/>
                <a:gd name="T20" fmla="*/ 3 w 28"/>
                <a:gd name="T21" fmla="*/ 32 h 64"/>
                <a:gd name="T22" fmla="*/ 2 w 28"/>
                <a:gd name="T23" fmla="*/ 36 h 64"/>
                <a:gd name="T24" fmla="*/ 0 w 28"/>
                <a:gd name="T25" fmla="*/ 40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91" name="Freeform 152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5 w 15"/>
                <a:gd name="T1" fmla="*/ 31 h 62"/>
                <a:gd name="T2" fmla="*/ 2 w 15"/>
                <a:gd name="T3" fmla="*/ 27 h 62"/>
                <a:gd name="T4" fmla="*/ 0 w 15"/>
                <a:gd name="T5" fmla="*/ 17 h 62"/>
                <a:gd name="T6" fmla="*/ 0 w 15"/>
                <a:gd name="T7" fmla="*/ 6 h 62"/>
                <a:gd name="T8" fmla="*/ 2 w 15"/>
                <a:gd name="T9" fmla="*/ 0 h 62"/>
                <a:gd name="T10" fmla="*/ 4 w 15"/>
                <a:gd name="T11" fmla="*/ 3 h 62"/>
                <a:gd name="T12" fmla="*/ 5 w 15"/>
                <a:gd name="T13" fmla="*/ 10 h 62"/>
                <a:gd name="T14" fmla="*/ 5 w 15"/>
                <a:gd name="T15" fmla="*/ 22 h 62"/>
                <a:gd name="T16" fmla="*/ 5 w 15"/>
                <a:gd name="T17" fmla="*/ 31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92" name="Freeform 153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9 w 20"/>
                <a:gd name="T1" fmla="*/ 32 h 67"/>
                <a:gd name="T2" fmla="*/ 5 w 20"/>
                <a:gd name="T3" fmla="*/ 26 h 67"/>
                <a:gd name="T4" fmla="*/ 3 w 20"/>
                <a:gd name="T5" fmla="*/ 16 h 67"/>
                <a:gd name="T6" fmla="*/ 0 w 20"/>
                <a:gd name="T7" fmla="*/ 7 h 67"/>
                <a:gd name="T8" fmla="*/ 3 w 20"/>
                <a:gd name="T9" fmla="*/ 0 h 67"/>
                <a:gd name="T10" fmla="*/ 5 w 20"/>
                <a:gd name="T11" fmla="*/ 3 h 67"/>
                <a:gd name="T12" fmla="*/ 6 w 20"/>
                <a:gd name="T13" fmla="*/ 10 h 67"/>
                <a:gd name="T14" fmla="*/ 7 w 20"/>
                <a:gd name="T15" fmla="*/ 22 h 67"/>
                <a:gd name="T16" fmla="*/ 9 w 20"/>
                <a:gd name="T17" fmla="*/ 32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93" name="Freeform 154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18 w 27"/>
                <a:gd name="T1" fmla="*/ 33 h 64"/>
                <a:gd name="T2" fmla="*/ 15 w 27"/>
                <a:gd name="T3" fmla="*/ 31 h 64"/>
                <a:gd name="T4" fmla="*/ 10 w 27"/>
                <a:gd name="T5" fmla="*/ 26 h 64"/>
                <a:gd name="T6" fmla="*/ 6 w 27"/>
                <a:gd name="T7" fmla="*/ 21 h 64"/>
                <a:gd name="T8" fmla="*/ 5 w 27"/>
                <a:gd name="T9" fmla="*/ 16 h 64"/>
                <a:gd name="T10" fmla="*/ 2 w 27"/>
                <a:gd name="T11" fmla="*/ 10 h 64"/>
                <a:gd name="T12" fmla="*/ 0 w 27"/>
                <a:gd name="T13" fmla="*/ 5 h 64"/>
                <a:gd name="T14" fmla="*/ 1 w 27"/>
                <a:gd name="T15" fmla="*/ 3 h 64"/>
                <a:gd name="T16" fmla="*/ 3 w 27"/>
                <a:gd name="T17" fmla="*/ 0 h 64"/>
                <a:gd name="T18" fmla="*/ 6 w 27"/>
                <a:gd name="T19" fmla="*/ 4 h 64"/>
                <a:gd name="T20" fmla="*/ 11 w 27"/>
                <a:gd name="T21" fmla="*/ 12 h 64"/>
                <a:gd name="T22" fmla="*/ 16 w 27"/>
                <a:gd name="T23" fmla="*/ 24 h 64"/>
                <a:gd name="T24" fmla="*/ 18 w 27"/>
                <a:gd name="T25" fmla="*/ 33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94" name="Freeform 155"/>
            <p:cNvSpPr>
              <a:spLocks/>
            </p:cNvSpPr>
            <p:nvPr/>
          </p:nvSpPr>
          <p:spPr bwMode="auto">
            <a:xfrm>
              <a:off x="3339" y="2193"/>
              <a:ext cx="36" cy="56"/>
            </a:xfrm>
            <a:custGeom>
              <a:avLst/>
              <a:gdLst>
                <a:gd name="T0" fmla="*/ 23 w 40"/>
                <a:gd name="T1" fmla="*/ 30 h 66"/>
                <a:gd name="T2" fmla="*/ 20 w 40"/>
                <a:gd name="T3" fmla="*/ 26 h 66"/>
                <a:gd name="T4" fmla="*/ 15 w 40"/>
                <a:gd name="T5" fmla="*/ 22 h 66"/>
                <a:gd name="T6" fmla="*/ 11 w 40"/>
                <a:gd name="T7" fmla="*/ 18 h 66"/>
                <a:gd name="T8" fmla="*/ 6 w 40"/>
                <a:gd name="T9" fmla="*/ 13 h 66"/>
                <a:gd name="T10" fmla="*/ 4 w 40"/>
                <a:gd name="T11" fmla="*/ 9 h 66"/>
                <a:gd name="T12" fmla="*/ 1 w 40"/>
                <a:gd name="T13" fmla="*/ 5 h 66"/>
                <a:gd name="T14" fmla="*/ 0 w 40"/>
                <a:gd name="T15" fmla="*/ 3 h 66"/>
                <a:gd name="T16" fmla="*/ 3 w 40"/>
                <a:gd name="T17" fmla="*/ 0 h 66"/>
                <a:gd name="T18" fmla="*/ 5 w 40"/>
                <a:gd name="T19" fmla="*/ 0 h 66"/>
                <a:gd name="T20" fmla="*/ 9 w 40"/>
                <a:gd name="T21" fmla="*/ 3 h 66"/>
                <a:gd name="T22" fmla="*/ 11 w 40"/>
                <a:gd name="T23" fmla="*/ 7 h 66"/>
                <a:gd name="T24" fmla="*/ 14 w 40"/>
                <a:gd name="T25" fmla="*/ 12 h 66"/>
                <a:gd name="T26" fmla="*/ 17 w 40"/>
                <a:gd name="T27" fmla="*/ 17 h 66"/>
                <a:gd name="T28" fmla="*/ 19 w 40"/>
                <a:gd name="T29" fmla="*/ 22 h 66"/>
                <a:gd name="T30" fmla="*/ 22 w 40"/>
                <a:gd name="T31" fmla="*/ 26 h 66"/>
                <a:gd name="T32" fmla="*/ 23 w 40"/>
                <a:gd name="T33" fmla="*/ 30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95" name="Freeform 156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24 w 56"/>
                <a:gd name="T1" fmla="*/ 37 h 65"/>
                <a:gd name="T2" fmla="*/ 20 w 56"/>
                <a:gd name="T3" fmla="*/ 34 h 65"/>
                <a:gd name="T4" fmla="*/ 17 w 56"/>
                <a:gd name="T5" fmla="*/ 29 h 65"/>
                <a:gd name="T6" fmla="*/ 12 w 56"/>
                <a:gd name="T7" fmla="*/ 23 h 65"/>
                <a:gd name="T8" fmla="*/ 8 w 56"/>
                <a:gd name="T9" fmla="*/ 18 h 65"/>
                <a:gd name="T10" fmla="*/ 4 w 56"/>
                <a:gd name="T11" fmla="*/ 11 h 65"/>
                <a:gd name="T12" fmla="*/ 3 w 56"/>
                <a:gd name="T13" fmla="*/ 5 h 65"/>
                <a:gd name="T14" fmla="*/ 0 w 56"/>
                <a:gd name="T15" fmla="*/ 3 h 65"/>
                <a:gd name="T16" fmla="*/ 3 w 56"/>
                <a:gd name="T17" fmla="*/ 0 h 65"/>
                <a:gd name="T18" fmla="*/ 3 w 56"/>
                <a:gd name="T19" fmla="*/ 1 h 65"/>
                <a:gd name="T20" fmla="*/ 7 w 56"/>
                <a:gd name="T21" fmla="*/ 4 h 65"/>
                <a:gd name="T22" fmla="*/ 10 w 56"/>
                <a:gd name="T23" fmla="*/ 10 h 65"/>
                <a:gd name="T24" fmla="*/ 14 w 56"/>
                <a:gd name="T25" fmla="*/ 17 h 65"/>
                <a:gd name="T26" fmla="*/ 17 w 56"/>
                <a:gd name="T27" fmla="*/ 23 h 65"/>
                <a:gd name="T28" fmla="*/ 20 w 56"/>
                <a:gd name="T29" fmla="*/ 29 h 65"/>
                <a:gd name="T30" fmla="*/ 22 w 56"/>
                <a:gd name="T31" fmla="*/ 34 h 65"/>
                <a:gd name="T32" fmla="*/ 24 w 56"/>
                <a:gd name="T33" fmla="*/ 37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96" name="Freeform 157"/>
            <p:cNvSpPr>
              <a:spLocks/>
            </p:cNvSpPr>
            <p:nvPr/>
          </p:nvSpPr>
          <p:spPr bwMode="auto">
            <a:xfrm>
              <a:off x="3266" y="2211"/>
              <a:ext cx="56" cy="59"/>
            </a:xfrm>
            <a:custGeom>
              <a:avLst/>
              <a:gdLst>
                <a:gd name="T0" fmla="*/ 35 w 63"/>
                <a:gd name="T1" fmla="*/ 33 h 68"/>
                <a:gd name="T2" fmla="*/ 31 w 63"/>
                <a:gd name="T3" fmla="*/ 31 h 68"/>
                <a:gd name="T4" fmla="*/ 25 w 63"/>
                <a:gd name="T5" fmla="*/ 27 h 68"/>
                <a:gd name="T6" fmla="*/ 18 w 63"/>
                <a:gd name="T7" fmla="*/ 23 h 68"/>
                <a:gd name="T8" fmla="*/ 12 w 63"/>
                <a:gd name="T9" fmla="*/ 17 h 68"/>
                <a:gd name="T10" fmla="*/ 7 w 63"/>
                <a:gd name="T11" fmla="*/ 12 h 68"/>
                <a:gd name="T12" fmla="*/ 3 w 63"/>
                <a:gd name="T13" fmla="*/ 7 h 68"/>
                <a:gd name="T14" fmla="*/ 0 w 63"/>
                <a:gd name="T15" fmla="*/ 3 h 68"/>
                <a:gd name="T16" fmla="*/ 2 w 63"/>
                <a:gd name="T17" fmla="*/ 0 h 68"/>
                <a:gd name="T18" fmla="*/ 4 w 63"/>
                <a:gd name="T19" fmla="*/ 0 h 68"/>
                <a:gd name="T20" fmla="*/ 9 w 63"/>
                <a:gd name="T21" fmla="*/ 3 h 68"/>
                <a:gd name="T22" fmla="*/ 13 w 63"/>
                <a:gd name="T23" fmla="*/ 8 h 68"/>
                <a:gd name="T24" fmla="*/ 18 w 63"/>
                <a:gd name="T25" fmla="*/ 13 h 68"/>
                <a:gd name="T26" fmla="*/ 22 w 63"/>
                <a:gd name="T27" fmla="*/ 20 h 68"/>
                <a:gd name="T28" fmla="*/ 28 w 63"/>
                <a:gd name="T29" fmla="*/ 26 h 68"/>
                <a:gd name="T30" fmla="*/ 32 w 63"/>
                <a:gd name="T31" fmla="*/ 31 h 68"/>
                <a:gd name="T32" fmla="*/ 35 w 63"/>
                <a:gd name="T33" fmla="*/ 33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97" name="Freeform 158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41 w 73"/>
                <a:gd name="T1" fmla="*/ 33 h 64"/>
                <a:gd name="T2" fmla="*/ 36 w 73"/>
                <a:gd name="T3" fmla="*/ 31 h 64"/>
                <a:gd name="T4" fmla="*/ 29 w 73"/>
                <a:gd name="T5" fmla="*/ 28 h 64"/>
                <a:gd name="T6" fmla="*/ 22 w 73"/>
                <a:gd name="T7" fmla="*/ 25 h 64"/>
                <a:gd name="T8" fmla="*/ 16 w 73"/>
                <a:gd name="T9" fmla="*/ 22 h 64"/>
                <a:gd name="T10" fmla="*/ 10 w 73"/>
                <a:gd name="T11" fmla="*/ 17 h 64"/>
                <a:gd name="T12" fmla="*/ 4 w 73"/>
                <a:gd name="T13" fmla="*/ 11 h 64"/>
                <a:gd name="T14" fmla="*/ 2 w 73"/>
                <a:gd name="T15" fmla="*/ 7 h 64"/>
                <a:gd name="T16" fmla="*/ 0 w 73"/>
                <a:gd name="T17" fmla="*/ 3 h 64"/>
                <a:gd name="T18" fmla="*/ 2 w 73"/>
                <a:gd name="T19" fmla="*/ 0 h 64"/>
                <a:gd name="T20" fmla="*/ 5 w 73"/>
                <a:gd name="T21" fmla="*/ 4 h 64"/>
                <a:gd name="T22" fmla="*/ 11 w 73"/>
                <a:gd name="T23" fmla="*/ 7 h 64"/>
                <a:gd name="T24" fmla="*/ 18 w 73"/>
                <a:gd name="T25" fmla="*/ 12 h 64"/>
                <a:gd name="T26" fmla="*/ 26 w 73"/>
                <a:gd name="T27" fmla="*/ 19 h 64"/>
                <a:gd name="T28" fmla="*/ 32 w 73"/>
                <a:gd name="T29" fmla="*/ 25 h 64"/>
                <a:gd name="T30" fmla="*/ 38 w 73"/>
                <a:gd name="T31" fmla="*/ 30 h 64"/>
                <a:gd name="T32" fmla="*/ 41 w 73"/>
                <a:gd name="T33" fmla="*/ 3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98" name="Freeform 159"/>
            <p:cNvSpPr>
              <a:spLocks/>
            </p:cNvSpPr>
            <p:nvPr/>
          </p:nvSpPr>
          <p:spPr bwMode="auto">
            <a:xfrm>
              <a:off x="3215" y="2262"/>
              <a:ext cx="70" cy="28"/>
            </a:xfrm>
            <a:custGeom>
              <a:avLst/>
              <a:gdLst>
                <a:gd name="T0" fmla="*/ 0 w 81"/>
                <a:gd name="T1" fmla="*/ 1 h 31"/>
                <a:gd name="T2" fmla="*/ 3 w 81"/>
                <a:gd name="T3" fmla="*/ 0 h 31"/>
                <a:gd name="T4" fmla="*/ 7 w 81"/>
                <a:gd name="T5" fmla="*/ 2 h 31"/>
                <a:gd name="T6" fmla="*/ 11 w 81"/>
                <a:gd name="T7" fmla="*/ 5 h 31"/>
                <a:gd name="T8" fmla="*/ 17 w 81"/>
                <a:gd name="T9" fmla="*/ 6 h 31"/>
                <a:gd name="T10" fmla="*/ 23 w 81"/>
                <a:gd name="T11" fmla="*/ 10 h 31"/>
                <a:gd name="T12" fmla="*/ 30 w 81"/>
                <a:gd name="T13" fmla="*/ 13 h 31"/>
                <a:gd name="T14" fmla="*/ 35 w 81"/>
                <a:gd name="T15" fmla="*/ 15 h 31"/>
                <a:gd name="T16" fmla="*/ 39 w 81"/>
                <a:gd name="T17" fmla="*/ 17 h 31"/>
                <a:gd name="T18" fmla="*/ 34 w 81"/>
                <a:gd name="T19" fmla="*/ 19 h 31"/>
                <a:gd name="T20" fmla="*/ 27 w 81"/>
                <a:gd name="T21" fmla="*/ 18 h 31"/>
                <a:gd name="T22" fmla="*/ 20 w 81"/>
                <a:gd name="T23" fmla="*/ 16 h 31"/>
                <a:gd name="T24" fmla="*/ 14 w 81"/>
                <a:gd name="T25" fmla="*/ 14 h 31"/>
                <a:gd name="T26" fmla="*/ 8 w 81"/>
                <a:gd name="T27" fmla="*/ 12 h 31"/>
                <a:gd name="T28" fmla="*/ 3 w 81"/>
                <a:gd name="T29" fmla="*/ 9 h 31"/>
                <a:gd name="T30" fmla="*/ 0 w 81"/>
                <a:gd name="T31" fmla="*/ 5 h 31"/>
                <a:gd name="T32" fmla="*/ 0 w 81"/>
                <a:gd name="T33" fmla="*/ 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99" name="Freeform 160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4 w 78"/>
                <a:gd name="T3" fmla="*/ 0 h 30"/>
                <a:gd name="T4" fmla="*/ 8 w 78"/>
                <a:gd name="T5" fmla="*/ 1 h 30"/>
                <a:gd name="T6" fmla="*/ 13 w 78"/>
                <a:gd name="T7" fmla="*/ 3 h 30"/>
                <a:gd name="T8" fmla="*/ 21 w 78"/>
                <a:gd name="T9" fmla="*/ 5 h 30"/>
                <a:gd name="T10" fmla="*/ 28 w 78"/>
                <a:gd name="T11" fmla="*/ 8 h 30"/>
                <a:gd name="T12" fmla="*/ 35 w 78"/>
                <a:gd name="T13" fmla="*/ 10 h 30"/>
                <a:gd name="T14" fmla="*/ 41 w 78"/>
                <a:gd name="T15" fmla="*/ 12 h 30"/>
                <a:gd name="T16" fmla="*/ 46 w 78"/>
                <a:gd name="T17" fmla="*/ 14 h 30"/>
                <a:gd name="T18" fmla="*/ 39 w 78"/>
                <a:gd name="T19" fmla="*/ 15 h 30"/>
                <a:gd name="T20" fmla="*/ 31 w 78"/>
                <a:gd name="T21" fmla="*/ 14 h 30"/>
                <a:gd name="T22" fmla="*/ 23 w 78"/>
                <a:gd name="T23" fmla="*/ 14 h 30"/>
                <a:gd name="T24" fmla="*/ 16 w 78"/>
                <a:gd name="T25" fmla="*/ 12 h 30"/>
                <a:gd name="T26" fmla="*/ 9 w 78"/>
                <a:gd name="T27" fmla="*/ 9 h 30"/>
                <a:gd name="T28" fmla="*/ 4 w 78"/>
                <a:gd name="T29" fmla="*/ 7 h 30"/>
                <a:gd name="T30" fmla="*/ 0 w 78"/>
                <a:gd name="T31" fmla="*/ 3 h 30"/>
                <a:gd name="T32" fmla="*/ 0 w 7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00" name="Freeform 161"/>
            <p:cNvSpPr>
              <a:spLocks/>
            </p:cNvSpPr>
            <p:nvPr/>
          </p:nvSpPr>
          <p:spPr bwMode="auto">
            <a:xfrm>
              <a:off x="2985" y="2178"/>
              <a:ext cx="346" cy="77"/>
            </a:xfrm>
            <a:custGeom>
              <a:avLst/>
              <a:gdLst>
                <a:gd name="T0" fmla="*/ 203 w 394"/>
                <a:gd name="T1" fmla="*/ 7 h 88"/>
                <a:gd name="T2" fmla="*/ 203 w 394"/>
                <a:gd name="T3" fmla="*/ 5 h 88"/>
                <a:gd name="T4" fmla="*/ 204 w 394"/>
                <a:gd name="T5" fmla="*/ 4 h 88"/>
                <a:gd name="T6" fmla="*/ 205 w 394"/>
                <a:gd name="T7" fmla="*/ 3 h 88"/>
                <a:gd name="T8" fmla="*/ 205 w 394"/>
                <a:gd name="T9" fmla="*/ 0 h 88"/>
                <a:gd name="T10" fmla="*/ 191 w 394"/>
                <a:gd name="T11" fmla="*/ 9 h 88"/>
                <a:gd name="T12" fmla="*/ 175 w 394"/>
                <a:gd name="T13" fmla="*/ 16 h 88"/>
                <a:gd name="T14" fmla="*/ 161 w 394"/>
                <a:gd name="T15" fmla="*/ 22 h 88"/>
                <a:gd name="T16" fmla="*/ 146 w 394"/>
                <a:gd name="T17" fmla="*/ 26 h 88"/>
                <a:gd name="T18" fmla="*/ 130 w 394"/>
                <a:gd name="T19" fmla="*/ 31 h 88"/>
                <a:gd name="T20" fmla="*/ 117 w 394"/>
                <a:gd name="T21" fmla="*/ 34 h 88"/>
                <a:gd name="T22" fmla="*/ 104 w 394"/>
                <a:gd name="T23" fmla="*/ 35 h 88"/>
                <a:gd name="T24" fmla="*/ 90 w 394"/>
                <a:gd name="T25" fmla="*/ 38 h 88"/>
                <a:gd name="T26" fmla="*/ 77 w 394"/>
                <a:gd name="T27" fmla="*/ 39 h 88"/>
                <a:gd name="T28" fmla="*/ 65 w 394"/>
                <a:gd name="T29" fmla="*/ 40 h 88"/>
                <a:gd name="T30" fmla="*/ 53 w 394"/>
                <a:gd name="T31" fmla="*/ 40 h 88"/>
                <a:gd name="T32" fmla="*/ 41 w 394"/>
                <a:gd name="T33" fmla="*/ 40 h 88"/>
                <a:gd name="T34" fmla="*/ 30 w 394"/>
                <a:gd name="T35" fmla="*/ 40 h 88"/>
                <a:gd name="T36" fmla="*/ 19 w 394"/>
                <a:gd name="T37" fmla="*/ 40 h 88"/>
                <a:gd name="T38" fmla="*/ 10 w 394"/>
                <a:gd name="T39" fmla="*/ 40 h 88"/>
                <a:gd name="T40" fmla="*/ 0 w 394"/>
                <a:gd name="T41" fmla="*/ 40 h 88"/>
                <a:gd name="T42" fmla="*/ 7 w 394"/>
                <a:gd name="T43" fmla="*/ 40 h 88"/>
                <a:gd name="T44" fmla="*/ 15 w 394"/>
                <a:gd name="T45" fmla="*/ 43 h 88"/>
                <a:gd name="T46" fmla="*/ 25 w 394"/>
                <a:gd name="T47" fmla="*/ 44 h 88"/>
                <a:gd name="T48" fmla="*/ 36 w 394"/>
                <a:gd name="T49" fmla="*/ 45 h 88"/>
                <a:gd name="T50" fmla="*/ 49 w 394"/>
                <a:gd name="T51" fmla="*/ 46 h 88"/>
                <a:gd name="T52" fmla="*/ 64 w 394"/>
                <a:gd name="T53" fmla="*/ 46 h 88"/>
                <a:gd name="T54" fmla="*/ 79 w 394"/>
                <a:gd name="T55" fmla="*/ 44 h 88"/>
                <a:gd name="T56" fmla="*/ 95 w 394"/>
                <a:gd name="T57" fmla="*/ 43 h 88"/>
                <a:gd name="T58" fmla="*/ 110 w 394"/>
                <a:gd name="T59" fmla="*/ 40 h 88"/>
                <a:gd name="T60" fmla="*/ 125 w 394"/>
                <a:gd name="T61" fmla="*/ 39 h 88"/>
                <a:gd name="T62" fmla="*/ 141 w 394"/>
                <a:gd name="T63" fmla="*/ 35 h 88"/>
                <a:gd name="T64" fmla="*/ 155 w 394"/>
                <a:gd name="T65" fmla="*/ 31 h 88"/>
                <a:gd name="T66" fmla="*/ 169 w 394"/>
                <a:gd name="T67" fmla="*/ 26 h 88"/>
                <a:gd name="T68" fmla="*/ 182 w 394"/>
                <a:gd name="T69" fmla="*/ 21 h 88"/>
                <a:gd name="T70" fmla="*/ 193 w 394"/>
                <a:gd name="T71" fmla="*/ 15 h 88"/>
                <a:gd name="T72" fmla="*/ 203 w 394"/>
                <a:gd name="T73" fmla="*/ 7 h 8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01" name="Freeform 162"/>
            <p:cNvSpPr>
              <a:spLocks/>
            </p:cNvSpPr>
            <p:nvPr/>
          </p:nvSpPr>
          <p:spPr bwMode="auto">
            <a:xfrm>
              <a:off x="3008" y="2199"/>
              <a:ext cx="49" cy="50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4 h 59"/>
                <a:gd name="T6" fmla="*/ 3 w 57"/>
                <a:gd name="T7" fmla="*/ 7 h 59"/>
                <a:gd name="T8" fmla="*/ 6 w 57"/>
                <a:gd name="T9" fmla="*/ 12 h 59"/>
                <a:gd name="T10" fmla="*/ 9 w 57"/>
                <a:gd name="T11" fmla="*/ 16 h 59"/>
                <a:gd name="T12" fmla="*/ 15 w 57"/>
                <a:gd name="T13" fmla="*/ 21 h 59"/>
                <a:gd name="T14" fmla="*/ 21 w 57"/>
                <a:gd name="T15" fmla="*/ 24 h 59"/>
                <a:gd name="T16" fmla="*/ 27 w 57"/>
                <a:gd name="T17" fmla="*/ 26 h 59"/>
                <a:gd name="T18" fmla="*/ 24 w 57"/>
                <a:gd name="T19" fmla="*/ 23 h 59"/>
                <a:gd name="T20" fmla="*/ 21 w 57"/>
                <a:gd name="T21" fmla="*/ 19 h 59"/>
                <a:gd name="T22" fmla="*/ 16 w 57"/>
                <a:gd name="T23" fmla="*/ 14 h 59"/>
                <a:gd name="T24" fmla="*/ 12 w 57"/>
                <a:gd name="T25" fmla="*/ 10 h 59"/>
                <a:gd name="T26" fmla="*/ 9 w 57"/>
                <a:gd name="T27" fmla="*/ 6 h 59"/>
                <a:gd name="T28" fmla="*/ 5 w 57"/>
                <a:gd name="T29" fmla="*/ 3 h 59"/>
                <a:gd name="T30" fmla="*/ 3 w 57"/>
                <a:gd name="T31" fmla="*/ 1 h 59"/>
                <a:gd name="T32" fmla="*/ 1 w 57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02" name="Freeform 163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3 h 68"/>
                <a:gd name="T4" fmla="*/ 3 w 73"/>
                <a:gd name="T5" fmla="*/ 6 h 68"/>
                <a:gd name="T6" fmla="*/ 4 w 73"/>
                <a:gd name="T7" fmla="*/ 10 h 68"/>
                <a:gd name="T8" fmla="*/ 9 w 73"/>
                <a:gd name="T9" fmla="*/ 17 h 68"/>
                <a:gd name="T10" fmla="*/ 15 w 73"/>
                <a:gd name="T11" fmla="*/ 23 h 68"/>
                <a:gd name="T12" fmla="*/ 21 w 73"/>
                <a:gd name="T13" fmla="*/ 27 h 68"/>
                <a:gd name="T14" fmla="*/ 28 w 73"/>
                <a:gd name="T15" fmla="*/ 31 h 68"/>
                <a:gd name="T16" fmla="*/ 35 w 73"/>
                <a:gd name="T17" fmla="*/ 33 h 68"/>
                <a:gd name="T18" fmla="*/ 32 w 73"/>
                <a:gd name="T19" fmla="*/ 31 h 68"/>
                <a:gd name="T20" fmla="*/ 28 w 73"/>
                <a:gd name="T21" fmla="*/ 27 h 68"/>
                <a:gd name="T22" fmla="*/ 24 w 73"/>
                <a:gd name="T23" fmla="*/ 21 h 68"/>
                <a:gd name="T24" fmla="*/ 18 w 73"/>
                <a:gd name="T25" fmla="*/ 15 h 68"/>
                <a:gd name="T26" fmla="*/ 14 w 73"/>
                <a:gd name="T27" fmla="*/ 9 h 68"/>
                <a:gd name="T28" fmla="*/ 8 w 73"/>
                <a:gd name="T29" fmla="*/ 3 h 68"/>
                <a:gd name="T30" fmla="*/ 3 w 73"/>
                <a:gd name="T31" fmla="*/ 1 h 68"/>
                <a:gd name="T32" fmla="*/ 3 w 73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03" name="Freeform 164"/>
            <p:cNvSpPr>
              <a:spLocks/>
            </p:cNvSpPr>
            <p:nvPr/>
          </p:nvSpPr>
          <p:spPr bwMode="auto">
            <a:xfrm>
              <a:off x="3094" y="2181"/>
              <a:ext cx="56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4 h 76"/>
                <a:gd name="T4" fmla="*/ 1 w 63"/>
                <a:gd name="T5" fmla="*/ 8 h 76"/>
                <a:gd name="T6" fmla="*/ 4 w 63"/>
                <a:gd name="T7" fmla="*/ 14 h 76"/>
                <a:gd name="T8" fmla="*/ 9 w 63"/>
                <a:gd name="T9" fmla="*/ 20 h 76"/>
                <a:gd name="T10" fmla="*/ 15 w 63"/>
                <a:gd name="T11" fmla="*/ 27 h 76"/>
                <a:gd name="T12" fmla="*/ 21 w 63"/>
                <a:gd name="T13" fmla="*/ 34 h 76"/>
                <a:gd name="T14" fmla="*/ 28 w 63"/>
                <a:gd name="T15" fmla="*/ 38 h 76"/>
                <a:gd name="T16" fmla="*/ 35 w 63"/>
                <a:gd name="T17" fmla="*/ 41 h 76"/>
                <a:gd name="T18" fmla="*/ 33 w 63"/>
                <a:gd name="T19" fmla="*/ 38 h 76"/>
                <a:gd name="T20" fmla="*/ 29 w 63"/>
                <a:gd name="T21" fmla="*/ 32 h 76"/>
                <a:gd name="T22" fmla="*/ 25 w 63"/>
                <a:gd name="T23" fmla="*/ 26 h 76"/>
                <a:gd name="T24" fmla="*/ 20 w 63"/>
                <a:gd name="T25" fmla="*/ 18 h 76"/>
                <a:gd name="T26" fmla="*/ 13 w 63"/>
                <a:gd name="T27" fmla="*/ 11 h 76"/>
                <a:gd name="T28" fmla="*/ 9 w 63"/>
                <a:gd name="T29" fmla="*/ 4 h 76"/>
                <a:gd name="T30" fmla="*/ 4 w 63"/>
                <a:gd name="T31" fmla="*/ 2 h 76"/>
                <a:gd name="T32" fmla="*/ 2 w 63"/>
                <a:gd name="T33" fmla="*/ 0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04" name="Freeform 165"/>
            <p:cNvSpPr>
              <a:spLocks/>
            </p:cNvSpPr>
            <p:nvPr/>
          </p:nvSpPr>
          <p:spPr bwMode="auto">
            <a:xfrm>
              <a:off x="3159" y="2178"/>
              <a:ext cx="49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7 h 70"/>
                <a:gd name="T6" fmla="*/ 4 w 55"/>
                <a:gd name="T7" fmla="*/ 11 h 70"/>
                <a:gd name="T8" fmla="*/ 9 w 55"/>
                <a:gd name="T9" fmla="*/ 18 h 70"/>
                <a:gd name="T10" fmla="*/ 13 w 55"/>
                <a:gd name="T11" fmla="*/ 24 h 70"/>
                <a:gd name="T12" fmla="*/ 19 w 55"/>
                <a:gd name="T13" fmla="*/ 29 h 70"/>
                <a:gd name="T14" fmla="*/ 26 w 55"/>
                <a:gd name="T15" fmla="*/ 33 h 70"/>
                <a:gd name="T16" fmla="*/ 31 w 55"/>
                <a:gd name="T17" fmla="*/ 35 h 70"/>
                <a:gd name="T18" fmla="*/ 29 w 55"/>
                <a:gd name="T19" fmla="*/ 32 h 70"/>
                <a:gd name="T20" fmla="*/ 26 w 55"/>
                <a:gd name="T21" fmla="*/ 27 h 70"/>
                <a:gd name="T22" fmla="*/ 21 w 55"/>
                <a:gd name="T23" fmla="*/ 21 h 70"/>
                <a:gd name="T24" fmla="*/ 18 w 55"/>
                <a:gd name="T25" fmla="*/ 15 h 70"/>
                <a:gd name="T26" fmla="*/ 12 w 55"/>
                <a:gd name="T27" fmla="*/ 8 h 70"/>
                <a:gd name="T28" fmla="*/ 9 w 55"/>
                <a:gd name="T29" fmla="*/ 3 h 70"/>
                <a:gd name="T30" fmla="*/ 4 w 55"/>
                <a:gd name="T31" fmla="*/ 1 h 70"/>
                <a:gd name="T32" fmla="*/ 1 w 55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05" name="Freeform 166"/>
            <p:cNvSpPr>
              <a:spLocks/>
            </p:cNvSpPr>
            <p:nvPr/>
          </p:nvSpPr>
          <p:spPr bwMode="auto">
            <a:xfrm>
              <a:off x="3197" y="2176"/>
              <a:ext cx="35" cy="56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5 h 63"/>
                <a:gd name="T6" fmla="*/ 1 w 39"/>
                <a:gd name="T7" fmla="*/ 11 h 63"/>
                <a:gd name="T8" fmla="*/ 4 w 39"/>
                <a:gd name="T9" fmla="*/ 17 h 63"/>
                <a:gd name="T10" fmla="*/ 5 w 39"/>
                <a:gd name="T11" fmla="*/ 22 h 63"/>
                <a:gd name="T12" fmla="*/ 10 w 39"/>
                <a:gd name="T13" fmla="*/ 28 h 63"/>
                <a:gd name="T14" fmla="*/ 16 w 39"/>
                <a:gd name="T15" fmla="*/ 32 h 63"/>
                <a:gd name="T16" fmla="*/ 22 w 39"/>
                <a:gd name="T17" fmla="*/ 35 h 63"/>
                <a:gd name="T18" fmla="*/ 20 w 39"/>
                <a:gd name="T19" fmla="*/ 31 h 63"/>
                <a:gd name="T20" fmla="*/ 18 w 39"/>
                <a:gd name="T21" fmla="*/ 26 h 63"/>
                <a:gd name="T22" fmla="*/ 15 w 39"/>
                <a:gd name="T23" fmla="*/ 20 h 63"/>
                <a:gd name="T24" fmla="*/ 13 w 39"/>
                <a:gd name="T25" fmla="*/ 14 h 63"/>
                <a:gd name="T26" fmla="*/ 10 w 39"/>
                <a:gd name="T27" fmla="*/ 9 h 63"/>
                <a:gd name="T28" fmla="*/ 7 w 39"/>
                <a:gd name="T29" fmla="*/ 4 h 63"/>
                <a:gd name="T30" fmla="*/ 4 w 39"/>
                <a:gd name="T31" fmla="*/ 1 h 63"/>
                <a:gd name="T32" fmla="*/ 3 w 39"/>
                <a:gd name="T33" fmla="*/ 0 h 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06" name="Freeform 167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3 h 49"/>
                <a:gd name="T4" fmla="*/ 0 w 30"/>
                <a:gd name="T5" fmla="*/ 5 h 49"/>
                <a:gd name="T6" fmla="*/ 2 w 30"/>
                <a:gd name="T7" fmla="*/ 8 h 49"/>
                <a:gd name="T8" fmla="*/ 3 w 30"/>
                <a:gd name="T9" fmla="*/ 12 h 49"/>
                <a:gd name="T10" fmla="*/ 6 w 30"/>
                <a:gd name="T11" fmla="*/ 16 h 49"/>
                <a:gd name="T12" fmla="*/ 9 w 30"/>
                <a:gd name="T13" fmla="*/ 20 h 49"/>
                <a:gd name="T14" fmla="*/ 12 w 30"/>
                <a:gd name="T15" fmla="*/ 21 h 49"/>
                <a:gd name="T16" fmla="*/ 15 w 30"/>
                <a:gd name="T17" fmla="*/ 23 h 49"/>
                <a:gd name="T18" fmla="*/ 12 w 30"/>
                <a:gd name="T19" fmla="*/ 17 h 49"/>
                <a:gd name="T20" fmla="*/ 9 w 30"/>
                <a:gd name="T21" fmla="*/ 9 h 49"/>
                <a:gd name="T22" fmla="*/ 5 w 30"/>
                <a:gd name="T23" fmla="*/ 3 h 49"/>
                <a:gd name="T24" fmla="*/ 2 w 30"/>
                <a:gd name="T25" fmla="*/ 0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07" name="Freeform 168"/>
            <p:cNvSpPr>
              <a:spLocks/>
            </p:cNvSpPr>
            <p:nvPr/>
          </p:nvSpPr>
          <p:spPr bwMode="auto">
            <a:xfrm>
              <a:off x="3290" y="2172"/>
              <a:ext cx="20" cy="27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5 h 31"/>
                <a:gd name="T4" fmla="*/ 4 w 22"/>
                <a:gd name="T5" fmla="*/ 11 h 31"/>
                <a:gd name="T6" fmla="*/ 7 w 22"/>
                <a:gd name="T7" fmla="*/ 16 h 31"/>
                <a:gd name="T8" fmla="*/ 14 w 22"/>
                <a:gd name="T9" fmla="*/ 15 h 31"/>
                <a:gd name="T10" fmla="*/ 8 w 22"/>
                <a:gd name="T11" fmla="*/ 12 h 31"/>
                <a:gd name="T12" fmla="*/ 5 w 22"/>
                <a:gd name="T13" fmla="*/ 5 h 31"/>
                <a:gd name="T14" fmla="*/ 5 w 22"/>
                <a:gd name="T15" fmla="*/ 0 h 31"/>
                <a:gd name="T16" fmla="*/ 2 w 22"/>
                <a:gd name="T17" fmla="*/ 1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08" name="Freeform 169"/>
            <p:cNvSpPr>
              <a:spLocks/>
            </p:cNvSpPr>
            <p:nvPr/>
          </p:nvSpPr>
          <p:spPr bwMode="auto">
            <a:xfrm>
              <a:off x="3032" y="2195"/>
              <a:ext cx="57" cy="56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6 h 64"/>
                <a:gd name="T6" fmla="*/ 4 w 64"/>
                <a:gd name="T7" fmla="*/ 11 h 64"/>
                <a:gd name="T8" fmla="*/ 9 w 64"/>
                <a:gd name="T9" fmla="*/ 16 h 64"/>
                <a:gd name="T10" fmla="*/ 14 w 64"/>
                <a:gd name="T11" fmla="*/ 22 h 64"/>
                <a:gd name="T12" fmla="*/ 21 w 64"/>
                <a:gd name="T13" fmla="*/ 26 h 64"/>
                <a:gd name="T14" fmla="*/ 29 w 64"/>
                <a:gd name="T15" fmla="*/ 31 h 64"/>
                <a:gd name="T16" fmla="*/ 36 w 64"/>
                <a:gd name="T17" fmla="*/ 33 h 64"/>
                <a:gd name="T18" fmla="*/ 33 w 64"/>
                <a:gd name="T19" fmla="*/ 30 h 64"/>
                <a:gd name="T20" fmla="*/ 29 w 64"/>
                <a:gd name="T21" fmla="*/ 26 h 64"/>
                <a:gd name="T22" fmla="*/ 25 w 64"/>
                <a:gd name="T23" fmla="*/ 20 h 64"/>
                <a:gd name="T24" fmla="*/ 19 w 64"/>
                <a:gd name="T25" fmla="*/ 14 h 64"/>
                <a:gd name="T26" fmla="*/ 14 w 64"/>
                <a:gd name="T27" fmla="*/ 9 h 64"/>
                <a:gd name="T28" fmla="*/ 9 w 64"/>
                <a:gd name="T29" fmla="*/ 4 h 64"/>
                <a:gd name="T30" fmla="*/ 4 w 64"/>
                <a:gd name="T31" fmla="*/ 1 h 64"/>
                <a:gd name="T32" fmla="*/ 2 w 64"/>
                <a:gd name="T33" fmla="*/ 0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09" name="Freeform 170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3 h 51"/>
                <a:gd name="T4" fmla="*/ 1 w 52"/>
                <a:gd name="T5" fmla="*/ 3 h 51"/>
                <a:gd name="T6" fmla="*/ 3 w 52"/>
                <a:gd name="T7" fmla="*/ 7 h 51"/>
                <a:gd name="T8" fmla="*/ 6 w 52"/>
                <a:gd name="T9" fmla="*/ 10 h 51"/>
                <a:gd name="T10" fmla="*/ 9 w 52"/>
                <a:gd name="T11" fmla="*/ 13 h 51"/>
                <a:gd name="T12" fmla="*/ 13 w 52"/>
                <a:gd name="T13" fmla="*/ 17 h 51"/>
                <a:gd name="T14" fmla="*/ 19 w 52"/>
                <a:gd name="T15" fmla="*/ 20 h 51"/>
                <a:gd name="T16" fmla="*/ 25 w 52"/>
                <a:gd name="T17" fmla="*/ 21 h 51"/>
                <a:gd name="T18" fmla="*/ 22 w 52"/>
                <a:gd name="T19" fmla="*/ 19 h 51"/>
                <a:gd name="T20" fmla="*/ 19 w 52"/>
                <a:gd name="T21" fmla="*/ 16 h 51"/>
                <a:gd name="T22" fmla="*/ 15 w 52"/>
                <a:gd name="T23" fmla="*/ 12 h 51"/>
                <a:gd name="T24" fmla="*/ 12 w 52"/>
                <a:gd name="T25" fmla="*/ 8 h 51"/>
                <a:gd name="T26" fmla="*/ 9 w 52"/>
                <a:gd name="T27" fmla="*/ 5 h 51"/>
                <a:gd name="T28" fmla="*/ 6 w 52"/>
                <a:gd name="T29" fmla="*/ 3 h 51"/>
                <a:gd name="T30" fmla="*/ 3 w 52"/>
                <a:gd name="T31" fmla="*/ 1 h 51"/>
                <a:gd name="T32" fmla="*/ 3 w 52"/>
                <a:gd name="T33" fmla="*/ 0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10" name="Freeform 171"/>
            <p:cNvSpPr>
              <a:spLocks/>
            </p:cNvSpPr>
            <p:nvPr/>
          </p:nvSpPr>
          <p:spPr bwMode="auto">
            <a:xfrm>
              <a:off x="3136" y="2185"/>
              <a:ext cx="47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7 h 69"/>
                <a:gd name="T6" fmla="*/ 3 w 56"/>
                <a:gd name="T7" fmla="*/ 12 h 69"/>
                <a:gd name="T8" fmla="*/ 7 w 56"/>
                <a:gd name="T9" fmla="*/ 19 h 69"/>
                <a:gd name="T10" fmla="*/ 10 w 56"/>
                <a:gd name="T11" fmla="*/ 26 h 69"/>
                <a:gd name="T12" fmla="*/ 14 w 56"/>
                <a:gd name="T13" fmla="*/ 32 h 69"/>
                <a:gd name="T14" fmla="*/ 19 w 56"/>
                <a:gd name="T15" fmla="*/ 35 h 69"/>
                <a:gd name="T16" fmla="*/ 24 w 56"/>
                <a:gd name="T17" fmla="*/ 37 h 69"/>
                <a:gd name="T18" fmla="*/ 21 w 56"/>
                <a:gd name="T19" fmla="*/ 34 h 69"/>
                <a:gd name="T20" fmla="*/ 19 w 56"/>
                <a:gd name="T21" fmla="*/ 29 h 69"/>
                <a:gd name="T22" fmla="*/ 16 w 56"/>
                <a:gd name="T23" fmla="*/ 21 h 69"/>
                <a:gd name="T24" fmla="*/ 13 w 56"/>
                <a:gd name="T25" fmla="*/ 15 h 69"/>
                <a:gd name="T26" fmla="*/ 9 w 56"/>
                <a:gd name="T27" fmla="*/ 9 h 69"/>
                <a:gd name="T28" fmla="*/ 7 w 56"/>
                <a:gd name="T29" fmla="*/ 4 h 69"/>
                <a:gd name="T30" fmla="*/ 3 w 56"/>
                <a:gd name="T31" fmla="*/ 0 h 69"/>
                <a:gd name="T32" fmla="*/ 1 w 56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11" name="Freeform 172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3 h 59"/>
                <a:gd name="T4" fmla="*/ 1 w 40"/>
                <a:gd name="T5" fmla="*/ 5 h 59"/>
                <a:gd name="T6" fmla="*/ 4 w 40"/>
                <a:gd name="T7" fmla="*/ 10 h 59"/>
                <a:gd name="T8" fmla="*/ 6 w 40"/>
                <a:gd name="T9" fmla="*/ 15 h 59"/>
                <a:gd name="T10" fmla="*/ 10 w 40"/>
                <a:gd name="T11" fmla="*/ 20 h 59"/>
                <a:gd name="T12" fmla="*/ 14 w 40"/>
                <a:gd name="T13" fmla="*/ 24 h 59"/>
                <a:gd name="T14" fmla="*/ 17 w 40"/>
                <a:gd name="T15" fmla="*/ 27 h 59"/>
                <a:gd name="T16" fmla="*/ 21 w 40"/>
                <a:gd name="T17" fmla="*/ 29 h 59"/>
                <a:gd name="T18" fmla="*/ 19 w 40"/>
                <a:gd name="T19" fmla="*/ 26 h 59"/>
                <a:gd name="T20" fmla="*/ 17 w 40"/>
                <a:gd name="T21" fmla="*/ 22 h 59"/>
                <a:gd name="T22" fmla="*/ 15 w 40"/>
                <a:gd name="T23" fmla="*/ 17 h 59"/>
                <a:gd name="T24" fmla="*/ 12 w 40"/>
                <a:gd name="T25" fmla="*/ 12 h 59"/>
                <a:gd name="T26" fmla="*/ 9 w 40"/>
                <a:gd name="T27" fmla="*/ 8 h 59"/>
                <a:gd name="T28" fmla="*/ 6 w 40"/>
                <a:gd name="T29" fmla="*/ 3 h 59"/>
                <a:gd name="T30" fmla="*/ 4 w 40"/>
                <a:gd name="T31" fmla="*/ 2 h 59"/>
                <a:gd name="T32" fmla="*/ 2 w 40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12" name="Freeform 173"/>
            <p:cNvSpPr>
              <a:spLocks/>
            </p:cNvSpPr>
            <p:nvPr/>
          </p:nvSpPr>
          <p:spPr bwMode="auto">
            <a:xfrm>
              <a:off x="2952" y="2241"/>
              <a:ext cx="52" cy="8"/>
            </a:xfrm>
            <a:custGeom>
              <a:avLst/>
              <a:gdLst>
                <a:gd name="T0" fmla="*/ 27 w 61"/>
                <a:gd name="T1" fmla="*/ 4 h 9"/>
                <a:gd name="T2" fmla="*/ 26 w 61"/>
                <a:gd name="T3" fmla="*/ 4 h 9"/>
                <a:gd name="T4" fmla="*/ 22 w 61"/>
                <a:gd name="T5" fmla="*/ 4 h 9"/>
                <a:gd name="T6" fmla="*/ 17 w 61"/>
                <a:gd name="T7" fmla="*/ 4 h 9"/>
                <a:gd name="T8" fmla="*/ 12 w 61"/>
                <a:gd name="T9" fmla="*/ 4 h 9"/>
                <a:gd name="T10" fmla="*/ 8 w 61"/>
                <a:gd name="T11" fmla="*/ 4 h 9"/>
                <a:gd name="T12" fmla="*/ 3 w 61"/>
                <a:gd name="T13" fmla="*/ 4 h 9"/>
                <a:gd name="T14" fmla="*/ 2 w 61"/>
                <a:gd name="T15" fmla="*/ 4 h 9"/>
                <a:gd name="T16" fmla="*/ 0 w 61"/>
                <a:gd name="T17" fmla="*/ 4 h 9"/>
                <a:gd name="T18" fmla="*/ 2 w 61"/>
                <a:gd name="T19" fmla="*/ 2 h 9"/>
                <a:gd name="T20" fmla="*/ 4 w 61"/>
                <a:gd name="T21" fmla="*/ 1 h 9"/>
                <a:gd name="T22" fmla="*/ 8 w 61"/>
                <a:gd name="T23" fmla="*/ 0 h 9"/>
                <a:gd name="T24" fmla="*/ 12 w 61"/>
                <a:gd name="T25" fmla="*/ 0 h 9"/>
                <a:gd name="T26" fmla="*/ 17 w 61"/>
                <a:gd name="T27" fmla="*/ 1 h 9"/>
                <a:gd name="T28" fmla="*/ 20 w 61"/>
                <a:gd name="T29" fmla="*/ 2 h 9"/>
                <a:gd name="T30" fmla="*/ 25 w 61"/>
                <a:gd name="T31" fmla="*/ 3 h 9"/>
                <a:gd name="T32" fmla="*/ 27 w 61"/>
                <a:gd name="T33" fmla="*/ 4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13" name="Freeform 174"/>
            <p:cNvSpPr>
              <a:spLocks/>
            </p:cNvSpPr>
            <p:nvPr/>
          </p:nvSpPr>
          <p:spPr bwMode="auto">
            <a:xfrm>
              <a:off x="2990" y="2251"/>
              <a:ext cx="74" cy="58"/>
            </a:xfrm>
            <a:custGeom>
              <a:avLst/>
              <a:gdLst>
                <a:gd name="T0" fmla="*/ 44 w 84"/>
                <a:gd name="T1" fmla="*/ 0 h 66"/>
                <a:gd name="T2" fmla="*/ 40 w 84"/>
                <a:gd name="T3" fmla="*/ 4 h 66"/>
                <a:gd name="T4" fmla="*/ 33 w 84"/>
                <a:gd name="T5" fmla="*/ 7 h 66"/>
                <a:gd name="T6" fmla="*/ 25 w 84"/>
                <a:gd name="T7" fmla="*/ 11 h 66"/>
                <a:gd name="T8" fmla="*/ 16 w 84"/>
                <a:gd name="T9" fmla="*/ 16 h 66"/>
                <a:gd name="T10" fmla="*/ 9 w 84"/>
                <a:gd name="T11" fmla="*/ 22 h 66"/>
                <a:gd name="T12" fmla="*/ 4 w 84"/>
                <a:gd name="T13" fmla="*/ 27 h 66"/>
                <a:gd name="T14" fmla="*/ 0 w 84"/>
                <a:gd name="T15" fmla="*/ 32 h 66"/>
                <a:gd name="T16" fmla="*/ 1 w 84"/>
                <a:gd name="T17" fmla="*/ 35 h 66"/>
                <a:gd name="T18" fmla="*/ 4 w 84"/>
                <a:gd name="T19" fmla="*/ 35 h 66"/>
                <a:gd name="T20" fmla="*/ 9 w 84"/>
                <a:gd name="T21" fmla="*/ 32 h 66"/>
                <a:gd name="T22" fmla="*/ 15 w 84"/>
                <a:gd name="T23" fmla="*/ 27 h 66"/>
                <a:gd name="T24" fmla="*/ 22 w 84"/>
                <a:gd name="T25" fmla="*/ 20 h 66"/>
                <a:gd name="T26" fmla="*/ 28 w 84"/>
                <a:gd name="T27" fmla="*/ 14 h 66"/>
                <a:gd name="T28" fmla="*/ 34 w 84"/>
                <a:gd name="T29" fmla="*/ 8 h 66"/>
                <a:gd name="T30" fmla="*/ 41 w 84"/>
                <a:gd name="T31" fmla="*/ 4 h 66"/>
                <a:gd name="T32" fmla="*/ 44 w 84"/>
                <a:gd name="T33" fmla="*/ 0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14" name="Freeform 175"/>
            <p:cNvSpPr>
              <a:spLocks/>
            </p:cNvSpPr>
            <p:nvPr/>
          </p:nvSpPr>
          <p:spPr bwMode="auto">
            <a:xfrm>
              <a:off x="3024" y="2249"/>
              <a:ext cx="66" cy="62"/>
            </a:xfrm>
            <a:custGeom>
              <a:avLst/>
              <a:gdLst>
                <a:gd name="T0" fmla="*/ 37 w 76"/>
                <a:gd name="T1" fmla="*/ 0 h 70"/>
                <a:gd name="T2" fmla="*/ 32 w 76"/>
                <a:gd name="T3" fmla="*/ 4 h 70"/>
                <a:gd name="T4" fmla="*/ 27 w 76"/>
                <a:gd name="T5" fmla="*/ 9 h 70"/>
                <a:gd name="T6" fmla="*/ 20 w 76"/>
                <a:gd name="T7" fmla="*/ 13 h 70"/>
                <a:gd name="T8" fmla="*/ 13 w 76"/>
                <a:gd name="T9" fmla="*/ 21 h 70"/>
                <a:gd name="T10" fmla="*/ 7 w 76"/>
                <a:gd name="T11" fmla="*/ 27 h 70"/>
                <a:gd name="T12" fmla="*/ 3 w 76"/>
                <a:gd name="T13" fmla="*/ 32 h 70"/>
                <a:gd name="T14" fmla="*/ 0 w 76"/>
                <a:gd name="T15" fmla="*/ 36 h 70"/>
                <a:gd name="T16" fmla="*/ 2 w 76"/>
                <a:gd name="T17" fmla="*/ 38 h 70"/>
                <a:gd name="T18" fmla="*/ 4 w 76"/>
                <a:gd name="T19" fmla="*/ 37 h 70"/>
                <a:gd name="T20" fmla="*/ 9 w 76"/>
                <a:gd name="T21" fmla="*/ 34 h 70"/>
                <a:gd name="T22" fmla="*/ 15 w 76"/>
                <a:gd name="T23" fmla="*/ 27 h 70"/>
                <a:gd name="T24" fmla="*/ 20 w 76"/>
                <a:gd name="T25" fmla="*/ 21 h 70"/>
                <a:gd name="T26" fmla="*/ 25 w 76"/>
                <a:gd name="T27" fmla="*/ 13 h 70"/>
                <a:gd name="T28" fmla="*/ 30 w 76"/>
                <a:gd name="T29" fmla="*/ 8 h 70"/>
                <a:gd name="T30" fmla="*/ 35 w 76"/>
                <a:gd name="T31" fmla="*/ 4 h 70"/>
                <a:gd name="T32" fmla="*/ 37 w 76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15" name="Freeform 176"/>
            <p:cNvSpPr>
              <a:spLocks/>
            </p:cNvSpPr>
            <p:nvPr/>
          </p:nvSpPr>
          <p:spPr bwMode="auto">
            <a:xfrm>
              <a:off x="3059" y="2248"/>
              <a:ext cx="59" cy="66"/>
            </a:xfrm>
            <a:custGeom>
              <a:avLst/>
              <a:gdLst>
                <a:gd name="T0" fmla="*/ 33 w 68"/>
                <a:gd name="T1" fmla="*/ 0 h 75"/>
                <a:gd name="T2" fmla="*/ 28 w 68"/>
                <a:gd name="T3" fmla="*/ 4 h 75"/>
                <a:gd name="T4" fmla="*/ 23 w 68"/>
                <a:gd name="T5" fmla="*/ 9 h 75"/>
                <a:gd name="T6" fmla="*/ 16 w 68"/>
                <a:gd name="T7" fmla="*/ 15 h 75"/>
                <a:gd name="T8" fmla="*/ 10 w 68"/>
                <a:gd name="T9" fmla="*/ 22 h 75"/>
                <a:gd name="T10" fmla="*/ 5 w 68"/>
                <a:gd name="T11" fmla="*/ 29 h 75"/>
                <a:gd name="T12" fmla="*/ 3 w 68"/>
                <a:gd name="T13" fmla="*/ 33 h 75"/>
                <a:gd name="T14" fmla="*/ 0 w 68"/>
                <a:gd name="T15" fmla="*/ 37 h 75"/>
                <a:gd name="T16" fmla="*/ 2 w 68"/>
                <a:gd name="T17" fmla="*/ 40 h 75"/>
                <a:gd name="T18" fmla="*/ 3 w 68"/>
                <a:gd name="T19" fmla="*/ 37 h 75"/>
                <a:gd name="T20" fmla="*/ 8 w 68"/>
                <a:gd name="T21" fmla="*/ 34 h 75"/>
                <a:gd name="T22" fmla="*/ 12 w 68"/>
                <a:gd name="T23" fmla="*/ 29 h 75"/>
                <a:gd name="T24" fmla="*/ 17 w 68"/>
                <a:gd name="T25" fmla="*/ 22 h 75"/>
                <a:gd name="T26" fmla="*/ 22 w 68"/>
                <a:gd name="T27" fmla="*/ 14 h 75"/>
                <a:gd name="T28" fmla="*/ 26 w 68"/>
                <a:gd name="T29" fmla="*/ 8 h 75"/>
                <a:gd name="T30" fmla="*/ 30 w 68"/>
                <a:gd name="T31" fmla="*/ 4 h 75"/>
                <a:gd name="T32" fmla="*/ 33 w 68"/>
                <a:gd name="T33" fmla="*/ 0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16" name="Freeform 177"/>
            <p:cNvSpPr>
              <a:spLocks/>
            </p:cNvSpPr>
            <p:nvPr/>
          </p:nvSpPr>
          <p:spPr bwMode="auto">
            <a:xfrm>
              <a:off x="3103" y="2242"/>
              <a:ext cx="45" cy="64"/>
            </a:xfrm>
            <a:custGeom>
              <a:avLst/>
              <a:gdLst>
                <a:gd name="T0" fmla="*/ 25 w 52"/>
                <a:gd name="T1" fmla="*/ 0 h 70"/>
                <a:gd name="T2" fmla="*/ 22 w 52"/>
                <a:gd name="T3" fmla="*/ 5 h 70"/>
                <a:gd name="T4" fmla="*/ 17 w 52"/>
                <a:gd name="T5" fmla="*/ 11 h 70"/>
                <a:gd name="T6" fmla="*/ 12 w 52"/>
                <a:gd name="T7" fmla="*/ 18 h 70"/>
                <a:gd name="T8" fmla="*/ 8 w 52"/>
                <a:gd name="T9" fmla="*/ 25 h 70"/>
                <a:gd name="T10" fmla="*/ 3 w 52"/>
                <a:gd name="T11" fmla="*/ 33 h 70"/>
                <a:gd name="T12" fmla="*/ 2 w 52"/>
                <a:gd name="T13" fmla="*/ 39 h 70"/>
                <a:gd name="T14" fmla="*/ 0 w 52"/>
                <a:gd name="T15" fmla="*/ 44 h 70"/>
                <a:gd name="T16" fmla="*/ 3 w 52"/>
                <a:gd name="T17" fmla="*/ 45 h 70"/>
                <a:gd name="T18" fmla="*/ 6 w 52"/>
                <a:gd name="T19" fmla="*/ 44 h 70"/>
                <a:gd name="T20" fmla="*/ 9 w 52"/>
                <a:gd name="T21" fmla="*/ 39 h 70"/>
                <a:gd name="T22" fmla="*/ 13 w 52"/>
                <a:gd name="T23" fmla="*/ 34 h 70"/>
                <a:gd name="T24" fmla="*/ 16 w 52"/>
                <a:gd name="T25" fmla="*/ 26 h 70"/>
                <a:gd name="T26" fmla="*/ 18 w 52"/>
                <a:gd name="T27" fmla="*/ 18 h 70"/>
                <a:gd name="T28" fmla="*/ 20 w 52"/>
                <a:gd name="T29" fmla="*/ 11 h 70"/>
                <a:gd name="T30" fmla="*/ 23 w 52"/>
                <a:gd name="T31" fmla="*/ 5 h 70"/>
                <a:gd name="T32" fmla="*/ 25 w 52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17" name="Freeform 178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24 w 47"/>
                <a:gd name="T1" fmla="*/ 0 h 69"/>
                <a:gd name="T2" fmla="*/ 21 w 47"/>
                <a:gd name="T3" fmla="*/ 4 h 69"/>
                <a:gd name="T4" fmla="*/ 16 w 47"/>
                <a:gd name="T5" fmla="*/ 9 h 69"/>
                <a:gd name="T6" fmla="*/ 11 w 47"/>
                <a:gd name="T7" fmla="*/ 16 h 69"/>
                <a:gd name="T8" fmla="*/ 7 w 47"/>
                <a:gd name="T9" fmla="*/ 22 h 69"/>
                <a:gd name="T10" fmla="*/ 3 w 47"/>
                <a:gd name="T11" fmla="*/ 28 h 69"/>
                <a:gd name="T12" fmla="*/ 1 w 47"/>
                <a:gd name="T13" fmla="*/ 33 h 69"/>
                <a:gd name="T14" fmla="*/ 0 w 47"/>
                <a:gd name="T15" fmla="*/ 37 h 69"/>
                <a:gd name="T16" fmla="*/ 3 w 47"/>
                <a:gd name="T17" fmla="*/ 37 h 69"/>
                <a:gd name="T18" fmla="*/ 6 w 47"/>
                <a:gd name="T19" fmla="*/ 35 h 69"/>
                <a:gd name="T20" fmla="*/ 9 w 47"/>
                <a:gd name="T21" fmla="*/ 31 h 69"/>
                <a:gd name="T22" fmla="*/ 13 w 47"/>
                <a:gd name="T23" fmla="*/ 27 h 69"/>
                <a:gd name="T24" fmla="*/ 16 w 47"/>
                <a:gd name="T25" fmla="*/ 19 h 69"/>
                <a:gd name="T26" fmla="*/ 18 w 47"/>
                <a:gd name="T27" fmla="*/ 13 h 69"/>
                <a:gd name="T28" fmla="*/ 21 w 47"/>
                <a:gd name="T29" fmla="*/ 8 h 69"/>
                <a:gd name="T30" fmla="*/ 22 w 47"/>
                <a:gd name="T31" fmla="*/ 4 h 69"/>
                <a:gd name="T32" fmla="*/ 24 w 47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18" name="Freeform 179"/>
            <p:cNvSpPr>
              <a:spLocks/>
            </p:cNvSpPr>
            <p:nvPr/>
          </p:nvSpPr>
          <p:spPr bwMode="auto">
            <a:xfrm>
              <a:off x="3190" y="2234"/>
              <a:ext cx="21" cy="52"/>
            </a:xfrm>
            <a:custGeom>
              <a:avLst/>
              <a:gdLst>
                <a:gd name="T0" fmla="*/ 9 w 26"/>
                <a:gd name="T1" fmla="*/ 0 h 59"/>
                <a:gd name="T2" fmla="*/ 7 w 26"/>
                <a:gd name="T3" fmla="*/ 4 h 59"/>
                <a:gd name="T4" fmla="*/ 5 w 26"/>
                <a:gd name="T5" fmla="*/ 9 h 59"/>
                <a:gd name="T6" fmla="*/ 3 w 26"/>
                <a:gd name="T7" fmla="*/ 14 h 59"/>
                <a:gd name="T8" fmla="*/ 2 w 26"/>
                <a:gd name="T9" fmla="*/ 19 h 59"/>
                <a:gd name="T10" fmla="*/ 2 w 26"/>
                <a:gd name="T11" fmla="*/ 25 h 59"/>
                <a:gd name="T12" fmla="*/ 0 w 26"/>
                <a:gd name="T13" fmla="*/ 28 h 59"/>
                <a:gd name="T14" fmla="*/ 2 w 26"/>
                <a:gd name="T15" fmla="*/ 31 h 59"/>
                <a:gd name="T16" fmla="*/ 3 w 26"/>
                <a:gd name="T17" fmla="*/ 32 h 59"/>
                <a:gd name="T18" fmla="*/ 6 w 26"/>
                <a:gd name="T19" fmla="*/ 27 h 59"/>
                <a:gd name="T20" fmla="*/ 7 w 26"/>
                <a:gd name="T21" fmla="*/ 18 h 59"/>
                <a:gd name="T22" fmla="*/ 8 w 26"/>
                <a:gd name="T23" fmla="*/ 7 h 59"/>
                <a:gd name="T24" fmla="*/ 9 w 26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19" name="Freeform 180"/>
            <p:cNvSpPr>
              <a:spLocks/>
            </p:cNvSpPr>
            <p:nvPr/>
          </p:nvSpPr>
          <p:spPr bwMode="auto">
            <a:xfrm>
              <a:off x="3225" y="2228"/>
              <a:ext cx="11" cy="46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7 h 51"/>
                <a:gd name="T4" fmla="*/ 1 w 11"/>
                <a:gd name="T5" fmla="*/ 19 h 51"/>
                <a:gd name="T6" fmla="*/ 0 w 11"/>
                <a:gd name="T7" fmla="*/ 27 h 51"/>
                <a:gd name="T8" fmla="*/ 6 w 11"/>
                <a:gd name="T9" fmla="*/ 30 h 51"/>
                <a:gd name="T10" fmla="*/ 11 w 11"/>
                <a:gd name="T11" fmla="*/ 27 h 51"/>
                <a:gd name="T12" fmla="*/ 11 w 11"/>
                <a:gd name="T13" fmla="*/ 19 h 51"/>
                <a:gd name="T14" fmla="*/ 10 w 11"/>
                <a:gd name="T15" fmla="*/ 10 h 51"/>
                <a:gd name="T16" fmla="*/ 11 w 11"/>
                <a:gd name="T17" fmla="*/ 0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20" name="Freeform 181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6 h 50"/>
                <a:gd name="T4" fmla="*/ 0 w 15"/>
                <a:gd name="T5" fmla="*/ 15 h 50"/>
                <a:gd name="T6" fmla="*/ 2 w 15"/>
                <a:gd name="T7" fmla="*/ 23 h 50"/>
                <a:gd name="T8" fmla="*/ 7 w 15"/>
                <a:gd name="T9" fmla="*/ 26 h 50"/>
                <a:gd name="T10" fmla="*/ 10 w 15"/>
                <a:gd name="T11" fmla="*/ 24 h 50"/>
                <a:gd name="T12" fmla="*/ 8 w 15"/>
                <a:gd name="T13" fmla="*/ 18 h 50"/>
                <a:gd name="T14" fmla="*/ 7 w 15"/>
                <a:gd name="T15" fmla="*/ 9 h 50"/>
                <a:gd name="T16" fmla="*/ 7 w 15"/>
                <a:gd name="T17" fmla="*/ 0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21" name="Freeform 182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8 w 16"/>
                <a:gd name="T1" fmla="*/ 0 h 49"/>
                <a:gd name="T2" fmla="*/ 4 w 16"/>
                <a:gd name="T3" fmla="*/ 4 h 49"/>
                <a:gd name="T4" fmla="*/ 1 w 16"/>
                <a:gd name="T5" fmla="*/ 12 h 49"/>
                <a:gd name="T6" fmla="*/ 0 w 16"/>
                <a:gd name="T7" fmla="*/ 22 h 49"/>
                <a:gd name="T8" fmla="*/ 4 w 16"/>
                <a:gd name="T9" fmla="*/ 29 h 49"/>
                <a:gd name="T10" fmla="*/ 8 w 16"/>
                <a:gd name="T11" fmla="*/ 27 h 49"/>
                <a:gd name="T12" fmla="*/ 9 w 16"/>
                <a:gd name="T13" fmla="*/ 19 h 49"/>
                <a:gd name="T14" fmla="*/ 8 w 16"/>
                <a:gd name="T15" fmla="*/ 8 h 49"/>
                <a:gd name="T16" fmla="*/ 8 w 16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22" name="Freeform 183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4 w 15"/>
                <a:gd name="T1" fmla="*/ 0 h 54"/>
                <a:gd name="T2" fmla="*/ 2 w 15"/>
                <a:gd name="T3" fmla="*/ 6 h 54"/>
                <a:gd name="T4" fmla="*/ 2 w 15"/>
                <a:gd name="T5" fmla="*/ 14 h 54"/>
                <a:gd name="T6" fmla="*/ 0 w 15"/>
                <a:gd name="T7" fmla="*/ 21 h 54"/>
                <a:gd name="T8" fmla="*/ 2 w 15"/>
                <a:gd name="T9" fmla="*/ 27 h 54"/>
                <a:gd name="T10" fmla="*/ 4 w 15"/>
                <a:gd name="T11" fmla="*/ 25 h 54"/>
                <a:gd name="T12" fmla="*/ 5 w 15"/>
                <a:gd name="T13" fmla="*/ 17 h 54"/>
                <a:gd name="T14" fmla="*/ 5 w 15"/>
                <a:gd name="T15" fmla="*/ 7 h 54"/>
                <a:gd name="T16" fmla="*/ 4 w 15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23" name="Freeform 184"/>
            <p:cNvSpPr>
              <a:spLocks/>
            </p:cNvSpPr>
            <p:nvPr/>
          </p:nvSpPr>
          <p:spPr bwMode="auto">
            <a:xfrm>
              <a:off x="2962" y="2249"/>
              <a:ext cx="74" cy="48"/>
            </a:xfrm>
            <a:custGeom>
              <a:avLst/>
              <a:gdLst>
                <a:gd name="T0" fmla="*/ 3 w 85"/>
                <a:gd name="T1" fmla="*/ 30 h 54"/>
                <a:gd name="T2" fmla="*/ 3 w 85"/>
                <a:gd name="T3" fmla="*/ 28 h 54"/>
                <a:gd name="T4" fmla="*/ 8 w 85"/>
                <a:gd name="T5" fmla="*/ 25 h 54"/>
                <a:gd name="T6" fmla="*/ 12 w 85"/>
                <a:gd name="T7" fmla="*/ 21 h 54"/>
                <a:gd name="T8" fmla="*/ 18 w 85"/>
                <a:gd name="T9" fmla="*/ 16 h 54"/>
                <a:gd name="T10" fmla="*/ 25 w 85"/>
                <a:gd name="T11" fmla="*/ 10 h 54"/>
                <a:gd name="T12" fmla="*/ 31 w 85"/>
                <a:gd name="T13" fmla="*/ 4 h 54"/>
                <a:gd name="T14" fmla="*/ 38 w 85"/>
                <a:gd name="T15" fmla="*/ 3 h 54"/>
                <a:gd name="T16" fmla="*/ 43 w 85"/>
                <a:gd name="T17" fmla="*/ 0 h 54"/>
                <a:gd name="T18" fmla="*/ 37 w 85"/>
                <a:gd name="T19" fmla="*/ 3 h 54"/>
                <a:gd name="T20" fmla="*/ 29 w 85"/>
                <a:gd name="T21" fmla="*/ 4 h 54"/>
                <a:gd name="T22" fmla="*/ 21 w 85"/>
                <a:gd name="T23" fmla="*/ 10 h 54"/>
                <a:gd name="T24" fmla="*/ 13 w 85"/>
                <a:gd name="T25" fmla="*/ 14 h 54"/>
                <a:gd name="T26" fmla="*/ 7 w 85"/>
                <a:gd name="T27" fmla="*/ 19 h 54"/>
                <a:gd name="T28" fmla="*/ 3 w 85"/>
                <a:gd name="T29" fmla="*/ 23 h 54"/>
                <a:gd name="T30" fmla="*/ 0 w 85"/>
                <a:gd name="T31" fmla="*/ 28 h 54"/>
                <a:gd name="T32" fmla="*/ 3 w 85"/>
                <a:gd name="T33" fmla="*/ 3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24" name="Freeform 185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28 w 63"/>
                <a:gd name="T1" fmla="*/ 0 h 35"/>
                <a:gd name="T2" fmla="*/ 25 w 63"/>
                <a:gd name="T3" fmla="*/ 3 h 35"/>
                <a:gd name="T4" fmla="*/ 21 w 63"/>
                <a:gd name="T5" fmla="*/ 3 h 35"/>
                <a:gd name="T6" fmla="*/ 15 w 63"/>
                <a:gd name="T7" fmla="*/ 7 h 35"/>
                <a:gd name="T8" fmla="*/ 10 w 63"/>
                <a:gd name="T9" fmla="*/ 9 h 35"/>
                <a:gd name="T10" fmla="*/ 6 w 63"/>
                <a:gd name="T11" fmla="*/ 11 h 35"/>
                <a:gd name="T12" fmla="*/ 3 w 63"/>
                <a:gd name="T13" fmla="*/ 13 h 35"/>
                <a:gd name="T14" fmla="*/ 0 w 63"/>
                <a:gd name="T15" fmla="*/ 15 h 35"/>
                <a:gd name="T16" fmla="*/ 2 w 63"/>
                <a:gd name="T17" fmla="*/ 16 h 35"/>
                <a:gd name="T18" fmla="*/ 3 w 63"/>
                <a:gd name="T19" fmla="*/ 16 h 35"/>
                <a:gd name="T20" fmla="*/ 6 w 63"/>
                <a:gd name="T21" fmla="*/ 15 h 35"/>
                <a:gd name="T22" fmla="*/ 10 w 63"/>
                <a:gd name="T23" fmla="*/ 13 h 35"/>
                <a:gd name="T24" fmla="*/ 15 w 63"/>
                <a:gd name="T25" fmla="*/ 9 h 35"/>
                <a:gd name="T26" fmla="*/ 20 w 63"/>
                <a:gd name="T27" fmla="*/ 7 h 35"/>
                <a:gd name="T28" fmla="*/ 23 w 63"/>
                <a:gd name="T29" fmla="*/ 3 h 35"/>
                <a:gd name="T30" fmla="*/ 27 w 63"/>
                <a:gd name="T31" fmla="*/ 3 h 35"/>
                <a:gd name="T32" fmla="*/ 28 w 63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25" name="Freeform 186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173 w 331"/>
                <a:gd name="T1" fmla="*/ 43 h 91"/>
                <a:gd name="T2" fmla="*/ 174 w 331"/>
                <a:gd name="T3" fmla="*/ 45 h 91"/>
                <a:gd name="T4" fmla="*/ 173 w 331"/>
                <a:gd name="T5" fmla="*/ 47 h 91"/>
                <a:gd name="T6" fmla="*/ 172 w 331"/>
                <a:gd name="T7" fmla="*/ 48 h 91"/>
                <a:gd name="T8" fmla="*/ 172 w 331"/>
                <a:gd name="T9" fmla="*/ 51 h 91"/>
                <a:gd name="T10" fmla="*/ 163 w 331"/>
                <a:gd name="T11" fmla="*/ 40 h 91"/>
                <a:gd name="T12" fmla="*/ 151 w 331"/>
                <a:gd name="T13" fmla="*/ 32 h 91"/>
                <a:gd name="T14" fmla="*/ 141 w 331"/>
                <a:gd name="T15" fmla="*/ 23 h 91"/>
                <a:gd name="T16" fmla="*/ 128 w 331"/>
                <a:gd name="T17" fmla="*/ 18 h 91"/>
                <a:gd name="T18" fmla="*/ 116 w 331"/>
                <a:gd name="T19" fmla="*/ 13 h 91"/>
                <a:gd name="T20" fmla="*/ 105 w 331"/>
                <a:gd name="T21" fmla="*/ 10 h 91"/>
                <a:gd name="T22" fmla="*/ 92 w 331"/>
                <a:gd name="T23" fmla="*/ 8 h 91"/>
                <a:gd name="T24" fmla="*/ 81 w 331"/>
                <a:gd name="T25" fmla="*/ 6 h 91"/>
                <a:gd name="T26" fmla="*/ 69 w 331"/>
                <a:gd name="T27" fmla="*/ 5 h 91"/>
                <a:gd name="T28" fmla="*/ 58 w 331"/>
                <a:gd name="T29" fmla="*/ 5 h 91"/>
                <a:gd name="T30" fmla="*/ 47 w 331"/>
                <a:gd name="T31" fmla="*/ 6 h 91"/>
                <a:gd name="T32" fmla="*/ 36 w 331"/>
                <a:gd name="T33" fmla="*/ 8 h 91"/>
                <a:gd name="T34" fmla="*/ 25 w 331"/>
                <a:gd name="T35" fmla="*/ 9 h 91"/>
                <a:gd name="T36" fmla="*/ 17 w 331"/>
                <a:gd name="T37" fmla="*/ 10 h 91"/>
                <a:gd name="T38" fmla="*/ 8 w 331"/>
                <a:gd name="T39" fmla="*/ 11 h 91"/>
                <a:gd name="T40" fmla="*/ 0 w 331"/>
                <a:gd name="T41" fmla="*/ 12 h 91"/>
                <a:gd name="T42" fmla="*/ 5 w 331"/>
                <a:gd name="T43" fmla="*/ 9 h 91"/>
                <a:gd name="T44" fmla="*/ 13 w 331"/>
                <a:gd name="T45" fmla="*/ 5 h 91"/>
                <a:gd name="T46" fmla="*/ 22 w 331"/>
                <a:gd name="T47" fmla="*/ 4 h 91"/>
                <a:gd name="T48" fmla="*/ 33 w 331"/>
                <a:gd name="T49" fmla="*/ 3 h 91"/>
                <a:gd name="T50" fmla="*/ 46 w 331"/>
                <a:gd name="T51" fmla="*/ 1 h 91"/>
                <a:gd name="T52" fmla="*/ 58 w 331"/>
                <a:gd name="T53" fmla="*/ 0 h 91"/>
                <a:gd name="T54" fmla="*/ 71 w 331"/>
                <a:gd name="T55" fmla="*/ 1 h 91"/>
                <a:gd name="T56" fmla="*/ 85 w 331"/>
                <a:gd name="T57" fmla="*/ 2 h 91"/>
                <a:gd name="T58" fmla="*/ 98 w 331"/>
                <a:gd name="T59" fmla="*/ 4 h 91"/>
                <a:gd name="T60" fmla="*/ 112 w 331"/>
                <a:gd name="T61" fmla="*/ 6 h 91"/>
                <a:gd name="T62" fmla="*/ 125 w 331"/>
                <a:gd name="T63" fmla="*/ 10 h 91"/>
                <a:gd name="T64" fmla="*/ 137 w 331"/>
                <a:gd name="T65" fmla="*/ 14 h 91"/>
                <a:gd name="T66" fmla="*/ 149 w 331"/>
                <a:gd name="T67" fmla="*/ 20 h 91"/>
                <a:gd name="T68" fmla="*/ 159 w 331"/>
                <a:gd name="T69" fmla="*/ 27 h 91"/>
                <a:gd name="T70" fmla="*/ 166 w 331"/>
                <a:gd name="T71" fmla="*/ 34 h 91"/>
                <a:gd name="T72" fmla="*/ 173 w 331"/>
                <a:gd name="T73" fmla="*/ 43 h 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26" name="Freeform 187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22 w 44"/>
                <a:gd name="T1" fmla="*/ 0 h 67"/>
                <a:gd name="T2" fmla="*/ 16 w 44"/>
                <a:gd name="T3" fmla="*/ 3 h 67"/>
                <a:gd name="T4" fmla="*/ 12 w 44"/>
                <a:gd name="T5" fmla="*/ 8 h 67"/>
                <a:gd name="T6" fmla="*/ 9 w 44"/>
                <a:gd name="T7" fmla="*/ 12 h 67"/>
                <a:gd name="T8" fmla="*/ 5 w 44"/>
                <a:gd name="T9" fmla="*/ 18 h 67"/>
                <a:gd name="T10" fmla="*/ 3 w 44"/>
                <a:gd name="T11" fmla="*/ 23 h 67"/>
                <a:gd name="T12" fmla="*/ 1 w 44"/>
                <a:gd name="T13" fmla="*/ 27 h 67"/>
                <a:gd name="T14" fmla="*/ 0 w 44"/>
                <a:gd name="T15" fmla="*/ 31 h 67"/>
                <a:gd name="T16" fmla="*/ 1 w 44"/>
                <a:gd name="T17" fmla="*/ 32 h 67"/>
                <a:gd name="T18" fmla="*/ 3 w 44"/>
                <a:gd name="T19" fmla="*/ 31 h 67"/>
                <a:gd name="T20" fmla="*/ 4 w 44"/>
                <a:gd name="T21" fmla="*/ 30 h 67"/>
                <a:gd name="T22" fmla="*/ 7 w 44"/>
                <a:gd name="T23" fmla="*/ 26 h 67"/>
                <a:gd name="T24" fmla="*/ 9 w 44"/>
                <a:gd name="T25" fmla="*/ 22 h 67"/>
                <a:gd name="T26" fmla="*/ 12 w 44"/>
                <a:gd name="T27" fmla="*/ 16 h 67"/>
                <a:gd name="T28" fmla="*/ 14 w 44"/>
                <a:gd name="T29" fmla="*/ 10 h 67"/>
                <a:gd name="T30" fmla="*/ 18 w 44"/>
                <a:gd name="T31" fmla="*/ 4 h 67"/>
                <a:gd name="T32" fmla="*/ 22 w 44"/>
                <a:gd name="T33" fmla="*/ 0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27" name="Freeform 188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42 h 78"/>
                <a:gd name="T2" fmla="*/ 0 w 66"/>
                <a:gd name="T3" fmla="*/ 40 h 78"/>
                <a:gd name="T4" fmla="*/ 3 w 66"/>
                <a:gd name="T5" fmla="*/ 35 h 78"/>
                <a:gd name="T6" fmla="*/ 4 w 66"/>
                <a:gd name="T7" fmla="*/ 30 h 78"/>
                <a:gd name="T8" fmla="*/ 9 w 66"/>
                <a:gd name="T9" fmla="*/ 22 h 78"/>
                <a:gd name="T10" fmla="*/ 14 w 66"/>
                <a:gd name="T11" fmla="*/ 15 h 78"/>
                <a:gd name="T12" fmla="*/ 19 w 66"/>
                <a:gd name="T13" fmla="*/ 9 h 78"/>
                <a:gd name="T14" fmla="*/ 25 w 66"/>
                <a:gd name="T15" fmla="*/ 4 h 78"/>
                <a:gd name="T16" fmla="*/ 31 w 66"/>
                <a:gd name="T17" fmla="*/ 0 h 78"/>
                <a:gd name="T18" fmla="*/ 28 w 66"/>
                <a:gd name="T19" fmla="*/ 4 h 78"/>
                <a:gd name="T20" fmla="*/ 24 w 66"/>
                <a:gd name="T21" fmla="*/ 11 h 78"/>
                <a:gd name="T22" fmla="*/ 19 w 66"/>
                <a:gd name="T23" fmla="*/ 18 h 78"/>
                <a:gd name="T24" fmla="*/ 14 w 66"/>
                <a:gd name="T25" fmla="*/ 26 h 78"/>
                <a:gd name="T26" fmla="*/ 10 w 66"/>
                <a:gd name="T27" fmla="*/ 32 h 78"/>
                <a:gd name="T28" fmla="*/ 6 w 66"/>
                <a:gd name="T29" fmla="*/ 38 h 78"/>
                <a:gd name="T30" fmla="*/ 3 w 66"/>
                <a:gd name="T31" fmla="*/ 42 h 78"/>
                <a:gd name="T32" fmla="*/ 1 w 66"/>
                <a:gd name="T33" fmla="*/ 42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28" name="Freeform 189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46 h 92"/>
                <a:gd name="T2" fmla="*/ 0 w 84"/>
                <a:gd name="T3" fmla="*/ 43 h 92"/>
                <a:gd name="T4" fmla="*/ 4 w 84"/>
                <a:gd name="T5" fmla="*/ 37 h 92"/>
                <a:gd name="T6" fmla="*/ 8 w 84"/>
                <a:gd name="T7" fmla="*/ 32 h 92"/>
                <a:gd name="T8" fmla="*/ 13 w 84"/>
                <a:gd name="T9" fmla="*/ 24 h 92"/>
                <a:gd name="T10" fmla="*/ 20 w 84"/>
                <a:gd name="T11" fmla="*/ 16 h 92"/>
                <a:gd name="T12" fmla="*/ 29 w 84"/>
                <a:gd name="T13" fmla="*/ 10 h 92"/>
                <a:gd name="T14" fmla="*/ 37 w 84"/>
                <a:gd name="T15" fmla="*/ 3 h 92"/>
                <a:gd name="T16" fmla="*/ 44 w 84"/>
                <a:gd name="T17" fmla="*/ 0 h 92"/>
                <a:gd name="T18" fmla="*/ 41 w 84"/>
                <a:gd name="T19" fmla="*/ 3 h 92"/>
                <a:gd name="T20" fmla="*/ 36 w 84"/>
                <a:gd name="T21" fmla="*/ 10 h 92"/>
                <a:gd name="T22" fmla="*/ 29 w 84"/>
                <a:gd name="T23" fmla="*/ 17 h 92"/>
                <a:gd name="T24" fmla="*/ 22 w 84"/>
                <a:gd name="T25" fmla="*/ 26 h 92"/>
                <a:gd name="T26" fmla="*/ 16 w 84"/>
                <a:gd name="T27" fmla="*/ 33 h 92"/>
                <a:gd name="T28" fmla="*/ 9 w 84"/>
                <a:gd name="T29" fmla="*/ 41 h 92"/>
                <a:gd name="T30" fmla="*/ 4 w 84"/>
                <a:gd name="T31" fmla="*/ 44 h 92"/>
                <a:gd name="T32" fmla="*/ 1 w 84"/>
                <a:gd name="T33" fmla="*/ 46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29" name="Freeform 190"/>
            <p:cNvSpPr>
              <a:spLocks/>
            </p:cNvSpPr>
            <p:nvPr/>
          </p:nvSpPr>
          <p:spPr bwMode="auto">
            <a:xfrm>
              <a:off x="3264" y="2039"/>
              <a:ext cx="68" cy="89"/>
            </a:xfrm>
            <a:custGeom>
              <a:avLst/>
              <a:gdLst>
                <a:gd name="T0" fmla="*/ 1 w 77"/>
                <a:gd name="T1" fmla="*/ 51 h 102"/>
                <a:gd name="T2" fmla="*/ 0 w 77"/>
                <a:gd name="T3" fmla="*/ 48 h 102"/>
                <a:gd name="T4" fmla="*/ 4 w 77"/>
                <a:gd name="T5" fmla="*/ 42 h 102"/>
                <a:gd name="T6" fmla="*/ 7 w 77"/>
                <a:gd name="T7" fmla="*/ 34 h 102"/>
                <a:gd name="T8" fmla="*/ 13 w 77"/>
                <a:gd name="T9" fmla="*/ 26 h 102"/>
                <a:gd name="T10" fmla="*/ 20 w 77"/>
                <a:gd name="T11" fmla="*/ 17 h 102"/>
                <a:gd name="T12" fmla="*/ 26 w 77"/>
                <a:gd name="T13" fmla="*/ 10 h 102"/>
                <a:gd name="T14" fmla="*/ 34 w 77"/>
                <a:gd name="T15" fmla="*/ 3 h 102"/>
                <a:gd name="T16" fmla="*/ 42 w 77"/>
                <a:gd name="T17" fmla="*/ 0 h 102"/>
                <a:gd name="T18" fmla="*/ 39 w 77"/>
                <a:gd name="T19" fmla="*/ 3 h 102"/>
                <a:gd name="T20" fmla="*/ 34 w 77"/>
                <a:gd name="T21" fmla="*/ 10 h 102"/>
                <a:gd name="T22" fmla="*/ 27 w 77"/>
                <a:gd name="T23" fmla="*/ 19 h 102"/>
                <a:gd name="T24" fmla="*/ 20 w 77"/>
                <a:gd name="T25" fmla="*/ 29 h 102"/>
                <a:gd name="T26" fmla="*/ 14 w 77"/>
                <a:gd name="T27" fmla="*/ 38 h 102"/>
                <a:gd name="T28" fmla="*/ 8 w 77"/>
                <a:gd name="T29" fmla="*/ 45 h 102"/>
                <a:gd name="T30" fmla="*/ 4 w 77"/>
                <a:gd name="T31" fmla="*/ 50 h 102"/>
                <a:gd name="T32" fmla="*/ 1 w 77"/>
                <a:gd name="T33" fmla="*/ 51 h 1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0" name="Freeform 191"/>
            <p:cNvSpPr>
              <a:spLocks/>
            </p:cNvSpPr>
            <p:nvPr/>
          </p:nvSpPr>
          <p:spPr bwMode="auto">
            <a:xfrm>
              <a:off x="3296" y="2049"/>
              <a:ext cx="57" cy="81"/>
            </a:xfrm>
            <a:custGeom>
              <a:avLst/>
              <a:gdLst>
                <a:gd name="T0" fmla="*/ 0 w 67"/>
                <a:gd name="T1" fmla="*/ 48 h 92"/>
                <a:gd name="T2" fmla="*/ 0 w 67"/>
                <a:gd name="T3" fmla="*/ 47 h 92"/>
                <a:gd name="T4" fmla="*/ 3 w 67"/>
                <a:gd name="T5" fmla="*/ 41 h 92"/>
                <a:gd name="T6" fmla="*/ 6 w 67"/>
                <a:gd name="T7" fmla="*/ 33 h 92"/>
                <a:gd name="T8" fmla="*/ 10 w 67"/>
                <a:gd name="T9" fmla="*/ 25 h 92"/>
                <a:gd name="T10" fmla="*/ 15 w 67"/>
                <a:gd name="T11" fmla="*/ 16 h 92"/>
                <a:gd name="T12" fmla="*/ 20 w 67"/>
                <a:gd name="T13" fmla="*/ 8 h 92"/>
                <a:gd name="T14" fmla="*/ 26 w 67"/>
                <a:gd name="T15" fmla="*/ 4 h 92"/>
                <a:gd name="T16" fmla="*/ 30 w 67"/>
                <a:gd name="T17" fmla="*/ 0 h 92"/>
                <a:gd name="T18" fmla="*/ 26 w 67"/>
                <a:gd name="T19" fmla="*/ 4 h 92"/>
                <a:gd name="T20" fmla="*/ 23 w 67"/>
                <a:gd name="T21" fmla="*/ 11 h 92"/>
                <a:gd name="T22" fmla="*/ 19 w 67"/>
                <a:gd name="T23" fmla="*/ 20 h 92"/>
                <a:gd name="T24" fmla="*/ 15 w 67"/>
                <a:gd name="T25" fmla="*/ 29 h 92"/>
                <a:gd name="T26" fmla="*/ 10 w 67"/>
                <a:gd name="T27" fmla="*/ 37 h 92"/>
                <a:gd name="T28" fmla="*/ 7 w 67"/>
                <a:gd name="T29" fmla="*/ 43 h 92"/>
                <a:gd name="T30" fmla="*/ 3 w 67"/>
                <a:gd name="T31" fmla="*/ 48 h 92"/>
                <a:gd name="T32" fmla="*/ 0 w 67"/>
                <a:gd name="T33" fmla="*/ 48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1" name="Freeform 192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36 h 77"/>
                <a:gd name="T2" fmla="*/ 0 w 56"/>
                <a:gd name="T3" fmla="*/ 33 h 77"/>
                <a:gd name="T4" fmla="*/ 1 w 56"/>
                <a:gd name="T5" fmla="*/ 29 h 77"/>
                <a:gd name="T6" fmla="*/ 5 w 56"/>
                <a:gd name="T7" fmla="*/ 24 h 77"/>
                <a:gd name="T8" fmla="*/ 9 w 56"/>
                <a:gd name="T9" fmla="*/ 18 h 77"/>
                <a:gd name="T10" fmla="*/ 14 w 56"/>
                <a:gd name="T11" fmla="*/ 13 h 77"/>
                <a:gd name="T12" fmla="*/ 20 w 56"/>
                <a:gd name="T13" fmla="*/ 7 h 77"/>
                <a:gd name="T14" fmla="*/ 27 w 56"/>
                <a:gd name="T15" fmla="*/ 3 h 77"/>
                <a:gd name="T16" fmla="*/ 35 w 56"/>
                <a:gd name="T17" fmla="*/ 0 h 77"/>
                <a:gd name="T18" fmla="*/ 32 w 56"/>
                <a:gd name="T19" fmla="*/ 4 h 77"/>
                <a:gd name="T20" fmla="*/ 27 w 56"/>
                <a:gd name="T21" fmla="*/ 9 h 77"/>
                <a:gd name="T22" fmla="*/ 22 w 56"/>
                <a:gd name="T23" fmla="*/ 15 h 77"/>
                <a:gd name="T24" fmla="*/ 17 w 56"/>
                <a:gd name="T25" fmla="*/ 21 h 77"/>
                <a:gd name="T26" fmla="*/ 12 w 56"/>
                <a:gd name="T27" fmla="*/ 28 h 77"/>
                <a:gd name="T28" fmla="*/ 6 w 56"/>
                <a:gd name="T29" fmla="*/ 33 h 77"/>
                <a:gd name="T30" fmla="*/ 5 w 56"/>
                <a:gd name="T31" fmla="*/ 34 h 77"/>
                <a:gd name="T32" fmla="*/ 1 w 56"/>
                <a:gd name="T33" fmla="*/ 36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2" name="Freeform 193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26 h 46"/>
                <a:gd name="T2" fmla="*/ 0 w 15"/>
                <a:gd name="T3" fmla="*/ 21 h 46"/>
                <a:gd name="T4" fmla="*/ 0 w 15"/>
                <a:gd name="T5" fmla="*/ 13 h 46"/>
                <a:gd name="T6" fmla="*/ 4 w 15"/>
                <a:gd name="T7" fmla="*/ 4 h 46"/>
                <a:gd name="T8" fmla="*/ 10 w 15"/>
                <a:gd name="T9" fmla="*/ 0 h 46"/>
                <a:gd name="T10" fmla="*/ 7 w 15"/>
                <a:gd name="T11" fmla="*/ 8 h 46"/>
                <a:gd name="T12" fmla="*/ 7 w 15"/>
                <a:gd name="T13" fmla="*/ 17 h 46"/>
                <a:gd name="T14" fmla="*/ 7 w 15"/>
                <a:gd name="T15" fmla="*/ 25 h 46"/>
                <a:gd name="T16" fmla="*/ 4 w 15"/>
                <a:gd name="T17" fmla="*/ 26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3" name="Freeform 194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45 h 85"/>
                <a:gd name="T2" fmla="*/ 0 w 75"/>
                <a:gd name="T3" fmla="*/ 43 h 85"/>
                <a:gd name="T4" fmla="*/ 3 w 75"/>
                <a:gd name="T5" fmla="*/ 38 h 85"/>
                <a:gd name="T6" fmla="*/ 6 w 75"/>
                <a:gd name="T7" fmla="*/ 32 h 85"/>
                <a:gd name="T8" fmla="*/ 10 w 75"/>
                <a:gd name="T9" fmla="*/ 24 h 85"/>
                <a:gd name="T10" fmla="*/ 16 w 75"/>
                <a:gd name="T11" fmla="*/ 16 h 85"/>
                <a:gd name="T12" fmla="*/ 23 w 75"/>
                <a:gd name="T13" fmla="*/ 9 h 85"/>
                <a:gd name="T14" fmla="*/ 31 w 75"/>
                <a:gd name="T15" fmla="*/ 4 h 85"/>
                <a:gd name="T16" fmla="*/ 36 w 75"/>
                <a:gd name="T17" fmla="*/ 0 h 85"/>
                <a:gd name="T18" fmla="*/ 35 w 75"/>
                <a:gd name="T19" fmla="*/ 4 h 85"/>
                <a:gd name="T20" fmla="*/ 29 w 75"/>
                <a:gd name="T21" fmla="*/ 10 h 85"/>
                <a:gd name="T22" fmla="*/ 24 w 75"/>
                <a:gd name="T23" fmla="*/ 18 h 85"/>
                <a:gd name="T24" fmla="*/ 19 w 75"/>
                <a:gd name="T25" fmla="*/ 26 h 85"/>
                <a:gd name="T26" fmla="*/ 13 w 75"/>
                <a:gd name="T27" fmla="*/ 34 h 85"/>
                <a:gd name="T28" fmla="*/ 8 w 75"/>
                <a:gd name="T29" fmla="*/ 41 h 85"/>
                <a:gd name="T30" fmla="*/ 3 w 75"/>
                <a:gd name="T31" fmla="*/ 44 h 85"/>
                <a:gd name="T32" fmla="*/ 2 w 75"/>
                <a:gd name="T33" fmla="*/ 4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4" name="Freeform 195"/>
            <p:cNvSpPr>
              <a:spLocks/>
            </p:cNvSpPr>
            <p:nvPr/>
          </p:nvSpPr>
          <p:spPr bwMode="auto">
            <a:xfrm>
              <a:off x="3239" y="2034"/>
              <a:ext cx="65" cy="87"/>
            </a:xfrm>
            <a:custGeom>
              <a:avLst/>
              <a:gdLst>
                <a:gd name="T0" fmla="*/ 1 w 74"/>
                <a:gd name="T1" fmla="*/ 52 h 99"/>
                <a:gd name="T2" fmla="*/ 0 w 74"/>
                <a:gd name="T3" fmla="*/ 49 h 99"/>
                <a:gd name="T4" fmla="*/ 3 w 74"/>
                <a:gd name="T5" fmla="*/ 42 h 99"/>
                <a:gd name="T6" fmla="*/ 6 w 74"/>
                <a:gd name="T7" fmla="*/ 35 h 99"/>
                <a:gd name="T8" fmla="*/ 11 w 74"/>
                <a:gd name="T9" fmla="*/ 26 h 99"/>
                <a:gd name="T10" fmla="*/ 18 w 74"/>
                <a:gd name="T11" fmla="*/ 17 h 99"/>
                <a:gd name="T12" fmla="*/ 25 w 74"/>
                <a:gd name="T13" fmla="*/ 10 h 99"/>
                <a:gd name="T14" fmla="*/ 32 w 74"/>
                <a:gd name="T15" fmla="*/ 4 h 99"/>
                <a:gd name="T16" fmla="*/ 39 w 74"/>
                <a:gd name="T17" fmla="*/ 0 h 99"/>
                <a:gd name="T18" fmla="*/ 36 w 74"/>
                <a:gd name="T19" fmla="*/ 4 h 99"/>
                <a:gd name="T20" fmla="*/ 32 w 74"/>
                <a:gd name="T21" fmla="*/ 11 h 99"/>
                <a:gd name="T22" fmla="*/ 25 w 74"/>
                <a:gd name="T23" fmla="*/ 19 h 99"/>
                <a:gd name="T24" fmla="*/ 19 w 74"/>
                <a:gd name="T25" fmla="*/ 29 h 99"/>
                <a:gd name="T26" fmla="*/ 13 w 74"/>
                <a:gd name="T27" fmla="*/ 38 h 99"/>
                <a:gd name="T28" fmla="*/ 8 w 74"/>
                <a:gd name="T29" fmla="*/ 47 h 99"/>
                <a:gd name="T30" fmla="*/ 4 w 74"/>
                <a:gd name="T31" fmla="*/ 51 h 99"/>
                <a:gd name="T32" fmla="*/ 1 w 74"/>
                <a:gd name="T33" fmla="*/ 52 h 9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5" name="Freeform 196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55 h 95"/>
                <a:gd name="T2" fmla="*/ 0 w 55"/>
                <a:gd name="T3" fmla="*/ 51 h 95"/>
                <a:gd name="T4" fmla="*/ 1 w 55"/>
                <a:gd name="T5" fmla="*/ 46 h 95"/>
                <a:gd name="T6" fmla="*/ 5 w 55"/>
                <a:gd name="T7" fmla="*/ 38 h 95"/>
                <a:gd name="T8" fmla="*/ 8 w 55"/>
                <a:gd name="T9" fmla="*/ 28 h 95"/>
                <a:gd name="T10" fmla="*/ 13 w 55"/>
                <a:gd name="T11" fmla="*/ 19 h 95"/>
                <a:gd name="T12" fmla="*/ 19 w 55"/>
                <a:gd name="T13" fmla="*/ 11 h 95"/>
                <a:gd name="T14" fmla="*/ 26 w 55"/>
                <a:gd name="T15" fmla="*/ 4 h 95"/>
                <a:gd name="T16" fmla="*/ 34 w 55"/>
                <a:gd name="T17" fmla="*/ 0 h 95"/>
                <a:gd name="T18" fmla="*/ 31 w 55"/>
                <a:gd name="T19" fmla="*/ 4 h 95"/>
                <a:gd name="T20" fmla="*/ 26 w 55"/>
                <a:gd name="T21" fmla="*/ 13 h 95"/>
                <a:gd name="T22" fmla="*/ 21 w 55"/>
                <a:gd name="T23" fmla="*/ 21 h 95"/>
                <a:gd name="T24" fmla="*/ 16 w 55"/>
                <a:gd name="T25" fmla="*/ 31 h 95"/>
                <a:gd name="T26" fmla="*/ 12 w 55"/>
                <a:gd name="T27" fmla="*/ 41 h 95"/>
                <a:gd name="T28" fmla="*/ 6 w 55"/>
                <a:gd name="T29" fmla="*/ 49 h 95"/>
                <a:gd name="T30" fmla="*/ 5 w 55"/>
                <a:gd name="T31" fmla="*/ 53 h 95"/>
                <a:gd name="T32" fmla="*/ 1 w 55"/>
                <a:gd name="T33" fmla="*/ 55 h 9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6" name="Freeform 197"/>
            <p:cNvSpPr>
              <a:spLocks/>
            </p:cNvSpPr>
            <p:nvPr/>
          </p:nvSpPr>
          <p:spPr bwMode="auto">
            <a:xfrm>
              <a:off x="3361" y="2070"/>
              <a:ext cx="51" cy="63"/>
            </a:xfrm>
            <a:custGeom>
              <a:avLst/>
              <a:gdLst>
                <a:gd name="T0" fmla="*/ 1 w 58"/>
                <a:gd name="T1" fmla="*/ 41 h 70"/>
                <a:gd name="T2" fmla="*/ 0 w 58"/>
                <a:gd name="T3" fmla="*/ 39 h 70"/>
                <a:gd name="T4" fmla="*/ 4 w 58"/>
                <a:gd name="T5" fmla="*/ 33 h 70"/>
                <a:gd name="T6" fmla="*/ 7 w 58"/>
                <a:gd name="T7" fmla="*/ 27 h 70"/>
                <a:gd name="T8" fmla="*/ 11 w 58"/>
                <a:gd name="T9" fmla="*/ 19 h 70"/>
                <a:gd name="T10" fmla="*/ 16 w 58"/>
                <a:gd name="T11" fmla="*/ 13 h 70"/>
                <a:gd name="T12" fmla="*/ 23 w 58"/>
                <a:gd name="T13" fmla="*/ 5 h 70"/>
                <a:gd name="T14" fmla="*/ 27 w 58"/>
                <a:gd name="T15" fmla="*/ 2 h 70"/>
                <a:gd name="T16" fmla="*/ 31 w 58"/>
                <a:gd name="T17" fmla="*/ 0 h 70"/>
                <a:gd name="T18" fmla="*/ 28 w 58"/>
                <a:gd name="T19" fmla="*/ 5 h 70"/>
                <a:gd name="T20" fmla="*/ 24 w 58"/>
                <a:gd name="T21" fmla="*/ 10 h 70"/>
                <a:gd name="T22" fmla="*/ 20 w 58"/>
                <a:gd name="T23" fmla="*/ 17 h 70"/>
                <a:gd name="T24" fmla="*/ 16 w 58"/>
                <a:gd name="T25" fmla="*/ 23 h 70"/>
                <a:gd name="T26" fmla="*/ 11 w 58"/>
                <a:gd name="T27" fmla="*/ 30 h 70"/>
                <a:gd name="T28" fmla="*/ 7 w 58"/>
                <a:gd name="T29" fmla="*/ 37 h 70"/>
                <a:gd name="T30" fmla="*/ 4 w 58"/>
                <a:gd name="T31" fmla="*/ 41 h 70"/>
                <a:gd name="T32" fmla="*/ 1 w 58"/>
                <a:gd name="T33" fmla="*/ 41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7" name="Freeform 198"/>
            <p:cNvSpPr>
              <a:spLocks/>
            </p:cNvSpPr>
            <p:nvPr/>
          </p:nvSpPr>
          <p:spPr bwMode="auto">
            <a:xfrm>
              <a:off x="3399" y="2079"/>
              <a:ext cx="20" cy="46"/>
            </a:xfrm>
            <a:custGeom>
              <a:avLst/>
              <a:gdLst>
                <a:gd name="T0" fmla="*/ 2 w 22"/>
                <a:gd name="T1" fmla="*/ 28 h 52"/>
                <a:gd name="T2" fmla="*/ 0 w 22"/>
                <a:gd name="T3" fmla="*/ 24 h 52"/>
                <a:gd name="T4" fmla="*/ 3 w 22"/>
                <a:gd name="T5" fmla="*/ 14 h 52"/>
                <a:gd name="T6" fmla="*/ 5 w 22"/>
                <a:gd name="T7" fmla="*/ 4 h 52"/>
                <a:gd name="T8" fmla="*/ 14 w 22"/>
                <a:gd name="T9" fmla="*/ 0 h 52"/>
                <a:gd name="T10" fmla="*/ 9 w 22"/>
                <a:gd name="T11" fmla="*/ 8 h 52"/>
                <a:gd name="T12" fmla="*/ 6 w 22"/>
                <a:gd name="T13" fmla="*/ 17 h 52"/>
                <a:gd name="T14" fmla="*/ 5 w 22"/>
                <a:gd name="T15" fmla="*/ 27 h 52"/>
                <a:gd name="T16" fmla="*/ 2 w 22"/>
                <a:gd name="T17" fmla="*/ 28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8" name="Freeform 199"/>
            <p:cNvSpPr>
              <a:spLocks/>
            </p:cNvSpPr>
            <p:nvPr/>
          </p:nvSpPr>
          <p:spPr bwMode="auto">
            <a:xfrm>
              <a:off x="3136" y="2044"/>
              <a:ext cx="39" cy="35"/>
            </a:xfrm>
            <a:custGeom>
              <a:avLst/>
              <a:gdLst>
                <a:gd name="T0" fmla="*/ 22 w 45"/>
                <a:gd name="T1" fmla="*/ 0 h 40"/>
                <a:gd name="T2" fmla="*/ 20 w 45"/>
                <a:gd name="T3" fmla="*/ 3 h 40"/>
                <a:gd name="T4" fmla="*/ 18 w 45"/>
                <a:gd name="T5" fmla="*/ 4 h 40"/>
                <a:gd name="T6" fmla="*/ 15 w 45"/>
                <a:gd name="T7" fmla="*/ 9 h 40"/>
                <a:gd name="T8" fmla="*/ 13 w 45"/>
                <a:gd name="T9" fmla="*/ 13 h 40"/>
                <a:gd name="T10" fmla="*/ 9 w 45"/>
                <a:gd name="T11" fmla="*/ 17 h 40"/>
                <a:gd name="T12" fmla="*/ 6 w 45"/>
                <a:gd name="T13" fmla="*/ 19 h 40"/>
                <a:gd name="T14" fmla="*/ 3 w 45"/>
                <a:gd name="T15" fmla="*/ 21 h 40"/>
                <a:gd name="T16" fmla="*/ 1 w 45"/>
                <a:gd name="T17" fmla="*/ 20 h 40"/>
                <a:gd name="T18" fmla="*/ 0 w 45"/>
                <a:gd name="T19" fmla="*/ 18 h 40"/>
                <a:gd name="T20" fmla="*/ 3 w 45"/>
                <a:gd name="T21" fmla="*/ 16 h 40"/>
                <a:gd name="T22" fmla="*/ 3 w 45"/>
                <a:gd name="T23" fmla="*/ 12 h 40"/>
                <a:gd name="T24" fmla="*/ 8 w 45"/>
                <a:gd name="T25" fmla="*/ 10 h 40"/>
                <a:gd name="T26" fmla="*/ 12 w 45"/>
                <a:gd name="T27" fmla="*/ 7 h 40"/>
                <a:gd name="T28" fmla="*/ 16 w 45"/>
                <a:gd name="T29" fmla="*/ 4 h 40"/>
                <a:gd name="T30" fmla="*/ 19 w 45"/>
                <a:gd name="T31" fmla="*/ 3 h 40"/>
                <a:gd name="T32" fmla="*/ 22 w 45"/>
                <a:gd name="T33" fmla="*/ 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9" name="Freeform 200"/>
            <p:cNvSpPr>
              <a:spLocks/>
            </p:cNvSpPr>
            <p:nvPr/>
          </p:nvSpPr>
          <p:spPr bwMode="auto">
            <a:xfrm>
              <a:off x="3119" y="2042"/>
              <a:ext cx="49" cy="11"/>
            </a:xfrm>
            <a:custGeom>
              <a:avLst/>
              <a:gdLst>
                <a:gd name="T0" fmla="*/ 33 w 54"/>
                <a:gd name="T1" fmla="*/ 3 h 11"/>
                <a:gd name="T2" fmla="*/ 31 w 54"/>
                <a:gd name="T3" fmla="*/ 3 h 11"/>
                <a:gd name="T4" fmla="*/ 27 w 54"/>
                <a:gd name="T5" fmla="*/ 2 h 11"/>
                <a:gd name="T6" fmla="*/ 21 w 54"/>
                <a:gd name="T7" fmla="*/ 1 h 11"/>
                <a:gd name="T8" fmla="*/ 15 w 54"/>
                <a:gd name="T9" fmla="*/ 1 h 11"/>
                <a:gd name="T10" fmla="*/ 11 w 54"/>
                <a:gd name="T11" fmla="*/ 0 h 11"/>
                <a:gd name="T12" fmla="*/ 5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5 w 54"/>
                <a:gd name="T21" fmla="*/ 11 h 11"/>
                <a:gd name="T22" fmla="*/ 9 w 54"/>
                <a:gd name="T23" fmla="*/ 11 h 11"/>
                <a:gd name="T24" fmla="*/ 14 w 54"/>
                <a:gd name="T25" fmla="*/ 10 h 11"/>
                <a:gd name="T26" fmla="*/ 19 w 54"/>
                <a:gd name="T27" fmla="*/ 9 h 11"/>
                <a:gd name="T28" fmla="*/ 25 w 54"/>
                <a:gd name="T29" fmla="*/ 6 h 11"/>
                <a:gd name="T30" fmla="*/ 30 w 54"/>
                <a:gd name="T31" fmla="*/ 4 h 11"/>
                <a:gd name="T32" fmla="*/ 33 w 54"/>
                <a:gd name="T33" fmla="*/ 3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0" name="Freeform 201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30 w 51"/>
                <a:gd name="T1" fmla="*/ 28 h 45"/>
                <a:gd name="T2" fmla="*/ 26 w 51"/>
                <a:gd name="T3" fmla="*/ 25 h 45"/>
                <a:gd name="T4" fmla="*/ 21 w 51"/>
                <a:gd name="T5" fmla="*/ 22 h 45"/>
                <a:gd name="T6" fmla="*/ 15 w 51"/>
                <a:gd name="T7" fmla="*/ 18 h 45"/>
                <a:gd name="T8" fmla="*/ 11 w 51"/>
                <a:gd name="T9" fmla="*/ 13 h 45"/>
                <a:gd name="T10" fmla="*/ 5 w 51"/>
                <a:gd name="T11" fmla="*/ 9 h 45"/>
                <a:gd name="T12" fmla="*/ 3 w 51"/>
                <a:gd name="T13" fmla="*/ 5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6 w 51"/>
                <a:gd name="T21" fmla="*/ 4 h 45"/>
                <a:gd name="T22" fmla="*/ 11 w 51"/>
                <a:gd name="T23" fmla="*/ 5 h 45"/>
                <a:gd name="T24" fmla="*/ 15 w 51"/>
                <a:gd name="T25" fmla="*/ 11 h 45"/>
                <a:gd name="T26" fmla="*/ 21 w 51"/>
                <a:gd name="T27" fmla="*/ 15 h 45"/>
                <a:gd name="T28" fmla="*/ 24 w 51"/>
                <a:gd name="T29" fmla="*/ 22 h 45"/>
                <a:gd name="T30" fmla="*/ 28 w 51"/>
                <a:gd name="T31" fmla="*/ 25 h 45"/>
                <a:gd name="T32" fmla="*/ 30 w 51"/>
                <a:gd name="T33" fmla="*/ 28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1" name="Freeform 202"/>
            <p:cNvSpPr>
              <a:spLocks/>
            </p:cNvSpPr>
            <p:nvPr/>
          </p:nvSpPr>
          <p:spPr bwMode="auto">
            <a:xfrm>
              <a:off x="3406" y="2014"/>
              <a:ext cx="13" cy="60"/>
            </a:xfrm>
            <a:custGeom>
              <a:avLst/>
              <a:gdLst>
                <a:gd name="T0" fmla="*/ 3 w 15"/>
                <a:gd name="T1" fmla="*/ 36 h 68"/>
                <a:gd name="T2" fmla="*/ 1 w 15"/>
                <a:gd name="T3" fmla="*/ 27 h 68"/>
                <a:gd name="T4" fmla="*/ 0 w 15"/>
                <a:gd name="T5" fmla="*/ 15 h 68"/>
                <a:gd name="T6" fmla="*/ 1 w 15"/>
                <a:gd name="T7" fmla="*/ 5 h 68"/>
                <a:gd name="T8" fmla="*/ 4 w 15"/>
                <a:gd name="T9" fmla="*/ 0 h 68"/>
                <a:gd name="T10" fmla="*/ 8 w 15"/>
                <a:gd name="T11" fmla="*/ 4 h 68"/>
                <a:gd name="T12" fmla="*/ 7 w 15"/>
                <a:gd name="T13" fmla="*/ 15 h 68"/>
                <a:gd name="T14" fmla="*/ 3 w 15"/>
                <a:gd name="T15" fmla="*/ 26 h 68"/>
                <a:gd name="T16" fmla="*/ 3 w 15"/>
                <a:gd name="T17" fmla="*/ 3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2" name="Freeform 203"/>
            <p:cNvSpPr>
              <a:spLocks/>
            </p:cNvSpPr>
            <p:nvPr/>
          </p:nvSpPr>
          <p:spPr bwMode="auto">
            <a:xfrm>
              <a:off x="3419" y="2026"/>
              <a:ext cx="26" cy="56"/>
            </a:xfrm>
            <a:custGeom>
              <a:avLst/>
              <a:gdLst>
                <a:gd name="T0" fmla="*/ 0 w 30"/>
                <a:gd name="T1" fmla="*/ 30 h 65"/>
                <a:gd name="T2" fmla="*/ 2 w 30"/>
                <a:gd name="T3" fmla="*/ 23 h 65"/>
                <a:gd name="T4" fmla="*/ 3 w 30"/>
                <a:gd name="T5" fmla="*/ 14 h 65"/>
                <a:gd name="T6" fmla="*/ 8 w 30"/>
                <a:gd name="T7" fmla="*/ 3 h 65"/>
                <a:gd name="T8" fmla="*/ 13 w 30"/>
                <a:gd name="T9" fmla="*/ 0 h 65"/>
                <a:gd name="T10" fmla="*/ 15 w 30"/>
                <a:gd name="T11" fmla="*/ 3 h 65"/>
                <a:gd name="T12" fmla="*/ 14 w 30"/>
                <a:gd name="T13" fmla="*/ 3 h 65"/>
                <a:gd name="T14" fmla="*/ 12 w 30"/>
                <a:gd name="T15" fmla="*/ 9 h 65"/>
                <a:gd name="T16" fmla="*/ 10 w 30"/>
                <a:gd name="T17" fmla="*/ 14 h 65"/>
                <a:gd name="T18" fmla="*/ 7 w 30"/>
                <a:gd name="T19" fmla="*/ 19 h 65"/>
                <a:gd name="T20" fmla="*/ 3 w 30"/>
                <a:gd name="T21" fmla="*/ 24 h 65"/>
                <a:gd name="T22" fmla="*/ 3 w 30"/>
                <a:gd name="T23" fmla="*/ 29 h 65"/>
                <a:gd name="T24" fmla="*/ 0 w 30"/>
                <a:gd name="T25" fmla="*/ 30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3" name="Freeform 204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7 w 15"/>
                <a:gd name="T1" fmla="*/ 30 h 65"/>
                <a:gd name="T2" fmla="*/ 3 w 15"/>
                <a:gd name="T3" fmla="*/ 25 h 65"/>
                <a:gd name="T4" fmla="*/ 0 w 15"/>
                <a:gd name="T5" fmla="*/ 16 h 65"/>
                <a:gd name="T6" fmla="*/ 1 w 15"/>
                <a:gd name="T7" fmla="*/ 6 h 65"/>
                <a:gd name="T8" fmla="*/ 7 w 15"/>
                <a:gd name="T9" fmla="*/ 0 h 65"/>
                <a:gd name="T10" fmla="*/ 10 w 15"/>
                <a:gd name="T11" fmla="*/ 3 h 65"/>
                <a:gd name="T12" fmla="*/ 9 w 15"/>
                <a:gd name="T13" fmla="*/ 11 h 65"/>
                <a:gd name="T14" fmla="*/ 7 w 15"/>
                <a:gd name="T15" fmla="*/ 22 h 65"/>
                <a:gd name="T16" fmla="*/ 7 w 15"/>
                <a:gd name="T17" fmla="*/ 30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4" name="Freeform 205"/>
            <p:cNvSpPr>
              <a:spLocks/>
            </p:cNvSpPr>
            <p:nvPr/>
          </p:nvSpPr>
          <p:spPr bwMode="auto">
            <a:xfrm>
              <a:off x="3361" y="1998"/>
              <a:ext cx="10" cy="62"/>
            </a:xfrm>
            <a:custGeom>
              <a:avLst/>
              <a:gdLst>
                <a:gd name="T0" fmla="*/ 5 w 12"/>
                <a:gd name="T1" fmla="*/ 40 h 69"/>
                <a:gd name="T2" fmla="*/ 3 w 12"/>
                <a:gd name="T3" fmla="*/ 32 h 69"/>
                <a:gd name="T4" fmla="*/ 1 w 12"/>
                <a:gd name="T5" fmla="*/ 20 h 69"/>
                <a:gd name="T6" fmla="*/ 0 w 12"/>
                <a:gd name="T7" fmla="*/ 7 h 69"/>
                <a:gd name="T8" fmla="*/ 3 w 12"/>
                <a:gd name="T9" fmla="*/ 0 h 69"/>
                <a:gd name="T10" fmla="*/ 4 w 12"/>
                <a:gd name="T11" fmla="*/ 4 h 69"/>
                <a:gd name="T12" fmla="*/ 5 w 12"/>
                <a:gd name="T13" fmla="*/ 13 h 69"/>
                <a:gd name="T14" fmla="*/ 4 w 12"/>
                <a:gd name="T15" fmla="*/ 28 h 69"/>
                <a:gd name="T16" fmla="*/ 5 w 12"/>
                <a:gd name="T17" fmla="*/ 40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5" name="Freeform 206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5 w 15"/>
                <a:gd name="T1" fmla="*/ 33 h 68"/>
                <a:gd name="T2" fmla="*/ 3 w 15"/>
                <a:gd name="T3" fmla="*/ 26 h 68"/>
                <a:gd name="T4" fmla="*/ 2 w 15"/>
                <a:gd name="T5" fmla="*/ 14 h 68"/>
                <a:gd name="T6" fmla="*/ 0 w 15"/>
                <a:gd name="T7" fmla="*/ 5 h 68"/>
                <a:gd name="T8" fmla="*/ 2 w 15"/>
                <a:gd name="T9" fmla="*/ 0 h 68"/>
                <a:gd name="T10" fmla="*/ 3 w 15"/>
                <a:gd name="T11" fmla="*/ 4 h 68"/>
                <a:gd name="T12" fmla="*/ 4 w 15"/>
                <a:gd name="T13" fmla="*/ 13 h 68"/>
                <a:gd name="T14" fmla="*/ 4 w 15"/>
                <a:gd name="T15" fmla="*/ 24 h 68"/>
                <a:gd name="T16" fmla="*/ 5 w 15"/>
                <a:gd name="T17" fmla="*/ 33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6" name="Freeform 207"/>
            <p:cNvSpPr>
              <a:spLocks/>
            </p:cNvSpPr>
            <p:nvPr/>
          </p:nvSpPr>
          <p:spPr bwMode="auto">
            <a:xfrm>
              <a:off x="3313" y="1975"/>
              <a:ext cx="16" cy="67"/>
            </a:xfrm>
            <a:custGeom>
              <a:avLst/>
              <a:gdLst>
                <a:gd name="T0" fmla="*/ 10 w 18"/>
                <a:gd name="T1" fmla="*/ 41 h 76"/>
                <a:gd name="T2" fmla="*/ 5 w 18"/>
                <a:gd name="T3" fmla="*/ 30 h 76"/>
                <a:gd name="T4" fmla="*/ 2 w 18"/>
                <a:gd name="T5" fmla="*/ 17 h 76"/>
                <a:gd name="T6" fmla="*/ 0 w 18"/>
                <a:gd name="T7" fmla="*/ 4 h 76"/>
                <a:gd name="T8" fmla="*/ 4 w 18"/>
                <a:gd name="T9" fmla="*/ 0 h 76"/>
                <a:gd name="T10" fmla="*/ 9 w 18"/>
                <a:gd name="T11" fmla="*/ 4 h 76"/>
                <a:gd name="T12" fmla="*/ 10 w 18"/>
                <a:gd name="T13" fmla="*/ 17 h 76"/>
                <a:gd name="T14" fmla="*/ 9 w 18"/>
                <a:gd name="T15" fmla="*/ 30 h 76"/>
                <a:gd name="T16" fmla="*/ 10 w 18"/>
                <a:gd name="T17" fmla="*/ 41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7" name="Freeform 208"/>
            <p:cNvSpPr>
              <a:spLocks/>
            </p:cNvSpPr>
            <p:nvPr/>
          </p:nvSpPr>
          <p:spPr bwMode="auto">
            <a:xfrm>
              <a:off x="3282" y="1965"/>
              <a:ext cx="23" cy="74"/>
            </a:xfrm>
            <a:custGeom>
              <a:avLst/>
              <a:gdLst>
                <a:gd name="T0" fmla="*/ 12 w 27"/>
                <a:gd name="T1" fmla="*/ 44 h 84"/>
                <a:gd name="T2" fmla="*/ 10 w 27"/>
                <a:gd name="T3" fmla="*/ 41 h 84"/>
                <a:gd name="T4" fmla="*/ 8 w 27"/>
                <a:gd name="T5" fmla="*/ 33 h 84"/>
                <a:gd name="T6" fmla="*/ 6 w 27"/>
                <a:gd name="T7" fmla="*/ 26 h 84"/>
                <a:gd name="T8" fmla="*/ 3 w 27"/>
                <a:gd name="T9" fmla="*/ 19 h 84"/>
                <a:gd name="T10" fmla="*/ 3 w 27"/>
                <a:gd name="T11" fmla="*/ 11 h 84"/>
                <a:gd name="T12" fmla="*/ 0 w 27"/>
                <a:gd name="T13" fmla="*/ 4 h 84"/>
                <a:gd name="T14" fmla="*/ 1 w 27"/>
                <a:gd name="T15" fmla="*/ 2 h 84"/>
                <a:gd name="T16" fmla="*/ 3 w 27"/>
                <a:gd name="T17" fmla="*/ 0 h 84"/>
                <a:gd name="T18" fmla="*/ 7 w 27"/>
                <a:gd name="T19" fmla="*/ 7 h 84"/>
                <a:gd name="T20" fmla="*/ 9 w 27"/>
                <a:gd name="T21" fmla="*/ 20 h 84"/>
                <a:gd name="T22" fmla="*/ 10 w 27"/>
                <a:gd name="T23" fmla="*/ 36 h 84"/>
                <a:gd name="T24" fmla="*/ 12 w 27"/>
                <a:gd name="T25" fmla="*/ 44 h 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8" name="Freeform 209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14 w 35"/>
                <a:gd name="T1" fmla="*/ 45 h 91"/>
                <a:gd name="T2" fmla="*/ 10 w 35"/>
                <a:gd name="T3" fmla="*/ 42 h 91"/>
                <a:gd name="T4" fmla="*/ 7 w 35"/>
                <a:gd name="T5" fmla="*/ 35 h 91"/>
                <a:gd name="T6" fmla="*/ 5 w 35"/>
                <a:gd name="T7" fmla="*/ 28 h 91"/>
                <a:gd name="T8" fmla="*/ 2 w 35"/>
                <a:gd name="T9" fmla="*/ 20 h 91"/>
                <a:gd name="T10" fmla="*/ 1 w 35"/>
                <a:gd name="T11" fmla="*/ 12 h 91"/>
                <a:gd name="T12" fmla="*/ 0 w 35"/>
                <a:gd name="T13" fmla="*/ 7 h 91"/>
                <a:gd name="T14" fmla="*/ 1 w 35"/>
                <a:gd name="T15" fmla="*/ 3 h 91"/>
                <a:gd name="T16" fmla="*/ 2 w 35"/>
                <a:gd name="T17" fmla="*/ 0 h 91"/>
                <a:gd name="T18" fmla="*/ 7 w 35"/>
                <a:gd name="T19" fmla="*/ 5 h 91"/>
                <a:gd name="T20" fmla="*/ 10 w 35"/>
                <a:gd name="T21" fmla="*/ 18 h 91"/>
                <a:gd name="T22" fmla="*/ 12 w 35"/>
                <a:gd name="T23" fmla="*/ 33 h 91"/>
                <a:gd name="T24" fmla="*/ 14 w 35"/>
                <a:gd name="T25" fmla="*/ 45 h 9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49" name="Freeform 210"/>
            <p:cNvSpPr>
              <a:spLocks/>
            </p:cNvSpPr>
            <p:nvPr/>
          </p:nvSpPr>
          <p:spPr bwMode="auto">
            <a:xfrm>
              <a:off x="3208" y="1965"/>
              <a:ext cx="49" cy="75"/>
            </a:xfrm>
            <a:custGeom>
              <a:avLst/>
              <a:gdLst>
                <a:gd name="T0" fmla="*/ 29 w 56"/>
                <a:gd name="T1" fmla="*/ 45 h 85"/>
                <a:gd name="T2" fmla="*/ 25 w 56"/>
                <a:gd name="T3" fmla="*/ 41 h 85"/>
                <a:gd name="T4" fmla="*/ 19 w 56"/>
                <a:gd name="T5" fmla="*/ 36 h 85"/>
                <a:gd name="T6" fmla="*/ 14 w 56"/>
                <a:gd name="T7" fmla="*/ 28 h 85"/>
                <a:gd name="T8" fmla="*/ 9 w 56"/>
                <a:gd name="T9" fmla="*/ 20 h 85"/>
                <a:gd name="T10" fmla="*/ 4 w 56"/>
                <a:gd name="T11" fmla="*/ 13 h 85"/>
                <a:gd name="T12" fmla="*/ 2 w 56"/>
                <a:gd name="T13" fmla="*/ 8 h 85"/>
                <a:gd name="T14" fmla="*/ 0 w 56"/>
                <a:gd name="T15" fmla="*/ 4 h 85"/>
                <a:gd name="T16" fmla="*/ 2 w 56"/>
                <a:gd name="T17" fmla="*/ 0 h 85"/>
                <a:gd name="T18" fmla="*/ 4 w 56"/>
                <a:gd name="T19" fmla="*/ 0 h 85"/>
                <a:gd name="T20" fmla="*/ 8 w 56"/>
                <a:gd name="T21" fmla="*/ 4 h 85"/>
                <a:gd name="T22" fmla="*/ 12 w 56"/>
                <a:gd name="T23" fmla="*/ 9 h 85"/>
                <a:gd name="T24" fmla="*/ 17 w 56"/>
                <a:gd name="T25" fmla="*/ 16 h 85"/>
                <a:gd name="T26" fmla="*/ 21 w 56"/>
                <a:gd name="T27" fmla="*/ 23 h 85"/>
                <a:gd name="T28" fmla="*/ 25 w 56"/>
                <a:gd name="T29" fmla="*/ 32 h 85"/>
                <a:gd name="T30" fmla="*/ 27 w 56"/>
                <a:gd name="T31" fmla="*/ 38 h 85"/>
                <a:gd name="T32" fmla="*/ 29 w 56"/>
                <a:gd name="T33" fmla="*/ 4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50" name="Freeform 211"/>
            <p:cNvSpPr>
              <a:spLocks/>
            </p:cNvSpPr>
            <p:nvPr/>
          </p:nvSpPr>
          <p:spPr bwMode="auto">
            <a:xfrm>
              <a:off x="3166" y="1977"/>
              <a:ext cx="63" cy="62"/>
            </a:xfrm>
            <a:custGeom>
              <a:avLst/>
              <a:gdLst>
                <a:gd name="T0" fmla="*/ 39 w 71"/>
                <a:gd name="T1" fmla="*/ 38 h 70"/>
                <a:gd name="T2" fmla="*/ 35 w 71"/>
                <a:gd name="T3" fmla="*/ 35 h 70"/>
                <a:gd name="T4" fmla="*/ 28 w 71"/>
                <a:gd name="T5" fmla="*/ 31 h 70"/>
                <a:gd name="T6" fmla="*/ 21 w 71"/>
                <a:gd name="T7" fmla="*/ 25 h 70"/>
                <a:gd name="T8" fmla="*/ 13 w 71"/>
                <a:gd name="T9" fmla="*/ 19 h 70"/>
                <a:gd name="T10" fmla="*/ 8 w 71"/>
                <a:gd name="T11" fmla="*/ 12 h 70"/>
                <a:gd name="T12" fmla="*/ 3 w 71"/>
                <a:gd name="T13" fmla="*/ 7 h 70"/>
                <a:gd name="T14" fmla="*/ 0 w 71"/>
                <a:gd name="T15" fmla="*/ 4 h 70"/>
                <a:gd name="T16" fmla="*/ 1 w 71"/>
                <a:gd name="T17" fmla="*/ 0 h 70"/>
                <a:gd name="T18" fmla="*/ 4 w 71"/>
                <a:gd name="T19" fmla="*/ 0 h 70"/>
                <a:gd name="T20" fmla="*/ 10 w 71"/>
                <a:gd name="T21" fmla="*/ 4 h 70"/>
                <a:gd name="T22" fmla="*/ 17 w 71"/>
                <a:gd name="T23" fmla="*/ 9 h 70"/>
                <a:gd name="T24" fmla="*/ 22 w 71"/>
                <a:gd name="T25" fmla="*/ 14 h 70"/>
                <a:gd name="T26" fmla="*/ 29 w 71"/>
                <a:gd name="T27" fmla="*/ 21 h 70"/>
                <a:gd name="T28" fmla="*/ 34 w 71"/>
                <a:gd name="T29" fmla="*/ 28 h 70"/>
                <a:gd name="T30" fmla="*/ 38 w 71"/>
                <a:gd name="T31" fmla="*/ 35 h 70"/>
                <a:gd name="T32" fmla="*/ 39 w 71"/>
                <a:gd name="T33" fmla="*/ 3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51" name="Freeform 212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5 w 64"/>
                <a:gd name="T3" fmla="*/ 1 h 65"/>
                <a:gd name="T4" fmla="*/ 7 w 64"/>
                <a:gd name="T5" fmla="*/ 3 h 65"/>
                <a:gd name="T6" fmla="*/ 13 w 64"/>
                <a:gd name="T7" fmla="*/ 8 h 65"/>
                <a:gd name="T8" fmla="*/ 18 w 64"/>
                <a:gd name="T9" fmla="*/ 13 h 65"/>
                <a:gd name="T10" fmla="*/ 23 w 64"/>
                <a:gd name="T11" fmla="*/ 18 h 65"/>
                <a:gd name="T12" fmla="*/ 29 w 64"/>
                <a:gd name="T13" fmla="*/ 22 h 65"/>
                <a:gd name="T14" fmla="*/ 34 w 64"/>
                <a:gd name="T15" fmla="*/ 28 h 65"/>
                <a:gd name="T16" fmla="*/ 40 w 64"/>
                <a:gd name="T17" fmla="*/ 30 h 65"/>
                <a:gd name="T18" fmla="*/ 33 w 64"/>
                <a:gd name="T19" fmla="*/ 29 h 65"/>
                <a:gd name="T20" fmla="*/ 24 w 64"/>
                <a:gd name="T21" fmla="*/ 25 h 65"/>
                <a:gd name="T22" fmla="*/ 18 w 64"/>
                <a:gd name="T23" fmla="*/ 21 h 65"/>
                <a:gd name="T24" fmla="*/ 11 w 64"/>
                <a:gd name="T25" fmla="*/ 16 h 65"/>
                <a:gd name="T26" fmla="*/ 5 w 64"/>
                <a:gd name="T27" fmla="*/ 11 h 65"/>
                <a:gd name="T28" fmla="*/ 2 w 64"/>
                <a:gd name="T29" fmla="*/ 7 h 65"/>
                <a:gd name="T30" fmla="*/ 0 w 64"/>
                <a:gd name="T31" fmla="*/ 3 h 65"/>
                <a:gd name="T32" fmla="*/ 3 w 64"/>
                <a:gd name="T33" fmla="*/ 0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52" name="Freeform 213"/>
            <p:cNvSpPr>
              <a:spLocks/>
            </p:cNvSpPr>
            <p:nvPr/>
          </p:nvSpPr>
          <p:spPr bwMode="auto">
            <a:xfrm>
              <a:off x="2870" y="2096"/>
              <a:ext cx="273" cy="67"/>
            </a:xfrm>
            <a:custGeom>
              <a:avLst/>
              <a:gdLst>
                <a:gd name="T0" fmla="*/ 158 w 312"/>
                <a:gd name="T1" fmla="*/ 36 h 76"/>
                <a:gd name="T2" fmla="*/ 160 w 312"/>
                <a:gd name="T3" fmla="*/ 37 h 76"/>
                <a:gd name="T4" fmla="*/ 158 w 312"/>
                <a:gd name="T5" fmla="*/ 38 h 76"/>
                <a:gd name="T6" fmla="*/ 158 w 312"/>
                <a:gd name="T7" fmla="*/ 40 h 76"/>
                <a:gd name="T8" fmla="*/ 156 w 312"/>
                <a:gd name="T9" fmla="*/ 41 h 76"/>
                <a:gd name="T10" fmla="*/ 146 w 312"/>
                <a:gd name="T11" fmla="*/ 32 h 76"/>
                <a:gd name="T12" fmla="*/ 136 w 312"/>
                <a:gd name="T13" fmla="*/ 24 h 76"/>
                <a:gd name="T14" fmla="*/ 126 w 312"/>
                <a:gd name="T15" fmla="*/ 18 h 76"/>
                <a:gd name="T16" fmla="*/ 116 w 312"/>
                <a:gd name="T17" fmla="*/ 13 h 76"/>
                <a:gd name="T18" fmla="*/ 105 w 312"/>
                <a:gd name="T19" fmla="*/ 10 h 76"/>
                <a:gd name="T20" fmla="*/ 93 w 312"/>
                <a:gd name="T21" fmla="*/ 9 h 76"/>
                <a:gd name="T22" fmla="*/ 83 w 312"/>
                <a:gd name="T23" fmla="*/ 8 h 76"/>
                <a:gd name="T24" fmla="*/ 73 w 312"/>
                <a:gd name="T25" fmla="*/ 7 h 76"/>
                <a:gd name="T26" fmla="*/ 62 w 312"/>
                <a:gd name="T27" fmla="*/ 8 h 76"/>
                <a:gd name="T28" fmla="*/ 52 w 312"/>
                <a:gd name="T29" fmla="*/ 9 h 76"/>
                <a:gd name="T30" fmla="*/ 40 w 312"/>
                <a:gd name="T31" fmla="*/ 10 h 76"/>
                <a:gd name="T32" fmla="*/ 32 w 312"/>
                <a:gd name="T33" fmla="*/ 11 h 76"/>
                <a:gd name="T34" fmla="*/ 23 w 312"/>
                <a:gd name="T35" fmla="*/ 14 h 76"/>
                <a:gd name="T36" fmla="*/ 15 w 312"/>
                <a:gd name="T37" fmla="*/ 16 h 76"/>
                <a:gd name="T38" fmla="*/ 7 w 312"/>
                <a:gd name="T39" fmla="*/ 18 h 76"/>
                <a:gd name="T40" fmla="*/ 0 w 312"/>
                <a:gd name="T41" fmla="*/ 20 h 76"/>
                <a:gd name="T42" fmla="*/ 4 w 312"/>
                <a:gd name="T43" fmla="*/ 16 h 76"/>
                <a:gd name="T44" fmla="*/ 10 w 312"/>
                <a:gd name="T45" fmla="*/ 11 h 76"/>
                <a:gd name="T46" fmla="*/ 18 w 312"/>
                <a:gd name="T47" fmla="*/ 8 h 76"/>
                <a:gd name="T48" fmla="*/ 26 w 312"/>
                <a:gd name="T49" fmla="*/ 4 h 76"/>
                <a:gd name="T50" fmla="*/ 37 w 312"/>
                <a:gd name="T51" fmla="*/ 4 h 76"/>
                <a:gd name="T52" fmla="*/ 49 w 312"/>
                <a:gd name="T53" fmla="*/ 1 h 76"/>
                <a:gd name="T54" fmla="*/ 61 w 312"/>
                <a:gd name="T55" fmla="*/ 0 h 76"/>
                <a:gd name="T56" fmla="*/ 74 w 312"/>
                <a:gd name="T57" fmla="*/ 0 h 76"/>
                <a:gd name="T58" fmla="*/ 88 w 312"/>
                <a:gd name="T59" fmla="*/ 1 h 76"/>
                <a:gd name="T60" fmla="*/ 100 w 312"/>
                <a:gd name="T61" fmla="*/ 4 h 76"/>
                <a:gd name="T62" fmla="*/ 112 w 312"/>
                <a:gd name="T63" fmla="*/ 5 h 76"/>
                <a:gd name="T64" fmla="*/ 125 w 312"/>
                <a:gd name="T65" fmla="*/ 9 h 76"/>
                <a:gd name="T66" fmla="*/ 135 w 312"/>
                <a:gd name="T67" fmla="*/ 14 h 76"/>
                <a:gd name="T68" fmla="*/ 144 w 312"/>
                <a:gd name="T69" fmla="*/ 20 h 76"/>
                <a:gd name="T70" fmla="*/ 153 w 312"/>
                <a:gd name="T71" fmla="*/ 28 h 76"/>
                <a:gd name="T72" fmla="*/ 158 w 312"/>
                <a:gd name="T73" fmla="*/ 36 h 7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53" name="Freeform 214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19 w 38"/>
                <a:gd name="T1" fmla="*/ 0 h 68"/>
                <a:gd name="T2" fmla="*/ 15 w 38"/>
                <a:gd name="T3" fmla="*/ 4 h 68"/>
                <a:gd name="T4" fmla="*/ 11 w 38"/>
                <a:gd name="T5" fmla="*/ 9 h 68"/>
                <a:gd name="T6" fmla="*/ 8 w 38"/>
                <a:gd name="T7" fmla="*/ 15 h 68"/>
                <a:gd name="T8" fmla="*/ 4 w 38"/>
                <a:gd name="T9" fmla="*/ 20 h 68"/>
                <a:gd name="T10" fmla="*/ 3 w 38"/>
                <a:gd name="T11" fmla="*/ 26 h 68"/>
                <a:gd name="T12" fmla="*/ 1 w 38"/>
                <a:gd name="T13" fmla="*/ 31 h 68"/>
                <a:gd name="T14" fmla="*/ 0 w 38"/>
                <a:gd name="T15" fmla="*/ 34 h 68"/>
                <a:gd name="T16" fmla="*/ 1 w 38"/>
                <a:gd name="T17" fmla="*/ 36 h 68"/>
                <a:gd name="T18" fmla="*/ 3 w 38"/>
                <a:gd name="T19" fmla="*/ 36 h 68"/>
                <a:gd name="T20" fmla="*/ 3 w 38"/>
                <a:gd name="T21" fmla="*/ 34 h 68"/>
                <a:gd name="T22" fmla="*/ 6 w 38"/>
                <a:gd name="T23" fmla="*/ 29 h 68"/>
                <a:gd name="T24" fmla="*/ 8 w 38"/>
                <a:gd name="T25" fmla="*/ 23 h 68"/>
                <a:gd name="T26" fmla="*/ 10 w 38"/>
                <a:gd name="T27" fmla="*/ 17 h 68"/>
                <a:gd name="T28" fmla="*/ 13 w 38"/>
                <a:gd name="T29" fmla="*/ 11 h 68"/>
                <a:gd name="T30" fmla="*/ 16 w 38"/>
                <a:gd name="T31" fmla="*/ 4 h 68"/>
                <a:gd name="T32" fmla="*/ 19 w 38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54" name="Freeform 215"/>
            <p:cNvSpPr>
              <a:spLocks/>
            </p:cNvSpPr>
            <p:nvPr/>
          </p:nvSpPr>
          <p:spPr bwMode="auto">
            <a:xfrm>
              <a:off x="2893" y="2105"/>
              <a:ext cx="38" cy="67"/>
            </a:xfrm>
            <a:custGeom>
              <a:avLst/>
              <a:gdLst>
                <a:gd name="T0" fmla="*/ 1 w 45"/>
                <a:gd name="T1" fmla="*/ 43 h 75"/>
                <a:gd name="T2" fmla="*/ 0 w 45"/>
                <a:gd name="T3" fmla="*/ 41 h 75"/>
                <a:gd name="T4" fmla="*/ 1 w 45"/>
                <a:gd name="T5" fmla="*/ 37 h 75"/>
                <a:gd name="T6" fmla="*/ 3 w 45"/>
                <a:gd name="T7" fmla="*/ 31 h 75"/>
                <a:gd name="T8" fmla="*/ 4 w 45"/>
                <a:gd name="T9" fmla="*/ 25 h 75"/>
                <a:gd name="T10" fmla="*/ 7 w 45"/>
                <a:gd name="T11" fmla="*/ 18 h 75"/>
                <a:gd name="T12" fmla="*/ 10 w 45"/>
                <a:gd name="T13" fmla="*/ 12 h 75"/>
                <a:gd name="T14" fmla="*/ 14 w 45"/>
                <a:gd name="T15" fmla="*/ 4 h 75"/>
                <a:gd name="T16" fmla="*/ 19 w 45"/>
                <a:gd name="T17" fmla="*/ 0 h 75"/>
                <a:gd name="T18" fmla="*/ 17 w 45"/>
                <a:gd name="T19" fmla="*/ 4 h 75"/>
                <a:gd name="T20" fmla="*/ 14 w 45"/>
                <a:gd name="T21" fmla="*/ 12 h 75"/>
                <a:gd name="T22" fmla="*/ 12 w 45"/>
                <a:gd name="T23" fmla="*/ 19 h 75"/>
                <a:gd name="T24" fmla="*/ 9 w 45"/>
                <a:gd name="T25" fmla="*/ 26 h 75"/>
                <a:gd name="T26" fmla="*/ 6 w 45"/>
                <a:gd name="T27" fmla="*/ 33 h 75"/>
                <a:gd name="T28" fmla="*/ 4 w 45"/>
                <a:gd name="T29" fmla="*/ 38 h 75"/>
                <a:gd name="T30" fmla="*/ 3 w 45"/>
                <a:gd name="T31" fmla="*/ 42 h 75"/>
                <a:gd name="T32" fmla="*/ 1 w 45"/>
                <a:gd name="T33" fmla="*/ 43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55" name="Freeform 216"/>
            <p:cNvSpPr>
              <a:spLocks/>
            </p:cNvSpPr>
            <p:nvPr/>
          </p:nvSpPr>
          <p:spPr bwMode="auto">
            <a:xfrm>
              <a:off x="2933" y="2100"/>
              <a:ext cx="52" cy="86"/>
            </a:xfrm>
            <a:custGeom>
              <a:avLst/>
              <a:gdLst>
                <a:gd name="T0" fmla="*/ 1 w 60"/>
                <a:gd name="T1" fmla="*/ 51 h 98"/>
                <a:gd name="T2" fmla="*/ 0 w 60"/>
                <a:gd name="T3" fmla="*/ 47 h 98"/>
                <a:gd name="T4" fmla="*/ 2 w 60"/>
                <a:gd name="T5" fmla="*/ 42 h 98"/>
                <a:gd name="T6" fmla="*/ 3 w 60"/>
                <a:gd name="T7" fmla="*/ 36 h 98"/>
                <a:gd name="T8" fmla="*/ 8 w 60"/>
                <a:gd name="T9" fmla="*/ 27 h 98"/>
                <a:gd name="T10" fmla="*/ 12 w 60"/>
                <a:gd name="T11" fmla="*/ 19 h 98"/>
                <a:gd name="T12" fmla="*/ 18 w 60"/>
                <a:gd name="T13" fmla="*/ 11 h 98"/>
                <a:gd name="T14" fmla="*/ 23 w 60"/>
                <a:gd name="T15" fmla="*/ 4 h 98"/>
                <a:gd name="T16" fmla="*/ 29 w 60"/>
                <a:gd name="T17" fmla="*/ 0 h 98"/>
                <a:gd name="T18" fmla="*/ 27 w 60"/>
                <a:gd name="T19" fmla="*/ 4 h 98"/>
                <a:gd name="T20" fmla="*/ 23 w 60"/>
                <a:gd name="T21" fmla="*/ 11 h 98"/>
                <a:gd name="T22" fmla="*/ 20 w 60"/>
                <a:gd name="T23" fmla="*/ 19 h 98"/>
                <a:gd name="T24" fmla="*/ 15 w 60"/>
                <a:gd name="T25" fmla="*/ 29 h 98"/>
                <a:gd name="T26" fmla="*/ 10 w 60"/>
                <a:gd name="T27" fmla="*/ 37 h 98"/>
                <a:gd name="T28" fmla="*/ 7 w 60"/>
                <a:gd name="T29" fmla="*/ 46 h 98"/>
                <a:gd name="T30" fmla="*/ 3 w 60"/>
                <a:gd name="T31" fmla="*/ 50 h 98"/>
                <a:gd name="T32" fmla="*/ 1 w 60"/>
                <a:gd name="T33" fmla="*/ 51 h 9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56" name="Freeform 217"/>
            <p:cNvSpPr>
              <a:spLocks/>
            </p:cNvSpPr>
            <p:nvPr/>
          </p:nvSpPr>
          <p:spPr bwMode="auto">
            <a:xfrm>
              <a:off x="2978" y="2105"/>
              <a:ext cx="58" cy="91"/>
            </a:xfrm>
            <a:custGeom>
              <a:avLst/>
              <a:gdLst>
                <a:gd name="T0" fmla="*/ 1 w 65"/>
                <a:gd name="T1" fmla="*/ 51 h 105"/>
                <a:gd name="T2" fmla="*/ 0 w 65"/>
                <a:gd name="T3" fmla="*/ 49 h 105"/>
                <a:gd name="T4" fmla="*/ 3 w 65"/>
                <a:gd name="T5" fmla="*/ 42 h 105"/>
                <a:gd name="T6" fmla="*/ 4 w 65"/>
                <a:gd name="T7" fmla="*/ 36 h 105"/>
                <a:gd name="T8" fmla="*/ 11 w 65"/>
                <a:gd name="T9" fmla="*/ 27 h 105"/>
                <a:gd name="T10" fmla="*/ 17 w 65"/>
                <a:gd name="T11" fmla="*/ 17 h 105"/>
                <a:gd name="T12" fmla="*/ 23 w 65"/>
                <a:gd name="T13" fmla="*/ 10 h 105"/>
                <a:gd name="T14" fmla="*/ 30 w 65"/>
                <a:gd name="T15" fmla="*/ 3 h 105"/>
                <a:gd name="T16" fmla="*/ 37 w 65"/>
                <a:gd name="T17" fmla="*/ 0 h 105"/>
                <a:gd name="T18" fmla="*/ 34 w 65"/>
                <a:gd name="T19" fmla="*/ 3 h 105"/>
                <a:gd name="T20" fmla="*/ 30 w 65"/>
                <a:gd name="T21" fmla="*/ 10 h 105"/>
                <a:gd name="T22" fmla="*/ 26 w 65"/>
                <a:gd name="T23" fmla="*/ 19 h 105"/>
                <a:gd name="T24" fmla="*/ 19 w 65"/>
                <a:gd name="T25" fmla="*/ 28 h 105"/>
                <a:gd name="T26" fmla="*/ 13 w 65"/>
                <a:gd name="T27" fmla="*/ 36 h 105"/>
                <a:gd name="T28" fmla="*/ 8 w 65"/>
                <a:gd name="T29" fmla="*/ 44 h 105"/>
                <a:gd name="T30" fmla="*/ 4 w 65"/>
                <a:gd name="T31" fmla="*/ 49 h 105"/>
                <a:gd name="T32" fmla="*/ 1 w 65"/>
                <a:gd name="T33" fmla="*/ 51 h 1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57" name="Freeform 218"/>
            <p:cNvSpPr>
              <a:spLocks/>
            </p:cNvSpPr>
            <p:nvPr/>
          </p:nvSpPr>
          <p:spPr bwMode="auto">
            <a:xfrm>
              <a:off x="3008" y="2112"/>
              <a:ext cx="62" cy="76"/>
            </a:xfrm>
            <a:custGeom>
              <a:avLst/>
              <a:gdLst>
                <a:gd name="T0" fmla="*/ 0 w 71"/>
                <a:gd name="T1" fmla="*/ 45 h 87"/>
                <a:gd name="T2" fmla="*/ 0 w 71"/>
                <a:gd name="T3" fmla="*/ 42 h 87"/>
                <a:gd name="T4" fmla="*/ 3 w 71"/>
                <a:gd name="T5" fmla="*/ 37 h 87"/>
                <a:gd name="T6" fmla="*/ 7 w 71"/>
                <a:gd name="T7" fmla="*/ 30 h 87"/>
                <a:gd name="T8" fmla="*/ 13 w 71"/>
                <a:gd name="T9" fmla="*/ 22 h 87"/>
                <a:gd name="T10" fmla="*/ 18 w 71"/>
                <a:gd name="T11" fmla="*/ 14 h 87"/>
                <a:gd name="T12" fmla="*/ 25 w 71"/>
                <a:gd name="T13" fmla="*/ 7 h 87"/>
                <a:gd name="T14" fmla="*/ 31 w 71"/>
                <a:gd name="T15" fmla="*/ 3 h 87"/>
                <a:gd name="T16" fmla="*/ 36 w 71"/>
                <a:gd name="T17" fmla="*/ 0 h 87"/>
                <a:gd name="T18" fmla="*/ 34 w 71"/>
                <a:gd name="T19" fmla="*/ 3 h 87"/>
                <a:gd name="T20" fmla="*/ 29 w 71"/>
                <a:gd name="T21" fmla="*/ 10 h 87"/>
                <a:gd name="T22" fmla="*/ 24 w 71"/>
                <a:gd name="T23" fmla="*/ 18 h 87"/>
                <a:gd name="T24" fmla="*/ 18 w 71"/>
                <a:gd name="T25" fmla="*/ 26 h 87"/>
                <a:gd name="T26" fmla="*/ 12 w 71"/>
                <a:gd name="T27" fmla="*/ 34 h 87"/>
                <a:gd name="T28" fmla="*/ 7 w 71"/>
                <a:gd name="T29" fmla="*/ 39 h 87"/>
                <a:gd name="T30" fmla="*/ 3 w 71"/>
                <a:gd name="T31" fmla="*/ 44 h 87"/>
                <a:gd name="T32" fmla="*/ 0 w 71"/>
                <a:gd name="T33" fmla="*/ 45 h 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58" name="Freeform 219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39 h 71"/>
                <a:gd name="T2" fmla="*/ 0 w 61"/>
                <a:gd name="T3" fmla="*/ 36 h 71"/>
                <a:gd name="T4" fmla="*/ 3 w 61"/>
                <a:gd name="T5" fmla="*/ 32 h 71"/>
                <a:gd name="T6" fmla="*/ 3 w 61"/>
                <a:gd name="T7" fmla="*/ 26 h 71"/>
                <a:gd name="T8" fmla="*/ 8 w 61"/>
                <a:gd name="T9" fmla="*/ 20 h 71"/>
                <a:gd name="T10" fmla="*/ 12 w 61"/>
                <a:gd name="T11" fmla="*/ 13 h 71"/>
                <a:gd name="T12" fmla="*/ 17 w 61"/>
                <a:gd name="T13" fmla="*/ 7 h 71"/>
                <a:gd name="T14" fmla="*/ 22 w 61"/>
                <a:gd name="T15" fmla="*/ 4 h 71"/>
                <a:gd name="T16" fmla="*/ 27 w 61"/>
                <a:gd name="T17" fmla="*/ 0 h 71"/>
                <a:gd name="T18" fmla="*/ 25 w 61"/>
                <a:gd name="T19" fmla="*/ 4 h 71"/>
                <a:gd name="T20" fmla="*/ 21 w 61"/>
                <a:gd name="T21" fmla="*/ 10 h 71"/>
                <a:gd name="T22" fmla="*/ 17 w 61"/>
                <a:gd name="T23" fmla="*/ 17 h 71"/>
                <a:gd name="T24" fmla="*/ 13 w 61"/>
                <a:gd name="T25" fmla="*/ 23 h 71"/>
                <a:gd name="T26" fmla="*/ 9 w 61"/>
                <a:gd name="T27" fmla="*/ 30 h 71"/>
                <a:gd name="T28" fmla="*/ 6 w 61"/>
                <a:gd name="T29" fmla="*/ 35 h 71"/>
                <a:gd name="T30" fmla="*/ 3 w 61"/>
                <a:gd name="T31" fmla="*/ 38 h 71"/>
                <a:gd name="T32" fmla="*/ 1 w 61"/>
                <a:gd name="T33" fmla="*/ 39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59" name="Freeform 220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24 h 51"/>
                <a:gd name="T2" fmla="*/ 0 w 53"/>
                <a:gd name="T3" fmla="*/ 22 h 51"/>
                <a:gd name="T4" fmla="*/ 3 w 53"/>
                <a:gd name="T5" fmla="*/ 19 h 51"/>
                <a:gd name="T6" fmla="*/ 5 w 53"/>
                <a:gd name="T7" fmla="*/ 15 h 51"/>
                <a:gd name="T8" fmla="*/ 10 w 53"/>
                <a:gd name="T9" fmla="*/ 10 h 51"/>
                <a:gd name="T10" fmla="*/ 14 w 53"/>
                <a:gd name="T11" fmla="*/ 7 h 51"/>
                <a:gd name="T12" fmla="*/ 19 w 53"/>
                <a:gd name="T13" fmla="*/ 3 h 51"/>
                <a:gd name="T14" fmla="*/ 23 w 53"/>
                <a:gd name="T15" fmla="*/ 1 h 51"/>
                <a:gd name="T16" fmla="*/ 26 w 53"/>
                <a:gd name="T17" fmla="*/ 0 h 51"/>
                <a:gd name="T18" fmla="*/ 23 w 53"/>
                <a:gd name="T19" fmla="*/ 3 h 51"/>
                <a:gd name="T20" fmla="*/ 20 w 53"/>
                <a:gd name="T21" fmla="*/ 6 h 51"/>
                <a:gd name="T22" fmla="*/ 16 w 53"/>
                <a:gd name="T23" fmla="*/ 10 h 51"/>
                <a:gd name="T24" fmla="*/ 12 w 53"/>
                <a:gd name="T25" fmla="*/ 14 h 51"/>
                <a:gd name="T26" fmla="*/ 9 w 53"/>
                <a:gd name="T27" fmla="*/ 18 h 51"/>
                <a:gd name="T28" fmla="*/ 5 w 53"/>
                <a:gd name="T29" fmla="*/ 22 h 51"/>
                <a:gd name="T30" fmla="*/ 3 w 53"/>
                <a:gd name="T31" fmla="*/ 24 h 51"/>
                <a:gd name="T32" fmla="*/ 0 w 53"/>
                <a:gd name="T33" fmla="*/ 24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60" name="Freeform 221"/>
            <p:cNvSpPr>
              <a:spLocks/>
            </p:cNvSpPr>
            <p:nvPr/>
          </p:nvSpPr>
          <p:spPr bwMode="auto">
            <a:xfrm>
              <a:off x="3105" y="2149"/>
              <a:ext cx="31" cy="32"/>
            </a:xfrm>
            <a:custGeom>
              <a:avLst/>
              <a:gdLst>
                <a:gd name="T0" fmla="*/ 0 w 34"/>
                <a:gd name="T1" fmla="*/ 23 h 34"/>
                <a:gd name="T2" fmla="*/ 0 w 34"/>
                <a:gd name="T3" fmla="*/ 22 h 34"/>
                <a:gd name="T4" fmla="*/ 1 w 34"/>
                <a:gd name="T5" fmla="*/ 19 h 34"/>
                <a:gd name="T6" fmla="*/ 5 w 34"/>
                <a:gd name="T7" fmla="*/ 13 h 34"/>
                <a:gd name="T8" fmla="*/ 5 w 34"/>
                <a:gd name="T9" fmla="*/ 8 h 34"/>
                <a:gd name="T10" fmla="*/ 11 w 34"/>
                <a:gd name="T11" fmla="*/ 6 h 34"/>
                <a:gd name="T12" fmla="*/ 15 w 34"/>
                <a:gd name="T13" fmla="*/ 2 h 34"/>
                <a:gd name="T14" fmla="*/ 18 w 34"/>
                <a:gd name="T15" fmla="*/ 0 h 34"/>
                <a:gd name="T16" fmla="*/ 22 w 34"/>
                <a:gd name="T17" fmla="*/ 1 h 34"/>
                <a:gd name="T18" fmla="*/ 17 w 34"/>
                <a:gd name="T19" fmla="*/ 3 h 34"/>
                <a:gd name="T20" fmla="*/ 14 w 34"/>
                <a:gd name="T21" fmla="*/ 8 h 34"/>
                <a:gd name="T22" fmla="*/ 12 w 34"/>
                <a:gd name="T23" fmla="*/ 10 h 34"/>
                <a:gd name="T24" fmla="*/ 7 w 34"/>
                <a:gd name="T25" fmla="*/ 17 h 34"/>
                <a:gd name="T26" fmla="*/ 5 w 34"/>
                <a:gd name="T27" fmla="*/ 22 h 34"/>
                <a:gd name="T28" fmla="*/ 5 w 34"/>
                <a:gd name="T29" fmla="*/ 24 h 34"/>
                <a:gd name="T30" fmla="*/ 2 w 34"/>
                <a:gd name="T31" fmla="*/ 24 h 34"/>
                <a:gd name="T32" fmla="*/ 0 w 34"/>
                <a:gd name="T33" fmla="*/ 23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61" name="Freeform 222"/>
            <p:cNvSpPr>
              <a:spLocks/>
            </p:cNvSpPr>
            <p:nvPr/>
          </p:nvSpPr>
          <p:spPr bwMode="auto">
            <a:xfrm>
              <a:off x="2850" y="2123"/>
              <a:ext cx="36" cy="38"/>
            </a:xfrm>
            <a:custGeom>
              <a:avLst/>
              <a:gdLst>
                <a:gd name="T0" fmla="*/ 23 w 40"/>
                <a:gd name="T1" fmla="*/ 0 h 44"/>
                <a:gd name="T2" fmla="*/ 23 w 40"/>
                <a:gd name="T3" fmla="*/ 3 h 44"/>
                <a:gd name="T4" fmla="*/ 20 w 40"/>
                <a:gd name="T5" fmla="*/ 5 h 44"/>
                <a:gd name="T6" fmla="*/ 17 w 40"/>
                <a:gd name="T7" fmla="*/ 9 h 44"/>
                <a:gd name="T8" fmla="*/ 14 w 40"/>
                <a:gd name="T9" fmla="*/ 12 h 44"/>
                <a:gd name="T10" fmla="*/ 11 w 40"/>
                <a:gd name="T11" fmla="*/ 16 h 44"/>
                <a:gd name="T12" fmla="*/ 6 w 40"/>
                <a:gd name="T13" fmla="*/ 19 h 44"/>
                <a:gd name="T14" fmla="*/ 5 w 40"/>
                <a:gd name="T15" fmla="*/ 22 h 44"/>
                <a:gd name="T16" fmla="*/ 1 w 40"/>
                <a:gd name="T17" fmla="*/ 20 h 44"/>
                <a:gd name="T18" fmla="*/ 0 w 40"/>
                <a:gd name="T19" fmla="*/ 19 h 44"/>
                <a:gd name="T20" fmla="*/ 2 w 40"/>
                <a:gd name="T21" fmla="*/ 16 h 44"/>
                <a:gd name="T22" fmla="*/ 5 w 40"/>
                <a:gd name="T23" fmla="*/ 12 h 44"/>
                <a:gd name="T24" fmla="*/ 8 w 40"/>
                <a:gd name="T25" fmla="*/ 9 h 44"/>
                <a:gd name="T26" fmla="*/ 13 w 40"/>
                <a:gd name="T27" fmla="*/ 7 h 44"/>
                <a:gd name="T28" fmla="*/ 18 w 40"/>
                <a:gd name="T29" fmla="*/ 3 h 44"/>
                <a:gd name="T30" fmla="*/ 21 w 40"/>
                <a:gd name="T31" fmla="*/ 3 h 44"/>
                <a:gd name="T32" fmla="*/ 23 w 40"/>
                <a:gd name="T33" fmla="*/ 0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62" name="Freeform 223"/>
            <p:cNvSpPr>
              <a:spLocks/>
            </p:cNvSpPr>
            <p:nvPr/>
          </p:nvSpPr>
          <p:spPr bwMode="auto">
            <a:xfrm>
              <a:off x="2845" y="2102"/>
              <a:ext cx="42" cy="19"/>
            </a:xfrm>
            <a:custGeom>
              <a:avLst/>
              <a:gdLst>
                <a:gd name="T0" fmla="*/ 27 w 47"/>
                <a:gd name="T1" fmla="*/ 13 h 21"/>
                <a:gd name="T2" fmla="*/ 25 w 47"/>
                <a:gd name="T3" fmla="*/ 12 h 21"/>
                <a:gd name="T4" fmla="*/ 22 w 47"/>
                <a:gd name="T5" fmla="*/ 11 h 21"/>
                <a:gd name="T6" fmla="*/ 19 w 47"/>
                <a:gd name="T7" fmla="*/ 7 h 21"/>
                <a:gd name="T8" fmla="*/ 13 w 47"/>
                <a:gd name="T9" fmla="*/ 5 h 21"/>
                <a:gd name="T10" fmla="*/ 10 w 47"/>
                <a:gd name="T11" fmla="*/ 4 h 21"/>
                <a:gd name="T12" fmla="*/ 4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5 h 21"/>
                <a:gd name="T22" fmla="*/ 4 w 47"/>
                <a:gd name="T23" fmla="*/ 7 h 21"/>
                <a:gd name="T24" fmla="*/ 10 w 47"/>
                <a:gd name="T25" fmla="*/ 10 h 21"/>
                <a:gd name="T26" fmla="*/ 15 w 47"/>
                <a:gd name="T27" fmla="*/ 11 h 21"/>
                <a:gd name="T28" fmla="*/ 19 w 47"/>
                <a:gd name="T29" fmla="*/ 12 h 21"/>
                <a:gd name="T30" fmla="*/ 23 w 47"/>
                <a:gd name="T31" fmla="*/ 12 h 21"/>
                <a:gd name="T32" fmla="*/ 27 w 47"/>
                <a:gd name="T33" fmla="*/ 13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63" name="Freeform 224"/>
            <p:cNvSpPr>
              <a:spLocks/>
            </p:cNvSpPr>
            <p:nvPr/>
          </p:nvSpPr>
          <p:spPr bwMode="auto">
            <a:xfrm>
              <a:off x="2833" y="2125"/>
              <a:ext cx="46" cy="10"/>
            </a:xfrm>
            <a:custGeom>
              <a:avLst/>
              <a:gdLst>
                <a:gd name="T0" fmla="*/ 26 w 53"/>
                <a:gd name="T1" fmla="*/ 0 h 13"/>
                <a:gd name="T2" fmla="*/ 24 w 53"/>
                <a:gd name="T3" fmla="*/ 0 h 13"/>
                <a:gd name="T4" fmla="*/ 21 w 53"/>
                <a:gd name="T5" fmla="*/ 0 h 13"/>
                <a:gd name="T6" fmla="*/ 16 w 53"/>
                <a:gd name="T7" fmla="*/ 0 h 13"/>
                <a:gd name="T8" fmla="*/ 12 w 53"/>
                <a:gd name="T9" fmla="*/ 0 h 13"/>
                <a:gd name="T10" fmla="*/ 8 w 53"/>
                <a:gd name="T11" fmla="*/ 1 h 13"/>
                <a:gd name="T12" fmla="*/ 3 w 53"/>
                <a:gd name="T13" fmla="*/ 2 h 13"/>
                <a:gd name="T14" fmla="*/ 2 w 53"/>
                <a:gd name="T15" fmla="*/ 2 h 13"/>
                <a:gd name="T16" fmla="*/ 0 w 53"/>
                <a:gd name="T17" fmla="*/ 2 h 13"/>
                <a:gd name="T18" fmla="*/ 2 w 53"/>
                <a:gd name="T19" fmla="*/ 3 h 13"/>
                <a:gd name="T20" fmla="*/ 3 w 53"/>
                <a:gd name="T21" fmla="*/ 4 h 13"/>
                <a:gd name="T22" fmla="*/ 7 w 53"/>
                <a:gd name="T23" fmla="*/ 3 h 13"/>
                <a:gd name="T24" fmla="*/ 11 w 53"/>
                <a:gd name="T25" fmla="*/ 3 h 13"/>
                <a:gd name="T26" fmla="*/ 15 w 53"/>
                <a:gd name="T27" fmla="*/ 2 h 13"/>
                <a:gd name="T28" fmla="*/ 20 w 53"/>
                <a:gd name="T29" fmla="*/ 2 h 13"/>
                <a:gd name="T30" fmla="*/ 23 w 53"/>
                <a:gd name="T31" fmla="*/ 2 h 13"/>
                <a:gd name="T32" fmla="*/ 26 w 53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64" name="Freeform 225"/>
            <p:cNvSpPr>
              <a:spLocks/>
            </p:cNvSpPr>
            <p:nvPr/>
          </p:nvSpPr>
          <p:spPr bwMode="auto">
            <a:xfrm>
              <a:off x="2859" y="2079"/>
              <a:ext cx="42" cy="35"/>
            </a:xfrm>
            <a:custGeom>
              <a:avLst/>
              <a:gdLst>
                <a:gd name="T0" fmla="*/ 25 w 48"/>
                <a:gd name="T1" fmla="*/ 19 h 41"/>
                <a:gd name="T2" fmla="*/ 22 w 48"/>
                <a:gd name="T3" fmla="*/ 17 h 41"/>
                <a:gd name="T4" fmla="*/ 18 w 48"/>
                <a:gd name="T5" fmla="*/ 14 h 41"/>
                <a:gd name="T6" fmla="*/ 13 w 48"/>
                <a:gd name="T7" fmla="*/ 12 h 41"/>
                <a:gd name="T8" fmla="*/ 9 w 48"/>
                <a:gd name="T9" fmla="*/ 9 h 41"/>
                <a:gd name="T10" fmla="*/ 4 w 48"/>
                <a:gd name="T11" fmla="*/ 7 h 41"/>
                <a:gd name="T12" fmla="*/ 3 w 48"/>
                <a:gd name="T13" fmla="*/ 3 h 41"/>
                <a:gd name="T14" fmla="*/ 0 w 48"/>
                <a:gd name="T15" fmla="*/ 3 h 41"/>
                <a:gd name="T16" fmla="*/ 1 w 48"/>
                <a:gd name="T17" fmla="*/ 1 h 41"/>
                <a:gd name="T18" fmla="*/ 4 w 48"/>
                <a:gd name="T19" fmla="*/ 0 h 41"/>
                <a:gd name="T20" fmla="*/ 6 w 48"/>
                <a:gd name="T21" fmla="*/ 3 h 41"/>
                <a:gd name="T22" fmla="*/ 9 w 48"/>
                <a:gd name="T23" fmla="*/ 4 h 41"/>
                <a:gd name="T24" fmla="*/ 13 w 48"/>
                <a:gd name="T25" fmla="*/ 7 h 41"/>
                <a:gd name="T26" fmla="*/ 17 w 48"/>
                <a:gd name="T27" fmla="*/ 11 h 41"/>
                <a:gd name="T28" fmla="*/ 20 w 48"/>
                <a:gd name="T29" fmla="*/ 14 h 41"/>
                <a:gd name="T30" fmla="*/ 23 w 48"/>
                <a:gd name="T31" fmla="*/ 17 h 41"/>
                <a:gd name="T32" fmla="*/ 25 w 48"/>
                <a:gd name="T33" fmla="*/ 19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65" name="Freeform 226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36 h 68"/>
                <a:gd name="T2" fmla="*/ 0 w 14"/>
                <a:gd name="T3" fmla="*/ 27 h 68"/>
                <a:gd name="T4" fmla="*/ 0 w 14"/>
                <a:gd name="T5" fmla="*/ 16 h 68"/>
                <a:gd name="T6" fmla="*/ 3 w 14"/>
                <a:gd name="T7" fmla="*/ 4 h 68"/>
                <a:gd name="T8" fmla="*/ 7 w 14"/>
                <a:gd name="T9" fmla="*/ 0 h 68"/>
                <a:gd name="T10" fmla="*/ 9 w 14"/>
                <a:gd name="T11" fmla="*/ 4 h 68"/>
                <a:gd name="T12" fmla="*/ 7 w 14"/>
                <a:gd name="T13" fmla="*/ 14 h 68"/>
                <a:gd name="T14" fmla="*/ 6 w 14"/>
                <a:gd name="T15" fmla="*/ 26 h 68"/>
                <a:gd name="T16" fmla="*/ 3 w 14"/>
                <a:gd name="T17" fmla="*/ 3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66" name="Freeform 227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35 h 66"/>
                <a:gd name="T2" fmla="*/ 1 w 23"/>
                <a:gd name="T3" fmla="*/ 27 h 66"/>
                <a:gd name="T4" fmla="*/ 2 w 23"/>
                <a:gd name="T5" fmla="*/ 15 h 66"/>
                <a:gd name="T6" fmla="*/ 4 w 23"/>
                <a:gd name="T7" fmla="*/ 5 h 66"/>
                <a:gd name="T8" fmla="*/ 7 w 23"/>
                <a:gd name="T9" fmla="*/ 0 h 66"/>
                <a:gd name="T10" fmla="*/ 9 w 23"/>
                <a:gd name="T11" fmla="*/ 4 h 66"/>
                <a:gd name="T12" fmla="*/ 7 w 23"/>
                <a:gd name="T13" fmla="*/ 15 h 66"/>
                <a:gd name="T14" fmla="*/ 2 w 23"/>
                <a:gd name="T15" fmla="*/ 27 h 66"/>
                <a:gd name="T16" fmla="*/ 0 w 23"/>
                <a:gd name="T17" fmla="*/ 35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67" name="Freeform 228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7 w 14"/>
                <a:gd name="T1" fmla="*/ 32 h 63"/>
                <a:gd name="T2" fmla="*/ 2 w 14"/>
                <a:gd name="T3" fmla="*/ 27 h 63"/>
                <a:gd name="T4" fmla="*/ 0 w 14"/>
                <a:gd name="T5" fmla="*/ 17 h 63"/>
                <a:gd name="T6" fmla="*/ 1 w 14"/>
                <a:gd name="T7" fmla="*/ 6 h 63"/>
                <a:gd name="T8" fmla="*/ 7 w 14"/>
                <a:gd name="T9" fmla="*/ 0 h 63"/>
                <a:gd name="T10" fmla="*/ 9 w 14"/>
                <a:gd name="T11" fmla="*/ 3 h 63"/>
                <a:gd name="T12" fmla="*/ 7 w 14"/>
                <a:gd name="T13" fmla="*/ 11 h 63"/>
                <a:gd name="T14" fmla="*/ 7 w 14"/>
                <a:gd name="T15" fmla="*/ 22 h 63"/>
                <a:gd name="T16" fmla="*/ 7 w 14"/>
                <a:gd name="T17" fmla="*/ 32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68" name="Freeform 229"/>
            <p:cNvSpPr>
              <a:spLocks/>
            </p:cNvSpPr>
            <p:nvPr/>
          </p:nvSpPr>
          <p:spPr bwMode="auto">
            <a:xfrm>
              <a:off x="3050" y="2053"/>
              <a:ext cx="20" cy="64"/>
            </a:xfrm>
            <a:custGeom>
              <a:avLst/>
              <a:gdLst>
                <a:gd name="T0" fmla="*/ 16 w 21"/>
                <a:gd name="T1" fmla="*/ 34 h 75"/>
                <a:gd name="T2" fmla="*/ 10 w 21"/>
                <a:gd name="T3" fmla="*/ 26 h 75"/>
                <a:gd name="T4" fmla="*/ 3 w 21"/>
                <a:gd name="T5" fmla="*/ 15 h 75"/>
                <a:gd name="T6" fmla="*/ 0 w 21"/>
                <a:gd name="T7" fmla="*/ 5 h 75"/>
                <a:gd name="T8" fmla="*/ 4 w 21"/>
                <a:gd name="T9" fmla="*/ 0 h 75"/>
                <a:gd name="T10" fmla="*/ 10 w 21"/>
                <a:gd name="T11" fmla="*/ 3 h 75"/>
                <a:gd name="T12" fmla="*/ 12 w 21"/>
                <a:gd name="T13" fmla="*/ 14 h 75"/>
                <a:gd name="T14" fmla="*/ 14 w 21"/>
                <a:gd name="T15" fmla="*/ 26 h 75"/>
                <a:gd name="T16" fmla="*/ 16 w 21"/>
                <a:gd name="T17" fmla="*/ 34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69" name="Freeform 230"/>
            <p:cNvSpPr>
              <a:spLocks/>
            </p:cNvSpPr>
            <p:nvPr/>
          </p:nvSpPr>
          <p:spPr bwMode="auto">
            <a:xfrm>
              <a:off x="3019" y="2035"/>
              <a:ext cx="23" cy="72"/>
            </a:xfrm>
            <a:custGeom>
              <a:avLst/>
              <a:gdLst>
                <a:gd name="T0" fmla="*/ 16 w 25"/>
                <a:gd name="T1" fmla="*/ 48 h 80"/>
                <a:gd name="T2" fmla="*/ 15 w 25"/>
                <a:gd name="T3" fmla="*/ 43 h 80"/>
                <a:gd name="T4" fmla="*/ 11 w 25"/>
                <a:gd name="T5" fmla="*/ 37 h 80"/>
                <a:gd name="T6" fmla="*/ 6 w 25"/>
                <a:gd name="T7" fmla="*/ 29 h 80"/>
                <a:gd name="T8" fmla="*/ 6 w 25"/>
                <a:gd name="T9" fmla="*/ 21 h 80"/>
                <a:gd name="T10" fmla="*/ 2 w 25"/>
                <a:gd name="T11" fmla="*/ 12 h 80"/>
                <a:gd name="T12" fmla="*/ 0 w 25"/>
                <a:gd name="T13" fmla="*/ 5 h 80"/>
                <a:gd name="T14" fmla="*/ 0 w 25"/>
                <a:gd name="T15" fmla="*/ 2 h 80"/>
                <a:gd name="T16" fmla="*/ 4 w 25"/>
                <a:gd name="T17" fmla="*/ 0 h 80"/>
                <a:gd name="T18" fmla="*/ 9 w 25"/>
                <a:gd name="T19" fmla="*/ 7 h 80"/>
                <a:gd name="T20" fmla="*/ 13 w 25"/>
                <a:gd name="T21" fmla="*/ 23 h 80"/>
                <a:gd name="T22" fmla="*/ 15 w 25"/>
                <a:gd name="T23" fmla="*/ 38 h 80"/>
                <a:gd name="T24" fmla="*/ 16 w 25"/>
                <a:gd name="T25" fmla="*/ 48 h 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70" name="Freeform 231"/>
            <p:cNvSpPr>
              <a:spLocks/>
            </p:cNvSpPr>
            <p:nvPr/>
          </p:nvSpPr>
          <p:spPr bwMode="auto">
            <a:xfrm>
              <a:off x="2949" y="2030"/>
              <a:ext cx="36" cy="77"/>
            </a:xfrm>
            <a:custGeom>
              <a:avLst/>
              <a:gdLst>
                <a:gd name="T0" fmla="*/ 16 w 44"/>
                <a:gd name="T1" fmla="*/ 50 h 86"/>
                <a:gd name="T2" fmla="*/ 13 w 44"/>
                <a:gd name="T3" fmla="*/ 45 h 86"/>
                <a:gd name="T4" fmla="*/ 11 w 44"/>
                <a:gd name="T5" fmla="*/ 39 h 86"/>
                <a:gd name="T6" fmla="*/ 7 w 44"/>
                <a:gd name="T7" fmla="*/ 30 h 86"/>
                <a:gd name="T8" fmla="*/ 5 w 44"/>
                <a:gd name="T9" fmla="*/ 22 h 86"/>
                <a:gd name="T10" fmla="*/ 2 w 44"/>
                <a:gd name="T11" fmla="*/ 14 h 86"/>
                <a:gd name="T12" fmla="*/ 1 w 44"/>
                <a:gd name="T13" fmla="*/ 9 h 86"/>
                <a:gd name="T14" fmla="*/ 0 w 44"/>
                <a:gd name="T15" fmla="*/ 4 h 86"/>
                <a:gd name="T16" fmla="*/ 2 w 44"/>
                <a:gd name="T17" fmla="*/ 0 h 86"/>
                <a:gd name="T18" fmla="*/ 2 w 44"/>
                <a:gd name="T19" fmla="*/ 1 h 86"/>
                <a:gd name="T20" fmla="*/ 5 w 44"/>
                <a:gd name="T21" fmla="*/ 5 h 86"/>
                <a:gd name="T22" fmla="*/ 7 w 44"/>
                <a:gd name="T23" fmla="*/ 13 h 86"/>
                <a:gd name="T24" fmla="*/ 9 w 44"/>
                <a:gd name="T25" fmla="*/ 21 h 86"/>
                <a:gd name="T26" fmla="*/ 11 w 44"/>
                <a:gd name="T27" fmla="*/ 31 h 86"/>
                <a:gd name="T28" fmla="*/ 13 w 44"/>
                <a:gd name="T29" fmla="*/ 40 h 86"/>
                <a:gd name="T30" fmla="*/ 14 w 44"/>
                <a:gd name="T31" fmla="*/ 47 h 86"/>
                <a:gd name="T32" fmla="*/ 16 w 44"/>
                <a:gd name="T33" fmla="*/ 50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71" name="Freeform 232"/>
            <p:cNvSpPr>
              <a:spLocks/>
            </p:cNvSpPr>
            <p:nvPr/>
          </p:nvSpPr>
          <p:spPr bwMode="auto">
            <a:xfrm>
              <a:off x="2882" y="2042"/>
              <a:ext cx="44" cy="70"/>
            </a:xfrm>
            <a:custGeom>
              <a:avLst/>
              <a:gdLst>
                <a:gd name="T0" fmla="*/ 22 w 52"/>
                <a:gd name="T1" fmla="*/ 43 h 79"/>
                <a:gd name="T2" fmla="*/ 19 w 52"/>
                <a:gd name="T3" fmla="*/ 40 h 79"/>
                <a:gd name="T4" fmla="*/ 16 w 52"/>
                <a:gd name="T5" fmla="*/ 35 h 79"/>
                <a:gd name="T6" fmla="*/ 12 w 52"/>
                <a:gd name="T7" fmla="*/ 27 h 79"/>
                <a:gd name="T8" fmla="*/ 7 w 52"/>
                <a:gd name="T9" fmla="*/ 21 h 79"/>
                <a:gd name="T10" fmla="*/ 3 w 52"/>
                <a:gd name="T11" fmla="*/ 13 h 79"/>
                <a:gd name="T12" fmla="*/ 2 w 52"/>
                <a:gd name="T13" fmla="*/ 8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7 w 52"/>
                <a:gd name="T21" fmla="*/ 4 h 79"/>
                <a:gd name="T22" fmla="*/ 10 w 52"/>
                <a:gd name="T23" fmla="*/ 11 h 79"/>
                <a:gd name="T24" fmla="*/ 13 w 52"/>
                <a:gd name="T25" fmla="*/ 19 h 79"/>
                <a:gd name="T26" fmla="*/ 15 w 52"/>
                <a:gd name="T27" fmla="*/ 27 h 79"/>
                <a:gd name="T28" fmla="*/ 18 w 52"/>
                <a:gd name="T29" fmla="*/ 35 h 79"/>
                <a:gd name="T30" fmla="*/ 21 w 52"/>
                <a:gd name="T31" fmla="*/ 40 h 79"/>
                <a:gd name="T32" fmla="*/ 22 w 52"/>
                <a:gd name="T33" fmla="*/ 43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72" name="Freeform 233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25 w 45"/>
                <a:gd name="T1" fmla="*/ 35 h 73"/>
                <a:gd name="T2" fmla="*/ 22 w 45"/>
                <a:gd name="T3" fmla="*/ 31 h 73"/>
                <a:gd name="T4" fmla="*/ 18 w 45"/>
                <a:gd name="T5" fmla="*/ 27 h 73"/>
                <a:gd name="T6" fmla="*/ 12 w 45"/>
                <a:gd name="T7" fmla="*/ 22 h 73"/>
                <a:gd name="T8" fmla="*/ 8 w 45"/>
                <a:gd name="T9" fmla="*/ 16 h 73"/>
                <a:gd name="T10" fmla="*/ 4 w 45"/>
                <a:gd name="T11" fmla="*/ 10 h 73"/>
                <a:gd name="T12" fmla="*/ 3 w 45"/>
                <a:gd name="T13" fmla="*/ 5 h 73"/>
                <a:gd name="T14" fmla="*/ 0 w 45"/>
                <a:gd name="T15" fmla="*/ 3 h 73"/>
                <a:gd name="T16" fmla="*/ 4 w 45"/>
                <a:gd name="T17" fmla="*/ 0 h 73"/>
                <a:gd name="T18" fmla="*/ 4 w 45"/>
                <a:gd name="T19" fmla="*/ 3 h 73"/>
                <a:gd name="T20" fmla="*/ 9 w 45"/>
                <a:gd name="T21" fmla="*/ 4 h 73"/>
                <a:gd name="T22" fmla="*/ 12 w 45"/>
                <a:gd name="T23" fmla="*/ 9 h 73"/>
                <a:gd name="T24" fmla="*/ 16 w 45"/>
                <a:gd name="T25" fmla="*/ 16 h 73"/>
                <a:gd name="T26" fmla="*/ 18 w 45"/>
                <a:gd name="T27" fmla="*/ 22 h 73"/>
                <a:gd name="T28" fmla="*/ 21 w 45"/>
                <a:gd name="T29" fmla="*/ 28 h 73"/>
                <a:gd name="T30" fmla="*/ 23 w 45"/>
                <a:gd name="T31" fmla="*/ 32 h 73"/>
                <a:gd name="T32" fmla="*/ 25 w 45"/>
                <a:gd name="T33" fmla="*/ 35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73" name="Freeform 234"/>
            <p:cNvSpPr>
              <a:spLocks/>
            </p:cNvSpPr>
            <p:nvPr/>
          </p:nvSpPr>
          <p:spPr bwMode="auto">
            <a:xfrm>
              <a:off x="2952" y="2098"/>
              <a:ext cx="58" cy="93"/>
            </a:xfrm>
            <a:custGeom>
              <a:avLst/>
              <a:gdLst>
                <a:gd name="T0" fmla="*/ 1 w 67"/>
                <a:gd name="T1" fmla="*/ 55 h 106"/>
                <a:gd name="T2" fmla="*/ 0 w 67"/>
                <a:gd name="T3" fmla="*/ 53 h 106"/>
                <a:gd name="T4" fmla="*/ 3 w 67"/>
                <a:gd name="T5" fmla="*/ 47 h 106"/>
                <a:gd name="T6" fmla="*/ 5 w 67"/>
                <a:gd name="T7" fmla="*/ 38 h 106"/>
                <a:gd name="T8" fmla="*/ 10 w 67"/>
                <a:gd name="T9" fmla="*/ 28 h 106"/>
                <a:gd name="T10" fmla="*/ 15 w 67"/>
                <a:gd name="T11" fmla="*/ 19 h 106"/>
                <a:gd name="T12" fmla="*/ 22 w 67"/>
                <a:gd name="T13" fmla="*/ 11 h 106"/>
                <a:gd name="T14" fmla="*/ 27 w 67"/>
                <a:gd name="T15" fmla="*/ 4 h 106"/>
                <a:gd name="T16" fmla="*/ 32 w 67"/>
                <a:gd name="T17" fmla="*/ 0 h 106"/>
                <a:gd name="T18" fmla="*/ 30 w 67"/>
                <a:gd name="T19" fmla="*/ 4 h 106"/>
                <a:gd name="T20" fmla="*/ 27 w 67"/>
                <a:gd name="T21" fmla="*/ 11 h 106"/>
                <a:gd name="T22" fmla="*/ 23 w 67"/>
                <a:gd name="T23" fmla="*/ 21 h 106"/>
                <a:gd name="T24" fmla="*/ 16 w 67"/>
                <a:gd name="T25" fmla="*/ 31 h 106"/>
                <a:gd name="T26" fmla="*/ 12 w 67"/>
                <a:gd name="T27" fmla="*/ 41 h 106"/>
                <a:gd name="T28" fmla="*/ 7 w 67"/>
                <a:gd name="T29" fmla="*/ 47 h 106"/>
                <a:gd name="T30" fmla="*/ 3 w 67"/>
                <a:gd name="T31" fmla="*/ 54 h 106"/>
                <a:gd name="T32" fmla="*/ 1 w 67"/>
                <a:gd name="T33" fmla="*/ 55 h 1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74" name="Freeform 235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43 h 83"/>
                <a:gd name="T2" fmla="*/ 0 w 57"/>
                <a:gd name="T3" fmla="*/ 41 h 83"/>
                <a:gd name="T4" fmla="*/ 2 w 57"/>
                <a:gd name="T5" fmla="*/ 37 h 83"/>
                <a:gd name="T6" fmla="*/ 4 w 57"/>
                <a:gd name="T7" fmla="*/ 32 h 83"/>
                <a:gd name="T8" fmla="*/ 9 w 57"/>
                <a:gd name="T9" fmla="*/ 24 h 83"/>
                <a:gd name="T10" fmla="*/ 13 w 57"/>
                <a:gd name="T11" fmla="*/ 17 h 83"/>
                <a:gd name="T12" fmla="*/ 19 w 57"/>
                <a:gd name="T13" fmla="*/ 10 h 83"/>
                <a:gd name="T14" fmla="*/ 27 w 57"/>
                <a:gd name="T15" fmla="*/ 4 h 83"/>
                <a:gd name="T16" fmla="*/ 33 w 57"/>
                <a:gd name="T17" fmla="*/ 0 h 83"/>
                <a:gd name="T18" fmla="*/ 30 w 57"/>
                <a:gd name="T19" fmla="*/ 4 h 83"/>
                <a:gd name="T20" fmla="*/ 24 w 57"/>
                <a:gd name="T21" fmla="*/ 11 h 83"/>
                <a:gd name="T22" fmla="*/ 19 w 57"/>
                <a:gd name="T23" fmla="*/ 18 h 83"/>
                <a:gd name="T24" fmla="*/ 14 w 57"/>
                <a:gd name="T25" fmla="*/ 26 h 83"/>
                <a:gd name="T26" fmla="*/ 10 w 57"/>
                <a:gd name="T27" fmla="*/ 33 h 83"/>
                <a:gd name="T28" fmla="*/ 4 w 57"/>
                <a:gd name="T29" fmla="*/ 38 h 83"/>
                <a:gd name="T30" fmla="*/ 3 w 57"/>
                <a:gd name="T31" fmla="*/ 42 h 83"/>
                <a:gd name="T32" fmla="*/ 0 w 57"/>
                <a:gd name="T33" fmla="*/ 43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75" name="Freeform 236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25 w 52"/>
                <a:gd name="T1" fmla="*/ 43 h 79"/>
                <a:gd name="T2" fmla="*/ 22 w 52"/>
                <a:gd name="T3" fmla="*/ 40 h 79"/>
                <a:gd name="T4" fmla="*/ 18 w 52"/>
                <a:gd name="T5" fmla="*/ 35 h 79"/>
                <a:gd name="T6" fmla="*/ 13 w 52"/>
                <a:gd name="T7" fmla="*/ 27 h 79"/>
                <a:gd name="T8" fmla="*/ 9 w 52"/>
                <a:gd name="T9" fmla="*/ 21 h 79"/>
                <a:gd name="T10" fmla="*/ 3 w 52"/>
                <a:gd name="T11" fmla="*/ 13 h 79"/>
                <a:gd name="T12" fmla="*/ 2 w 52"/>
                <a:gd name="T13" fmla="*/ 8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8 w 52"/>
                <a:gd name="T21" fmla="*/ 4 h 79"/>
                <a:gd name="T22" fmla="*/ 10 w 52"/>
                <a:gd name="T23" fmla="*/ 12 h 79"/>
                <a:gd name="T24" fmla="*/ 14 w 52"/>
                <a:gd name="T25" fmla="*/ 19 h 79"/>
                <a:gd name="T26" fmla="*/ 17 w 52"/>
                <a:gd name="T27" fmla="*/ 27 h 79"/>
                <a:gd name="T28" fmla="*/ 20 w 52"/>
                <a:gd name="T29" fmla="*/ 35 h 79"/>
                <a:gd name="T30" fmla="*/ 23 w 52"/>
                <a:gd name="T31" fmla="*/ 40 h 79"/>
                <a:gd name="T32" fmla="*/ 25 w 52"/>
                <a:gd name="T33" fmla="*/ 43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76" name="Freeform 237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133 w 265"/>
                <a:gd name="T1" fmla="*/ 28 h 65"/>
                <a:gd name="T2" fmla="*/ 133 w 265"/>
                <a:gd name="T3" fmla="*/ 29 h 65"/>
                <a:gd name="T4" fmla="*/ 132 w 265"/>
                <a:gd name="T5" fmla="*/ 29 h 65"/>
                <a:gd name="T6" fmla="*/ 132 w 265"/>
                <a:gd name="T7" fmla="*/ 29 h 65"/>
                <a:gd name="T8" fmla="*/ 130 w 265"/>
                <a:gd name="T9" fmla="*/ 30 h 65"/>
                <a:gd name="T10" fmla="*/ 121 w 265"/>
                <a:gd name="T11" fmla="*/ 24 h 65"/>
                <a:gd name="T12" fmla="*/ 113 w 265"/>
                <a:gd name="T13" fmla="*/ 18 h 65"/>
                <a:gd name="T14" fmla="*/ 105 w 265"/>
                <a:gd name="T15" fmla="*/ 14 h 65"/>
                <a:gd name="T16" fmla="*/ 96 w 265"/>
                <a:gd name="T17" fmla="*/ 10 h 65"/>
                <a:gd name="T18" fmla="*/ 86 w 265"/>
                <a:gd name="T19" fmla="*/ 8 h 65"/>
                <a:gd name="T20" fmla="*/ 78 w 265"/>
                <a:gd name="T21" fmla="*/ 7 h 65"/>
                <a:gd name="T22" fmla="*/ 69 w 265"/>
                <a:gd name="T23" fmla="*/ 6 h 65"/>
                <a:gd name="T24" fmla="*/ 60 w 265"/>
                <a:gd name="T25" fmla="*/ 6 h 65"/>
                <a:gd name="T26" fmla="*/ 51 w 265"/>
                <a:gd name="T27" fmla="*/ 6 h 65"/>
                <a:gd name="T28" fmla="*/ 44 w 265"/>
                <a:gd name="T29" fmla="*/ 7 h 65"/>
                <a:gd name="T30" fmla="*/ 34 w 265"/>
                <a:gd name="T31" fmla="*/ 8 h 65"/>
                <a:gd name="T32" fmla="*/ 27 w 265"/>
                <a:gd name="T33" fmla="*/ 9 h 65"/>
                <a:gd name="T34" fmla="*/ 19 w 265"/>
                <a:gd name="T35" fmla="*/ 11 h 65"/>
                <a:gd name="T36" fmla="*/ 12 w 265"/>
                <a:gd name="T37" fmla="*/ 12 h 65"/>
                <a:gd name="T38" fmla="*/ 6 w 265"/>
                <a:gd name="T39" fmla="*/ 14 h 65"/>
                <a:gd name="T40" fmla="*/ 0 w 265"/>
                <a:gd name="T41" fmla="*/ 16 h 65"/>
                <a:gd name="T42" fmla="*/ 3 w 265"/>
                <a:gd name="T43" fmla="*/ 12 h 65"/>
                <a:gd name="T44" fmla="*/ 8 w 265"/>
                <a:gd name="T45" fmla="*/ 9 h 65"/>
                <a:gd name="T46" fmla="*/ 14 w 265"/>
                <a:gd name="T47" fmla="*/ 6 h 65"/>
                <a:gd name="T48" fmla="*/ 23 w 265"/>
                <a:gd name="T49" fmla="*/ 3 h 65"/>
                <a:gd name="T50" fmla="*/ 31 w 265"/>
                <a:gd name="T51" fmla="*/ 3 h 65"/>
                <a:gd name="T52" fmla="*/ 41 w 265"/>
                <a:gd name="T53" fmla="*/ 1 h 65"/>
                <a:gd name="T54" fmla="*/ 51 w 265"/>
                <a:gd name="T55" fmla="*/ 0 h 65"/>
                <a:gd name="T56" fmla="*/ 62 w 265"/>
                <a:gd name="T57" fmla="*/ 0 h 65"/>
                <a:gd name="T58" fmla="*/ 73 w 265"/>
                <a:gd name="T59" fmla="*/ 1 h 65"/>
                <a:gd name="T60" fmla="*/ 84 w 265"/>
                <a:gd name="T61" fmla="*/ 3 h 65"/>
                <a:gd name="T62" fmla="*/ 93 w 265"/>
                <a:gd name="T63" fmla="*/ 4 h 65"/>
                <a:gd name="T64" fmla="*/ 104 w 265"/>
                <a:gd name="T65" fmla="*/ 7 h 65"/>
                <a:gd name="T66" fmla="*/ 112 w 265"/>
                <a:gd name="T67" fmla="*/ 11 h 65"/>
                <a:gd name="T68" fmla="*/ 121 w 265"/>
                <a:gd name="T69" fmla="*/ 16 h 65"/>
                <a:gd name="T70" fmla="*/ 127 w 265"/>
                <a:gd name="T71" fmla="*/ 21 h 65"/>
                <a:gd name="T72" fmla="*/ 133 w 265"/>
                <a:gd name="T73" fmla="*/ 28 h 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77" name="Freeform 238"/>
            <p:cNvSpPr>
              <a:spLocks/>
            </p:cNvSpPr>
            <p:nvPr/>
          </p:nvSpPr>
          <p:spPr bwMode="auto">
            <a:xfrm>
              <a:off x="2675" y="2212"/>
              <a:ext cx="28" cy="49"/>
            </a:xfrm>
            <a:custGeom>
              <a:avLst/>
              <a:gdLst>
                <a:gd name="T0" fmla="*/ 14 w 33"/>
                <a:gd name="T1" fmla="*/ 0 h 58"/>
                <a:gd name="T2" fmla="*/ 12 w 33"/>
                <a:gd name="T3" fmla="*/ 3 h 58"/>
                <a:gd name="T4" fmla="*/ 8 w 33"/>
                <a:gd name="T5" fmla="*/ 6 h 58"/>
                <a:gd name="T6" fmla="*/ 6 w 33"/>
                <a:gd name="T7" fmla="*/ 10 h 58"/>
                <a:gd name="T8" fmla="*/ 3 w 33"/>
                <a:gd name="T9" fmla="*/ 14 h 58"/>
                <a:gd name="T10" fmla="*/ 3 w 33"/>
                <a:gd name="T11" fmla="*/ 18 h 58"/>
                <a:gd name="T12" fmla="*/ 1 w 33"/>
                <a:gd name="T13" fmla="*/ 21 h 58"/>
                <a:gd name="T14" fmla="*/ 0 w 33"/>
                <a:gd name="T15" fmla="*/ 24 h 58"/>
                <a:gd name="T16" fmla="*/ 1 w 33"/>
                <a:gd name="T17" fmla="*/ 25 h 58"/>
                <a:gd name="T18" fmla="*/ 3 w 33"/>
                <a:gd name="T19" fmla="*/ 23 h 58"/>
                <a:gd name="T20" fmla="*/ 6 w 33"/>
                <a:gd name="T21" fmla="*/ 16 h 58"/>
                <a:gd name="T22" fmla="*/ 10 w 33"/>
                <a:gd name="T23" fmla="*/ 7 h 58"/>
                <a:gd name="T24" fmla="*/ 14 w 3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78" name="Freeform 239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28 h 64"/>
                <a:gd name="T2" fmla="*/ 0 w 38"/>
                <a:gd name="T3" fmla="*/ 25 h 64"/>
                <a:gd name="T4" fmla="*/ 1 w 38"/>
                <a:gd name="T5" fmla="*/ 24 h 64"/>
                <a:gd name="T6" fmla="*/ 3 w 38"/>
                <a:gd name="T7" fmla="*/ 20 h 64"/>
                <a:gd name="T8" fmla="*/ 3 w 38"/>
                <a:gd name="T9" fmla="*/ 16 h 64"/>
                <a:gd name="T10" fmla="*/ 7 w 38"/>
                <a:gd name="T11" fmla="*/ 12 h 64"/>
                <a:gd name="T12" fmla="*/ 10 w 38"/>
                <a:gd name="T13" fmla="*/ 7 h 64"/>
                <a:gd name="T14" fmla="*/ 14 w 38"/>
                <a:gd name="T15" fmla="*/ 3 h 64"/>
                <a:gd name="T16" fmla="*/ 19 w 38"/>
                <a:gd name="T17" fmla="*/ 0 h 64"/>
                <a:gd name="T18" fmla="*/ 17 w 38"/>
                <a:gd name="T19" fmla="*/ 3 h 64"/>
                <a:gd name="T20" fmla="*/ 14 w 38"/>
                <a:gd name="T21" fmla="*/ 8 h 64"/>
                <a:gd name="T22" fmla="*/ 11 w 38"/>
                <a:gd name="T23" fmla="*/ 12 h 64"/>
                <a:gd name="T24" fmla="*/ 9 w 38"/>
                <a:gd name="T25" fmla="*/ 16 h 64"/>
                <a:gd name="T26" fmla="*/ 6 w 38"/>
                <a:gd name="T27" fmla="*/ 21 h 64"/>
                <a:gd name="T28" fmla="*/ 3 w 38"/>
                <a:gd name="T29" fmla="*/ 25 h 64"/>
                <a:gd name="T30" fmla="*/ 3 w 38"/>
                <a:gd name="T31" fmla="*/ 27 h 64"/>
                <a:gd name="T32" fmla="*/ 1 w 38"/>
                <a:gd name="T33" fmla="*/ 28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79" name="Freeform 240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41 h 83"/>
                <a:gd name="T2" fmla="*/ 0 w 52"/>
                <a:gd name="T3" fmla="*/ 38 h 83"/>
                <a:gd name="T4" fmla="*/ 2 w 52"/>
                <a:gd name="T5" fmla="*/ 35 h 83"/>
                <a:gd name="T6" fmla="*/ 4 w 52"/>
                <a:gd name="T7" fmla="*/ 28 h 83"/>
                <a:gd name="T8" fmla="*/ 7 w 52"/>
                <a:gd name="T9" fmla="*/ 22 h 83"/>
                <a:gd name="T10" fmla="*/ 12 w 52"/>
                <a:gd name="T11" fmla="*/ 15 h 83"/>
                <a:gd name="T12" fmla="*/ 17 w 52"/>
                <a:gd name="T13" fmla="*/ 9 h 83"/>
                <a:gd name="T14" fmla="*/ 22 w 52"/>
                <a:gd name="T15" fmla="*/ 3 h 83"/>
                <a:gd name="T16" fmla="*/ 28 w 52"/>
                <a:gd name="T17" fmla="*/ 0 h 83"/>
                <a:gd name="T18" fmla="*/ 26 w 52"/>
                <a:gd name="T19" fmla="*/ 3 h 83"/>
                <a:gd name="T20" fmla="*/ 22 w 52"/>
                <a:gd name="T21" fmla="*/ 9 h 83"/>
                <a:gd name="T22" fmla="*/ 18 w 52"/>
                <a:gd name="T23" fmla="*/ 15 h 83"/>
                <a:gd name="T24" fmla="*/ 14 w 52"/>
                <a:gd name="T25" fmla="*/ 23 h 83"/>
                <a:gd name="T26" fmla="*/ 10 w 52"/>
                <a:gd name="T27" fmla="*/ 30 h 83"/>
                <a:gd name="T28" fmla="*/ 6 w 52"/>
                <a:gd name="T29" fmla="*/ 36 h 83"/>
                <a:gd name="T30" fmla="*/ 4 w 52"/>
                <a:gd name="T31" fmla="*/ 39 h 83"/>
                <a:gd name="T32" fmla="*/ 1 w 52"/>
                <a:gd name="T33" fmla="*/ 41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80" name="Freeform 241"/>
            <p:cNvSpPr>
              <a:spLocks/>
            </p:cNvSpPr>
            <p:nvPr/>
          </p:nvSpPr>
          <p:spPr bwMode="auto">
            <a:xfrm>
              <a:off x="2763" y="2205"/>
              <a:ext cx="49" cy="77"/>
            </a:xfrm>
            <a:custGeom>
              <a:avLst/>
              <a:gdLst>
                <a:gd name="T0" fmla="*/ 2 w 57"/>
                <a:gd name="T1" fmla="*/ 41 h 90"/>
                <a:gd name="T2" fmla="*/ 0 w 57"/>
                <a:gd name="T3" fmla="*/ 39 h 90"/>
                <a:gd name="T4" fmla="*/ 3 w 57"/>
                <a:gd name="T5" fmla="*/ 34 h 90"/>
                <a:gd name="T6" fmla="*/ 4 w 57"/>
                <a:gd name="T7" fmla="*/ 28 h 90"/>
                <a:gd name="T8" fmla="*/ 8 w 57"/>
                <a:gd name="T9" fmla="*/ 21 h 90"/>
                <a:gd name="T10" fmla="*/ 12 w 57"/>
                <a:gd name="T11" fmla="*/ 15 h 90"/>
                <a:gd name="T12" fmla="*/ 18 w 57"/>
                <a:gd name="T13" fmla="*/ 8 h 90"/>
                <a:gd name="T14" fmla="*/ 22 w 57"/>
                <a:gd name="T15" fmla="*/ 3 h 90"/>
                <a:gd name="T16" fmla="*/ 27 w 57"/>
                <a:gd name="T17" fmla="*/ 0 h 90"/>
                <a:gd name="T18" fmla="*/ 25 w 57"/>
                <a:gd name="T19" fmla="*/ 3 h 90"/>
                <a:gd name="T20" fmla="*/ 21 w 57"/>
                <a:gd name="T21" fmla="*/ 9 h 90"/>
                <a:gd name="T22" fmla="*/ 18 w 57"/>
                <a:gd name="T23" fmla="*/ 15 h 90"/>
                <a:gd name="T24" fmla="*/ 13 w 57"/>
                <a:gd name="T25" fmla="*/ 23 h 90"/>
                <a:gd name="T26" fmla="*/ 9 w 57"/>
                <a:gd name="T27" fmla="*/ 30 h 90"/>
                <a:gd name="T28" fmla="*/ 6 w 57"/>
                <a:gd name="T29" fmla="*/ 36 h 90"/>
                <a:gd name="T30" fmla="*/ 3 w 57"/>
                <a:gd name="T31" fmla="*/ 40 h 90"/>
                <a:gd name="T32" fmla="*/ 2 w 57"/>
                <a:gd name="T33" fmla="*/ 41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81" name="Freeform 242"/>
            <p:cNvSpPr>
              <a:spLocks/>
            </p:cNvSpPr>
            <p:nvPr/>
          </p:nvSpPr>
          <p:spPr bwMode="auto">
            <a:xfrm>
              <a:off x="2789" y="2212"/>
              <a:ext cx="53" cy="63"/>
            </a:xfrm>
            <a:custGeom>
              <a:avLst/>
              <a:gdLst>
                <a:gd name="T0" fmla="*/ 0 w 60"/>
                <a:gd name="T1" fmla="*/ 33 h 74"/>
                <a:gd name="T2" fmla="*/ 0 w 60"/>
                <a:gd name="T3" fmla="*/ 32 h 74"/>
                <a:gd name="T4" fmla="*/ 4 w 60"/>
                <a:gd name="T5" fmla="*/ 27 h 74"/>
                <a:gd name="T6" fmla="*/ 7 w 60"/>
                <a:gd name="T7" fmla="*/ 23 h 74"/>
                <a:gd name="T8" fmla="*/ 11 w 60"/>
                <a:gd name="T9" fmla="*/ 17 h 74"/>
                <a:gd name="T10" fmla="*/ 17 w 60"/>
                <a:gd name="T11" fmla="*/ 10 h 74"/>
                <a:gd name="T12" fmla="*/ 23 w 60"/>
                <a:gd name="T13" fmla="*/ 6 h 74"/>
                <a:gd name="T14" fmla="*/ 28 w 60"/>
                <a:gd name="T15" fmla="*/ 3 h 74"/>
                <a:gd name="T16" fmla="*/ 33 w 60"/>
                <a:gd name="T17" fmla="*/ 0 h 74"/>
                <a:gd name="T18" fmla="*/ 30 w 60"/>
                <a:gd name="T19" fmla="*/ 3 h 74"/>
                <a:gd name="T20" fmla="*/ 26 w 60"/>
                <a:gd name="T21" fmla="*/ 8 h 74"/>
                <a:gd name="T22" fmla="*/ 21 w 60"/>
                <a:gd name="T23" fmla="*/ 14 h 74"/>
                <a:gd name="T24" fmla="*/ 17 w 60"/>
                <a:gd name="T25" fmla="*/ 20 h 74"/>
                <a:gd name="T26" fmla="*/ 11 w 60"/>
                <a:gd name="T27" fmla="*/ 26 h 74"/>
                <a:gd name="T28" fmla="*/ 7 w 60"/>
                <a:gd name="T29" fmla="*/ 31 h 74"/>
                <a:gd name="T30" fmla="*/ 4 w 60"/>
                <a:gd name="T31" fmla="*/ 32 h 74"/>
                <a:gd name="T32" fmla="*/ 0 w 60"/>
                <a:gd name="T33" fmla="*/ 33 h 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82" name="Freeform 243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30 h 61"/>
                <a:gd name="T2" fmla="*/ 0 w 52"/>
                <a:gd name="T3" fmla="*/ 28 h 61"/>
                <a:gd name="T4" fmla="*/ 3 w 52"/>
                <a:gd name="T5" fmla="*/ 24 h 61"/>
                <a:gd name="T6" fmla="*/ 4 w 52"/>
                <a:gd name="T7" fmla="*/ 20 h 61"/>
                <a:gd name="T8" fmla="*/ 8 w 52"/>
                <a:gd name="T9" fmla="*/ 15 h 61"/>
                <a:gd name="T10" fmla="*/ 12 w 52"/>
                <a:gd name="T11" fmla="*/ 10 h 61"/>
                <a:gd name="T12" fmla="*/ 17 w 52"/>
                <a:gd name="T13" fmla="*/ 6 h 61"/>
                <a:gd name="T14" fmla="*/ 23 w 52"/>
                <a:gd name="T15" fmla="*/ 3 h 61"/>
                <a:gd name="T16" fmla="*/ 28 w 52"/>
                <a:gd name="T17" fmla="*/ 0 h 61"/>
                <a:gd name="T18" fmla="*/ 26 w 52"/>
                <a:gd name="T19" fmla="*/ 3 h 61"/>
                <a:gd name="T20" fmla="*/ 22 w 52"/>
                <a:gd name="T21" fmla="*/ 8 h 61"/>
                <a:gd name="T22" fmla="*/ 18 w 52"/>
                <a:gd name="T23" fmla="*/ 13 h 61"/>
                <a:gd name="T24" fmla="*/ 13 w 52"/>
                <a:gd name="T25" fmla="*/ 17 h 61"/>
                <a:gd name="T26" fmla="*/ 10 w 52"/>
                <a:gd name="T27" fmla="*/ 23 h 61"/>
                <a:gd name="T28" fmla="*/ 6 w 52"/>
                <a:gd name="T29" fmla="*/ 27 h 61"/>
                <a:gd name="T30" fmla="*/ 4 w 52"/>
                <a:gd name="T31" fmla="*/ 29 h 61"/>
                <a:gd name="T32" fmla="*/ 2 w 52"/>
                <a:gd name="T33" fmla="*/ 30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83" name="Freeform 244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29 h 42"/>
                <a:gd name="T2" fmla="*/ 0 w 45"/>
                <a:gd name="T3" fmla="*/ 27 h 42"/>
                <a:gd name="T4" fmla="*/ 3 w 45"/>
                <a:gd name="T5" fmla="*/ 23 h 42"/>
                <a:gd name="T6" fmla="*/ 4 w 45"/>
                <a:gd name="T7" fmla="*/ 18 h 42"/>
                <a:gd name="T8" fmla="*/ 8 w 45"/>
                <a:gd name="T9" fmla="*/ 13 h 42"/>
                <a:gd name="T10" fmla="*/ 12 w 45"/>
                <a:gd name="T11" fmla="*/ 7 h 42"/>
                <a:gd name="T12" fmla="*/ 16 w 45"/>
                <a:gd name="T13" fmla="*/ 4 h 42"/>
                <a:gd name="T14" fmla="*/ 20 w 45"/>
                <a:gd name="T15" fmla="*/ 1 h 42"/>
                <a:gd name="T16" fmla="*/ 22 w 45"/>
                <a:gd name="T17" fmla="*/ 0 h 42"/>
                <a:gd name="T18" fmla="*/ 20 w 45"/>
                <a:gd name="T19" fmla="*/ 4 h 42"/>
                <a:gd name="T20" fmla="*/ 16 w 45"/>
                <a:gd name="T21" fmla="*/ 7 h 42"/>
                <a:gd name="T22" fmla="*/ 14 w 45"/>
                <a:gd name="T23" fmla="*/ 12 h 42"/>
                <a:gd name="T24" fmla="*/ 10 w 45"/>
                <a:gd name="T25" fmla="*/ 17 h 42"/>
                <a:gd name="T26" fmla="*/ 8 w 45"/>
                <a:gd name="T27" fmla="*/ 21 h 42"/>
                <a:gd name="T28" fmla="*/ 4 w 45"/>
                <a:gd name="T29" fmla="*/ 26 h 42"/>
                <a:gd name="T30" fmla="*/ 3 w 45"/>
                <a:gd name="T31" fmla="*/ 29 h 42"/>
                <a:gd name="T32" fmla="*/ 0 w 45"/>
                <a:gd name="T33" fmla="*/ 29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84" name="Freeform 245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10 h 27"/>
                <a:gd name="T2" fmla="*/ 1 w 30"/>
                <a:gd name="T3" fmla="*/ 7 h 27"/>
                <a:gd name="T4" fmla="*/ 5 w 30"/>
                <a:gd name="T5" fmla="*/ 3 h 27"/>
                <a:gd name="T6" fmla="*/ 12 w 30"/>
                <a:gd name="T7" fmla="*/ 0 h 27"/>
                <a:gd name="T8" fmla="*/ 18 w 30"/>
                <a:gd name="T9" fmla="*/ 0 h 27"/>
                <a:gd name="T10" fmla="*/ 12 w 30"/>
                <a:gd name="T11" fmla="*/ 2 h 27"/>
                <a:gd name="T12" fmla="*/ 5 w 30"/>
                <a:gd name="T13" fmla="*/ 6 h 27"/>
                <a:gd name="T14" fmla="*/ 4 w 30"/>
                <a:gd name="T15" fmla="*/ 10 h 27"/>
                <a:gd name="T16" fmla="*/ 0 w 30"/>
                <a:gd name="T17" fmla="*/ 10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85" name="Freeform 246"/>
            <p:cNvSpPr>
              <a:spLocks/>
            </p:cNvSpPr>
            <p:nvPr/>
          </p:nvSpPr>
          <p:spPr bwMode="auto">
            <a:xfrm>
              <a:off x="2656" y="2221"/>
              <a:ext cx="30" cy="32"/>
            </a:xfrm>
            <a:custGeom>
              <a:avLst/>
              <a:gdLst>
                <a:gd name="T0" fmla="*/ 16 w 35"/>
                <a:gd name="T1" fmla="*/ 0 h 35"/>
                <a:gd name="T2" fmla="*/ 13 w 35"/>
                <a:gd name="T3" fmla="*/ 5 h 35"/>
                <a:gd name="T4" fmla="*/ 9 w 35"/>
                <a:gd name="T5" fmla="*/ 15 h 35"/>
                <a:gd name="T6" fmla="*/ 4 w 35"/>
                <a:gd name="T7" fmla="*/ 22 h 35"/>
                <a:gd name="T8" fmla="*/ 1 w 35"/>
                <a:gd name="T9" fmla="*/ 23 h 35"/>
                <a:gd name="T10" fmla="*/ 0 w 35"/>
                <a:gd name="T11" fmla="*/ 21 h 35"/>
                <a:gd name="T12" fmla="*/ 3 w 35"/>
                <a:gd name="T13" fmla="*/ 17 h 35"/>
                <a:gd name="T14" fmla="*/ 3 w 35"/>
                <a:gd name="T15" fmla="*/ 14 h 35"/>
                <a:gd name="T16" fmla="*/ 6 w 35"/>
                <a:gd name="T17" fmla="*/ 12 h 35"/>
                <a:gd name="T18" fmla="*/ 9 w 35"/>
                <a:gd name="T19" fmla="*/ 6 h 35"/>
                <a:gd name="T20" fmla="*/ 12 w 35"/>
                <a:gd name="T21" fmla="*/ 5 h 35"/>
                <a:gd name="T22" fmla="*/ 15 w 35"/>
                <a:gd name="T23" fmla="*/ 2 h 35"/>
                <a:gd name="T24" fmla="*/ 16 w 35"/>
                <a:gd name="T25" fmla="*/ 0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86" name="Freeform 247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21 w 40"/>
                <a:gd name="T1" fmla="*/ 12 h 17"/>
                <a:gd name="T2" fmla="*/ 19 w 40"/>
                <a:gd name="T3" fmla="*/ 11 h 17"/>
                <a:gd name="T4" fmla="*/ 17 w 40"/>
                <a:gd name="T5" fmla="*/ 8 h 17"/>
                <a:gd name="T6" fmla="*/ 14 w 40"/>
                <a:gd name="T7" fmla="*/ 8 h 17"/>
                <a:gd name="T8" fmla="*/ 11 w 40"/>
                <a:gd name="T9" fmla="*/ 6 h 17"/>
                <a:gd name="T10" fmla="*/ 7 w 40"/>
                <a:gd name="T11" fmla="*/ 2 h 17"/>
                <a:gd name="T12" fmla="*/ 4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4 w 40"/>
                <a:gd name="T23" fmla="*/ 8 h 17"/>
                <a:gd name="T24" fmla="*/ 8 w 40"/>
                <a:gd name="T25" fmla="*/ 8 h 17"/>
                <a:gd name="T26" fmla="*/ 11 w 40"/>
                <a:gd name="T27" fmla="*/ 9 h 17"/>
                <a:gd name="T28" fmla="*/ 15 w 40"/>
                <a:gd name="T29" fmla="*/ 10 h 17"/>
                <a:gd name="T30" fmla="*/ 18 w 40"/>
                <a:gd name="T31" fmla="*/ 11 h 17"/>
                <a:gd name="T32" fmla="*/ 21 w 40"/>
                <a:gd name="T33" fmla="*/ 1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87" name="Freeform 248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22 w 45"/>
                <a:gd name="T1" fmla="*/ 0 h 10"/>
                <a:gd name="T2" fmla="*/ 20 w 45"/>
                <a:gd name="T3" fmla="*/ 0 h 10"/>
                <a:gd name="T4" fmla="*/ 17 w 45"/>
                <a:gd name="T5" fmla="*/ 0 h 10"/>
                <a:gd name="T6" fmla="*/ 14 w 45"/>
                <a:gd name="T7" fmla="*/ 0 h 10"/>
                <a:gd name="T8" fmla="*/ 10 w 45"/>
                <a:gd name="T9" fmla="*/ 0 h 10"/>
                <a:gd name="T10" fmla="*/ 7 w 45"/>
                <a:gd name="T11" fmla="*/ 0 h 10"/>
                <a:gd name="T12" fmla="*/ 3 w 45"/>
                <a:gd name="T13" fmla="*/ 1 h 10"/>
                <a:gd name="T14" fmla="*/ 2 w 45"/>
                <a:gd name="T15" fmla="*/ 3 h 10"/>
                <a:gd name="T16" fmla="*/ 0 w 45"/>
                <a:gd name="T17" fmla="*/ 5 h 10"/>
                <a:gd name="T18" fmla="*/ 1 w 45"/>
                <a:gd name="T19" fmla="*/ 5 h 10"/>
                <a:gd name="T20" fmla="*/ 3 w 45"/>
                <a:gd name="T21" fmla="*/ 5 h 10"/>
                <a:gd name="T22" fmla="*/ 6 w 45"/>
                <a:gd name="T23" fmla="*/ 5 h 10"/>
                <a:gd name="T24" fmla="*/ 10 w 45"/>
                <a:gd name="T25" fmla="*/ 5 h 10"/>
                <a:gd name="T26" fmla="*/ 13 w 45"/>
                <a:gd name="T27" fmla="*/ 5 h 10"/>
                <a:gd name="T28" fmla="*/ 17 w 45"/>
                <a:gd name="T29" fmla="*/ 3 h 10"/>
                <a:gd name="T30" fmla="*/ 20 w 45"/>
                <a:gd name="T31" fmla="*/ 1 h 10"/>
                <a:gd name="T32" fmla="*/ 22 w 45"/>
                <a:gd name="T33" fmla="*/ 0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88" name="Freeform 249"/>
            <p:cNvSpPr>
              <a:spLocks/>
            </p:cNvSpPr>
            <p:nvPr/>
          </p:nvSpPr>
          <p:spPr bwMode="auto">
            <a:xfrm>
              <a:off x="2663" y="2184"/>
              <a:ext cx="35" cy="30"/>
            </a:xfrm>
            <a:custGeom>
              <a:avLst/>
              <a:gdLst>
                <a:gd name="T0" fmla="*/ 17 w 42"/>
                <a:gd name="T1" fmla="*/ 21 h 33"/>
                <a:gd name="T2" fmla="*/ 15 w 42"/>
                <a:gd name="T3" fmla="*/ 19 h 33"/>
                <a:gd name="T4" fmla="*/ 12 w 42"/>
                <a:gd name="T5" fmla="*/ 17 h 33"/>
                <a:gd name="T6" fmla="*/ 9 w 42"/>
                <a:gd name="T7" fmla="*/ 14 h 33"/>
                <a:gd name="T8" fmla="*/ 6 w 42"/>
                <a:gd name="T9" fmla="*/ 11 h 33"/>
                <a:gd name="T10" fmla="*/ 3 w 42"/>
                <a:gd name="T11" fmla="*/ 7 h 33"/>
                <a:gd name="T12" fmla="*/ 3 w 42"/>
                <a:gd name="T13" fmla="*/ 5 h 33"/>
                <a:gd name="T14" fmla="*/ 0 w 42"/>
                <a:gd name="T15" fmla="*/ 2 h 33"/>
                <a:gd name="T16" fmla="*/ 1 w 42"/>
                <a:gd name="T17" fmla="*/ 0 h 33"/>
                <a:gd name="T18" fmla="*/ 3 w 42"/>
                <a:gd name="T19" fmla="*/ 0 h 33"/>
                <a:gd name="T20" fmla="*/ 4 w 42"/>
                <a:gd name="T21" fmla="*/ 2 h 33"/>
                <a:gd name="T22" fmla="*/ 7 w 42"/>
                <a:gd name="T23" fmla="*/ 5 h 33"/>
                <a:gd name="T24" fmla="*/ 9 w 42"/>
                <a:gd name="T25" fmla="*/ 8 h 33"/>
                <a:gd name="T26" fmla="*/ 11 w 42"/>
                <a:gd name="T27" fmla="*/ 12 h 33"/>
                <a:gd name="T28" fmla="*/ 13 w 42"/>
                <a:gd name="T29" fmla="*/ 15 h 33"/>
                <a:gd name="T30" fmla="*/ 16 w 42"/>
                <a:gd name="T31" fmla="*/ 19 h 33"/>
                <a:gd name="T32" fmla="*/ 17 w 42"/>
                <a:gd name="T33" fmla="*/ 2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89" name="Freeform 250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31 h 58"/>
                <a:gd name="T2" fmla="*/ 1 w 13"/>
                <a:gd name="T3" fmla="*/ 23 h 58"/>
                <a:gd name="T4" fmla="*/ 0 w 13"/>
                <a:gd name="T5" fmla="*/ 13 h 58"/>
                <a:gd name="T6" fmla="*/ 2 w 13"/>
                <a:gd name="T7" fmla="*/ 4 h 58"/>
                <a:gd name="T8" fmla="*/ 6 w 13"/>
                <a:gd name="T9" fmla="*/ 0 h 58"/>
                <a:gd name="T10" fmla="*/ 8 w 13"/>
                <a:gd name="T11" fmla="*/ 4 h 58"/>
                <a:gd name="T12" fmla="*/ 6 w 13"/>
                <a:gd name="T13" fmla="*/ 12 h 58"/>
                <a:gd name="T14" fmla="*/ 6 w 13"/>
                <a:gd name="T15" fmla="*/ 23 h 58"/>
                <a:gd name="T16" fmla="*/ 2 w 13"/>
                <a:gd name="T17" fmla="*/ 31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90" name="Freeform 251"/>
            <p:cNvSpPr>
              <a:spLocks/>
            </p:cNvSpPr>
            <p:nvPr/>
          </p:nvSpPr>
          <p:spPr bwMode="auto">
            <a:xfrm>
              <a:off x="2893" y="2196"/>
              <a:ext cx="17" cy="50"/>
            </a:xfrm>
            <a:custGeom>
              <a:avLst/>
              <a:gdLst>
                <a:gd name="T0" fmla="*/ 0 w 18"/>
                <a:gd name="T1" fmla="*/ 34 h 55"/>
                <a:gd name="T2" fmla="*/ 1 w 18"/>
                <a:gd name="T3" fmla="*/ 25 h 55"/>
                <a:gd name="T4" fmla="*/ 3 w 18"/>
                <a:gd name="T5" fmla="*/ 15 h 55"/>
                <a:gd name="T6" fmla="*/ 9 w 18"/>
                <a:gd name="T7" fmla="*/ 5 h 55"/>
                <a:gd name="T8" fmla="*/ 11 w 18"/>
                <a:gd name="T9" fmla="*/ 0 h 55"/>
                <a:gd name="T10" fmla="*/ 13 w 18"/>
                <a:gd name="T11" fmla="*/ 5 h 55"/>
                <a:gd name="T12" fmla="*/ 9 w 18"/>
                <a:gd name="T13" fmla="*/ 15 h 55"/>
                <a:gd name="T14" fmla="*/ 6 w 18"/>
                <a:gd name="T15" fmla="*/ 27 h 55"/>
                <a:gd name="T16" fmla="*/ 0 w 18"/>
                <a:gd name="T17" fmla="*/ 34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91" name="Freeform 252"/>
            <p:cNvSpPr>
              <a:spLocks/>
            </p:cNvSpPr>
            <p:nvPr/>
          </p:nvSpPr>
          <p:spPr bwMode="auto">
            <a:xfrm>
              <a:off x="2854" y="2174"/>
              <a:ext cx="10" cy="47"/>
            </a:xfrm>
            <a:custGeom>
              <a:avLst/>
              <a:gdLst>
                <a:gd name="T0" fmla="*/ 3 w 12"/>
                <a:gd name="T1" fmla="*/ 27 h 54"/>
                <a:gd name="T2" fmla="*/ 2 w 12"/>
                <a:gd name="T3" fmla="*/ 23 h 54"/>
                <a:gd name="T4" fmla="*/ 0 w 12"/>
                <a:gd name="T5" fmla="*/ 14 h 54"/>
                <a:gd name="T6" fmla="*/ 1 w 12"/>
                <a:gd name="T7" fmla="*/ 5 h 54"/>
                <a:gd name="T8" fmla="*/ 3 w 12"/>
                <a:gd name="T9" fmla="*/ 0 h 54"/>
                <a:gd name="T10" fmla="*/ 5 w 12"/>
                <a:gd name="T11" fmla="*/ 3 h 54"/>
                <a:gd name="T12" fmla="*/ 4 w 12"/>
                <a:gd name="T13" fmla="*/ 10 h 54"/>
                <a:gd name="T14" fmla="*/ 3 w 12"/>
                <a:gd name="T15" fmla="*/ 19 h 54"/>
                <a:gd name="T16" fmla="*/ 3 w 12"/>
                <a:gd name="T17" fmla="*/ 27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92" name="Freeform 253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14 w 19"/>
                <a:gd name="T1" fmla="*/ 34 h 62"/>
                <a:gd name="T2" fmla="*/ 9 w 19"/>
                <a:gd name="T3" fmla="*/ 25 h 62"/>
                <a:gd name="T4" fmla="*/ 3 w 19"/>
                <a:gd name="T5" fmla="*/ 14 h 62"/>
                <a:gd name="T6" fmla="*/ 0 w 19"/>
                <a:gd name="T7" fmla="*/ 4 h 62"/>
                <a:gd name="T8" fmla="*/ 4 w 19"/>
                <a:gd name="T9" fmla="*/ 0 h 62"/>
                <a:gd name="T10" fmla="*/ 9 w 19"/>
                <a:gd name="T11" fmla="*/ 4 h 62"/>
                <a:gd name="T12" fmla="*/ 10 w 19"/>
                <a:gd name="T13" fmla="*/ 14 h 62"/>
                <a:gd name="T14" fmla="*/ 11 w 19"/>
                <a:gd name="T15" fmla="*/ 26 h 62"/>
                <a:gd name="T16" fmla="*/ 14 w 19"/>
                <a:gd name="T17" fmla="*/ 34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93" name="Freeform 254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13 w 21"/>
                <a:gd name="T1" fmla="*/ 33 h 70"/>
                <a:gd name="T2" fmla="*/ 8 w 21"/>
                <a:gd name="T3" fmla="*/ 24 h 70"/>
                <a:gd name="T4" fmla="*/ 5 w 21"/>
                <a:gd name="T5" fmla="*/ 13 h 70"/>
                <a:gd name="T6" fmla="*/ 0 w 21"/>
                <a:gd name="T7" fmla="*/ 3 h 70"/>
                <a:gd name="T8" fmla="*/ 3 w 21"/>
                <a:gd name="T9" fmla="*/ 0 h 70"/>
                <a:gd name="T10" fmla="*/ 6 w 21"/>
                <a:gd name="T11" fmla="*/ 5 h 70"/>
                <a:gd name="T12" fmla="*/ 10 w 21"/>
                <a:gd name="T13" fmla="*/ 15 h 70"/>
                <a:gd name="T14" fmla="*/ 12 w 21"/>
                <a:gd name="T15" fmla="*/ 25 h 70"/>
                <a:gd name="T16" fmla="*/ 13 w 21"/>
                <a:gd name="T17" fmla="*/ 33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94" name="Freeform 255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18 w 37"/>
                <a:gd name="T1" fmla="*/ 43 h 72"/>
                <a:gd name="T2" fmla="*/ 15 w 37"/>
                <a:gd name="T3" fmla="*/ 39 h 72"/>
                <a:gd name="T4" fmla="*/ 12 w 37"/>
                <a:gd name="T5" fmla="*/ 34 h 72"/>
                <a:gd name="T6" fmla="*/ 8 w 37"/>
                <a:gd name="T7" fmla="*/ 27 h 72"/>
                <a:gd name="T8" fmla="*/ 5 w 37"/>
                <a:gd name="T9" fmla="*/ 20 h 72"/>
                <a:gd name="T10" fmla="*/ 3 w 37"/>
                <a:gd name="T11" fmla="*/ 13 h 72"/>
                <a:gd name="T12" fmla="*/ 1 w 37"/>
                <a:gd name="T13" fmla="*/ 6 h 72"/>
                <a:gd name="T14" fmla="*/ 0 w 37"/>
                <a:gd name="T15" fmla="*/ 3 h 72"/>
                <a:gd name="T16" fmla="*/ 2 w 37"/>
                <a:gd name="T17" fmla="*/ 0 h 72"/>
                <a:gd name="T18" fmla="*/ 3 w 37"/>
                <a:gd name="T19" fmla="*/ 1 h 72"/>
                <a:gd name="T20" fmla="*/ 5 w 37"/>
                <a:gd name="T21" fmla="*/ 5 h 72"/>
                <a:gd name="T22" fmla="*/ 8 w 37"/>
                <a:gd name="T23" fmla="*/ 11 h 72"/>
                <a:gd name="T24" fmla="*/ 9 w 37"/>
                <a:gd name="T25" fmla="*/ 19 h 72"/>
                <a:gd name="T26" fmla="*/ 12 w 37"/>
                <a:gd name="T27" fmla="*/ 27 h 72"/>
                <a:gd name="T28" fmla="*/ 14 w 37"/>
                <a:gd name="T29" fmla="*/ 34 h 72"/>
                <a:gd name="T30" fmla="*/ 16 w 37"/>
                <a:gd name="T31" fmla="*/ 40 h 72"/>
                <a:gd name="T32" fmla="*/ 18 w 37"/>
                <a:gd name="T33" fmla="*/ 43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95" name="Freeform 256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19 w 44"/>
                <a:gd name="T1" fmla="*/ 33 h 68"/>
                <a:gd name="T2" fmla="*/ 16 w 44"/>
                <a:gd name="T3" fmla="*/ 31 h 68"/>
                <a:gd name="T4" fmla="*/ 13 w 44"/>
                <a:gd name="T5" fmla="*/ 27 h 68"/>
                <a:gd name="T6" fmla="*/ 9 w 44"/>
                <a:gd name="T7" fmla="*/ 22 h 68"/>
                <a:gd name="T8" fmla="*/ 6 w 44"/>
                <a:gd name="T9" fmla="*/ 16 h 68"/>
                <a:gd name="T10" fmla="*/ 3 w 44"/>
                <a:gd name="T11" fmla="*/ 10 h 68"/>
                <a:gd name="T12" fmla="*/ 3 w 44"/>
                <a:gd name="T13" fmla="*/ 6 h 68"/>
                <a:gd name="T14" fmla="*/ 0 w 44"/>
                <a:gd name="T15" fmla="*/ 3 h 68"/>
                <a:gd name="T16" fmla="*/ 3 w 44"/>
                <a:gd name="T17" fmla="*/ 0 h 68"/>
                <a:gd name="T18" fmla="*/ 3 w 44"/>
                <a:gd name="T19" fmla="*/ 1 h 68"/>
                <a:gd name="T20" fmla="*/ 6 w 44"/>
                <a:gd name="T21" fmla="*/ 3 h 68"/>
                <a:gd name="T22" fmla="*/ 8 w 44"/>
                <a:gd name="T23" fmla="*/ 9 h 68"/>
                <a:gd name="T24" fmla="*/ 10 w 44"/>
                <a:gd name="T25" fmla="*/ 15 h 68"/>
                <a:gd name="T26" fmla="*/ 13 w 44"/>
                <a:gd name="T27" fmla="*/ 21 h 68"/>
                <a:gd name="T28" fmla="*/ 15 w 44"/>
                <a:gd name="T29" fmla="*/ 27 h 68"/>
                <a:gd name="T30" fmla="*/ 17 w 44"/>
                <a:gd name="T31" fmla="*/ 32 h 68"/>
                <a:gd name="T32" fmla="*/ 19 w 44"/>
                <a:gd name="T33" fmla="*/ 33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96" name="Freeform 257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21 w 37"/>
                <a:gd name="T1" fmla="*/ 38 h 62"/>
                <a:gd name="T2" fmla="*/ 19 w 37"/>
                <a:gd name="T3" fmla="*/ 34 h 62"/>
                <a:gd name="T4" fmla="*/ 14 w 37"/>
                <a:gd name="T5" fmla="*/ 29 h 62"/>
                <a:gd name="T6" fmla="*/ 11 w 37"/>
                <a:gd name="T7" fmla="*/ 23 h 62"/>
                <a:gd name="T8" fmla="*/ 7 w 37"/>
                <a:gd name="T9" fmla="*/ 17 h 62"/>
                <a:gd name="T10" fmla="*/ 4 w 37"/>
                <a:gd name="T11" fmla="*/ 11 h 62"/>
                <a:gd name="T12" fmla="*/ 1 w 37"/>
                <a:gd name="T13" fmla="*/ 5 h 62"/>
                <a:gd name="T14" fmla="*/ 0 w 37"/>
                <a:gd name="T15" fmla="*/ 3 h 62"/>
                <a:gd name="T16" fmla="*/ 2 w 37"/>
                <a:gd name="T17" fmla="*/ 0 h 62"/>
                <a:gd name="T18" fmla="*/ 4 w 37"/>
                <a:gd name="T19" fmla="*/ 2 h 62"/>
                <a:gd name="T20" fmla="*/ 8 w 37"/>
                <a:gd name="T21" fmla="*/ 5 h 62"/>
                <a:gd name="T22" fmla="*/ 11 w 37"/>
                <a:gd name="T23" fmla="*/ 11 h 62"/>
                <a:gd name="T24" fmla="*/ 13 w 37"/>
                <a:gd name="T25" fmla="*/ 17 h 62"/>
                <a:gd name="T26" fmla="*/ 16 w 37"/>
                <a:gd name="T27" fmla="*/ 23 h 62"/>
                <a:gd name="T28" fmla="*/ 18 w 37"/>
                <a:gd name="T29" fmla="*/ 30 h 62"/>
                <a:gd name="T30" fmla="*/ 20 w 37"/>
                <a:gd name="T31" fmla="*/ 34 h 62"/>
                <a:gd name="T32" fmla="*/ 21 w 37"/>
                <a:gd name="T33" fmla="*/ 38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97" name="Freeform 258"/>
            <p:cNvSpPr>
              <a:spLocks/>
            </p:cNvSpPr>
            <p:nvPr/>
          </p:nvSpPr>
          <p:spPr bwMode="auto">
            <a:xfrm>
              <a:off x="2742" y="2200"/>
              <a:ext cx="49" cy="79"/>
            </a:xfrm>
            <a:custGeom>
              <a:avLst/>
              <a:gdLst>
                <a:gd name="T0" fmla="*/ 1 w 58"/>
                <a:gd name="T1" fmla="*/ 47 h 90"/>
                <a:gd name="T2" fmla="*/ 0 w 58"/>
                <a:gd name="T3" fmla="*/ 45 h 90"/>
                <a:gd name="T4" fmla="*/ 3 w 58"/>
                <a:gd name="T5" fmla="*/ 40 h 90"/>
                <a:gd name="T6" fmla="*/ 4 w 58"/>
                <a:gd name="T7" fmla="*/ 32 h 90"/>
                <a:gd name="T8" fmla="*/ 7 w 58"/>
                <a:gd name="T9" fmla="*/ 25 h 90"/>
                <a:gd name="T10" fmla="*/ 12 w 58"/>
                <a:gd name="T11" fmla="*/ 17 h 90"/>
                <a:gd name="T12" fmla="*/ 16 w 58"/>
                <a:gd name="T13" fmla="*/ 10 h 90"/>
                <a:gd name="T14" fmla="*/ 21 w 58"/>
                <a:gd name="T15" fmla="*/ 4 h 90"/>
                <a:gd name="T16" fmla="*/ 25 w 58"/>
                <a:gd name="T17" fmla="*/ 0 h 90"/>
                <a:gd name="T18" fmla="*/ 24 w 58"/>
                <a:gd name="T19" fmla="*/ 4 h 90"/>
                <a:gd name="T20" fmla="*/ 21 w 58"/>
                <a:gd name="T21" fmla="*/ 10 h 90"/>
                <a:gd name="T22" fmla="*/ 17 w 58"/>
                <a:gd name="T23" fmla="*/ 18 h 90"/>
                <a:gd name="T24" fmla="*/ 13 w 58"/>
                <a:gd name="T25" fmla="*/ 26 h 90"/>
                <a:gd name="T26" fmla="*/ 9 w 58"/>
                <a:gd name="T27" fmla="*/ 35 h 90"/>
                <a:gd name="T28" fmla="*/ 5 w 58"/>
                <a:gd name="T29" fmla="*/ 41 h 90"/>
                <a:gd name="T30" fmla="*/ 3 w 58"/>
                <a:gd name="T31" fmla="*/ 47 h 90"/>
                <a:gd name="T32" fmla="*/ 1 w 58"/>
                <a:gd name="T33" fmla="*/ 47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98" name="Freeform 259"/>
            <p:cNvSpPr>
              <a:spLocks/>
            </p:cNvSpPr>
            <p:nvPr/>
          </p:nvSpPr>
          <p:spPr bwMode="auto">
            <a:xfrm>
              <a:off x="2708" y="2203"/>
              <a:ext cx="42" cy="62"/>
            </a:xfrm>
            <a:custGeom>
              <a:avLst/>
              <a:gdLst>
                <a:gd name="T0" fmla="*/ 0 w 48"/>
                <a:gd name="T1" fmla="*/ 38 h 70"/>
                <a:gd name="T2" fmla="*/ 0 w 48"/>
                <a:gd name="T3" fmla="*/ 36 h 70"/>
                <a:gd name="T4" fmla="*/ 2 w 48"/>
                <a:gd name="T5" fmla="*/ 33 h 70"/>
                <a:gd name="T6" fmla="*/ 4 w 48"/>
                <a:gd name="T7" fmla="*/ 27 h 70"/>
                <a:gd name="T8" fmla="*/ 7 w 48"/>
                <a:gd name="T9" fmla="*/ 21 h 70"/>
                <a:gd name="T10" fmla="*/ 11 w 48"/>
                <a:gd name="T11" fmla="*/ 14 h 70"/>
                <a:gd name="T12" fmla="*/ 15 w 48"/>
                <a:gd name="T13" fmla="*/ 9 h 70"/>
                <a:gd name="T14" fmla="*/ 19 w 48"/>
                <a:gd name="T15" fmla="*/ 4 h 70"/>
                <a:gd name="T16" fmla="*/ 25 w 48"/>
                <a:gd name="T17" fmla="*/ 0 h 70"/>
                <a:gd name="T18" fmla="*/ 22 w 48"/>
                <a:gd name="T19" fmla="*/ 4 h 70"/>
                <a:gd name="T20" fmla="*/ 19 w 48"/>
                <a:gd name="T21" fmla="*/ 10 h 70"/>
                <a:gd name="T22" fmla="*/ 15 w 48"/>
                <a:gd name="T23" fmla="*/ 17 h 70"/>
                <a:gd name="T24" fmla="*/ 11 w 48"/>
                <a:gd name="T25" fmla="*/ 24 h 70"/>
                <a:gd name="T26" fmla="*/ 8 w 48"/>
                <a:gd name="T27" fmla="*/ 30 h 70"/>
                <a:gd name="T28" fmla="*/ 4 w 48"/>
                <a:gd name="T29" fmla="*/ 35 h 70"/>
                <a:gd name="T30" fmla="*/ 4 w 48"/>
                <a:gd name="T31" fmla="*/ 38 h 70"/>
                <a:gd name="T32" fmla="*/ 0 w 48"/>
                <a:gd name="T33" fmla="*/ 3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99" name="Freeform 260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22 w 44"/>
                <a:gd name="T1" fmla="*/ 36 h 68"/>
                <a:gd name="T2" fmla="*/ 19 w 44"/>
                <a:gd name="T3" fmla="*/ 34 h 68"/>
                <a:gd name="T4" fmla="*/ 15 w 44"/>
                <a:gd name="T5" fmla="*/ 29 h 68"/>
                <a:gd name="T6" fmla="*/ 11 w 44"/>
                <a:gd name="T7" fmla="*/ 23 h 68"/>
                <a:gd name="T8" fmla="*/ 8 w 44"/>
                <a:gd name="T9" fmla="*/ 17 h 68"/>
                <a:gd name="T10" fmla="*/ 3 w 44"/>
                <a:gd name="T11" fmla="*/ 11 h 68"/>
                <a:gd name="T12" fmla="*/ 2 w 44"/>
                <a:gd name="T13" fmla="*/ 6 h 68"/>
                <a:gd name="T14" fmla="*/ 0 w 44"/>
                <a:gd name="T15" fmla="*/ 3 h 68"/>
                <a:gd name="T16" fmla="*/ 2 w 44"/>
                <a:gd name="T17" fmla="*/ 0 h 68"/>
                <a:gd name="T18" fmla="*/ 3 w 44"/>
                <a:gd name="T19" fmla="*/ 1 h 68"/>
                <a:gd name="T20" fmla="*/ 7 w 44"/>
                <a:gd name="T21" fmla="*/ 4 h 68"/>
                <a:gd name="T22" fmla="*/ 9 w 44"/>
                <a:gd name="T23" fmla="*/ 9 h 68"/>
                <a:gd name="T24" fmla="*/ 12 w 44"/>
                <a:gd name="T25" fmla="*/ 16 h 68"/>
                <a:gd name="T26" fmla="*/ 15 w 44"/>
                <a:gd name="T27" fmla="*/ 23 h 68"/>
                <a:gd name="T28" fmla="*/ 17 w 44"/>
                <a:gd name="T29" fmla="*/ 29 h 68"/>
                <a:gd name="T30" fmla="*/ 19 w 44"/>
                <a:gd name="T31" fmla="*/ 34 h 68"/>
                <a:gd name="T32" fmla="*/ 22 w 44"/>
                <a:gd name="T33" fmla="*/ 36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00" name="Freeform 261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16 w 173"/>
                <a:gd name="T1" fmla="*/ 22 h 178"/>
                <a:gd name="T2" fmla="*/ 8 w 173"/>
                <a:gd name="T3" fmla="*/ 30 h 178"/>
                <a:gd name="T4" fmla="*/ 11 w 173"/>
                <a:gd name="T5" fmla="*/ 43 h 178"/>
                <a:gd name="T6" fmla="*/ 21 w 173"/>
                <a:gd name="T7" fmla="*/ 44 h 178"/>
                <a:gd name="T8" fmla="*/ 26 w 173"/>
                <a:gd name="T9" fmla="*/ 46 h 178"/>
                <a:gd name="T10" fmla="*/ 31 w 173"/>
                <a:gd name="T11" fmla="*/ 53 h 178"/>
                <a:gd name="T12" fmla="*/ 26 w 173"/>
                <a:gd name="T13" fmla="*/ 53 h 178"/>
                <a:gd name="T14" fmla="*/ 19 w 173"/>
                <a:gd name="T15" fmla="*/ 52 h 178"/>
                <a:gd name="T16" fmla="*/ 15 w 173"/>
                <a:gd name="T17" fmla="*/ 46 h 178"/>
                <a:gd name="T18" fmla="*/ 3 w 173"/>
                <a:gd name="T19" fmla="*/ 49 h 178"/>
                <a:gd name="T20" fmla="*/ 0 w 173"/>
                <a:gd name="T21" fmla="*/ 60 h 178"/>
                <a:gd name="T22" fmla="*/ 3 w 173"/>
                <a:gd name="T23" fmla="*/ 67 h 178"/>
                <a:gd name="T24" fmla="*/ 8 w 173"/>
                <a:gd name="T25" fmla="*/ 71 h 178"/>
                <a:gd name="T26" fmla="*/ 16 w 173"/>
                <a:gd name="T27" fmla="*/ 71 h 178"/>
                <a:gd name="T28" fmla="*/ 21 w 173"/>
                <a:gd name="T29" fmla="*/ 68 h 178"/>
                <a:gd name="T30" fmla="*/ 29 w 173"/>
                <a:gd name="T31" fmla="*/ 67 h 178"/>
                <a:gd name="T32" fmla="*/ 21 w 173"/>
                <a:gd name="T33" fmla="*/ 78 h 178"/>
                <a:gd name="T34" fmla="*/ 23 w 173"/>
                <a:gd name="T35" fmla="*/ 90 h 178"/>
                <a:gd name="T36" fmla="*/ 30 w 173"/>
                <a:gd name="T37" fmla="*/ 91 h 178"/>
                <a:gd name="T38" fmla="*/ 38 w 173"/>
                <a:gd name="T39" fmla="*/ 89 h 178"/>
                <a:gd name="T40" fmla="*/ 41 w 173"/>
                <a:gd name="T41" fmla="*/ 78 h 178"/>
                <a:gd name="T42" fmla="*/ 38 w 173"/>
                <a:gd name="T43" fmla="*/ 68 h 178"/>
                <a:gd name="T44" fmla="*/ 39 w 173"/>
                <a:gd name="T45" fmla="*/ 65 h 178"/>
                <a:gd name="T46" fmla="*/ 43 w 173"/>
                <a:gd name="T47" fmla="*/ 69 h 178"/>
                <a:gd name="T48" fmla="*/ 46 w 173"/>
                <a:gd name="T49" fmla="*/ 78 h 178"/>
                <a:gd name="T50" fmla="*/ 60 w 173"/>
                <a:gd name="T51" fmla="*/ 78 h 178"/>
                <a:gd name="T52" fmla="*/ 71 w 173"/>
                <a:gd name="T53" fmla="*/ 82 h 178"/>
                <a:gd name="T54" fmla="*/ 80 w 173"/>
                <a:gd name="T55" fmla="*/ 74 h 178"/>
                <a:gd name="T56" fmla="*/ 82 w 173"/>
                <a:gd name="T57" fmla="*/ 68 h 178"/>
                <a:gd name="T58" fmla="*/ 81 w 173"/>
                <a:gd name="T59" fmla="*/ 65 h 178"/>
                <a:gd name="T60" fmla="*/ 69 w 173"/>
                <a:gd name="T61" fmla="*/ 59 h 178"/>
                <a:gd name="T62" fmla="*/ 61 w 173"/>
                <a:gd name="T63" fmla="*/ 57 h 178"/>
                <a:gd name="T64" fmla="*/ 65 w 173"/>
                <a:gd name="T65" fmla="*/ 48 h 178"/>
                <a:gd name="T66" fmla="*/ 75 w 173"/>
                <a:gd name="T67" fmla="*/ 44 h 178"/>
                <a:gd name="T68" fmla="*/ 86 w 173"/>
                <a:gd name="T69" fmla="*/ 38 h 178"/>
                <a:gd name="T70" fmla="*/ 86 w 173"/>
                <a:gd name="T71" fmla="*/ 27 h 178"/>
                <a:gd name="T72" fmla="*/ 76 w 173"/>
                <a:gd name="T73" fmla="*/ 20 h 178"/>
                <a:gd name="T74" fmla="*/ 65 w 173"/>
                <a:gd name="T75" fmla="*/ 26 h 178"/>
                <a:gd name="T76" fmla="*/ 65 w 173"/>
                <a:gd name="T77" fmla="*/ 33 h 178"/>
                <a:gd name="T78" fmla="*/ 57 w 173"/>
                <a:gd name="T79" fmla="*/ 41 h 178"/>
                <a:gd name="T80" fmla="*/ 52 w 173"/>
                <a:gd name="T81" fmla="*/ 40 h 178"/>
                <a:gd name="T82" fmla="*/ 51 w 173"/>
                <a:gd name="T83" fmla="*/ 35 h 178"/>
                <a:gd name="T84" fmla="*/ 53 w 173"/>
                <a:gd name="T85" fmla="*/ 25 h 178"/>
                <a:gd name="T86" fmla="*/ 62 w 173"/>
                <a:gd name="T87" fmla="*/ 14 h 178"/>
                <a:gd name="T88" fmla="*/ 57 w 173"/>
                <a:gd name="T89" fmla="*/ 4 h 178"/>
                <a:gd name="T90" fmla="*/ 45 w 173"/>
                <a:gd name="T91" fmla="*/ 1 h 178"/>
                <a:gd name="T92" fmla="*/ 38 w 173"/>
                <a:gd name="T93" fmla="*/ 7 h 178"/>
                <a:gd name="T94" fmla="*/ 34 w 173"/>
                <a:gd name="T95" fmla="*/ 11 h 178"/>
                <a:gd name="T96" fmla="*/ 38 w 173"/>
                <a:gd name="T97" fmla="*/ 20 h 178"/>
                <a:gd name="T98" fmla="*/ 43 w 173"/>
                <a:gd name="T99" fmla="*/ 28 h 178"/>
                <a:gd name="T100" fmla="*/ 42 w 173"/>
                <a:gd name="T101" fmla="*/ 36 h 178"/>
                <a:gd name="T102" fmla="*/ 38 w 173"/>
                <a:gd name="T103" fmla="*/ 39 h 178"/>
                <a:gd name="T104" fmla="*/ 32 w 173"/>
                <a:gd name="T105" fmla="*/ 28 h 1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01" name="Freeform 262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89 w 179"/>
                <a:gd name="T1" fmla="*/ 0 h 309"/>
                <a:gd name="T2" fmla="*/ 81 w 179"/>
                <a:gd name="T3" fmla="*/ 10 h 309"/>
                <a:gd name="T4" fmla="*/ 74 w 179"/>
                <a:gd name="T5" fmla="*/ 18 h 309"/>
                <a:gd name="T6" fmla="*/ 64 w 179"/>
                <a:gd name="T7" fmla="*/ 26 h 309"/>
                <a:gd name="T8" fmla="*/ 55 w 179"/>
                <a:gd name="T9" fmla="*/ 31 h 309"/>
                <a:gd name="T10" fmla="*/ 44 w 179"/>
                <a:gd name="T11" fmla="*/ 34 h 309"/>
                <a:gd name="T12" fmla="*/ 35 w 179"/>
                <a:gd name="T13" fmla="*/ 39 h 309"/>
                <a:gd name="T14" fmla="*/ 25 w 179"/>
                <a:gd name="T15" fmla="*/ 39 h 309"/>
                <a:gd name="T16" fmla="*/ 17 w 179"/>
                <a:gd name="T17" fmla="*/ 39 h 309"/>
                <a:gd name="T18" fmla="*/ 17 w 179"/>
                <a:gd name="T19" fmla="*/ 43 h 309"/>
                <a:gd name="T20" fmla="*/ 17 w 179"/>
                <a:gd name="T21" fmla="*/ 46 h 309"/>
                <a:gd name="T22" fmla="*/ 17 w 179"/>
                <a:gd name="T23" fmla="*/ 51 h 309"/>
                <a:gd name="T24" fmla="*/ 15 w 179"/>
                <a:gd name="T25" fmla="*/ 56 h 309"/>
                <a:gd name="T26" fmla="*/ 13 w 179"/>
                <a:gd name="T27" fmla="*/ 61 h 309"/>
                <a:gd name="T28" fmla="*/ 10 w 179"/>
                <a:gd name="T29" fmla="*/ 66 h 309"/>
                <a:gd name="T30" fmla="*/ 6 w 179"/>
                <a:gd name="T31" fmla="*/ 69 h 309"/>
                <a:gd name="T32" fmla="*/ 0 w 179"/>
                <a:gd name="T33" fmla="*/ 72 h 309"/>
                <a:gd name="T34" fmla="*/ 6 w 179"/>
                <a:gd name="T35" fmla="*/ 81 h 309"/>
                <a:gd name="T36" fmla="*/ 10 w 179"/>
                <a:gd name="T37" fmla="*/ 94 h 309"/>
                <a:gd name="T38" fmla="*/ 10 w 179"/>
                <a:gd name="T39" fmla="*/ 107 h 309"/>
                <a:gd name="T40" fmla="*/ 6 w 179"/>
                <a:gd name="T41" fmla="*/ 118 h 309"/>
                <a:gd name="T42" fmla="*/ 10 w 179"/>
                <a:gd name="T43" fmla="*/ 119 h 309"/>
                <a:gd name="T44" fmla="*/ 15 w 179"/>
                <a:gd name="T45" fmla="*/ 122 h 309"/>
                <a:gd name="T46" fmla="*/ 21 w 179"/>
                <a:gd name="T47" fmla="*/ 125 h 309"/>
                <a:gd name="T48" fmla="*/ 25 w 179"/>
                <a:gd name="T49" fmla="*/ 128 h 309"/>
                <a:gd name="T50" fmla="*/ 31 w 179"/>
                <a:gd name="T51" fmla="*/ 135 h 309"/>
                <a:gd name="T52" fmla="*/ 37 w 179"/>
                <a:gd name="T53" fmla="*/ 141 h 309"/>
                <a:gd name="T54" fmla="*/ 40 w 179"/>
                <a:gd name="T55" fmla="*/ 148 h 309"/>
                <a:gd name="T56" fmla="*/ 44 w 179"/>
                <a:gd name="T57" fmla="*/ 157 h 309"/>
                <a:gd name="T58" fmla="*/ 44 w 179"/>
                <a:gd name="T59" fmla="*/ 152 h 309"/>
                <a:gd name="T60" fmla="*/ 49 w 179"/>
                <a:gd name="T61" fmla="*/ 145 h 309"/>
                <a:gd name="T62" fmla="*/ 52 w 179"/>
                <a:gd name="T63" fmla="*/ 140 h 309"/>
                <a:gd name="T64" fmla="*/ 56 w 179"/>
                <a:gd name="T65" fmla="*/ 135 h 309"/>
                <a:gd name="T66" fmla="*/ 62 w 179"/>
                <a:gd name="T67" fmla="*/ 130 h 309"/>
                <a:gd name="T68" fmla="*/ 68 w 179"/>
                <a:gd name="T69" fmla="*/ 126 h 309"/>
                <a:gd name="T70" fmla="*/ 74 w 179"/>
                <a:gd name="T71" fmla="*/ 123 h 309"/>
                <a:gd name="T72" fmla="*/ 80 w 179"/>
                <a:gd name="T73" fmla="*/ 122 h 309"/>
                <a:gd name="T74" fmla="*/ 78 w 179"/>
                <a:gd name="T75" fmla="*/ 114 h 309"/>
                <a:gd name="T76" fmla="*/ 75 w 179"/>
                <a:gd name="T77" fmla="*/ 106 h 309"/>
                <a:gd name="T78" fmla="*/ 76 w 179"/>
                <a:gd name="T79" fmla="*/ 95 h 309"/>
                <a:gd name="T80" fmla="*/ 83 w 179"/>
                <a:gd name="T81" fmla="*/ 86 h 309"/>
                <a:gd name="T82" fmla="*/ 78 w 179"/>
                <a:gd name="T83" fmla="*/ 69 h 309"/>
                <a:gd name="T84" fmla="*/ 75 w 179"/>
                <a:gd name="T85" fmla="*/ 52 h 309"/>
                <a:gd name="T86" fmla="*/ 76 w 179"/>
                <a:gd name="T87" fmla="*/ 38 h 309"/>
                <a:gd name="T88" fmla="*/ 79 w 179"/>
                <a:gd name="T89" fmla="*/ 26 h 309"/>
                <a:gd name="T90" fmla="*/ 80 w 179"/>
                <a:gd name="T91" fmla="*/ 20 h 309"/>
                <a:gd name="T92" fmla="*/ 84 w 179"/>
                <a:gd name="T93" fmla="*/ 14 h 309"/>
                <a:gd name="T94" fmla="*/ 86 w 179"/>
                <a:gd name="T95" fmla="*/ 8 h 309"/>
                <a:gd name="T96" fmla="*/ 89 w 179"/>
                <a:gd name="T97" fmla="*/ 4 h 309"/>
                <a:gd name="T98" fmla="*/ 91 w 179"/>
                <a:gd name="T99" fmla="*/ 3 h 309"/>
                <a:gd name="T100" fmla="*/ 91 w 179"/>
                <a:gd name="T101" fmla="*/ 3 h 309"/>
                <a:gd name="T102" fmla="*/ 90 w 179"/>
                <a:gd name="T103" fmla="*/ 3 h 309"/>
                <a:gd name="T104" fmla="*/ 89 w 179"/>
                <a:gd name="T105" fmla="*/ 2 h 309"/>
                <a:gd name="T106" fmla="*/ 89 w 179"/>
                <a:gd name="T107" fmla="*/ 0 h 30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02" name="Freeform 263"/>
            <p:cNvSpPr>
              <a:spLocks/>
            </p:cNvSpPr>
            <p:nvPr/>
          </p:nvSpPr>
          <p:spPr bwMode="auto">
            <a:xfrm>
              <a:off x="4555" y="1419"/>
              <a:ext cx="293" cy="225"/>
            </a:xfrm>
            <a:custGeom>
              <a:avLst/>
              <a:gdLst>
                <a:gd name="T0" fmla="*/ 79 w 334"/>
                <a:gd name="T1" fmla="*/ 0 h 256"/>
                <a:gd name="T2" fmla="*/ 74 w 334"/>
                <a:gd name="T3" fmla="*/ 3 h 256"/>
                <a:gd name="T4" fmla="*/ 66 w 334"/>
                <a:gd name="T5" fmla="*/ 4 h 256"/>
                <a:gd name="T6" fmla="*/ 56 w 334"/>
                <a:gd name="T7" fmla="*/ 8 h 256"/>
                <a:gd name="T8" fmla="*/ 47 w 334"/>
                <a:gd name="T9" fmla="*/ 11 h 256"/>
                <a:gd name="T10" fmla="*/ 36 w 334"/>
                <a:gd name="T11" fmla="*/ 14 h 256"/>
                <a:gd name="T12" fmla="*/ 28 w 334"/>
                <a:gd name="T13" fmla="*/ 16 h 256"/>
                <a:gd name="T14" fmla="*/ 19 w 334"/>
                <a:gd name="T15" fmla="*/ 18 h 256"/>
                <a:gd name="T16" fmla="*/ 11 w 334"/>
                <a:gd name="T17" fmla="*/ 18 h 256"/>
                <a:gd name="T18" fmla="*/ 8 w 334"/>
                <a:gd name="T19" fmla="*/ 18 h 256"/>
                <a:gd name="T20" fmla="*/ 4 w 334"/>
                <a:gd name="T21" fmla="*/ 17 h 256"/>
                <a:gd name="T22" fmla="*/ 4 w 334"/>
                <a:gd name="T23" fmla="*/ 17 h 256"/>
                <a:gd name="T24" fmla="*/ 0 w 334"/>
                <a:gd name="T25" fmla="*/ 17 h 256"/>
                <a:gd name="T26" fmla="*/ 9 w 334"/>
                <a:gd name="T27" fmla="*/ 23 h 256"/>
                <a:gd name="T28" fmla="*/ 18 w 334"/>
                <a:gd name="T29" fmla="*/ 31 h 256"/>
                <a:gd name="T30" fmla="*/ 25 w 334"/>
                <a:gd name="T31" fmla="*/ 40 h 256"/>
                <a:gd name="T32" fmla="*/ 32 w 334"/>
                <a:gd name="T33" fmla="*/ 51 h 256"/>
                <a:gd name="T34" fmla="*/ 38 w 334"/>
                <a:gd name="T35" fmla="*/ 62 h 256"/>
                <a:gd name="T36" fmla="*/ 42 w 334"/>
                <a:gd name="T37" fmla="*/ 74 h 256"/>
                <a:gd name="T38" fmla="*/ 46 w 334"/>
                <a:gd name="T39" fmla="*/ 87 h 256"/>
                <a:gd name="T40" fmla="*/ 48 w 334"/>
                <a:gd name="T41" fmla="*/ 100 h 256"/>
                <a:gd name="T42" fmla="*/ 53 w 334"/>
                <a:gd name="T43" fmla="*/ 100 h 256"/>
                <a:gd name="T44" fmla="*/ 59 w 334"/>
                <a:gd name="T45" fmla="*/ 102 h 256"/>
                <a:gd name="T46" fmla="*/ 65 w 334"/>
                <a:gd name="T47" fmla="*/ 105 h 256"/>
                <a:gd name="T48" fmla="*/ 72 w 334"/>
                <a:gd name="T49" fmla="*/ 109 h 256"/>
                <a:gd name="T50" fmla="*/ 78 w 334"/>
                <a:gd name="T51" fmla="*/ 113 h 256"/>
                <a:gd name="T52" fmla="*/ 84 w 334"/>
                <a:gd name="T53" fmla="*/ 120 h 256"/>
                <a:gd name="T54" fmla="*/ 90 w 334"/>
                <a:gd name="T55" fmla="*/ 126 h 256"/>
                <a:gd name="T56" fmla="*/ 94 w 334"/>
                <a:gd name="T57" fmla="*/ 134 h 256"/>
                <a:gd name="T58" fmla="*/ 99 w 334"/>
                <a:gd name="T59" fmla="*/ 131 h 256"/>
                <a:gd name="T60" fmla="*/ 106 w 334"/>
                <a:gd name="T61" fmla="*/ 126 h 256"/>
                <a:gd name="T62" fmla="*/ 114 w 334"/>
                <a:gd name="T63" fmla="*/ 123 h 256"/>
                <a:gd name="T64" fmla="*/ 124 w 334"/>
                <a:gd name="T65" fmla="*/ 120 h 256"/>
                <a:gd name="T66" fmla="*/ 135 w 334"/>
                <a:gd name="T67" fmla="*/ 120 h 256"/>
                <a:gd name="T68" fmla="*/ 147 w 334"/>
                <a:gd name="T69" fmla="*/ 120 h 256"/>
                <a:gd name="T70" fmla="*/ 160 w 334"/>
                <a:gd name="T71" fmla="*/ 124 h 256"/>
                <a:gd name="T72" fmla="*/ 173 w 334"/>
                <a:gd name="T73" fmla="*/ 129 h 256"/>
                <a:gd name="T74" fmla="*/ 169 w 334"/>
                <a:gd name="T75" fmla="*/ 125 h 256"/>
                <a:gd name="T76" fmla="*/ 166 w 334"/>
                <a:gd name="T77" fmla="*/ 119 h 256"/>
                <a:gd name="T78" fmla="*/ 161 w 334"/>
                <a:gd name="T79" fmla="*/ 111 h 256"/>
                <a:gd name="T80" fmla="*/ 159 w 334"/>
                <a:gd name="T81" fmla="*/ 103 h 256"/>
                <a:gd name="T82" fmla="*/ 157 w 334"/>
                <a:gd name="T83" fmla="*/ 92 h 256"/>
                <a:gd name="T84" fmla="*/ 158 w 334"/>
                <a:gd name="T85" fmla="*/ 83 h 256"/>
                <a:gd name="T86" fmla="*/ 161 w 334"/>
                <a:gd name="T87" fmla="*/ 71 h 256"/>
                <a:gd name="T88" fmla="*/ 167 w 334"/>
                <a:gd name="T89" fmla="*/ 57 h 256"/>
                <a:gd name="T90" fmla="*/ 159 w 334"/>
                <a:gd name="T91" fmla="*/ 55 h 256"/>
                <a:gd name="T92" fmla="*/ 151 w 334"/>
                <a:gd name="T93" fmla="*/ 54 h 256"/>
                <a:gd name="T94" fmla="*/ 142 w 334"/>
                <a:gd name="T95" fmla="*/ 49 h 256"/>
                <a:gd name="T96" fmla="*/ 135 w 334"/>
                <a:gd name="T97" fmla="*/ 46 h 256"/>
                <a:gd name="T98" fmla="*/ 129 w 334"/>
                <a:gd name="T99" fmla="*/ 39 h 256"/>
                <a:gd name="T100" fmla="*/ 124 w 334"/>
                <a:gd name="T101" fmla="*/ 31 h 256"/>
                <a:gd name="T102" fmla="*/ 122 w 334"/>
                <a:gd name="T103" fmla="*/ 20 h 256"/>
                <a:gd name="T104" fmla="*/ 121 w 334"/>
                <a:gd name="T105" fmla="*/ 9 h 256"/>
                <a:gd name="T106" fmla="*/ 116 w 334"/>
                <a:gd name="T107" fmla="*/ 10 h 256"/>
                <a:gd name="T108" fmla="*/ 112 w 334"/>
                <a:gd name="T109" fmla="*/ 10 h 256"/>
                <a:gd name="T110" fmla="*/ 107 w 334"/>
                <a:gd name="T111" fmla="*/ 11 h 256"/>
                <a:gd name="T112" fmla="*/ 102 w 334"/>
                <a:gd name="T113" fmla="*/ 10 h 256"/>
                <a:gd name="T114" fmla="*/ 96 w 334"/>
                <a:gd name="T115" fmla="*/ 9 h 256"/>
                <a:gd name="T116" fmla="*/ 91 w 334"/>
                <a:gd name="T117" fmla="*/ 8 h 256"/>
                <a:gd name="T118" fmla="*/ 85 w 334"/>
                <a:gd name="T119" fmla="*/ 4 h 256"/>
                <a:gd name="T120" fmla="*/ 79 w 334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03" name="Freeform 264"/>
            <p:cNvSpPr>
              <a:spLocks/>
            </p:cNvSpPr>
            <p:nvPr/>
          </p:nvSpPr>
          <p:spPr bwMode="auto">
            <a:xfrm>
              <a:off x="4404" y="1084"/>
              <a:ext cx="258" cy="316"/>
            </a:xfrm>
            <a:custGeom>
              <a:avLst/>
              <a:gdLst>
                <a:gd name="T0" fmla="*/ 130 w 293"/>
                <a:gd name="T1" fmla="*/ 89 h 361"/>
                <a:gd name="T2" fmla="*/ 111 w 293"/>
                <a:gd name="T3" fmla="*/ 92 h 361"/>
                <a:gd name="T4" fmla="*/ 85 w 293"/>
                <a:gd name="T5" fmla="*/ 100 h 361"/>
                <a:gd name="T6" fmla="*/ 60 w 293"/>
                <a:gd name="T7" fmla="*/ 121 h 361"/>
                <a:gd name="T8" fmla="*/ 48 w 293"/>
                <a:gd name="T9" fmla="*/ 147 h 361"/>
                <a:gd name="T10" fmla="*/ 42 w 293"/>
                <a:gd name="T11" fmla="*/ 162 h 361"/>
                <a:gd name="T12" fmla="*/ 37 w 293"/>
                <a:gd name="T13" fmla="*/ 171 h 361"/>
                <a:gd name="T14" fmla="*/ 33 w 293"/>
                <a:gd name="T15" fmla="*/ 178 h 361"/>
                <a:gd name="T16" fmla="*/ 25 w 293"/>
                <a:gd name="T17" fmla="*/ 179 h 361"/>
                <a:gd name="T18" fmla="*/ 16 w 293"/>
                <a:gd name="T19" fmla="*/ 181 h 361"/>
                <a:gd name="T20" fmla="*/ 9 w 293"/>
                <a:gd name="T21" fmla="*/ 182 h 361"/>
                <a:gd name="T22" fmla="*/ 4 w 293"/>
                <a:gd name="T23" fmla="*/ 185 h 361"/>
                <a:gd name="T24" fmla="*/ 1 w 293"/>
                <a:gd name="T25" fmla="*/ 186 h 361"/>
                <a:gd name="T26" fmla="*/ 0 w 293"/>
                <a:gd name="T27" fmla="*/ 183 h 361"/>
                <a:gd name="T28" fmla="*/ 12 w 293"/>
                <a:gd name="T29" fmla="*/ 177 h 361"/>
                <a:gd name="T30" fmla="*/ 29 w 293"/>
                <a:gd name="T31" fmla="*/ 158 h 361"/>
                <a:gd name="T32" fmla="*/ 37 w 293"/>
                <a:gd name="T33" fmla="*/ 137 h 361"/>
                <a:gd name="T34" fmla="*/ 37 w 293"/>
                <a:gd name="T35" fmla="*/ 116 h 361"/>
                <a:gd name="T36" fmla="*/ 37 w 293"/>
                <a:gd name="T37" fmla="*/ 104 h 361"/>
                <a:gd name="T38" fmla="*/ 34 w 293"/>
                <a:gd name="T39" fmla="*/ 89 h 361"/>
                <a:gd name="T40" fmla="*/ 37 w 293"/>
                <a:gd name="T41" fmla="*/ 78 h 361"/>
                <a:gd name="T42" fmla="*/ 48 w 293"/>
                <a:gd name="T43" fmla="*/ 71 h 361"/>
                <a:gd name="T44" fmla="*/ 60 w 293"/>
                <a:gd name="T45" fmla="*/ 58 h 361"/>
                <a:gd name="T46" fmla="*/ 63 w 293"/>
                <a:gd name="T47" fmla="*/ 40 h 361"/>
                <a:gd name="T48" fmla="*/ 68 w 293"/>
                <a:gd name="T49" fmla="*/ 32 h 361"/>
                <a:gd name="T50" fmla="*/ 87 w 293"/>
                <a:gd name="T51" fmla="*/ 27 h 361"/>
                <a:gd name="T52" fmla="*/ 106 w 293"/>
                <a:gd name="T53" fmla="*/ 18 h 361"/>
                <a:gd name="T54" fmla="*/ 122 w 293"/>
                <a:gd name="T55" fmla="*/ 7 h 361"/>
                <a:gd name="T56" fmla="*/ 126 w 293"/>
                <a:gd name="T57" fmla="*/ 8 h 361"/>
                <a:gd name="T58" fmla="*/ 129 w 293"/>
                <a:gd name="T59" fmla="*/ 25 h 361"/>
                <a:gd name="T60" fmla="*/ 135 w 293"/>
                <a:gd name="T61" fmla="*/ 42 h 361"/>
                <a:gd name="T62" fmla="*/ 148 w 293"/>
                <a:gd name="T63" fmla="*/ 57 h 361"/>
                <a:gd name="T64" fmla="*/ 151 w 293"/>
                <a:gd name="T65" fmla="*/ 62 h 361"/>
                <a:gd name="T66" fmla="*/ 140 w 293"/>
                <a:gd name="T67" fmla="*/ 66 h 361"/>
                <a:gd name="T68" fmla="*/ 133 w 293"/>
                <a:gd name="T69" fmla="*/ 73 h 361"/>
                <a:gd name="T70" fmla="*/ 133 w 293"/>
                <a:gd name="T71" fmla="*/ 83 h 3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04" name="Freeform 265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48 w 173"/>
                <a:gd name="T1" fmla="*/ 184 h 351"/>
                <a:gd name="T2" fmla="*/ 42 w 173"/>
                <a:gd name="T3" fmla="*/ 178 h 351"/>
                <a:gd name="T4" fmla="*/ 33 w 173"/>
                <a:gd name="T5" fmla="*/ 178 h 351"/>
                <a:gd name="T6" fmla="*/ 28 w 173"/>
                <a:gd name="T7" fmla="*/ 174 h 351"/>
                <a:gd name="T8" fmla="*/ 29 w 173"/>
                <a:gd name="T9" fmla="*/ 170 h 351"/>
                <a:gd name="T10" fmla="*/ 34 w 173"/>
                <a:gd name="T11" fmla="*/ 165 h 351"/>
                <a:gd name="T12" fmla="*/ 43 w 173"/>
                <a:gd name="T13" fmla="*/ 163 h 351"/>
                <a:gd name="T14" fmla="*/ 50 w 173"/>
                <a:gd name="T15" fmla="*/ 159 h 351"/>
                <a:gd name="T16" fmla="*/ 54 w 173"/>
                <a:gd name="T17" fmla="*/ 153 h 351"/>
                <a:gd name="T18" fmla="*/ 55 w 173"/>
                <a:gd name="T19" fmla="*/ 151 h 351"/>
                <a:gd name="T20" fmla="*/ 54 w 173"/>
                <a:gd name="T21" fmla="*/ 147 h 351"/>
                <a:gd name="T22" fmla="*/ 52 w 173"/>
                <a:gd name="T23" fmla="*/ 143 h 351"/>
                <a:gd name="T24" fmla="*/ 48 w 173"/>
                <a:gd name="T25" fmla="*/ 139 h 351"/>
                <a:gd name="T26" fmla="*/ 39 w 173"/>
                <a:gd name="T27" fmla="*/ 139 h 351"/>
                <a:gd name="T28" fmla="*/ 33 w 173"/>
                <a:gd name="T29" fmla="*/ 143 h 351"/>
                <a:gd name="T30" fmla="*/ 32 w 173"/>
                <a:gd name="T31" fmla="*/ 148 h 351"/>
                <a:gd name="T32" fmla="*/ 30 w 173"/>
                <a:gd name="T33" fmla="*/ 155 h 351"/>
                <a:gd name="T34" fmla="*/ 24 w 173"/>
                <a:gd name="T35" fmla="*/ 160 h 351"/>
                <a:gd name="T36" fmla="*/ 21 w 173"/>
                <a:gd name="T37" fmla="*/ 160 h 351"/>
                <a:gd name="T38" fmla="*/ 18 w 173"/>
                <a:gd name="T39" fmla="*/ 158 h 351"/>
                <a:gd name="T40" fmla="*/ 18 w 173"/>
                <a:gd name="T41" fmla="*/ 152 h 351"/>
                <a:gd name="T42" fmla="*/ 20 w 173"/>
                <a:gd name="T43" fmla="*/ 146 h 351"/>
                <a:gd name="T44" fmla="*/ 24 w 173"/>
                <a:gd name="T45" fmla="*/ 140 h 351"/>
                <a:gd name="T46" fmla="*/ 28 w 173"/>
                <a:gd name="T47" fmla="*/ 134 h 351"/>
                <a:gd name="T48" fmla="*/ 29 w 173"/>
                <a:gd name="T49" fmla="*/ 130 h 351"/>
                <a:gd name="T50" fmla="*/ 29 w 173"/>
                <a:gd name="T51" fmla="*/ 129 h 351"/>
                <a:gd name="T52" fmla="*/ 27 w 173"/>
                <a:gd name="T53" fmla="*/ 124 h 351"/>
                <a:gd name="T54" fmla="*/ 23 w 173"/>
                <a:gd name="T55" fmla="*/ 120 h 351"/>
                <a:gd name="T56" fmla="*/ 16 w 173"/>
                <a:gd name="T57" fmla="*/ 117 h 351"/>
                <a:gd name="T58" fmla="*/ 12 w 173"/>
                <a:gd name="T59" fmla="*/ 119 h 351"/>
                <a:gd name="T60" fmla="*/ 9 w 173"/>
                <a:gd name="T61" fmla="*/ 121 h 351"/>
                <a:gd name="T62" fmla="*/ 6 w 173"/>
                <a:gd name="T63" fmla="*/ 122 h 351"/>
                <a:gd name="T64" fmla="*/ 0 w 173"/>
                <a:gd name="T65" fmla="*/ 107 h 351"/>
                <a:gd name="T66" fmla="*/ 8 w 173"/>
                <a:gd name="T67" fmla="*/ 70 h 351"/>
                <a:gd name="T68" fmla="*/ 32 w 173"/>
                <a:gd name="T69" fmla="*/ 37 h 351"/>
                <a:gd name="T70" fmla="*/ 62 w 173"/>
                <a:gd name="T71" fmla="*/ 13 h 351"/>
                <a:gd name="T72" fmla="*/ 76 w 173"/>
                <a:gd name="T73" fmla="*/ 5 h 351"/>
                <a:gd name="T74" fmla="*/ 81 w 173"/>
                <a:gd name="T75" fmla="*/ 4 h 351"/>
                <a:gd name="T76" fmla="*/ 86 w 173"/>
                <a:gd name="T77" fmla="*/ 0 h 351"/>
                <a:gd name="T78" fmla="*/ 87 w 173"/>
                <a:gd name="T79" fmla="*/ 2 h 351"/>
                <a:gd name="T80" fmla="*/ 81 w 173"/>
                <a:gd name="T81" fmla="*/ 12 h 351"/>
                <a:gd name="T82" fmla="*/ 72 w 173"/>
                <a:gd name="T83" fmla="*/ 33 h 351"/>
                <a:gd name="T84" fmla="*/ 72 w 173"/>
                <a:gd name="T85" fmla="*/ 51 h 351"/>
                <a:gd name="T86" fmla="*/ 77 w 173"/>
                <a:gd name="T87" fmla="*/ 68 h 351"/>
                <a:gd name="T88" fmla="*/ 81 w 173"/>
                <a:gd name="T89" fmla="*/ 88 h 351"/>
                <a:gd name="T90" fmla="*/ 86 w 173"/>
                <a:gd name="T91" fmla="*/ 104 h 351"/>
                <a:gd name="T92" fmla="*/ 86 w 173"/>
                <a:gd name="T93" fmla="*/ 117 h 351"/>
                <a:gd name="T94" fmla="*/ 85 w 173"/>
                <a:gd name="T95" fmla="*/ 138 h 351"/>
                <a:gd name="T96" fmla="*/ 77 w 173"/>
                <a:gd name="T97" fmla="*/ 161 h 351"/>
                <a:gd name="T98" fmla="*/ 62 w 173"/>
                <a:gd name="T99" fmla="*/ 180 h 3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05" name="Freeform 266"/>
            <p:cNvSpPr>
              <a:spLocks/>
            </p:cNvSpPr>
            <p:nvPr/>
          </p:nvSpPr>
          <p:spPr bwMode="auto">
            <a:xfrm>
              <a:off x="4083" y="1237"/>
              <a:ext cx="740" cy="519"/>
            </a:xfrm>
            <a:custGeom>
              <a:avLst/>
              <a:gdLst>
                <a:gd name="T0" fmla="*/ 203 w 844"/>
                <a:gd name="T1" fmla="*/ 260 h 593"/>
                <a:gd name="T2" fmla="*/ 184 w 844"/>
                <a:gd name="T3" fmla="*/ 286 h 593"/>
                <a:gd name="T4" fmla="*/ 176 w 844"/>
                <a:gd name="T5" fmla="*/ 293 h 593"/>
                <a:gd name="T6" fmla="*/ 153 w 844"/>
                <a:gd name="T7" fmla="*/ 259 h 593"/>
                <a:gd name="T8" fmla="*/ 137 w 844"/>
                <a:gd name="T9" fmla="*/ 244 h 593"/>
                <a:gd name="T10" fmla="*/ 124 w 844"/>
                <a:gd name="T11" fmla="*/ 216 h 593"/>
                <a:gd name="T12" fmla="*/ 129 w 844"/>
                <a:gd name="T13" fmla="*/ 163 h 593"/>
                <a:gd name="T14" fmla="*/ 151 w 844"/>
                <a:gd name="T15" fmla="*/ 130 h 593"/>
                <a:gd name="T16" fmla="*/ 154 w 844"/>
                <a:gd name="T17" fmla="*/ 109 h 593"/>
                <a:gd name="T18" fmla="*/ 145 w 844"/>
                <a:gd name="T19" fmla="*/ 130 h 593"/>
                <a:gd name="T20" fmla="*/ 120 w 844"/>
                <a:gd name="T21" fmla="*/ 166 h 593"/>
                <a:gd name="T22" fmla="*/ 70 w 844"/>
                <a:gd name="T23" fmla="*/ 186 h 593"/>
                <a:gd name="T24" fmla="*/ 49 w 844"/>
                <a:gd name="T25" fmla="*/ 185 h 593"/>
                <a:gd name="T26" fmla="*/ 22 w 844"/>
                <a:gd name="T27" fmla="*/ 172 h 593"/>
                <a:gd name="T28" fmla="*/ 10 w 844"/>
                <a:gd name="T29" fmla="*/ 159 h 593"/>
                <a:gd name="T30" fmla="*/ 37 w 844"/>
                <a:gd name="T31" fmla="*/ 145 h 593"/>
                <a:gd name="T32" fmla="*/ 68 w 844"/>
                <a:gd name="T33" fmla="*/ 107 h 593"/>
                <a:gd name="T34" fmla="*/ 112 w 844"/>
                <a:gd name="T35" fmla="*/ 96 h 593"/>
                <a:gd name="T36" fmla="*/ 125 w 844"/>
                <a:gd name="T37" fmla="*/ 96 h 593"/>
                <a:gd name="T38" fmla="*/ 136 w 844"/>
                <a:gd name="T39" fmla="*/ 93 h 593"/>
                <a:gd name="T40" fmla="*/ 127 w 844"/>
                <a:gd name="T41" fmla="*/ 110 h 593"/>
                <a:gd name="T42" fmla="*/ 129 w 844"/>
                <a:gd name="T43" fmla="*/ 116 h 593"/>
                <a:gd name="T44" fmla="*/ 140 w 844"/>
                <a:gd name="T45" fmla="*/ 116 h 593"/>
                <a:gd name="T46" fmla="*/ 148 w 844"/>
                <a:gd name="T47" fmla="*/ 100 h 593"/>
                <a:gd name="T48" fmla="*/ 147 w 844"/>
                <a:gd name="T49" fmla="*/ 91 h 593"/>
                <a:gd name="T50" fmla="*/ 153 w 844"/>
                <a:gd name="T51" fmla="*/ 102 h 593"/>
                <a:gd name="T52" fmla="*/ 171 w 844"/>
                <a:gd name="T53" fmla="*/ 105 h 593"/>
                <a:gd name="T54" fmla="*/ 189 w 844"/>
                <a:gd name="T55" fmla="*/ 102 h 593"/>
                <a:gd name="T56" fmla="*/ 203 w 844"/>
                <a:gd name="T57" fmla="*/ 92 h 593"/>
                <a:gd name="T58" fmla="*/ 222 w 844"/>
                <a:gd name="T59" fmla="*/ 88 h 593"/>
                <a:gd name="T60" fmla="*/ 234 w 844"/>
                <a:gd name="T61" fmla="*/ 65 h 593"/>
                <a:gd name="T62" fmla="*/ 274 w 844"/>
                <a:gd name="T63" fmla="*/ 10 h 593"/>
                <a:gd name="T64" fmla="*/ 324 w 844"/>
                <a:gd name="T65" fmla="*/ 0 h 593"/>
                <a:gd name="T66" fmla="*/ 352 w 844"/>
                <a:gd name="T67" fmla="*/ 4 h 593"/>
                <a:gd name="T68" fmla="*/ 389 w 844"/>
                <a:gd name="T69" fmla="*/ 18 h 593"/>
                <a:gd name="T70" fmla="*/ 424 w 844"/>
                <a:gd name="T71" fmla="*/ 22 h 593"/>
                <a:gd name="T72" fmla="*/ 431 w 844"/>
                <a:gd name="T73" fmla="*/ 30 h 593"/>
                <a:gd name="T74" fmla="*/ 388 w 844"/>
                <a:gd name="T75" fmla="*/ 84 h 593"/>
                <a:gd name="T76" fmla="*/ 345 w 844"/>
                <a:gd name="T77" fmla="*/ 111 h 593"/>
                <a:gd name="T78" fmla="*/ 298 w 844"/>
                <a:gd name="T79" fmla="*/ 125 h 593"/>
                <a:gd name="T80" fmla="*/ 257 w 844"/>
                <a:gd name="T81" fmla="*/ 117 h 593"/>
                <a:gd name="T82" fmla="*/ 229 w 844"/>
                <a:gd name="T83" fmla="*/ 105 h 593"/>
                <a:gd name="T84" fmla="*/ 215 w 844"/>
                <a:gd name="T85" fmla="*/ 97 h 593"/>
                <a:gd name="T86" fmla="*/ 196 w 844"/>
                <a:gd name="T87" fmla="*/ 102 h 593"/>
                <a:gd name="T88" fmla="*/ 193 w 844"/>
                <a:gd name="T89" fmla="*/ 110 h 593"/>
                <a:gd name="T90" fmla="*/ 210 w 844"/>
                <a:gd name="T91" fmla="*/ 110 h 593"/>
                <a:gd name="T92" fmla="*/ 232 w 844"/>
                <a:gd name="T93" fmla="*/ 108 h 593"/>
                <a:gd name="T94" fmla="*/ 267 w 844"/>
                <a:gd name="T95" fmla="*/ 118 h 593"/>
                <a:gd name="T96" fmla="*/ 311 w 844"/>
                <a:gd name="T97" fmla="*/ 157 h 593"/>
                <a:gd name="T98" fmla="*/ 329 w 844"/>
                <a:gd name="T99" fmla="*/ 213 h 593"/>
                <a:gd name="T100" fmla="*/ 315 w 844"/>
                <a:gd name="T101" fmla="*/ 227 h 593"/>
                <a:gd name="T102" fmla="*/ 263 w 844"/>
                <a:gd name="T103" fmla="*/ 208 h 593"/>
                <a:gd name="T104" fmla="*/ 228 w 844"/>
                <a:gd name="T105" fmla="*/ 200 h 593"/>
                <a:gd name="T106" fmla="*/ 203 w 844"/>
                <a:gd name="T107" fmla="*/ 167 h 593"/>
                <a:gd name="T108" fmla="*/ 192 w 844"/>
                <a:gd name="T109" fmla="*/ 126 h 593"/>
                <a:gd name="T110" fmla="*/ 175 w 844"/>
                <a:gd name="T111" fmla="*/ 111 h 593"/>
                <a:gd name="T112" fmla="*/ 161 w 844"/>
                <a:gd name="T113" fmla="*/ 110 h 593"/>
                <a:gd name="T114" fmla="*/ 167 w 844"/>
                <a:gd name="T115" fmla="*/ 126 h 593"/>
                <a:gd name="T116" fmla="*/ 199 w 844"/>
                <a:gd name="T117" fmla="*/ 158 h 59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06" name="Freeform 267"/>
            <p:cNvSpPr>
              <a:spLocks/>
            </p:cNvSpPr>
            <p:nvPr/>
          </p:nvSpPr>
          <p:spPr bwMode="auto">
            <a:xfrm>
              <a:off x="4096" y="1160"/>
              <a:ext cx="221" cy="226"/>
            </a:xfrm>
            <a:custGeom>
              <a:avLst/>
              <a:gdLst>
                <a:gd name="T0" fmla="*/ 98 w 253"/>
                <a:gd name="T1" fmla="*/ 128 h 258"/>
                <a:gd name="T2" fmla="*/ 102 w 253"/>
                <a:gd name="T3" fmla="*/ 121 h 258"/>
                <a:gd name="T4" fmla="*/ 111 w 253"/>
                <a:gd name="T5" fmla="*/ 118 h 258"/>
                <a:gd name="T6" fmla="*/ 115 w 253"/>
                <a:gd name="T7" fmla="*/ 121 h 258"/>
                <a:gd name="T8" fmla="*/ 118 w 253"/>
                <a:gd name="T9" fmla="*/ 124 h 258"/>
                <a:gd name="T10" fmla="*/ 121 w 253"/>
                <a:gd name="T11" fmla="*/ 125 h 258"/>
                <a:gd name="T12" fmla="*/ 127 w 253"/>
                <a:gd name="T13" fmla="*/ 126 h 258"/>
                <a:gd name="T14" fmla="*/ 129 w 253"/>
                <a:gd name="T15" fmla="*/ 126 h 258"/>
                <a:gd name="T16" fmla="*/ 127 w 253"/>
                <a:gd name="T17" fmla="*/ 121 h 258"/>
                <a:gd name="T18" fmla="*/ 122 w 253"/>
                <a:gd name="T19" fmla="*/ 117 h 258"/>
                <a:gd name="T20" fmla="*/ 118 w 253"/>
                <a:gd name="T21" fmla="*/ 117 h 258"/>
                <a:gd name="T22" fmla="*/ 112 w 253"/>
                <a:gd name="T23" fmla="*/ 117 h 258"/>
                <a:gd name="T24" fmla="*/ 107 w 253"/>
                <a:gd name="T25" fmla="*/ 111 h 258"/>
                <a:gd name="T26" fmla="*/ 105 w 253"/>
                <a:gd name="T27" fmla="*/ 106 h 258"/>
                <a:gd name="T28" fmla="*/ 106 w 253"/>
                <a:gd name="T29" fmla="*/ 102 h 258"/>
                <a:gd name="T30" fmla="*/ 108 w 253"/>
                <a:gd name="T31" fmla="*/ 99 h 258"/>
                <a:gd name="T32" fmla="*/ 111 w 253"/>
                <a:gd name="T33" fmla="*/ 95 h 258"/>
                <a:gd name="T34" fmla="*/ 117 w 253"/>
                <a:gd name="T35" fmla="*/ 94 h 258"/>
                <a:gd name="T36" fmla="*/ 122 w 253"/>
                <a:gd name="T37" fmla="*/ 79 h 258"/>
                <a:gd name="T38" fmla="*/ 118 w 253"/>
                <a:gd name="T39" fmla="*/ 54 h 258"/>
                <a:gd name="T40" fmla="*/ 101 w 253"/>
                <a:gd name="T41" fmla="*/ 33 h 258"/>
                <a:gd name="T42" fmla="*/ 72 w 253"/>
                <a:gd name="T43" fmla="*/ 18 h 258"/>
                <a:gd name="T44" fmla="*/ 45 w 253"/>
                <a:gd name="T45" fmla="*/ 13 h 258"/>
                <a:gd name="T46" fmla="*/ 29 w 253"/>
                <a:gd name="T47" fmla="*/ 10 h 258"/>
                <a:gd name="T48" fmla="*/ 15 w 253"/>
                <a:gd name="T49" fmla="*/ 4 h 258"/>
                <a:gd name="T50" fmla="*/ 3 w 253"/>
                <a:gd name="T51" fmla="*/ 2 h 258"/>
                <a:gd name="T52" fmla="*/ 4 w 253"/>
                <a:gd name="T53" fmla="*/ 7 h 258"/>
                <a:gd name="T54" fmla="*/ 12 w 253"/>
                <a:gd name="T55" fmla="*/ 22 h 258"/>
                <a:gd name="T56" fmla="*/ 18 w 253"/>
                <a:gd name="T57" fmla="*/ 40 h 258"/>
                <a:gd name="T58" fmla="*/ 23 w 253"/>
                <a:gd name="T59" fmla="*/ 57 h 258"/>
                <a:gd name="T60" fmla="*/ 27 w 253"/>
                <a:gd name="T61" fmla="*/ 73 h 258"/>
                <a:gd name="T62" fmla="*/ 34 w 253"/>
                <a:gd name="T63" fmla="*/ 95 h 258"/>
                <a:gd name="T64" fmla="*/ 52 w 253"/>
                <a:gd name="T65" fmla="*/ 117 h 258"/>
                <a:gd name="T66" fmla="*/ 80 w 253"/>
                <a:gd name="T67" fmla="*/ 131 h 2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07" name="Freeform 268"/>
            <p:cNvSpPr>
              <a:spLocks/>
            </p:cNvSpPr>
            <p:nvPr/>
          </p:nvSpPr>
          <p:spPr bwMode="auto">
            <a:xfrm>
              <a:off x="4334" y="1293"/>
              <a:ext cx="23" cy="25"/>
            </a:xfrm>
            <a:custGeom>
              <a:avLst/>
              <a:gdLst>
                <a:gd name="T0" fmla="*/ 0 w 26"/>
                <a:gd name="T1" fmla="*/ 6 h 28"/>
                <a:gd name="T2" fmla="*/ 1 w 26"/>
                <a:gd name="T3" fmla="*/ 4 h 28"/>
                <a:gd name="T4" fmla="*/ 4 w 26"/>
                <a:gd name="T5" fmla="*/ 2 h 28"/>
                <a:gd name="T6" fmla="*/ 4 w 26"/>
                <a:gd name="T7" fmla="*/ 0 h 28"/>
                <a:gd name="T8" fmla="*/ 8 w 26"/>
                <a:gd name="T9" fmla="*/ 0 h 28"/>
                <a:gd name="T10" fmla="*/ 10 w 26"/>
                <a:gd name="T11" fmla="*/ 2 h 28"/>
                <a:gd name="T12" fmla="*/ 12 w 26"/>
                <a:gd name="T13" fmla="*/ 4 h 28"/>
                <a:gd name="T14" fmla="*/ 13 w 26"/>
                <a:gd name="T15" fmla="*/ 4 h 28"/>
                <a:gd name="T16" fmla="*/ 14 w 26"/>
                <a:gd name="T17" fmla="*/ 9 h 28"/>
                <a:gd name="T18" fmla="*/ 13 w 26"/>
                <a:gd name="T19" fmla="*/ 11 h 28"/>
                <a:gd name="T20" fmla="*/ 12 w 26"/>
                <a:gd name="T21" fmla="*/ 13 h 28"/>
                <a:gd name="T22" fmla="*/ 10 w 26"/>
                <a:gd name="T23" fmla="*/ 15 h 28"/>
                <a:gd name="T24" fmla="*/ 9 w 26"/>
                <a:gd name="T25" fmla="*/ 16 h 28"/>
                <a:gd name="T26" fmla="*/ 5 w 26"/>
                <a:gd name="T27" fmla="*/ 15 h 28"/>
                <a:gd name="T28" fmla="*/ 4 w 26"/>
                <a:gd name="T29" fmla="*/ 13 h 28"/>
                <a:gd name="T30" fmla="*/ 1 w 26"/>
                <a:gd name="T31" fmla="*/ 10 h 28"/>
                <a:gd name="T32" fmla="*/ 0 w 26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08" name="Freeform 269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3 w 29"/>
                <a:gd name="T3" fmla="*/ 1 h 29"/>
                <a:gd name="T4" fmla="*/ 7 w 29"/>
                <a:gd name="T5" fmla="*/ 0 h 29"/>
                <a:gd name="T6" fmla="*/ 10 w 29"/>
                <a:gd name="T7" fmla="*/ 2 h 29"/>
                <a:gd name="T8" fmla="*/ 12 w 29"/>
                <a:gd name="T9" fmla="*/ 3 h 29"/>
                <a:gd name="T10" fmla="*/ 14 w 29"/>
                <a:gd name="T11" fmla="*/ 4 h 29"/>
                <a:gd name="T12" fmla="*/ 14 w 29"/>
                <a:gd name="T13" fmla="*/ 7 h 29"/>
                <a:gd name="T14" fmla="*/ 14 w 29"/>
                <a:gd name="T15" fmla="*/ 10 h 29"/>
                <a:gd name="T16" fmla="*/ 13 w 29"/>
                <a:gd name="T17" fmla="*/ 12 h 29"/>
                <a:gd name="T18" fmla="*/ 10 w 29"/>
                <a:gd name="T19" fmla="*/ 14 h 29"/>
                <a:gd name="T20" fmla="*/ 7 w 29"/>
                <a:gd name="T21" fmla="*/ 14 h 29"/>
                <a:gd name="T22" fmla="*/ 3 w 29"/>
                <a:gd name="T23" fmla="*/ 13 h 29"/>
                <a:gd name="T24" fmla="*/ 3 w 29"/>
                <a:gd name="T25" fmla="*/ 11 h 29"/>
                <a:gd name="T26" fmla="*/ 2 w 29"/>
                <a:gd name="T27" fmla="*/ 9 h 29"/>
                <a:gd name="T28" fmla="*/ 0 w 29"/>
                <a:gd name="T29" fmla="*/ 6 h 29"/>
                <a:gd name="T30" fmla="*/ 0 w 29"/>
                <a:gd name="T31" fmla="*/ 3 h 29"/>
                <a:gd name="T32" fmla="*/ 2 w 29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09" name="Freeform 270"/>
            <p:cNvSpPr>
              <a:spLocks/>
            </p:cNvSpPr>
            <p:nvPr/>
          </p:nvSpPr>
          <p:spPr bwMode="auto">
            <a:xfrm>
              <a:off x="4325" y="1356"/>
              <a:ext cx="25" cy="27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6 w 27"/>
                <a:gd name="T5" fmla="*/ 0 h 29"/>
                <a:gd name="T6" fmla="*/ 13 w 27"/>
                <a:gd name="T7" fmla="*/ 0 h 29"/>
                <a:gd name="T8" fmla="*/ 17 w 27"/>
                <a:gd name="T9" fmla="*/ 4 h 29"/>
                <a:gd name="T10" fmla="*/ 18 w 27"/>
                <a:gd name="T11" fmla="*/ 7 h 29"/>
                <a:gd name="T12" fmla="*/ 18 w 27"/>
                <a:gd name="T13" fmla="*/ 10 h 29"/>
                <a:gd name="T14" fmla="*/ 17 w 27"/>
                <a:gd name="T15" fmla="*/ 16 h 29"/>
                <a:gd name="T16" fmla="*/ 16 w 27"/>
                <a:gd name="T17" fmla="*/ 18 h 29"/>
                <a:gd name="T18" fmla="*/ 13 w 27"/>
                <a:gd name="T19" fmla="*/ 19 h 29"/>
                <a:gd name="T20" fmla="*/ 8 w 27"/>
                <a:gd name="T21" fmla="*/ 20 h 29"/>
                <a:gd name="T22" fmla="*/ 6 w 27"/>
                <a:gd name="T23" fmla="*/ 20 h 29"/>
                <a:gd name="T24" fmla="*/ 3 w 27"/>
                <a:gd name="T25" fmla="*/ 18 h 29"/>
                <a:gd name="T26" fmla="*/ 1 w 27"/>
                <a:gd name="T27" fmla="*/ 16 h 29"/>
                <a:gd name="T28" fmla="*/ 0 w 27"/>
                <a:gd name="T29" fmla="*/ 10 h 29"/>
                <a:gd name="T30" fmla="*/ 0 w 27"/>
                <a:gd name="T31" fmla="*/ 7 h 29"/>
                <a:gd name="T32" fmla="*/ 2 w 27"/>
                <a:gd name="T33" fmla="*/ 6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10" name="Freeform 271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6 h 27"/>
                <a:gd name="T6" fmla="*/ 0 w 28"/>
                <a:gd name="T7" fmla="*/ 12 h 27"/>
                <a:gd name="T8" fmla="*/ 2 w 28"/>
                <a:gd name="T9" fmla="*/ 16 h 27"/>
                <a:gd name="T10" fmla="*/ 4 w 28"/>
                <a:gd name="T11" fmla="*/ 17 h 27"/>
                <a:gd name="T12" fmla="*/ 8 w 28"/>
                <a:gd name="T13" fmla="*/ 18 h 27"/>
                <a:gd name="T14" fmla="*/ 12 w 28"/>
                <a:gd name="T15" fmla="*/ 18 h 27"/>
                <a:gd name="T16" fmla="*/ 14 w 28"/>
                <a:gd name="T17" fmla="*/ 17 h 27"/>
                <a:gd name="T18" fmla="*/ 15 w 28"/>
                <a:gd name="T19" fmla="*/ 16 h 27"/>
                <a:gd name="T20" fmla="*/ 16 w 28"/>
                <a:gd name="T21" fmla="*/ 11 h 27"/>
                <a:gd name="T22" fmla="*/ 16 w 28"/>
                <a:gd name="T23" fmla="*/ 6 h 27"/>
                <a:gd name="T24" fmla="*/ 15 w 28"/>
                <a:gd name="T25" fmla="*/ 6 h 27"/>
                <a:gd name="T26" fmla="*/ 13 w 28"/>
                <a:gd name="T27" fmla="*/ 3 h 27"/>
                <a:gd name="T28" fmla="*/ 10 w 28"/>
                <a:gd name="T29" fmla="*/ 0 h 27"/>
                <a:gd name="T30" fmla="*/ 5 w 28"/>
                <a:gd name="T31" fmla="*/ 0 h 27"/>
                <a:gd name="T32" fmla="*/ 4 w 28"/>
                <a:gd name="T33" fmla="*/ 1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11" name="Freeform 272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11 h 25"/>
                <a:gd name="T2" fmla="*/ 0 w 24"/>
                <a:gd name="T3" fmla="*/ 6 h 25"/>
                <a:gd name="T4" fmla="*/ 0 w 24"/>
                <a:gd name="T5" fmla="*/ 6 h 25"/>
                <a:gd name="T6" fmla="*/ 4 w 24"/>
                <a:gd name="T7" fmla="*/ 3 h 25"/>
                <a:gd name="T8" fmla="*/ 4 w 24"/>
                <a:gd name="T9" fmla="*/ 1 h 25"/>
                <a:gd name="T10" fmla="*/ 9 w 24"/>
                <a:gd name="T11" fmla="*/ 0 h 25"/>
                <a:gd name="T12" fmla="*/ 11 w 24"/>
                <a:gd name="T13" fmla="*/ 1 h 25"/>
                <a:gd name="T14" fmla="*/ 12 w 24"/>
                <a:gd name="T15" fmla="*/ 4 h 25"/>
                <a:gd name="T16" fmla="*/ 12 w 24"/>
                <a:gd name="T17" fmla="*/ 6 h 25"/>
                <a:gd name="T18" fmla="*/ 12 w 24"/>
                <a:gd name="T19" fmla="*/ 7 h 25"/>
                <a:gd name="T20" fmla="*/ 12 w 24"/>
                <a:gd name="T21" fmla="*/ 13 h 25"/>
                <a:gd name="T22" fmla="*/ 11 w 24"/>
                <a:gd name="T23" fmla="*/ 15 h 25"/>
                <a:gd name="T24" fmla="*/ 9 w 24"/>
                <a:gd name="T25" fmla="*/ 16 h 25"/>
                <a:gd name="T26" fmla="*/ 7 w 24"/>
                <a:gd name="T27" fmla="*/ 16 h 25"/>
                <a:gd name="T28" fmla="*/ 4 w 24"/>
                <a:gd name="T29" fmla="*/ 15 h 25"/>
                <a:gd name="T30" fmla="*/ 3 w 24"/>
                <a:gd name="T31" fmla="*/ 13 h 25"/>
                <a:gd name="T32" fmla="*/ 0 w 24"/>
                <a:gd name="T33" fmla="*/ 1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12" name="Freeform 273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3 w 22"/>
                <a:gd name="T1" fmla="*/ 14 h 29"/>
                <a:gd name="T2" fmla="*/ 2 w 22"/>
                <a:gd name="T3" fmla="*/ 14 h 29"/>
                <a:gd name="T4" fmla="*/ 0 w 22"/>
                <a:gd name="T5" fmla="*/ 12 h 29"/>
                <a:gd name="T6" fmla="*/ 0 w 22"/>
                <a:gd name="T7" fmla="*/ 9 h 29"/>
                <a:gd name="T8" fmla="*/ 0 w 22"/>
                <a:gd name="T9" fmla="*/ 7 h 29"/>
                <a:gd name="T10" fmla="*/ 2 w 22"/>
                <a:gd name="T11" fmla="*/ 3 h 29"/>
                <a:gd name="T12" fmla="*/ 3 w 22"/>
                <a:gd name="T13" fmla="*/ 3 h 29"/>
                <a:gd name="T14" fmla="*/ 6 w 22"/>
                <a:gd name="T15" fmla="*/ 1 h 29"/>
                <a:gd name="T16" fmla="*/ 7 w 22"/>
                <a:gd name="T17" fmla="*/ 0 h 29"/>
                <a:gd name="T18" fmla="*/ 8 w 22"/>
                <a:gd name="T19" fmla="*/ 1 h 29"/>
                <a:gd name="T20" fmla="*/ 10 w 22"/>
                <a:gd name="T21" fmla="*/ 3 h 29"/>
                <a:gd name="T22" fmla="*/ 10 w 22"/>
                <a:gd name="T23" fmla="*/ 5 h 29"/>
                <a:gd name="T24" fmla="*/ 10 w 22"/>
                <a:gd name="T25" fmla="*/ 7 h 29"/>
                <a:gd name="T26" fmla="*/ 10 w 22"/>
                <a:gd name="T27" fmla="*/ 9 h 29"/>
                <a:gd name="T28" fmla="*/ 9 w 22"/>
                <a:gd name="T29" fmla="*/ 12 h 29"/>
                <a:gd name="T30" fmla="*/ 7 w 22"/>
                <a:gd name="T31" fmla="*/ 14 h 29"/>
                <a:gd name="T32" fmla="*/ 3 w 22"/>
                <a:gd name="T33" fmla="*/ 14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13" name="Freeform 274"/>
            <p:cNvSpPr>
              <a:spLocks/>
            </p:cNvSpPr>
            <p:nvPr/>
          </p:nvSpPr>
          <p:spPr bwMode="auto">
            <a:xfrm>
              <a:off x="4343" y="1384"/>
              <a:ext cx="23" cy="28"/>
            </a:xfrm>
            <a:custGeom>
              <a:avLst/>
              <a:gdLst>
                <a:gd name="T0" fmla="*/ 1 w 26"/>
                <a:gd name="T1" fmla="*/ 7 h 33"/>
                <a:gd name="T2" fmla="*/ 4 w 26"/>
                <a:gd name="T3" fmla="*/ 5 h 33"/>
                <a:gd name="T4" fmla="*/ 4 w 26"/>
                <a:gd name="T5" fmla="*/ 3 h 33"/>
                <a:gd name="T6" fmla="*/ 6 w 26"/>
                <a:gd name="T7" fmla="*/ 2 h 33"/>
                <a:gd name="T8" fmla="*/ 9 w 26"/>
                <a:gd name="T9" fmla="*/ 0 h 33"/>
                <a:gd name="T10" fmla="*/ 12 w 26"/>
                <a:gd name="T11" fmla="*/ 2 h 33"/>
                <a:gd name="T12" fmla="*/ 13 w 26"/>
                <a:gd name="T13" fmla="*/ 3 h 33"/>
                <a:gd name="T14" fmla="*/ 14 w 26"/>
                <a:gd name="T15" fmla="*/ 5 h 33"/>
                <a:gd name="T16" fmla="*/ 14 w 26"/>
                <a:gd name="T17" fmla="*/ 7 h 33"/>
                <a:gd name="T18" fmla="*/ 12 w 26"/>
                <a:gd name="T19" fmla="*/ 10 h 33"/>
                <a:gd name="T20" fmla="*/ 11 w 26"/>
                <a:gd name="T21" fmla="*/ 12 h 33"/>
                <a:gd name="T22" fmla="*/ 8 w 26"/>
                <a:gd name="T23" fmla="*/ 14 h 33"/>
                <a:gd name="T24" fmla="*/ 4 w 26"/>
                <a:gd name="T25" fmla="*/ 14 h 33"/>
                <a:gd name="T26" fmla="*/ 4 w 26"/>
                <a:gd name="T27" fmla="*/ 14 h 33"/>
                <a:gd name="T28" fmla="*/ 1 w 26"/>
                <a:gd name="T29" fmla="*/ 12 h 33"/>
                <a:gd name="T30" fmla="*/ 0 w 26"/>
                <a:gd name="T31" fmla="*/ 10 h 33"/>
                <a:gd name="T32" fmla="*/ 1 w 26"/>
                <a:gd name="T33" fmla="*/ 7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14" name="Freeform 275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16 w 26"/>
                <a:gd name="T1" fmla="*/ 2 h 27"/>
                <a:gd name="T2" fmla="*/ 19 w 26"/>
                <a:gd name="T3" fmla="*/ 2 h 27"/>
                <a:gd name="T4" fmla="*/ 21 w 26"/>
                <a:gd name="T5" fmla="*/ 3 h 27"/>
                <a:gd name="T6" fmla="*/ 21 w 26"/>
                <a:gd name="T7" fmla="*/ 5 h 27"/>
                <a:gd name="T8" fmla="*/ 20 w 26"/>
                <a:gd name="T9" fmla="*/ 7 h 27"/>
                <a:gd name="T10" fmla="*/ 16 w 26"/>
                <a:gd name="T11" fmla="*/ 8 h 27"/>
                <a:gd name="T12" fmla="*/ 13 w 26"/>
                <a:gd name="T13" fmla="*/ 9 h 27"/>
                <a:gd name="T14" fmla="*/ 12 w 26"/>
                <a:gd name="T15" fmla="*/ 10 h 27"/>
                <a:gd name="T16" fmla="*/ 9 w 26"/>
                <a:gd name="T17" fmla="*/ 10 h 27"/>
                <a:gd name="T18" fmla="*/ 5 w 26"/>
                <a:gd name="T19" fmla="*/ 9 h 27"/>
                <a:gd name="T20" fmla="*/ 2 w 26"/>
                <a:gd name="T21" fmla="*/ 7 h 27"/>
                <a:gd name="T22" fmla="*/ 0 w 26"/>
                <a:gd name="T23" fmla="*/ 6 h 27"/>
                <a:gd name="T24" fmla="*/ 1 w 26"/>
                <a:gd name="T25" fmla="*/ 4 h 27"/>
                <a:gd name="T26" fmla="*/ 4 w 26"/>
                <a:gd name="T27" fmla="*/ 2 h 27"/>
                <a:gd name="T28" fmla="*/ 8 w 26"/>
                <a:gd name="T29" fmla="*/ 2 h 27"/>
                <a:gd name="T30" fmla="*/ 13 w 26"/>
                <a:gd name="T31" fmla="*/ 0 h 27"/>
                <a:gd name="T32" fmla="*/ 16 w 26"/>
                <a:gd name="T33" fmla="*/ 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15" name="Freeform 276"/>
            <p:cNvSpPr>
              <a:spLocks/>
            </p:cNvSpPr>
            <p:nvPr/>
          </p:nvSpPr>
          <p:spPr bwMode="auto">
            <a:xfrm>
              <a:off x="4117" y="1423"/>
              <a:ext cx="189" cy="128"/>
            </a:xfrm>
            <a:custGeom>
              <a:avLst/>
              <a:gdLst>
                <a:gd name="T0" fmla="*/ 109 w 216"/>
                <a:gd name="T1" fmla="*/ 8 h 148"/>
                <a:gd name="T2" fmla="*/ 107 w 216"/>
                <a:gd name="T3" fmla="*/ 6 h 148"/>
                <a:gd name="T4" fmla="*/ 105 w 216"/>
                <a:gd name="T5" fmla="*/ 3 h 148"/>
                <a:gd name="T6" fmla="*/ 102 w 216"/>
                <a:gd name="T7" fmla="*/ 8 h 148"/>
                <a:gd name="T8" fmla="*/ 89 w 216"/>
                <a:gd name="T9" fmla="*/ 6 h 148"/>
                <a:gd name="T10" fmla="*/ 66 w 216"/>
                <a:gd name="T11" fmla="*/ 1 h 148"/>
                <a:gd name="T12" fmla="*/ 48 w 216"/>
                <a:gd name="T13" fmla="*/ 1 h 148"/>
                <a:gd name="T14" fmla="*/ 46 w 216"/>
                <a:gd name="T15" fmla="*/ 3 h 148"/>
                <a:gd name="T16" fmla="*/ 60 w 216"/>
                <a:gd name="T17" fmla="*/ 3 h 148"/>
                <a:gd name="T18" fmla="*/ 81 w 216"/>
                <a:gd name="T19" fmla="*/ 7 h 148"/>
                <a:gd name="T20" fmla="*/ 94 w 216"/>
                <a:gd name="T21" fmla="*/ 13 h 148"/>
                <a:gd name="T22" fmla="*/ 92 w 216"/>
                <a:gd name="T23" fmla="*/ 16 h 148"/>
                <a:gd name="T24" fmla="*/ 83 w 216"/>
                <a:gd name="T25" fmla="*/ 20 h 148"/>
                <a:gd name="T26" fmla="*/ 74 w 216"/>
                <a:gd name="T27" fmla="*/ 22 h 148"/>
                <a:gd name="T28" fmla="*/ 57 w 216"/>
                <a:gd name="T29" fmla="*/ 17 h 148"/>
                <a:gd name="T30" fmla="*/ 38 w 216"/>
                <a:gd name="T31" fmla="*/ 16 h 148"/>
                <a:gd name="T32" fmla="*/ 28 w 216"/>
                <a:gd name="T33" fmla="*/ 19 h 148"/>
                <a:gd name="T34" fmla="*/ 35 w 216"/>
                <a:gd name="T35" fmla="*/ 19 h 148"/>
                <a:gd name="T36" fmla="*/ 45 w 216"/>
                <a:gd name="T37" fmla="*/ 19 h 148"/>
                <a:gd name="T38" fmla="*/ 54 w 216"/>
                <a:gd name="T39" fmla="*/ 22 h 148"/>
                <a:gd name="T40" fmla="*/ 68 w 216"/>
                <a:gd name="T41" fmla="*/ 25 h 148"/>
                <a:gd name="T42" fmla="*/ 73 w 216"/>
                <a:gd name="T43" fmla="*/ 28 h 148"/>
                <a:gd name="T44" fmla="*/ 64 w 216"/>
                <a:gd name="T45" fmla="*/ 31 h 148"/>
                <a:gd name="T46" fmla="*/ 55 w 216"/>
                <a:gd name="T47" fmla="*/ 35 h 148"/>
                <a:gd name="T48" fmla="*/ 50 w 216"/>
                <a:gd name="T49" fmla="*/ 35 h 148"/>
                <a:gd name="T50" fmla="*/ 40 w 216"/>
                <a:gd name="T51" fmla="*/ 33 h 148"/>
                <a:gd name="T52" fmla="*/ 33 w 216"/>
                <a:gd name="T53" fmla="*/ 30 h 148"/>
                <a:gd name="T54" fmla="*/ 23 w 216"/>
                <a:gd name="T55" fmla="*/ 30 h 148"/>
                <a:gd name="T56" fmla="*/ 35 w 216"/>
                <a:gd name="T57" fmla="*/ 35 h 148"/>
                <a:gd name="T58" fmla="*/ 39 w 216"/>
                <a:gd name="T59" fmla="*/ 40 h 148"/>
                <a:gd name="T60" fmla="*/ 22 w 216"/>
                <a:gd name="T61" fmla="*/ 44 h 148"/>
                <a:gd name="T62" fmla="*/ 5 w 216"/>
                <a:gd name="T63" fmla="*/ 48 h 148"/>
                <a:gd name="T64" fmla="*/ 0 w 216"/>
                <a:gd name="T65" fmla="*/ 51 h 148"/>
                <a:gd name="T66" fmla="*/ 10 w 216"/>
                <a:gd name="T67" fmla="*/ 51 h 148"/>
                <a:gd name="T68" fmla="*/ 27 w 216"/>
                <a:gd name="T69" fmla="*/ 48 h 148"/>
                <a:gd name="T70" fmla="*/ 45 w 216"/>
                <a:gd name="T71" fmla="*/ 43 h 148"/>
                <a:gd name="T72" fmla="*/ 45 w 216"/>
                <a:gd name="T73" fmla="*/ 55 h 148"/>
                <a:gd name="T74" fmla="*/ 37 w 216"/>
                <a:gd name="T75" fmla="*/ 71 h 148"/>
                <a:gd name="T76" fmla="*/ 40 w 216"/>
                <a:gd name="T77" fmla="*/ 69 h 148"/>
                <a:gd name="T78" fmla="*/ 53 w 216"/>
                <a:gd name="T79" fmla="*/ 48 h 148"/>
                <a:gd name="T80" fmla="*/ 60 w 216"/>
                <a:gd name="T81" fmla="*/ 40 h 148"/>
                <a:gd name="T82" fmla="*/ 72 w 216"/>
                <a:gd name="T83" fmla="*/ 36 h 148"/>
                <a:gd name="T84" fmla="*/ 80 w 216"/>
                <a:gd name="T85" fmla="*/ 32 h 148"/>
                <a:gd name="T86" fmla="*/ 77 w 216"/>
                <a:gd name="T87" fmla="*/ 55 h 148"/>
                <a:gd name="T88" fmla="*/ 74 w 216"/>
                <a:gd name="T89" fmla="*/ 66 h 148"/>
                <a:gd name="T90" fmla="*/ 81 w 216"/>
                <a:gd name="T91" fmla="*/ 55 h 148"/>
                <a:gd name="T92" fmla="*/ 86 w 216"/>
                <a:gd name="T93" fmla="*/ 30 h 148"/>
                <a:gd name="T94" fmla="*/ 96 w 216"/>
                <a:gd name="T95" fmla="*/ 19 h 148"/>
                <a:gd name="T96" fmla="*/ 102 w 216"/>
                <a:gd name="T97" fmla="*/ 16 h 148"/>
                <a:gd name="T98" fmla="*/ 102 w 216"/>
                <a:gd name="T99" fmla="*/ 26 h 148"/>
                <a:gd name="T100" fmla="*/ 101 w 216"/>
                <a:gd name="T101" fmla="*/ 50 h 148"/>
                <a:gd name="T102" fmla="*/ 109 w 216"/>
                <a:gd name="T103" fmla="*/ 18 h 1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16" name="Freeform 277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86 w 173"/>
                <a:gd name="T1" fmla="*/ 81 h 165"/>
                <a:gd name="T2" fmla="*/ 87 w 173"/>
                <a:gd name="T3" fmla="*/ 80 h 165"/>
                <a:gd name="T4" fmla="*/ 85 w 173"/>
                <a:gd name="T5" fmla="*/ 75 h 165"/>
                <a:gd name="T6" fmla="*/ 79 w 173"/>
                <a:gd name="T7" fmla="*/ 69 h 165"/>
                <a:gd name="T8" fmla="*/ 78 w 173"/>
                <a:gd name="T9" fmla="*/ 58 h 165"/>
                <a:gd name="T10" fmla="*/ 75 w 173"/>
                <a:gd name="T11" fmla="*/ 39 h 165"/>
                <a:gd name="T12" fmla="*/ 71 w 173"/>
                <a:gd name="T13" fmla="*/ 30 h 165"/>
                <a:gd name="T14" fmla="*/ 69 w 173"/>
                <a:gd name="T15" fmla="*/ 29 h 165"/>
                <a:gd name="T16" fmla="*/ 71 w 173"/>
                <a:gd name="T17" fmla="*/ 38 h 165"/>
                <a:gd name="T18" fmla="*/ 71 w 173"/>
                <a:gd name="T19" fmla="*/ 55 h 165"/>
                <a:gd name="T20" fmla="*/ 69 w 173"/>
                <a:gd name="T21" fmla="*/ 59 h 165"/>
                <a:gd name="T22" fmla="*/ 64 w 173"/>
                <a:gd name="T23" fmla="*/ 57 h 165"/>
                <a:gd name="T24" fmla="*/ 58 w 173"/>
                <a:gd name="T25" fmla="*/ 52 h 165"/>
                <a:gd name="T26" fmla="*/ 54 w 173"/>
                <a:gd name="T27" fmla="*/ 50 h 165"/>
                <a:gd name="T28" fmla="*/ 51 w 173"/>
                <a:gd name="T29" fmla="*/ 42 h 165"/>
                <a:gd name="T30" fmla="*/ 48 w 173"/>
                <a:gd name="T31" fmla="*/ 26 h 165"/>
                <a:gd name="T32" fmla="*/ 46 w 173"/>
                <a:gd name="T33" fmla="*/ 15 h 165"/>
                <a:gd name="T34" fmla="*/ 45 w 173"/>
                <a:gd name="T35" fmla="*/ 7 h 165"/>
                <a:gd name="T36" fmla="*/ 43 w 173"/>
                <a:gd name="T37" fmla="*/ 3 h 165"/>
                <a:gd name="T38" fmla="*/ 43 w 173"/>
                <a:gd name="T39" fmla="*/ 5 h 165"/>
                <a:gd name="T40" fmla="*/ 45 w 173"/>
                <a:gd name="T41" fmla="*/ 13 h 165"/>
                <a:gd name="T42" fmla="*/ 43 w 173"/>
                <a:gd name="T43" fmla="*/ 19 h 165"/>
                <a:gd name="T44" fmla="*/ 42 w 173"/>
                <a:gd name="T45" fmla="*/ 26 h 165"/>
                <a:gd name="T46" fmla="*/ 45 w 173"/>
                <a:gd name="T47" fmla="*/ 38 h 165"/>
                <a:gd name="T48" fmla="*/ 39 w 173"/>
                <a:gd name="T49" fmla="*/ 38 h 165"/>
                <a:gd name="T50" fmla="*/ 26 w 173"/>
                <a:gd name="T51" fmla="*/ 24 h 165"/>
                <a:gd name="T52" fmla="*/ 13 w 173"/>
                <a:gd name="T53" fmla="*/ 10 h 165"/>
                <a:gd name="T54" fmla="*/ 3 w 173"/>
                <a:gd name="T55" fmla="*/ 3 h 165"/>
                <a:gd name="T56" fmla="*/ 3 w 173"/>
                <a:gd name="T57" fmla="*/ 3 h 165"/>
                <a:gd name="T58" fmla="*/ 9 w 173"/>
                <a:gd name="T59" fmla="*/ 11 h 165"/>
                <a:gd name="T60" fmla="*/ 15 w 173"/>
                <a:gd name="T61" fmla="*/ 21 h 165"/>
                <a:gd name="T62" fmla="*/ 19 w 173"/>
                <a:gd name="T63" fmla="*/ 27 h 165"/>
                <a:gd name="T64" fmla="*/ 22 w 173"/>
                <a:gd name="T65" fmla="*/ 31 h 165"/>
                <a:gd name="T66" fmla="*/ 27 w 173"/>
                <a:gd name="T67" fmla="*/ 37 h 165"/>
                <a:gd name="T68" fmla="*/ 33 w 173"/>
                <a:gd name="T69" fmla="*/ 42 h 165"/>
                <a:gd name="T70" fmla="*/ 39 w 173"/>
                <a:gd name="T71" fmla="*/ 45 h 165"/>
                <a:gd name="T72" fmla="*/ 38 w 173"/>
                <a:gd name="T73" fmla="*/ 47 h 165"/>
                <a:gd name="T74" fmla="*/ 33 w 173"/>
                <a:gd name="T75" fmla="*/ 47 h 165"/>
                <a:gd name="T76" fmla="*/ 27 w 173"/>
                <a:gd name="T77" fmla="*/ 45 h 165"/>
                <a:gd name="T78" fmla="*/ 22 w 173"/>
                <a:gd name="T79" fmla="*/ 45 h 165"/>
                <a:gd name="T80" fmla="*/ 18 w 173"/>
                <a:gd name="T81" fmla="*/ 41 h 165"/>
                <a:gd name="T82" fmla="*/ 15 w 173"/>
                <a:gd name="T83" fmla="*/ 42 h 165"/>
                <a:gd name="T84" fmla="*/ 18 w 173"/>
                <a:gd name="T85" fmla="*/ 45 h 165"/>
                <a:gd name="T86" fmla="*/ 26 w 173"/>
                <a:gd name="T87" fmla="*/ 50 h 165"/>
                <a:gd name="T88" fmla="*/ 37 w 173"/>
                <a:gd name="T89" fmla="*/ 54 h 165"/>
                <a:gd name="T90" fmla="*/ 45 w 173"/>
                <a:gd name="T91" fmla="*/ 57 h 165"/>
                <a:gd name="T92" fmla="*/ 52 w 173"/>
                <a:gd name="T93" fmla="*/ 57 h 165"/>
                <a:gd name="T94" fmla="*/ 58 w 173"/>
                <a:gd name="T95" fmla="*/ 60 h 165"/>
                <a:gd name="T96" fmla="*/ 63 w 173"/>
                <a:gd name="T97" fmla="*/ 63 h 165"/>
                <a:gd name="T98" fmla="*/ 66 w 173"/>
                <a:gd name="T99" fmla="*/ 66 h 165"/>
                <a:gd name="T100" fmla="*/ 65 w 173"/>
                <a:gd name="T101" fmla="*/ 70 h 165"/>
                <a:gd name="T102" fmla="*/ 59 w 173"/>
                <a:gd name="T103" fmla="*/ 71 h 165"/>
                <a:gd name="T104" fmla="*/ 51 w 173"/>
                <a:gd name="T105" fmla="*/ 72 h 165"/>
                <a:gd name="T106" fmla="*/ 45 w 173"/>
                <a:gd name="T107" fmla="*/ 72 h 165"/>
                <a:gd name="T108" fmla="*/ 38 w 173"/>
                <a:gd name="T109" fmla="*/ 72 h 165"/>
                <a:gd name="T110" fmla="*/ 37 w 173"/>
                <a:gd name="T111" fmla="*/ 74 h 165"/>
                <a:gd name="T112" fmla="*/ 45 w 173"/>
                <a:gd name="T113" fmla="*/ 75 h 165"/>
                <a:gd name="T114" fmla="*/ 56 w 173"/>
                <a:gd name="T115" fmla="*/ 76 h 165"/>
                <a:gd name="T116" fmla="*/ 65 w 173"/>
                <a:gd name="T117" fmla="*/ 75 h 165"/>
                <a:gd name="T118" fmla="*/ 73 w 173"/>
                <a:gd name="T119" fmla="*/ 75 h 165"/>
                <a:gd name="T120" fmla="*/ 79 w 173"/>
                <a:gd name="T121" fmla="*/ 75 h 165"/>
                <a:gd name="T122" fmla="*/ 83 w 173"/>
                <a:gd name="T123" fmla="*/ 81 h 1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17" name="Freeform 278"/>
            <p:cNvSpPr>
              <a:spLocks/>
            </p:cNvSpPr>
            <p:nvPr/>
          </p:nvSpPr>
          <p:spPr bwMode="auto">
            <a:xfrm>
              <a:off x="4355" y="1137"/>
              <a:ext cx="95" cy="219"/>
            </a:xfrm>
            <a:custGeom>
              <a:avLst/>
              <a:gdLst>
                <a:gd name="T0" fmla="*/ 7 w 107"/>
                <a:gd name="T1" fmla="*/ 106 h 250"/>
                <a:gd name="T2" fmla="*/ 11 w 107"/>
                <a:gd name="T3" fmla="*/ 102 h 250"/>
                <a:gd name="T4" fmla="*/ 14 w 107"/>
                <a:gd name="T5" fmla="*/ 102 h 250"/>
                <a:gd name="T6" fmla="*/ 16 w 107"/>
                <a:gd name="T7" fmla="*/ 92 h 250"/>
                <a:gd name="T8" fmla="*/ 7 w 107"/>
                <a:gd name="T9" fmla="*/ 73 h 250"/>
                <a:gd name="T10" fmla="*/ 1 w 107"/>
                <a:gd name="T11" fmla="*/ 53 h 250"/>
                <a:gd name="T12" fmla="*/ 4 w 107"/>
                <a:gd name="T13" fmla="*/ 53 h 250"/>
                <a:gd name="T14" fmla="*/ 13 w 107"/>
                <a:gd name="T15" fmla="*/ 74 h 250"/>
                <a:gd name="T16" fmla="*/ 23 w 107"/>
                <a:gd name="T17" fmla="*/ 60 h 250"/>
                <a:gd name="T18" fmla="*/ 22 w 107"/>
                <a:gd name="T19" fmla="*/ 35 h 250"/>
                <a:gd name="T20" fmla="*/ 22 w 107"/>
                <a:gd name="T21" fmla="*/ 15 h 250"/>
                <a:gd name="T22" fmla="*/ 25 w 107"/>
                <a:gd name="T23" fmla="*/ 16 h 250"/>
                <a:gd name="T24" fmla="*/ 25 w 107"/>
                <a:gd name="T25" fmla="*/ 28 h 250"/>
                <a:gd name="T26" fmla="*/ 31 w 107"/>
                <a:gd name="T27" fmla="*/ 28 h 250"/>
                <a:gd name="T28" fmla="*/ 45 w 107"/>
                <a:gd name="T29" fmla="*/ 2 h 250"/>
                <a:gd name="T30" fmla="*/ 46 w 107"/>
                <a:gd name="T31" fmla="*/ 4 h 250"/>
                <a:gd name="T32" fmla="*/ 38 w 107"/>
                <a:gd name="T33" fmla="*/ 19 h 250"/>
                <a:gd name="T34" fmla="*/ 36 w 107"/>
                <a:gd name="T35" fmla="*/ 35 h 250"/>
                <a:gd name="T36" fmla="*/ 50 w 107"/>
                <a:gd name="T37" fmla="*/ 31 h 250"/>
                <a:gd name="T38" fmla="*/ 52 w 107"/>
                <a:gd name="T39" fmla="*/ 30 h 250"/>
                <a:gd name="T40" fmla="*/ 46 w 107"/>
                <a:gd name="T41" fmla="*/ 35 h 250"/>
                <a:gd name="T42" fmla="*/ 38 w 107"/>
                <a:gd name="T43" fmla="*/ 40 h 250"/>
                <a:gd name="T44" fmla="*/ 32 w 107"/>
                <a:gd name="T45" fmla="*/ 44 h 250"/>
                <a:gd name="T46" fmla="*/ 26 w 107"/>
                <a:gd name="T47" fmla="*/ 74 h 250"/>
                <a:gd name="T48" fmla="*/ 33 w 107"/>
                <a:gd name="T49" fmla="*/ 78 h 250"/>
                <a:gd name="T50" fmla="*/ 46 w 107"/>
                <a:gd name="T51" fmla="*/ 77 h 250"/>
                <a:gd name="T52" fmla="*/ 53 w 107"/>
                <a:gd name="T53" fmla="*/ 74 h 250"/>
                <a:gd name="T54" fmla="*/ 57 w 107"/>
                <a:gd name="T55" fmla="*/ 73 h 250"/>
                <a:gd name="T56" fmla="*/ 50 w 107"/>
                <a:gd name="T57" fmla="*/ 78 h 250"/>
                <a:gd name="T58" fmla="*/ 36 w 107"/>
                <a:gd name="T59" fmla="*/ 84 h 250"/>
                <a:gd name="T60" fmla="*/ 25 w 107"/>
                <a:gd name="T61" fmla="*/ 88 h 250"/>
                <a:gd name="T62" fmla="*/ 20 w 107"/>
                <a:gd name="T63" fmla="*/ 101 h 250"/>
                <a:gd name="T64" fmla="*/ 25 w 107"/>
                <a:gd name="T65" fmla="*/ 106 h 250"/>
                <a:gd name="T66" fmla="*/ 35 w 107"/>
                <a:gd name="T67" fmla="*/ 103 h 250"/>
                <a:gd name="T68" fmla="*/ 46 w 107"/>
                <a:gd name="T69" fmla="*/ 98 h 250"/>
                <a:gd name="T70" fmla="*/ 53 w 107"/>
                <a:gd name="T71" fmla="*/ 95 h 250"/>
                <a:gd name="T72" fmla="*/ 59 w 107"/>
                <a:gd name="T73" fmla="*/ 90 h 250"/>
                <a:gd name="T74" fmla="*/ 55 w 107"/>
                <a:gd name="T75" fmla="*/ 97 h 250"/>
                <a:gd name="T76" fmla="*/ 46 w 107"/>
                <a:gd name="T77" fmla="*/ 107 h 250"/>
                <a:gd name="T78" fmla="*/ 40 w 107"/>
                <a:gd name="T79" fmla="*/ 116 h 250"/>
                <a:gd name="T80" fmla="*/ 36 w 107"/>
                <a:gd name="T81" fmla="*/ 113 h 250"/>
                <a:gd name="T82" fmla="*/ 31 w 107"/>
                <a:gd name="T83" fmla="*/ 107 h 250"/>
                <a:gd name="T84" fmla="*/ 16 w 107"/>
                <a:gd name="T85" fmla="*/ 109 h 250"/>
                <a:gd name="T86" fmla="*/ 12 w 107"/>
                <a:gd name="T87" fmla="*/ 117 h 250"/>
                <a:gd name="T88" fmla="*/ 7 w 107"/>
                <a:gd name="T89" fmla="*/ 126 h 250"/>
                <a:gd name="T90" fmla="*/ 4 w 107"/>
                <a:gd name="T91" fmla="*/ 125 h 250"/>
                <a:gd name="T92" fmla="*/ 9 w 107"/>
                <a:gd name="T93" fmla="*/ 115 h 250"/>
                <a:gd name="T94" fmla="*/ 4 w 107"/>
                <a:gd name="T95" fmla="*/ 110 h 2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18" name="Freeform 279"/>
            <p:cNvSpPr>
              <a:spLocks/>
            </p:cNvSpPr>
            <p:nvPr/>
          </p:nvSpPr>
          <p:spPr bwMode="auto">
            <a:xfrm>
              <a:off x="4336" y="1258"/>
              <a:ext cx="16" cy="28"/>
            </a:xfrm>
            <a:custGeom>
              <a:avLst/>
              <a:gdLst>
                <a:gd name="T0" fmla="*/ 6 w 20"/>
                <a:gd name="T1" fmla="*/ 13 h 33"/>
                <a:gd name="T2" fmla="*/ 5 w 20"/>
                <a:gd name="T3" fmla="*/ 13 h 33"/>
                <a:gd name="T4" fmla="*/ 3 w 20"/>
                <a:gd name="T5" fmla="*/ 13 h 33"/>
                <a:gd name="T6" fmla="*/ 2 w 20"/>
                <a:gd name="T7" fmla="*/ 14 h 33"/>
                <a:gd name="T8" fmla="*/ 2 w 20"/>
                <a:gd name="T9" fmla="*/ 14 h 33"/>
                <a:gd name="T10" fmla="*/ 2 w 20"/>
                <a:gd name="T11" fmla="*/ 11 h 33"/>
                <a:gd name="T12" fmla="*/ 1 w 20"/>
                <a:gd name="T13" fmla="*/ 8 h 33"/>
                <a:gd name="T14" fmla="*/ 0 w 20"/>
                <a:gd name="T15" fmla="*/ 5 h 33"/>
                <a:gd name="T16" fmla="*/ 0 w 20"/>
                <a:gd name="T17" fmla="*/ 3 h 33"/>
                <a:gd name="T18" fmla="*/ 1 w 20"/>
                <a:gd name="T19" fmla="*/ 2 h 33"/>
                <a:gd name="T20" fmla="*/ 2 w 20"/>
                <a:gd name="T21" fmla="*/ 0 h 33"/>
                <a:gd name="T22" fmla="*/ 2 w 20"/>
                <a:gd name="T23" fmla="*/ 3 h 33"/>
                <a:gd name="T24" fmla="*/ 2 w 20"/>
                <a:gd name="T25" fmla="*/ 3 h 33"/>
                <a:gd name="T26" fmla="*/ 2 w 20"/>
                <a:gd name="T27" fmla="*/ 5 h 33"/>
                <a:gd name="T28" fmla="*/ 3 w 20"/>
                <a:gd name="T29" fmla="*/ 8 h 33"/>
                <a:gd name="T30" fmla="*/ 5 w 20"/>
                <a:gd name="T31" fmla="*/ 11 h 33"/>
                <a:gd name="T32" fmla="*/ 6 w 20"/>
                <a:gd name="T33" fmla="*/ 13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19" name="Freeform 280"/>
            <p:cNvSpPr>
              <a:spLocks/>
            </p:cNvSpPr>
            <p:nvPr/>
          </p:nvSpPr>
          <p:spPr bwMode="auto">
            <a:xfrm>
              <a:off x="4462" y="1251"/>
              <a:ext cx="298" cy="181"/>
            </a:xfrm>
            <a:custGeom>
              <a:avLst/>
              <a:gdLst>
                <a:gd name="T0" fmla="*/ 17 w 341"/>
                <a:gd name="T1" fmla="*/ 73 h 208"/>
                <a:gd name="T2" fmla="*/ 34 w 341"/>
                <a:gd name="T3" fmla="*/ 64 h 208"/>
                <a:gd name="T4" fmla="*/ 44 w 341"/>
                <a:gd name="T5" fmla="*/ 38 h 208"/>
                <a:gd name="T6" fmla="*/ 57 w 341"/>
                <a:gd name="T7" fmla="*/ 20 h 208"/>
                <a:gd name="T8" fmla="*/ 73 w 341"/>
                <a:gd name="T9" fmla="*/ 3 h 208"/>
                <a:gd name="T10" fmla="*/ 78 w 341"/>
                <a:gd name="T11" fmla="*/ 3 h 208"/>
                <a:gd name="T12" fmla="*/ 67 w 341"/>
                <a:gd name="T13" fmla="*/ 13 h 208"/>
                <a:gd name="T14" fmla="*/ 52 w 341"/>
                <a:gd name="T15" fmla="*/ 33 h 208"/>
                <a:gd name="T16" fmla="*/ 45 w 341"/>
                <a:gd name="T17" fmla="*/ 51 h 208"/>
                <a:gd name="T18" fmla="*/ 46 w 341"/>
                <a:gd name="T19" fmla="*/ 56 h 208"/>
                <a:gd name="T20" fmla="*/ 58 w 341"/>
                <a:gd name="T21" fmla="*/ 49 h 208"/>
                <a:gd name="T22" fmla="*/ 71 w 341"/>
                <a:gd name="T23" fmla="*/ 40 h 208"/>
                <a:gd name="T24" fmla="*/ 87 w 341"/>
                <a:gd name="T25" fmla="*/ 21 h 208"/>
                <a:gd name="T26" fmla="*/ 113 w 341"/>
                <a:gd name="T27" fmla="*/ 3 h 208"/>
                <a:gd name="T28" fmla="*/ 123 w 341"/>
                <a:gd name="T29" fmla="*/ 3 h 208"/>
                <a:gd name="T30" fmla="*/ 101 w 341"/>
                <a:gd name="T31" fmla="*/ 17 h 208"/>
                <a:gd name="T32" fmla="*/ 82 w 341"/>
                <a:gd name="T33" fmla="*/ 38 h 208"/>
                <a:gd name="T34" fmla="*/ 84 w 341"/>
                <a:gd name="T35" fmla="*/ 43 h 208"/>
                <a:gd name="T36" fmla="*/ 95 w 341"/>
                <a:gd name="T37" fmla="*/ 40 h 208"/>
                <a:gd name="T38" fmla="*/ 107 w 341"/>
                <a:gd name="T39" fmla="*/ 38 h 208"/>
                <a:gd name="T40" fmla="*/ 124 w 341"/>
                <a:gd name="T41" fmla="*/ 26 h 208"/>
                <a:gd name="T42" fmla="*/ 150 w 341"/>
                <a:gd name="T43" fmla="*/ 15 h 208"/>
                <a:gd name="T44" fmla="*/ 156 w 341"/>
                <a:gd name="T45" fmla="*/ 15 h 208"/>
                <a:gd name="T46" fmla="*/ 137 w 341"/>
                <a:gd name="T47" fmla="*/ 23 h 208"/>
                <a:gd name="T48" fmla="*/ 121 w 341"/>
                <a:gd name="T49" fmla="*/ 37 h 208"/>
                <a:gd name="T50" fmla="*/ 139 w 341"/>
                <a:gd name="T51" fmla="*/ 38 h 208"/>
                <a:gd name="T52" fmla="*/ 163 w 341"/>
                <a:gd name="T53" fmla="*/ 33 h 208"/>
                <a:gd name="T54" fmla="*/ 173 w 341"/>
                <a:gd name="T55" fmla="*/ 29 h 208"/>
                <a:gd name="T56" fmla="*/ 159 w 341"/>
                <a:gd name="T57" fmla="*/ 38 h 208"/>
                <a:gd name="T58" fmla="*/ 129 w 341"/>
                <a:gd name="T59" fmla="*/ 46 h 208"/>
                <a:gd name="T60" fmla="*/ 132 w 341"/>
                <a:gd name="T61" fmla="*/ 55 h 208"/>
                <a:gd name="T62" fmla="*/ 151 w 341"/>
                <a:gd name="T63" fmla="*/ 64 h 208"/>
                <a:gd name="T64" fmla="*/ 159 w 341"/>
                <a:gd name="T65" fmla="*/ 70 h 208"/>
                <a:gd name="T66" fmla="*/ 139 w 341"/>
                <a:gd name="T67" fmla="*/ 64 h 208"/>
                <a:gd name="T68" fmla="*/ 114 w 341"/>
                <a:gd name="T69" fmla="*/ 52 h 208"/>
                <a:gd name="T70" fmla="*/ 100 w 341"/>
                <a:gd name="T71" fmla="*/ 50 h 208"/>
                <a:gd name="T72" fmla="*/ 87 w 341"/>
                <a:gd name="T73" fmla="*/ 51 h 208"/>
                <a:gd name="T74" fmla="*/ 93 w 341"/>
                <a:gd name="T75" fmla="*/ 61 h 208"/>
                <a:gd name="T76" fmla="*/ 107 w 341"/>
                <a:gd name="T77" fmla="*/ 73 h 208"/>
                <a:gd name="T78" fmla="*/ 123 w 341"/>
                <a:gd name="T79" fmla="*/ 82 h 208"/>
                <a:gd name="T80" fmla="*/ 128 w 341"/>
                <a:gd name="T81" fmla="*/ 89 h 208"/>
                <a:gd name="T82" fmla="*/ 106 w 341"/>
                <a:gd name="T83" fmla="*/ 75 h 208"/>
                <a:gd name="T84" fmla="*/ 82 w 341"/>
                <a:gd name="T85" fmla="*/ 61 h 208"/>
                <a:gd name="T86" fmla="*/ 71 w 341"/>
                <a:gd name="T87" fmla="*/ 57 h 208"/>
                <a:gd name="T88" fmla="*/ 60 w 341"/>
                <a:gd name="T89" fmla="*/ 61 h 208"/>
                <a:gd name="T90" fmla="*/ 47 w 341"/>
                <a:gd name="T91" fmla="*/ 65 h 208"/>
                <a:gd name="T92" fmla="*/ 46 w 341"/>
                <a:gd name="T93" fmla="*/ 71 h 208"/>
                <a:gd name="T94" fmla="*/ 63 w 341"/>
                <a:gd name="T95" fmla="*/ 83 h 208"/>
                <a:gd name="T96" fmla="*/ 87 w 341"/>
                <a:gd name="T97" fmla="*/ 98 h 208"/>
                <a:gd name="T98" fmla="*/ 89 w 341"/>
                <a:gd name="T99" fmla="*/ 104 h 208"/>
                <a:gd name="T100" fmla="*/ 66 w 341"/>
                <a:gd name="T101" fmla="*/ 91 h 208"/>
                <a:gd name="T102" fmla="*/ 43 w 341"/>
                <a:gd name="T103" fmla="*/ 76 h 208"/>
                <a:gd name="T104" fmla="*/ 27 w 341"/>
                <a:gd name="T105" fmla="*/ 78 h 208"/>
                <a:gd name="T106" fmla="*/ 4 w 341"/>
                <a:gd name="T107" fmla="*/ 84 h 208"/>
                <a:gd name="T108" fmla="*/ 3 w 341"/>
                <a:gd name="T109" fmla="*/ 83 h 20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20" name="Freeform 281"/>
            <p:cNvSpPr>
              <a:spLocks/>
            </p:cNvSpPr>
            <p:nvPr/>
          </p:nvSpPr>
          <p:spPr bwMode="auto">
            <a:xfrm>
              <a:off x="4403" y="1433"/>
              <a:ext cx="215" cy="181"/>
            </a:xfrm>
            <a:custGeom>
              <a:avLst/>
              <a:gdLst>
                <a:gd name="T0" fmla="*/ 9 w 246"/>
                <a:gd name="T1" fmla="*/ 5 h 205"/>
                <a:gd name="T2" fmla="*/ 17 w 246"/>
                <a:gd name="T3" fmla="*/ 11 h 205"/>
                <a:gd name="T4" fmla="*/ 24 w 246"/>
                <a:gd name="T5" fmla="*/ 13 h 205"/>
                <a:gd name="T6" fmla="*/ 47 w 246"/>
                <a:gd name="T7" fmla="*/ 9 h 205"/>
                <a:gd name="T8" fmla="*/ 73 w 246"/>
                <a:gd name="T9" fmla="*/ 7 h 205"/>
                <a:gd name="T10" fmla="*/ 87 w 246"/>
                <a:gd name="T11" fmla="*/ 11 h 205"/>
                <a:gd name="T12" fmla="*/ 79 w 246"/>
                <a:gd name="T13" fmla="*/ 11 h 205"/>
                <a:gd name="T14" fmla="*/ 61 w 246"/>
                <a:gd name="T15" fmla="*/ 12 h 205"/>
                <a:gd name="T16" fmla="*/ 39 w 246"/>
                <a:gd name="T17" fmla="*/ 16 h 205"/>
                <a:gd name="T18" fmla="*/ 34 w 246"/>
                <a:gd name="T19" fmla="*/ 20 h 205"/>
                <a:gd name="T20" fmla="*/ 45 w 246"/>
                <a:gd name="T21" fmla="*/ 25 h 205"/>
                <a:gd name="T22" fmla="*/ 53 w 246"/>
                <a:gd name="T23" fmla="*/ 29 h 205"/>
                <a:gd name="T24" fmla="*/ 70 w 246"/>
                <a:gd name="T25" fmla="*/ 29 h 205"/>
                <a:gd name="T26" fmla="*/ 97 w 246"/>
                <a:gd name="T27" fmla="*/ 32 h 205"/>
                <a:gd name="T28" fmla="*/ 114 w 246"/>
                <a:gd name="T29" fmla="*/ 39 h 205"/>
                <a:gd name="T30" fmla="*/ 115 w 246"/>
                <a:gd name="T31" fmla="*/ 44 h 205"/>
                <a:gd name="T32" fmla="*/ 101 w 246"/>
                <a:gd name="T33" fmla="*/ 38 h 205"/>
                <a:gd name="T34" fmla="*/ 80 w 246"/>
                <a:gd name="T35" fmla="*/ 35 h 205"/>
                <a:gd name="T36" fmla="*/ 63 w 246"/>
                <a:gd name="T37" fmla="*/ 36 h 205"/>
                <a:gd name="T38" fmla="*/ 78 w 246"/>
                <a:gd name="T39" fmla="*/ 47 h 205"/>
                <a:gd name="T40" fmla="*/ 90 w 246"/>
                <a:gd name="T41" fmla="*/ 50 h 205"/>
                <a:gd name="T42" fmla="*/ 112 w 246"/>
                <a:gd name="T43" fmla="*/ 57 h 205"/>
                <a:gd name="T44" fmla="*/ 125 w 246"/>
                <a:gd name="T45" fmla="*/ 73 h 205"/>
                <a:gd name="T46" fmla="*/ 114 w 246"/>
                <a:gd name="T47" fmla="*/ 64 h 205"/>
                <a:gd name="T48" fmla="*/ 98 w 246"/>
                <a:gd name="T49" fmla="*/ 57 h 205"/>
                <a:gd name="T50" fmla="*/ 94 w 246"/>
                <a:gd name="T51" fmla="*/ 63 h 205"/>
                <a:gd name="T52" fmla="*/ 109 w 246"/>
                <a:gd name="T53" fmla="*/ 80 h 205"/>
                <a:gd name="T54" fmla="*/ 119 w 246"/>
                <a:gd name="T55" fmla="*/ 92 h 205"/>
                <a:gd name="T56" fmla="*/ 124 w 246"/>
                <a:gd name="T57" fmla="*/ 102 h 205"/>
                <a:gd name="T58" fmla="*/ 123 w 246"/>
                <a:gd name="T59" fmla="*/ 105 h 205"/>
                <a:gd name="T60" fmla="*/ 104 w 246"/>
                <a:gd name="T61" fmla="*/ 81 h 205"/>
                <a:gd name="T62" fmla="*/ 87 w 246"/>
                <a:gd name="T63" fmla="*/ 62 h 205"/>
                <a:gd name="T64" fmla="*/ 81 w 246"/>
                <a:gd name="T65" fmla="*/ 62 h 205"/>
                <a:gd name="T66" fmla="*/ 83 w 246"/>
                <a:gd name="T67" fmla="*/ 72 h 205"/>
                <a:gd name="T68" fmla="*/ 93 w 246"/>
                <a:gd name="T69" fmla="*/ 97 h 205"/>
                <a:gd name="T70" fmla="*/ 90 w 246"/>
                <a:gd name="T71" fmla="*/ 98 h 205"/>
                <a:gd name="T72" fmla="*/ 80 w 246"/>
                <a:gd name="T73" fmla="*/ 77 h 205"/>
                <a:gd name="T74" fmla="*/ 72 w 246"/>
                <a:gd name="T75" fmla="*/ 51 h 205"/>
                <a:gd name="T76" fmla="*/ 63 w 246"/>
                <a:gd name="T77" fmla="*/ 44 h 205"/>
                <a:gd name="T78" fmla="*/ 55 w 246"/>
                <a:gd name="T79" fmla="*/ 41 h 205"/>
                <a:gd name="T80" fmla="*/ 52 w 246"/>
                <a:gd name="T81" fmla="*/ 38 h 205"/>
                <a:gd name="T82" fmla="*/ 51 w 246"/>
                <a:gd name="T83" fmla="*/ 50 h 205"/>
                <a:gd name="T84" fmla="*/ 63 w 246"/>
                <a:gd name="T85" fmla="*/ 85 h 205"/>
                <a:gd name="T86" fmla="*/ 63 w 246"/>
                <a:gd name="T87" fmla="*/ 90 h 205"/>
                <a:gd name="T88" fmla="*/ 56 w 246"/>
                <a:gd name="T89" fmla="*/ 80 h 205"/>
                <a:gd name="T90" fmla="*/ 46 w 246"/>
                <a:gd name="T91" fmla="*/ 60 h 205"/>
                <a:gd name="T92" fmla="*/ 45 w 246"/>
                <a:gd name="T93" fmla="*/ 34 h 205"/>
                <a:gd name="T94" fmla="*/ 39 w 246"/>
                <a:gd name="T95" fmla="*/ 29 h 205"/>
                <a:gd name="T96" fmla="*/ 30 w 246"/>
                <a:gd name="T97" fmla="*/ 25 h 205"/>
                <a:gd name="T98" fmla="*/ 24 w 246"/>
                <a:gd name="T99" fmla="*/ 28 h 205"/>
                <a:gd name="T100" fmla="*/ 27 w 246"/>
                <a:gd name="T101" fmla="*/ 50 h 205"/>
                <a:gd name="T102" fmla="*/ 32 w 246"/>
                <a:gd name="T103" fmla="*/ 74 h 205"/>
                <a:gd name="T104" fmla="*/ 32 w 246"/>
                <a:gd name="T105" fmla="*/ 80 h 205"/>
                <a:gd name="T106" fmla="*/ 26 w 246"/>
                <a:gd name="T107" fmla="*/ 62 h 205"/>
                <a:gd name="T108" fmla="*/ 18 w 246"/>
                <a:gd name="T109" fmla="*/ 21 h 205"/>
                <a:gd name="T110" fmla="*/ 9 w 246"/>
                <a:gd name="T111" fmla="*/ 11 h 205"/>
                <a:gd name="T112" fmla="*/ 3 w 246"/>
                <a:gd name="T113" fmla="*/ 4 h 205"/>
                <a:gd name="T114" fmla="*/ 0 w 246"/>
                <a:gd name="T115" fmla="*/ 1 h 205"/>
                <a:gd name="T116" fmla="*/ 3 w 246"/>
                <a:gd name="T117" fmla="*/ 3 h 20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21" name="Freeform 282"/>
            <p:cNvSpPr>
              <a:spLocks/>
            </p:cNvSpPr>
            <p:nvPr/>
          </p:nvSpPr>
          <p:spPr bwMode="auto">
            <a:xfrm>
              <a:off x="4290" y="1455"/>
              <a:ext cx="149" cy="247"/>
            </a:xfrm>
            <a:custGeom>
              <a:avLst/>
              <a:gdLst>
                <a:gd name="T0" fmla="*/ 39 w 170"/>
                <a:gd name="T1" fmla="*/ 2 h 282"/>
                <a:gd name="T2" fmla="*/ 40 w 170"/>
                <a:gd name="T3" fmla="*/ 18 h 282"/>
                <a:gd name="T4" fmla="*/ 45 w 170"/>
                <a:gd name="T5" fmla="*/ 23 h 282"/>
                <a:gd name="T6" fmla="*/ 50 w 170"/>
                <a:gd name="T7" fmla="*/ 28 h 282"/>
                <a:gd name="T8" fmla="*/ 59 w 170"/>
                <a:gd name="T9" fmla="*/ 35 h 282"/>
                <a:gd name="T10" fmla="*/ 68 w 170"/>
                <a:gd name="T11" fmla="*/ 46 h 282"/>
                <a:gd name="T12" fmla="*/ 78 w 170"/>
                <a:gd name="T13" fmla="*/ 65 h 282"/>
                <a:gd name="T14" fmla="*/ 86 w 170"/>
                <a:gd name="T15" fmla="*/ 78 h 282"/>
                <a:gd name="T16" fmla="*/ 89 w 170"/>
                <a:gd name="T17" fmla="*/ 83 h 282"/>
                <a:gd name="T18" fmla="*/ 85 w 170"/>
                <a:gd name="T19" fmla="*/ 83 h 282"/>
                <a:gd name="T20" fmla="*/ 82 w 170"/>
                <a:gd name="T21" fmla="*/ 77 h 282"/>
                <a:gd name="T22" fmla="*/ 76 w 170"/>
                <a:gd name="T23" fmla="*/ 67 h 282"/>
                <a:gd name="T24" fmla="*/ 69 w 170"/>
                <a:gd name="T25" fmla="*/ 54 h 282"/>
                <a:gd name="T26" fmla="*/ 61 w 170"/>
                <a:gd name="T27" fmla="*/ 46 h 282"/>
                <a:gd name="T28" fmla="*/ 55 w 170"/>
                <a:gd name="T29" fmla="*/ 40 h 282"/>
                <a:gd name="T30" fmla="*/ 49 w 170"/>
                <a:gd name="T31" fmla="*/ 35 h 282"/>
                <a:gd name="T32" fmla="*/ 46 w 170"/>
                <a:gd name="T33" fmla="*/ 43 h 282"/>
                <a:gd name="T34" fmla="*/ 46 w 170"/>
                <a:gd name="T35" fmla="*/ 59 h 282"/>
                <a:gd name="T36" fmla="*/ 52 w 170"/>
                <a:gd name="T37" fmla="*/ 67 h 282"/>
                <a:gd name="T38" fmla="*/ 62 w 170"/>
                <a:gd name="T39" fmla="*/ 77 h 282"/>
                <a:gd name="T40" fmla="*/ 74 w 170"/>
                <a:gd name="T41" fmla="*/ 89 h 282"/>
                <a:gd name="T42" fmla="*/ 82 w 170"/>
                <a:gd name="T43" fmla="*/ 107 h 282"/>
                <a:gd name="T44" fmla="*/ 82 w 170"/>
                <a:gd name="T45" fmla="*/ 121 h 282"/>
                <a:gd name="T46" fmla="*/ 78 w 170"/>
                <a:gd name="T47" fmla="*/ 114 h 282"/>
                <a:gd name="T48" fmla="*/ 73 w 170"/>
                <a:gd name="T49" fmla="*/ 100 h 282"/>
                <a:gd name="T50" fmla="*/ 66 w 170"/>
                <a:gd name="T51" fmla="*/ 89 h 282"/>
                <a:gd name="T52" fmla="*/ 59 w 170"/>
                <a:gd name="T53" fmla="*/ 82 h 282"/>
                <a:gd name="T54" fmla="*/ 52 w 170"/>
                <a:gd name="T55" fmla="*/ 77 h 282"/>
                <a:gd name="T56" fmla="*/ 53 w 170"/>
                <a:gd name="T57" fmla="*/ 89 h 282"/>
                <a:gd name="T58" fmla="*/ 58 w 170"/>
                <a:gd name="T59" fmla="*/ 126 h 282"/>
                <a:gd name="T60" fmla="*/ 57 w 170"/>
                <a:gd name="T61" fmla="*/ 145 h 282"/>
                <a:gd name="T62" fmla="*/ 55 w 170"/>
                <a:gd name="T63" fmla="*/ 144 h 282"/>
                <a:gd name="T64" fmla="*/ 53 w 170"/>
                <a:gd name="T65" fmla="*/ 127 h 282"/>
                <a:gd name="T66" fmla="*/ 46 w 170"/>
                <a:gd name="T67" fmla="*/ 93 h 282"/>
                <a:gd name="T68" fmla="*/ 40 w 170"/>
                <a:gd name="T69" fmla="*/ 84 h 282"/>
                <a:gd name="T70" fmla="*/ 32 w 170"/>
                <a:gd name="T71" fmla="*/ 90 h 282"/>
                <a:gd name="T72" fmla="*/ 26 w 170"/>
                <a:gd name="T73" fmla="*/ 101 h 282"/>
                <a:gd name="T74" fmla="*/ 22 w 170"/>
                <a:gd name="T75" fmla="*/ 110 h 282"/>
                <a:gd name="T76" fmla="*/ 19 w 170"/>
                <a:gd name="T77" fmla="*/ 118 h 282"/>
                <a:gd name="T78" fmla="*/ 17 w 170"/>
                <a:gd name="T79" fmla="*/ 116 h 282"/>
                <a:gd name="T80" fmla="*/ 19 w 170"/>
                <a:gd name="T81" fmla="*/ 106 h 282"/>
                <a:gd name="T82" fmla="*/ 25 w 170"/>
                <a:gd name="T83" fmla="*/ 95 h 282"/>
                <a:gd name="T84" fmla="*/ 31 w 170"/>
                <a:gd name="T85" fmla="*/ 83 h 282"/>
                <a:gd name="T86" fmla="*/ 37 w 170"/>
                <a:gd name="T87" fmla="*/ 73 h 282"/>
                <a:gd name="T88" fmla="*/ 40 w 170"/>
                <a:gd name="T89" fmla="*/ 62 h 282"/>
                <a:gd name="T90" fmla="*/ 40 w 170"/>
                <a:gd name="T91" fmla="*/ 42 h 282"/>
                <a:gd name="T92" fmla="*/ 35 w 170"/>
                <a:gd name="T93" fmla="*/ 40 h 282"/>
                <a:gd name="T94" fmla="*/ 25 w 170"/>
                <a:gd name="T95" fmla="*/ 50 h 282"/>
                <a:gd name="T96" fmla="*/ 13 w 170"/>
                <a:gd name="T97" fmla="*/ 62 h 282"/>
                <a:gd name="T98" fmla="*/ 5 w 170"/>
                <a:gd name="T99" fmla="*/ 77 h 282"/>
                <a:gd name="T100" fmla="*/ 4 w 170"/>
                <a:gd name="T101" fmla="*/ 85 h 282"/>
                <a:gd name="T102" fmla="*/ 0 w 170"/>
                <a:gd name="T103" fmla="*/ 83 h 282"/>
                <a:gd name="T104" fmla="*/ 4 w 170"/>
                <a:gd name="T105" fmla="*/ 74 h 282"/>
                <a:gd name="T106" fmla="*/ 10 w 170"/>
                <a:gd name="T107" fmla="*/ 61 h 282"/>
                <a:gd name="T108" fmla="*/ 21 w 170"/>
                <a:gd name="T109" fmla="*/ 46 h 282"/>
                <a:gd name="T110" fmla="*/ 31 w 170"/>
                <a:gd name="T111" fmla="*/ 31 h 282"/>
                <a:gd name="T112" fmla="*/ 39 w 170"/>
                <a:gd name="T113" fmla="*/ 23 h 282"/>
                <a:gd name="T114" fmla="*/ 37 w 170"/>
                <a:gd name="T115" fmla="*/ 10 h 282"/>
                <a:gd name="T116" fmla="*/ 35 w 170"/>
                <a:gd name="T117" fmla="*/ 4 h 282"/>
                <a:gd name="T118" fmla="*/ 37 w 170"/>
                <a:gd name="T119" fmla="*/ 4 h 2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22" name="Freeform 283"/>
            <p:cNvSpPr>
              <a:spLocks/>
            </p:cNvSpPr>
            <p:nvPr/>
          </p:nvSpPr>
          <p:spPr bwMode="auto">
            <a:xfrm>
              <a:off x="4439" y="1134"/>
              <a:ext cx="181" cy="256"/>
            </a:xfrm>
            <a:custGeom>
              <a:avLst/>
              <a:gdLst>
                <a:gd name="T0" fmla="*/ 4 w 206"/>
                <a:gd name="T1" fmla="*/ 145 h 292"/>
                <a:gd name="T2" fmla="*/ 12 w 206"/>
                <a:gd name="T3" fmla="*/ 124 h 292"/>
                <a:gd name="T4" fmla="*/ 19 w 206"/>
                <a:gd name="T5" fmla="*/ 110 h 292"/>
                <a:gd name="T6" fmla="*/ 28 w 206"/>
                <a:gd name="T7" fmla="*/ 90 h 292"/>
                <a:gd name="T8" fmla="*/ 27 w 206"/>
                <a:gd name="T9" fmla="*/ 81 h 292"/>
                <a:gd name="T10" fmla="*/ 20 w 206"/>
                <a:gd name="T11" fmla="*/ 73 h 292"/>
                <a:gd name="T12" fmla="*/ 19 w 206"/>
                <a:gd name="T13" fmla="*/ 64 h 292"/>
                <a:gd name="T14" fmla="*/ 21 w 206"/>
                <a:gd name="T15" fmla="*/ 67 h 292"/>
                <a:gd name="T16" fmla="*/ 25 w 206"/>
                <a:gd name="T17" fmla="*/ 72 h 292"/>
                <a:gd name="T18" fmla="*/ 32 w 206"/>
                <a:gd name="T19" fmla="*/ 75 h 292"/>
                <a:gd name="T20" fmla="*/ 36 w 206"/>
                <a:gd name="T21" fmla="*/ 73 h 292"/>
                <a:gd name="T22" fmla="*/ 46 w 206"/>
                <a:gd name="T23" fmla="*/ 63 h 292"/>
                <a:gd name="T24" fmla="*/ 54 w 206"/>
                <a:gd name="T25" fmla="*/ 53 h 292"/>
                <a:gd name="T26" fmla="*/ 59 w 206"/>
                <a:gd name="T27" fmla="*/ 46 h 292"/>
                <a:gd name="T28" fmla="*/ 61 w 206"/>
                <a:gd name="T29" fmla="*/ 37 h 292"/>
                <a:gd name="T30" fmla="*/ 56 w 206"/>
                <a:gd name="T31" fmla="*/ 20 h 292"/>
                <a:gd name="T32" fmla="*/ 49 w 206"/>
                <a:gd name="T33" fmla="*/ 10 h 292"/>
                <a:gd name="T34" fmla="*/ 48 w 206"/>
                <a:gd name="T35" fmla="*/ 8 h 292"/>
                <a:gd name="T36" fmla="*/ 55 w 206"/>
                <a:gd name="T37" fmla="*/ 14 h 292"/>
                <a:gd name="T38" fmla="*/ 64 w 206"/>
                <a:gd name="T39" fmla="*/ 31 h 292"/>
                <a:gd name="T40" fmla="*/ 67 w 206"/>
                <a:gd name="T41" fmla="*/ 33 h 292"/>
                <a:gd name="T42" fmla="*/ 73 w 206"/>
                <a:gd name="T43" fmla="*/ 23 h 292"/>
                <a:gd name="T44" fmla="*/ 80 w 206"/>
                <a:gd name="T45" fmla="*/ 12 h 292"/>
                <a:gd name="T46" fmla="*/ 85 w 206"/>
                <a:gd name="T47" fmla="*/ 4 h 292"/>
                <a:gd name="T48" fmla="*/ 91 w 206"/>
                <a:gd name="T49" fmla="*/ 0 h 292"/>
                <a:gd name="T50" fmla="*/ 90 w 206"/>
                <a:gd name="T51" fmla="*/ 4 h 292"/>
                <a:gd name="T52" fmla="*/ 86 w 206"/>
                <a:gd name="T53" fmla="*/ 9 h 292"/>
                <a:gd name="T54" fmla="*/ 81 w 206"/>
                <a:gd name="T55" fmla="*/ 18 h 292"/>
                <a:gd name="T56" fmla="*/ 76 w 206"/>
                <a:gd name="T57" fmla="*/ 31 h 292"/>
                <a:gd name="T58" fmla="*/ 69 w 206"/>
                <a:gd name="T59" fmla="*/ 40 h 292"/>
                <a:gd name="T60" fmla="*/ 73 w 206"/>
                <a:gd name="T61" fmla="*/ 40 h 292"/>
                <a:gd name="T62" fmla="*/ 83 w 206"/>
                <a:gd name="T63" fmla="*/ 39 h 292"/>
                <a:gd name="T64" fmla="*/ 91 w 206"/>
                <a:gd name="T65" fmla="*/ 35 h 292"/>
                <a:gd name="T66" fmla="*/ 98 w 206"/>
                <a:gd name="T67" fmla="*/ 33 h 292"/>
                <a:gd name="T68" fmla="*/ 104 w 206"/>
                <a:gd name="T69" fmla="*/ 29 h 292"/>
                <a:gd name="T70" fmla="*/ 108 w 206"/>
                <a:gd name="T71" fmla="*/ 29 h 292"/>
                <a:gd name="T72" fmla="*/ 103 w 206"/>
                <a:gd name="T73" fmla="*/ 34 h 292"/>
                <a:gd name="T74" fmla="*/ 92 w 206"/>
                <a:gd name="T75" fmla="*/ 40 h 292"/>
                <a:gd name="T76" fmla="*/ 80 w 206"/>
                <a:gd name="T77" fmla="*/ 46 h 292"/>
                <a:gd name="T78" fmla="*/ 69 w 206"/>
                <a:gd name="T79" fmla="*/ 51 h 292"/>
                <a:gd name="T80" fmla="*/ 61 w 206"/>
                <a:gd name="T81" fmla="*/ 54 h 292"/>
                <a:gd name="T82" fmla="*/ 52 w 206"/>
                <a:gd name="T83" fmla="*/ 66 h 292"/>
                <a:gd name="T84" fmla="*/ 52 w 206"/>
                <a:gd name="T85" fmla="*/ 72 h 292"/>
                <a:gd name="T86" fmla="*/ 54 w 206"/>
                <a:gd name="T87" fmla="*/ 74 h 292"/>
                <a:gd name="T88" fmla="*/ 54 w 206"/>
                <a:gd name="T89" fmla="*/ 76 h 292"/>
                <a:gd name="T90" fmla="*/ 48 w 206"/>
                <a:gd name="T91" fmla="*/ 79 h 292"/>
                <a:gd name="T92" fmla="*/ 46 w 206"/>
                <a:gd name="T93" fmla="*/ 81 h 292"/>
                <a:gd name="T94" fmla="*/ 43 w 206"/>
                <a:gd name="T95" fmla="*/ 81 h 292"/>
                <a:gd name="T96" fmla="*/ 41 w 206"/>
                <a:gd name="T97" fmla="*/ 84 h 292"/>
                <a:gd name="T98" fmla="*/ 33 w 206"/>
                <a:gd name="T99" fmla="*/ 98 h 292"/>
                <a:gd name="T100" fmla="*/ 25 w 206"/>
                <a:gd name="T101" fmla="*/ 116 h 292"/>
                <a:gd name="T102" fmla="*/ 20 w 206"/>
                <a:gd name="T103" fmla="*/ 131 h 292"/>
                <a:gd name="T104" fmla="*/ 19 w 206"/>
                <a:gd name="T105" fmla="*/ 139 h 292"/>
                <a:gd name="T106" fmla="*/ 15 w 206"/>
                <a:gd name="T107" fmla="*/ 146 h 292"/>
                <a:gd name="T108" fmla="*/ 11 w 206"/>
                <a:gd name="T109" fmla="*/ 149 h 292"/>
                <a:gd name="T110" fmla="*/ 4 w 206"/>
                <a:gd name="T111" fmla="*/ 151 h 29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23" name="Freeform 284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49 w 132"/>
                <a:gd name="T1" fmla="*/ 8 h 227"/>
                <a:gd name="T2" fmla="*/ 41 w 132"/>
                <a:gd name="T3" fmla="*/ 21 h 227"/>
                <a:gd name="T4" fmla="*/ 35 w 132"/>
                <a:gd name="T5" fmla="*/ 25 h 227"/>
                <a:gd name="T6" fmla="*/ 24 w 132"/>
                <a:gd name="T7" fmla="*/ 29 h 227"/>
                <a:gd name="T8" fmla="*/ 11 w 132"/>
                <a:gd name="T9" fmla="*/ 33 h 227"/>
                <a:gd name="T10" fmla="*/ 4 w 132"/>
                <a:gd name="T11" fmla="*/ 39 h 227"/>
                <a:gd name="T12" fmla="*/ 0 w 132"/>
                <a:gd name="T13" fmla="*/ 44 h 227"/>
                <a:gd name="T14" fmla="*/ 1 w 132"/>
                <a:gd name="T15" fmla="*/ 44 h 227"/>
                <a:gd name="T16" fmla="*/ 5 w 132"/>
                <a:gd name="T17" fmla="*/ 43 h 227"/>
                <a:gd name="T18" fmla="*/ 14 w 132"/>
                <a:gd name="T19" fmla="*/ 38 h 227"/>
                <a:gd name="T20" fmla="*/ 24 w 132"/>
                <a:gd name="T21" fmla="*/ 33 h 227"/>
                <a:gd name="T22" fmla="*/ 34 w 132"/>
                <a:gd name="T23" fmla="*/ 29 h 227"/>
                <a:gd name="T24" fmla="*/ 35 w 132"/>
                <a:gd name="T25" fmla="*/ 33 h 227"/>
                <a:gd name="T26" fmla="*/ 32 w 132"/>
                <a:gd name="T27" fmla="*/ 50 h 227"/>
                <a:gd name="T28" fmla="*/ 27 w 132"/>
                <a:gd name="T29" fmla="*/ 57 h 227"/>
                <a:gd name="T30" fmla="*/ 19 w 132"/>
                <a:gd name="T31" fmla="*/ 65 h 227"/>
                <a:gd name="T32" fmla="*/ 11 w 132"/>
                <a:gd name="T33" fmla="*/ 73 h 227"/>
                <a:gd name="T34" fmla="*/ 4 w 132"/>
                <a:gd name="T35" fmla="*/ 79 h 227"/>
                <a:gd name="T36" fmla="*/ 3 w 132"/>
                <a:gd name="T37" fmla="*/ 84 h 227"/>
                <a:gd name="T38" fmla="*/ 4 w 132"/>
                <a:gd name="T39" fmla="*/ 85 h 227"/>
                <a:gd name="T40" fmla="*/ 8 w 132"/>
                <a:gd name="T41" fmla="*/ 80 h 227"/>
                <a:gd name="T42" fmla="*/ 14 w 132"/>
                <a:gd name="T43" fmla="*/ 75 h 227"/>
                <a:gd name="T44" fmla="*/ 22 w 132"/>
                <a:gd name="T45" fmla="*/ 69 h 227"/>
                <a:gd name="T46" fmla="*/ 29 w 132"/>
                <a:gd name="T47" fmla="*/ 64 h 227"/>
                <a:gd name="T48" fmla="*/ 32 w 132"/>
                <a:gd name="T49" fmla="*/ 72 h 227"/>
                <a:gd name="T50" fmla="*/ 35 w 132"/>
                <a:gd name="T51" fmla="*/ 102 h 227"/>
                <a:gd name="T52" fmla="*/ 37 w 132"/>
                <a:gd name="T53" fmla="*/ 114 h 227"/>
                <a:gd name="T54" fmla="*/ 38 w 132"/>
                <a:gd name="T55" fmla="*/ 113 h 227"/>
                <a:gd name="T56" fmla="*/ 39 w 132"/>
                <a:gd name="T57" fmla="*/ 100 h 227"/>
                <a:gd name="T58" fmla="*/ 37 w 132"/>
                <a:gd name="T59" fmla="*/ 67 h 227"/>
                <a:gd name="T60" fmla="*/ 39 w 132"/>
                <a:gd name="T61" fmla="*/ 57 h 227"/>
                <a:gd name="T62" fmla="*/ 41 w 132"/>
                <a:gd name="T63" fmla="*/ 57 h 227"/>
                <a:gd name="T64" fmla="*/ 44 w 132"/>
                <a:gd name="T65" fmla="*/ 62 h 227"/>
                <a:gd name="T66" fmla="*/ 49 w 132"/>
                <a:gd name="T67" fmla="*/ 70 h 227"/>
                <a:gd name="T68" fmla="*/ 57 w 132"/>
                <a:gd name="T69" fmla="*/ 79 h 227"/>
                <a:gd name="T70" fmla="*/ 64 w 132"/>
                <a:gd name="T71" fmla="*/ 85 h 227"/>
                <a:gd name="T72" fmla="*/ 70 w 132"/>
                <a:gd name="T73" fmla="*/ 86 h 227"/>
                <a:gd name="T74" fmla="*/ 67 w 132"/>
                <a:gd name="T75" fmla="*/ 81 h 227"/>
                <a:gd name="T76" fmla="*/ 62 w 132"/>
                <a:gd name="T77" fmla="*/ 75 h 227"/>
                <a:gd name="T78" fmla="*/ 56 w 132"/>
                <a:gd name="T79" fmla="*/ 69 h 227"/>
                <a:gd name="T80" fmla="*/ 49 w 132"/>
                <a:gd name="T81" fmla="*/ 61 h 227"/>
                <a:gd name="T82" fmla="*/ 45 w 132"/>
                <a:gd name="T83" fmla="*/ 56 h 227"/>
                <a:gd name="T84" fmla="*/ 44 w 132"/>
                <a:gd name="T85" fmla="*/ 48 h 227"/>
                <a:gd name="T86" fmla="*/ 45 w 132"/>
                <a:gd name="T87" fmla="*/ 33 h 227"/>
                <a:gd name="T88" fmla="*/ 46 w 132"/>
                <a:gd name="T89" fmla="*/ 29 h 227"/>
                <a:gd name="T90" fmla="*/ 49 w 132"/>
                <a:gd name="T91" fmla="*/ 30 h 227"/>
                <a:gd name="T92" fmla="*/ 54 w 132"/>
                <a:gd name="T93" fmla="*/ 33 h 227"/>
                <a:gd name="T94" fmla="*/ 61 w 132"/>
                <a:gd name="T95" fmla="*/ 39 h 227"/>
                <a:gd name="T96" fmla="*/ 67 w 132"/>
                <a:gd name="T97" fmla="*/ 44 h 227"/>
                <a:gd name="T98" fmla="*/ 72 w 132"/>
                <a:gd name="T99" fmla="*/ 50 h 227"/>
                <a:gd name="T100" fmla="*/ 75 w 132"/>
                <a:gd name="T101" fmla="*/ 51 h 227"/>
                <a:gd name="T102" fmla="*/ 71 w 132"/>
                <a:gd name="T103" fmla="*/ 44 h 227"/>
                <a:gd name="T104" fmla="*/ 63 w 132"/>
                <a:gd name="T105" fmla="*/ 38 h 227"/>
                <a:gd name="T106" fmla="*/ 56 w 132"/>
                <a:gd name="T107" fmla="*/ 29 h 227"/>
                <a:gd name="T108" fmla="*/ 53 w 132"/>
                <a:gd name="T109" fmla="*/ 24 h 227"/>
                <a:gd name="T110" fmla="*/ 52 w 132"/>
                <a:gd name="T111" fmla="*/ 11 h 227"/>
                <a:gd name="T112" fmla="*/ 57 w 132"/>
                <a:gd name="T113" fmla="*/ 3 h 227"/>
                <a:gd name="T114" fmla="*/ 55 w 132"/>
                <a:gd name="T115" fmla="*/ 1 h 22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24" name="Freeform 285"/>
            <p:cNvSpPr>
              <a:spLocks/>
            </p:cNvSpPr>
            <p:nvPr/>
          </p:nvSpPr>
          <p:spPr bwMode="auto">
            <a:xfrm>
              <a:off x="4587" y="1453"/>
              <a:ext cx="231" cy="182"/>
            </a:xfrm>
            <a:custGeom>
              <a:avLst/>
              <a:gdLst>
                <a:gd name="T0" fmla="*/ 8 w 263"/>
                <a:gd name="T1" fmla="*/ 15 h 207"/>
                <a:gd name="T2" fmla="*/ 14 w 263"/>
                <a:gd name="T3" fmla="*/ 20 h 207"/>
                <a:gd name="T4" fmla="*/ 22 w 263"/>
                <a:gd name="T5" fmla="*/ 24 h 207"/>
                <a:gd name="T6" fmla="*/ 29 w 263"/>
                <a:gd name="T7" fmla="*/ 28 h 207"/>
                <a:gd name="T8" fmla="*/ 31 w 263"/>
                <a:gd name="T9" fmla="*/ 50 h 207"/>
                <a:gd name="T10" fmla="*/ 34 w 263"/>
                <a:gd name="T11" fmla="*/ 72 h 207"/>
                <a:gd name="T12" fmla="*/ 34 w 263"/>
                <a:gd name="T13" fmla="*/ 65 h 207"/>
                <a:gd name="T14" fmla="*/ 36 w 263"/>
                <a:gd name="T15" fmla="*/ 36 h 207"/>
                <a:gd name="T16" fmla="*/ 43 w 263"/>
                <a:gd name="T17" fmla="*/ 33 h 207"/>
                <a:gd name="T18" fmla="*/ 54 w 263"/>
                <a:gd name="T19" fmla="*/ 44 h 207"/>
                <a:gd name="T20" fmla="*/ 63 w 263"/>
                <a:gd name="T21" fmla="*/ 51 h 207"/>
                <a:gd name="T22" fmla="*/ 71 w 263"/>
                <a:gd name="T23" fmla="*/ 97 h 207"/>
                <a:gd name="T24" fmla="*/ 78 w 263"/>
                <a:gd name="T25" fmla="*/ 106 h 207"/>
                <a:gd name="T26" fmla="*/ 74 w 263"/>
                <a:gd name="T27" fmla="*/ 89 h 207"/>
                <a:gd name="T28" fmla="*/ 69 w 263"/>
                <a:gd name="T29" fmla="*/ 55 h 207"/>
                <a:gd name="T30" fmla="*/ 96 w 263"/>
                <a:gd name="T31" fmla="*/ 69 h 207"/>
                <a:gd name="T32" fmla="*/ 125 w 263"/>
                <a:gd name="T33" fmla="*/ 86 h 207"/>
                <a:gd name="T34" fmla="*/ 136 w 263"/>
                <a:gd name="T35" fmla="*/ 93 h 207"/>
                <a:gd name="T36" fmla="*/ 132 w 263"/>
                <a:gd name="T37" fmla="*/ 87 h 207"/>
                <a:gd name="T38" fmla="*/ 112 w 263"/>
                <a:gd name="T39" fmla="*/ 74 h 207"/>
                <a:gd name="T40" fmla="*/ 85 w 263"/>
                <a:gd name="T41" fmla="*/ 56 h 207"/>
                <a:gd name="T42" fmla="*/ 69 w 263"/>
                <a:gd name="T43" fmla="*/ 48 h 207"/>
                <a:gd name="T44" fmla="*/ 80 w 263"/>
                <a:gd name="T45" fmla="*/ 47 h 207"/>
                <a:gd name="T46" fmla="*/ 98 w 263"/>
                <a:gd name="T47" fmla="*/ 42 h 207"/>
                <a:gd name="T48" fmla="*/ 123 w 263"/>
                <a:gd name="T49" fmla="*/ 42 h 207"/>
                <a:gd name="T50" fmla="*/ 137 w 263"/>
                <a:gd name="T51" fmla="*/ 47 h 207"/>
                <a:gd name="T52" fmla="*/ 131 w 263"/>
                <a:gd name="T53" fmla="*/ 40 h 207"/>
                <a:gd name="T54" fmla="*/ 111 w 263"/>
                <a:gd name="T55" fmla="*/ 39 h 207"/>
                <a:gd name="T56" fmla="*/ 83 w 263"/>
                <a:gd name="T57" fmla="*/ 40 h 207"/>
                <a:gd name="T58" fmla="*/ 69 w 263"/>
                <a:gd name="T59" fmla="*/ 40 h 207"/>
                <a:gd name="T60" fmla="*/ 58 w 263"/>
                <a:gd name="T61" fmla="*/ 33 h 207"/>
                <a:gd name="T62" fmla="*/ 47 w 263"/>
                <a:gd name="T63" fmla="*/ 25 h 207"/>
                <a:gd name="T64" fmla="*/ 55 w 263"/>
                <a:gd name="T65" fmla="*/ 18 h 207"/>
                <a:gd name="T66" fmla="*/ 72 w 263"/>
                <a:gd name="T67" fmla="*/ 9 h 207"/>
                <a:gd name="T68" fmla="*/ 85 w 263"/>
                <a:gd name="T69" fmla="*/ 4 h 207"/>
                <a:gd name="T70" fmla="*/ 84 w 263"/>
                <a:gd name="T71" fmla="*/ 0 h 207"/>
                <a:gd name="T72" fmla="*/ 69 w 263"/>
                <a:gd name="T73" fmla="*/ 4 h 207"/>
                <a:gd name="T74" fmla="*/ 53 w 263"/>
                <a:gd name="T75" fmla="*/ 13 h 207"/>
                <a:gd name="T76" fmla="*/ 41 w 263"/>
                <a:gd name="T77" fmla="*/ 19 h 207"/>
                <a:gd name="T78" fmla="*/ 30 w 263"/>
                <a:gd name="T79" fmla="*/ 19 h 207"/>
                <a:gd name="T80" fmla="*/ 19 w 263"/>
                <a:gd name="T81" fmla="*/ 15 h 207"/>
                <a:gd name="T82" fmla="*/ 8 w 263"/>
                <a:gd name="T83" fmla="*/ 10 h 207"/>
                <a:gd name="T84" fmla="*/ 0 w 263"/>
                <a:gd name="T85" fmla="*/ 9 h 2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25" name="Freeform 286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137 w 667"/>
                <a:gd name="T1" fmla="*/ 80 h 663"/>
                <a:gd name="T2" fmla="*/ 96 w 667"/>
                <a:gd name="T3" fmla="*/ 52 h 663"/>
                <a:gd name="T4" fmla="*/ 40 w 667"/>
                <a:gd name="T5" fmla="*/ 40 h 663"/>
                <a:gd name="T6" fmla="*/ 20 w 667"/>
                <a:gd name="T7" fmla="*/ 33 h 663"/>
                <a:gd name="T8" fmla="*/ 34 w 667"/>
                <a:gd name="T9" fmla="*/ 79 h 663"/>
                <a:gd name="T10" fmla="*/ 55 w 667"/>
                <a:gd name="T11" fmla="*/ 120 h 663"/>
                <a:gd name="T12" fmla="*/ 97 w 667"/>
                <a:gd name="T13" fmla="*/ 145 h 663"/>
                <a:gd name="T14" fmla="*/ 129 w 667"/>
                <a:gd name="T15" fmla="*/ 164 h 663"/>
                <a:gd name="T16" fmla="*/ 116 w 667"/>
                <a:gd name="T17" fmla="*/ 170 h 663"/>
                <a:gd name="T18" fmla="*/ 89 w 667"/>
                <a:gd name="T19" fmla="*/ 165 h 663"/>
                <a:gd name="T20" fmla="*/ 53 w 667"/>
                <a:gd name="T21" fmla="*/ 181 h 663"/>
                <a:gd name="T22" fmla="*/ 29 w 667"/>
                <a:gd name="T23" fmla="*/ 211 h 663"/>
                <a:gd name="T24" fmla="*/ 5 w 667"/>
                <a:gd name="T25" fmla="*/ 228 h 663"/>
                <a:gd name="T26" fmla="*/ 9 w 667"/>
                <a:gd name="T27" fmla="*/ 239 h 663"/>
                <a:gd name="T28" fmla="*/ 29 w 667"/>
                <a:gd name="T29" fmla="*/ 248 h 663"/>
                <a:gd name="T30" fmla="*/ 72 w 667"/>
                <a:gd name="T31" fmla="*/ 253 h 663"/>
                <a:gd name="T32" fmla="*/ 119 w 667"/>
                <a:gd name="T33" fmla="*/ 225 h 663"/>
                <a:gd name="T34" fmla="*/ 130 w 667"/>
                <a:gd name="T35" fmla="*/ 202 h 663"/>
                <a:gd name="T36" fmla="*/ 146 w 667"/>
                <a:gd name="T37" fmla="*/ 180 h 663"/>
                <a:gd name="T38" fmla="*/ 153 w 667"/>
                <a:gd name="T39" fmla="*/ 189 h 663"/>
                <a:gd name="T40" fmla="*/ 139 w 667"/>
                <a:gd name="T41" fmla="*/ 219 h 663"/>
                <a:gd name="T42" fmla="*/ 127 w 667"/>
                <a:gd name="T43" fmla="*/ 226 h 663"/>
                <a:gd name="T44" fmla="*/ 110 w 667"/>
                <a:gd name="T45" fmla="*/ 244 h 663"/>
                <a:gd name="T46" fmla="*/ 98 w 667"/>
                <a:gd name="T47" fmla="*/ 282 h 663"/>
                <a:gd name="T48" fmla="*/ 101 w 667"/>
                <a:gd name="T49" fmla="*/ 308 h 663"/>
                <a:gd name="T50" fmla="*/ 96 w 667"/>
                <a:gd name="T51" fmla="*/ 341 h 663"/>
                <a:gd name="T52" fmla="*/ 128 w 667"/>
                <a:gd name="T53" fmla="*/ 338 h 663"/>
                <a:gd name="T54" fmla="*/ 171 w 667"/>
                <a:gd name="T55" fmla="*/ 308 h 663"/>
                <a:gd name="T56" fmla="*/ 188 w 667"/>
                <a:gd name="T57" fmla="*/ 264 h 663"/>
                <a:gd name="T58" fmla="*/ 178 w 667"/>
                <a:gd name="T59" fmla="*/ 217 h 663"/>
                <a:gd name="T60" fmla="*/ 177 w 667"/>
                <a:gd name="T61" fmla="*/ 198 h 663"/>
                <a:gd name="T62" fmla="*/ 192 w 667"/>
                <a:gd name="T63" fmla="*/ 221 h 663"/>
                <a:gd name="T64" fmla="*/ 202 w 667"/>
                <a:gd name="T65" fmla="*/ 261 h 663"/>
                <a:gd name="T66" fmla="*/ 241 w 667"/>
                <a:gd name="T67" fmla="*/ 288 h 663"/>
                <a:gd name="T68" fmla="*/ 285 w 667"/>
                <a:gd name="T69" fmla="*/ 309 h 663"/>
                <a:gd name="T70" fmla="*/ 300 w 667"/>
                <a:gd name="T71" fmla="*/ 280 h 663"/>
                <a:gd name="T72" fmla="*/ 259 w 667"/>
                <a:gd name="T73" fmla="*/ 211 h 663"/>
                <a:gd name="T74" fmla="*/ 233 w 667"/>
                <a:gd name="T75" fmla="*/ 205 h 663"/>
                <a:gd name="T76" fmla="*/ 227 w 667"/>
                <a:gd name="T77" fmla="*/ 198 h 663"/>
                <a:gd name="T78" fmla="*/ 263 w 667"/>
                <a:gd name="T79" fmla="*/ 205 h 663"/>
                <a:gd name="T80" fmla="*/ 310 w 667"/>
                <a:gd name="T81" fmla="*/ 202 h 663"/>
                <a:gd name="T82" fmla="*/ 337 w 667"/>
                <a:gd name="T83" fmla="*/ 193 h 663"/>
                <a:gd name="T84" fmla="*/ 333 w 667"/>
                <a:gd name="T85" fmla="*/ 184 h 663"/>
                <a:gd name="T86" fmla="*/ 308 w 667"/>
                <a:gd name="T87" fmla="*/ 159 h 663"/>
                <a:gd name="T88" fmla="*/ 272 w 667"/>
                <a:gd name="T89" fmla="*/ 131 h 663"/>
                <a:gd name="T90" fmla="*/ 229 w 667"/>
                <a:gd name="T91" fmla="*/ 136 h 663"/>
                <a:gd name="T92" fmla="*/ 211 w 667"/>
                <a:gd name="T93" fmla="*/ 145 h 663"/>
                <a:gd name="T94" fmla="*/ 208 w 667"/>
                <a:gd name="T95" fmla="*/ 136 h 663"/>
                <a:gd name="T96" fmla="*/ 218 w 667"/>
                <a:gd name="T97" fmla="*/ 128 h 663"/>
                <a:gd name="T98" fmla="*/ 239 w 667"/>
                <a:gd name="T99" fmla="*/ 120 h 663"/>
                <a:gd name="T100" fmla="*/ 258 w 667"/>
                <a:gd name="T101" fmla="*/ 65 h 663"/>
                <a:gd name="T102" fmla="*/ 246 w 667"/>
                <a:gd name="T103" fmla="*/ 11 h 663"/>
                <a:gd name="T104" fmla="*/ 225 w 667"/>
                <a:gd name="T105" fmla="*/ 26 h 663"/>
                <a:gd name="T106" fmla="*/ 192 w 667"/>
                <a:gd name="T107" fmla="*/ 42 h 663"/>
                <a:gd name="T108" fmla="*/ 160 w 667"/>
                <a:gd name="T109" fmla="*/ 96 h 663"/>
                <a:gd name="T110" fmla="*/ 153 w 667"/>
                <a:gd name="T111" fmla="*/ 124 h 6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26" name="Freeform 287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106 w 204"/>
                <a:gd name="T1" fmla="*/ 61 h 287"/>
                <a:gd name="T2" fmla="*/ 99 w 204"/>
                <a:gd name="T3" fmla="*/ 63 h 287"/>
                <a:gd name="T4" fmla="*/ 93 w 204"/>
                <a:gd name="T5" fmla="*/ 67 h 287"/>
                <a:gd name="T6" fmla="*/ 87 w 204"/>
                <a:gd name="T7" fmla="*/ 72 h 287"/>
                <a:gd name="T8" fmla="*/ 81 w 204"/>
                <a:gd name="T9" fmla="*/ 77 h 287"/>
                <a:gd name="T10" fmla="*/ 75 w 204"/>
                <a:gd name="T11" fmla="*/ 83 h 287"/>
                <a:gd name="T12" fmla="*/ 71 w 204"/>
                <a:gd name="T13" fmla="*/ 92 h 287"/>
                <a:gd name="T14" fmla="*/ 68 w 204"/>
                <a:gd name="T15" fmla="*/ 100 h 287"/>
                <a:gd name="T16" fmla="*/ 66 w 204"/>
                <a:gd name="T17" fmla="*/ 108 h 287"/>
                <a:gd name="T18" fmla="*/ 66 w 204"/>
                <a:gd name="T19" fmla="*/ 111 h 287"/>
                <a:gd name="T20" fmla="*/ 64 w 204"/>
                <a:gd name="T21" fmla="*/ 114 h 287"/>
                <a:gd name="T22" fmla="*/ 63 w 204"/>
                <a:gd name="T23" fmla="*/ 116 h 287"/>
                <a:gd name="T24" fmla="*/ 63 w 204"/>
                <a:gd name="T25" fmla="*/ 119 h 287"/>
                <a:gd name="T26" fmla="*/ 63 w 204"/>
                <a:gd name="T27" fmla="*/ 125 h 287"/>
                <a:gd name="T28" fmla="*/ 64 w 204"/>
                <a:gd name="T29" fmla="*/ 133 h 287"/>
                <a:gd name="T30" fmla="*/ 66 w 204"/>
                <a:gd name="T31" fmla="*/ 140 h 287"/>
                <a:gd name="T32" fmla="*/ 68 w 204"/>
                <a:gd name="T33" fmla="*/ 147 h 287"/>
                <a:gd name="T34" fmla="*/ 66 w 204"/>
                <a:gd name="T35" fmla="*/ 147 h 287"/>
                <a:gd name="T36" fmla="*/ 61 w 204"/>
                <a:gd name="T37" fmla="*/ 146 h 287"/>
                <a:gd name="T38" fmla="*/ 58 w 204"/>
                <a:gd name="T39" fmla="*/ 147 h 287"/>
                <a:gd name="T40" fmla="*/ 54 w 204"/>
                <a:gd name="T41" fmla="*/ 147 h 287"/>
                <a:gd name="T42" fmla="*/ 54 w 204"/>
                <a:gd name="T43" fmla="*/ 136 h 287"/>
                <a:gd name="T44" fmla="*/ 51 w 204"/>
                <a:gd name="T45" fmla="*/ 124 h 287"/>
                <a:gd name="T46" fmla="*/ 47 w 204"/>
                <a:gd name="T47" fmla="*/ 113 h 287"/>
                <a:gd name="T48" fmla="*/ 41 w 204"/>
                <a:gd name="T49" fmla="*/ 102 h 287"/>
                <a:gd name="T50" fmla="*/ 34 w 204"/>
                <a:gd name="T51" fmla="*/ 93 h 287"/>
                <a:gd name="T52" fmla="*/ 26 w 204"/>
                <a:gd name="T53" fmla="*/ 85 h 287"/>
                <a:gd name="T54" fmla="*/ 18 w 204"/>
                <a:gd name="T55" fmla="*/ 80 h 287"/>
                <a:gd name="T56" fmla="*/ 9 w 204"/>
                <a:gd name="T57" fmla="*/ 76 h 287"/>
                <a:gd name="T58" fmla="*/ 10 w 204"/>
                <a:gd name="T59" fmla="*/ 69 h 287"/>
                <a:gd name="T60" fmla="*/ 9 w 204"/>
                <a:gd name="T61" fmla="*/ 62 h 287"/>
                <a:gd name="T62" fmla="*/ 7 w 204"/>
                <a:gd name="T63" fmla="*/ 56 h 287"/>
                <a:gd name="T64" fmla="*/ 0 w 204"/>
                <a:gd name="T65" fmla="*/ 52 h 287"/>
                <a:gd name="T66" fmla="*/ 4 w 204"/>
                <a:gd name="T67" fmla="*/ 49 h 287"/>
                <a:gd name="T68" fmla="*/ 7 w 204"/>
                <a:gd name="T69" fmla="*/ 43 h 287"/>
                <a:gd name="T70" fmla="*/ 10 w 204"/>
                <a:gd name="T71" fmla="*/ 34 h 287"/>
                <a:gd name="T72" fmla="*/ 12 w 204"/>
                <a:gd name="T73" fmla="*/ 27 h 287"/>
                <a:gd name="T74" fmla="*/ 14 w 204"/>
                <a:gd name="T75" fmla="*/ 21 h 287"/>
                <a:gd name="T76" fmla="*/ 14 w 204"/>
                <a:gd name="T77" fmla="*/ 13 h 287"/>
                <a:gd name="T78" fmla="*/ 12 w 204"/>
                <a:gd name="T79" fmla="*/ 6 h 287"/>
                <a:gd name="T80" fmla="*/ 10 w 204"/>
                <a:gd name="T81" fmla="*/ 0 h 287"/>
                <a:gd name="T82" fmla="*/ 15 w 204"/>
                <a:gd name="T83" fmla="*/ 3 h 287"/>
                <a:gd name="T84" fmla="*/ 19 w 204"/>
                <a:gd name="T85" fmla="*/ 9 h 287"/>
                <a:gd name="T86" fmla="*/ 25 w 204"/>
                <a:gd name="T87" fmla="*/ 14 h 287"/>
                <a:gd name="T88" fmla="*/ 32 w 204"/>
                <a:gd name="T89" fmla="*/ 17 h 287"/>
                <a:gd name="T90" fmla="*/ 39 w 204"/>
                <a:gd name="T91" fmla="*/ 21 h 287"/>
                <a:gd name="T92" fmla="*/ 47 w 204"/>
                <a:gd name="T93" fmla="*/ 23 h 287"/>
                <a:gd name="T94" fmla="*/ 55 w 204"/>
                <a:gd name="T95" fmla="*/ 24 h 287"/>
                <a:gd name="T96" fmla="*/ 66 w 204"/>
                <a:gd name="T97" fmla="*/ 23 h 287"/>
                <a:gd name="T98" fmla="*/ 66 w 204"/>
                <a:gd name="T99" fmla="*/ 30 h 287"/>
                <a:gd name="T100" fmla="*/ 66 w 204"/>
                <a:gd name="T101" fmla="*/ 38 h 287"/>
                <a:gd name="T102" fmla="*/ 68 w 204"/>
                <a:gd name="T103" fmla="*/ 45 h 287"/>
                <a:gd name="T104" fmla="*/ 70 w 204"/>
                <a:gd name="T105" fmla="*/ 52 h 287"/>
                <a:gd name="T106" fmla="*/ 75 w 204"/>
                <a:gd name="T107" fmla="*/ 58 h 287"/>
                <a:gd name="T108" fmla="*/ 83 w 204"/>
                <a:gd name="T109" fmla="*/ 62 h 287"/>
                <a:gd name="T110" fmla="*/ 94 w 204"/>
                <a:gd name="T111" fmla="*/ 63 h 287"/>
                <a:gd name="T112" fmla="*/ 106 w 204"/>
                <a:gd name="T113" fmla="*/ 61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27" name="Freeform 288"/>
            <p:cNvSpPr>
              <a:spLocks/>
            </p:cNvSpPr>
            <p:nvPr/>
          </p:nvSpPr>
          <p:spPr bwMode="auto">
            <a:xfrm>
              <a:off x="3322" y="2221"/>
              <a:ext cx="200" cy="235"/>
            </a:xfrm>
            <a:custGeom>
              <a:avLst/>
              <a:gdLst>
                <a:gd name="T0" fmla="*/ 43 w 228"/>
                <a:gd name="T1" fmla="*/ 28 h 267"/>
                <a:gd name="T2" fmla="*/ 50 w 228"/>
                <a:gd name="T3" fmla="*/ 29 h 267"/>
                <a:gd name="T4" fmla="*/ 57 w 228"/>
                <a:gd name="T5" fmla="*/ 29 h 267"/>
                <a:gd name="T6" fmla="*/ 65 w 228"/>
                <a:gd name="T7" fmla="*/ 29 h 267"/>
                <a:gd name="T8" fmla="*/ 72 w 228"/>
                <a:gd name="T9" fmla="*/ 29 h 267"/>
                <a:gd name="T10" fmla="*/ 80 w 228"/>
                <a:gd name="T11" fmla="*/ 28 h 267"/>
                <a:gd name="T12" fmla="*/ 89 w 228"/>
                <a:gd name="T13" fmla="*/ 26 h 267"/>
                <a:gd name="T14" fmla="*/ 97 w 228"/>
                <a:gd name="T15" fmla="*/ 20 h 267"/>
                <a:gd name="T16" fmla="*/ 106 w 228"/>
                <a:gd name="T17" fmla="*/ 14 h 267"/>
                <a:gd name="T18" fmla="*/ 114 w 228"/>
                <a:gd name="T19" fmla="*/ 5 h 267"/>
                <a:gd name="T20" fmla="*/ 118 w 228"/>
                <a:gd name="T21" fmla="*/ 3 h 267"/>
                <a:gd name="T22" fmla="*/ 118 w 228"/>
                <a:gd name="T23" fmla="*/ 4 h 267"/>
                <a:gd name="T24" fmla="*/ 113 w 228"/>
                <a:gd name="T25" fmla="*/ 12 h 267"/>
                <a:gd name="T26" fmla="*/ 104 w 228"/>
                <a:gd name="T27" fmla="*/ 26 h 267"/>
                <a:gd name="T28" fmla="*/ 98 w 228"/>
                <a:gd name="T29" fmla="*/ 42 h 267"/>
                <a:gd name="T30" fmla="*/ 96 w 228"/>
                <a:gd name="T31" fmla="*/ 58 h 267"/>
                <a:gd name="T32" fmla="*/ 97 w 228"/>
                <a:gd name="T33" fmla="*/ 72 h 267"/>
                <a:gd name="T34" fmla="*/ 99 w 228"/>
                <a:gd name="T35" fmla="*/ 82 h 267"/>
                <a:gd name="T36" fmla="*/ 96 w 228"/>
                <a:gd name="T37" fmla="*/ 85 h 267"/>
                <a:gd name="T38" fmla="*/ 86 w 228"/>
                <a:gd name="T39" fmla="*/ 89 h 267"/>
                <a:gd name="T40" fmla="*/ 78 w 228"/>
                <a:gd name="T41" fmla="*/ 100 h 267"/>
                <a:gd name="T42" fmla="*/ 74 w 228"/>
                <a:gd name="T43" fmla="*/ 120 h 267"/>
                <a:gd name="T44" fmla="*/ 69 w 228"/>
                <a:gd name="T45" fmla="*/ 126 h 267"/>
                <a:gd name="T46" fmla="*/ 54 w 228"/>
                <a:gd name="T47" fmla="*/ 122 h 267"/>
                <a:gd name="T48" fmla="*/ 38 w 228"/>
                <a:gd name="T49" fmla="*/ 124 h 267"/>
                <a:gd name="T50" fmla="*/ 25 w 228"/>
                <a:gd name="T51" fmla="*/ 133 h 267"/>
                <a:gd name="T52" fmla="*/ 21 w 228"/>
                <a:gd name="T53" fmla="*/ 134 h 267"/>
                <a:gd name="T54" fmla="*/ 19 w 228"/>
                <a:gd name="T55" fmla="*/ 118 h 267"/>
                <a:gd name="T56" fmla="*/ 15 w 228"/>
                <a:gd name="T57" fmla="*/ 103 h 267"/>
                <a:gd name="T58" fmla="*/ 7 w 228"/>
                <a:gd name="T59" fmla="*/ 92 h 267"/>
                <a:gd name="T60" fmla="*/ 7 w 228"/>
                <a:gd name="T61" fmla="*/ 81 h 267"/>
                <a:gd name="T62" fmla="*/ 12 w 228"/>
                <a:gd name="T63" fmla="*/ 57 h 267"/>
                <a:gd name="T64" fmla="*/ 15 w 228"/>
                <a:gd name="T65" fmla="*/ 48 h 267"/>
                <a:gd name="T66" fmla="*/ 23 w 228"/>
                <a:gd name="T67" fmla="*/ 45 h 267"/>
                <a:gd name="T68" fmla="*/ 32 w 228"/>
                <a:gd name="T69" fmla="*/ 40 h 267"/>
                <a:gd name="T70" fmla="*/ 38 w 228"/>
                <a:gd name="T71" fmla="*/ 33 h 26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28" name="Freeform 289"/>
            <p:cNvSpPr>
              <a:spLocks/>
            </p:cNvSpPr>
            <p:nvPr/>
          </p:nvSpPr>
          <p:spPr bwMode="auto">
            <a:xfrm>
              <a:off x="3491" y="1830"/>
              <a:ext cx="126" cy="175"/>
            </a:xfrm>
            <a:custGeom>
              <a:avLst/>
              <a:gdLst>
                <a:gd name="T0" fmla="*/ 63 w 142"/>
                <a:gd name="T1" fmla="*/ 95 h 200"/>
                <a:gd name="T2" fmla="*/ 60 w 142"/>
                <a:gd name="T3" fmla="*/ 100 h 200"/>
                <a:gd name="T4" fmla="*/ 58 w 142"/>
                <a:gd name="T5" fmla="*/ 96 h 200"/>
                <a:gd name="T6" fmla="*/ 52 w 142"/>
                <a:gd name="T7" fmla="*/ 83 h 200"/>
                <a:gd name="T8" fmla="*/ 46 w 142"/>
                <a:gd name="T9" fmla="*/ 78 h 200"/>
                <a:gd name="T10" fmla="*/ 40 w 142"/>
                <a:gd name="T11" fmla="*/ 75 h 200"/>
                <a:gd name="T12" fmla="*/ 32 w 142"/>
                <a:gd name="T13" fmla="*/ 73 h 200"/>
                <a:gd name="T14" fmla="*/ 26 w 142"/>
                <a:gd name="T15" fmla="*/ 71 h 200"/>
                <a:gd name="T16" fmla="*/ 22 w 142"/>
                <a:gd name="T17" fmla="*/ 70 h 200"/>
                <a:gd name="T18" fmla="*/ 20 w 142"/>
                <a:gd name="T19" fmla="*/ 68 h 200"/>
                <a:gd name="T20" fmla="*/ 22 w 142"/>
                <a:gd name="T21" fmla="*/ 67 h 200"/>
                <a:gd name="T22" fmla="*/ 30 w 142"/>
                <a:gd name="T23" fmla="*/ 68 h 200"/>
                <a:gd name="T24" fmla="*/ 40 w 142"/>
                <a:gd name="T25" fmla="*/ 68 h 200"/>
                <a:gd name="T26" fmla="*/ 46 w 142"/>
                <a:gd name="T27" fmla="*/ 71 h 200"/>
                <a:gd name="T28" fmla="*/ 46 w 142"/>
                <a:gd name="T29" fmla="*/ 65 h 200"/>
                <a:gd name="T30" fmla="*/ 43 w 142"/>
                <a:gd name="T31" fmla="*/ 57 h 200"/>
                <a:gd name="T32" fmla="*/ 35 w 142"/>
                <a:gd name="T33" fmla="*/ 52 h 200"/>
                <a:gd name="T34" fmla="*/ 23 w 142"/>
                <a:gd name="T35" fmla="*/ 46 h 200"/>
                <a:gd name="T36" fmla="*/ 14 w 142"/>
                <a:gd name="T37" fmla="*/ 40 h 200"/>
                <a:gd name="T38" fmla="*/ 5 w 142"/>
                <a:gd name="T39" fmla="*/ 37 h 200"/>
                <a:gd name="T40" fmla="*/ 2 w 142"/>
                <a:gd name="T41" fmla="*/ 35 h 200"/>
                <a:gd name="T42" fmla="*/ 1 w 142"/>
                <a:gd name="T43" fmla="*/ 33 h 200"/>
                <a:gd name="T44" fmla="*/ 7 w 142"/>
                <a:gd name="T45" fmla="*/ 35 h 200"/>
                <a:gd name="T46" fmla="*/ 15 w 142"/>
                <a:gd name="T47" fmla="*/ 40 h 200"/>
                <a:gd name="T48" fmla="*/ 26 w 142"/>
                <a:gd name="T49" fmla="*/ 44 h 200"/>
                <a:gd name="T50" fmla="*/ 35 w 142"/>
                <a:gd name="T51" fmla="*/ 46 h 200"/>
                <a:gd name="T52" fmla="*/ 39 w 142"/>
                <a:gd name="T53" fmla="*/ 44 h 200"/>
                <a:gd name="T54" fmla="*/ 34 w 142"/>
                <a:gd name="T55" fmla="*/ 30 h 200"/>
                <a:gd name="T56" fmla="*/ 27 w 142"/>
                <a:gd name="T57" fmla="*/ 17 h 200"/>
                <a:gd name="T58" fmla="*/ 20 w 142"/>
                <a:gd name="T59" fmla="*/ 7 h 200"/>
                <a:gd name="T60" fmla="*/ 17 w 142"/>
                <a:gd name="T61" fmla="*/ 2 h 200"/>
                <a:gd name="T62" fmla="*/ 20 w 142"/>
                <a:gd name="T63" fmla="*/ 2 h 200"/>
                <a:gd name="T64" fmla="*/ 27 w 142"/>
                <a:gd name="T65" fmla="*/ 8 h 200"/>
                <a:gd name="T66" fmla="*/ 32 w 142"/>
                <a:gd name="T67" fmla="*/ 18 h 200"/>
                <a:gd name="T68" fmla="*/ 40 w 142"/>
                <a:gd name="T69" fmla="*/ 29 h 200"/>
                <a:gd name="T70" fmla="*/ 44 w 142"/>
                <a:gd name="T71" fmla="*/ 40 h 200"/>
                <a:gd name="T72" fmla="*/ 51 w 142"/>
                <a:gd name="T73" fmla="*/ 38 h 200"/>
                <a:gd name="T74" fmla="*/ 58 w 142"/>
                <a:gd name="T75" fmla="*/ 20 h 200"/>
                <a:gd name="T76" fmla="*/ 59 w 142"/>
                <a:gd name="T77" fmla="*/ 11 h 200"/>
                <a:gd name="T78" fmla="*/ 59 w 142"/>
                <a:gd name="T79" fmla="*/ 12 h 200"/>
                <a:gd name="T80" fmla="*/ 60 w 142"/>
                <a:gd name="T81" fmla="*/ 22 h 200"/>
                <a:gd name="T82" fmla="*/ 57 w 142"/>
                <a:gd name="T83" fmla="*/ 43 h 200"/>
                <a:gd name="T84" fmla="*/ 52 w 142"/>
                <a:gd name="T85" fmla="*/ 57 h 200"/>
                <a:gd name="T86" fmla="*/ 54 w 142"/>
                <a:gd name="T87" fmla="*/ 67 h 200"/>
                <a:gd name="T88" fmla="*/ 59 w 142"/>
                <a:gd name="T89" fmla="*/ 70 h 200"/>
                <a:gd name="T90" fmla="*/ 64 w 142"/>
                <a:gd name="T91" fmla="*/ 67 h 200"/>
                <a:gd name="T92" fmla="*/ 68 w 142"/>
                <a:gd name="T93" fmla="*/ 63 h 200"/>
                <a:gd name="T94" fmla="*/ 73 w 142"/>
                <a:gd name="T95" fmla="*/ 59 h 200"/>
                <a:gd name="T96" fmla="*/ 75 w 142"/>
                <a:gd name="T97" fmla="*/ 52 h 200"/>
                <a:gd name="T98" fmla="*/ 78 w 142"/>
                <a:gd name="T99" fmla="*/ 53 h 200"/>
                <a:gd name="T100" fmla="*/ 77 w 142"/>
                <a:gd name="T101" fmla="*/ 59 h 200"/>
                <a:gd name="T102" fmla="*/ 73 w 142"/>
                <a:gd name="T103" fmla="*/ 65 h 200"/>
                <a:gd name="T104" fmla="*/ 67 w 142"/>
                <a:gd name="T105" fmla="*/ 73 h 200"/>
                <a:gd name="T106" fmla="*/ 60 w 142"/>
                <a:gd name="T107" fmla="*/ 78 h 200"/>
                <a:gd name="T108" fmla="*/ 59 w 142"/>
                <a:gd name="T109" fmla="*/ 83 h 200"/>
                <a:gd name="T110" fmla="*/ 61 w 142"/>
                <a:gd name="T111" fmla="*/ 89 h 2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29" name="Freeform 290"/>
            <p:cNvSpPr>
              <a:spLocks/>
            </p:cNvSpPr>
            <p:nvPr/>
          </p:nvSpPr>
          <p:spPr bwMode="auto">
            <a:xfrm>
              <a:off x="3340" y="2267"/>
              <a:ext cx="123" cy="159"/>
            </a:xfrm>
            <a:custGeom>
              <a:avLst/>
              <a:gdLst>
                <a:gd name="T0" fmla="*/ 69 w 140"/>
                <a:gd name="T1" fmla="*/ 1 h 180"/>
                <a:gd name="T2" fmla="*/ 62 w 140"/>
                <a:gd name="T3" fmla="*/ 4 h 180"/>
                <a:gd name="T4" fmla="*/ 57 w 140"/>
                <a:gd name="T5" fmla="*/ 7 h 180"/>
                <a:gd name="T6" fmla="*/ 52 w 140"/>
                <a:gd name="T7" fmla="*/ 15 h 180"/>
                <a:gd name="T8" fmla="*/ 44 w 140"/>
                <a:gd name="T9" fmla="*/ 18 h 180"/>
                <a:gd name="T10" fmla="*/ 33 w 140"/>
                <a:gd name="T11" fmla="*/ 19 h 180"/>
                <a:gd name="T12" fmla="*/ 23 w 140"/>
                <a:gd name="T13" fmla="*/ 22 h 180"/>
                <a:gd name="T14" fmla="*/ 15 w 140"/>
                <a:gd name="T15" fmla="*/ 26 h 180"/>
                <a:gd name="T16" fmla="*/ 11 w 140"/>
                <a:gd name="T17" fmla="*/ 30 h 180"/>
                <a:gd name="T18" fmla="*/ 11 w 140"/>
                <a:gd name="T19" fmla="*/ 30 h 180"/>
                <a:gd name="T20" fmla="*/ 16 w 140"/>
                <a:gd name="T21" fmla="*/ 27 h 180"/>
                <a:gd name="T22" fmla="*/ 23 w 140"/>
                <a:gd name="T23" fmla="*/ 26 h 180"/>
                <a:gd name="T24" fmla="*/ 32 w 140"/>
                <a:gd name="T25" fmla="*/ 24 h 180"/>
                <a:gd name="T26" fmla="*/ 41 w 140"/>
                <a:gd name="T27" fmla="*/ 24 h 180"/>
                <a:gd name="T28" fmla="*/ 41 w 140"/>
                <a:gd name="T29" fmla="*/ 30 h 180"/>
                <a:gd name="T30" fmla="*/ 36 w 140"/>
                <a:gd name="T31" fmla="*/ 44 h 180"/>
                <a:gd name="T32" fmla="*/ 30 w 140"/>
                <a:gd name="T33" fmla="*/ 49 h 180"/>
                <a:gd name="T34" fmla="*/ 22 w 140"/>
                <a:gd name="T35" fmla="*/ 50 h 180"/>
                <a:gd name="T36" fmla="*/ 13 w 140"/>
                <a:gd name="T37" fmla="*/ 54 h 180"/>
                <a:gd name="T38" fmla="*/ 5 w 140"/>
                <a:gd name="T39" fmla="*/ 56 h 180"/>
                <a:gd name="T40" fmla="*/ 1 w 140"/>
                <a:gd name="T41" fmla="*/ 57 h 180"/>
                <a:gd name="T42" fmla="*/ 1 w 140"/>
                <a:gd name="T43" fmla="*/ 57 h 180"/>
                <a:gd name="T44" fmla="*/ 6 w 140"/>
                <a:gd name="T45" fmla="*/ 57 h 180"/>
                <a:gd name="T46" fmla="*/ 12 w 140"/>
                <a:gd name="T47" fmla="*/ 57 h 180"/>
                <a:gd name="T48" fmla="*/ 19 w 140"/>
                <a:gd name="T49" fmla="*/ 56 h 180"/>
                <a:gd name="T50" fmla="*/ 28 w 140"/>
                <a:gd name="T51" fmla="*/ 55 h 180"/>
                <a:gd name="T52" fmla="*/ 25 w 140"/>
                <a:gd name="T53" fmla="*/ 60 h 180"/>
                <a:gd name="T54" fmla="*/ 17 w 140"/>
                <a:gd name="T55" fmla="*/ 78 h 180"/>
                <a:gd name="T56" fmla="*/ 18 w 140"/>
                <a:gd name="T57" fmla="*/ 92 h 180"/>
                <a:gd name="T58" fmla="*/ 23 w 140"/>
                <a:gd name="T59" fmla="*/ 81 h 180"/>
                <a:gd name="T60" fmla="*/ 28 w 140"/>
                <a:gd name="T61" fmla="*/ 71 h 180"/>
                <a:gd name="T62" fmla="*/ 33 w 140"/>
                <a:gd name="T63" fmla="*/ 60 h 180"/>
                <a:gd name="T64" fmla="*/ 39 w 140"/>
                <a:gd name="T65" fmla="*/ 65 h 180"/>
                <a:gd name="T66" fmla="*/ 46 w 140"/>
                <a:gd name="T67" fmla="*/ 81 h 180"/>
                <a:gd name="T68" fmla="*/ 52 w 140"/>
                <a:gd name="T69" fmla="*/ 90 h 180"/>
                <a:gd name="T70" fmla="*/ 52 w 140"/>
                <a:gd name="T71" fmla="*/ 87 h 180"/>
                <a:gd name="T72" fmla="*/ 47 w 140"/>
                <a:gd name="T73" fmla="*/ 76 h 180"/>
                <a:gd name="T74" fmla="*/ 41 w 140"/>
                <a:gd name="T75" fmla="*/ 58 h 180"/>
                <a:gd name="T76" fmla="*/ 44 w 140"/>
                <a:gd name="T77" fmla="*/ 44 h 180"/>
                <a:gd name="T78" fmla="*/ 52 w 140"/>
                <a:gd name="T79" fmla="*/ 30 h 180"/>
                <a:gd name="T80" fmla="*/ 59 w 140"/>
                <a:gd name="T81" fmla="*/ 31 h 180"/>
                <a:gd name="T82" fmla="*/ 69 w 140"/>
                <a:gd name="T83" fmla="*/ 47 h 180"/>
                <a:gd name="T84" fmla="*/ 71 w 140"/>
                <a:gd name="T85" fmla="*/ 63 h 180"/>
                <a:gd name="T86" fmla="*/ 73 w 140"/>
                <a:gd name="T87" fmla="*/ 59 h 180"/>
                <a:gd name="T88" fmla="*/ 71 w 140"/>
                <a:gd name="T89" fmla="*/ 44 h 180"/>
                <a:gd name="T90" fmla="*/ 65 w 140"/>
                <a:gd name="T91" fmla="*/ 26 h 180"/>
                <a:gd name="T92" fmla="*/ 65 w 140"/>
                <a:gd name="T93" fmla="*/ 16 h 180"/>
                <a:gd name="T94" fmla="*/ 71 w 140"/>
                <a:gd name="T95" fmla="*/ 4 h 180"/>
                <a:gd name="T96" fmla="*/ 73 w 140"/>
                <a:gd name="T97" fmla="*/ 0 h 1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0" name="Freeform 291"/>
            <p:cNvSpPr>
              <a:spLocks/>
            </p:cNvSpPr>
            <p:nvPr/>
          </p:nvSpPr>
          <p:spPr bwMode="auto">
            <a:xfrm>
              <a:off x="3531" y="2051"/>
              <a:ext cx="175" cy="135"/>
            </a:xfrm>
            <a:custGeom>
              <a:avLst/>
              <a:gdLst>
                <a:gd name="T0" fmla="*/ 62 w 199"/>
                <a:gd name="T1" fmla="*/ 5 h 154"/>
                <a:gd name="T2" fmla="*/ 72 w 199"/>
                <a:gd name="T3" fmla="*/ 4 h 154"/>
                <a:gd name="T4" fmla="*/ 82 w 199"/>
                <a:gd name="T5" fmla="*/ 11 h 154"/>
                <a:gd name="T6" fmla="*/ 84 w 199"/>
                <a:gd name="T7" fmla="*/ 16 h 154"/>
                <a:gd name="T8" fmla="*/ 82 w 199"/>
                <a:gd name="T9" fmla="*/ 25 h 154"/>
                <a:gd name="T10" fmla="*/ 67 w 199"/>
                <a:gd name="T11" fmla="*/ 28 h 154"/>
                <a:gd name="T12" fmla="*/ 61 w 199"/>
                <a:gd name="T13" fmla="*/ 33 h 154"/>
                <a:gd name="T14" fmla="*/ 61 w 199"/>
                <a:gd name="T15" fmla="*/ 35 h 154"/>
                <a:gd name="T16" fmla="*/ 62 w 199"/>
                <a:gd name="T17" fmla="*/ 35 h 154"/>
                <a:gd name="T18" fmla="*/ 73 w 199"/>
                <a:gd name="T19" fmla="*/ 32 h 154"/>
                <a:gd name="T20" fmla="*/ 78 w 199"/>
                <a:gd name="T21" fmla="*/ 35 h 154"/>
                <a:gd name="T22" fmla="*/ 81 w 199"/>
                <a:gd name="T23" fmla="*/ 40 h 154"/>
                <a:gd name="T24" fmla="*/ 81 w 199"/>
                <a:gd name="T25" fmla="*/ 44 h 154"/>
                <a:gd name="T26" fmla="*/ 77 w 199"/>
                <a:gd name="T27" fmla="*/ 50 h 154"/>
                <a:gd name="T28" fmla="*/ 81 w 199"/>
                <a:gd name="T29" fmla="*/ 53 h 154"/>
                <a:gd name="T30" fmla="*/ 86 w 199"/>
                <a:gd name="T31" fmla="*/ 51 h 154"/>
                <a:gd name="T32" fmla="*/ 93 w 199"/>
                <a:gd name="T33" fmla="*/ 51 h 154"/>
                <a:gd name="T34" fmla="*/ 101 w 199"/>
                <a:gd name="T35" fmla="*/ 55 h 154"/>
                <a:gd name="T36" fmla="*/ 104 w 199"/>
                <a:gd name="T37" fmla="*/ 71 h 154"/>
                <a:gd name="T38" fmla="*/ 97 w 199"/>
                <a:gd name="T39" fmla="*/ 78 h 154"/>
                <a:gd name="T40" fmla="*/ 87 w 199"/>
                <a:gd name="T41" fmla="*/ 79 h 154"/>
                <a:gd name="T42" fmla="*/ 81 w 199"/>
                <a:gd name="T43" fmla="*/ 78 h 154"/>
                <a:gd name="T44" fmla="*/ 76 w 199"/>
                <a:gd name="T45" fmla="*/ 66 h 154"/>
                <a:gd name="T46" fmla="*/ 68 w 199"/>
                <a:gd name="T47" fmla="*/ 55 h 154"/>
                <a:gd name="T48" fmla="*/ 59 w 199"/>
                <a:gd name="T49" fmla="*/ 48 h 154"/>
                <a:gd name="T50" fmla="*/ 59 w 199"/>
                <a:gd name="T51" fmla="*/ 51 h 154"/>
                <a:gd name="T52" fmla="*/ 59 w 199"/>
                <a:gd name="T53" fmla="*/ 67 h 154"/>
                <a:gd name="T54" fmla="*/ 52 w 199"/>
                <a:gd name="T55" fmla="*/ 74 h 154"/>
                <a:gd name="T56" fmla="*/ 40 w 199"/>
                <a:gd name="T57" fmla="*/ 75 h 154"/>
                <a:gd name="T58" fmla="*/ 30 w 199"/>
                <a:gd name="T59" fmla="*/ 68 h 154"/>
                <a:gd name="T60" fmla="*/ 27 w 199"/>
                <a:gd name="T61" fmla="*/ 59 h 154"/>
                <a:gd name="T62" fmla="*/ 30 w 199"/>
                <a:gd name="T63" fmla="*/ 50 h 154"/>
                <a:gd name="T64" fmla="*/ 30 w 199"/>
                <a:gd name="T65" fmla="*/ 46 h 154"/>
                <a:gd name="T66" fmla="*/ 23 w 199"/>
                <a:gd name="T67" fmla="*/ 38 h 154"/>
                <a:gd name="T68" fmla="*/ 16 w 199"/>
                <a:gd name="T69" fmla="*/ 46 h 154"/>
                <a:gd name="T70" fmla="*/ 4 w 199"/>
                <a:gd name="T71" fmla="*/ 40 h 154"/>
                <a:gd name="T72" fmla="*/ 1 w 199"/>
                <a:gd name="T73" fmla="*/ 31 h 154"/>
                <a:gd name="T74" fmla="*/ 6 w 199"/>
                <a:gd name="T75" fmla="*/ 22 h 154"/>
                <a:gd name="T76" fmla="*/ 10 w 199"/>
                <a:gd name="T77" fmla="*/ 19 h 154"/>
                <a:gd name="T78" fmla="*/ 16 w 199"/>
                <a:gd name="T79" fmla="*/ 18 h 154"/>
                <a:gd name="T80" fmla="*/ 18 w 199"/>
                <a:gd name="T81" fmla="*/ 14 h 154"/>
                <a:gd name="T82" fmla="*/ 26 w 199"/>
                <a:gd name="T83" fmla="*/ 2 h 154"/>
                <a:gd name="T84" fmla="*/ 36 w 199"/>
                <a:gd name="T85" fmla="*/ 1 h 154"/>
                <a:gd name="T86" fmla="*/ 47 w 199"/>
                <a:gd name="T87" fmla="*/ 9 h 154"/>
                <a:gd name="T88" fmla="*/ 46 w 199"/>
                <a:gd name="T89" fmla="*/ 19 h 154"/>
                <a:gd name="T90" fmla="*/ 53 w 199"/>
                <a:gd name="T91" fmla="*/ 28 h 154"/>
                <a:gd name="T92" fmla="*/ 52 w 199"/>
                <a:gd name="T93" fmla="*/ 32 h 154"/>
                <a:gd name="T94" fmla="*/ 56 w 199"/>
                <a:gd name="T95" fmla="*/ 28 h 154"/>
                <a:gd name="T96" fmla="*/ 57 w 199"/>
                <a:gd name="T97" fmla="*/ 20 h 154"/>
                <a:gd name="T98" fmla="*/ 57 w 199"/>
                <a:gd name="T99" fmla="*/ 9 h 1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1" name="Freeform 292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93 w 186"/>
                <a:gd name="T1" fmla="*/ 94 h 179"/>
                <a:gd name="T2" fmla="*/ 87 w 186"/>
                <a:gd name="T3" fmla="*/ 91 h 179"/>
                <a:gd name="T4" fmla="*/ 78 w 186"/>
                <a:gd name="T5" fmla="*/ 90 h 179"/>
                <a:gd name="T6" fmla="*/ 68 w 186"/>
                <a:gd name="T7" fmla="*/ 91 h 179"/>
                <a:gd name="T8" fmla="*/ 57 w 186"/>
                <a:gd name="T9" fmla="*/ 90 h 179"/>
                <a:gd name="T10" fmla="*/ 50 w 186"/>
                <a:gd name="T11" fmla="*/ 87 h 179"/>
                <a:gd name="T12" fmla="*/ 54 w 186"/>
                <a:gd name="T13" fmla="*/ 85 h 179"/>
                <a:gd name="T14" fmla="*/ 63 w 186"/>
                <a:gd name="T15" fmla="*/ 85 h 179"/>
                <a:gd name="T16" fmla="*/ 72 w 186"/>
                <a:gd name="T17" fmla="*/ 83 h 179"/>
                <a:gd name="T18" fmla="*/ 72 w 186"/>
                <a:gd name="T19" fmla="*/ 77 h 179"/>
                <a:gd name="T20" fmla="*/ 60 w 186"/>
                <a:gd name="T21" fmla="*/ 64 h 179"/>
                <a:gd name="T22" fmla="*/ 46 w 186"/>
                <a:gd name="T23" fmla="*/ 67 h 179"/>
                <a:gd name="T24" fmla="*/ 29 w 186"/>
                <a:gd name="T25" fmla="*/ 68 h 179"/>
                <a:gd name="T26" fmla="*/ 19 w 186"/>
                <a:gd name="T27" fmla="*/ 63 h 179"/>
                <a:gd name="T28" fmla="*/ 24 w 186"/>
                <a:gd name="T29" fmla="*/ 62 h 179"/>
                <a:gd name="T30" fmla="*/ 34 w 186"/>
                <a:gd name="T31" fmla="*/ 62 h 179"/>
                <a:gd name="T32" fmla="*/ 46 w 186"/>
                <a:gd name="T33" fmla="*/ 61 h 179"/>
                <a:gd name="T34" fmla="*/ 50 w 186"/>
                <a:gd name="T35" fmla="*/ 54 h 179"/>
                <a:gd name="T36" fmla="*/ 39 w 186"/>
                <a:gd name="T37" fmla="*/ 43 h 179"/>
                <a:gd name="T38" fmla="*/ 23 w 186"/>
                <a:gd name="T39" fmla="*/ 47 h 179"/>
                <a:gd name="T40" fmla="*/ 8 w 186"/>
                <a:gd name="T41" fmla="*/ 43 h 179"/>
                <a:gd name="T42" fmla="*/ 1 w 186"/>
                <a:gd name="T43" fmla="*/ 35 h 179"/>
                <a:gd name="T44" fmla="*/ 4 w 186"/>
                <a:gd name="T45" fmla="*/ 37 h 179"/>
                <a:gd name="T46" fmla="*/ 12 w 186"/>
                <a:gd name="T47" fmla="*/ 38 h 179"/>
                <a:gd name="T48" fmla="*/ 25 w 186"/>
                <a:gd name="T49" fmla="*/ 38 h 179"/>
                <a:gd name="T50" fmla="*/ 28 w 186"/>
                <a:gd name="T51" fmla="*/ 34 h 179"/>
                <a:gd name="T52" fmla="*/ 15 w 186"/>
                <a:gd name="T53" fmla="*/ 20 h 179"/>
                <a:gd name="T54" fmla="*/ 4 w 186"/>
                <a:gd name="T55" fmla="*/ 8 h 179"/>
                <a:gd name="T56" fmla="*/ 3 w 186"/>
                <a:gd name="T57" fmla="*/ 0 h 179"/>
                <a:gd name="T58" fmla="*/ 8 w 186"/>
                <a:gd name="T59" fmla="*/ 4 h 179"/>
                <a:gd name="T60" fmla="*/ 19 w 186"/>
                <a:gd name="T61" fmla="*/ 17 h 179"/>
                <a:gd name="T62" fmla="*/ 31 w 186"/>
                <a:gd name="T63" fmla="*/ 30 h 179"/>
                <a:gd name="T64" fmla="*/ 37 w 186"/>
                <a:gd name="T65" fmla="*/ 20 h 179"/>
                <a:gd name="T66" fmla="*/ 36 w 186"/>
                <a:gd name="T67" fmla="*/ 7 h 179"/>
                <a:gd name="T68" fmla="*/ 40 w 186"/>
                <a:gd name="T69" fmla="*/ 7 h 179"/>
                <a:gd name="T70" fmla="*/ 44 w 186"/>
                <a:gd name="T71" fmla="*/ 33 h 179"/>
                <a:gd name="T72" fmla="*/ 52 w 186"/>
                <a:gd name="T73" fmla="*/ 44 h 179"/>
                <a:gd name="T74" fmla="*/ 62 w 186"/>
                <a:gd name="T75" fmla="*/ 49 h 179"/>
                <a:gd name="T76" fmla="*/ 68 w 186"/>
                <a:gd name="T77" fmla="*/ 30 h 179"/>
                <a:gd name="T78" fmla="*/ 69 w 186"/>
                <a:gd name="T79" fmla="*/ 23 h 179"/>
                <a:gd name="T80" fmla="*/ 74 w 186"/>
                <a:gd name="T81" fmla="*/ 43 h 179"/>
                <a:gd name="T82" fmla="*/ 74 w 186"/>
                <a:gd name="T83" fmla="*/ 64 h 179"/>
                <a:gd name="T84" fmla="*/ 84 w 186"/>
                <a:gd name="T85" fmla="*/ 75 h 179"/>
                <a:gd name="T86" fmla="*/ 90 w 186"/>
                <a:gd name="T87" fmla="*/ 67 h 179"/>
                <a:gd name="T88" fmla="*/ 93 w 186"/>
                <a:gd name="T89" fmla="*/ 62 h 179"/>
                <a:gd name="T90" fmla="*/ 94 w 186"/>
                <a:gd name="T91" fmla="*/ 71 h 179"/>
                <a:gd name="T92" fmla="*/ 90 w 186"/>
                <a:gd name="T93" fmla="*/ 82 h 179"/>
                <a:gd name="T94" fmla="*/ 94 w 186"/>
                <a:gd name="T95" fmla="*/ 90 h 17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2" name="Freeform 293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14 w 150"/>
                <a:gd name="T1" fmla="*/ 104 h 200"/>
                <a:gd name="T2" fmla="*/ 8 w 150"/>
                <a:gd name="T3" fmla="*/ 96 h 200"/>
                <a:gd name="T4" fmla="*/ 4 w 150"/>
                <a:gd name="T5" fmla="*/ 86 h 200"/>
                <a:gd name="T6" fmla="*/ 0 w 150"/>
                <a:gd name="T7" fmla="*/ 73 h 200"/>
                <a:gd name="T8" fmla="*/ 3 w 150"/>
                <a:gd name="T9" fmla="*/ 63 h 200"/>
                <a:gd name="T10" fmla="*/ 4 w 150"/>
                <a:gd name="T11" fmla="*/ 64 h 200"/>
                <a:gd name="T12" fmla="*/ 5 w 150"/>
                <a:gd name="T13" fmla="*/ 77 h 200"/>
                <a:gd name="T14" fmla="*/ 12 w 150"/>
                <a:gd name="T15" fmla="*/ 93 h 200"/>
                <a:gd name="T16" fmla="*/ 20 w 150"/>
                <a:gd name="T17" fmla="*/ 97 h 200"/>
                <a:gd name="T18" fmla="*/ 23 w 150"/>
                <a:gd name="T19" fmla="*/ 90 h 200"/>
                <a:gd name="T20" fmla="*/ 20 w 150"/>
                <a:gd name="T21" fmla="*/ 80 h 200"/>
                <a:gd name="T22" fmla="*/ 18 w 150"/>
                <a:gd name="T23" fmla="*/ 57 h 200"/>
                <a:gd name="T24" fmla="*/ 19 w 150"/>
                <a:gd name="T25" fmla="*/ 47 h 200"/>
                <a:gd name="T26" fmla="*/ 21 w 150"/>
                <a:gd name="T27" fmla="*/ 46 h 200"/>
                <a:gd name="T28" fmla="*/ 21 w 150"/>
                <a:gd name="T29" fmla="*/ 57 h 200"/>
                <a:gd name="T30" fmla="*/ 24 w 150"/>
                <a:gd name="T31" fmla="*/ 75 h 200"/>
                <a:gd name="T32" fmla="*/ 32 w 150"/>
                <a:gd name="T33" fmla="*/ 75 h 200"/>
                <a:gd name="T34" fmla="*/ 37 w 150"/>
                <a:gd name="T35" fmla="*/ 62 h 200"/>
                <a:gd name="T36" fmla="*/ 33 w 150"/>
                <a:gd name="T37" fmla="*/ 47 h 200"/>
                <a:gd name="T38" fmla="*/ 35 w 150"/>
                <a:gd name="T39" fmla="*/ 23 h 200"/>
                <a:gd name="T40" fmla="*/ 42 w 150"/>
                <a:gd name="T41" fmla="*/ 12 h 200"/>
                <a:gd name="T42" fmla="*/ 42 w 150"/>
                <a:gd name="T43" fmla="*/ 13 h 200"/>
                <a:gd name="T44" fmla="*/ 40 w 150"/>
                <a:gd name="T45" fmla="*/ 25 h 200"/>
                <a:gd name="T46" fmla="*/ 40 w 150"/>
                <a:gd name="T47" fmla="*/ 42 h 200"/>
                <a:gd name="T48" fmla="*/ 48 w 150"/>
                <a:gd name="T49" fmla="*/ 42 h 200"/>
                <a:gd name="T50" fmla="*/ 53 w 150"/>
                <a:gd name="T51" fmla="*/ 29 h 200"/>
                <a:gd name="T52" fmla="*/ 55 w 150"/>
                <a:gd name="T53" fmla="*/ 18 h 200"/>
                <a:gd name="T54" fmla="*/ 62 w 150"/>
                <a:gd name="T55" fmla="*/ 7 h 200"/>
                <a:gd name="T56" fmla="*/ 68 w 150"/>
                <a:gd name="T57" fmla="*/ 1 h 200"/>
                <a:gd name="T58" fmla="*/ 72 w 150"/>
                <a:gd name="T59" fmla="*/ 2 h 200"/>
                <a:gd name="T60" fmla="*/ 65 w 150"/>
                <a:gd name="T61" fmla="*/ 10 h 200"/>
                <a:gd name="T62" fmla="*/ 57 w 150"/>
                <a:gd name="T63" fmla="*/ 23 h 200"/>
                <a:gd name="T64" fmla="*/ 55 w 150"/>
                <a:gd name="T65" fmla="*/ 33 h 200"/>
                <a:gd name="T66" fmla="*/ 52 w 150"/>
                <a:gd name="T67" fmla="*/ 47 h 200"/>
                <a:gd name="T68" fmla="*/ 54 w 150"/>
                <a:gd name="T69" fmla="*/ 48 h 200"/>
                <a:gd name="T70" fmla="*/ 62 w 150"/>
                <a:gd name="T71" fmla="*/ 47 h 200"/>
                <a:gd name="T72" fmla="*/ 68 w 150"/>
                <a:gd name="T73" fmla="*/ 42 h 200"/>
                <a:gd name="T74" fmla="*/ 74 w 150"/>
                <a:gd name="T75" fmla="*/ 37 h 200"/>
                <a:gd name="T76" fmla="*/ 77 w 150"/>
                <a:gd name="T77" fmla="*/ 34 h 200"/>
                <a:gd name="T78" fmla="*/ 79 w 150"/>
                <a:gd name="T79" fmla="*/ 35 h 200"/>
                <a:gd name="T80" fmla="*/ 76 w 150"/>
                <a:gd name="T81" fmla="*/ 42 h 200"/>
                <a:gd name="T82" fmla="*/ 68 w 150"/>
                <a:gd name="T83" fmla="*/ 48 h 200"/>
                <a:gd name="T84" fmla="*/ 60 w 150"/>
                <a:gd name="T85" fmla="*/ 55 h 200"/>
                <a:gd name="T86" fmla="*/ 51 w 150"/>
                <a:gd name="T87" fmla="*/ 56 h 200"/>
                <a:gd name="T88" fmla="*/ 45 w 150"/>
                <a:gd name="T89" fmla="*/ 62 h 200"/>
                <a:gd name="T90" fmla="*/ 37 w 150"/>
                <a:gd name="T91" fmla="*/ 80 h 200"/>
                <a:gd name="T92" fmla="*/ 39 w 150"/>
                <a:gd name="T93" fmla="*/ 86 h 200"/>
                <a:gd name="T94" fmla="*/ 48 w 150"/>
                <a:gd name="T95" fmla="*/ 86 h 200"/>
                <a:gd name="T96" fmla="*/ 55 w 150"/>
                <a:gd name="T97" fmla="*/ 84 h 200"/>
                <a:gd name="T98" fmla="*/ 62 w 150"/>
                <a:gd name="T99" fmla="*/ 81 h 200"/>
                <a:gd name="T100" fmla="*/ 68 w 150"/>
                <a:gd name="T101" fmla="*/ 74 h 200"/>
                <a:gd name="T102" fmla="*/ 69 w 150"/>
                <a:gd name="T103" fmla="*/ 74 h 200"/>
                <a:gd name="T104" fmla="*/ 65 w 150"/>
                <a:gd name="T105" fmla="*/ 82 h 200"/>
                <a:gd name="T106" fmla="*/ 57 w 150"/>
                <a:gd name="T107" fmla="*/ 88 h 200"/>
                <a:gd name="T108" fmla="*/ 48 w 150"/>
                <a:gd name="T109" fmla="*/ 93 h 200"/>
                <a:gd name="T110" fmla="*/ 39 w 150"/>
                <a:gd name="T111" fmla="*/ 93 h 200"/>
                <a:gd name="T112" fmla="*/ 33 w 150"/>
                <a:gd name="T113" fmla="*/ 94 h 200"/>
                <a:gd name="T114" fmla="*/ 29 w 150"/>
                <a:gd name="T115" fmla="*/ 99 h 200"/>
                <a:gd name="T116" fmla="*/ 25 w 150"/>
                <a:gd name="T117" fmla="*/ 102 h 200"/>
                <a:gd name="T118" fmla="*/ 18 w 150"/>
                <a:gd name="T119" fmla="*/ 104 h 20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3" name="Freeform 294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18 h 110"/>
                <a:gd name="T2" fmla="*/ 1 w 237"/>
                <a:gd name="T3" fmla="*/ 19 h 110"/>
                <a:gd name="T4" fmla="*/ 5 w 237"/>
                <a:gd name="T5" fmla="*/ 21 h 110"/>
                <a:gd name="T6" fmla="*/ 17 w 237"/>
                <a:gd name="T7" fmla="*/ 21 h 110"/>
                <a:gd name="T8" fmla="*/ 27 w 237"/>
                <a:gd name="T9" fmla="*/ 22 h 110"/>
                <a:gd name="T10" fmla="*/ 35 w 237"/>
                <a:gd name="T11" fmla="*/ 25 h 110"/>
                <a:gd name="T12" fmla="*/ 38 w 237"/>
                <a:gd name="T13" fmla="*/ 27 h 110"/>
                <a:gd name="T14" fmla="*/ 41 w 237"/>
                <a:gd name="T15" fmla="*/ 34 h 110"/>
                <a:gd name="T16" fmla="*/ 45 w 237"/>
                <a:gd name="T17" fmla="*/ 41 h 110"/>
                <a:gd name="T18" fmla="*/ 51 w 237"/>
                <a:gd name="T19" fmla="*/ 48 h 110"/>
                <a:gd name="T20" fmla="*/ 59 w 237"/>
                <a:gd name="T21" fmla="*/ 51 h 110"/>
                <a:gd name="T22" fmla="*/ 59 w 237"/>
                <a:gd name="T23" fmla="*/ 49 h 110"/>
                <a:gd name="T24" fmla="*/ 53 w 237"/>
                <a:gd name="T25" fmla="*/ 41 h 110"/>
                <a:gd name="T26" fmla="*/ 49 w 237"/>
                <a:gd name="T27" fmla="*/ 30 h 110"/>
                <a:gd name="T28" fmla="*/ 50 w 237"/>
                <a:gd name="T29" fmla="*/ 26 h 110"/>
                <a:gd name="T30" fmla="*/ 56 w 237"/>
                <a:gd name="T31" fmla="*/ 27 h 110"/>
                <a:gd name="T32" fmla="*/ 63 w 237"/>
                <a:gd name="T33" fmla="*/ 29 h 110"/>
                <a:gd name="T34" fmla="*/ 69 w 237"/>
                <a:gd name="T35" fmla="*/ 30 h 110"/>
                <a:gd name="T36" fmla="*/ 71 w 237"/>
                <a:gd name="T37" fmla="*/ 34 h 110"/>
                <a:gd name="T38" fmla="*/ 74 w 237"/>
                <a:gd name="T39" fmla="*/ 39 h 110"/>
                <a:gd name="T40" fmla="*/ 79 w 237"/>
                <a:gd name="T41" fmla="*/ 46 h 110"/>
                <a:gd name="T42" fmla="*/ 87 w 237"/>
                <a:gd name="T43" fmla="*/ 52 h 110"/>
                <a:gd name="T44" fmla="*/ 96 w 237"/>
                <a:gd name="T45" fmla="*/ 56 h 110"/>
                <a:gd name="T46" fmla="*/ 102 w 237"/>
                <a:gd name="T47" fmla="*/ 54 h 110"/>
                <a:gd name="T48" fmla="*/ 95 w 237"/>
                <a:gd name="T49" fmla="*/ 50 h 110"/>
                <a:gd name="T50" fmla="*/ 87 w 237"/>
                <a:gd name="T51" fmla="*/ 45 h 110"/>
                <a:gd name="T52" fmla="*/ 82 w 237"/>
                <a:gd name="T53" fmla="*/ 39 h 110"/>
                <a:gd name="T54" fmla="*/ 78 w 237"/>
                <a:gd name="T55" fmla="*/ 34 h 110"/>
                <a:gd name="T56" fmla="*/ 83 w 237"/>
                <a:gd name="T57" fmla="*/ 36 h 110"/>
                <a:gd name="T58" fmla="*/ 95 w 237"/>
                <a:gd name="T59" fmla="*/ 39 h 110"/>
                <a:gd name="T60" fmla="*/ 109 w 237"/>
                <a:gd name="T61" fmla="*/ 41 h 110"/>
                <a:gd name="T62" fmla="*/ 120 w 237"/>
                <a:gd name="T63" fmla="*/ 42 h 110"/>
                <a:gd name="T64" fmla="*/ 125 w 237"/>
                <a:gd name="T65" fmla="*/ 42 h 110"/>
                <a:gd name="T66" fmla="*/ 124 w 237"/>
                <a:gd name="T67" fmla="*/ 39 h 110"/>
                <a:gd name="T68" fmla="*/ 116 w 237"/>
                <a:gd name="T69" fmla="*/ 38 h 110"/>
                <a:gd name="T70" fmla="*/ 105 w 237"/>
                <a:gd name="T71" fmla="*/ 34 h 110"/>
                <a:gd name="T72" fmla="*/ 93 w 237"/>
                <a:gd name="T73" fmla="*/ 31 h 110"/>
                <a:gd name="T74" fmla="*/ 84 w 237"/>
                <a:gd name="T75" fmla="*/ 29 h 110"/>
                <a:gd name="T76" fmla="*/ 86 w 237"/>
                <a:gd name="T77" fmla="*/ 24 h 110"/>
                <a:gd name="T78" fmla="*/ 95 w 237"/>
                <a:gd name="T79" fmla="*/ 20 h 110"/>
                <a:gd name="T80" fmla="*/ 102 w 237"/>
                <a:gd name="T81" fmla="*/ 18 h 110"/>
                <a:gd name="T82" fmla="*/ 101 w 237"/>
                <a:gd name="T83" fmla="*/ 16 h 110"/>
                <a:gd name="T84" fmla="*/ 95 w 237"/>
                <a:gd name="T85" fmla="*/ 14 h 110"/>
                <a:gd name="T86" fmla="*/ 89 w 237"/>
                <a:gd name="T87" fmla="*/ 15 h 110"/>
                <a:gd name="T88" fmla="*/ 82 w 237"/>
                <a:gd name="T89" fmla="*/ 18 h 110"/>
                <a:gd name="T90" fmla="*/ 78 w 237"/>
                <a:gd name="T91" fmla="*/ 22 h 110"/>
                <a:gd name="T92" fmla="*/ 73 w 237"/>
                <a:gd name="T93" fmla="*/ 24 h 110"/>
                <a:gd name="T94" fmla="*/ 65 w 237"/>
                <a:gd name="T95" fmla="*/ 23 h 110"/>
                <a:gd name="T96" fmla="*/ 58 w 237"/>
                <a:gd name="T97" fmla="*/ 22 h 110"/>
                <a:gd name="T98" fmla="*/ 52 w 237"/>
                <a:gd name="T99" fmla="*/ 22 h 110"/>
                <a:gd name="T100" fmla="*/ 49 w 237"/>
                <a:gd name="T101" fmla="*/ 17 h 110"/>
                <a:gd name="T102" fmla="*/ 56 w 237"/>
                <a:gd name="T103" fmla="*/ 7 h 110"/>
                <a:gd name="T104" fmla="*/ 65 w 237"/>
                <a:gd name="T105" fmla="*/ 3 h 110"/>
                <a:gd name="T106" fmla="*/ 64 w 237"/>
                <a:gd name="T107" fmla="*/ 0 h 110"/>
                <a:gd name="T108" fmla="*/ 59 w 237"/>
                <a:gd name="T109" fmla="*/ 1 h 110"/>
                <a:gd name="T110" fmla="*/ 52 w 237"/>
                <a:gd name="T111" fmla="*/ 3 h 110"/>
                <a:gd name="T112" fmla="*/ 43 w 237"/>
                <a:gd name="T113" fmla="*/ 10 h 110"/>
                <a:gd name="T114" fmla="*/ 38 w 237"/>
                <a:gd name="T115" fmla="*/ 14 h 110"/>
                <a:gd name="T116" fmla="*/ 34 w 237"/>
                <a:gd name="T117" fmla="*/ 16 h 110"/>
                <a:gd name="T118" fmla="*/ 24 w 237"/>
                <a:gd name="T119" fmla="*/ 16 h 110"/>
                <a:gd name="T120" fmla="*/ 13 w 237"/>
                <a:gd name="T121" fmla="*/ 16 h 110"/>
                <a:gd name="T122" fmla="*/ 4 w 237"/>
                <a:gd name="T123" fmla="*/ 17 h 11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4" name="Freeform 295"/>
            <p:cNvSpPr>
              <a:spLocks/>
            </p:cNvSpPr>
            <p:nvPr/>
          </p:nvSpPr>
          <p:spPr bwMode="auto">
            <a:xfrm>
              <a:off x="3643" y="2170"/>
              <a:ext cx="170" cy="195"/>
            </a:xfrm>
            <a:custGeom>
              <a:avLst/>
              <a:gdLst>
                <a:gd name="T0" fmla="*/ 4 w 194"/>
                <a:gd name="T1" fmla="*/ 4 h 222"/>
                <a:gd name="T2" fmla="*/ 14 w 194"/>
                <a:gd name="T3" fmla="*/ 15 h 222"/>
                <a:gd name="T4" fmla="*/ 15 w 194"/>
                <a:gd name="T5" fmla="*/ 28 h 222"/>
                <a:gd name="T6" fmla="*/ 15 w 194"/>
                <a:gd name="T7" fmla="*/ 54 h 222"/>
                <a:gd name="T8" fmla="*/ 18 w 194"/>
                <a:gd name="T9" fmla="*/ 52 h 222"/>
                <a:gd name="T10" fmla="*/ 19 w 194"/>
                <a:gd name="T11" fmla="*/ 32 h 222"/>
                <a:gd name="T12" fmla="*/ 25 w 194"/>
                <a:gd name="T13" fmla="*/ 25 h 222"/>
                <a:gd name="T14" fmla="*/ 27 w 194"/>
                <a:gd name="T15" fmla="*/ 27 h 222"/>
                <a:gd name="T16" fmla="*/ 33 w 194"/>
                <a:gd name="T17" fmla="*/ 33 h 222"/>
                <a:gd name="T18" fmla="*/ 43 w 194"/>
                <a:gd name="T19" fmla="*/ 45 h 222"/>
                <a:gd name="T20" fmla="*/ 45 w 194"/>
                <a:gd name="T21" fmla="*/ 59 h 222"/>
                <a:gd name="T22" fmla="*/ 45 w 194"/>
                <a:gd name="T23" fmla="*/ 79 h 222"/>
                <a:gd name="T24" fmla="*/ 49 w 194"/>
                <a:gd name="T25" fmla="*/ 78 h 222"/>
                <a:gd name="T26" fmla="*/ 50 w 194"/>
                <a:gd name="T27" fmla="*/ 59 h 222"/>
                <a:gd name="T28" fmla="*/ 58 w 194"/>
                <a:gd name="T29" fmla="*/ 56 h 222"/>
                <a:gd name="T30" fmla="*/ 69 w 194"/>
                <a:gd name="T31" fmla="*/ 71 h 222"/>
                <a:gd name="T32" fmla="*/ 82 w 194"/>
                <a:gd name="T33" fmla="*/ 90 h 222"/>
                <a:gd name="T34" fmla="*/ 93 w 194"/>
                <a:gd name="T35" fmla="*/ 105 h 222"/>
                <a:gd name="T36" fmla="*/ 97 w 194"/>
                <a:gd name="T37" fmla="*/ 115 h 222"/>
                <a:gd name="T38" fmla="*/ 101 w 194"/>
                <a:gd name="T39" fmla="*/ 114 h 222"/>
                <a:gd name="T40" fmla="*/ 97 w 194"/>
                <a:gd name="T41" fmla="*/ 105 h 222"/>
                <a:gd name="T42" fmla="*/ 89 w 194"/>
                <a:gd name="T43" fmla="*/ 89 h 222"/>
                <a:gd name="T44" fmla="*/ 76 w 194"/>
                <a:gd name="T45" fmla="*/ 70 h 222"/>
                <a:gd name="T46" fmla="*/ 65 w 194"/>
                <a:gd name="T47" fmla="*/ 54 h 222"/>
                <a:gd name="T48" fmla="*/ 63 w 194"/>
                <a:gd name="T49" fmla="*/ 48 h 222"/>
                <a:gd name="T50" fmla="*/ 69 w 194"/>
                <a:gd name="T51" fmla="*/ 46 h 222"/>
                <a:gd name="T52" fmla="*/ 75 w 194"/>
                <a:gd name="T53" fmla="*/ 44 h 222"/>
                <a:gd name="T54" fmla="*/ 81 w 194"/>
                <a:gd name="T55" fmla="*/ 46 h 222"/>
                <a:gd name="T56" fmla="*/ 89 w 194"/>
                <a:gd name="T57" fmla="*/ 48 h 222"/>
                <a:gd name="T58" fmla="*/ 91 w 194"/>
                <a:gd name="T59" fmla="*/ 48 h 222"/>
                <a:gd name="T60" fmla="*/ 86 w 194"/>
                <a:gd name="T61" fmla="*/ 43 h 222"/>
                <a:gd name="T62" fmla="*/ 78 w 194"/>
                <a:gd name="T63" fmla="*/ 41 h 222"/>
                <a:gd name="T64" fmla="*/ 68 w 194"/>
                <a:gd name="T65" fmla="*/ 40 h 222"/>
                <a:gd name="T66" fmla="*/ 59 w 194"/>
                <a:gd name="T67" fmla="*/ 41 h 222"/>
                <a:gd name="T68" fmla="*/ 53 w 194"/>
                <a:gd name="T69" fmla="*/ 41 h 222"/>
                <a:gd name="T70" fmla="*/ 46 w 194"/>
                <a:gd name="T71" fmla="*/ 36 h 222"/>
                <a:gd name="T72" fmla="*/ 40 w 194"/>
                <a:gd name="T73" fmla="*/ 31 h 222"/>
                <a:gd name="T74" fmla="*/ 36 w 194"/>
                <a:gd name="T75" fmla="*/ 25 h 222"/>
                <a:gd name="T76" fmla="*/ 37 w 194"/>
                <a:gd name="T77" fmla="*/ 24 h 222"/>
                <a:gd name="T78" fmla="*/ 41 w 194"/>
                <a:gd name="T79" fmla="*/ 22 h 222"/>
                <a:gd name="T80" fmla="*/ 46 w 194"/>
                <a:gd name="T81" fmla="*/ 21 h 222"/>
                <a:gd name="T82" fmla="*/ 53 w 194"/>
                <a:gd name="T83" fmla="*/ 22 h 222"/>
                <a:gd name="T84" fmla="*/ 59 w 194"/>
                <a:gd name="T85" fmla="*/ 22 h 222"/>
                <a:gd name="T86" fmla="*/ 58 w 194"/>
                <a:gd name="T87" fmla="*/ 20 h 222"/>
                <a:gd name="T88" fmla="*/ 53 w 194"/>
                <a:gd name="T89" fmla="*/ 19 h 222"/>
                <a:gd name="T90" fmla="*/ 46 w 194"/>
                <a:gd name="T91" fmla="*/ 18 h 222"/>
                <a:gd name="T92" fmla="*/ 38 w 194"/>
                <a:gd name="T93" fmla="*/ 17 h 222"/>
                <a:gd name="T94" fmla="*/ 31 w 194"/>
                <a:gd name="T95" fmla="*/ 17 h 222"/>
                <a:gd name="T96" fmla="*/ 25 w 194"/>
                <a:gd name="T97" fmla="*/ 17 h 222"/>
                <a:gd name="T98" fmla="*/ 18 w 194"/>
                <a:gd name="T99" fmla="*/ 11 h 222"/>
                <a:gd name="T100" fmla="*/ 10 w 194"/>
                <a:gd name="T101" fmla="*/ 4 h 222"/>
                <a:gd name="T102" fmla="*/ 4 w 194"/>
                <a:gd name="T103" fmla="*/ 0 h 2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5" name="Freeform 296"/>
            <p:cNvSpPr>
              <a:spLocks/>
            </p:cNvSpPr>
            <p:nvPr/>
          </p:nvSpPr>
          <p:spPr bwMode="auto">
            <a:xfrm>
              <a:off x="3498" y="2188"/>
              <a:ext cx="128" cy="224"/>
            </a:xfrm>
            <a:custGeom>
              <a:avLst/>
              <a:gdLst>
                <a:gd name="T0" fmla="*/ 48 w 147"/>
                <a:gd name="T1" fmla="*/ 16 h 255"/>
                <a:gd name="T2" fmla="*/ 41 w 147"/>
                <a:gd name="T3" fmla="*/ 25 h 255"/>
                <a:gd name="T4" fmla="*/ 24 w 147"/>
                <a:gd name="T5" fmla="*/ 33 h 255"/>
                <a:gd name="T6" fmla="*/ 10 w 147"/>
                <a:gd name="T7" fmla="*/ 43 h 255"/>
                <a:gd name="T8" fmla="*/ 9 w 147"/>
                <a:gd name="T9" fmla="*/ 49 h 255"/>
                <a:gd name="T10" fmla="*/ 14 w 147"/>
                <a:gd name="T11" fmla="*/ 46 h 255"/>
                <a:gd name="T12" fmla="*/ 24 w 147"/>
                <a:gd name="T13" fmla="*/ 37 h 255"/>
                <a:gd name="T14" fmla="*/ 37 w 147"/>
                <a:gd name="T15" fmla="*/ 33 h 255"/>
                <a:gd name="T16" fmla="*/ 38 w 147"/>
                <a:gd name="T17" fmla="*/ 47 h 255"/>
                <a:gd name="T18" fmla="*/ 29 w 147"/>
                <a:gd name="T19" fmla="*/ 56 h 255"/>
                <a:gd name="T20" fmla="*/ 14 w 147"/>
                <a:gd name="T21" fmla="*/ 64 h 255"/>
                <a:gd name="T22" fmla="*/ 5 w 147"/>
                <a:gd name="T23" fmla="*/ 74 h 255"/>
                <a:gd name="T24" fmla="*/ 6 w 147"/>
                <a:gd name="T25" fmla="*/ 81 h 255"/>
                <a:gd name="T26" fmla="*/ 9 w 147"/>
                <a:gd name="T27" fmla="*/ 76 h 255"/>
                <a:gd name="T28" fmla="*/ 19 w 147"/>
                <a:gd name="T29" fmla="*/ 68 h 255"/>
                <a:gd name="T30" fmla="*/ 33 w 147"/>
                <a:gd name="T31" fmla="*/ 62 h 255"/>
                <a:gd name="T32" fmla="*/ 33 w 147"/>
                <a:gd name="T33" fmla="*/ 76 h 255"/>
                <a:gd name="T34" fmla="*/ 26 w 147"/>
                <a:gd name="T35" fmla="*/ 87 h 255"/>
                <a:gd name="T36" fmla="*/ 14 w 147"/>
                <a:gd name="T37" fmla="*/ 93 h 255"/>
                <a:gd name="T38" fmla="*/ 7 w 147"/>
                <a:gd name="T39" fmla="*/ 104 h 255"/>
                <a:gd name="T40" fmla="*/ 11 w 147"/>
                <a:gd name="T41" fmla="*/ 103 h 255"/>
                <a:gd name="T42" fmla="*/ 21 w 147"/>
                <a:gd name="T43" fmla="*/ 96 h 255"/>
                <a:gd name="T44" fmla="*/ 29 w 147"/>
                <a:gd name="T45" fmla="*/ 92 h 255"/>
                <a:gd name="T46" fmla="*/ 24 w 147"/>
                <a:gd name="T47" fmla="*/ 105 h 255"/>
                <a:gd name="T48" fmla="*/ 13 w 147"/>
                <a:gd name="T49" fmla="*/ 124 h 255"/>
                <a:gd name="T50" fmla="*/ 2 w 147"/>
                <a:gd name="T51" fmla="*/ 131 h 255"/>
                <a:gd name="T52" fmla="*/ 4 w 147"/>
                <a:gd name="T53" fmla="*/ 133 h 255"/>
                <a:gd name="T54" fmla="*/ 15 w 147"/>
                <a:gd name="T55" fmla="*/ 125 h 255"/>
                <a:gd name="T56" fmla="*/ 29 w 147"/>
                <a:gd name="T57" fmla="*/ 106 h 255"/>
                <a:gd name="T58" fmla="*/ 39 w 147"/>
                <a:gd name="T59" fmla="*/ 92 h 255"/>
                <a:gd name="T60" fmla="*/ 47 w 147"/>
                <a:gd name="T61" fmla="*/ 107 h 255"/>
                <a:gd name="T62" fmla="*/ 47 w 147"/>
                <a:gd name="T63" fmla="*/ 115 h 255"/>
                <a:gd name="T64" fmla="*/ 51 w 147"/>
                <a:gd name="T65" fmla="*/ 109 h 255"/>
                <a:gd name="T66" fmla="*/ 49 w 147"/>
                <a:gd name="T67" fmla="*/ 98 h 255"/>
                <a:gd name="T68" fmla="*/ 41 w 147"/>
                <a:gd name="T69" fmla="*/ 86 h 255"/>
                <a:gd name="T70" fmla="*/ 44 w 147"/>
                <a:gd name="T71" fmla="*/ 66 h 255"/>
                <a:gd name="T72" fmla="*/ 47 w 147"/>
                <a:gd name="T73" fmla="*/ 58 h 255"/>
                <a:gd name="T74" fmla="*/ 56 w 147"/>
                <a:gd name="T75" fmla="*/ 63 h 255"/>
                <a:gd name="T76" fmla="*/ 66 w 147"/>
                <a:gd name="T77" fmla="*/ 83 h 255"/>
                <a:gd name="T78" fmla="*/ 68 w 147"/>
                <a:gd name="T79" fmla="*/ 86 h 255"/>
                <a:gd name="T80" fmla="*/ 67 w 147"/>
                <a:gd name="T81" fmla="*/ 76 h 255"/>
                <a:gd name="T82" fmla="*/ 60 w 147"/>
                <a:gd name="T83" fmla="*/ 60 h 255"/>
                <a:gd name="T84" fmla="*/ 45 w 147"/>
                <a:gd name="T85" fmla="*/ 50 h 255"/>
                <a:gd name="T86" fmla="*/ 51 w 147"/>
                <a:gd name="T87" fmla="*/ 36 h 255"/>
                <a:gd name="T88" fmla="*/ 56 w 147"/>
                <a:gd name="T89" fmla="*/ 34 h 255"/>
                <a:gd name="T90" fmla="*/ 65 w 147"/>
                <a:gd name="T91" fmla="*/ 40 h 255"/>
                <a:gd name="T92" fmla="*/ 71 w 147"/>
                <a:gd name="T93" fmla="*/ 47 h 255"/>
                <a:gd name="T94" fmla="*/ 73 w 147"/>
                <a:gd name="T95" fmla="*/ 50 h 255"/>
                <a:gd name="T96" fmla="*/ 71 w 147"/>
                <a:gd name="T97" fmla="*/ 41 h 255"/>
                <a:gd name="T98" fmla="*/ 64 w 147"/>
                <a:gd name="T99" fmla="*/ 30 h 255"/>
                <a:gd name="T100" fmla="*/ 55 w 147"/>
                <a:gd name="T101" fmla="*/ 24 h 255"/>
                <a:gd name="T102" fmla="*/ 55 w 147"/>
                <a:gd name="T103" fmla="*/ 8 h 255"/>
                <a:gd name="T104" fmla="*/ 51 w 147"/>
                <a:gd name="T105" fmla="*/ 1 h 2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6" name="Freeform 297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104 w 234"/>
                <a:gd name="T1" fmla="*/ 4 h 131"/>
                <a:gd name="T2" fmla="*/ 94 w 234"/>
                <a:gd name="T3" fmla="*/ 8 h 131"/>
                <a:gd name="T4" fmla="*/ 82 w 234"/>
                <a:gd name="T5" fmla="*/ 12 h 131"/>
                <a:gd name="T6" fmla="*/ 73 w 234"/>
                <a:gd name="T7" fmla="*/ 17 h 131"/>
                <a:gd name="T8" fmla="*/ 69 w 234"/>
                <a:gd name="T9" fmla="*/ 17 h 131"/>
                <a:gd name="T10" fmla="*/ 62 w 234"/>
                <a:gd name="T11" fmla="*/ 13 h 131"/>
                <a:gd name="T12" fmla="*/ 53 w 234"/>
                <a:gd name="T13" fmla="*/ 12 h 131"/>
                <a:gd name="T14" fmla="*/ 46 w 234"/>
                <a:gd name="T15" fmla="*/ 12 h 131"/>
                <a:gd name="T16" fmla="*/ 40 w 234"/>
                <a:gd name="T17" fmla="*/ 14 h 131"/>
                <a:gd name="T18" fmla="*/ 41 w 234"/>
                <a:gd name="T19" fmla="*/ 16 h 131"/>
                <a:gd name="T20" fmla="*/ 46 w 234"/>
                <a:gd name="T21" fmla="*/ 16 h 131"/>
                <a:gd name="T22" fmla="*/ 53 w 234"/>
                <a:gd name="T23" fmla="*/ 17 h 131"/>
                <a:gd name="T24" fmla="*/ 59 w 234"/>
                <a:gd name="T25" fmla="*/ 21 h 131"/>
                <a:gd name="T26" fmla="*/ 65 w 234"/>
                <a:gd name="T27" fmla="*/ 24 h 131"/>
                <a:gd name="T28" fmla="*/ 63 w 234"/>
                <a:gd name="T29" fmla="*/ 27 h 131"/>
                <a:gd name="T30" fmla="*/ 57 w 234"/>
                <a:gd name="T31" fmla="*/ 35 h 131"/>
                <a:gd name="T32" fmla="*/ 50 w 234"/>
                <a:gd name="T33" fmla="*/ 35 h 131"/>
                <a:gd name="T34" fmla="*/ 40 w 234"/>
                <a:gd name="T35" fmla="*/ 34 h 131"/>
                <a:gd name="T36" fmla="*/ 28 w 234"/>
                <a:gd name="T37" fmla="*/ 33 h 131"/>
                <a:gd name="T38" fmla="*/ 19 w 234"/>
                <a:gd name="T39" fmla="*/ 33 h 131"/>
                <a:gd name="T40" fmla="*/ 19 w 234"/>
                <a:gd name="T41" fmla="*/ 34 h 131"/>
                <a:gd name="T42" fmla="*/ 26 w 234"/>
                <a:gd name="T43" fmla="*/ 35 h 131"/>
                <a:gd name="T44" fmla="*/ 35 w 234"/>
                <a:gd name="T45" fmla="*/ 37 h 131"/>
                <a:gd name="T46" fmla="*/ 42 w 234"/>
                <a:gd name="T47" fmla="*/ 39 h 131"/>
                <a:gd name="T48" fmla="*/ 40 w 234"/>
                <a:gd name="T49" fmla="*/ 45 h 131"/>
                <a:gd name="T50" fmla="*/ 31 w 234"/>
                <a:gd name="T51" fmla="*/ 51 h 131"/>
                <a:gd name="T52" fmla="*/ 19 w 234"/>
                <a:gd name="T53" fmla="*/ 55 h 131"/>
                <a:gd name="T54" fmla="*/ 10 w 234"/>
                <a:gd name="T55" fmla="*/ 58 h 131"/>
                <a:gd name="T56" fmla="*/ 3 w 234"/>
                <a:gd name="T57" fmla="*/ 58 h 131"/>
                <a:gd name="T58" fmla="*/ 1 w 234"/>
                <a:gd name="T59" fmla="*/ 58 h 131"/>
                <a:gd name="T60" fmla="*/ 8 w 234"/>
                <a:gd name="T61" fmla="*/ 60 h 131"/>
                <a:gd name="T62" fmla="*/ 19 w 234"/>
                <a:gd name="T63" fmla="*/ 59 h 131"/>
                <a:gd name="T64" fmla="*/ 32 w 234"/>
                <a:gd name="T65" fmla="*/ 58 h 131"/>
                <a:gd name="T66" fmla="*/ 46 w 234"/>
                <a:gd name="T67" fmla="*/ 51 h 131"/>
                <a:gd name="T68" fmla="*/ 53 w 234"/>
                <a:gd name="T69" fmla="*/ 51 h 131"/>
                <a:gd name="T70" fmla="*/ 53 w 234"/>
                <a:gd name="T71" fmla="*/ 64 h 131"/>
                <a:gd name="T72" fmla="*/ 47 w 234"/>
                <a:gd name="T73" fmla="*/ 71 h 131"/>
                <a:gd name="T74" fmla="*/ 50 w 234"/>
                <a:gd name="T75" fmla="*/ 72 h 131"/>
                <a:gd name="T76" fmla="*/ 56 w 234"/>
                <a:gd name="T77" fmla="*/ 66 h 131"/>
                <a:gd name="T78" fmla="*/ 59 w 234"/>
                <a:gd name="T79" fmla="*/ 52 h 131"/>
                <a:gd name="T80" fmla="*/ 60 w 234"/>
                <a:gd name="T81" fmla="*/ 43 h 131"/>
                <a:gd name="T82" fmla="*/ 66 w 234"/>
                <a:gd name="T83" fmla="*/ 36 h 131"/>
                <a:gd name="T84" fmla="*/ 73 w 234"/>
                <a:gd name="T85" fmla="*/ 31 h 131"/>
                <a:gd name="T86" fmla="*/ 78 w 234"/>
                <a:gd name="T87" fmla="*/ 27 h 131"/>
                <a:gd name="T88" fmla="*/ 84 w 234"/>
                <a:gd name="T89" fmla="*/ 30 h 131"/>
                <a:gd name="T90" fmla="*/ 85 w 234"/>
                <a:gd name="T91" fmla="*/ 45 h 131"/>
                <a:gd name="T92" fmla="*/ 83 w 234"/>
                <a:gd name="T93" fmla="*/ 54 h 131"/>
                <a:gd name="T94" fmla="*/ 85 w 234"/>
                <a:gd name="T95" fmla="*/ 55 h 131"/>
                <a:gd name="T96" fmla="*/ 90 w 234"/>
                <a:gd name="T97" fmla="*/ 46 h 131"/>
                <a:gd name="T98" fmla="*/ 90 w 234"/>
                <a:gd name="T99" fmla="*/ 30 h 131"/>
                <a:gd name="T100" fmla="*/ 90 w 234"/>
                <a:gd name="T101" fmla="*/ 19 h 131"/>
                <a:gd name="T102" fmla="*/ 97 w 234"/>
                <a:gd name="T103" fmla="*/ 12 h 131"/>
                <a:gd name="T104" fmla="*/ 109 w 234"/>
                <a:gd name="T105" fmla="*/ 6 h 131"/>
                <a:gd name="T106" fmla="*/ 117 w 234"/>
                <a:gd name="T107" fmla="*/ 2 h 131"/>
                <a:gd name="T108" fmla="*/ 118 w 234"/>
                <a:gd name="T109" fmla="*/ 0 h 131"/>
                <a:gd name="T110" fmla="*/ 110 w 234"/>
                <a:gd name="T111" fmla="*/ 2 h 13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7" name="Freeform 298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4 w 22"/>
                <a:gd name="T3" fmla="*/ 0 h 23"/>
                <a:gd name="T4" fmla="*/ 7 w 22"/>
                <a:gd name="T5" fmla="*/ 0 h 23"/>
                <a:gd name="T6" fmla="*/ 9 w 22"/>
                <a:gd name="T7" fmla="*/ 2 h 23"/>
                <a:gd name="T8" fmla="*/ 10 w 22"/>
                <a:gd name="T9" fmla="*/ 5 h 23"/>
                <a:gd name="T10" fmla="*/ 10 w 22"/>
                <a:gd name="T11" fmla="*/ 6 h 23"/>
                <a:gd name="T12" fmla="*/ 10 w 22"/>
                <a:gd name="T13" fmla="*/ 10 h 23"/>
                <a:gd name="T14" fmla="*/ 10 w 22"/>
                <a:gd name="T15" fmla="*/ 13 h 23"/>
                <a:gd name="T16" fmla="*/ 9 w 22"/>
                <a:gd name="T17" fmla="*/ 14 h 23"/>
                <a:gd name="T18" fmla="*/ 8 w 22"/>
                <a:gd name="T19" fmla="*/ 14 h 23"/>
                <a:gd name="T20" fmla="*/ 6 w 22"/>
                <a:gd name="T21" fmla="*/ 15 h 23"/>
                <a:gd name="T22" fmla="*/ 3 w 22"/>
                <a:gd name="T23" fmla="*/ 14 h 23"/>
                <a:gd name="T24" fmla="*/ 3 w 22"/>
                <a:gd name="T25" fmla="*/ 13 h 23"/>
                <a:gd name="T26" fmla="*/ 1 w 22"/>
                <a:gd name="T27" fmla="*/ 10 h 23"/>
                <a:gd name="T28" fmla="*/ 0 w 22"/>
                <a:gd name="T29" fmla="*/ 5 h 23"/>
                <a:gd name="T30" fmla="*/ 1 w 22"/>
                <a:gd name="T31" fmla="*/ 4 h 23"/>
                <a:gd name="T32" fmla="*/ 3 w 22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8" name="Freeform 299"/>
            <p:cNvSpPr>
              <a:spLocks/>
            </p:cNvSpPr>
            <p:nvPr/>
          </p:nvSpPr>
          <p:spPr bwMode="auto">
            <a:xfrm>
              <a:off x="3636" y="2119"/>
              <a:ext cx="16" cy="14"/>
            </a:xfrm>
            <a:custGeom>
              <a:avLst/>
              <a:gdLst>
                <a:gd name="T0" fmla="*/ 3 w 19"/>
                <a:gd name="T1" fmla="*/ 1 h 15"/>
                <a:gd name="T2" fmla="*/ 3 w 19"/>
                <a:gd name="T3" fmla="*/ 0 h 15"/>
                <a:gd name="T4" fmla="*/ 5 w 19"/>
                <a:gd name="T5" fmla="*/ 0 h 15"/>
                <a:gd name="T6" fmla="*/ 6 w 19"/>
                <a:gd name="T7" fmla="*/ 0 h 15"/>
                <a:gd name="T8" fmla="*/ 7 w 19"/>
                <a:gd name="T9" fmla="*/ 3 h 15"/>
                <a:gd name="T10" fmla="*/ 8 w 19"/>
                <a:gd name="T11" fmla="*/ 5 h 15"/>
                <a:gd name="T12" fmla="*/ 8 w 19"/>
                <a:gd name="T13" fmla="*/ 7 h 15"/>
                <a:gd name="T14" fmla="*/ 8 w 19"/>
                <a:gd name="T15" fmla="*/ 7 h 15"/>
                <a:gd name="T16" fmla="*/ 7 w 19"/>
                <a:gd name="T17" fmla="*/ 8 h 15"/>
                <a:gd name="T18" fmla="*/ 6 w 19"/>
                <a:gd name="T19" fmla="*/ 10 h 15"/>
                <a:gd name="T20" fmla="*/ 3 w 19"/>
                <a:gd name="T21" fmla="*/ 9 h 15"/>
                <a:gd name="T22" fmla="*/ 3 w 19"/>
                <a:gd name="T23" fmla="*/ 8 h 15"/>
                <a:gd name="T24" fmla="*/ 3 w 19"/>
                <a:gd name="T25" fmla="*/ 7 h 15"/>
                <a:gd name="T26" fmla="*/ 2 w 19"/>
                <a:gd name="T27" fmla="*/ 7 h 15"/>
                <a:gd name="T28" fmla="*/ 0 w 19"/>
                <a:gd name="T29" fmla="*/ 7 h 15"/>
                <a:gd name="T30" fmla="*/ 0 w 19"/>
                <a:gd name="T31" fmla="*/ 5 h 15"/>
                <a:gd name="T32" fmla="*/ 3 w 19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9" name="Freeform 300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5 h 23"/>
                <a:gd name="T2" fmla="*/ 4 w 24"/>
                <a:gd name="T3" fmla="*/ 2 h 23"/>
                <a:gd name="T4" fmla="*/ 6 w 24"/>
                <a:gd name="T5" fmla="*/ 0 h 23"/>
                <a:gd name="T6" fmla="*/ 8 w 24"/>
                <a:gd name="T7" fmla="*/ 0 h 23"/>
                <a:gd name="T8" fmla="*/ 10 w 24"/>
                <a:gd name="T9" fmla="*/ 3 h 23"/>
                <a:gd name="T10" fmla="*/ 12 w 24"/>
                <a:gd name="T11" fmla="*/ 5 h 23"/>
                <a:gd name="T12" fmla="*/ 12 w 24"/>
                <a:gd name="T13" fmla="*/ 5 h 23"/>
                <a:gd name="T14" fmla="*/ 12 w 24"/>
                <a:gd name="T15" fmla="*/ 10 h 23"/>
                <a:gd name="T16" fmla="*/ 11 w 24"/>
                <a:gd name="T17" fmla="*/ 12 h 23"/>
                <a:gd name="T18" fmla="*/ 10 w 24"/>
                <a:gd name="T19" fmla="*/ 14 h 23"/>
                <a:gd name="T20" fmla="*/ 7 w 24"/>
                <a:gd name="T21" fmla="*/ 15 h 23"/>
                <a:gd name="T22" fmla="*/ 4 w 24"/>
                <a:gd name="T23" fmla="*/ 15 h 23"/>
                <a:gd name="T24" fmla="*/ 3 w 24"/>
                <a:gd name="T25" fmla="*/ 14 h 23"/>
                <a:gd name="T26" fmla="*/ 1 w 24"/>
                <a:gd name="T27" fmla="*/ 12 h 23"/>
                <a:gd name="T28" fmla="*/ 0 w 24"/>
                <a:gd name="T29" fmla="*/ 8 h 23"/>
                <a:gd name="T30" fmla="*/ 0 w 24"/>
                <a:gd name="T31" fmla="*/ 5 h 23"/>
                <a:gd name="T32" fmla="*/ 2 w 24"/>
                <a:gd name="T33" fmla="*/ 5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40" name="Freeform 301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3 w 26"/>
                <a:gd name="T1" fmla="*/ 0 h 25"/>
                <a:gd name="T2" fmla="*/ 14 w 26"/>
                <a:gd name="T3" fmla="*/ 1 h 25"/>
                <a:gd name="T4" fmla="*/ 19 w 26"/>
                <a:gd name="T5" fmla="*/ 2 h 25"/>
                <a:gd name="T6" fmla="*/ 20 w 26"/>
                <a:gd name="T7" fmla="*/ 6 h 25"/>
                <a:gd name="T8" fmla="*/ 21 w 26"/>
                <a:gd name="T9" fmla="*/ 6 h 25"/>
                <a:gd name="T10" fmla="*/ 20 w 26"/>
                <a:gd name="T11" fmla="*/ 12 h 25"/>
                <a:gd name="T12" fmla="*/ 18 w 26"/>
                <a:gd name="T13" fmla="*/ 15 h 25"/>
                <a:gd name="T14" fmla="*/ 14 w 26"/>
                <a:gd name="T15" fmla="*/ 16 h 25"/>
                <a:gd name="T16" fmla="*/ 13 w 26"/>
                <a:gd name="T17" fmla="*/ 16 h 25"/>
                <a:gd name="T18" fmla="*/ 9 w 26"/>
                <a:gd name="T19" fmla="*/ 16 h 25"/>
                <a:gd name="T20" fmla="*/ 4 w 26"/>
                <a:gd name="T21" fmla="*/ 14 h 25"/>
                <a:gd name="T22" fmla="*/ 1 w 26"/>
                <a:gd name="T23" fmla="*/ 13 h 25"/>
                <a:gd name="T24" fmla="*/ 0 w 26"/>
                <a:gd name="T25" fmla="*/ 9 h 25"/>
                <a:gd name="T26" fmla="*/ 1 w 26"/>
                <a:gd name="T27" fmla="*/ 6 h 25"/>
                <a:gd name="T28" fmla="*/ 3 w 26"/>
                <a:gd name="T29" fmla="*/ 5 h 25"/>
                <a:gd name="T30" fmla="*/ 8 w 26"/>
                <a:gd name="T31" fmla="*/ 1 h 25"/>
                <a:gd name="T32" fmla="*/ 13 w 26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41" name="Freeform 302"/>
            <p:cNvSpPr>
              <a:spLocks/>
            </p:cNvSpPr>
            <p:nvPr/>
          </p:nvSpPr>
          <p:spPr bwMode="auto">
            <a:xfrm>
              <a:off x="3582" y="2093"/>
              <a:ext cx="23" cy="23"/>
            </a:xfrm>
            <a:custGeom>
              <a:avLst/>
              <a:gdLst>
                <a:gd name="T0" fmla="*/ 0 w 27"/>
                <a:gd name="T1" fmla="*/ 8 h 26"/>
                <a:gd name="T2" fmla="*/ 0 w 27"/>
                <a:gd name="T3" fmla="*/ 4 h 26"/>
                <a:gd name="T4" fmla="*/ 3 w 27"/>
                <a:gd name="T5" fmla="*/ 4 h 26"/>
                <a:gd name="T6" fmla="*/ 3 w 27"/>
                <a:gd name="T7" fmla="*/ 1 h 26"/>
                <a:gd name="T8" fmla="*/ 6 w 27"/>
                <a:gd name="T9" fmla="*/ 0 h 26"/>
                <a:gd name="T10" fmla="*/ 8 w 27"/>
                <a:gd name="T11" fmla="*/ 0 h 26"/>
                <a:gd name="T12" fmla="*/ 10 w 27"/>
                <a:gd name="T13" fmla="*/ 3 h 26"/>
                <a:gd name="T14" fmla="*/ 11 w 27"/>
                <a:gd name="T15" fmla="*/ 4 h 26"/>
                <a:gd name="T16" fmla="*/ 12 w 27"/>
                <a:gd name="T17" fmla="*/ 4 h 26"/>
                <a:gd name="T18" fmla="*/ 12 w 27"/>
                <a:gd name="T19" fmla="*/ 8 h 26"/>
                <a:gd name="T20" fmla="*/ 11 w 27"/>
                <a:gd name="T21" fmla="*/ 10 h 26"/>
                <a:gd name="T22" fmla="*/ 10 w 27"/>
                <a:gd name="T23" fmla="*/ 12 h 26"/>
                <a:gd name="T24" fmla="*/ 8 w 27"/>
                <a:gd name="T25" fmla="*/ 14 h 26"/>
                <a:gd name="T26" fmla="*/ 7 w 27"/>
                <a:gd name="T27" fmla="*/ 14 h 26"/>
                <a:gd name="T28" fmla="*/ 3 w 27"/>
                <a:gd name="T29" fmla="*/ 12 h 26"/>
                <a:gd name="T30" fmla="*/ 2 w 27"/>
                <a:gd name="T31" fmla="*/ 11 h 26"/>
                <a:gd name="T32" fmla="*/ 0 w 27"/>
                <a:gd name="T33" fmla="*/ 8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42" name="Freeform 303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7 h 22"/>
                <a:gd name="T2" fmla="*/ 1 w 23"/>
                <a:gd name="T3" fmla="*/ 4 h 22"/>
                <a:gd name="T4" fmla="*/ 2 w 23"/>
                <a:gd name="T5" fmla="*/ 3 h 22"/>
                <a:gd name="T6" fmla="*/ 2 w 23"/>
                <a:gd name="T7" fmla="*/ 1 h 22"/>
                <a:gd name="T8" fmla="*/ 4 w 23"/>
                <a:gd name="T9" fmla="*/ 0 h 22"/>
                <a:gd name="T10" fmla="*/ 6 w 23"/>
                <a:gd name="T11" fmla="*/ 0 h 22"/>
                <a:gd name="T12" fmla="*/ 7 w 23"/>
                <a:gd name="T13" fmla="*/ 2 h 22"/>
                <a:gd name="T14" fmla="*/ 8 w 23"/>
                <a:gd name="T15" fmla="*/ 3 h 22"/>
                <a:gd name="T16" fmla="*/ 9 w 23"/>
                <a:gd name="T17" fmla="*/ 4 h 22"/>
                <a:gd name="T18" fmla="*/ 8 w 23"/>
                <a:gd name="T19" fmla="*/ 7 h 22"/>
                <a:gd name="T20" fmla="*/ 8 w 23"/>
                <a:gd name="T21" fmla="*/ 9 h 22"/>
                <a:gd name="T22" fmla="*/ 7 w 23"/>
                <a:gd name="T23" fmla="*/ 10 h 22"/>
                <a:gd name="T24" fmla="*/ 5 w 23"/>
                <a:gd name="T25" fmla="*/ 10 h 22"/>
                <a:gd name="T26" fmla="*/ 3 w 23"/>
                <a:gd name="T27" fmla="*/ 10 h 22"/>
                <a:gd name="T28" fmla="*/ 2 w 23"/>
                <a:gd name="T29" fmla="*/ 10 h 22"/>
                <a:gd name="T30" fmla="*/ 1 w 23"/>
                <a:gd name="T31" fmla="*/ 9 h 22"/>
                <a:gd name="T32" fmla="*/ 0 w 23"/>
                <a:gd name="T33" fmla="*/ 7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43" name="Freeform 304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5 h 23"/>
                <a:gd name="T2" fmla="*/ 1 w 24"/>
                <a:gd name="T3" fmla="*/ 3 h 23"/>
                <a:gd name="T4" fmla="*/ 4 w 24"/>
                <a:gd name="T5" fmla="*/ 2 h 23"/>
                <a:gd name="T6" fmla="*/ 4 w 24"/>
                <a:gd name="T7" fmla="*/ 2 h 23"/>
                <a:gd name="T8" fmla="*/ 6 w 24"/>
                <a:gd name="T9" fmla="*/ 0 h 23"/>
                <a:gd name="T10" fmla="*/ 8 w 24"/>
                <a:gd name="T11" fmla="*/ 0 h 23"/>
                <a:gd name="T12" fmla="*/ 11 w 24"/>
                <a:gd name="T13" fmla="*/ 2 h 23"/>
                <a:gd name="T14" fmla="*/ 11 w 24"/>
                <a:gd name="T15" fmla="*/ 2 h 23"/>
                <a:gd name="T16" fmla="*/ 12 w 24"/>
                <a:gd name="T17" fmla="*/ 3 h 23"/>
                <a:gd name="T18" fmla="*/ 12 w 24"/>
                <a:gd name="T19" fmla="*/ 5 h 23"/>
                <a:gd name="T20" fmla="*/ 11 w 24"/>
                <a:gd name="T21" fmla="*/ 7 h 23"/>
                <a:gd name="T22" fmla="*/ 10 w 24"/>
                <a:gd name="T23" fmla="*/ 8 h 23"/>
                <a:gd name="T24" fmla="*/ 8 w 24"/>
                <a:gd name="T25" fmla="*/ 9 h 23"/>
                <a:gd name="T26" fmla="*/ 4 w 24"/>
                <a:gd name="T27" fmla="*/ 9 h 23"/>
                <a:gd name="T28" fmla="*/ 4 w 24"/>
                <a:gd name="T29" fmla="*/ 8 h 23"/>
                <a:gd name="T30" fmla="*/ 1 w 24"/>
                <a:gd name="T31" fmla="*/ 7 h 23"/>
                <a:gd name="T32" fmla="*/ 0 w 24"/>
                <a:gd name="T33" fmla="*/ 5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44" name="Freeform 305"/>
            <p:cNvSpPr>
              <a:spLocks/>
            </p:cNvSpPr>
            <p:nvPr/>
          </p:nvSpPr>
          <p:spPr bwMode="auto">
            <a:xfrm>
              <a:off x="4292" y="1979"/>
              <a:ext cx="172" cy="167"/>
            </a:xfrm>
            <a:custGeom>
              <a:avLst/>
              <a:gdLst>
                <a:gd name="T0" fmla="*/ 82 w 195"/>
                <a:gd name="T1" fmla="*/ 79 h 190"/>
                <a:gd name="T2" fmla="*/ 91 w 195"/>
                <a:gd name="T3" fmla="*/ 71 h 190"/>
                <a:gd name="T4" fmla="*/ 89 w 195"/>
                <a:gd name="T5" fmla="*/ 56 h 190"/>
                <a:gd name="T6" fmla="*/ 79 w 195"/>
                <a:gd name="T7" fmla="*/ 54 h 190"/>
                <a:gd name="T8" fmla="*/ 72 w 195"/>
                <a:gd name="T9" fmla="*/ 50 h 190"/>
                <a:gd name="T10" fmla="*/ 68 w 195"/>
                <a:gd name="T11" fmla="*/ 41 h 190"/>
                <a:gd name="T12" fmla="*/ 73 w 195"/>
                <a:gd name="T13" fmla="*/ 43 h 190"/>
                <a:gd name="T14" fmla="*/ 81 w 195"/>
                <a:gd name="T15" fmla="*/ 47 h 190"/>
                <a:gd name="T16" fmla="*/ 84 w 195"/>
                <a:gd name="T17" fmla="*/ 52 h 190"/>
                <a:gd name="T18" fmla="*/ 97 w 195"/>
                <a:gd name="T19" fmla="*/ 51 h 190"/>
                <a:gd name="T20" fmla="*/ 104 w 195"/>
                <a:gd name="T21" fmla="*/ 38 h 190"/>
                <a:gd name="T22" fmla="*/ 102 w 195"/>
                <a:gd name="T23" fmla="*/ 31 h 190"/>
                <a:gd name="T24" fmla="*/ 97 w 195"/>
                <a:gd name="T25" fmla="*/ 26 h 190"/>
                <a:gd name="T26" fmla="*/ 88 w 195"/>
                <a:gd name="T27" fmla="*/ 24 h 190"/>
                <a:gd name="T28" fmla="*/ 81 w 195"/>
                <a:gd name="T29" fmla="*/ 27 h 190"/>
                <a:gd name="T30" fmla="*/ 73 w 195"/>
                <a:gd name="T31" fmla="*/ 28 h 190"/>
                <a:gd name="T32" fmla="*/ 82 w 195"/>
                <a:gd name="T33" fmla="*/ 17 h 190"/>
                <a:gd name="T34" fmla="*/ 82 w 195"/>
                <a:gd name="T35" fmla="*/ 4 h 190"/>
                <a:gd name="T36" fmla="*/ 73 w 195"/>
                <a:gd name="T37" fmla="*/ 0 h 190"/>
                <a:gd name="T38" fmla="*/ 64 w 195"/>
                <a:gd name="T39" fmla="*/ 4 h 190"/>
                <a:gd name="T40" fmla="*/ 59 w 195"/>
                <a:gd name="T41" fmla="*/ 15 h 190"/>
                <a:gd name="T42" fmla="*/ 63 w 195"/>
                <a:gd name="T43" fmla="*/ 26 h 190"/>
                <a:gd name="T44" fmla="*/ 59 w 195"/>
                <a:gd name="T45" fmla="*/ 29 h 190"/>
                <a:gd name="T46" fmla="*/ 56 w 195"/>
                <a:gd name="T47" fmla="*/ 24 h 190"/>
                <a:gd name="T48" fmla="*/ 53 w 195"/>
                <a:gd name="T49" fmla="*/ 13 h 190"/>
                <a:gd name="T50" fmla="*/ 38 w 195"/>
                <a:gd name="T51" fmla="*/ 12 h 190"/>
                <a:gd name="T52" fmla="*/ 26 w 195"/>
                <a:gd name="T53" fmla="*/ 8 h 190"/>
                <a:gd name="T54" fmla="*/ 14 w 195"/>
                <a:gd name="T55" fmla="*/ 12 h 190"/>
                <a:gd name="T56" fmla="*/ 10 w 195"/>
                <a:gd name="T57" fmla="*/ 19 h 190"/>
                <a:gd name="T58" fmla="*/ 12 w 195"/>
                <a:gd name="T59" fmla="*/ 24 h 190"/>
                <a:gd name="T60" fmla="*/ 25 w 195"/>
                <a:gd name="T61" fmla="*/ 32 h 190"/>
                <a:gd name="T62" fmla="*/ 34 w 195"/>
                <a:gd name="T63" fmla="*/ 36 h 190"/>
                <a:gd name="T64" fmla="*/ 29 w 195"/>
                <a:gd name="T65" fmla="*/ 44 h 190"/>
                <a:gd name="T66" fmla="*/ 19 w 195"/>
                <a:gd name="T67" fmla="*/ 47 h 190"/>
                <a:gd name="T68" fmla="*/ 10 w 195"/>
                <a:gd name="T69" fmla="*/ 47 h 190"/>
                <a:gd name="T70" fmla="*/ 4 w 195"/>
                <a:gd name="T71" fmla="*/ 52 h 190"/>
                <a:gd name="T72" fmla="*/ 0 w 195"/>
                <a:gd name="T73" fmla="*/ 62 h 190"/>
                <a:gd name="T74" fmla="*/ 4 w 195"/>
                <a:gd name="T75" fmla="*/ 71 h 190"/>
                <a:gd name="T76" fmla="*/ 11 w 195"/>
                <a:gd name="T77" fmla="*/ 74 h 190"/>
                <a:gd name="T78" fmla="*/ 19 w 195"/>
                <a:gd name="T79" fmla="*/ 74 h 190"/>
                <a:gd name="T80" fmla="*/ 26 w 195"/>
                <a:gd name="T81" fmla="*/ 67 h 190"/>
                <a:gd name="T82" fmla="*/ 30 w 195"/>
                <a:gd name="T83" fmla="*/ 58 h 190"/>
                <a:gd name="T84" fmla="*/ 39 w 195"/>
                <a:gd name="T85" fmla="*/ 52 h 190"/>
                <a:gd name="T86" fmla="*/ 43 w 195"/>
                <a:gd name="T87" fmla="*/ 55 h 190"/>
                <a:gd name="T88" fmla="*/ 41 w 195"/>
                <a:gd name="T89" fmla="*/ 64 h 190"/>
                <a:gd name="T90" fmla="*/ 34 w 195"/>
                <a:gd name="T91" fmla="*/ 74 h 190"/>
                <a:gd name="T92" fmla="*/ 26 w 195"/>
                <a:gd name="T93" fmla="*/ 87 h 190"/>
                <a:gd name="T94" fmla="*/ 38 w 195"/>
                <a:gd name="T95" fmla="*/ 98 h 190"/>
                <a:gd name="T96" fmla="*/ 49 w 195"/>
                <a:gd name="T97" fmla="*/ 98 h 190"/>
                <a:gd name="T98" fmla="*/ 56 w 195"/>
                <a:gd name="T99" fmla="*/ 92 h 190"/>
                <a:gd name="T100" fmla="*/ 59 w 195"/>
                <a:gd name="T101" fmla="*/ 86 h 190"/>
                <a:gd name="T102" fmla="*/ 54 w 195"/>
                <a:gd name="T103" fmla="*/ 76 h 190"/>
                <a:gd name="T104" fmla="*/ 52 w 195"/>
                <a:gd name="T105" fmla="*/ 66 h 190"/>
                <a:gd name="T106" fmla="*/ 56 w 195"/>
                <a:gd name="T107" fmla="*/ 60 h 190"/>
                <a:gd name="T108" fmla="*/ 59 w 195"/>
                <a:gd name="T109" fmla="*/ 59 h 190"/>
                <a:gd name="T110" fmla="*/ 67 w 195"/>
                <a:gd name="T111" fmla="*/ 76 h 19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45" name="Freeform 306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174 h 328"/>
                <a:gd name="T2" fmla="*/ 10 w 211"/>
                <a:gd name="T3" fmla="*/ 163 h 328"/>
                <a:gd name="T4" fmla="*/ 19 w 211"/>
                <a:gd name="T5" fmla="*/ 154 h 328"/>
                <a:gd name="T6" fmla="*/ 30 w 211"/>
                <a:gd name="T7" fmla="*/ 147 h 328"/>
                <a:gd name="T8" fmla="*/ 42 w 211"/>
                <a:gd name="T9" fmla="*/ 142 h 328"/>
                <a:gd name="T10" fmla="*/ 53 w 211"/>
                <a:gd name="T11" fmla="*/ 139 h 328"/>
                <a:gd name="T12" fmla="*/ 65 w 211"/>
                <a:gd name="T13" fmla="*/ 137 h 328"/>
                <a:gd name="T14" fmla="*/ 74 w 211"/>
                <a:gd name="T15" fmla="*/ 136 h 328"/>
                <a:gd name="T16" fmla="*/ 85 w 211"/>
                <a:gd name="T17" fmla="*/ 137 h 328"/>
                <a:gd name="T18" fmla="*/ 85 w 211"/>
                <a:gd name="T19" fmla="*/ 134 h 328"/>
                <a:gd name="T20" fmla="*/ 85 w 211"/>
                <a:gd name="T21" fmla="*/ 130 h 328"/>
                <a:gd name="T22" fmla="*/ 86 w 211"/>
                <a:gd name="T23" fmla="*/ 124 h 328"/>
                <a:gd name="T24" fmla="*/ 88 w 211"/>
                <a:gd name="T25" fmla="*/ 119 h 328"/>
                <a:gd name="T26" fmla="*/ 91 w 211"/>
                <a:gd name="T27" fmla="*/ 115 h 328"/>
                <a:gd name="T28" fmla="*/ 95 w 211"/>
                <a:gd name="T29" fmla="*/ 109 h 328"/>
                <a:gd name="T30" fmla="*/ 100 w 211"/>
                <a:gd name="T31" fmla="*/ 106 h 328"/>
                <a:gd name="T32" fmla="*/ 106 w 211"/>
                <a:gd name="T33" fmla="*/ 102 h 328"/>
                <a:gd name="T34" fmla="*/ 101 w 211"/>
                <a:gd name="T35" fmla="*/ 90 h 328"/>
                <a:gd name="T36" fmla="*/ 98 w 211"/>
                <a:gd name="T37" fmla="*/ 75 h 328"/>
                <a:gd name="T38" fmla="*/ 99 w 211"/>
                <a:gd name="T39" fmla="*/ 61 h 328"/>
                <a:gd name="T40" fmla="*/ 106 w 211"/>
                <a:gd name="T41" fmla="*/ 49 h 328"/>
                <a:gd name="T42" fmla="*/ 101 w 211"/>
                <a:gd name="T43" fmla="*/ 48 h 328"/>
                <a:gd name="T44" fmla="*/ 97 w 211"/>
                <a:gd name="T45" fmla="*/ 43 h 328"/>
                <a:gd name="T46" fmla="*/ 91 w 211"/>
                <a:gd name="T47" fmla="*/ 41 h 328"/>
                <a:gd name="T48" fmla="*/ 85 w 211"/>
                <a:gd name="T49" fmla="*/ 34 h 328"/>
                <a:gd name="T50" fmla="*/ 80 w 211"/>
                <a:gd name="T51" fmla="*/ 28 h 328"/>
                <a:gd name="T52" fmla="*/ 75 w 211"/>
                <a:gd name="T53" fmla="*/ 20 h 328"/>
                <a:gd name="T54" fmla="*/ 71 w 211"/>
                <a:gd name="T55" fmla="*/ 11 h 328"/>
                <a:gd name="T56" fmla="*/ 69 w 211"/>
                <a:gd name="T57" fmla="*/ 0 h 328"/>
                <a:gd name="T58" fmla="*/ 65 w 211"/>
                <a:gd name="T59" fmla="*/ 6 h 328"/>
                <a:gd name="T60" fmla="*/ 62 w 211"/>
                <a:gd name="T61" fmla="*/ 12 h 328"/>
                <a:gd name="T62" fmla="*/ 57 w 211"/>
                <a:gd name="T63" fmla="*/ 18 h 328"/>
                <a:gd name="T64" fmla="*/ 51 w 211"/>
                <a:gd name="T65" fmla="*/ 25 h 328"/>
                <a:gd name="T66" fmla="*/ 44 w 211"/>
                <a:gd name="T67" fmla="*/ 29 h 328"/>
                <a:gd name="T68" fmla="*/ 38 w 211"/>
                <a:gd name="T69" fmla="*/ 33 h 328"/>
                <a:gd name="T70" fmla="*/ 31 w 211"/>
                <a:gd name="T71" fmla="*/ 35 h 328"/>
                <a:gd name="T72" fmla="*/ 24 w 211"/>
                <a:gd name="T73" fmla="*/ 36 h 328"/>
                <a:gd name="T74" fmla="*/ 27 w 211"/>
                <a:gd name="T75" fmla="*/ 44 h 328"/>
                <a:gd name="T76" fmla="*/ 28 w 211"/>
                <a:gd name="T77" fmla="*/ 55 h 328"/>
                <a:gd name="T78" fmla="*/ 25 w 211"/>
                <a:gd name="T79" fmla="*/ 66 h 328"/>
                <a:gd name="T80" fmla="*/ 17 w 211"/>
                <a:gd name="T81" fmla="*/ 78 h 328"/>
                <a:gd name="T82" fmla="*/ 21 w 211"/>
                <a:gd name="T83" fmla="*/ 96 h 328"/>
                <a:gd name="T84" fmla="*/ 21 w 211"/>
                <a:gd name="T85" fmla="*/ 115 h 328"/>
                <a:gd name="T86" fmla="*/ 18 w 211"/>
                <a:gd name="T87" fmla="*/ 132 h 328"/>
                <a:gd name="T88" fmla="*/ 15 w 211"/>
                <a:gd name="T89" fmla="*/ 145 h 328"/>
                <a:gd name="T90" fmla="*/ 11 w 211"/>
                <a:gd name="T91" fmla="*/ 152 h 328"/>
                <a:gd name="T92" fmla="*/ 8 w 211"/>
                <a:gd name="T93" fmla="*/ 159 h 328"/>
                <a:gd name="T94" fmla="*/ 3 w 211"/>
                <a:gd name="T95" fmla="*/ 166 h 328"/>
                <a:gd name="T96" fmla="*/ 2 w 211"/>
                <a:gd name="T97" fmla="*/ 169 h 328"/>
                <a:gd name="T98" fmla="*/ 0 w 211"/>
                <a:gd name="T99" fmla="*/ 170 h 328"/>
                <a:gd name="T100" fmla="*/ 0 w 211"/>
                <a:gd name="T101" fmla="*/ 172 h 328"/>
                <a:gd name="T102" fmla="*/ 0 w 211"/>
                <a:gd name="T103" fmla="*/ 173 h 328"/>
                <a:gd name="T104" fmla="*/ 1 w 211"/>
                <a:gd name="T105" fmla="*/ 173 h 328"/>
                <a:gd name="T106" fmla="*/ 0 w 211"/>
                <a:gd name="T107" fmla="*/ 174 h 32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46" name="Freeform 307"/>
            <p:cNvSpPr>
              <a:spLocks/>
            </p:cNvSpPr>
            <p:nvPr/>
          </p:nvSpPr>
          <p:spPr bwMode="auto">
            <a:xfrm>
              <a:off x="3852" y="1698"/>
              <a:ext cx="300" cy="256"/>
            </a:xfrm>
            <a:custGeom>
              <a:avLst/>
              <a:gdLst>
                <a:gd name="T0" fmla="*/ 90 w 341"/>
                <a:gd name="T1" fmla="*/ 153 h 291"/>
                <a:gd name="T2" fmla="*/ 98 w 341"/>
                <a:gd name="T3" fmla="*/ 151 h 291"/>
                <a:gd name="T4" fmla="*/ 106 w 341"/>
                <a:gd name="T5" fmla="*/ 151 h 291"/>
                <a:gd name="T6" fmla="*/ 116 w 341"/>
                <a:gd name="T7" fmla="*/ 148 h 291"/>
                <a:gd name="T8" fmla="*/ 127 w 341"/>
                <a:gd name="T9" fmla="*/ 145 h 291"/>
                <a:gd name="T10" fmla="*/ 138 w 341"/>
                <a:gd name="T11" fmla="*/ 144 h 291"/>
                <a:gd name="T12" fmla="*/ 149 w 341"/>
                <a:gd name="T13" fmla="*/ 143 h 291"/>
                <a:gd name="T14" fmla="*/ 158 w 341"/>
                <a:gd name="T15" fmla="*/ 143 h 291"/>
                <a:gd name="T16" fmla="*/ 167 w 341"/>
                <a:gd name="T17" fmla="*/ 143 h 291"/>
                <a:gd name="T18" fmla="*/ 171 w 341"/>
                <a:gd name="T19" fmla="*/ 143 h 291"/>
                <a:gd name="T20" fmla="*/ 174 w 341"/>
                <a:gd name="T21" fmla="*/ 143 h 291"/>
                <a:gd name="T22" fmla="*/ 177 w 341"/>
                <a:gd name="T23" fmla="*/ 145 h 291"/>
                <a:gd name="T24" fmla="*/ 179 w 341"/>
                <a:gd name="T25" fmla="*/ 145 h 291"/>
                <a:gd name="T26" fmla="*/ 170 w 341"/>
                <a:gd name="T27" fmla="*/ 137 h 291"/>
                <a:gd name="T28" fmla="*/ 162 w 341"/>
                <a:gd name="T29" fmla="*/ 128 h 291"/>
                <a:gd name="T30" fmla="*/ 154 w 341"/>
                <a:gd name="T31" fmla="*/ 116 h 291"/>
                <a:gd name="T32" fmla="*/ 148 w 341"/>
                <a:gd name="T33" fmla="*/ 104 h 291"/>
                <a:gd name="T34" fmla="*/ 143 w 341"/>
                <a:gd name="T35" fmla="*/ 91 h 291"/>
                <a:gd name="T36" fmla="*/ 139 w 341"/>
                <a:gd name="T37" fmla="*/ 77 h 291"/>
                <a:gd name="T38" fmla="*/ 137 w 341"/>
                <a:gd name="T39" fmla="*/ 61 h 291"/>
                <a:gd name="T40" fmla="*/ 136 w 341"/>
                <a:gd name="T41" fmla="*/ 48 h 291"/>
                <a:gd name="T42" fmla="*/ 131 w 341"/>
                <a:gd name="T43" fmla="*/ 47 h 291"/>
                <a:gd name="T44" fmla="*/ 126 w 341"/>
                <a:gd name="T45" fmla="*/ 44 h 291"/>
                <a:gd name="T46" fmla="*/ 118 w 341"/>
                <a:gd name="T47" fmla="*/ 40 h 291"/>
                <a:gd name="T48" fmla="*/ 111 w 341"/>
                <a:gd name="T49" fmla="*/ 35 h 291"/>
                <a:gd name="T50" fmla="*/ 105 w 341"/>
                <a:gd name="T51" fmla="*/ 29 h 291"/>
                <a:gd name="T52" fmla="*/ 99 w 341"/>
                <a:gd name="T53" fmla="*/ 21 h 291"/>
                <a:gd name="T54" fmla="*/ 93 w 341"/>
                <a:gd name="T55" fmla="*/ 13 h 291"/>
                <a:gd name="T56" fmla="*/ 90 w 341"/>
                <a:gd name="T57" fmla="*/ 4 h 291"/>
                <a:gd name="T58" fmla="*/ 84 w 341"/>
                <a:gd name="T59" fmla="*/ 8 h 291"/>
                <a:gd name="T60" fmla="*/ 77 w 341"/>
                <a:gd name="T61" fmla="*/ 11 h 291"/>
                <a:gd name="T62" fmla="*/ 66 w 341"/>
                <a:gd name="T63" fmla="*/ 14 h 291"/>
                <a:gd name="T64" fmla="*/ 55 w 341"/>
                <a:gd name="T65" fmla="*/ 16 h 291"/>
                <a:gd name="T66" fmla="*/ 42 w 341"/>
                <a:gd name="T67" fmla="*/ 16 h 291"/>
                <a:gd name="T68" fmla="*/ 29 w 341"/>
                <a:gd name="T69" fmla="*/ 12 h 291"/>
                <a:gd name="T70" fmla="*/ 16 w 341"/>
                <a:gd name="T71" fmla="*/ 8 h 291"/>
                <a:gd name="T72" fmla="*/ 2 w 341"/>
                <a:gd name="T73" fmla="*/ 0 h 291"/>
                <a:gd name="T74" fmla="*/ 4 w 341"/>
                <a:gd name="T75" fmla="*/ 6 h 291"/>
                <a:gd name="T76" fmla="*/ 9 w 341"/>
                <a:gd name="T77" fmla="*/ 13 h 291"/>
                <a:gd name="T78" fmla="*/ 11 w 341"/>
                <a:gd name="T79" fmla="*/ 21 h 291"/>
                <a:gd name="T80" fmla="*/ 13 w 341"/>
                <a:gd name="T81" fmla="*/ 31 h 291"/>
                <a:gd name="T82" fmla="*/ 14 w 341"/>
                <a:gd name="T83" fmla="*/ 42 h 291"/>
                <a:gd name="T84" fmla="*/ 12 w 341"/>
                <a:gd name="T85" fmla="*/ 53 h 291"/>
                <a:gd name="T86" fmla="*/ 8 w 341"/>
                <a:gd name="T87" fmla="*/ 65 h 291"/>
                <a:gd name="T88" fmla="*/ 0 w 341"/>
                <a:gd name="T89" fmla="*/ 80 h 291"/>
                <a:gd name="T90" fmla="*/ 9 w 341"/>
                <a:gd name="T91" fmla="*/ 82 h 291"/>
                <a:gd name="T92" fmla="*/ 18 w 341"/>
                <a:gd name="T93" fmla="*/ 87 h 291"/>
                <a:gd name="T94" fmla="*/ 26 w 341"/>
                <a:gd name="T95" fmla="*/ 91 h 291"/>
                <a:gd name="T96" fmla="*/ 33 w 341"/>
                <a:gd name="T97" fmla="*/ 98 h 291"/>
                <a:gd name="T98" fmla="*/ 40 w 341"/>
                <a:gd name="T99" fmla="*/ 105 h 291"/>
                <a:gd name="T100" fmla="*/ 43 w 341"/>
                <a:gd name="T101" fmla="*/ 115 h 291"/>
                <a:gd name="T102" fmla="*/ 47 w 341"/>
                <a:gd name="T103" fmla="*/ 127 h 291"/>
                <a:gd name="T104" fmla="*/ 45 w 341"/>
                <a:gd name="T105" fmla="*/ 139 h 291"/>
                <a:gd name="T106" fmla="*/ 49 w 341"/>
                <a:gd name="T107" fmla="*/ 138 h 291"/>
                <a:gd name="T108" fmla="*/ 55 w 341"/>
                <a:gd name="T109" fmla="*/ 138 h 291"/>
                <a:gd name="T110" fmla="*/ 61 w 341"/>
                <a:gd name="T111" fmla="*/ 138 h 291"/>
                <a:gd name="T112" fmla="*/ 66 w 341"/>
                <a:gd name="T113" fmla="*/ 139 h 291"/>
                <a:gd name="T114" fmla="*/ 72 w 341"/>
                <a:gd name="T115" fmla="*/ 142 h 291"/>
                <a:gd name="T116" fmla="*/ 77 w 341"/>
                <a:gd name="T117" fmla="*/ 144 h 291"/>
                <a:gd name="T118" fmla="*/ 84 w 341"/>
                <a:gd name="T119" fmla="*/ 148 h 291"/>
                <a:gd name="T120" fmla="*/ 90 w 341"/>
                <a:gd name="T121" fmla="*/ 153 h 29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47" name="Freeform 308"/>
            <p:cNvSpPr>
              <a:spLocks/>
            </p:cNvSpPr>
            <p:nvPr/>
          </p:nvSpPr>
          <p:spPr bwMode="auto">
            <a:xfrm>
              <a:off x="4004" y="2009"/>
              <a:ext cx="306" cy="322"/>
            </a:xfrm>
            <a:custGeom>
              <a:avLst/>
              <a:gdLst>
                <a:gd name="T0" fmla="*/ 26 w 349"/>
                <a:gd name="T1" fmla="*/ 91 h 367"/>
                <a:gd name="T2" fmla="*/ 34 w 349"/>
                <a:gd name="T3" fmla="*/ 91 h 367"/>
                <a:gd name="T4" fmla="*/ 46 w 349"/>
                <a:gd name="T5" fmla="*/ 91 h 367"/>
                <a:gd name="T6" fmla="*/ 58 w 349"/>
                <a:gd name="T7" fmla="*/ 91 h 367"/>
                <a:gd name="T8" fmla="*/ 74 w 349"/>
                <a:gd name="T9" fmla="*/ 88 h 367"/>
                <a:gd name="T10" fmla="*/ 89 w 349"/>
                <a:gd name="T11" fmla="*/ 82 h 367"/>
                <a:gd name="T12" fmla="*/ 103 w 349"/>
                <a:gd name="T13" fmla="*/ 72 h 367"/>
                <a:gd name="T14" fmla="*/ 116 w 349"/>
                <a:gd name="T15" fmla="*/ 56 h 367"/>
                <a:gd name="T16" fmla="*/ 125 w 349"/>
                <a:gd name="T17" fmla="*/ 36 h 367"/>
                <a:gd name="T18" fmla="*/ 132 w 349"/>
                <a:gd name="T19" fmla="*/ 22 h 367"/>
                <a:gd name="T20" fmla="*/ 139 w 349"/>
                <a:gd name="T21" fmla="*/ 11 h 367"/>
                <a:gd name="T22" fmla="*/ 146 w 349"/>
                <a:gd name="T23" fmla="*/ 6 h 367"/>
                <a:gd name="T24" fmla="*/ 154 w 349"/>
                <a:gd name="T25" fmla="*/ 4 h 367"/>
                <a:gd name="T26" fmla="*/ 163 w 349"/>
                <a:gd name="T27" fmla="*/ 4 h 367"/>
                <a:gd name="T28" fmla="*/ 171 w 349"/>
                <a:gd name="T29" fmla="*/ 4 h 367"/>
                <a:gd name="T30" fmla="*/ 178 w 349"/>
                <a:gd name="T31" fmla="*/ 1 h 367"/>
                <a:gd name="T32" fmla="*/ 180 w 349"/>
                <a:gd name="T33" fmla="*/ 1 h 367"/>
                <a:gd name="T34" fmla="*/ 181 w 349"/>
                <a:gd name="T35" fmla="*/ 4 h 367"/>
                <a:gd name="T36" fmla="*/ 166 w 349"/>
                <a:gd name="T37" fmla="*/ 9 h 367"/>
                <a:gd name="T38" fmla="*/ 146 w 349"/>
                <a:gd name="T39" fmla="*/ 27 h 367"/>
                <a:gd name="T40" fmla="*/ 136 w 349"/>
                <a:gd name="T41" fmla="*/ 51 h 367"/>
                <a:gd name="T42" fmla="*/ 132 w 349"/>
                <a:gd name="T43" fmla="*/ 72 h 367"/>
                <a:gd name="T44" fmla="*/ 130 w 349"/>
                <a:gd name="T45" fmla="*/ 87 h 367"/>
                <a:gd name="T46" fmla="*/ 132 w 349"/>
                <a:gd name="T47" fmla="*/ 104 h 367"/>
                <a:gd name="T48" fmla="*/ 128 w 349"/>
                <a:gd name="T49" fmla="*/ 114 h 367"/>
                <a:gd name="T50" fmla="*/ 116 w 349"/>
                <a:gd name="T51" fmla="*/ 122 h 367"/>
                <a:gd name="T52" fmla="*/ 102 w 349"/>
                <a:gd name="T53" fmla="*/ 135 h 367"/>
                <a:gd name="T54" fmla="*/ 96 w 349"/>
                <a:gd name="T55" fmla="*/ 153 h 367"/>
                <a:gd name="T56" fmla="*/ 89 w 349"/>
                <a:gd name="T57" fmla="*/ 162 h 367"/>
                <a:gd name="T58" fmla="*/ 69 w 349"/>
                <a:gd name="T59" fmla="*/ 167 h 367"/>
                <a:gd name="T60" fmla="*/ 48 w 349"/>
                <a:gd name="T61" fmla="*/ 174 h 367"/>
                <a:gd name="T62" fmla="*/ 30 w 349"/>
                <a:gd name="T63" fmla="*/ 185 h 367"/>
                <a:gd name="T64" fmla="*/ 25 w 349"/>
                <a:gd name="T65" fmla="*/ 182 h 367"/>
                <a:gd name="T66" fmla="*/ 25 w 349"/>
                <a:gd name="T67" fmla="*/ 162 h 367"/>
                <a:gd name="T68" fmla="*/ 18 w 349"/>
                <a:gd name="T69" fmla="*/ 142 h 367"/>
                <a:gd name="T70" fmla="*/ 8 w 349"/>
                <a:gd name="T71" fmla="*/ 125 h 367"/>
                <a:gd name="T72" fmla="*/ 6 w 349"/>
                <a:gd name="T73" fmla="*/ 119 h 367"/>
                <a:gd name="T74" fmla="*/ 17 w 349"/>
                <a:gd name="T75" fmla="*/ 116 h 367"/>
                <a:gd name="T76" fmla="*/ 25 w 349"/>
                <a:gd name="T77" fmla="*/ 110 h 367"/>
                <a:gd name="T78" fmla="*/ 26 w 349"/>
                <a:gd name="T79" fmla="*/ 97 h 36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48" name="Freeform 309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69 w 213"/>
                <a:gd name="T1" fmla="*/ 3 h 373"/>
                <a:gd name="T2" fmla="*/ 75 w 213"/>
                <a:gd name="T3" fmla="*/ 9 h 373"/>
                <a:gd name="T4" fmla="*/ 85 w 213"/>
                <a:gd name="T5" fmla="*/ 10 h 373"/>
                <a:gd name="T6" fmla="*/ 91 w 213"/>
                <a:gd name="T7" fmla="*/ 13 h 373"/>
                <a:gd name="T8" fmla="*/ 88 w 213"/>
                <a:gd name="T9" fmla="*/ 18 h 373"/>
                <a:gd name="T10" fmla="*/ 81 w 213"/>
                <a:gd name="T11" fmla="*/ 24 h 373"/>
                <a:gd name="T12" fmla="*/ 75 w 213"/>
                <a:gd name="T13" fmla="*/ 25 h 373"/>
                <a:gd name="T14" fmla="*/ 70 w 213"/>
                <a:gd name="T15" fmla="*/ 24 h 373"/>
                <a:gd name="T16" fmla="*/ 64 w 213"/>
                <a:gd name="T17" fmla="*/ 25 h 373"/>
                <a:gd name="T18" fmla="*/ 61 w 213"/>
                <a:gd name="T19" fmla="*/ 29 h 373"/>
                <a:gd name="T20" fmla="*/ 56 w 213"/>
                <a:gd name="T21" fmla="*/ 32 h 373"/>
                <a:gd name="T22" fmla="*/ 56 w 213"/>
                <a:gd name="T23" fmla="*/ 36 h 373"/>
                <a:gd name="T24" fmla="*/ 56 w 213"/>
                <a:gd name="T25" fmla="*/ 39 h 373"/>
                <a:gd name="T26" fmla="*/ 57 w 213"/>
                <a:gd name="T27" fmla="*/ 45 h 373"/>
                <a:gd name="T28" fmla="*/ 61 w 213"/>
                <a:gd name="T29" fmla="*/ 47 h 373"/>
                <a:gd name="T30" fmla="*/ 64 w 213"/>
                <a:gd name="T31" fmla="*/ 49 h 373"/>
                <a:gd name="T32" fmla="*/ 71 w 213"/>
                <a:gd name="T33" fmla="*/ 51 h 373"/>
                <a:gd name="T34" fmla="*/ 75 w 213"/>
                <a:gd name="T35" fmla="*/ 51 h 373"/>
                <a:gd name="T36" fmla="*/ 80 w 213"/>
                <a:gd name="T37" fmla="*/ 46 h 373"/>
                <a:gd name="T38" fmla="*/ 82 w 213"/>
                <a:gd name="T39" fmla="*/ 39 h 373"/>
                <a:gd name="T40" fmla="*/ 85 w 213"/>
                <a:gd name="T41" fmla="*/ 34 h 373"/>
                <a:gd name="T42" fmla="*/ 94 w 213"/>
                <a:gd name="T43" fmla="*/ 30 h 373"/>
                <a:gd name="T44" fmla="*/ 97 w 213"/>
                <a:gd name="T45" fmla="*/ 30 h 373"/>
                <a:gd name="T46" fmla="*/ 100 w 213"/>
                <a:gd name="T47" fmla="*/ 33 h 373"/>
                <a:gd name="T48" fmla="*/ 99 w 213"/>
                <a:gd name="T49" fmla="*/ 38 h 373"/>
                <a:gd name="T50" fmla="*/ 96 w 213"/>
                <a:gd name="T51" fmla="*/ 45 h 373"/>
                <a:gd name="T52" fmla="*/ 91 w 213"/>
                <a:gd name="T53" fmla="*/ 51 h 373"/>
                <a:gd name="T54" fmla="*/ 85 w 213"/>
                <a:gd name="T55" fmla="*/ 56 h 373"/>
                <a:gd name="T56" fmla="*/ 83 w 213"/>
                <a:gd name="T57" fmla="*/ 60 h 373"/>
                <a:gd name="T58" fmla="*/ 83 w 213"/>
                <a:gd name="T59" fmla="*/ 63 h 373"/>
                <a:gd name="T60" fmla="*/ 85 w 213"/>
                <a:gd name="T61" fmla="*/ 66 h 373"/>
                <a:gd name="T62" fmla="*/ 90 w 213"/>
                <a:gd name="T63" fmla="*/ 72 h 373"/>
                <a:gd name="T64" fmla="*/ 96 w 213"/>
                <a:gd name="T65" fmla="*/ 75 h 373"/>
                <a:gd name="T66" fmla="*/ 102 w 213"/>
                <a:gd name="T67" fmla="*/ 75 h 373"/>
                <a:gd name="T68" fmla="*/ 106 w 213"/>
                <a:gd name="T69" fmla="*/ 73 h 373"/>
                <a:gd name="T70" fmla="*/ 109 w 213"/>
                <a:gd name="T71" fmla="*/ 72 h 373"/>
                <a:gd name="T72" fmla="*/ 114 w 213"/>
                <a:gd name="T73" fmla="*/ 80 h 373"/>
                <a:gd name="T74" fmla="*/ 114 w 213"/>
                <a:gd name="T75" fmla="*/ 99 h 373"/>
                <a:gd name="T76" fmla="*/ 106 w 213"/>
                <a:gd name="T77" fmla="*/ 117 h 373"/>
                <a:gd name="T78" fmla="*/ 94 w 213"/>
                <a:gd name="T79" fmla="*/ 135 h 373"/>
                <a:gd name="T80" fmla="*/ 78 w 213"/>
                <a:gd name="T81" fmla="*/ 151 h 373"/>
                <a:gd name="T82" fmla="*/ 59 w 213"/>
                <a:gd name="T83" fmla="*/ 164 h 373"/>
                <a:gd name="T84" fmla="*/ 41 w 213"/>
                <a:gd name="T85" fmla="*/ 176 h 373"/>
                <a:gd name="T86" fmla="*/ 23 w 213"/>
                <a:gd name="T87" fmla="*/ 183 h 373"/>
                <a:gd name="T88" fmla="*/ 13 w 213"/>
                <a:gd name="T89" fmla="*/ 186 h 373"/>
                <a:gd name="T90" fmla="*/ 8 w 213"/>
                <a:gd name="T91" fmla="*/ 188 h 373"/>
                <a:gd name="T92" fmla="*/ 2 w 213"/>
                <a:gd name="T93" fmla="*/ 191 h 373"/>
                <a:gd name="T94" fmla="*/ 0 w 213"/>
                <a:gd name="T95" fmla="*/ 189 h 373"/>
                <a:gd name="T96" fmla="*/ 6 w 213"/>
                <a:gd name="T97" fmla="*/ 183 h 373"/>
                <a:gd name="T98" fmla="*/ 13 w 213"/>
                <a:gd name="T99" fmla="*/ 173 h 373"/>
                <a:gd name="T100" fmla="*/ 20 w 213"/>
                <a:gd name="T101" fmla="*/ 163 h 373"/>
                <a:gd name="T102" fmla="*/ 23 w 213"/>
                <a:gd name="T103" fmla="*/ 151 h 373"/>
                <a:gd name="T104" fmla="*/ 24 w 213"/>
                <a:gd name="T105" fmla="*/ 139 h 373"/>
                <a:gd name="T106" fmla="*/ 20 w 213"/>
                <a:gd name="T107" fmla="*/ 119 h 373"/>
                <a:gd name="T108" fmla="*/ 17 w 213"/>
                <a:gd name="T109" fmla="*/ 99 h 373"/>
                <a:gd name="T110" fmla="*/ 15 w 213"/>
                <a:gd name="T111" fmla="*/ 82 h 373"/>
                <a:gd name="T112" fmla="*/ 16 w 213"/>
                <a:gd name="T113" fmla="*/ 67 h 373"/>
                <a:gd name="T114" fmla="*/ 20 w 213"/>
                <a:gd name="T115" fmla="*/ 46 h 373"/>
                <a:gd name="T116" fmla="*/ 32 w 213"/>
                <a:gd name="T117" fmla="*/ 23 h 373"/>
                <a:gd name="T118" fmla="*/ 52 w 213"/>
                <a:gd name="T119" fmla="*/ 4 h 3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49" name="Freeform 310"/>
            <p:cNvSpPr>
              <a:spLocks/>
            </p:cNvSpPr>
            <p:nvPr/>
          </p:nvSpPr>
          <p:spPr bwMode="auto">
            <a:xfrm>
              <a:off x="3838" y="1621"/>
              <a:ext cx="838" cy="544"/>
            </a:xfrm>
            <a:custGeom>
              <a:avLst/>
              <a:gdLst>
                <a:gd name="T0" fmla="*/ 269 w 957"/>
                <a:gd name="T1" fmla="*/ 85 h 620"/>
                <a:gd name="T2" fmla="*/ 291 w 957"/>
                <a:gd name="T3" fmla="*/ 41 h 620"/>
                <a:gd name="T4" fmla="*/ 310 w 957"/>
                <a:gd name="T5" fmla="*/ 14 h 620"/>
                <a:gd name="T6" fmla="*/ 320 w 957"/>
                <a:gd name="T7" fmla="*/ 19 h 620"/>
                <a:gd name="T8" fmla="*/ 342 w 957"/>
                <a:gd name="T9" fmla="*/ 60 h 620"/>
                <a:gd name="T10" fmla="*/ 366 w 957"/>
                <a:gd name="T11" fmla="*/ 104 h 620"/>
                <a:gd name="T12" fmla="*/ 353 w 957"/>
                <a:gd name="T13" fmla="*/ 163 h 620"/>
                <a:gd name="T14" fmla="*/ 325 w 957"/>
                <a:gd name="T15" fmla="*/ 197 h 620"/>
                <a:gd name="T16" fmla="*/ 319 w 957"/>
                <a:gd name="T17" fmla="*/ 220 h 620"/>
                <a:gd name="T18" fmla="*/ 333 w 957"/>
                <a:gd name="T19" fmla="*/ 198 h 620"/>
                <a:gd name="T20" fmla="*/ 363 w 957"/>
                <a:gd name="T21" fmla="*/ 161 h 620"/>
                <a:gd name="T22" fmla="*/ 419 w 957"/>
                <a:gd name="T23" fmla="*/ 143 h 620"/>
                <a:gd name="T24" fmla="*/ 441 w 957"/>
                <a:gd name="T25" fmla="*/ 148 h 620"/>
                <a:gd name="T26" fmla="*/ 471 w 957"/>
                <a:gd name="T27" fmla="*/ 167 h 620"/>
                <a:gd name="T28" fmla="*/ 482 w 957"/>
                <a:gd name="T29" fmla="*/ 181 h 620"/>
                <a:gd name="T30" fmla="*/ 450 w 957"/>
                <a:gd name="T31" fmla="*/ 193 h 620"/>
                <a:gd name="T32" fmla="*/ 413 w 957"/>
                <a:gd name="T33" fmla="*/ 233 h 620"/>
                <a:gd name="T34" fmla="*/ 363 w 957"/>
                <a:gd name="T35" fmla="*/ 240 h 620"/>
                <a:gd name="T36" fmla="*/ 349 w 957"/>
                <a:gd name="T37" fmla="*/ 236 h 620"/>
                <a:gd name="T38" fmla="*/ 337 w 957"/>
                <a:gd name="T39" fmla="*/ 240 h 620"/>
                <a:gd name="T40" fmla="*/ 349 w 957"/>
                <a:gd name="T41" fmla="*/ 221 h 620"/>
                <a:gd name="T42" fmla="*/ 348 w 957"/>
                <a:gd name="T43" fmla="*/ 216 h 620"/>
                <a:gd name="T44" fmla="*/ 335 w 957"/>
                <a:gd name="T45" fmla="*/ 212 h 620"/>
                <a:gd name="T46" fmla="*/ 324 w 957"/>
                <a:gd name="T47" fmla="*/ 231 h 620"/>
                <a:gd name="T48" fmla="*/ 324 w 957"/>
                <a:gd name="T49" fmla="*/ 240 h 620"/>
                <a:gd name="T50" fmla="*/ 320 w 957"/>
                <a:gd name="T51" fmla="*/ 229 h 620"/>
                <a:gd name="T52" fmla="*/ 299 w 957"/>
                <a:gd name="T53" fmla="*/ 223 h 620"/>
                <a:gd name="T54" fmla="*/ 280 w 957"/>
                <a:gd name="T55" fmla="*/ 225 h 620"/>
                <a:gd name="T56" fmla="*/ 264 w 957"/>
                <a:gd name="T57" fmla="*/ 233 h 620"/>
                <a:gd name="T58" fmla="*/ 243 w 957"/>
                <a:gd name="T59" fmla="*/ 235 h 620"/>
                <a:gd name="T60" fmla="*/ 226 w 957"/>
                <a:gd name="T61" fmla="*/ 260 h 620"/>
                <a:gd name="T62" fmla="*/ 201 w 957"/>
                <a:gd name="T63" fmla="*/ 302 h 620"/>
                <a:gd name="T64" fmla="*/ 164 w 957"/>
                <a:gd name="T65" fmla="*/ 320 h 620"/>
                <a:gd name="T66" fmla="*/ 131 w 957"/>
                <a:gd name="T67" fmla="*/ 322 h 620"/>
                <a:gd name="T68" fmla="*/ 112 w 957"/>
                <a:gd name="T69" fmla="*/ 319 h 620"/>
                <a:gd name="T70" fmla="*/ 75 w 957"/>
                <a:gd name="T71" fmla="*/ 304 h 620"/>
                <a:gd name="T72" fmla="*/ 38 w 957"/>
                <a:gd name="T73" fmla="*/ 288 h 620"/>
                <a:gd name="T74" fmla="*/ 0 w 957"/>
                <a:gd name="T75" fmla="*/ 283 h 620"/>
                <a:gd name="T76" fmla="*/ 26 w 957"/>
                <a:gd name="T77" fmla="*/ 254 h 620"/>
                <a:gd name="T78" fmla="*/ 88 w 957"/>
                <a:gd name="T79" fmla="*/ 201 h 620"/>
                <a:gd name="T80" fmla="*/ 132 w 957"/>
                <a:gd name="T81" fmla="*/ 190 h 620"/>
                <a:gd name="T82" fmla="*/ 181 w 957"/>
                <a:gd name="T83" fmla="*/ 188 h 620"/>
                <a:gd name="T84" fmla="*/ 224 w 957"/>
                <a:gd name="T85" fmla="*/ 206 h 620"/>
                <a:gd name="T86" fmla="*/ 243 w 957"/>
                <a:gd name="T87" fmla="*/ 221 h 620"/>
                <a:gd name="T88" fmla="*/ 262 w 957"/>
                <a:gd name="T89" fmla="*/ 225 h 620"/>
                <a:gd name="T90" fmla="*/ 279 w 957"/>
                <a:gd name="T91" fmla="*/ 220 h 620"/>
                <a:gd name="T92" fmla="*/ 272 w 957"/>
                <a:gd name="T93" fmla="*/ 212 h 620"/>
                <a:gd name="T94" fmla="*/ 249 w 957"/>
                <a:gd name="T95" fmla="*/ 212 h 620"/>
                <a:gd name="T96" fmla="*/ 223 w 957"/>
                <a:gd name="T97" fmla="*/ 211 h 620"/>
                <a:gd name="T98" fmla="*/ 176 w 957"/>
                <a:gd name="T99" fmla="*/ 181 h 620"/>
                <a:gd name="T100" fmla="*/ 145 w 957"/>
                <a:gd name="T101" fmla="*/ 121 h 620"/>
                <a:gd name="T102" fmla="*/ 144 w 957"/>
                <a:gd name="T103" fmla="*/ 66 h 620"/>
                <a:gd name="T104" fmla="*/ 179 w 957"/>
                <a:gd name="T105" fmla="*/ 83 h 620"/>
                <a:gd name="T106" fmla="*/ 229 w 957"/>
                <a:gd name="T107" fmla="*/ 101 h 620"/>
                <a:gd name="T108" fmla="*/ 262 w 957"/>
                <a:gd name="T109" fmla="*/ 120 h 620"/>
                <a:gd name="T110" fmla="*/ 280 w 957"/>
                <a:gd name="T111" fmla="*/ 172 h 620"/>
                <a:gd name="T112" fmla="*/ 286 w 957"/>
                <a:gd name="T113" fmla="*/ 205 h 620"/>
                <a:gd name="T114" fmla="*/ 306 w 957"/>
                <a:gd name="T115" fmla="*/ 218 h 620"/>
                <a:gd name="T116" fmla="*/ 312 w 957"/>
                <a:gd name="T117" fmla="*/ 211 h 620"/>
                <a:gd name="T118" fmla="*/ 297 w 957"/>
                <a:gd name="T119" fmla="*/ 189 h 620"/>
                <a:gd name="T120" fmla="*/ 268 w 957"/>
                <a:gd name="T121" fmla="*/ 135 h 6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50" name="Freeform 311"/>
            <p:cNvSpPr>
              <a:spLocks/>
            </p:cNvSpPr>
            <p:nvPr/>
          </p:nvSpPr>
          <p:spPr bwMode="auto">
            <a:xfrm>
              <a:off x="4404" y="2042"/>
              <a:ext cx="216" cy="268"/>
            </a:xfrm>
            <a:custGeom>
              <a:avLst/>
              <a:gdLst>
                <a:gd name="T0" fmla="*/ 33 w 248"/>
                <a:gd name="T1" fmla="*/ 5 h 305"/>
                <a:gd name="T2" fmla="*/ 28 w 248"/>
                <a:gd name="T3" fmla="*/ 12 h 305"/>
                <a:gd name="T4" fmla="*/ 19 w 248"/>
                <a:gd name="T5" fmla="*/ 14 h 305"/>
                <a:gd name="T6" fmla="*/ 14 w 248"/>
                <a:gd name="T7" fmla="*/ 11 h 305"/>
                <a:gd name="T8" fmla="*/ 13 w 248"/>
                <a:gd name="T9" fmla="*/ 8 h 305"/>
                <a:gd name="T10" fmla="*/ 9 w 248"/>
                <a:gd name="T11" fmla="*/ 6 h 305"/>
                <a:gd name="T12" fmla="*/ 3 w 248"/>
                <a:gd name="T13" fmla="*/ 4 h 305"/>
                <a:gd name="T14" fmla="*/ 0 w 248"/>
                <a:gd name="T15" fmla="*/ 4 h 305"/>
                <a:gd name="T16" fmla="*/ 3 w 248"/>
                <a:gd name="T17" fmla="*/ 9 h 305"/>
                <a:gd name="T18" fmla="*/ 7 w 248"/>
                <a:gd name="T19" fmla="*/ 14 h 305"/>
                <a:gd name="T20" fmla="*/ 11 w 248"/>
                <a:gd name="T21" fmla="*/ 16 h 305"/>
                <a:gd name="T22" fmla="*/ 17 w 248"/>
                <a:gd name="T23" fmla="*/ 16 h 305"/>
                <a:gd name="T24" fmla="*/ 22 w 248"/>
                <a:gd name="T25" fmla="*/ 22 h 305"/>
                <a:gd name="T26" fmla="*/ 23 w 248"/>
                <a:gd name="T27" fmla="*/ 29 h 305"/>
                <a:gd name="T28" fmla="*/ 21 w 248"/>
                <a:gd name="T29" fmla="*/ 33 h 305"/>
                <a:gd name="T30" fmla="*/ 20 w 248"/>
                <a:gd name="T31" fmla="*/ 36 h 305"/>
                <a:gd name="T32" fmla="*/ 16 w 248"/>
                <a:gd name="T33" fmla="*/ 40 h 305"/>
                <a:gd name="T34" fmla="*/ 10 w 248"/>
                <a:gd name="T35" fmla="*/ 41 h 305"/>
                <a:gd name="T36" fmla="*/ 3 w 248"/>
                <a:gd name="T37" fmla="*/ 56 h 305"/>
                <a:gd name="T38" fmla="*/ 3 w 248"/>
                <a:gd name="T39" fmla="*/ 84 h 305"/>
                <a:gd name="T40" fmla="*/ 18 w 248"/>
                <a:gd name="T41" fmla="*/ 110 h 305"/>
                <a:gd name="T42" fmla="*/ 49 w 248"/>
                <a:gd name="T43" fmla="*/ 130 h 305"/>
                <a:gd name="T44" fmla="*/ 78 w 248"/>
                <a:gd name="T45" fmla="*/ 140 h 305"/>
                <a:gd name="T46" fmla="*/ 95 w 248"/>
                <a:gd name="T47" fmla="*/ 146 h 305"/>
                <a:gd name="T48" fmla="*/ 109 w 248"/>
                <a:gd name="T49" fmla="*/ 153 h 305"/>
                <a:gd name="T50" fmla="*/ 120 w 248"/>
                <a:gd name="T51" fmla="*/ 158 h 305"/>
                <a:gd name="T52" fmla="*/ 120 w 248"/>
                <a:gd name="T53" fmla="*/ 152 h 305"/>
                <a:gd name="T54" fmla="*/ 114 w 248"/>
                <a:gd name="T55" fmla="*/ 133 h 305"/>
                <a:gd name="T56" fmla="*/ 109 w 248"/>
                <a:gd name="T57" fmla="*/ 112 h 305"/>
                <a:gd name="T58" fmla="*/ 106 w 248"/>
                <a:gd name="T59" fmla="*/ 92 h 305"/>
                <a:gd name="T60" fmla="*/ 105 w 248"/>
                <a:gd name="T61" fmla="*/ 74 h 305"/>
                <a:gd name="T62" fmla="*/ 97 w 248"/>
                <a:gd name="T63" fmla="*/ 49 h 305"/>
                <a:gd name="T64" fmla="*/ 82 w 248"/>
                <a:gd name="T65" fmla="*/ 24 h 305"/>
                <a:gd name="T66" fmla="*/ 54 w 248"/>
                <a:gd name="T67" fmla="*/ 4 h 30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51" name="Freeform 312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17 w 29"/>
                <a:gd name="T1" fmla="*/ 8 h 31"/>
                <a:gd name="T2" fmla="*/ 16 w 29"/>
                <a:gd name="T3" fmla="*/ 11 h 31"/>
                <a:gd name="T4" fmla="*/ 13 w 29"/>
                <a:gd name="T5" fmla="*/ 13 h 31"/>
                <a:gd name="T6" fmla="*/ 11 w 29"/>
                <a:gd name="T7" fmla="*/ 13 h 31"/>
                <a:gd name="T8" fmla="*/ 8 w 29"/>
                <a:gd name="T9" fmla="*/ 13 h 31"/>
                <a:gd name="T10" fmla="*/ 4 w 29"/>
                <a:gd name="T11" fmla="*/ 11 h 31"/>
                <a:gd name="T12" fmla="*/ 4 w 29"/>
                <a:gd name="T13" fmla="*/ 11 h 31"/>
                <a:gd name="T14" fmla="*/ 2 w 29"/>
                <a:gd name="T15" fmla="*/ 8 h 31"/>
                <a:gd name="T16" fmla="*/ 0 w 29"/>
                <a:gd name="T17" fmla="*/ 6 h 31"/>
                <a:gd name="T18" fmla="*/ 3 w 29"/>
                <a:gd name="T19" fmla="*/ 3 h 31"/>
                <a:gd name="T20" fmla="*/ 4 w 29"/>
                <a:gd name="T21" fmla="*/ 3 h 31"/>
                <a:gd name="T22" fmla="*/ 6 w 29"/>
                <a:gd name="T23" fmla="*/ 1 h 31"/>
                <a:gd name="T24" fmla="*/ 9 w 29"/>
                <a:gd name="T25" fmla="*/ 0 h 31"/>
                <a:gd name="T26" fmla="*/ 12 w 29"/>
                <a:gd name="T27" fmla="*/ 3 h 31"/>
                <a:gd name="T28" fmla="*/ 15 w 29"/>
                <a:gd name="T29" fmla="*/ 3 h 31"/>
                <a:gd name="T30" fmla="*/ 17 w 29"/>
                <a:gd name="T31" fmla="*/ 6 h 31"/>
                <a:gd name="T32" fmla="*/ 17 w 29"/>
                <a:gd name="T33" fmla="*/ 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52" name="Freeform 313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17 w 31"/>
                <a:gd name="T1" fmla="*/ 17 h 31"/>
                <a:gd name="T2" fmla="*/ 13 w 31"/>
                <a:gd name="T3" fmla="*/ 19 h 31"/>
                <a:gd name="T4" fmla="*/ 10 w 31"/>
                <a:gd name="T5" fmla="*/ 19 h 31"/>
                <a:gd name="T6" fmla="*/ 5 w 31"/>
                <a:gd name="T7" fmla="*/ 17 h 31"/>
                <a:gd name="T8" fmla="*/ 2 w 31"/>
                <a:gd name="T9" fmla="*/ 15 h 31"/>
                <a:gd name="T10" fmla="*/ 0 w 31"/>
                <a:gd name="T11" fmla="*/ 12 h 31"/>
                <a:gd name="T12" fmla="*/ 0 w 31"/>
                <a:gd name="T13" fmla="*/ 9 h 31"/>
                <a:gd name="T14" fmla="*/ 2 w 31"/>
                <a:gd name="T15" fmla="*/ 5 h 31"/>
                <a:gd name="T16" fmla="*/ 5 w 31"/>
                <a:gd name="T17" fmla="*/ 2 h 31"/>
                <a:gd name="T18" fmla="*/ 5 w 31"/>
                <a:gd name="T19" fmla="*/ 0 h 31"/>
                <a:gd name="T20" fmla="*/ 11 w 31"/>
                <a:gd name="T21" fmla="*/ 0 h 31"/>
                <a:gd name="T22" fmla="*/ 14 w 31"/>
                <a:gd name="T23" fmla="*/ 3 h 31"/>
                <a:gd name="T24" fmla="*/ 17 w 31"/>
                <a:gd name="T25" fmla="*/ 5 h 31"/>
                <a:gd name="T26" fmla="*/ 18 w 31"/>
                <a:gd name="T27" fmla="*/ 9 h 31"/>
                <a:gd name="T28" fmla="*/ 19 w 31"/>
                <a:gd name="T29" fmla="*/ 12 h 31"/>
                <a:gd name="T30" fmla="*/ 19 w 31"/>
                <a:gd name="T31" fmla="*/ 14 h 31"/>
                <a:gd name="T32" fmla="*/ 17 w 31"/>
                <a:gd name="T33" fmla="*/ 17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53" name="Freeform 314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16 w 31"/>
                <a:gd name="T1" fmla="*/ 21 h 32"/>
                <a:gd name="T2" fmla="*/ 14 w 31"/>
                <a:gd name="T3" fmla="*/ 22 h 32"/>
                <a:gd name="T4" fmla="*/ 10 w 31"/>
                <a:gd name="T5" fmla="*/ 23 h 32"/>
                <a:gd name="T6" fmla="*/ 5 w 31"/>
                <a:gd name="T7" fmla="*/ 23 h 32"/>
                <a:gd name="T8" fmla="*/ 3 w 31"/>
                <a:gd name="T9" fmla="*/ 21 h 32"/>
                <a:gd name="T10" fmla="*/ 0 w 31"/>
                <a:gd name="T11" fmla="*/ 16 h 32"/>
                <a:gd name="T12" fmla="*/ 1 w 31"/>
                <a:gd name="T13" fmla="*/ 9 h 32"/>
                <a:gd name="T14" fmla="*/ 3 w 31"/>
                <a:gd name="T15" fmla="*/ 8 h 32"/>
                <a:gd name="T16" fmla="*/ 5 w 31"/>
                <a:gd name="T17" fmla="*/ 3 h 32"/>
                <a:gd name="T18" fmla="*/ 7 w 31"/>
                <a:gd name="T19" fmla="*/ 1 h 32"/>
                <a:gd name="T20" fmla="*/ 11 w 31"/>
                <a:gd name="T21" fmla="*/ 0 h 32"/>
                <a:gd name="T22" fmla="*/ 14 w 31"/>
                <a:gd name="T23" fmla="*/ 1 h 32"/>
                <a:gd name="T24" fmla="*/ 17 w 31"/>
                <a:gd name="T25" fmla="*/ 5 h 32"/>
                <a:gd name="T26" fmla="*/ 19 w 31"/>
                <a:gd name="T27" fmla="*/ 8 h 32"/>
                <a:gd name="T28" fmla="*/ 19 w 31"/>
                <a:gd name="T29" fmla="*/ 12 h 32"/>
                <a:gd name="T30" fmla="*/ 18 w 31"/>
                <a:gd name="T31" fmla="*/ 18 h 32"/>
                <a:gd name="T32" fmla="*/ 16 w 31"/>
                <a:gd name="T33" fmla="*/ 2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54" name="Freeform 315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14 w 31"/>
                <a:gd name="T1" fmla="*/ 19 h 31"/>
                <a:gd name="T2" fmla="*/ 17 w 31"/>
                <a:gd name="T3" fmla="*/ 15 h 31"/>
                <a:gd name="T4" fmla="*/ 19 w 31"/>
                <a:gd name="T5" fmla="*/ 12 h 31"/>
                <a:gd name="T6" fmla="*/ 19 w 31"/>
                <a:gd name="T7" fmla="*/ 8 h 31"/>
                <a:gd name="T8" fmla="*/ 18 w 31"/>
                <a:gd name="T9" fmla="*/ 5 h 31"/>
                <a:gd name="T10" fmla="*/ 15 w 31"/>
                <a:gd name="T11" fmla="*/ 3 h 31"/>
                <a:gd name="T12" fmla="*/ 11 w 31"/>
                <a:gd name="T13" fmla="*/ 1 h 31"/>
                <a:gd name="T14" fmla="*/ 5 w 31"/>
                <a:gd name="T15" fmla="*/ 0 h 31"/>
                <a:gd name="T16" fmla="*/ 4 w 31"/>
                <a:gd name="T17" fmla="*/ 2 h 31"/>
                <a:gd name="T18" fmla="*/ 1 w 31"/>
                <a:gd name="T19" fmla="*/ 5 h 31"/>
                <a:gd name="T20" fmla="*/ 0 w 31"/>
                <a:gd name="T21" fmla="*/ 5 h 31"/>
                <a:gd name="T22" fmla="*/ 0 w 31"/>
                <a:gd name="T23" fmla="*/ 10 h 31"/>
                <a:gd name="T24" fmla="*/ 0 w 31"/>
                <a:gd name="T25" fmla="*/ 13 h 31"/>
                <a:gd name="T26" fmla="*/ 3 w 31"/>
                <a:gd name="T27" fmla="*/ 15 h 31"/>
                <a:gd name="T28" fmla="*/ 5 w 31"/>
                <a:gd name="T29" fmla="*/ 17 h 31"/>
                <a:gd name="T30" fmla="*/ 11 w 31"/>
                <a:gd name="T31" fmla="*/ 19 h 31"/>
                <a:gd name="T32" fmla="*/ 14 w 31"/>
                <a:gd name="T33" fmla="*/ 19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55" name="Freeform 316"/>
            <p:cNvSpPr>
              <a:spLocks/>
            </p:cNvSpPr>
            <p:nvPr/>
          </p:nvSpPr>
          <p:spPr bwMode="auto">
            <a:xfrm>
              <a:off x="4432" y="2030"/>
              <a:ext cx="25" cy="24"/>
            </a:xfrm>
            <a:custGeom>
              <a:avLst/>
              <a:gdLst>
                <a:gd name="T0" fmla="*/ 18 w 27"/>
                <a:gd name="T1" fmla="*/ 5 h 28"/>
                <a:gd name="T2" fmla="*/ 18 w 27"/>
                <a:gd name="T3" fmla="*/ 8 h 28"/>
                <a:gd name="T4" fmla="*/ 18 w 27"/>
                <a:gd name="T5" fmla="*/ 9 h 28"/>
                <a:gd name="T6" fmla="*/ 16 w 27"/>
                <a:gd name="T7" fmla="*/ 11 h 28"/>
                <a:gd name="T8" fmla="*/ 11 w 27"/>
                <a:gd name="T9" fmla="*/ 13 h 28"/>
                <a:gd name="T10" fmla="*/ 6 w 27"/>
                <a:gd name="T11" fmla="*/ 13 h 28"/>
                <a:gd name="T12" fmla="*/ 4 w 27"/>
                <a:gd name="T13" fmla="*/ 11 h 28"/>
                <a:gd name="T14" fmla="*/ 1 w 27"/>
                <a:gd name="T15" fmla="*/ 10 h 28"/>
                <a:gd name="T16" fmla="*/ 0 w 27"/>
                <a:gd name="T17" fmla="*/ 8 h 28"/>
                <a:gd name="T18" fmla="*/ 1 w 27"/>
                <a:gd name="T19" fmla="*/ 6 h 28"/>
                <a:gd name="T20" fmla="*/ 3 w 27"/>
                <a:gd name="T21" fmla="*/ 3 h 28"/>
                <a:gd name="T22" fmla="*/ 6 w 27"/>
                <a:gd name="T23" fmla="*/ 2 h 28"/>
                <a:gd name="T24" fmla="*/ 6 w 27"/>
                <a:gd name="T25" fmla="*/ 0 h 28"/>
                <a:gd name="T26" fmla="*/ 11 w 27"/>
                <a:gd name="T27" fmla="*/ 0 h 28"/>
                <a:gd name="T28" fmla="*/ 16 w 27"/>
                <a:gd name="T29" fmla="*/ 3 h 28"/>
                <a:gd name="T30" fmla="*/ 18 w 27"/>
                <a:gd name="T31" fmla="*/ 3 h 28"/>
                <a:gd name="T32" fmla="*/ 18 w 27"/>
                <a:gd name="T33" fmla="*/ 5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56" name="Freeform 317"/>
            <p:cNvSpPr>
              <a:spLocks/>
            </p:cNvSpPr>
            <p:nvPr/>
          </p:nvSpPr>
          <p:spPr bwMode="auto">
            <a:xfrm>
              <a:off x="4397" y="1986"/>
              <a:ext cx="21" cy="26"/>
            </a:xfrm>
            <a:custGeom>
              <a:avLst/>
              <a:gdLst>
                <a:gd name="T0" fmla="*/ 8 w 25"/>
                <a:gd name="T1" fmla="*/ 0 h 31"/>
                <a:gd name="T2" fmla="*/ 9 w 25"/>
                <a:gd name="T3" fmla="*/ 2 h 31"/>
                <a:gd name="T4" fmla="*/ 11 w 25"/>
                <a:gd name="T5" fmla="*/ 3 h 31"/>
                <a:gd name="T6" fmla="*/ 11 w 25"/>
                <a:gd name="T7" fmla="*/ 5 h 31"/>
                <a:gd name="T8" fmla="*/ 11 w 25"/>
                <a:gd name="T9" fmla="*/ 8 h 31"/>
                <a:gd name="T10" fmla="*/ 9 w 25"/>
                <a:gd name="T11" fmla="*/ 10 h 31"/>
                <a:gd name="T12" fmla="*/ 7 w 25"/>
                <a:gd name="T13" fmla="*/ 11 h 31"/>
                <a:gd name="T14" fmla="*/ 5 w 25"/>
                <a:gd name="T15" fmla="*/ 13 h 31"/>
                <a:gd name="T16" fmla="*/ 3 w 25"/>
                <a:gd name="T17" fmla="*/ 13 h 31"/>
                <a:gd name="T18" fmla="*/ 3 w 25"/>
                <a:gd name="T19" fmla="*/ 13 h 31"/>
                <a:gd name="T20" fmla="*/ 1 w 25"/>
                <a:gd name="T21" fmla="*/ 11 h 31"/>
                <a:gd name="T22" fmla="*/ 0 w 25"/>
                <a:gd name="T23" fmla="*/ 8 h 31"/>
                <a:gd name="T24" fmla="*/ 0 w 25"/>
                <a:gd name="T25" fmla="*/ 6 h 31"/>
                <a:gd name="T26" fmla="*/ 3 w 25"/>
                <a:gd name="T27" fmla="*/ 4 h 31"/>
                <a:gd name="T28" fmla="*/ 3 w 25"/>
                <a:gd name="T29" fmla="*/ 3 h 31"/>
                <a:gd name="T30" fmla="*/ 5 w 25"/>
                <a:gd name="T31" fmla="*/ 1 h 31"/>
                <a:gd name="T32" fmla="*/ 8 w 25"/>
                <a:gd name="T33" fmla="*/ 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57" name="Freeform 318"/>
            <p:cNvSpPr>
              <a:spLocks/>
            </p:cNvSpPr>
            <p:nvPr/>
          </p:nvSpPr>
          <p:spPr bwMode="auto">
            <a:xfrm>
              <a:off x="4352" y="2003"/>
              <a:ext cx="26" cy="30"/>
            </a:xfrm>
            <a:custGeom>
              <a:avLst/>
              <a:gdLst>
                <a:gd name="T0" fmla="*/ 13 w 30"/>
                <a:gd name="T1" fmla="*/ 11 h 33"/>
                <a:gd name="T2" fmla="*/ 12 w 30"/>
                <a:gd name="T3" fmla="*/ 14 h 33"/>
                <a:gd name="T4" fmla="*/ 10 w 30"/>
                <a:gd name="T5" fmla="*/ 18 h 33"/>
                <a:gd name="T6" fmla="*/ 8 w 30"/>
                <a:gd name="T7" fmla="*/ 20 h 33"/>
                <a:gd name="T8" fmla="*/ 4 w 30"/>
                <a:gd name="T9" fmla="*/ 21 h 33"/>
                <a:gd name="T10" fmla="*/ 3 w 30"/>
                <a:gd name="T11" fmla="*/ 19 h 33"/>
                <a:gd name="T12" fmla="*/ 0 w 30"/>
                <a:gd name="T13" fmla="*/ 17 h 33"/>
                <a:gd name="T14" fmla="*/ 0 w 30"/>
                <a:gd name="T15" fmla="*/ 14 h 33"/>
                <a:gd name="T16" fmla="*/ 1 w 30"/>
                <a:gd name="T17" fmla="*/ 10 h 33"/>
                <a:gd name="T18" fmla="*/ 3 w 30"/>
                <a:gd name="T19" fmla="*/ 5 h 33"/>
                <a:gd name="T20" fmla="*/ 5 w 30"/>
                <a:gd name="T21" fmla="*/ 3 h 33"/>
                <a:gd name="T22" fmla="*/ 8 w 30"/>
                <a:gd name="T23" fmla="*/ 1 h 33"/>
                <a:gd name="T24" fmla="*/ 10 w 30"/>
                <a:gd name="T25" fmla="*/ 0 h 33"/>
                <a:gd name="T26" fmla="*/ 12 w 30"/>
                <a:gd name="T27" fmla="*/ 1 h 33"/>
                <a:gd name="T28" fmla="*/ 14 w 30"/>
                <a:gd name="T29" fmla="*/ 5 h 33"/>
                <a:gd name="T30" fmla="*/ 15 w 30"/>
                <a:gd name="T31" fmla="*/ 6 h 33"/>
                <a:gd name="T32" fmla="*/ 13 w 30"/>
                <a:gd name="T33" fmla="*/ 1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58" name="Freeform 319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4 w 29"/>
                <a:gd name="T1" fmla="*/ 12 h 29"/>
                <a:gd name="T2" fmla="*/ 1 w 29"/>
                <a:gd name="T3" fmla="*/ 10 h 29"/>
                <a:gd name="T4" fmla="*/ 0 w 29"/>
                <a:gd name="T5" fmla="*/ 8 h 29"/>
                <a:gd name="T6" fmla="*/ 0 w 29"/>
                <a:gd name="T7" fmla="*/ 6 h 29"/>
                <a:gd name="T8" fmla="*/ 2 w 29"/>
                <a:gd name="T9" fmla="*/ 3 h 29"/>
                <a:gd name="T10" fmla="*/ 4 w 29"/>
                <a:gd name="T11" fmla="*/ 3 h 29"/>
                <a:gd name="T12" fmla="*/ 7 w 29"/>
                <a:gd name="T13" fmla="*/ 1 h 29"/>
                <a:gd name="T14" fmla="*/ 10 w 29"/>
                <a:gd name="T15" fmla="*/ 0 h 29"/>
                <a:gd name="T16" fmla="*/ 12 w 29"/>
                <a:gd name="T17" fmla="*/ 1 h 29"/>
                <a:gd name="T18" fmla="*/ 14 w 29"/>
                <a:gd name="T19" fmla="*/ 3 h 29"/>
                <a:gd name="T20" fmla="*/ 16 w 29"/>
                <a:gd name="T21" fmla="*/ 3 h 29"/>
                <a:gd name="T22" fmla="*/ 17 w 29"/>
                <a:gd name="T23" fmla="*/ 7 h 29"/>
                <a:gd name="T24" fmla="*/ 16 w 29"/>
                <a:gd name="T25" fmla="*/ 9 h 29"/>
                <a:gd name="T26" fmla="*/ 13 w 29"/>
                <a:gd name="T27" fmla="*/ 11 h 29"/>
                <a:gd name="T28" fmla="*/ 11 w 29"/>
                <a:gd name="T29" fmla="*/ 14 h 29"/>
                <a:gd name="T30" fmla="*/ 7 w 29"/>
                <a:gd name="T31" fmla="*/ 14 h 29"/>
                <a:gd name="T32" fmla="*/ 4 w 29"/>
                <a:gd name="T33" fmla="*/ 12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59" name="Freeform 320"/>
            <p:cNvSpPr>
              <a:spLocks/>
            </p:cNvSpPr>
            <p:nvPr/>
          </p:nvSpPr>
          <p:spPr bwMode="auto">
            <a:xfrm>
              <a:off x="4424" y="1870"/>
              <a:ext cx="215" cy="139"/>
            </a:xfrm>
            <a:custGeom>
              <a:avLst/>
              <a:gdLst>
                <a:gd name="T0" fmla="*/ 3 w 247"/>
                <a:gd name="T1" fmla="*/ 66 h 159"/>
                <a:gd name="T2" fmla="*/ 3 w 247"/>
                <a:gd name="T3" fmla="*/ 70 h 159"/>
                <a:gd name="T4" fmla="*/ 4 w 247"/>
                <a:gd name="T5" fmla="*/ 72 h 159"/>
                <a:gd name="T6" fmla="*/ 11 w 247"/>
                <a:gd name="T7" fmla="*/ 67 h 159"/>
                <a:gd name="T8" fmla="*/ 23 w 247"/>
                <a:gd name="T9" fmla="*/ 72 h 159"/>
                <a:gd name="T10" fmla="*/ 48 w 247"/>
                <a:gd name="T11" fmla="*/ 79 h 159"/>
                <a:gd name="T12" fmla="*/ 67 w 247"/>
                <a:gd name="T13" fmla="*/ 82 h 159"/>
                <a:gd name="T14" fmla="*/ 70 w 247"/>
                <a:gd name="T15" fmla="*/ 79 h 159"/>
                <a:gd name="T16" fmla="*/ 53 w 247"/>
                <a:gd name="T17" fmla="*/ 77 h 159"/>
                <a:gd name="T18" fmla="*/ 33 w 247"/>
                <a:gd name="T19" fmla="*/ 71 h 159"/>
                <a:gd name="T20" fmla="*/ 19 w 247"/>
                <a:gd name="T21" fmla="*/ 62 h 159"/>
                <a:gd name="T22" fmla="*/ 21 w 247"/>
                <a:gd name="T23" fmla="*/ 59 h 159"/>
                <a:gd name="T24" fmla="*/ 31 w 247"/>
                <a:gd name="T25" fmla="*/ 55 h 159"/>
                <a:gd name="T26" fmla="*/ 41 w 247"/>
                <a:gd name="T27" fmla="*/ 53 h 159"/>
                <a:gd name="T28" fmla="*/ 60 w 247"/>
                <a:gd name="T29" fmla="*/ 60 h 159"/>
                <a:gd name="T30" fmla="*/ 79 w 247"/>
                <a:gd name="T31" fmla="*/ 64 h 159"/>
                <a:gd name="T32" fmla="*/ 90 w 247"/>
                <a:gd name="T33" fmla="*/ 62 h 159"/>
                <a:gd name="T34" fmla="*/ 83 w 247"/>
                <a:gd name="T35" fmla="*/ 61 h 159"/>
                <a:gd name="T36" fmla="*/ 72 w 247"/>
                <a:gd name="T37" fmla="*/ 59 h 159"/>
                <a:gd name="T38" fmla="*/ 62 w 247"/>
                <a:gd name="T39" fmla="*/ 56 h 159"/>
                <a:gd name="T40" fmla="*/ 49 w 247"/>
                <a:gd name="T41" fmla="*/ 51 h 159"/>
                <a:gd name="T42" fmla="*/ 44 w 247"/>
                <a:gd name="T43" fmla="*/ 46 h 159"/>
                <a:gd name="T44" fmla="*/ 54 w 247"/>
                <a:gd name="T45" fmla="*/ 45 h 159"/>
                <a:gd name="T46" fmla="*/ 63 w 247"/>
                <a:gd name="T47" fmla="*/ 43 h 159"/>
                <a:gd name="T48" fmla="*/ 69 w 247"/>
                <a:gd name="T49" fmla="*/ 41 h 159"/>
                <a:gd name="T50" fmla="*/ 78 w 247"/>
                <a:gd name="T51" fmla="*/ 45 h 159"/>
                <a:gd name="T52" fmla="*/ 86 w 247"/>
                <a:gd name="T53" fmla="*/ 49 h 159"/>
                <a:gd name="T54" fmla="*/ 97 w 247"/>
                <a:gd name="T55" fmla="*/ 51 h 159"/>
                <a:gd name="T56" fmla="*/ 91 w 247"/>
                <a:gd name="T57" fmla="*/ 46 h 159"/>
                <a:gd name="T58" fmla="*/ 83 w 247"/>
                <a:gd name="T59" fmla="*/ 43 h 159"/>
                <a:gd name="T60" fmla="*/ 78 w 247"/>
                <a:gd name="T61" fmla="*/ 39 h 159"/>
                <a:gd name="T62" fmla="*/ 93 w 247"/>
                <a:gd name="T63" fmla="*/ 35 h 159"/>
                <a:gd name="T64" fmla="*/ 113 w 247"/>
                <a:gd name="T65" fmla="*/ 32 h 159"/>
                <a:gd name="T66" fmla="*/ 124 w 247"/>
                <a:gd name="T67" fmla="*/ 30 h 159"/>
                <a:gd name="T68" fmla="*/ 118 w 247"/>
                <a:gd name="T69" fmla="*/ 27 h 159"/>
                <a:gd name="T70" fmla="*/ 101 w 247"/>
                <a:gd name="T71" fmla="*/ 28 h 159"/>
                <a:gd name="T72" fmla="*/ 82 w 247"/>
                <a:gd name="T73" fmla="*/ 31 h 159"/>
                <a:gd name="T74" fmla="*/ 74 w 247"/>
                <a:gd name="T75" fmla="*/ 26 h 159"/>
                <a:gd name="T76" fmla="*/ 84 w 247"/>
                <a:gd name="T77" fmla="*/ 3 h 159"/>
                <a:gd name="T78" fmla="*/ 84 w 247"/>
                <a:gd name="T79" fmla="*/ 1 h 159"/>
                <a:gd name="T80" fmla="*/ 78 w 247"/>
                <a:gd name="T81" fmla="*/ 8 h 159"/>
                <a:gd name="T82" fmla="*/ 69 w 247"/>
                <a:gd name="T83" fmla="*/ 21 h 159"/>
                <a:gd name="T84" fmla="*/ 64 w 247"/>
                <a:gd name="T85" fmla="*/ 33 h 159"/>
                <a:gd name="T86" fmla="*/ 54 w 247"/>
                <a:gd name="T87" fmla="*/ 35 h 159"/>
                <a:gd name="T88" fmla="*/ 42 w 247"/>
                <a:gd name="T89" fmla="*/ 39 h 159"/>
                <a:gd name="T90" fmla="*/ 37 w 247"/>
                <a:gd name="T91" fmla="*/ 34 h 159"/>
                <a:gd name="T92" fmla="*/ 44 w 247"/>
                <a:gd name="T93" fmla="*/ 7 h 159"/>
                <a:gd name="T94" fmla="*/ 44 w 247"/>
                <a:gd name="T95" fmla="*/ 3 h 159"/>
                <a:gd name="T96" fmla="*/ 33 w 247"/>
                <a:gd name="T97" fmla="*/ 23 h 159"/>
                <a:gd name="T98" fmla="*/ 24 w 247"/>
                <a:gd name="T99" fmla="*/ 46 h 159"/>
                <a:gd name="T100" fmla="*/ 14 w 247"/>
                <a:gd name="T101" fmla="*/ 56 h 159"/>
                <a:gd name="T102" fmla="*/ 10 w 247"/>
                <a:gd name="T103" fmla="*/ 56 h 159"/>
                <a:gd name="T104" fmla="*/ 13 w 247"/>
                <a:gd name="T105" fmla="*/ 34 h 159"/>
                <a:gd name="T106" fmla="*/ 11 w 247"/>
                <a:gd name="T107" fmla="*/ 25 h 159"/>
                <a:gd name="T108" fmla="*/ 0 w 247"/>
                <a:gd name="T109" fmla="*/ 66 h 15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60" name="Freeform 321"/>
            <p:cNvSpPr>
              <a:spLocks/>
            </p:cNvSpPr>
            <p:nvPr/>
          </p:nvSpPr>
          <p:spPr bwMode="auto">
            <a:xfrm>
              <a:off x="4436" y="2096"/>
              <a:ext cx="149" cy="176"/>
            </a:xfrm>
            <a:custGeom>
              <a:avLst/>
              <a:gdLst>
                <a:gd name="T0" fmla="*/ 3 w 171"/>
                <a:gd name="T1" fmla="*/ 3 h 200"/>
                <a:gd name="T2" fmla="*/ 3 w 171"/>
                <a:gd name="T3" fmla="*/ 4 h 200"/>
                <a:gd name="T4" fmla="*/ 3 w 171"/>
                <a:gd name="T5" fmla="*/ 10 h 200"/>
                <a:gd name="T6" fmla="*/ 9 w 171"/>
                <a:gd name="T7" fmla="*/ 18 h 200"/>
                <a:gd name="T8" fmla="*/ 8 w 171"/>
                <a:gd name="T9" fmla="*/ 29 h 200"/>
                <a:gd name="T10" fmla="*/ 10 w 171"/>
                <a:gd name="T11" fmla="*/ 53 h 200"/>
                <a:gd name="T12" fmla="*/ 12 w 171"/>
                <a:gd name="T13" fmla="*/ 63 h 200"/>
                <a:gd name="T14" fmla="*/ 15 w 171"/>
                <a:gd name="T15" fmla="*/ 65 h 200"/>
                <a:gd name="T16" fmla="*/ 14 w 171"/>
                <a:gd name="T17" fmla="*/ 55 h 200"/>
                <a:gd name="T18" fmla="*/ 15 w 171"/>
                <a:gd name="T19" fmla="*/ 35 h 200"/>
                <a:gd name="T20" fmla="*/ 18 w 171"/>
                <a:gd name="T21" fmla="*/ 30 h 200"/>
                <a:gd name="T22" fmla="*/ 24 w 171"/>
                <a:gd name="T23" fmla="*/ 33 h 200"/>
                <a:gd name="T24" fmla="*/ 29 w 171"/>
                <a:gd name="T25" fmla="*/ 39 h 200"/>
                <a:gd name="T26" fmla="*/ 33 w 171"/>
                <a:gd name="T27" fmla="*/ 43 h 200"/>
                <a:gd name="T28" fmla="*/ 35 w 171"/>
                <a:gd name="T29" fmla="*/ 52 h 200"/>
                <a:gd name="T30" fmla="*/ 38 w 171"/>
                <a:gd name="T31" fmla="*/ 70 h 200"/>
                <a:gd name="T32" fmla="*/ 37 w 171"/>
                <a:gd name="T33" fmla="*/ 82 h 200"/>
                <a:gd name="T34" fmla="*/ 37 w 171"/>
                <a:gd name="T35" fmla="*/ 93 h 200"/>
                <a:gd name="T36" fmla="*/ 39 w 171"/>
                <a:gd name="T37" fmla="*/ 99 h 200"/>
                <a:gd name="T38" fmla="*/ 41 w 171"/>
                <a:gd name="T39" fmla="*/ 94 h 200"/>
                <a:gd name="T40" fmla="*/ 40 w 171"/>
                <a:gd name="T41" fmla="*/ 86 h 200"/>
                <a:gd name="T42" fmla="*/ 43 w 171"/>
                <a:gd name="T43" fmla="*/ 77 h 200"/>
                <a:gd name="T44" fmla="*/ 44 w 171"/>
                <a:gd name="T45" fmla="*/ 71 h 200"/>
                <a:gd name="T46" fmla="*/ 44 w 171"/>
                <a:gd name="T47" fmla="*/ 57 h 200"/>
                <a:gd name="T48" fmla="*/ 49 w 171"/>
                <a:gd name="T49" fmla="*/ 60 h 200"/>
                <a:gd name="T50" fmla="*/ 60 w 171"/>
                <a:gd name="T51" fmla="*/ 76 h 200"/>
                <a:gd name="T52" fmla="*/ 73 w 171"/>
                <a:gd name="T53" fmla="*/ 92 h 200"/>
                <a:gd name="T54" fmla="*/ 83 w 171"/>
                <a:gd name="T55" fmla="*/ 103 h 200"/>
                <a:gd name="T56" fmla="*/ 84 w 171"/>
                <a:gd name="T57" fmla="*/ 101 h 200"/>
                <a:gd name="T58" fmla="*/ 79 w 171"/>
                <a:gd name="T59" fmla="*/ 92 h 200"/>
                <a:gd name="T60" fmla="*/ 72 w 171"/>
                <a:gd name="T61" fmla="*/ 81 h 200"/>
                <a:gd name="T62" fmla="*/ 68 w 171"/>
                <a:gd name="T63" fmla="*/ 72 h 200"/>
                <a:gd name="T64" fmla="*/ 64 w 171"/>
                <a:gd name="T65" fmla="*/ 68 h 200"/>
                <a:gd name="T66" fmla="*/ 60 w 171"/>
                <a:gd name="T67" fmla="*/ 62 h 200"/>
                <a:gd name="T68" fmla="*/ 56 w 171"/>
                <a:gd name="T69" fmla="*/ 55 h 200"/>
                <a:gd name="T70" fmla="*/ 49 w 171"/>
                <a:gd name="T71" fmla="*/ 48 h 200"/>
                <a:gd name="T72" fmla="*/ 50 w 171"/>
                <a:gd name="T73" fmla="*/ 48 h 200"/>
                <a:gd name="T74" fmla="*/ 56 w 171"/>
                <a:gd name="T75" fmla="*/ 48 h 200"/>
                <a:gd name="T76" fmla="*/ 62 w 171"/>
                <a:gd name="T77" fmla="*/ 50 h 200"/>
                <a:gd name="T78" fmla="*/ 68 w 171"/>
                <a:gd name="T79" fmla="*/ 54 h 200"/>
                <a:gd name="T80" fmla="*/ 71 w 171"/>
                <a:gd name="T81" fmla="*/ 56 h 200"/>
                <a:gd name="T82" fmla="*/ 74 w 171"/>
                <a:gd name="T83" fmla="*/ 56 h 200"/>
                <a:gd name="T84" fmla="*/ 71 w 171"/>
                <a:gd name="T85" fmla="*/ 51 h 200"/>
                <a:gd name="T86" fmla="*/ 64 w 171"/>
                <a:gd name="T87" fmla="*/ 46 h 200"/>
                <a:gd name="T88" fmla="*/ 52 w 171"/>
                <a:gd name="T89" fmla="*/ 40 h 200"/>
                <a:gd name="T90" fmla="*/ 43 w 171"/>
                <a:gd name="T91" fmla="*/ 36 h 200"/>
                <a:gd name="T92" fmla="*/ 37 w 171"/>
                <a:gd name="T93" fmla="*/ 33 h 200"/>
                <a:gd name="T94" fmla="*/ 30 w 171"/>
                <a:gd name="T95" fmla="*/ 30 h 200"/>
                <a:gd name="T96" fmla="*/ 25 w 171"/>
                <a:gd name="T97" fmla="*/ 26 h 200"/>
                <a:gd name="T98" fmla="*/ 21 w 171"/>
                <a:gd name="T99" fmla="*/ 22 h 200"/>
                <a:gd name="T100" fmla="*/ 23 w 171"/>
                <a:gd name="T101" fmla="*/ 18 h 200"/>
                <a:gd name="T102" fmla="*/ 30 w 171"/>
                <a:gd name="T103" fmla="*/ 17 h 200"/>
                <a:gd name="T104" fmla="*/ 39 w 171"/>
                <a:gd name="T105" fmla="*/ 17 h 200"/>
                <a:gd name="T106" fmla="*/ 47 w 171"/>
                <a:gd name="T107" fmla="*/ 18 h 200"/>
                <a:gd name="T108" fmla="*/ 54 w 171"/>
                <a:gd name="T109" fmla="*/ 20 h 200"/>
                <a:gd name="T110" fmla="*/ 56 w 171"/>
                <a:gd name="T111" fmla="*/ 17 h 200"/>
                <a:gd name="T112" fmla="*/ 44 w 171"/>
                <a:gd name="T113" fmla="*/ 13 h 200"/>
                <a:gd name="T114" fmla="*/ 34 w 171"/>
                <a:gd name="T115" fmla="*/ 11 h 200"/>
                <a:gd name="T116" fmla="*/ 24 w 171"/>
                <a:gd name="T117" fmla="*/ 11 h 200"/>
                <a:gd name="T118" fmla="*/ 16 w 171"/>
                <a:gd name="T119" fmla="*/ 10 h 200"/>
                <a:gd name="T120" fmla="*/ 10 w 171"/>
                <a:gd name="T121" fmla="*/ 9 h 200"/>
                <a:gd name="T122" fmla="*/ 6 w 171"/>
                <a:gd name="T123" fmla="*/ 4 h 2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61" name="Freeform 322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59 w 125"/>
                <a:gd name="T1" fmla="*/ 24 h 263"/>
                <a:gd name="T2" fmla="*/ 55 w 125"/>
                <a:gd name="T3" fmla="*/ 29 h 263"/>
                <a:gd name="T4" fmla="*/ 52 w 125"/>
                <a:gd name="T5" fmla="*/ 27 h 263"/>
                <a:gd name="T6" fmla="*/ 47 w 125"/>
                <a:gd name="T7" fmla="*/ 39 h 263"/>
                <a:gd name="T8" fmla="*/ 57 w 125"/>
                <a:gd name="T9" fmla="*/ 60 h 263"/>
                <a:gd name="T10" fmla="*/ 59 w 125"/>
                <a:gd name="T11" fmla="*/ 83 h 263"/>
                <a:gd name="T12" fmla="*/ 59 w 125"/>
                <a:gd name="T13" fmla="*/ 82 h 263"/>
                <a:gd name="T14" fmla="*/ 49 w 125"/>
                <a:gd name="T15" fmla="*/ 58 h 263"/>
                <a:gd name="T16" fmla="*/ 36 w 125"/>
                <a:gd name="T17" fmla="*/ 72 h 263"/>
                <a:gd name="T18" fmla="*/ 34 w 125"/>
                <a:gd name="T19" fmla="*/ 99 h 263"/>
                <a:gd name="T20" fmla="*/ 32 w 125"/>
                <a:gd name="T21" fmla="*/ 121 h 263"/>
                <a:gd name="T22" fmla="*/ 30 w 125"/>
                <a:gd name="T23" fmla="*/ 120 h 263"/>
                <a:gd name="T24" fmla="*/ 31 w 125"/>
                <a:gd name="T25" fmla="*/ 107 h 263"/>
                <a:gd name="T26" fmla="*/ 27 w 125"/>
                <a:gd name="T27" fmla="*/ 101 h 263"/>
                <a:gd name="T28" fmla="*/ 19 w 125"/>
                <a:gd name="T29" fmla="*/ 117 h 263"/>
                <a:gd name="T30" fmla="*/ 10 w 125"/>
                <a:gd name="T31" fmla="*/ 131 h 263"/>
                <a:gd name="T32" fmla="*/ 2 w 125"/>
                <a:gd name="T33" fmla="*/ 135 h 263"/>
                <a:gd name="T34" fmla="*/ 9 w 125"/>
                <a:gd name="T35" fmla="*/ 125 h 263"/>
                <a:gd name="T36" fmla="*/ 22 w 125"/>
                <a:gd name="T37" fmla="*/ 97 h 263"/>
                <a:gd name="T38" fmla="*/ 16 w 125"/>
                <a:gd name="T39" fmla="*/ 98 h 263"/>
                <a:gd name="T40" fmla="*/ 8 w 125"/>
                <a:gd name="T41" fmla="*/ 101 h 263"/>
                <a:gd name="T42" fmla="*/ 2 w 125"/>
                <a:gd name="T43" fmla="*/ 103 h 263"/>
                <a:gd name="T44" fmla="*/ 4 w 125"/>
                <a:gd name="T45" fmla="*/ 101 h 263"/>
                <a:gd name="T46" fmla="*/ 10 w 125"/>
                <a:gd name="T47" fmla="*/ 95 h 263"/>
                <a:gd name="T48" fmla="*/ 20 w 125"/>
                <a:gd name="T49" fmla="*/ 91 h 263"/>
                <a:gd name="T50" fmla="*/ 28 w 125"/>
                <a:gd name="T51" fmla="*/ 78 h 263"/>
                <a:gd name="T52" fmla="*/ 37 w 125"/>
                <a:gd name="T53" fmla="*/ 52 h 263"/>
                <a:gd name="T54" fmla="*/ 22 w 125"/>
                <a:gd name="T55" fmla="*/ 51 h 263"/>
                <a:gd name="T56" fmla="*/ 10 w 125"/>
                <a:gd name="T57" fmla="*/ 52 h 263"/>
                <a:gd name="T58" fmla="*/ 3 w 125"/>
                <a:gd name="T59" fmla="*/ 55 h 263"/>
                <a:gd name="T60" fmla="*/ 4 w 125"/>
                <a:gd name="T61" fmla="*/ 52 h 263"/>
                <a:gd name="T62" fmla="*/ 14 w 125"/>
                <a:gd name="T63" fmla="*/ 47 h 263"/>
                <a:gd name="T64" fmla="*/ 31 w 125"/>
                <a:gd name="T65" fmla="*/ 43 h 263"/>
                <a:gd name="T66" fmla="*/ 41 w 125"/>
                <a:gd name="T67" fmla="*/ 39 h 263"/>
                <a:gd name="T68" fmla="*/ 46 w 125"/>
                <a:gd name="T69" fmla="*/ 25 h 263"/>
                <a:gd name="T70" fmla="*/ 36 w 125"/>
                <a:gd name="T71" fmla="*/ 22 h 263"/>
                <a:gd name="T72" fmla="*/ 25 w 125"/>
                <a:gd name="T73" fmla="*/ 24 h 263"/>
                <a:gd name="T74" fmla="*/ 13 w 125"/>
                <a:gd name="T75" fmla="*/ 29 h 263"/>
                <a:gd name="T76" fmla="*/ 5 w 125"/>
                <a:gd name="T77" fmla="*/ 32 h 263"/>
                <a:gd name="T78" fmla="*/ 2 w 125"/>
                <a:gd name="T79" fmla="*/ 34 h 263"/>
                <a:gd name="T80" fmla="*/ 9 w 125"/>
                <a:gd name="T81" fmla="*/ 25 h 263"/>
                <a:gd name="T82" fmla="*/ 19 w 125"/>
                <a:gd name="T83" fmla="*/ 15 h 263"/>
                <a:gd name="T84" fmla="*/ 28 w 125"/>
                <a:gd name="T85" fmla="*/ 10 h 263"/>
                <a:gd name="T86" fmla="*/ 30 w 125"/>
                <a:gd name="T87" fmla="*/ 15 h 263"/>
                <a:gd name="T88" fmla="*/ 35 w 125"/>
                <a:gd name="T89" fmla="*/ 20 h 263"/>
                <a:gd name="T90" fmla="*/ 43 w 125"/>
                <a:gd name="T91" fmla="*/ 22 h 263"/>
                <a:gd name="T92" fmla="*/ 52 w 125"/>
                <a:gd name="T93" fmla="*/ 20 h 263"/>
                <a:gd name="T94" fmla="*/ 54 w 125"/>
                <a:gd name="T95" fmla="*/ 11 h 263"/>
                <a:gd name="T96" fmla="*/ 63 w 125"/>
                <a:gd name="T97" fmla="*/ 3 h 263"/>
                <a:gd name="T98" fmla="*/ 66 w 125"/>
                <a:gd name="T99" fmla="*/ 3 h 263"/>
                <a:gd name="T100" fmla="*/ 59 w 125"/>
                <a:gd name="T101" fmla="*/ 15 h 263"/>
                <a:gd name="T102" fmla="*/ 65 w 125"/>
                <a:gd name="T103" fmla="*/ 20 h 2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62" name="Freeform 323"/>
            <p:cNvSpPr>
              <a:spLocks/>
            </p:cNvSpPr>
            <p:nvPr/>
          </p:nvSpPr>
          <p:spPr bwMode="auto">
            <a:xfrm>
              <a:off x="4353" y="2144"/>
              <a:ext cx="18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5 w 20"/>
                <a:gd name="T5" fmla="*/ 1 h 33"/>
                <a:gd name="T6" fmla="*/ 9 w 20"/>
                <a:gd name="T7" fmla="*/ 1 h 33"/>
                <a:gd name="T8" fmla="*/ 11 w 20"/>
                <a:gd name="T9" fmla="*/ 0 h 33"/>
                <a:gd name="T10" fmla="*/ 11 w 20"/>
                <a:gd name="T11" fmla="*/ 5 h 33"/>
                <a:gd name="T12" fmla="*/ 12 w 20"/>
                <a:gd name="T13" fmla="*/ 11 h 33"/>
                <a:gd name="T14" fmla="*/ 11 w 20"/>
                <a:gd name="T15" fmla="*/ 14 h 33"/>
                <a:gd name="T16" fmla="*/ 11 w 20"/>
                <a:gd name="T17" fmla="*/ 19 h 33"/>
                <a:gd name="T18" fmla="*/ 10 w 20"/>
                <a:gd name="T19" fmla="*/ 21 h 33"/>
                <a:gd name="T20" fmla="*/ 10 w 20"/>
                <a:gd name="T21" fmla="*/ 21 h 33"/>
                <a:gd name="T22" fmla="*/ 9 w 20"/>
                <a:gd name="T23" fmla="*/ 20 h 33"/>
                <a:gd name="T24" fmla="*/ 9 w 20"/>
                <a:gd name="T25" fmla="*/ 18 h 33"/>
                <a:gd name="T26" fmla="*/ 8 w 20"/>
                <a:gd name="T27" fmla="*/ 14 h 33"/>
                <a:gd name="T28" fmla="*/ 5 w 20"/>
                <a:gd name="T29" fmla="*/ 10 h 33"/>
                <a:gd name="T30" fmla="*/ 5 w 20"/>
                <a:gd name="T31" fmla="*/ 5 h 33"/>
                <a:gd name="T32" fmla="*/ 0 w 20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63" name="Freeform 324"/>
            <p:cNvSpPr>
              <a:spLocks/>
            </p:cNvSpPr>
            <p:nvPr/>
          </p:nvSpPr>
          <p:spPr bwMode="auto">
            <a:xfrm>
              <a:off x="3910" y="1947"/>
              <a:ext cx="336" cy="204"/>
            </a:xfrm>
            <a:custGeom>
              <a:avLst/>
              <a:gdLst>
                <a:gd name="T0" fmla="*/ 173 w 386"/>
                <a:gd name="T1" fmla="*/ 47 h 232"/>
                <a:gd name="T2" fmla="*/ 155 w 386"/>
                <a:gd name="T3" fmla="*/ 55 h 232"/>
                <a:gd name="T4" fmla="*/ 140 w 386"/>
                <a:gd name="T5" fmla="*/ 82 h 232"/>
                <a:gd name="T6" fmla="*/ 125 w 386"/>
                <a:gd name="T7" fmla="*/ 102 h 232"/>
                <a:gd name="T8" fmla="*/ 104 w 386"/>
                <a:gd name="T9" fmla="*/ 120 h 232"/>
                <a:gd name="T10" fmla="*/ 99 w 386"/>
                <a:gd name="T11" fmla="*/ 120 h 232"/>
                <a:gd name="T12" fmla="*/ 112 w 386"/>
                <a:gd name="T13" fmla="*/ 108 h 232"/>
                <a:gd name="T14" fmla="*/ 131 w 386"/>
                <a:gd name="T15" fmla="*/ 87 h 232"/>
                <a:gd name="T16" fmla="*/ 140 w 386"/>
                <a:gd name="T17" fmla="*/ 68 h 232"/>
                <a:gd name="T18" fmla="*/ 140 w 386"/>
                <a:gd name="T19" fmla="*/ 62 h 232"/>
                <a:gd name="T20" fmla="*/ 127 w 386"/>
                <a:gd name="T21" fmla="*/ 68 h 232"/>
                <a:gd name="T22" fmla="*/ 113 w 386"/>
                <a:gd name="T23" fmla="*/ 76 h 232"/>
                <a:gd name="T24" fmla="*/ 91 w 386"/>
                <a:gd name="T25" fmla="*/ 97 h 232"/>
                <a:gd name="T26" fmla="*/ 64 w 386"/>
                <a:gd name="T27" fmla="*/ 113 h 232"/>
                <a:gd name="T28" fmla="*/ 52 w 386"/>
                <a:gd name="T29" fmla="*/ 114 h 232"/>
                <a:gd name="T30" fmla="*/ 76 w 386"/>
                <a:gd name="T31" fmla="*/ 101 h 232"/>
                <a:gd name="T32" fmla="*/ 99 w 386"/>
                <a:gd name="T33" fmla="*/ 78 h 232"/>
                <a:gd name="T34" fmla="*/ 98 w 386"/>
                <a:gd name="T35" fmla="*/ 73 h 232"/>
                <a:gd name="T36" fmla="*/ 84 w 386"/>
                <a:gd name="T37" fmla="*/ 74 h 232"/>
                <a:gd name="T38" fmla="*/ 73 w 386"/>
                <a:gd name="T39" fmla="*/ 76 h 232"/>
                <a:gd name="T40" fmla="*/ 52 w 386"/>
                <a:gd name="T41" fmla="*/ 86 h 232"/>
                <a:gd name="T42" fmla="*/ 24 w 386"/>
                <a:gd name="T43" fmla="*/ 97 h 232"/>
                <a:gd name="T44" fmla="*/ 16 w 386"/>
                <a:gd name="T45" fmla="*/ 95 h 232"/>
                <a:gd name="T46" fmla="*/ 38 w 386"/>
                <a:gd name="T47" fmla="*/ 87 h 232"/>
                <a:gd name="T48" fmla="*/ 57 w 386"/>
                <a:gd name="T49" fmla="*/ 76 h 232"/>
                <a:gd name="T50" fmla="*/ 38 w 386"/>
                <a:gd name="T51" fmla="*/ 70 h 232"/>
                <a:gd name="T52" fmla="*/ 11 w 386"/>
                <a:gd name="T53" fmla="*/ 74 h 232"/>
                <a:gd name="T54" fmla="*/ 0 w 386"/>
                <a:gd name="T55" fmla="*/ 77 h 232"/>
                <a:gd name="T56" fmla="*/ 17 w 386"/>
                <a:gd name="T57" fmla="*/ 68 h 232"/>
                <a:gd name="T58" fmla="*/ 50 w 386"/>
                <a:gd name="T59" fmla="*/ 62 h 232"/>
                <a:gd name="T60" fmla="*/ 48 w 386"/>
                <a:gd name="T61" fmla="*/ 54 h 232"/>
                <a:gd name="T62" fmla="*/ 29 w 386"/>
                <a:gd name="T63" fmla="*/ 39 h 232"/>
                <a:gd name="T64" fmla="*/ 21 w 386"/>
                <a:gd name="T65" fmla="*/ 32 h 232"/>
                <a:gd name="T66" fmla="*/ 42 w 386"/>
                <a:gd name="T67" fmla="*/ 41 h 232"/>
                <a:gd name="T68" fmla="*/ 68 w 386"/>
                <a:gd name="T69" fmla="*/ 58 h 232"/>
                <a:gd name="T70" fmla="*/ 80 w 386"/>
                <a:gd name="T71" fmla="*/ 62 h 232"/>
                <a:gd name="T72" fmla="*/ 95 w 386"/>
                <a:gd name="T73" fmla="*/ 62 h 232"/>
                <a:gd name="T74" fmla="*/ 91 w 386"/>
                <a:gd name="T75" fmla="*/ 50 h 232"/>
                <a:gd name="T76" fmla="*/ 78 w 386"/>
                <a:gd name="T77" fmla="*/ 35 h 232"/>
                <a:gd name="T78" fmla="*/ 68 w 386"/>
                <a:gd name="T79" fmla="*/ 27 h 232"/>
                <a:gd name="T80" fmla="*/ 60 w 386"/>
                <a:gd name="T81" fmla="*/ 22 h 232"/>
                <a:gd name="T82" fmla="*/ 56 w 386"/>
                <a:gd name="T83" fmla="*/ 14 h 232"/>
                <a:gd name="T84" fmla="*/ 79 w 386"/>
                <a:gd name="T85" fmla="*/ 32 h 232"/>
                <a:gd name="T86" fmla="*/ 103 w 386"/>
                <a:gd name="T87" fmla="*/ 51 h 232"/>
                <a:gd name="T88" fmla="*/ 114 w 386"/>
                <a:gd name="T89" fmla="*/ 57 h 232"/>
                <a:gd name="T90" fmla="*/ 125 w 386"/>
                <a:gd name="T91" fmla="*/ 55 h 232"/>
                <a:gd name="T92" fmla="*/ 139 w 386"/>
                <a:gd name="T93" fmla="*/ 51 h 232"/>
                <a:gd name="T94" fmla="*/ 140 w 386"/>
                <a:gd name="T95" fmla="*/ 46 h 232"/>
                <a:gd name="T96" fmla="*/ 125 w 386"/>
                <a:gd name="T97" fmla="*/ 29 h 232"/>
                <a:gd name="T98" fmla="*/ 103 w 386"/>
                <a:gd name="T99" fmla="*/ 8 h 232"/>
                <a:gd name="T100" fmla="*/ 99 w 386"/>
                <a:gd name="T101" fmla="*/ 3 h 232"/>
                <a:gd name="T102" fmla="*/ 122 w 386"/>
                <a:gd name="T103" fmla="*/ 20 h 232"/>
                <a:gd name="T104" fmla="*/ 147 w 386"/>
                <a:gd name="T105" fmla="*/ 39 h 232"/>
                <a:gd name="T106" fmla="*/ 163 w 386"/>
                <a:gd name="T107" fmla="*/ 38 h 232"/>
                <a:gd name="T108" fmla="*/ 189 w 386"/>
                <a:gd name="T109" fmla="*/ 33 h 232"/>
                <a:gd name="T110" fmla="*/ 189 w 386"/>
                <a:gd name="T111" fmla="*/ 36 h 23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64" name="Freeform 325"/>
            <p:cNvSpPr>
              <a:spLocks/>
            </p:cNvSpPr>
            <p:nvPr/>
          </p:nvSpPr>
          <p:spPr bwMode="auto">
            <a:xfrm>
              <a:off x="4096" y="1751"/>
              <a:ext cx="222" cy="223"/>
            </a:xfrm>
            <a:custGeom>
              <a:avLst/>
              <a:gdLst>
                <a:gd name="T0" fmla="*/ 119 w 254"/>
                <a:gd name="T1" fmla="*/ 126 h 254"/>
                <a:gd name="T2" fmla="*/ 112 w 254"/>
                <a:gd name="T3" fmla="*/ 119 h 254"/>
                <a:gd name="T4" fmla="*/ 103 w 254"/>
                <a:gd name="T5" fmla="*/ 116 h 254"/>
                <a:gd name="T6" fmla="*/ 78 w 254"/>
                <a:gd name="T7" fmla="*/ 118 h 254"/>
                <a:gd name="T8" fmla="*/ 51 w 254"/>
                <a:gd name="T9" fmla="*/ 117 h 254"/>
                <a:gd name="T10" fmla="*/ 34 w 254"/>
                <a:gd name="T11" fmla="*/ 111 h 254"/>
                <a:gd name="T12" fmla="*/ 45 w 254"/>
                <a:gd name="T13" fmla="*/ 111 h 254"/>
                <a:gd name="T14" fmla="*/ 64 w 254"/>
                <a:gd name="T15" fmla="*/ 112 h 254"/>
                <a:gd name="T16" fmla="*/ 87 w 254"/>
                <a:gd name="T17" fmla="*/ 112 h 254"/>
                <a:gd name="T18" fmla="*/ 94 w 254"/>
                <a:gd name="T19" fmla="*/ 107 h 254"/>
                <a:gd name="T20" fmla="*/ 83 w 254"/>
                <a:gd name="T21" fmla="*/ 100 h 254"/>
                <a:gd name="T22" fmla="*/ 73 w 254"/>
                <a:gd name="T23" fmla="*/ 95 h 254"/>
                <a:gd name="T24" fmla="*/ 56 w 254"/>
                <a:gd name="T25" fmla="*/ 92 h 254"/>
                <a:gd name="T26" fmla="*/ 27 w 254"/>
                <a:gd name="T27" fmla="*/ 87 h 254"/>
                <a:gd name="T28" fmla="*/ 8 w 254"/>
                <a:gd name="T29" fmla="*/ 77 h 254"/>
                <a:gd name="T30" fmla="*/ 8 w 254"/>
                <a:gd name="T31" fmla="*/ 73 h 254"/>
                <a:gd name="T32" fmla="*/ 22 w 254"/>
                <a:gd name="T33" fmla="*/ 79 h 254"/>
                <a:gd name="T34" fmla="*/ 45 w 254"/>
                <a:gd name="T35" fmla="*/ 85 h 254"/>
                <a:gd name="T36" fmla="*/ 64 w 254"/>
                <a:gd name="T37" fmla="*/ 86 h 254"/>
                <a:gd name="T38" fmla="*/ 49 w 254"/>
                <a:gd name="T39" fmla="*/ 73 h 254"/>
                <a:gd name="T40" fmla="*/ 35 w 254"/>
                <a:gd name="T41" fmla="*/ 68 h 254"/>
                <a:gd name="T42" fmla="*/ 14 w 254"/>
                <a:gd name="T43" fmla="*/ 60 h 254"/>
                <a:gd name="T44" fmla="*/ 0 w 254"/>
                <a:gd name="T45" fmla="*/ 40 h 254"/>
                <a:gd name="T46" fmla="*/ 13 w 254"/>
                <a:gd name="T47" fmla="*/ 51 h 254"/>
                <a:gd name="T48" fmla="*/ 29 w 254"/>
                <a:gd name="T49" fmla="*/ 59 h 254"/>
                <a:gd name="T50" fmla="*/ 34 w 254"/>
                <a:gd name="T51" fmla="*/ 54 h 254"/>
                <a:gd name="T52" fmla="*/ 18 w 254"/>
                <a:gd name="T53" fmla="*/ 32 h 254"/>
                <a:gd name="T54" fmla="*/ 8 w 254"/>
                <a:gd name="T55" fmla="*/ 19 h 254"/>
                <a:gd name="T56" fmla="*/ 6 w 254"/>
                <a:gd name="T57" fmla="*/ 10 h 254"/>
                <a:gd name="T58" fmla="*/ 7 w 254"/>
                <a:gd name="T59" fmla="*/ 6 h 254"/>
                <a:gd name="T60" fmla="*/ 24 w 254"/>
                <a:gd name="T61" fmla="*/ 32 h 254"/>
                <a:gd name="T62" fmla="*/ 40 w 254"/>
                <a:gd name="T63" fmla="*/ 55 h 254"/>
                <a:gd name="T64" fmla="*/ 48 w 254"/>
                <a:gd name="T65" fmla="*/ 57 h 254"/>
                <a:gd name="T66" fmla="*/ 46 w 254"/>
                <a:gd name="T67" fmla="*/ 45 h 254"/>
                <a:gd name="T68" fmla="*/ 39 w 254"/>
                <a:gd name="T69" fmla="*/ 17 h 254"/>
                <a:gd name="T70" fmla="*/ 42 w 254"/>
                <a:gd name="T71" fmla="*/ 16 h 254"/>
                <a:gd name="T72" fmla="*/ 51 w 254"/>
                <a:gd name="T73" fmla="*/ 41 h 254"/>
                <a:gd name="T74" fmla="*/ 57 w 254"/>
                <a:gd name="T75" fmla="*/ 68 h 254"/>
                <a:gd name="T76" fmla="*/ 66 w 254"/>
                <a:gd name="T77" fmla="*/ 77 h 254"/>
                <a:gd name="T78" fmla="*/ 73 w 254"/>
                <a:gd name="T79" fmla="*/ 83 h 254"/>
                <a:gd name="T80" fmla="*/ 77 w 254"/>
                <a:gd name="T81" fmla="*/ 85 h 254"/>
                <a:gd name="T82" fmla="*/ 80 w 254"/>
                <a:gd name="T83" fmla="*/ 73 h 254"/>
                <a:gd name="T84" fmla="*/ 70 w 254"/>
                <a:gd name="T85" fmla="*/ 35 h 254"/>
                <a:gd name="T86" fmla="*/ 70 w 254"/>
                <a:gd name="T87" fmla="*/ 28 h 254"/>
                <a:gd name="T88" fmla="*/ 77 w 254"/>
                <a:gd name="T89" fmla="*/ 41 h 254"/>
                <a:gd name="T90" fmla="*/ 85 w 254"/>
                <a:gd name="T91" fmla="*/ 62 h 254"/>
                <a:gd name="T92" fmla="*/ 83 w 254"/>
                <a:gd name="T93" fmla="*/ 90 h 254"/>
                <a:gd name="T94" fmla="*/ 91 w 254"/>
                <a:gd name="T95" fmla="*/ 97 h 254"/>
                <a:gd name="T96" fmla="*/ 100 w 254"/>
                <a:gd name="T97" fmla="*/ 103 h 254"/>
                <a:gd name="T98" fmla="*/ 105 w 254"/>
                <a:gd name="T99" fmla="*/ 99 h 254"/>
                <a:gd name="T100" fmla="*/ 104 w 254"/>
                <a:gd name="T101" fmla="*/ 76 h 254"/>
                <a:gd name="T102" fmla="*/ 103 w 254"/>
                <a:gd name="T103" fmla="*/ 49 h 254"/>
                <a:gd name="T104" fmla="*/ 103 w 254"/>
                <a:gd name="T105" fmla="*/ 42 h 254"/>
                <a:gd name="T106" fmla="*/ 108 w 254"/>
                <a:gd name="T107" fmla="*/ 64 h 254"/>
                <a:gd name="T108" fmla="*/ 112 w 254"/>
                <a:gd name="T109" fmla="*/ 108 h 254"/>
                <a:gd name="T110" fmla="*/ 120 w 254"/>
                <a:gd name="T111" fmla="*/ 119 h 254"/>
                <a:gd name="T112" fmla="*/ 128 w 254"/>
                <a:gd name="T113" fmla="*/ 128 h 254"/>
                <a:gd name="T114" fmla="*/ 130 w 254"/>
                <a:gd name="T115" fmla="*/ 132 h 254"/>
                <a:gd name="T116" fmla="*/ 124 w 254"/>
                <a:gd name="T117" fmla="*/ 130 h 2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65" name="Freeform 326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44 w 186"/>
                <a:gd name="T1" fmla="*/ 156 h 313"/>
                <a:gd name="T2" fmla="*/ 43 w 186"/>
                <a:gd name="T3" fmla="*/ 140 h 313"/>
                <a:gd name="T4" fmla="*/ 40 w 186"/>
                <a:gd name="T5" fmla="*/ 133 h 313"/>
                <a:gd name="T6" fmla="*/ 35 w 186"/>
                <a:gd name="T7" fmla="*/ 127 h 313"/>
                <a:gd name="T8" fmla="*/ 26 w 186"/>
                <a:gd name="T9" fmla="*/ 117 h 313"/>
                <a:gd name="T10" fmla="*/ 18 w 186"/>
                <a:gd name="T11" fmla="*/ 105 h 313"/>
                <a:gd name="T12" fmla="*/ 9 w 186"/>
                <a:gd name="T13" fmla="*/ 84 h 313"/>
                <a:gd name="T14" fmla="*/ 3 w 186"/>
                <a:gd name="T15" fmla="*/ 69 h 313"/>
                <a:gd name="T16" fmla="*/ 1 w 186"/>
                <a:gd name="T17" fmla="*/ 62 h 313"/>
                <a:gd name="T18" fmla="*/ 4 w 186"/>
                <a:gd name="T19" fmla="*/ 63 h 313"/>
                <a:gd name="T20" fmla="*/ 7 w 186"/>
                <a:gd name="T21" fmla="*/ 70 h 313"/>
                <a:gd name="T22" fmla="*/ 11 w 186"/>
                <a:gd name="T23" fmla="*/ 81 h 313"/>
                <a:gd name="T24" fmla="*/ 18 w 186"/>
                <a:gd name="T25" fmla="*/ 96 h 313"/>
                <a:gd name="T26" fmla="*/ 25 w 186"/>
                <a:gd name="T27" fmla="*/ 106 h 313"/>
                <a:gd name="T28" fmla="*/ 31 w 186"/>
                <a:gd name="T29" fmla="*/ 113 h 313"/>
                <a:gd name="T30" fmla="*/ 37 w 186"/>
                <a:gd name="T31" fmla="*/ 118 h 313"/>
                <a:gd name="T32" fmla="*/ 40 w 186"/>
                <a:gd name="T33" fmla="*/ 111 h 313"/>
                <a:gd name="T34" fmla="*/ 42 w 186"/>
                <a:gd name="T35" fmla="*/ 92 h 313"/>
                <a:gd name="T36" fmla="*/ 39 w 186"/>
                <a:gd name="T37" fmla="*/ 84 h 313"/>
                <a:gd name="T38" fmla="*/ 28 w 186"/>
                <a:gd name="T39" fmla="*/ 72 h 313"/>
                <a:gd name="T40" fmla="*/ 18 w 186"/>
                <a:gd name="T41" fmla="*/ 57 h 313"/>
                <a:gd name="T42" fmla="*/ 11 w 186"/>
                <a:gd name="T43" fmla="*/ 38 h 313"/>
                <a:gd name="T44" fmla="*/ 11 w 186"/>
                <a:gd name="T45" fmla="*/ 24 h 313"/>
                <a:gd name="T46" fmla="*/ 15 w 186"/>
                <a:gd name="T47" fmla="*/ 32 h 313"/>
                <a:gd name="T48" fmla="*/ 19 w 186"/>
                <a:gd name="T49" fmla="*/ 48 h 313"/>
                <a:gd name="T50" fmla="*/ 25 w 186"/>
                <a:gd name="T51" fmla="*/ 57 h 313"/>
                <a:gd name="T52" fmla="*/ 32 w 186"/>
                <a:gd name="T53" fmla="*/ 67 h 313"/>
                <a:gd name="T54" fmla="*/ 40 w 186"/>
                <a:gd name="T55" fmla="*/ 73 h 313"/>
                <a:gd name="T56" fmla="*/ 39 w 186"/>
                <a:gd name="T57" fmla="*/ 61 h 313"/>
                <a:gd name="T58" fmla="*/ 38 w 186"/>
                <a:gd name="T59" fmla="*/ 21 h 313"/>
                <a:gd name="T60" fmla="*/ 42 w 186"/>
                <a:gd name="T61" fmla="*/ 0 h 313"/>
                <a:gd name="T62" fmla="*/ 44 w 186"/>
                <a:gd name="T63" fmla="*/ 3 h 313"/>
                <a:gd name="T64" fmla="*/ 44 w 186"/>
                <a:gd name="T65" fmla="*/ 18 h 313"/>
                <a:gd name="T66" fmla="*/ 46 w 186"/>
                <a:gd name="T67" fmla="*/ 57 h 313"/>
                <a:gd name="T68" fmla="*/ 53 w 186"/>
                <a:gd name="T69" fmla="*/ 67 h 313"/>
                <a:gd name="T70" fmla="*/ 61 w 186"/>
                <a:gd name="T71" fmla="*/ 61 h 313"/>
                <a:gd name="T72" fmla="*/ 70 w 186"/>
                <a:gd name="T73" fmla="*/ 51 h 313"/>
                <a:gd name="T74" fmla="*/ 77 w 186"/>
                <a:gd name="T75" fmla="*/ 42 h 313"/>
                <a:gd name="T76" fmla="*/ 79 w 186"/>
                <a:gd name="T77" fmla="*/ 33 h 313"/>
                <a:gd name="T78" fmla="*/ 82 w 186"/>
                <a:gd name="T79" fmla="*/ 38 h 313"/>
                <a:gd name="T80" fmla="*/ 78 w 186"/>
                <a:gd name="T81" fmla="*/ 47 h 313"/>
                <a:gd name="T82" fmla="*/ 71 w 186"/>
                <a:gd name="T83" fmla="*/ 57 h 313"/>
                <a:gd name="T84" fmla="*/ 63 w 186"/>
                <a:gd name="T85" fmla="*/ 69 h 313"/>
                <a:gd name="T86" fmla="*/ 55 w 186"/>
                <a:gd name="T87" fmla="*/ 79 h 313"/>
                <a:gd name="T88" fmla="*/ 51 w 186"/>
                <a:gd name="T89" fmla="*/ 92 h 313"/>
                <a:gd name="T90" fmla="*/ 47 w 186"/>
                <a:gd name="T91" fmla="*/ 113 h 313"/>
                <a:gd name="T92" fmla="*/ 53 w 186"/>
                <a:gd name="T93" fmla="*/ 116 h 313"/>
                <a:gd name="T94" fmla="*/ 66 w 186"/>
                <a:gd name="T95" fmla="*/ 106 h 313"/>
                <a:gd name="T96" fmla="*/ 79 w 186"/>
                <a:gd name="T97" fmla="*/ 93 h 313"/>
                <a:gd name="T98" fmla="*/ 90 w 186"/>
                <a:gd name="T99" fmla="*/ 80 h 313"/>
                <a:gd name="T100" fmla="*/ 95 w 186"/>
                <a:gd name="T101" fmla="*/ 71 h 313"/>
                <a:gd name="T102" fmla="*/ 96 w 186"/>
                <a:gd name="T103" fmla="*/ 74 h 313"/>
                <a:gd name="T104" fmla="*/ 93 w 186"/>
                <a:gd name="T105" fmla="*/ 82 h 313"/>
                <a:gd name="T106" fmla="*/ 83 w 186"/>
                <a:gd name="T107" fmla="*/ 96 h 313"/>
                <a:gd name="T108" fmla="*/ 69 w 186"/>
                <a:gd name="T109" fmla="*/ 112 h 313"/>
                <a:gd name="T110" fmla="*/ 56 w 186"/>
                <a:gd name="T111" fmla="*/ 125 h 313"/>
                <a:gd name="T112" fmla="*/ 46 w 186"/>
                <a:gd name="T113" fmla="*/ 133 h 313"/>
                <a:gd name="T114" fmla="*/ 46 w 186"/>
                <a:gd name="T115" fmla="*/ 148 h 313"/>
                <a:gd name="T116" fmla="*/ 47 w 186"/>
                <a:gd name="T117" fmla="*/ 154 h 313"/>
                <a:gd name="T118" fmla="*/ 46 w 186"/>
                <a:gd name="T119" fmla="*/ 156 h 31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66" name="Freeform 327"/>
            <p:cNvSpPr>
              <a:spLocks/>
            </p:cNvSpPr>
            <p:nvPr/>
          </p:nvSpPr>
          <p:spPr bwMode="auto">
            <a:xfrm>
              <a:off x="4048" y="2016"/>
              <a:ext cx="223" cy="263"/>
            </a:xfrm>
            <a:custGeom>
              <a:avLst/>
              <a:gdLst>
                <a:gd name="T0" fmla="*/ 132 w 253"/>
                <a:gd name="T1" fmla="*/ 4 h 299"/>
                <a:gd name="T2" fmla="*/ 127 w 253"/>
                <a:gd name="T3" fmla="*/ 12 h 299"/>
                <a:gd name="T4" fmla="*/ 120 w 253"/>
                <a:gd name="T5" fmla="*/ 24 h 299"/>
                <a:gd name="T6" fmla="*/ 115 w 253"/>
                <a:gd name="T7" fmla="*/ 33 h 299"/>
                <a:gd name="T8" fmla="*/ 111 w 253"/>
                <a:gd name="T9" fmla="*/ 40 h 299"/>
                <a:gd name="T10" fmla="*/ 106 w 253"/>
                <a:gd name="T11" fmla="*/ 48 h 299"/>
                <a:gd name="T12" fmla="*/ 100 w 253"/>
                <a:gd name="T13" fmla="*/ 60 h 299"/>
                <a:gd name="T14" fmla="*/ 95 w 253"/>
                <a:gd name="T15" fmla="*/ 68 h 299"/>
                <a:gd name="T16" fmla="*/ 96 w 253"/>
                <a:gd name="T17" fmla="*/ 76 h 299"/>
                <a:gd name="T18" fmla="*/ 101 w 253"/>
                <a:gd name="T19" fmla="*/ 85 h 299"/>
                <a:gd name="T20" fmla="*/ 101 w 253"/>
                <a:gd name="T21" fmla="*/ 95 h 299"/>
                <a:gd name="T22" fmla="*/ 101 w 253"/>
                <a:gd name="T23" fmla="*/ 92 h 299"/>
                <a:gd name="T24" fmla="*/ 97 w 253"/>
                <a:gd name="T25" fmla="*/ 86 h 299"/>
                <a:gd name="T26" fmla="*/ 91 w 253"/>
                <a:gd name="T27" fmla="*/ 81 h 299"/>
                <a:gd name="T28" fmla="*/ 84 w 253"/>
                <a:gd name="T29" fmla="*/ 84 h 299"/>
                <a:gd name="T30" fmla="*/ 73 w 253"/>
                <a:gd name="T31" fmla="*/ 93 h 299"/>
                <a:gd name="T32" fmla="*/ 63 w 253"/>
                <a:gd name="T33" fmla="*/ 103 h 299"/>
                <a:gd name="T34" fmla="*/ 56 w 253"/>
                <a:gd name="T35" fmla="*/ 112 h 299"/>
                <a:gd name="T36" fmla="*/ 54 w 253"/>
                <a:gd name="T37" fmla="*/ 120 h 299"/>
                <a:gd name="T38" fmla="*/ 56 w 253"/>
                <a:gd name="T39" fmla="*/ 139 h 299"/>
                <a:gd name="T40" fmla="*/ 62 w 253"/>
                <a:gd name="T41" fmla="*/ 151 h 299"/>
                <a:gd name="T42" fmla="*/ 63 w 253"/>
                <a:gd name="T43" fmla="*/ 156 h 299"/>
                <a:gd name="T44" fmla="*/ 56 w 253"/>
                <a:gd name="T45" fmla="*/ 147 h 299"/>
                <a:gd name="T46" fmla="*/ 49 w 253"/>
                <a:gd name="T47" fmla="*/ 126 h 299"/>
                <a:gd name="T48" fmla="*/ 46 w 253"/>
                <a:gd name="T49" fmla="*/ 123 h 299"/>
                <a:gd name="T50" fmla="*/ 38 w 253"/>
                <a:gd name="T51" fmla="*/ 135 h 299"/>
                <a:gd name="T52" fmla="*/ 30 w 253"/>
                <a:gd name="T53" fmla="*/ 146 h 299"/>
                <a:gd name="T54" fmla="*/ 23 w 253"/>
                <a:gd name="T55" fmla="*/ 156 h 299"/>
                <a:gd name="T56" fmla="*/ 16 w 253"/>
                <a:gd name="T57" fmla="*/ 157 h 299"/>
                <a:gd name="T58" fmla="*/ 17 w 253"/>
                <a:gd name="T59" fmla="*/ 156 h 299"/>
                <a:gd name="T60" fmla="*/ 20 w 253"/>
                <a:gd name="T61" fmla="*/ 150 h 299"/>
                <a:gd name="T62" fmla="*/ 28 w 253"/>
                <a:gd name="T63" fmla="*/ 138 h 299"/>
                <a:gd name="T64" fmla="*/ 36 w 253"/>
                <a:gd name="T65" fmla="*/ 125 h 299"/>
                <a:gd name="T66" fmla="*/ 43 w 253"/>
                <a:gd name="T67" fmla="*/ 115 h 299"/>
                <a:gd name="T68" fmla="*/ 40 w 253"/>
                <a:gd name="T69" fmla="*/ 113 h 299"/>
                <a:gd name="T70" fmla="*/ 29 w 253"/>
                <a:gd name="T71" fmla="*/ 116 h 299"/>
                <a:gd name="T72" fmla="*/ 19 w 253"/>
                <a:gd name="T73" fmla="*/ 117 h 299"/>
                <a:gd name="T74" fmla="*/ 11 w 253"/>
                <a:gd name="T75" fmla="*/ 121 h 299"/>
                <a:gd name="T76" fmla="*/ 4 w 253"/>
                <a:gd name="T77" fmla="*/ 125 h 299"/>
                <a:gd name="T78" fmla="*/ 0 w 253"/>
                <a:gd name="T79" fmla="*/ 123 h 299"/>
                <a:gd name="T80" fmla="*/ 7 w 253"/>
                <a:gd name="T81" fmla="*/ 118 h 299"/>
                <a:gd name="T82" fmla="*/ 19 w 253"/>
                <a:gd name="T83" fmla="*/ 113 h 299"/>
                <a:gd name="T84" fmla="*/ 33 w 253"/>
                <a:gd name="T85" fmla="*/ 106 h 299"/>
                <a:gd name="T86" fmla="*/ 45 w 253"/>
                <a:gd name="T87" fmla="*/ 105 h 299"/>
                <a:gd name="T88" fmla="*/ 52 w 253"/>
                <a:gd name="T89" fmla="*/ 103 h 299"/>
                <a:gd name="T90" fmla="*/ 59 w 253"/>
                <a:gd name="T91" fmla="*/ 99 h 299"/>
                <a:gd name="T92" fmla="*/ 65 w 253"/>
                <a:gd name="T93" fmla="*/ 92 h 299"/>
                <a:gd name="T94" fmla="*/ 69 w 253"/>
                <a:gd name="T95" fmla="*/ 86 h 299"/>
                <a:gd name="T96" fmla="*/ 69 w 253"/>
                <a:gd name="T97" fmla="*/ 82 h 299"/>
                <a:gd name="T98" fmla="*/ 63 w 253"/>
                <a:gd name="T99" fmla="*/ 80 h 299"/>
                <a:gd name="T100" fmla="*/ 65 w 253"/>
                <a:gd name="T101" fmla="*/ 77 h 299"/>
                <a:gd name="T102" fmla="*/ 71 w 253"/>
                <a:gd name="T103" fmla="*/ 74 h 299"/>
                <a:gd name="T104" fmla="*/ 75 w 253"/>
                <a:gd name="T105" fmla="*/ 73 h 299"/>
                <a:gd name="T106" fmla="*/ 78 w 253"/>
                <a:gd name="T107" fmla="*/ 74 h 299"/>
                <a:gd name="T108" fmla="*/ 81 w 253"/>
                <a:gd name="T109" fmla="*/ 70 h 299"/>
                <a:gd name="T110" fmla="*/ 91 w 253"/>
                <a:gd name="T111" fmla="*/ 55 h 299"/>
                <a:gd name="T112" fmla="*/ 101 w 253"/>
                <a:gd name="T113" fmla="*/ 37 h 299"/>
                <a:gd name="T114" fmla="*/ 109 w 253"/>
                <a:gd name="T115" fmla="*/ 21 h 299"/>
                <a:gd name="T116" fmla="*/ 113 w 253"/>
                <a:gd name="T117" fmla="*/ 12 h 299"/>
                <a:gd name="T118" fmla="*/ 117 w 253"/>
                <a:gd name="T119" fmla="*/ 5 h 299"/>
                <a:gd name="T120" fmla="*/ 123 w 253"/>
                <a:gd name="T121" fmla="*/ 3 h 299"/>
                <a:gd name="T122" fmla="*/ 132 w 253"/>
                <a:gd name="T123" fmla="*/ 0 h 29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67" name="Freeform 328"/>
            <p:cNvSpPr>
              <a:spLocks/>
            </p:cNvSpPr>
            <p:nvPr/>
          </p:nvSpPr>
          <p:spPr bwMode="auto">
            <a:xfrm>
              <a:off x="4459" y="1656"/>
              <a:ext cx="128" cy="214"/>
            </a:xfrm>
            <a:custGeom>
              <a:avLst/>
              <a:gdLst>
                <a:gd name="T0" fmla="*/ 20 w 146"/>
                <a:gd name="T1" fmla="*/ 119 h 244"/>
                <a:gd name="T2" fmla="*/ 30 w 146"/>
                <a:gd name="T3" fmla="*/ 106 h 244"/>
                <a:gd name="T4" fmla="*/ 35 w 146"/>
                <a:gd name="T5" fmla="*/ 102 h 244"/>
                <a:gd name="T6" fmla="*/ 47 w 146"/>
                <a:gd name="T7" fmla="*/ 98 h 244"/>
                <a:gd name="T8" fmla="*/ 60 w 146"/>
                <a:gd name="T9" fmla="*/ 94 h 244"/>
                <a:gd name="T10" fmla="*/ 70 w 146"/>
                <a:gd name="T11" fmla="*/ 89 h 244"/>
                <a:gd name="T12" fmla="*/ 74 w 146"/>
                <a:gd name="T13" fmla="*/ 84 h 244"/>
                <a:gd name="T14" fmla="*/ 73 w 146"/>
                <a:gd name="T15" fmla="*/ 82 h 244"/>
                <a:gd name="T16" fmla="*/ 68 w 146"/>
                <a:gd name="T17" fmla="*/ 84 h 244"/>
                <a:gd name="T18" fmla="*/ 60 w 146"/>
                <a:gd name="T19" fmla="*/ 89 h 244"/>
                <a:gd name="T20" fmla="*/ 47 w 146"/>
                <a:gd name="T21" fmla="*/ 93 h 244"/>
                <a:gd name="T22" fmla="*/ 38 w 146"/>
                <a:gd name="T23" fmla="*/ 96 h 244"/>
                <a:gd name="T24" fmla="*/ 36 w 146"/>
                <a:gd name="T25" fmla="*/ 90 h 244"/>
                <a:gd name="T26" fmla="*/ 43 w 146"/>
                <a:gd name="T27" fmla="*/ 74 h 244"/>
                <a:gd name="T28" fmla="*/ 47 w 146"/>
                <a:gd name="T29" fmla="*/ 66 h 244"/>
                <a:gd name="T30" fmla="*/ 57 w 146"/>
                <a:gd name="T31" fmla="*/ 60 h 244"/>
                <a:gd name="T32" fmla="*/ 66 w 146"/>
                <a:gd name="T33" fmla="*/ 50 h 244"/>
                <a:gd name="T34" fmla="*/ 74 w 146"/>
                <a:gd name="T35" fmla="*/ 44 h 244"/>
                <a:gd name="T36" fmla="*/ 75 w 146"/>
                <a:gd name="T37" fmla="*/ 39 h 244"/>
                <a:gd name="T38" fmla="*/ 74 w 146"/>
                <a:gd name="T39" fmla="*/ 36 h 244"/>
                <a:gd name="T40" fmla="*/ 69 w 146"/>
                <a:gd name="T41" fmla="*/ 41 h 244"/>
                <a:gd name="T42" fmla="*/ 63 w 146"/>
                <a:gd name="T43" fmla="*/ 47 h 244"/>
                <a:gd name="T44" fmla="*/ 55 w 146"/>
                <a:gd name="T45" fmla="*/ 53 h 244"/>
                <a:gd name="T46" fmla="*/ 46 w 146"/>
                <a:gd name="T47" fmla="*/ 58 h 244"/>
                <a:gd name="T48" fmla="*/ 46 w 146"/>
                <a:gd name="T49" fmla="*/ 48 h 244"/>
                <a:gd name="T50" fmla="*/ 46 w 146"/>
                <a:gd name="T51" fmla="*/ 14 h 244"/>
                <a:gd name="T52" fmla="*/ 46 w 146"/>
                <a:gd name="T53" fmla="*/ 1 h 244"/>
                <a:gd name="T54" fmla="*/ 45 w 146"/>
                <a:gd name="T55" fmla="*/ 2 h 244"/>
                <a:gd name="T56" fmla="*/ 41 w 146"/>
                <a:gd name="T57" fmla="*/ 17 h 244"/>
                <a:gd name="T58" fmla="*/ 40 w 146"/>
                <a:gd name="T59" fmla="*/ 54 h 244"/>
                <a:gd name="T60" fmla="*/ 35 w 146"/>
                <a:gd name="T61" fmla="*/ 66 h 244"/>
                <a:gd name="T62" fmla="*/ 34 w 146"/>
                <a:gd name="T63" fmla="*/ 64 h 244"/>
                <a:gd name="T64" fmla="*/ 32 w 146"/>
                <a:gd name="T65" fmla="*/ 58 h 244"/>
                <a:gd name="T66" fmla="*/ 28 w 146"/>
                <a:gd name="T67" fmla="*/ 48 h 244"/>
                <a:gd name="T68" fmla="*/ 21 w 146"/>
                <a:gd name="T69" fmla="*/ 38 h 244"/>
                <a:gd name="T70" fmla="*/ 14 w 146"/>
                <a:gd name="T71" fmla="*/ 30 h 244"/>
                <a:gd name="T72" fmla="*/ 9 w 146"/>
                <a:gd name="T73" fmla="*/ 28 h 244"/>
                <a:gd name="T74" fmla="*/ 12 w 146"/>
                <a:gd name="T75" fmla="*/ 33 h 244"/>
                <a:gd name="T76" fmla="*/ 19 w 146"/>
                <a:gd name="T77" fmla="*/ 45 h 244"/>
                <a:gd name="T78" fmla="*/ 28 w 146"/>
                <a:gd name="T79" fmla="*/ 61 h 244"/>
                <a:gd name="T80" fmla="*/ 31 w 146"/>
                <a:gd name="T81" fmla="*/ 75 h 244"/>
                <a:gd name="T82" fmla="*/ 28 w 146"/>
                <a:gd name="T83" fmla="*/ 89 h 244"/>
                <a:gd name="T84" fmla="*/ 25 w 146"/>
                <a:gd name="T85" fmla="*/ 96 h 244"/>
                <a:gd name="T86" fmla="*/ 22 w 146"/>
                <a:gd name="T87" fmla="*/ 93 h 244"/>
                <a:gd name="T88" fmla="*/ 18 w 146"/>
                <a:gd name="T89" fmla="*/ 88 h 244"/>
                <a:gd name="T90" fmla="*/ 13 w 146"/>
                <a:gd name="T91" fmla="*/ 82 h 244"/>
                <a:gd name="T92" fmla="*/ 8 w 146"/>
                <a:gd name="T93" fmla="*/ 75 h 244"/>
                <a:gd name="T94" fmla="*/ 3 w 146"/>
                <a:gd name="T95" fmla="*/ 69 h 244"/>
                <a:gd name="T96" fmla="*/ 0 w 146"/>
                <a:gd name="T97" fmla="*/ 68 h 244"/>
                <a:gd name="T98" fmla="*/ 4 w 146"/>
                <a:gd name="T99" fmla="*/ 75 h 244"/>
                <a:gd name="T100" fmla="*/ 10 w 146"/>
                <a:gd name="T101" fmla="*/ 84 h 244"/>
                <a:gd name="T102" fmla="*/ 17 w 146"/>
                <a:gd name="T103" fmla="*/ 95 h 244"/>
                <a:gd name="T104" fmla="*/ 18 w 146"/>
                <a:gd name="T105" fmla="*/ 101 h 244"/>
                <a:gd name="T106" fmla="*/ 17 w 146"/>
                <a:gd name="T107" fmla="*/ 114 h 244"/>
                <a:gd name="T108" fmla="*/ 12 w 146"/>
                <a:gd name="T109" fmla="*/ 124 h 244"/>
                <a:gd name="T110" fmla="*/ 14 w 146"/>
                <a:gd name="T111" fmla="*/ 127 h 24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68" name="Freeform 329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133 w 279"/>
                <a:gd name="T1" fmla="*/ 106 h 227"/>
                <a:gd name="T2" fmla="*/ 126 w 279"/>
                <a:gd name="T3" fmla="*/ 101 h 227"/>
                <a:gd name="T4" fmla="*/ 118 w 279"/>
                <a:gd name="T5" fmla="*/ 97 h 227"/>
                <a:gd name="T6" fmla="*/ 110 w 279"/>
                <a:gd name="T7" fmla="*/ 91 h 227"/>
                <a:gd name="T8" fmla="*/ 113 w 279"/>
                <a:gd name="T9" fmla="*/ 66 h 227"/>
                <a:gd name="T10" fmla="*/ 111 w 279"/>
                <a:gd name="T11" fmla="*/ 44 h 227"/>
                <a:gd name="T12" fmla="*/ 110 w 279"/>
                <a:gd name="T13" fmla="*/ 51 h 227"/>
                <a:gd name="T14" fmla="*/ 105 w 279"/>
                <a:gd name="T15" fmla="*/ 80 h 227"/>
                <a:gd name="T16" fmla="*/ 98 w 279"/>
                <a:gd name="T17" fmla="*/ 83 h 227"/>
                <a:gd name="T18" fmla="*/ 87 w 279"/>
                <a:gd name="T19" fmla="*/ 70 h 227"/>
                <a:gd name="T20" fmla="*/ 79 w 279"/>
                <a:gd name="T21" fmla="*/ 63 h 227"/>
                <a:gd name="T22" fmla="*/ 76 w 279"/>
                <a:gd name="T23" fmla="*/ 14 h 227"/>
                <a:gd name="T24" fmla="*/ 69 w 279"/>
                <a:gd name="T25" fmla="*/ 3 h 227"/>
                <a:gd name="T26" fmla="*/ 72 w 279"/>
                <a:gd name="T27" fmla="*/ 21 h 227"/>
                <a:gd name="T28" fmla="*/ 72 w 279"/>
                <a:gd name="T29" fmla="*/ 57 h 227"/>
                <a:gd name="T30" fmla="*/ 48 w 279"/>
                <a:gd name="T31" fmla="*/ 39 h 227"/>
                <a:gd name="T32" fmla="*/ 18 w 279"/>
                <a:gd name="T33" fmla="*/ 18 h 227"/>
                <a:gd name="T34" fmla="*/ 7 w 279"/>
                <a:gd name="T35" fmla="*/ 9 h 227"/>
                <a:gd name="T36" fmla="*/ 10 w 279"/>
                <a:gd name="T37" fmla="*/ 16 h 227"/>
                <a:gd name="T38" fmla="*/ 29 w 279"/>
                <a:gd name="T39" fmla="*/ 33 h 227"/>
                <a:gd name="T40" fmla="*/ 56 w 279"/>
                <a:gd name="T41" fmla="*/ 53 h 227"/>
                <a:gd name="T42" fmla="*/ 72 w 279"/>
                <a:gd name="T43" fmla="*/ 64 h 227"/>
                <a:gd name="T44" fmla="*/ 61 w 279"/>
                <a:gd name="T45" fmla="*/ 65 h 227"/>
                <a:gd name="T46" fmla="*/ 41 w 279"/>
                <a:gd name="T47" fmla="*/ 67 h 227"/>
                <a:gd name="T48" fmla="*/ 16 w 279"/>
                <a:gd name="T49" fmla="*/ 65 h 227"/>
                <a:gd name="T50" fmla="*/ 0 w 279"/>
                <a:gd name="T51" fmla="*/ 57 h 227"/>
                <a:gd name="T52" fmla="*/ 6 w 279"/>
                <a:gd name="T53" fmla="*/ 65 h 227"/>
                <a:gd name="T54" fmla="*/ 26 w 279"/>
                <a:gd name="T55" fmla="*/ 70 h 227"/>
                <a:gd name="T56" fmla="*/ 56 w 279"/>
                <a:gd name="T57" fmla="*/ 72 h 227"/>
                <a:gd name="T58" fmla="*/ 71 w 279"/>
                <a:gd name="T59" fmla="*/ 73 h 227"/>
                <a:gd name="T60" fmla="*/ 83 w 279"/>
                <a:gd name="T61" fmla="*/ 82 h 227"/>
                <a:gd name="T62" fmla="*/ 91 w 279"/>
                <a:gd name="T63" fmla="*/ 92 h 227"/>
                <a:gd name="T64" fmla="*/ 84 w 279"/>
                <a:gd name="T65" fmla="*/ 98 h 227"/>
                <a:gd name="T66" fmla="*/ 64 w 279"/>
                <a:gd name="T67" fmla="*/ 106 h 227"/>
                <a:gd name="T68" fmla="*/ 50 w 279"/>
                <a:gd name="T69" fmla="*/ 111 h 227"/>
                <a:gd name="T70" fmla="*/ 50 w 279"/>
                <a:gd name="T71" fmla="*/ 113 h 227"/>
                <a:gd name="T72" fmla="*/ 67 w 279"/>
                <a:gd name="T73" fmla="*/ 111 h 227"/>
                <a:gd name="T74" fmla="*/ 86 w 279"/>
                <a:gd name="T75" fmla="*/ 105 h 227"/>
                <a:gd name="T76" fmla="*/ 99 w 279"/>
                <a:gd name="T77" fmla="*/ 99 h 227"/>
                <a:gd name="T78" fmla="*/ 110 w 279"/>
                <a:gd name="T79" fmla="*/ 99 h 227"/>
                <a:gd name="T80" fmla="*/ 120 w 279"/>
                <a:gd name="T81" fmla="*/ 106 h 227"/>
                <a:gd name="T82" fmla="*/ 132 w 279"/>
                <a:gd name="T83" fmla="*/ 113 h 227"/>
                <a:gd name="T84" fmla="*/ 140 w 279"/>
                <a:gd name="T85" fmla="*/ 115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222" name="Group 330"/>
          <p:cNvGrpSpPr>
            <a:grpSpLocks/>
          </p:cNvGrpSpPr>
          <p:nvPr/>
        </p:nvGrpSpPr>
        <p:grpSpPr bwMode="auto">
          <a:xfrm>
            <a:off x="6324600" y="4038600"/>
            <a:ext cx="2971800" cy="3048000"/>
            <a:chOff x="2640" y="432"/>
            <a:chExt cx="2208" cy="2024"/>
          </a:xfrm>
        </p:grpSpPr>
        <p:sp>
          <p:nvSpPr>
            <p:cNvPr id="9223" name="AutoShape 331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4" name="Freeform 332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59 h 123"/>
                <a:gd name="T2" fmla="*/ 4 w 310"/>
                <a:gd name="T3" fmla="*/ 62 h 123"/>
                <a:gd name="T4" fmla="*/ 7 w 310"/>
                <a:gd name="T5" fmla="*/ 64 h 123"/>
                <a:gd name="T6" fmla="*/ 14 w 310"/>
                <a:gd name="T7" fmla="*/ 65 h 123"/>
                <a:gd name="T8" fmla="*/ 23 w 310"/>
                <a:gd name="T9" fmla="*/ 66 h 123"/>
                <a:gd name="T10" fmla="*/ 36 w 310"/>
                <a:gd name="T11" fmla="*/ 66 h 123"/>
                <a:gd name="T12" fmla="*/ 49 w 310"/>
                <a:gd name="T13" fmla="*/ 66 h 123"/>
                <a:gd name="T14" fmla="*/ 65 w 310"/>
                <a:gd name="T15" fmla="*/ 67 h 123"/>
                <a:gd name="T16" fmla="*/ 80 w 310"/>
                <a:gd name="T17" fmla="*/ 67 h 123"/>
                <a:gd name="T18" fmla="*/ 97 w 310"/>
                <a:gd name="T19" fmla="*/ 67 h 123"/>
                <a:gd name="T20" fmla="*/ 113 w 310"/>
                <a:gd name="T21" fmla="*/ 66 h 123"/>
                <a:gd name="T22" fmla="*/ 125 w 310"/>
                <a:gd name="T23" fmla="*/ 66 h 123"/>
                <a:gd name="T24" fmla="*/ 138 w 310"/>
                <a:gd name="T25" fmla="*/ 66 h 123"/>
                <a:gd name="T26" fmla="*/ 147 w 310"/>
                <a:gd name="T27" fmla="*/ 65 h 123"/>
                <a:gd name="T28" fmla="*/ 154 w 310"/>
                <a:gd name="T29" fmla="*/ 64 h 123"/>
                <a:gd name="T30" fmla="*/ 160 w 310"/>
                <a:gd name="T31" fmla="*/ 62 h 123"/>
                <a:gd name="T32" fmla="*/ 161 w 310"/>
                <a:gd name="T33" fmla="*/ 59 h 123"/>
                <a:gd name="T34" fmla="*/ 147 w 310"/>
                <a:gd name="T35" fmla="*/ 58 h 123"/>
                <a:gd name="T36" fmla="*/ 134 w 310"/>
                <a:gd name="T37" fmla="*/ 52 h 123"/>
                <a:gd name="T38" fmla="*/ 124 w 310"/>
                <a:gd name="T39" fmla="*/ 45 h 123"/>
                <a:gd name="T40" fmla="*/ 116 w 310"/>
                <a:gd name="T41" fmla="*/ 35 h 123"/>
                <a:gd name="T42" fmla="*/ 109 w 310"/>
                <a:gd name="T43" fmla="*/ 24 h 123"/>
                <a:gd name="T44" fmla="*/ 102 w 310"/>
                <a:gd name="T45" fmla="*/ 14 h 123"/>
                <a:gd name="T46" fmla="*/ 98 w 310"/>
                <a:gd name="T47" fmla="*/ 6 h 123"/>
                <a:gd name="T48" fmla="*/ 97 w 310"/>
                <a:gd name="T49" fmla="*/ 0 h 123"/>
                <a:gd name="T50" fmla="*/ 66 w 310"/>
                <a:gd name="T51" fmla="*/ 0 h 123"/>
                <a:gd name="T52" fmla="*/ 62 w 310"/>
                <a:gd name="T53" fmla="*/ 6 h 123"/>
                <a:gd name="T54" fmla="*/ 59 w 310"/>
                <a:gd name="T55" fmla="*/ 14 h 123"/>
                <a:gd name="T56" fmla="*/ 54 w 310"/>
                <a:gd name="T57" fmla="*/ 24 h 123"/>
                <a:gd name="T58" fmla="*/ 47 w 310"/>
                <a:gd name="T59" fmla="*/ 35 h 123"/>
                <a:gd name="T60" fmla="*/ 37 w 310"/>
                <a:gd name="T61" fmla="*/ 45 h 123"/>
                <a:gd name="T62" fmla="*/ 27 w 310"/>
                <a:gd name="T63" fmla="*/ 52 h 123"/>
                <a:gd name="T64" fmla="*/ 15 w 310"/>
                <a:gd name="T65" fmla="*/ 58 h 123"/>
                <a:gd name="T66" fmla="*/ 0 w 310"/>
                <a:gd name="T67" fmla="*/ 59 h 1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5" name="Freeform 333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48 w 112"/>
                <a:gd name="T1" fmla="*/ 157 h 302"/>
                <a:gd name="T2" fmla="*/ 47 w 112"/>
                <a:gd name="T3" fmla="*/ 157 h 302"/>
                <a:gd name="T4" fmla="*/ 46 w 112"/>
                <a:gd name="T5" fmla="*/ 155 h 302"/>
                <a:gd name="T6" fmla="*/ 44 w 112"/>
                <a:gd name="T7" fmla="*/ 154 h 302"/>
                <a:gd name="T8" fmla="*/ 44 w 112"/>
                <a:gd name="T9" fmla="*/ 154 h 302"/>
                <a:gd name="T10" fmla="*/ 52 w 112"/>
                <a:gd name="T11" fmla="*/ 129 h 302"/>
                <a:gd name="T12" fmla="*/ 54 w 112"/>
                <a:gd name="T13" fmla="*/ 105 h 302"/>
                <a:gd name="T14" fmla="*/ 50 w 112"/>
                <a:gd name="T15" fmla="*/ 83 h 302"/>
                <a:gd name="T16" fmla="*/ 42 w 112"/>
                <a:gd name="T17" fmla="*/ 62 h 302"/>
                <a:gd name="T18" fmla="*/ 33 w 112"/>
                <a:gd name="T19" fmla="*/ 44 h 302"/>
                <a:gd name="T20" fmla="*/ 21 w 112"/>
                <a:gd name="T21" fmla="*/ 27 h 302"/>
                <a:gd name="T22" fmla="*/ 10 w 112"/>
                <a:gd name="T23" fmla="*/ 12 h 302"/>
                <a:gd name="T24" fmla="*/ 0 w 112"/>
                <a:gd name="T25" fmla="*/ 0 h 302"/>
                <a:gd name="T26" fmla="*/ 12 w 112"/>
                <a:gd name="T27" fmla="*/ 7 h 302"/>
                <a:gd name="T28" fmla="*/ 26 w 112"/>
                <a:gd name="T29" fmla="*/ 20 h 302"/>
                <a:gd name="T30" fmla="*/ 39 w 112"/>
                <a:gd name="T31" fmla="*/ 41 h 302"/>
                <a:gd name="T32" fmla="*/ 50 w 112"/>
                <a:gd name="T33" fmla="*/ 63 h 302"/>
                <a:gd name="T34" fmla="*/ 57 w 112"/>
                <a:gd name="T35" fmla="*/ 90 h 302"/>
                <a:gd name="T36" fmla="*/ 61 w 112"/>
                <a:gd name="T37" fmla="*/ 113 h 302"/>
                <a:gd name="T38" fmla="*/ 57 w 112"/>
                <a:gd name="T39" fmla="*/ 138 h 302"/>
                <a:gd name="T40" fmla="*/ 48 w 112"/>
                <a:gd name="T41" fmla="*/ 157 h 3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6" name="Freeform 334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3 w 101"/>
                <a:gd name="T3" fmla="*/ 0 h 23"/>
                <a:gd name="T4" fmla="*/ 6 w 101"/>
                <a:gd name="T5" fmla="*/ 0 h 23"/>
                <a:gd name="T6" fmla="*/ 12 w 101"/>
                <a:gd name="T7" fmla="*/ 0 h 23"/>
                <a:gd name="T8" fmla="*/ 20 w 101"/>
                <a:gd name="T9" fmla="*/ 1 h 23"/>
                <a:gd name="T10" fmla="*/ 28 w 101"/>
                <a:gd name="T11" fmla="*/ 3 h 23"/>
                <a:gd name="T12" fmla="*/ 34 w 101"/>
                <a:gd name="T13" fmla="*/ 3 h 23"/>
                <a:gd name="T14" fmla="*/ 42 w 101"/>
                <a:gd name="T15" fmla="*/ 8 h 23"/>
                <a:gd name="T16" fmla="*/ 48 w 101"/>
                <a:gd name="T17" fmla="*/ 11 h 23"/>
                <a:gd name="T18" fmla="*/ 42 w 101"/>
                <a:gd name="T19" fmla="*/ 10 h 23"/>
                <a:gd name="T20" fmla="*/ 35 w 101"/>
                <a:gd name="T21" fmla="*/ 9 h 23"/>
                <a:gd name="T22" fmla="*/ 28 w 101"/>
                <a:gd name="T23" fmla="*/ 8 h 23"/>
                <a:gd name="T24" fmla="*/ 20 w 101"/>
                <a:gd name="T25" fmla="*/ 7 h 23"/>
                <a:gd name="T26" fmla="*/ 12 w 101"/>
                <a:gd name="T27" fmla="*/ 6 h 23"/>
                <a:gd name="T28" fmla="*/ 6 w 101"/>
                <a:gd name="T29" fmla="*/ 3 h 23"/>
                <a:gd name="T30" fmla="*/ 3 w 101"/>
                <a:gd name="T31" fmla="*/ 3 h 23"/>
                <a:gd name="T32" fmla="*/ 0 w 101"/>
                <a:gd name="T33" fmla="*/ 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7" name="Freeform 335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4 w 120"/>
                <a:gd name="T3" fmla="*/ 1 h 31"/>
                <a:gd name="T4" fmla="*/ 8 w 120"/>
                <a:gd name="T5" fmla="*/ 0 h 31"/>
                <a:gd name="T6" fmla="*/ 16 w 120"/>
                <a:gd name="T7" fmla="*/ 1 h 31"/>
                <a:gd name="T8" fmla="*/ 26 w 120"/>
                <a:gd name="T9" fmla="*/ 3 h 31"/>
                <a:gd name="T10" fmla="*/ 35 w 120"/>
                <a:gd name="T11" fmla="*/ 4 h 31"/>
                <a:gd name="T12" fmla="*/ 46 w 120"/>
                <a:gd name="T13" fmla="*/ 7 h 31"/>
                <a:gd name="T14" fmla="*/ 55 w 120"/>
                <a:gd name="T15" fmla="*/ 9 h 31"/>
                <a:gd name="T16" fmla="*/ 62 w 120"/>
                <a:gd name="T17" fmla="*/ 13 h 31"/>
                <a:gd name="T18" fmla="*/ 57 w 120"/>
                <a:gd name="T19" fmla="*/ 11 h 31"/>
                <a:gd name="T20" fmla="*/ 48 w 120"/>
                <a:gd name="T21" fmla="*/ 11 h 31"/>
                <a:gd name="T22" fmla="*/ 39 w 120"/>
                <a:gd name="T23" fmla="*/ 9 h 31"/>
                <a:gd name="T24" fmla="*/ 28 w 120"/>
                <a:gd name="T25" fmla="*/ 8 h 31"/>
                <a:gd name="T26" fmla="*/ 17 w 120"/>
                <a:gd name="T27" fmla="*/ 7 h 31"/>
                <a:gd name="T28" fmla="*/ 9 w 120"/>
                <a:gd name="T29" fmla="*/ 5 h 31"/>
                <a:gd name="T30" fmla="*/ 4 w 120"/>
                <a:gd name="T31" fmla="*/ 3 h 31"/>
                <a:gd name="T32" fmla="*/ 0 w 120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8" name="Freeform 336"/>
            <p:cNvSpPr>
              <a:spLocks/>
            </p:cNvSpPr>
            <p:nvPr/>
          </p:nvSpPr>
          <p:spPr bwMode="auto">
            <a:xfrm>
              <a:off x="4327" y="1118"/>
              <a:ext cx="109" cy="21"/>
            </a:xfrm>
            <a:custGeom>
              <a:avLst/>
              <a:gdLst>
                <a:gd name="T0" fmla="*/ 0 w 124"/>
                <a:gd name="T1" fmla="*/ 3 h 25"/>
                <a:gd name="T2" fmla="*/ 4 w 124"/>
                <a:gd name="T3" fmla="*/ 2 h 25"/>
                <a:gd name="T4" fmla="*/ 9 w 124"/>
                <a:gd name="T5" fmla="*/ 0 h 25"/>
                <a:gd name="T6" fmla="*/ 18 w 124"/>
                <a:gd name="T7" fmla="*/ 0 h 25"/>
                <a:gd name="T8" fmla="*/ 29 w 124"/>
                <a:gd name="T9" fmla="*/ 3 h 25"/>
                <a:gd name="T10" fmla="*/ 40 w 124"/>
                <a:gd name="T11" fmla="*/ 3 h 25"/>
                <a:gd name="T12" fmla="*/ 51 w 124"/>
                <a:gd name="T13" fmla="*/ 5 h 25"/>
                <a:gd name="T14" fmla="*/ 59 w 124"/>
                <a:gd name="T15" fmla="*/ 7 h 25"/>
                <a:gd name="T16" fmla="*/ 65 w 124"/>
                <a:gd name="T17" fmla="*/ 11 h 25"/>
                <a:gd name="T18" fmla="*/ 61 w 124"/>
                <a:gd name="T19" fmla="*/ 9 h 25"/>
                <a:gd name="T20" fmla="*/ 52 w 124"/>
                <a:gd name="T21" fmla="*/ 9 h 25"/>
                <a:gd name="T22" fmla="*/ 41 w 124"/>
                <a:gd name="T23" fmla="*/ 8 h 25"/>
                <a:gd name="T24" fmla="*/ 29 w 124"/>
                <a:gd name="T25" fmla="*/ 8 h 25"/>
                <a:gd name="T26" fmla="*/ 19 w 124"/>
                <a:gd name="T27" fmla="*/ 6 h 25"/>
                <a:gd name="T28" fmla="*/ 9 w 124"/>
                <a:gd name="T29" fmla="*/ 5 h 25"/>
                <a:gd name="T30" fmla="*/ 4 w 124"/>
                <a:gd name="T31" fmla="*/ 3 h 25"/>
                <a:gd name="T32" fmla="*/ 0 w 124"/>
                <a:gd name="T33" fmla="*/ 3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9" name="Freeform 337"/>
            <p:cNvSpPr>
              <a:spLocks/>
            </p:cNvSpPr>
            <p:nvPr/>
          </p:nvSpPr>
          <p:spPr bwMode="auto">
            <a:xfrm>
              <a:off x="4345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8 w 112"/>
                <a:gd name="T5" fmla="*/ 0 h 19"/>
                <a:gd name="T6" fmla="*/ 17 w 112"/>
                <a:gd name="T7" fmla="*/ 0 h 19"/>
                <a:gd name="T8" fmla="*/ 26 w 112"/>
                <a:gd name="T9" fmla="*/ 2 h 19"/>
                <a:gd name="T10" fmla="*/ 36 w 112"/>
                <a:gd name="T11" fmla="*/ 4 h 19"/>
                <a:gd name="T12" fmla="*/ 46 w 112"/>
                <a:gd name="T13" fmla="*/ 8 h 19"/>
                <a:gd name="T14" fmla="*/ 53 w 112"/>
                <a:gd name="T15" fmla="*/ 9 h 19"/>
                <a:gd name="T16" fmla="*/ 58 w 112"/>
                <a:gd name="T17" fmla="*/ 14 h 19"/>
                <a:gd name="T18" fmla="*/ 53 w 112"/>
                <a:gd name="T19" fmla="*/ 13 h 19"/>
                <a:gd name="T20" fmla="*/ 46 w 112"/>
                <a:gd name="T21" fmla="*/ 12 h 19"/>
                <a:gd name="T22" fmla="*/ 35 w 112"/>
                <a:gd name="T23" fmla="*/ 11 h 19"/>
                <a:gd name="T24" fmla="*/ 25 w 112"/>
                <a:gd name="T25" fmla="*/ 10 h 19"/>
                <a:gd name="T26" fmla="*/ 16 w 112"/>
                <a:gd name="T27" fmla="*/ 9 h 19"/>
                <a:gd name="T28" fmla="*/ 8 w 112"/>
                <a:gd name="T29" fmla="*/ 9 h 19"/>
                <a:gd name="T30" fmla="*/ 4 w 112"/>
                <a:gd name="T31" fmla="*/ 8 h 19"/>
                <a:gd name="T32" fmla="*/ 0 w 112"/>
                <a:gd name="T33" fmla="*/ 3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0" name="Freeform 338"/>
            <p:cNvSpPr>
              <a:spLocks/>
            </p:cNvSpPr>
            <p:nvPr/>
          </p:nvSpPr>
          <p:spPr bwMode="auto">
            <a:xfrm>
              <a:off x="4366" y="1193"/>
              <a:ext cx="82" cy="13"/>
            </a:xfrm>
            <a:custGeom>
              <a:avLst/>
              <a:gdLst>
                <a:gd name="T0" fmla="*/ 0 w 94"/>
                <a:gd name="T1" fmla="*/ 4 h 15"/>
                <a:gd name="T2" fmla="*/ 3 w 94"/>
                <a:gd name="T3" fmla="*/ 3 h 15"/>
                <a:gd name="T4" fmla="*/ 6 w 94"/>
                <a:gd name="T5" fmla="*/ 3 h 15"/>
                <a:gd name="T6" fmla="*/ 12 w 94"/>
                <a:gd name="T7" fmla="*/ 1 h 15"/>
                <a:gd name="T8" fmla="*/ 19 w 94"/>
                <a:gd name="T9" fmla="*/ 0 h 15"/>
                <a:gd name="T10" fmla="*/ 27 w 94"/>
                <a:gd name="T11" fmla="*/ 1 h 15"/>
                <a:gd name="T12" fmla="*/ 34 w 94"/>
                <a:gd name="T13" fmla="*/ 3 h 15"/>
                <a:gd name="T14" fmla="*/ 42 w 94"/>
                <a:gd name="T15" fmla="*/ 3 h 15"/>
                <a:gd name="T16" fmla="*/ 48 w 94"/>
                <a:gd name="T17" fmla="*/ 8 h 15"/>
                <a:gd name="T18" fmla="*/ 44 w 94"/>
                <a:gd name="T19" fmla="*/ 7 h 15"/>
                <a:gd name="T20" fmla="*/ 36 w 94"/>
                <a:gd name="T21" fmla="*/ 7 h 15"/>
                <a:gd name="T22" fmla="*/ 28 w 94"/>
                <a:gd name="T23" fmla="*/ 7 h 15"/>
                <a:gd name="T24" fmla="*/ 20 w 94"/>
                <a:gd name="T25" fmla="*/ 7 h 15"/>
                <a:gd name="T26" fmla="*/ 12 w 94"/>
                <a:gd name="T27" fmla="*/ 7 h 15"/>
                <a:gd name="T28" fmla="*/ 6 w 94"/>
                <a:gd name="T29" fmla="*/ 7 h 15"/>
                <a:gd name="T30" fmla="*/ 3 w 94"/>
                <a:gd name="T31" fmla="*/ 6 h 15"/>
                <a:gd name="T32" fmla="*/ 0 w 94"/>
                <a:gd name="T33" fmla="*/ 4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1" name="Freeform 339"/>
            <p:cNvSpPr>
              <a:spLocks/>
            </p:cNvSpPr>
            <p:nvPr/>
          </p:nvSpPr>
          <p:spPr bwMode="auto">
            <a:xfrm>
              <a:off x="4397" y="1260"/>
              <a:ext cx="41" cy="16"/>
            </a:xfrm>
            <a:custGeom>
              <a:avLst/>
              <a:gdLst>
                <a:gd name="T0" fmla="*/ 0 w 46"/>
                <a:gd name="T1" fmla="*/ 9 h 18"/>
                <a:gd name="T2" fmla="*/ 1 w 46"/>
                <a:gd name="T3" fmla="*/ 7 h 18"/>
                <a:gd name="T4" fmla="*/ 4 w 46"/>
                <a:gd name="T5" fmla="*/ 4 h 18"/>
                <a:gd name="T6" fmla="*/ 7 w 46"/>
                <a:gd name="T7" fmla="*/ 4 h 18"/>
                <a:gd name="T8" fmla="*/ 11 w 46"/>
                <a:gd name="T9" fmla="*/ 3 h 18"/>
                <a:gd name="T10" fmla="*/ 16 w 46"/>
                <a:gd name="T11" fmla="*/ 1 h 18"/>
                <a:gd name="T12" fmla="*/ 21 w 46"/>
                <a:gd name="T13" fmla="*/ 0 h 18"/>
                <a:gd name="T14" fmla="*/ 23 w 46"/>
                <a:gd name="T15" fmla="*/ 2 h 18"/>
                <a:gd name="T16" fmla="*/ 26 w 46"/>
                <a:gd name="T17" fmla="*/ 4 h 18"/>
                <a:gd name="T18" fmla="*/ 22 w 46"/>
                <a:gd name="T19" fmla="*/ 4 h 18"/>
                <a:gd name="T20" fmla="*/ 19 w 46"/>
                <a:gd name="T21" fmla="*/ 4 h 18"/>
                <a:gd name="T22" fmla="*/ 14 w 46"/>
                <a:gd name="T23" fmla="*/ 4 h 18"/>
                <a:gd name="T24" fmla="*/ 9 w 46"/>
                <a:gd name="T25" fmla="*/ 7 h 18"/>
                <a:gd name="T26" fmla="*/ 6 w 46"/>
                <a:gd name="T27" fmla="*/ 9 h 18"/>
                <a:gd name="T28" fmla="*/ 4 w 46"/>
                <a:gd name="T29" fmla="*/ 10 h 18"/>
                <a:gd name="T30" fmla="*/ 1 w 46"/>
                <a:gd name="T31" fmla="*/ 10 h 18"/>
                <a:gd name="T32" fmla="*/ 0 w 46"/>
                <a:gd name="T33" fmla="*/ 9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2" name="Freeform 340"/>
            <p:cNvSpPr>
              <a:spLocks/>
            </p:cNvSpPr>
            <p:nvPr/>
          </p:nvSpPr>
          <p:spPr bwMode="auto">
            <a:xfrm>
              <a:off x="4311" y="1032"/>
              <a:ext cx="74" cy="19"/>
            </a:xfrm>
            <a:custGeom>
              <a:avLst/>
              <a:gdLst>
                <a:gd name="T0" fmla="*/ 0 w 86"/>
                <a:gd name="T1" fmla="*/ 2 h 23"/>
                <a:gd name="T2" fmla="*/ 3 w 86"/>
                <a:gd name="T3" fmla="*/ 1 h 23"/>
                <a:gd name="T4" fmla="*/ 5 w 86"/>
                <a:gd name="T5" fmla="*/ 0 h 23"/>
                <a:gd name="T6" fmla="*/ 9 w 86"/>
                <a:gd name="T7" fmla="*/ 0 h 23"/>
                <a:gd name="T8" fmla="*/ 16 w 86"/>
                <a:gd name="T9" fmla="*/ 1 h 23"/>
                <a:gd name="T10" fmla="*/ 23 w 86"/>
                <a:gd name="T11" fmla="*/ 2 h 23"/>
                <a:gd name="T12" fmla="*/ 29 w 86"/>
                <a:gd name="T13" fmla="*/ 3 h 23"/>
                <a:gd name="T14" fmla="*/ 35 w 86"/>
                <a:gd name="T15" fmla="*/ 6 h 23"/>
                <a:gd name="T16" fmla="*/ 40 w 86"/>
                <a:gd name="T17" fmla="*/ 9 h 23"/>
                <a:gd name="T18" fmla="*/ 35 w 86"/>
                <a:gd name="T19" fmla="*/ 8 h 23"/>
                <a:gd name="T20" fmla="*/ 29 w 86"/>
                <a:gd name="T21" fmla="*/ 7 h 23"/>
                <a:gd name="T22" fmla="*/ 23 w 86"/>
                <a:gd name="T23" fmla="*/ 6 h 23"/>
                <a:gd name="T24" fmla="*/ 16 w 86"/>
                <a:gd name="T25" fmla="*/ 5 h 23"/>
                <a:gd name="T26" fmla="*/ 9 w 86"/>
                <a:gd name="T27" fmla="*/ 4 h 23"/>
                <a:gd name="T28" fmla="*/ 5 w 86"/>
                <a:gd name="T29" fmla="*/ 3 h 23"/>
                <a:gd name="T30" fmla="*/ 3 w 86"/>
                <a:gd name="T31" fmla="*/ 2 h 23"/>
                <a:gd name="T32" fmla="*/ 0 w 86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3" name="Freeform 341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4 h 24"/>
                <a:gd name="T2" fmla="*/ 4 w 121"/>
                <a:gd name="T3" fmla="*/ 1 h 24"/>
                <a:gd name="T4" fmla="*/ 9 w 121"/>
                <a:gd name="T5" fmla="*/ 0 h 24"/>
                <a:gd name="T6" fmla="*/ 18 w 121"/>
                <a:gd name="T7" fmla="*/ 0 h 24"/>
                <a:gd name="T8" fmla="*/ 29 w 121"/>
                <a:gd name="T9" fmla="*/ 2 h 24"/>
                <a:gd name="T10" fmla="*/ 39 w 121"/>
                <a:gd name="T11" fmla="*/ 4 h 24"/>
                <a:gd name="T12" fmla="*/ 50 w 121"/>
                <a:gd name="T13" fmla="*/ 6 h 24"/>
                <a:gd name="T14" fmla="*/ 58 w 121"/>
                <a:gd name="T15" fmla="*/ 9 h 24"/>
                <a:gd name="T16" fmla="*/ 65 w 121"/>
                <a:gd name="T17" fmla="*/ 12 h 24"/>
                <a:gd name="T18" fmla="*/ 61 w 121"/>
                <a:gd name="T19" fmla="*/ 12 h 24"/>
                <a:gd name="T20" fmla="*/ 51 w 121"/>
                <a:gd name="T21" fmla="*/ 11 h 24"/>
                <a:gd name="T22" fmla="*/ 41 w 121"/>
                <a:gd name="T23" fmla="*/ 11 h 24"/>
                <a:gd name="T24" fmla="*/ 30 w 121"/>
                <a:gd name="T25" fmla="*/ 9 h 24"/>
                <a:gd name="T26" fmla="*/ 19 w 121"/>
                <a:gd name="T27" fmla="*/ 8 h 24"/>
                <a:gd name="T28" fmla="*/ 9 w 121"/>
                <a:gd name="T29" fmla="*/ 6 h 24"/>
                <a:gd name="T30" fmla="*/ 4 w 121"/>
                <a:gd name="T31" fmla="*/ 4 h 24"/>
                <a:gd name="T32" fmla="*/ 0 w 121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4" name="Freeform 342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4 h 14"/>
                <a:gd name="T2" fmla="*/ 3 w 110"/>
                <a:gd name="T3" fmla="*/ 3 h 14"/>
                <a:gd name="T4" fmla="*/ 7 w 110"/>
                <a:gd name="T5" fmla="*/ 3 h 14"/>
                <a:gd name="T6" fmla="*/ 15 w 110"/>
                <a:gd name="T7" fmla="*/ 1 h 14"/>
                <a:gd name="T8" fmla="*/ 24 w 110"/>
                <a:gd name="T9" fmla="*/ 0 h 14"/>
                <a:gd name="T10" fmla="*/ 33 w 110"/>
                <a:gd name="T11" fmla="*/ 0 h 14"/>
                <a:gd name="T12" fmla="*/ 42 w 110"/>
                <a:gd name="T13" fmla="*/ 2 h 14"/>
                <a:gd name="T14" fmla="*/ 50 w 110"/>
                <a:gd name="T15" fmla="*/ 3 h 14"/>
                <a:gd name="T16" fmla="*/ 56 w 110"/>
                <a:gd name="T17" fmla="*/ 7 h 14"/>
                <a:gd name="T18" fmla="*/ 50 w 110"/>
                <a:gd name="T19" fmla="*/ 6 h 14"/>
                <a:gd name="T20" fmla="*/ 43 w 110"/>
                <a:gd name="T21" fmla="*/ 6 h 14"/>
                <a:gd name="T22" fmla="*/ 34 w 110"/>
                <a:gd name="T23" fmla="*/ 7 h 14"/>
                <a:gd name="T24" fmla="*/ 24 w 110"/>
                <a:gd name="T25" fmla="*/ 7 h 14"/>
                <a:gd name="T26" fmla="*/ 15 w 110"/>
                <a:gd name="T27" fmla="*/ 7 h 14"/>
                <a:gd name="T28" fmla="*/ 7 w 110"/>
                <a:gd name="T29" fmla="*/ 7 h 14"/>
                <a:gd name="T30" fmla="*/ 3 w 110"/>
                <a:gd name="T31" fmla="*/ 5 h 14"/>
                <a:gd name="T32" fmla="*/ 0 w 110"/>
                <a:gd name="T33" fmla="*/ 4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5" name="Freeform 343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3 w 89"/>
                <a:gd name="T3" fmla="*/ 2 h 14"/>
                <a:gd name="T4" fmla="*/ 7 w 89"/>
                <a:gd name="T5" fmla="*/ 0 h 14"/>
                <a:gd name="T6" fmla="*/ 13 w 89"/>
                <a:gd name="T7" fmla="*/ 0 h 14"/>
                <a:gd name="T8" fmla="*/ 21 w 89"/>
                <a:gd name="T9" fmla="*/ 1 h 14"/>
                <a:gd name="T10" fmla="*/ 28 w 89"/>
                <a:gd name="T11" fmla="*/ 3 h 14"/>
                <a:gd name="T12" fmla="*/ 36 w 89"/>
                <a:gd name="T13" fmla="*/ 6 h 14"/>
                <a:gd name="T14" fmla="*/ 41 w 89"/>
                <a:gd name="T15" fmla="*/ 7 h 14"/>
                <a:gd name="T16" fmla="*/ 43 w 89"/>
                <a:gd name="T17" fmla="*/ 9 h 14"/>
                <a:gd name="T18" fmla="*/ 40 w 89"/>
                <a:gd name="T19" fmla="*/ 8 h 14"/>
                <a:gd name="T20" fmla="*/ 34 w 89"/>
                <a:gd name="T21" fmla="*/ 8 h 14"/>
                <a:gd name="T22" fmla="*/ 27 w 89"/>
                <a:gd name="T23" fmla="*/ 7 h 14"/>
                <a:gd name="T24" fmla="*/ 19 w 89"/>
                <a:gd name="T25" fmla="*/ 7 h 14"/>
                <a:gd name="T26" fmla="*/ 13 w 89"/>
                <a:gd name="T27" fmla="*/ 7 h 14"/>
                <a:gd name="T28" fmla="*/ 7 w 89"/>
                <a:gd name="T29" fmla="*/ 7 h 14"/>
                <a:gd name="T30" fmla="*/ 3 w 89"/>
                <a:gd name="T31" fmla="*/ 7 h 14"/>
                <a:gd name="T32" fmla="*/ 0 w 89"/>
                <a:gd name="T33" fmla="*/ 4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6" name="Freeform 344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5 h 14"/>
                <a:gd name="T2" fmla="*/ 2 w 55"/>
                <a:gd name="T3" fmla="*/ 4 h 14"/>
                <a:gd name="T4" fmla="*/ 3 w 55"/>
                <a:gd name="T5" fmla="*/ 3 h 14"/>
                <a:gd name="T6" fmla="*/ 8 w 55"/>
                <a:gd name="T7" fmla="*/ 3 h 14"/>
                <a:gd name="T8" fmla="*/ 12 w 55"/>
                <a:gd name="T9" fmla="*/ 1 h 14"/>
                <a:gd name="T10" fmla="*/ 18 w 55"/>
                <a:gd name="T11" fmla="*/ 0 h 14"/>
                <a:gd name="T12" fmla="*/ 22 w 55"/>
                <a:gd name="T13" fmla="*/ 1 h 14"/>
                <a:gd name="T14" fmla="*/ 26 w 55"/>
                <a:gd name="T15" fmla="*/ 2 h 14"/>
                <a:gd name="T16" fmla="*/ 28 w 55"/>
                <a:gd name="T17" fmla="*/ 3 h 14"/>
                <a:gd name="T18" fmla="*/ 24 w 55"/>
                <a:gd name="T19" fmla="*/ 3 h 14"/>
                <a:gd name="T20" fmla="*/ 20 w 55"/>
                <a:gd name="T21" fmla="*/ 3 h 14"/>
                <a:gd name="T22" fmla="*/ 15 w 55"/>
                <a:gd name="T23" fmla="*/ 3 h 14"/>
                <a:gd name="T24" fmla="*/ 10 w 55"/>
                <a:gd name="T25" fmla="*/ 5 h 14"/>
                <a:gd name="T26" fmla="*/ 7 w 55"/>
                <a:gd name="T27" fmla="*/ 6 h 14"/>
                <a:gd name="T28" fmla="*/ 3 w 55"/>
                <a:gd name="T29" fmla="*/ 7 h 14"/>
                <a:gd name="T30" fmla="*/ 1 w 55"/>
                <a:gd name="T31" fmla="*/ 7 h 14"/>
                <a:gd name="T32" fmla="*/ 0 w 55"/>
                <a:gd name="T33" fmla="*/ 5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7" name="Freeform 345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27 w 54"/>
                <a:gd name="T1" fmla="*/ 9 h 23"/>
                <a:gd name="T2" fmla="*/ 25 w 54"/>
                <a:gd name="T3" fmla="*/ 8 h 23"/>
                <a:gd name="T4" fmla="*/ 21 w 54"/>
                <a:gd name="T5" fmla="*/ 8 h 23"/>
                <a:gd name="T6" fmla="*/ 17 w 54"/>
                <a:gd name="T7" fmla="*/ 8 h 23"/>
                <a:gd name="T8" fmla="*/ 11 w 54"/>
                <a:gd name="T9" fmla="*/ 7 h 23"/>
                <a:gd name="T10" fmla="*/ 7 w 54"/>
                <a:gd name="T11" fmla="*/ 6 h 23"/>
                <a:gd name="T12" fmla="*/ 3 w 54"/>
                <a:gd name="T13" fmla="*/ 5 h 23"/>
                <a:gd name="T14" fmla="*/ 0 w 54"/>
                <a:gd name="T15" fmla="*/ 3 h 23"/>
                <a:gd name="T16" fmla="*/ 0 w 54"/>
                <a:gd name="T17" fmla="*/ 2 h 23"/>
                <a:gd name="T18" fmla="*/ 3 w 54"/>
                <a:gd name="T19" fmla="*/ 0 h 23"/>
                <a:gd name="T20" fmla="*/ 5 w 54"/>
                <a:gd name="T21" fmla="*/ 0 h 23"/>
                <a:gd name="T22" fmla="*/ 8 w 54"/>
                <a:gd name="T23" fmla="*/ 2 h 23"/>
                <a:gd name="T24" fmla="*/ 13 w 54"/>
                <a:gd name="T25" fmla="*/ 2 h 23"/>
                <a:gd name="T26" fmla="*/ 17 w 54"/>
                <a:gd name="T27" fmla="*/ 5 h 23"/>
                <a:gd name="T28" fmla="*/ 21 w 54"/>
                <a:gd name="T29" fmla="*/ 6 h 23"/>
                <a:gd name="T30" fmla="*/ 25 w 54"/>
                <a:gd name="T31" fmla="*/ 8 h 23"/>
                <a:gd name="T32" fmla="*/ 27 w 54"/>
                <a:gd name="T33" fmla="*/ 9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8" name="Freeform 346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2 w 10"/>
                <a:gd name="T1" fmla="*/ 28 h 52"/>
                <a:gd name="T2" fmla="*/ 2 w 10"/>
                <a:gd name="T3" fmla="*/ 22 h 52"/>
                <a:gd name="T4" fmla="*/ 3 w 10"/>
                <a:gd name="T5" fmla="*/ 13 h 52"/>
                <a:gd name="T6" fmla="*/ 3 w 10"/>
                <a:gd name="T7" fmla="*/ 4 h 52"/>
                <a:gd name="T8" fmla="*/ 2 w 10"/>
                <a:gd name="T9" fmla="*/ 0 h 52"/>
                <a:gd name="T10" fmla="*/ 0 w 10"/>
                <a:gd name="T11" fmla="*/ 4 h 52"/>
                <a:gd name="T12" fmla="*/ 1 w 10"/>
                <a:gd name="T13" fmla="*/ 11 h 52"/>
                <a:gd name="T14" fmla="*/ 2 w 10"/>
                <a:gd name="T15" fmla="*/ 21 h 52"/>
                <a:gd name="T16" fmla="*/ 2 w 10"/>
                <a:gd name="T17" fmla="*/ 28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9" name="Freeform 347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19 w 31"/>
                <a:gd name="T1" fmla="*/ 31 h 44"/>
                <a:gd name="T2" fmla="*/ 16 w 31"/>
                <a:gd name="T3" fmla="*/ 25 h 44"/>
                <a:gd name="T4" fmla="*/ 12 w 31"/>
                <a:gd name="T5" fmla="*/ 13 h 44"/>
                <a:gd name="T6" fmla="*/ 6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7 h 44"/>
                <a:gd name="T14" fmla="*/ 5 w 31"/>
                <a:gd name="T15" fmla="*/ 8 h 44"/>
                <a:gd name="T16" fmla="*/ 5 w 31"/>
                <a:gd name="T17" fmla="*/ 15 h 44"/>
                <a:gd name="T18" fmla="*/ 10 w 31"/>
                <a:gd name="T19" fmla="*/ 20 h 44"/>
                <a:gd name="T20" fmla="*/ 13 w 31"/>
                <a:gd name="T21" fmla="*/ 25 h 44"/>
                <a:gd name="T22" fmla="*/ 17 w 31"/>
                <a:gd name="T23" fmla="*/ 28 h 44"/>
                <a:gd name="T24" fmla="*/ 19 w 31"/>
                <a:gd name="T25" fmla="*/ 31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40" name="Freeform 348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7 h 15"/>
                <a:gd name="T2" fmla="*/ 4 w 69"/>
                <a:gd name="T3" fmla="*/ 6 h 15"/>
                <a:gd name="T4" fmla="*/ 9 w 69"/>
                <a:gd name="T5" fmla="*/ 4 h 15"/>
                <a:gd name="T6" fmla="*/ 15 w 69"/>
                <a:gd name="T7" fmla="*/ 1 h 15"/>
                <a:gd name="T8" fmla="*/ 21 w 69"/>
                <a:gd name="T9" fmla="*/ 0 h 15"/>
                <a:gd name="T10" fmla="*/ 27 w 69"/>
                <a:gd name="T11" fmla="*/ 0 h 15"/>
                <a:gd name="T12" fmla="*/ 31 w 69"/>
                <a:gd name="T13" fmla="*/ 2 h 15"/>
                <a:gd name="T14" fmla="*/ 34 w 69"/>
                <a:gd name="T15" fmla="*/ 5 h 15"/>
                <a:gd name="T16" fmla="*/ 37 w 69"/>
                <a:gd name="T17" fmla="*/ 7 h 15"/>
                <a:gd name="T18" fmla="*/ 36 w 69"/>
                <a:gd name="T19" fmla="*/ 8 h 15"/>
                <a:gd name="T20" fmla="*/ 34 w 69"/>
                <a:gd name="T21" fmla="*/ 10 h 15"/>
                <a:gd name="T22" fmla="*/ 29 w 69"/>
                <a:gd name="T23" fmla="*/ 10 h 15"/>
                <a:gd name="T24" fmla="*/ 22 w 69"/>
                <a:gd name="T25" fmla="*/ 10 h 15"/>
                <a:gd name="T26" fmla="*/ 16 w 69"/>
                <a:gd name="T27" fmla="*/ 8 h 15"/>
                <a:gd name="T28" fmla="*/ 10 w 69"/>
                <a:gd name="T29" fmla="*/ 7 h 15"/>
                <a:gd name="T30" fmla="*/ 4 w 69"/>
                <a:gd name="T31" fmla="*/ 7 h 15"/>
                <a:gd name="T32" fmla="*/ 0 w 69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41" name="Freeform 349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3 w 63"/>
                <a:gd name="T3" fmla="*/ 1 h 28"/>
                <a:gd name="T4" fmla="*/ 7 w 63"/>
                <a:gd name="T5" fmla="*/ 2 h 28"/>
                <a:gd name="T6" fmla="*/ 11 w 63"/>
                <a:gd name="T7" fmla="*/ 3 h 28"/>
                <a:gd name="T8" fmla="*/ 17 w 63"/>
                <a:gd name="T9" fmla="*/ 3 h 28"/>
                <a:gd name="T10" fmla="*/ 21 w 63"/>
                <a:gd name="T11" fmla="*/ 6 h 28"/>
                <a:gd name="T12" fmla="*/ 25 w 63"/>
                <a:gd name="T13" fmla="*/ 8 h 28"/>
                <a:gd name="T14" fmla="*/ 28 w 63"/>
                <a:gd name="T15" fmla="*/ 9 h 28"/>
                <a:gd name="T16" fmla="*/ 28 w 63"/>
                <a:gd name="T17" fmla="*/ 11 h 28"/>
                <a:gd name="T18" fmla="*/ 28 w 63"/>
                <a:gd name="T19" fmla="*/ 13 h 28"/>
                <a:gd name="T20" fmla="*/ 25 w 63"/>
                <a:gd name="T21" fmla="*/ 13 h 28"/>
                <a:gd name="T22" fmla="*/ 21 w 63"/>
                <a:gd name="T23" fmla="*/ 11 h 28"/>
                <a:gd name="T24" fmla="*/ 16 w 63"/>
                <a:gd name="T25" fmla="*/ 9 h 28"/>
                <a:gd name="T26" fmla="*/ 11 w 63"/>
                <a:gd name="T27" fmla="*/ 7 h 28"/>
                <a:gd name="T28" fmla="*/ 6 w 63"/>
                <a:gd name="T29" fmla="*/ 3 h 28"/>
                <a:gd name="T30" fmla="*/ 3 w 63"/>
                <a:gd name="T31" fmla="*/ 3 h 28"/>
                <a:gd name="T32" fmla="*/ 0 w 63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42" name="Freeform 350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10 h 15"/>
                <a:gd name="T2" fmla="*/ 3 w 64"/>
                <a:gd name="T3" fmla="*/ 7 h 15"/>
                <a:gd name="T4" fmla="*/ 4 w 64"/>
                <a:gd name="T5" fmla="*/ 5 h 15"/>
                <a:gd name="T6" fmla="*/ 8 w 64"/>
                <a:gd name="T7" fmla="*/ 2 h 15"/>
                <a:gd name="T8" fmla="*/ 12 w 64"/>
                <a:gd name="T9" fmla="*/ 0 h 15"/>
                <a:gd name="T10" fmla="*/ 18 w 64"/>
                <a:gd name="T11" fmla="*/ 0 h 15"/>
                <a:gd name="T12" fmla="*/ 21 w 64"/>
                <a:gd name="T13" fmla="*/ 1 h 15"/>
                <a:gd name="T14" fmla="*/ 25 w 64"/>
                <a:gd name="T15" fmla="*/ 3 h 15"/>
                <a:gd name="T16" fmla="*/ 28 w 64"/>
                <a:gd name="T17" fmla="*/ 7 h 15"/>
                <a:gd name="T18" fmla="*/ 28 w 64"/>
                <a:gd name="T19" fmla="*/ 7 h 15"/>
                <a:gd name="T20" fmla="*/ 25 w 64"/>
                <a:gd name="T21" fmla="*/ 7 h 15"/>
                <a:gd name="T22" fmla="*/ 22 w 64"/>
                <a:gd name="T23" fmla="*/ 9 h 15"/>
                <a:gd name="T24" fmla="*/ 18 w 64"/>
                <a:gd name="T25" fmla="*/ 9 h 15"/>
                <a:gd name="T26" fmla="*/ 13 w 64"/>
                <a:gd name="T27" fmla="*/ 9 h 15"/>
                <a:gd name="T28" fmla="*/ 8 w 64"/>
                <a:gd name="T29" fmla="*/ 9 h 15"/>
                <a:gd name="T30" fmla="*/ 4 w 64"/>
                <a:gd name="T31" fmla="*/ 9 h 15"/>
                <a:gd name="T32" fmla="*/ 0 w 64"/>
                <a:gd name="T33" fmla="*/ 10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43" name="Freeform 351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6 h 20"/>
                <a:gd name="T2" fmla="*/ 4 w 66"/>
                <a:gd name="T3" fmla="*/ 5 h 20"/>
                <a:gd name="T4" fmla="*/ 6 w 66"/>
                <a:gd name="T5" fmla="*/ 3 h 20"/>
                <a:gd name="T6" fmla="*/ 12 w 66"/>
                <a:gd name="T7" fmla="*/ 2 h 20"/>
                <a:gd name="T8" fmla="*/ 19 w 66"/>
                <a:gd name="T9" fmla="*/ 2 h 20"/>
                <a:gd name="T10" fmla="*/ 24 w 66"/>
                <a:gd name="T11" fmla="*/ 0 h 20"/>
                <a:gd name="T12" fmla="*/ 30 w 66"/>
                <a:gd name="T13" fmla="*/ 0 h 20"/>
                <a:gd name="T14" fmla="*/ 35 w 66"/>
                <a:gd name="T15" fmla="*/ 1 h 20"/>
                <a:gd name="T16" fmla="*/ 38 w 66"/>
                <a:gd name="T17" fmla="*/ 2 h 20"/>
                <a:gd name="T18" fmla="*/ 38 w 66"/>
                <a:gd name="T19" fmla="*/ 2 h 20"/>
                <a:gd name="T20" fmla="*/ 35 w 66"/>
                <a:gd name="T21" fmla="*/ 3 h 20"/>
                <a:gd name="T22" fmla="*/ 31 w 66"/>
                <a:gd name="T23" fmla="*/ 4 h 20"/>
                <a:gd name="T24" fmla="*/ 26 w 66"/>
                <a:gd name="T25" fmla="*/ 4 h 20"/>
                <a:gd name="T26" fmla="*/ 19 w 66"/>
                <a:gd name="T27" fmla="*/ 5 h 20"/>
                <a:gd name="T28" fmla="*/ 12 w 66"/>
                <a:gd name="T29" fmla="*/ 5 h 20"/>
                <a:gd name="T30" fmla="*/ 4 w 66"/>
                <a:gd name="T31" fmla="*/ 6 h 20"/>
                <a:gd name="T32" fmla="*/ 0 w 66"/>
                <a:gd name="T33" fmla="*/ 6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44" name="Freeform 352"/>
            <p:cNvSpPr>
              <a:spLocks/>
            </p:cNvSpPr>
            <p:nvPr/>
          </p:nvSpPr>
          <p:spPr bwMode="auto">
            <a:xfrm>
              <a:off x="4443" y="1165"/>
              <a:ext cx="56" cy="25"/>
            </a:xfrm>
            <a:custGeom>
              <a:avLst/>
              <a:gdLst>
                <a:gd name="T0" fmla="*/ 0 w 65"/>
                <a:gd name="T1" fmla="*/ 21 h 26"/>
                <a:gd name="T2" fmla="*/ 3 w 65"/>
                <a:gd name="T3" fmla="*/ 14 h 26"/>
                <a:gd name="T4" fmla="*/ 7 w 65"/>
                <a:gd name="T5" fmla="*/ 13 h 26"/>
                <a:gd name="T6" fmla="*/ 12 w 65"/>
                <a:gd name="T7" fmla="*/ 8 h 26"/>
                <a:gd name="T8" fmla="*/ 16 w 65"/>
                <a:gd name="T9" fmla="*/ 4 h 26"/>
                <a:gd name="T10" fmla="*/ 22 w 65"/>
                <a:gd name="T11" fmla="*/ 1 h 26"/>
                <a:gd name="T12" fmla="*/ 25 w 65"/>
                <a:gd name="T13" fmla="*/ 0 h 26"/>
                <a:gd name="T14" fmla="*/ 29 w 65"/>
                <a:gd name="T15" fmla="*/ 1 h 26"/>
                <a:gd name="T16" fmla="*/ 30 w 65"/>
                <a:gd name="T17" fmla="*/ 3 h 26"/>
                <a:gd name="T18" fmla="*/ 29 w 65"/>
                <a:gd name="T19" fmla="*/ 6 h 26"/>
                <a:gd name="T20" fmla="*/ 28 w 65"/>
                <a:gd name="T21" fmla="*/ 10 h 26"/>
                <a:gd name="T22" fmla="*/ 24 w 65"/>
                <a:gd name="T23" fmla="*/ 13 h 26"/>
                <a:gd name="T24" fmla="*/ 19 w 65"/>
                <a:gd name="T25" fmla="*/ 13 h 26"/>
                <a:gd name="T26" fmla="*/ 14 w 65"/>
                <a:gd name="T27" fmla="*/ 13 h 26"/>
                <a:gd name="T28" fmla="*/ 9 w 65"/>
                <a:gd name="T29" fmla="*/ 15 h 26"/>
                <a:gd name="T30" fmla="*/ 3 w 65"/>
                <a:gd name="T31" fmla="*/ 18 h 26"/>
                <a:gd name="T32" fmla="*/ 0 w 65"/>
                <a:gd name="T33" fmla="*/ 2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45" name="Freeform 353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21 h 40"/>
                <a:gd name="T2" fmla="*/ 4 w 66"/>
                <a:gd name="T3" fmla="*/ 17 h 40"/>
                <a:gd name="T4" fmla="*/ 9 w 66"/>
                <a:gd name="T5" fmla="*/ 14 h 40"/>
                <a:gd name="T6" fmla="*/ 13 w 66"/>
                <a:gd name="T7" fmla="*/ 10 h 40"/>
                <a:gd name="T8" fmla="*/ 19 w 66"/>
                <a:gd name="T9" fmla="*/ 6 h 40"/>
                <a:gd name="T10" fmla="*/ 24 w 66"/>
                <a:gd name="T11" fmla="*/ 4 h 40"/>
                <a:gd name="T12" fmla="*/ 29 w 66"/>
                <a:gd name="T13" fmla="*/ 1 h 40"/>
                <a:gd name="T14" fmla="*/ 32 w 66"/>
                <a:gd name="T15" fmla="*/ 0 h 40"/>
                <a:gd name="T16" fmla="*/ 35 w 66"/>
                <a:gd name="T17" fmla="*/ 3 h 40"/>
                <a:gd name="T18" fmla="*/ 35 w 66"/>
                <a:gd name="T19" fmla="*/ 4 h 40"/>
                <a:gd name="T20" fmla="*/ 32 w 66"/>
                <a:gd name="T21" fmla="*/ 7 h 40"/>
                <a:gd name="T22" fmla="*/ 27 w 66"/>
                <a:gd name="T23" fmla="*/ 10 h 40"/>
                <a:gd name="T24" fmla="*/ 21 w 66"/>
                <a:gd name="T25" fmla="*/ 12 h 40"/>
                <a:gd name="T26" fmla="*/ 15 w 66"/>
                <a:gd name="T27" fmla="*/ 14 h 40"/>
                <a:gd name="T28" fmla="*/ 9 w 66"/>
                <a:gd name="T29" fmla="*/ 17 h 40"/>
                <a:gd name="T30" fmla="*/ 4 w 66"/>
                <a:gd name="T31" fmla="*/ 19 h 40"/>
                <a:gd name="T32" fmla="*/ 0 w 66"/>
                <a:gd name="T33" fmla="*/ 2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46" name="Freeform 354"/>
            <p:cNvSpPr>
              <a:spLocks/>
            </p:cNvSpPr>
            <p:nvPr/>
          </p:nvSpPr>
          <p:spPr bwMode="auto">
            <a:xfrm>
              <a:off x="4431" y="1097"/>
              <a:ext cx="57" cy="47"/>
            </a:xfrm>
            <a:custGeom>
              <a:avLst/>
              <a:gdLst>
                <a:gd name="T0" fmla="*/ 0 w 67"/>
                <a:gd name="T1" fmla="*/ 27 h 54"/>
                <a:gd name="T2" fmla="*/ 3 w 67"/>
                <a:gd name="T3" fmla="*/ 24 h 54"/>
                <a:gd name="T4" fmla="*/ 7 w 67"/>
                <a:gd name="T5" fmla="*/ 19 h 54"/>
                <a:gd name="T6" fmla="*/ 11 w 67"/>
                <a:gd name="T7" fmla="*/ 14 h 54"/>
                <a:gd name="T8" fmla="*/ 16 w 67"/>
                <a:gd name="T9" fmla="*/ 9 h 54"/>
                <a:gd name="T10" fmla="*/ 20 w 67"/>
                <a:gd name="T11" fmla="*/ 4 h 54"/>
                <a:gd name="T12" fmla="*/ 26 w 67"/>
                <a:gd name="T13" fmla="*/ 2 h 54"/>
                <a:gd name="T14" fmla="*/ 28 w 67"/>
                <a:gd name="T15" fmla="*/ 0 h 54"/>
                <a:gd name="T16" fmla="*/ 30 w 67"/>
                <a:gd name="T17" fmla="*/ 2 h 54"/>
                <a:gd name="T18" fmla="*/ 30 w 67"/>
                <a:gd name="T19" fmla="*/ 3 h 54"/>
                <a:gd name="T20" fmla="*/ 26 w 67"/>
                <a:gd name="T21" fmla="*/ 8 h 54"/>
                <a:gd name="T22" fmla="*/ 22 w 67"/>
                <a:gd name="T23" fmla="*/ 11 h 54"/>
                <a:gd name="T24" fmla="*/ 17 w 67"/>
                <a:gd name="T25" fmla="*/ 16 h 54"/>
                <a:gd name="T26" fmla="*/ 12 w 67"/>
                <a:gd name="T27" fmla="*/ 19 h 54"/>
                <a:gd name="T28" fmla="*/ 7 w 67"/>
                <a:gd name="T29" fmla="*/ 23 h 54"/>
                <a:gd name="T30" fmla="*/ 3 w 67"/>
                <a:gd name="T31" fmla="*/ 25 h 54"/>
                <a:gd name="T32" fmla="*/ 0 w 67"/>
                <a:gd name="T33" fmla="*/ 27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47" name="Freeform 355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33 h 61"/>
                <a:gd name="T2" fmla="*/ 4 w 69"/>
                <a:gd name="T3" fmla="*/ 29 h 61"/>
                <a:gd name="T4" fmla="*/ 7 w 69"/>
                <a:gd name="T5" fmla="*/ 24 h 61"/>
                <a:gd name="T6" fmla="*/ 12 w 69"/>
                <a:gd name="T7" fmla="*/ 17 h 61"/>
                <a:gd name="T8" fmla="*/ 18 w 69"/>
                <a:gd name="T9" fmla="*/ 11 h 61"/>
                <a:gd name="T10" fmla="*/ 24 w 69"/>
                <a:gd name="T11" fmla="*/ 5 h 61"/>
                <a:gd name="T12" fmla="*/ 30 w 69"/>
                <a:gd name="T13" fmla="*/ 3 h 61"/>
                <a:gd name="T14" fmla="*/ 34 w 69"/>
                <a:gd name="T15" fmla="*/ 0 h 61"/>
                <a:gd name="T16" fmla="*/ 37 w 69"/>
                <a:gd name="T17" fmla="*/ 2 h 61"/>
                <a:gd name="T18" fmla="*/ 37 w 69"/>
                <a:gd name="T19" fmla="*/ 4 h 61"/>
                <a:gd name="T20" fmla="*/ 34 w 69"/>
                <a:gd name="T21" fmla="*/ 9 h 61"/>
                <a:gd name="T22" fmla="*/ 29 w 69"/>
                <a:gd name="T23" fmla="*/ 12 h 61"/>
                <a:gd name="T24" fmla="*/ 22 w 69"/>
                <a:gd name="T25" fmla="*/ 17 h 61"/>
                <a:gd name="T26" fmla="*/ 16 w 69"/>
                <a:gd name="T27" fmla="*/ 21 h 61"/>
                <a:gd name="T28" fmla="*/ 9 w 69"/>
                <a:gd name="T29" fmla="*/ 26 h 61"/>
                <a:gd name="T30" fmla="*/ 4 w 69"/>
                <a:gd name="T31" fmla="*/ 30 h 61"/>
                <a:gd name="T32" fmla="*/ 0 w 69"/>
                <a:gd name="T33" fmla="*/ 33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48" name="Freeform 356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35 h 73"/>
                <a:gd name="T2" fmla="*/ 4 w 65"/>
                <a:gd name="T3" fmla="*/ 30 h 73"/>
                <a:gd name="T4" fmla="*/ 4 w 65"/>
                <a:gd name="T5" fmla="*/ 25 h 73"/>
                <a:gd name="T6" fmla="*/ 9 w 65"/>
                <a:gd name="T7" fmla="*/ 19 h 73"/>
                <a:gd name="T8" fmla="*/ 12 w 65"/>
                <a:gd name="T9" fmla="*/ 14 h 73"/>
                <a:gd name="T10" fmla="*/ 18 w 65"/>
                <a:gd name="T11" fmla="*/ 8 h 73"/>
                <a:gd name="T12" fmla="*/ 23 w 65"/>
                <a:gd name="T13" fmla="*/ 3 h 73"/>
                <a:gd name="T14" fmla="*/ 27 w 65"/>
                <a:gd name="T15" fmla="*/ 2 h 73"/>
                <a:gd name="T16" fmla="*/ 32 w 65"/>
                <a:gd name="T17" fmla="*/ 0 h 73"/>
                <a:gd name="T18" fmla="*/ 34 w 65"/>
                <a:gd name="T19" fmla="*/ 3 h 73"/>
                <a:gd name="T20" fmla="*/ 31 w 65"/>
                <a:gd name="T21" fmla="*/ 5 h 73"/>
                <a:gd name="T22" fmla="*/ 27 w 65"/>
                <a:gd name="T23" fmla="*/ 10 h 73"/>
                <a:gd name="T24" fmla="*/ 22 w 65"/>
                <a:gd name="T25" fmla="*/ 16 h 73"/>
                <a:gd name="T26" fmla="*/ 15 w 65"/>
                <a:gd name="T27" fmla="*/ 22 h 73"/>
                <a:gd name="T28" fmla="*/ 9 w 65"/>
                <a:gd name="T29" fmla="*/ 27 h 73"/>
                <a:gd name="T30" fmla="*/ 4 w 65"/>
                <a:gd name="T31" fmla="*/ 32 h 73"/>
                <a:gd name="T32" fmla="*/ 0 w 65"/>
                <a:gd name="T33" fmla="*/ 35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49" name="Freeform 357"/>
            <p:cNvSpPr>
              <a:spLocks/>
            </p:cNvSpPr>
            <p:nvPr/>
          </p:nvSpPr>
          <p:spPr bwMode="auto">
            <a:xfrm>
              <a:off x="4402" y="1007"/>
              <a:ext cx="29" cy="71"/>
            </a:xfrm>
            <a:custGeom>
              <a:avLst/>
              <a:gdLst>
                <a:gd name="T0" fmla="*/ 20 w 32"/>
                <a:gd name="T1" fmla="*/ 1 h 79"/>
                <a:gd name="T2" fmla="*/ 20 w 32"/>
                <a:gd name="T3" fmla="*/ 4 h 79"/>
                <a:gd name="T4" fmla="*/ 18 w 32"/>
                <a:gd name="T5" fmla="*/ 7 h 79"/>
                <a:gd name="T6" fmla="*/ 16 w 32"/>
                <a:gd name="T7" fmla="*/ 14 h 79"/>
                <a:gd name="T8" fmla="*/ 13 w 32"/>
                <a:gd name="T9" fmla="*/ 20 h 79"/>
                <a:gd name="T10" fmla="*/ 10 w 32"/>
                <a:gd name="T11" fmla="*/ 28 h 79"/>
                <a:gd name="T12" fmla="*/ 5 w 32"/>
                <a:gd name="T13" fmla="*/ 36 h 79"/>
                <a:gd name="T14" fmla="*/ 5 w 32"/>
                <a:gd name="T15" fmla="*/ 42 h 79"/>
                <a:gd name="T16" fmla="*/ 3 w 32"/>
                <a:gd name="T17" fmla="*/ 47 h 79"/>
                <a:gd name="T18" fmla="*/ 0 w 32"/>
                <a:gd name="T19" fmla="*/ 40 h 79"/>
                <a:gd name="T20" fmla="*/ 1 w 32"/>
                <a:gd name="T21" fmla="*/ 32 h 79"/>
                <a:gd name="T22" fmla="*/ 4 w 32"/>
                <a:gd name="T23" fmla="*/ 24 h 79"/>
                <a:gd name="T24" fmla="*/ 5 w 32"/>
                <a:gd name="T25" fmla="*/ 16 h 79"/>
                <a:gd name="T26" fmla="*/ 8 w 32"/>
                <a:gd name="T27" fmla="*/ 9 h 79"/>
                <a:gd name="T28" fmla="*/ 12 w 32"/>
                <a:gd name="T29" fmla="*/ 4 h 79"/>
                <a:gd name="T30" fmla="*/ 16 w 32"/>
                <a:gd name="T31" fmla="*/ 0 h 79"/>
                <a:gd name="T32" fmla="*/ 20 w 32"/>
                <a:gd name="T33" fmla="*/ 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0" name="Freeform 358"/>
            <p:cNvSpPr>
              <a:spLocks/>
            </p:cNvSpPr>
            <p:nvPr/>
          </p:nvSpPr>
          <p:spPr bwMode="auto">
            <a:xfrm>
              <a:off x="4383" y="985"/>
              <a:ext cx="28" cy="68"/>
            </a:xfrm>
            <a:custGeom>
              <a:avLst/>
              <a:gdLst>
                <a:gd name="T0" fmla="*/ 19 w 31"/>
                <a:gd name="T1" fmla="*/ 0 h 79"/>
                <a:gd name="T2" fmla="*/ 19 w 31"/>
                <a:gd name="T3" fmla="*/ 3 h 79"/>
                <a:gd name="T4" fmla="*/ 17 w 31"/>
                <a:gd name="T5" fmla="*/ 6 h 79"/>
                <a:gd name="T6" fmla="*/ 15 w 31"/>
                <a:gd name="T7" fmla="*/ 11 h 79"/>
                <a:gd name="T8" fmla="*/ 12 w 31"/>
                <a:gd name="T9" fmla="*/ 17 h 79"/>
                <a:gd name="T10" fmla="*/ 9 w 31"/>
                <a:gd name="T11" fmla="*/ 24 h 79"/>
                <a:gd name="T12" fmla="*/ 5 w 31"/>
                <a:gd name="T13" fmla="*/ 29 h 79"/>
                <a:gd name="T14" fmla="*/ 5 w 31"/>
                <a:gd name="T15" fmla="*/ 34 h 79"/>
                <a:gd name="T16" fmla="*/ 2 w 31"/>
                <a:gd name="T17" fmla="*/ 38 h 79"/>
                <a:gd name="T18" fmla="*/ 0 w 31"/>
                <a:gd name="T19" fmla="*/ 32 h 79"/>
                <a:gd name="T20" fmla="*/ 0 w 31"/>
                <a:gd name="T21" fmla="*/ 25 h 79"/>
                <a:gd name="T22" fmla="*/ 3 w 31"/>
                <a:gd name="T23" fmla="*/ 19 h 79"/>
                <a:gd name="T24" fmla="*/ 5 w 31"/>
                <a:gd name="T25" fmla="*/ 13 h 79"/>
                <a:gd name="T26" fmla="*/ 7 w 31"/>
                <a:gd name="T27" fmla="*/ 7 h 79"/>
                <a:gd name="T28" fmla="*/ 11 w 31"/>
                <a:gd name="T29" fmla="*/ 3 h 79"/>
                <a:gd name="T30" fmla="*/ 15 w 31"/>
                <a:gd name="T31" fmla="*/ 0 h 79"/>
                <a:gd name="T32" fmla="*/ 19 w 31"/>
                <a:gd name="T33" fmla="*/ 0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1" name="Freeform 359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33 w 81"/>
                <a:gd name="T1" fmla="*/ 201 h 395"/>
                <a:gd name="T2" fmla="*/ 35 w 81"/>
                <a:gd name="T3" fmla="*/ 201 h 395"/>
                <a:gd name="T4" fmla="*/ 35 w 81"/>
                <a:gd name="T5" fmla="*/ 202 h 395"/>
                <a:gd name="T6" fmla="*/ 37 w 81"/>
                <a:gd name="T7" fmla="*/ 203 h 395"/>
                <a:gd name="T8" fmla="*/ 39 w 81"/>
                <a:gd name="T9" fmla="*/ 203 h 395"/>
                <a:gd name="T10" fmla="*/ 26 w 81"/>
                <a:gd name="T11" fmla="*/ 173 h 395"/>
                <a:gd name="T12" fmla="*/ 16 w 81"/>
                <a:gd name="T13" fmla="*/ 145 h 395"/>
                <a:gd name="T14" fmla="*/ 10 w 81"/>
                <a:gd name="T15" fmla="*/ 117 h 395"/>
                <a:gd name="T16" fmla="*/ 7 w 81"/>
                <a:gd name="T17" fmla="*/ 89 h 395"/>
                <a:gd name="T18" fmla="*/ 6 w 81"/>
                <a:gd name="T19" fmla="*/ 64 h 395"/>
                <a:gd name="T20" fmla="*/ 6 w 81"/>
                <a:gd name="T21" fmla="*/ 40 h 395"/>
                <a:gd name="T22" fmla="*/ 7 w 81"/>
                <a:gd name="T23" fmla="*/ 19 h 395"/>
                <a:gd name="T24" fmla="*/ 7 w 81"/>
                <a:gd name="T25" fmla="*/ 0 h 395"/>
                <a:gd name="T26" fmla="*/ 3 w 81"/>
                <a:gd name="T27" fmla="*/ 15 h 395"/>
                <a:gd name="T28" fmla="*/ 2 w 81"/>
                <a:gd name="T29" fmla="*/ 36 h 395"/>
                <a:gd name="T30" fmla="*/ 0 w 81"/>
                <a:gd name="T31" fmla="*/ 63 h 395"/>
                <a:gd name="T32" fmla="*/ 3 w 81"/>
                <a:gd name="T33" fmla="*/ 93 h 395"/>
                <a:gd name="T34" fmla="*/ 6 w 81"/>
                <a:gd name="T35" fmla="*/ 124 h 395"/>
                <a:gd name="T36" fmla="*/ 11 w 81"/>
                <a:gd name="T37" fmla="*/ 154 h 395"/>
                <a:gd name="T38" fmla="*/ 20 w 81"/>
                <a:gd name="T39" fmla="*/ 180 h 395"/>
                <a:gd name="T40" fmla="*/ 33 w 81"/>
                <a:gd name="T41" fmla="*/ 201 h 3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2" name="Freeform 360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33 w 60"/>
                <a:gd name="T1" fmla="*/ 1 h 54"/>
                <a:gd name="T2" fmla="*/ 30 w 60"/>
                <a:gd name="T3" fmla="*/ 0 h 54"/>
                <a:gd name="T4" fmla="*/ 27 w 60"/>
                <a:gd name="T5" fmla="*/ 1 h 54"/>
                <a:gd name="T6" fmla="*/ 23 w 60"/>
                <a:gd name="T7" fmla="*/ 4 h 54"/>
                <a:gd name="T8" fmla="*/ 17 w 60"/>
                <a:gd name="T9" fmla="*/ 5 h 54"/>
                <a:gd name="T10" fmla="*/ 11 w 60"/>
                <a:gd name="T11" fmla="*/ 11 h 54"/>
                <a:gd name="T12" fmla="*/ 7 w 60"/>
                <a:gd name="T13" fmla="*/ 16 h 54"/>
                <a:gd name="T14" fmla="*/ 4 w 60"/>
                <a:gd name="T15" fmla="*/ 22 h 54"/>
                <a:gd name="T16" fmla="*/ 0 w 60"/>
                <a:gd name="T17" fmla="*/ 30 h 54"/>
                <a:gd name="T18" fmla="*/ 4 w 60"/>
                <a:gd name="T19" fmla="*/ 27 h 54"/>
                <a:gd name="T20" fmla="*/ 8 w 60"/>
                <a:gd name="T21" fmla="*/ 22 h 54"/>
                <a:gd name="T22" fmla="*/ 13 w 60"/>
                <a:gd name="T23" fmla="*/ 18 h 54"/>
                <a:gd name="T24" fmla="*/ 19 w 60"/>
                <a:gd name="T25" fmla="*/ 14 h 54"/>
                <a:gd name="T26" fmla="*/ 25 w 60"/>
                <a:gd name="T27" fmla="*/ 10 h 54"/>
                <a:gd name="T28" fmla="*/ 29 w 60"/>
                <a:gd name="T29" fmla="*/ 5 h 54"/>
                <a:gd name="T30" fmla="*/ 32 w 60"/>
                <a:gd name="T31" fmla="*/ 4 h 54"/>
                <a:gd name="T32" fmla="*/ 33 w 60"/>
                <a:gd name="T33" fmla="*/ 1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3" name="Freeform 361"/>
            <p:cNvSpPr>
              <a:spLocks/>
            </p:cNvSpPr>
            <p:nvPr/>
          </p:nvSpPr>
          <p:spPr bwMode="auto">
            <a:xfrm>
              <a:off x="4445" y="848"/>
              <a:ext cx="59" cy="63"/>
            </a:xfrm>
            <a:custGeom>
              <a:avLst/>
              <a:gdLst>
                <a:gd name="T0" fmla="*/ 30 w 70"/>
                <a:gd name="T1" fmla="*/ 2 h 71"/>
                <a:gd name="T2" fmla="*/ 29 w 70"/>
                <a:gd name="T3" fmla="*/ 0 h 71"/>
                <a:gd name="T4" fmla="*/ 25 w 70"/>
                <a:gd name="T5" fmla="*/ 2 h 71"/>
                <a:gd name="T6" fmla="*/ 20 w 70"/>
                <a:gd name="T7" fmla="*/ 4 h 71"/>
                <a:gd name="T8" fmla="*/ 16 w 70"/>
                <a:gd name="T9" fmla="*/ 10 h 71"/>
                <a:gd name="T10" fmla="*/ 11 w 70"/>
                <a:gd name="T11" fmla="*/ 17 h 71"/>
                <a:gd name="T12" fmla="*/ 6 w 70"/>
                <a:gd name="T13" fmla="*/ 25 h 71"/>
                <a:gd name="T14" fmla="*/ 3 w 70"/>
                <a:gd name="T15" fmla="*/ 31 h 71"/>
                <a:gd name="T16" fmla="*/ 0 w 70"/>
                <a:gd name="T17" fmla="*/ 39 h 71"/>
                <a:gd name="T18" fmla="*/ 3 w 70"/>
                <a:gd name="T19" fmla="*/ 35 h 71"/>
                <a:gd name="T20" fmla="*/ 7 w 70"/>
                <a:gd name="T21" fmla="*/ 31 h 71"/>
                <a:gd name="T22" fmla="*/ 11 w 70"/>
                <a:gd name="T23" fmla="*/ 27 h 71"/>
                <a:gd name="T24" fmla="*/ 18 w 70"/>
                <a:gd name="T25" fmla="*/ 21 h 71"/>
                <a:gd name="T26" fmla="*/ 22 w 70"/>
                <a:gd name="T27" fmla="*/ 14 h 71"/>
                <a:gd name="T28" fmla="*/ 27 w 70"/>
                <a:gd name="T29" fmla="*/ 10 h 71"/>
                <a:gd name="T30" fmla="*/ 29 w 70"/>
                <a:gd name="T31" fmla="*/ 4 h 71"/>
                <a:gd name="T32" fmla="*/ 30 w 70"/>
                <a:gd name="T33" fmla="*/ 2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4" name="Freeform 362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42 w 77"/>
                <a:gd name="T1" fmla="*/ 2 h 62"/>
                <a:gd name="T2" fmla="*/ 39 w 77"/>
                <a:gd name="T3" fmla="*/ 0 h 62"/>
                <a:gd name="T4" fmla="*/ 34 w 77"/>
                <a:gd name="T5" fmla="*/ 1 h 62"/>
                <a:gd name="T6" fmla="*/ 28 w 77"/>
                <a:gd name="T7" fmla="*/ 3 h 62"/>
                <a:gd name="T8" fmla="*/ 20 w 77"/>
                <a:gd name="T9" fmla="*/ 8 h 62"/>
                <a:gd name="T10" fmla="*/ 13 w 77"/>
                <a:gd name="T11" fmla="*/ 13 h 62"/>
                <a:gd name="T12" fmla="*/ 8 w 77"/>
                <a:gd name="T13" fmla="*/ 18 h 62"/>
                <a:gd name="T14" fmla="*/ 4 w 77"/>
                <a:gd name="T15" fmla="*/ 24 h 62"/>
                <a:gd name="T16" fmla="*/ 0 w 77"/>
                <a:gd name="T17" fmla="*/ 31 h 62"/>
                <a:gd name="T18" fmla="*/ 4 w 77"/>
                <a:gd name="T19" fmla="*/ 29 h 62"/>
                <a:gd name="T20" fmla="*/ 9 w 77"/>
                <a:gd name="T21" fmla="*/ 26 h 62"/>
                <a:gd name="T22" fmla="*/ 16 w 77"/>
                <a:gd name="T23" fmla="*/ 21 h 62"/>
                <a:gd name="T24" fmla="*/ 23 w 77"/>
                <a:gd name="T25" fmla="*/ 17 h 62"/>
                <a:gd name="T26" fmla="*/ 30 w 77"/>
                <a:gd name="T27" fmla="*/ 12 h 62"/>
                <a:gd name="T28" fmla="*/ 37 w 77"/>
                <a:gd name="T29" fmla="*/ 8 h 62"/>
                <a:gd name="T30" fmla="*/ 40 w 77"/>
                <a:gd name="T31" fmla="*/ 3 h 62"/>
                <a:gd name="T32" fmla="*/ 42 w 77"/>
                <a:gd name="T33" fmla="*/ 2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5" name="Freeform 363"/>
            <p:cNvSpPr>
              <a:spLocks/>
            </p:cNvSpPr>
            <p:nvPr/>
          </p:nvSpPr>
          <p:spPr bwMode="auto">
            <a:xfrm>
              <a:off x="4453" y="953"/>
              <a:ext cx="63" cy="47"/>
            </a:xfrm>
            <a:custGeom>
              <a:avLst/>
              <a:gdLst>
                <a:gd name="T0" fmla="*/ 39 w 71"/>
                <a:gd name="T1" fmla="*/ 2 h 54"/>
                <a:gd name="T2" fmla="*/ 37 w 71"/>
                <a:gd name="T3" fmla="*/ 0 h 54"/>
                <a:gd name="T4" fmla="*/ 32 w 71"/>
                <a:gd name="T5" fmla="*/ 2 h 54"/>
                <a:gd name="T6" fmla="*/ 27 w 71"/>
                <a:gd name="T7" fmla="*/ 3 h 54"/>
                <a:gd name="T8" fmla="*/ 20 w 71"/>
                <a:gd name="T9" fmla="*/ 8 h 54"/>
                <a:gd name="T10" fmla="*/ 12 w 71"/>
                <a:gd name="T11" fmla="*/ 12 h 54"/>
                <a:gd name="T12" fmla="*/ 8 w 71"/>
                <a:gd name="T13" fmla="*/ 17 h 54"/>
                <a:gd name="T14" fmla="*/ 3 w 71"/>
                <a:gd name="T15" fmla="*/ 21 h 54"/>
                <a:gd name="T16" fmla="*/ 0 w 71"/>
                <a:gd name="T17" fmla="*/ 27 h 54"/>
                <a:gd name="T18" fmla="*/ 4 w 71"/>
                <a:gd name="T19" fmla="*/ 24 h 54"/>
                <a:gd name="T20" fmla="*/ 10 w 71"/>
                <a:gd name="T21" fmla="*/ 23 h 54"/>
                <a:gd name="T22" fmla="*/ 17 w 71"/>
                <a:gd name="T23" fmla="*/ 19 h 54"/>
                <a:gd name="T24" fmla="*/ 24 w 71"/>
                <a:gd name="T25" fmla="*/ 16 h 54"/>
                <a:gd name="T26" fmla="*/ 30 w 71"/>
                <a:gd name="T27" fmla="*/ 11 h 54"/>
                <a:gd name="T28" fmla="*/ 35 w 71"/>
                <a:gd name="T29" fmla="*/ 8 h 54"/>
                <a:gd name="T30" fmla="*/ 38 w 71"/>
                <a:gd name="T31" fmla="*/ 4 h 54"/>
                <a:gd name="T32" fmla="*/ 39 w 71"/>
                <a:gd name="T33" fmla="*/ 2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6" name="Freeform 364"/>
            <p:cNvSpPr>
              <a:spLocks/>
            </p:cNvSpPr>
            <p:nvPr/>
          </p:nvSpPr>
          <p:spPr bwMode="auto">
            <a:xfrm>
              <a:off x="4462" y="992"/>
              <a:ext cx="56" cy="33"/>
            </a:xfrm>
            <a:custGeom>
              <a:avLst/>
              <a:gdLst>
                <a:gd name="T0" fmla="*/ 33 w 64"/>
                <a:gd name="T1" fmla="*/ 3 h 38"/>
                <a:gd name="T2" fmla="*/ 31 w 64"/>
                <a:gd name="T3" fmla="*/ 0 h 38"/>
                <a:gd name="T4" fmla="*/ 27 w 64"/>
                <a:gd name="T5" fmla="*/ 0 h 38"/>
                <a:gd name="T6" fmla="*/ 23 w 64"/>
                <a:gd name="T7" fmla="*/ 2 h 38"/>
                <a:gd name="T8" fmla="*/ 18 w 64"/>
                <a:gd name="T9" fmla="*/ 3 h 38"/>
                <a:gd name="T10" fmla="*/ 11 w 64"/>
                <a:gd name="T11" fmla="*/ 5 h 38"/>
                <a:gd name="T12" fmla="*/ 7 w 64"/>
                <a:gd name="T13" fmla="*/ 8 h 38"/>
                <a:gd name="T14" fmla="*/ 4 w 64"/>
                <a:gd name="T15" fmla="*/ 13 h 38"/>
                <a:gd name="T16" fmla="*/ 0 w 64"/>
                <a:gd name="T17" fmla="*/ 19 h 38"/>
                <a:gd name="T18" fmla="*/ 4 w 64"/>
                <a:gd name="T19" fmla="*/ 17 h 38"/>
                <a:gd name="T20" fmla="*/ 9 w 64"/>
                <a:gd name="T21" fmla="*/ 15 h 38"/>
                <a:gd name="T22" fmla="*/ 14 w 64"/>
                <a:gd name="T23" fmla="*/ 13 h 38"/>
                <a:gd name="T24" fmla="*/ 19 w 64"/>
                <a:gd name="T25" fmla="*/ 11 h 38"/>
                <a:gd name="T26" fmla="*/ 25 w 64"/>
                <a:gd name="T27" fmla="*/ 9 h 38"/>
                <a:gd name="T28" fmla="*/ 30 w 64"/>
                <a:gd name="T29" fmla="*/ 7 h 38"/>
                <a:gd name="T30" fmla="*/ 32 w 64"/>
                <a:gd name="T31" fmla="*/ 3 h 38"/>
                <a:gd name="T32" fmla="*/ 33 w 64"/>
                <a:gd name="T33" fmla="*/ 3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7" name="Freeform 365"/>
            <p:cNvSpPr>
              <a:spLocks/>
            </p:cNvSpPr>
            <p:nvPr/>
          </p:nvSpPr>
          <p:spPr bwMode="auto">
            <a:xfrm>
              <a:off x="4483" y="1053"/>
              <a:ext cx="42" cy="26"/>
            </a:xfrm>
            <a:custGeom>
              <a:avLst/>
              <a:gdLst>
                <a:gd name="T0" fmla="*/ 23 w 49"/>
                <a:gd name="T1" fmla="*/ 2 h 28"/>
                <a:gd name="T2" fmla="*/ 21 w 49"/>
                <a:gd name="T3" fmla="*/ 0 h 28"/>
                <a:gd name="T4" fmla="*/ 18 w 49"/>
                <a:gd name="T5" fmla="*/ 0 h 28"/>
                <a:gd name="T6" fmla="*/ 15 w 49"/>
                <a:gd name="T7" fmla="*/ 1 h 28"/>
                <a:gd name="T8" fmla="*/ 11 w 49"/>
                <a:gd name="T9" fmla="*/ 5 h 28"/>
                <a:gd name="T10" fmla="*/ 7 w 49"/>
                <a:gd name="T11" fmla="*/ 7 h 28"/>
                <a:gd name="T12" fmla="*/ 3 w 49"/>
                <a:gd name="T13" fmla="*/ 12 h 28"/>
                <a:gd name="T14" fmla="*/ 1 w 49"/>
                <a:gd name="T15" fmla="*/ 17 h 28"/>
                <a:gd name="T16" fmla="*/ 0 w 49"/>
                <a:gd name="T17" fmla="*/ 19 h 28"/>
                <a:gd name="T18" fmla="*/ 3 w 49"/>
                <a:gd name="T19" fmla="*/ 18 h 28"/>
                <a:gd name="T20" fmla="*/ 6 w 49"/>
                <a:gd name="T21" fmla="*/ 17 h 28"/>
                <a:gd name="T22" fmla="*/ 9 w 49"/>
                <a:gd name="T23" fmla="*/ 15 h 28"/>
                <a:gd name="T24" fmla="*/ 13 w 49"/>
                <a:gd name="T25" fmla="*/ 12 h 28"/>
                <a:gd name="T26" fmla="*/ 17 w 49"/>
                <a:gd name="T27" fmla="*/ 8 h 28"/>
                <a:gd name="T28" fmla="*/ 20 w 49"/>
                <a:gd name="T29" fmla="*/ 7 h 28"/>
                <a:gd name="T30" fmla="*/ 21 w 49"/>
                <a:gd name="T31" fmla="*/ 5 h 28"/>
                <a:gd name="T32" fmla="*/ 23 w 49"/>
                <a:gd name="T33" fmla="*/ 2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8" name="Freeform 366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14 w 33"/>
                <a:gd name="T1" fmla="*/ 1 h 22"/>
                <a:gd name="T2" fmla="*/ 12 w 33"/>
                <a:gd name="T3" fmla="*/ 0 h 22"/>
                <a:gd name="T4" fmla="*/ 10 w 33"/>
                <a:gd name="T5" fmla="*/ 0 h 22"/>
                <a:gd name="T6" fmla="*/ 7 w 33"/>
                <a:gd name="T7" fmla="*/ 1 h 22"/>
                <a:gd name="T8" fmla="*/ 4 w 33"/>
                <a:gd name="T9" fmla="*/ 3 h 22"/>
                <a:gd name="T10" fmla="*/ 3 w 33"/>
                <a:gd name="T11" fmla="*/ 3 h 22"/>
                <a:gd name="T12" fmla="*/ 1 w 33"/>
                <a:gd name="T13" fmla="*/ 6 h 22"/>
                <a:gd name="T14" fmla="*/ 0 w 33"/>
                <a:gd name="T15" fmla="*/ 8 h 22"/>
                <a:gd name="T16" fmla="*/ 2 w 33"/>
                <a:gd name="T17" fmla="*/ 10 h 22"/>
                <a:gd name="T18" fmla="*/ 3 w 33"/>
                <a:gd name="T19" fmla="*/ 8 h 22"/>
                <a:gd name="T20" fmla="*/ 3 w 33"/>
                <a:gd name="T21" fmla="*/ 7 h 22"/>
                <a:gd name="T22" fmla="*/ 7 w 33"/>
                <a:gd name="T23" fmla="*/ 6 h 22"/>
                <a:gd name="T24" fmla="*/ 9 w 33"/>
                <a:gd name="T25" fmla="*/ 4 h 22"/>
                <a:gd name="T26" fmla="*/ 12 w 33"/>
                <a:gd name="T27" fmla="*/ 3 h 22"/>
                <a:gd name="T28" fmla="*/ 14 w 33"/>
                <a:gd name="T29" fmla="*/ 3 h 22"/>
                <a:gd name="T30" fmla="*/ 14 w 33"/>
                <a:gd name="T31" fmla="*/ 3 h 22"/>
                <a:gd name="T32" fmla="*/ 14 w 33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9" name="Freeform 367"/>
            <p:cNvSpPr>
              <a:spLocks/>
            </p:cNvSpPr>
            <p:nvPr/>
          </p:nvSpPr>
          <p:spPr bwMode="auto">
            <a:xfrm>
              <a:off x="4445" y="827"/>
              <a:ext cx="57" cy="54"/>
            </a:xfrm>
            <a:custGeom>
              <a:avLst/>
              <a:gdLst>
                <a:gd name="T0" fmla="*/ 34 w 65"/>
                <a:gd name="T1" fmla="*/ 3 h 64"/>
                <a:gd name="T2" fmla="*/ 32 w 65"/>
                <a:gd name="T3" fmla="*/ 0 h 64"/>
                <a:gd name="T4" fmla="*/ 28 w 65"/>
                <a:gd name="T5" fmla="*/ 2 h 64"/>
                <a:gd name="T6" fmla="*/ 23 w 65"/>
                <a:gd name="T7" fmla="*/ 3 h 64"/>
                <a:gd name="T8" fmla="*/ 18 w 65"/>
                <a:gd name="T9" fmla="*/ 6 h 64"/>
                <a:gd name="T10" fmla="*/ 12 w 65"/>
                <a:gd name="T11" fmla="*/ 11 h 64"/>
                <a:gd name="T12" fmla="*/ 7 w 65"/>
                <a:gd name="T13" fmla="*/ 16 h 64"/>
                <a:gd name="T14" fmla="*/ 4 w 65"/>
                <a:gd name="T15" fmla="*/ 21 h 64"/>
                <a:gd name="T16" fmla="*/ 0 w 65"/>
                <a:gd name="T17" fmla="*/ 28 h 64"/>
                <a:gd name="T18" fmla="*/ 4 w 65"/>
                <a:gd name="T19" fmla="*/ 25 h 64"/>
                <a:gd name="T20" fmla="*/ 7 w 65"/>
                <a:gd name="T21" fmla="*/ 21 h 64"/>
                <a:gd name="T22" fmla="*/ 13 w 65"/>
                <a:gd name="T23" fmla="*/ 18 h 64"/>
                <a:gd name="T24" fmla="*/ 19 w 65"/>
                <a:gd name="T25" fmla="*/ 14 h 64"/>
                <a:gd name="T26" fmla="*/ 25 w 65"/>
                <a:gd name="T27" fmla="*/ 11 h 64"/>
                <a:gd name="T28" fmla="*/ 30 w 65"/>
                <a:gd name="T29" fmla="*/ 7 h 64"/>
                <a:gd name="T30" fmla="*/ 33 w 65"/>
                <a:gd name="T31" fmla="*/ 3 h 64"/>
                <a:gd name="T32" fmla="*/ 34 w 65"/>
                <a:gd name="T33" fmla="*/ 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0" name="Freeform 368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28 w 52"/>
                <a:gd name="T1" fmla="*/ 2 h 50"/>
                <a:gd name="T2" fmla="*/ 27 w 52"/>
                <a:gd name="T3" fmla="*/ 0 h 50"/>
                <a:gd name="T4" fmla="*/ 24 w 52"/>
                <a:gd name="T5" fmla="*/ 1 h 50"/>
                <a:gd name="T6" fmla="*/ 20 w 52"/>
                <a:gd name="T7" fmla="*/ 4 h 50"/>
                <a:gd name="T8" fmla="*/ 15 w 52"/>
                <a:gd name="T9" fmla="*/ 4 h 50"/>
                <a:gd name="T10" fmla="*/ 11 w 52"/>
                <a:gd name="T11" fmla="*/ 9 h 50"/>
                <a:gd name="T12" fmla="*/ 7 w 52"/>
                <a:gd name="T13" fmla="*/ 14 h 50"/>
                <a:gd name="T14" fmla="*/ 4 w 52"/>
                <a:gd name="T15" fmla="*/ 20 h 50"/>
                <a:gd name="T16" fmla="*/ 0 w 52"/>
                <a:gd name="T17" fmla="*/ 26 h 50"/>
                <a:gd name="T18" fmla="*/ 4 w 52"/>
                <a:gd name="T19" fmla="*/ 23 h 50"/>
                <a:gd name="T20" fmla="*/ 9 w 52"/>
                <a:gd name="T21" fmla="*/ 20 h 50"/>
                <a:gd name="T22" fmla="*/ 12 w 52"/>
                <a:gd name="T23" fmla="*/ 16 h 50"/>
                <a:gd name="T24" fmla="*/ 17 w 52"/>
                <a:gd name="T25" fmla="*/ 12 h 50"/>
                <a:gd name="T26" fmla="*/ 21 w 52"/>
                <a:gd name="T27" fmla="*/ 9 h 50"/>
                <a:gd name="T28" fmla="*/ 26 w 52"/>
                <a:gd name="T29" fmla="*/ 6 h 50"/>
                <a:gd name="T30" fmla="*/ 27 w 52"/>
                <a:gd name="T31" fmla="*/ 4 h 50"/>
                <a:gd name="T32" fmla="*/ 28 w 52"/>
                <a:gd name="T33" fmla="*/ 2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1" name="Freeform 369"/>
            <p:cNvSpPr>
              <a:spLocks/>
            </p:cNvSpPr>
            <p:nvPr/>
          </p:nvSpPr>
          <p:spPr bwMode="auto">
            <a:xfrm>
              <a:off x="4448" y="928"/>
              <a:ext cx="63" cy="48"/>
            </a:xfrm>
            <a:custGeom>
              <a:avLst/>
              <a:gdLst>
                <a:gd name="T0" fmla="*/ 39 w 71"/>
                <a:gd name="T1" fmla="*/ 1 h 53"/>
                <a:gd name="T2" fmla="*/ 37 w 71"/>
                <a:gd name="T3" fmla="*/ 0 h 53"/>
                <a:gd name="T4" fmla="*/ 32 w 71"/>
                <a:gd name="T5" fmla="*/ 2 h 53"/>
                <a:gd name="T6" fmla="*/ 27 w 71"/>
                <a:gd name="T7" fmla="*/ 5 h 53"/>
                <a:gd name="T8" fmla="*/ 20 w 71"/>
                <a:gd name="T9" fmla="*/ 10 h 53"/>
                <a:gd name="T10" fmla="*/ 12 w 71"/>
                <a:gd name="T11" fmla="*/ 14 h 53"/>
                <a:gd name="T12" fmla="*/ 8 w 71"/>
                <a:gd name="T13" fmla="*/ 20 h 53"/>
                <a:gd name="T14" fmla="*/ 4 w 71"/>
                <a:gd name="T15" fmla="*/ 27 h 53"/>
                <a:gd name="T16" fmla="*/ 0 w 71"/>
                <a:gd name="T17" fmla="*/ 32 h 53"/>
                <a:gd name="T18" fmla="*/ 4 w 71"/>
                <a:gd name="T19" fmla="*/ 30 h 53"/>
                <a:gd name="T20" fmla="*/ 10 w 71"/>
                <a:gd name="T21" fmla="*/ 27 h 53"/>
                <a:gd name="T22" fmla="*/ 17 w 71"/>
                <a:gd name="T23" fmla="*/ 23 h 53"/>
                <a:gd name="T24" fmla="*/ 24 w 71"/>
                <a:gd name="T25" fmla="*/ 18 h 53"/>
                <a:gd name="T26" fmla="*/ 30 w 71"/>
                <a:gd name="T27" fmla="*/ 14 h 53"/>
                <a:gd name="T28" fmla="*/ 35 w 71"/>
                <a:gd name="T29" fmla="*/ 10 h 53"/>
                <a:gd name="T30" fmla="*/ 38 w 71"/>
                <a:gd name="T31" fmla="*/ 5 h 53"/>
                <a:gd name="T32" fmla="*/ 39 w 7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2" name="Freeform 370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33 w 60"/>
                <a:gd name="T1" fmla="*/ 3 h 41"/>
                <a:gd name="T2" fmla="*/ 30 w 60"/>
                <a:gd name="T3" fmla="*/ 0 h 41"/>
                <a:gd name="T4" fmla="*/ 27 w 60"/>
                <a:gd name="T5" fmla="*/ 1 h 41"/>
                <a:gd name="T6" fmla="*/ 21 w 60"/>
                <a:gd name="T7" fmla="*/ 3 h 41"/>
                <a:gd name="T8" fmla="*/ 16 w 60"/>
                <a:gd name="T9" fmla="*/ 5 h 41"/>
                <a:gd name="T10" fmla="*/ 10 w 60"/>
                <a:gd name="T11" fmla="*/ 9 h 41"/>
                <a:gd name="T12" fmla="*/ 4 w 60"/>
                <a:gd name="T13" fmla="*/ 13 h 41"/>
                <a:gd name="T14" fmla="*/ 3 w 60"/>
                <a:gd name="T15" fmla="*/ 15 h 41"/>
                <a:gd name="T16" fmla="*/ 0 w 60"/>
                <a:gd name="T17" fmla="*/ 19 h 41"/>
                <a:gd name="T18" fmla="*/ 4 w 60"/>
                <a:gd name="T19" fmla="*/ 17 h 41"/>
                <a:gd name="T20" fmla="*/ 8 w 60"/>
                <a:gd name="T21" fmla="*/ 15 h 41"/>
                <a:gd name="T22" fmla="*/ 12 w 60"/>
                <a:gd name="T23" fmla="*/ 13 h 41"/>
                <a:gd name="T24" fmla="*/ 19 w 60"/>
                <a:gd name="T25" fmla="*/ 11 h 41"/>
                <a:gd name="T26" fmla="*/ 24 w 60"/>
                <a:gd name="T27" fmla="*/ 8 h 41"/>
                <a:gd name="T28" fmla="*/ 27 w 60"/>
                <a:gd name="T29" fmla="*/ 6 h 41"/>
                <a:gd name="T30" fmla="*/ 31 w 60"/>
                <a:gd name="T31" fmla="*/ 3 h 41"/>
                <a:gd name="T32" fmla="*/ 33 w 60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3" name="Freeform 371"/>
            <p:cNvSpPr>
              <a:spLocks/>
            </p:cNvSpPr>
            <p:nvPr/>
          </p:nvSpPr>
          <p:spPr bwMode="auto">
            <a:xfrm>
              <a:off x="4450" y="744"/>
              <a:ext cx="7" cy="55"/>
            </a:xfrm>
            <a:custGeom>
              <a:avLst/>
              <a:gdLst>
                <a:gd name="T0" fmla="*/ 4 w 8"/>
                <a:gd name="T1" fmla="*/ 37 h 61"/>
                <a:gd name="T2" fmla="*/ 3 w 8"/>
                <a:gd name="T3" fmla="*/ 29 h 61"/>
                <a:gd name="T4" fmla="*/ 0 w 8"/>
                <a:gd name="T5" fmla="*/ 16 h 61"/>
                <a:gd name="T6" fmla="*/ 0 w 8"/>
                <a:gd name="T7" fmla="*/ 5 h 61"/>
                <a:gd name="T8" fmla="*/ 4 w 8"/>
                <a:gd name="T9" fmla="*/ 0 h 61"/>
                <a:gd name="T10" fmla="*/ 4 w 8"/>
                <a:gd name="T11" fmla="*/ 5 h 61"/>
                <a:gd name="T12" fmla="*/ 4 w 8"/>
                <a:gd name="T13" fmla="*/ 16 h 61"/>
                <a:gd name="T14" fmla="*/ 4 w 8"/>
                <a:gd name="T15" fmla="*/ 27 h 61"/>
                <a:gd name="T16" fmla="*/ 4 w 8"/>
                <a:gd name="T17" fmla="*/ 37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4" name="Freeform 372"/>
            <p:cNvSpPr>
              <a:spLocks/>
            </p:cNvSpPr>
            <p:nvPr/>
          </p:nvSpPr>
          <p:spPr bwMode="auto">
            <a:xfrm>
              <a:off x="4390" y="783"/>
              <a:ext cx="56" cy="75"/>
            </a:xfrm>
            <a:custGeom>
              <a:avLst/>
              <a:gdLst>
                <a:gd name="T0" fmla="*/ 30 w 65"/>
                <a:gd name="T1" fmla="*/ 45 h 85"/>
                <a:gd name="T2" fmla="*/ 29 w 65"/>
                <a:gd name="T3" fmla="*/ 40 h 85"/>
                <a:gd name="T4" fmla="*/ 25 w 65"/>
                <a:gd name="T5" fmla="*/ 34 h 85"/>
                <a:gd name="T6" fmla="*/ 21 w 65"/>
                <a:gd name="T7" fmla="*/ 25 h 85"/>
                <a:gd name="T8" fmla="*/ 16 w 65"/>
                <a:gd name="T9" fmla="*/ 17 h 85"/>
                <a:gd name="T10" fmla="*/ 11 w 65"/>
                <a:gd name="T11" fmla="*/ 9 h 85"/>
                <a:gd name="T12" fmla="*/ 7 w 65"/>
                <a:gd name="T13" fmla="*/ 4 h 85"/>
                <a:gd name="T14" fmla="*/ 3 w 65"/>
                <a:gd name="T15" fmla="*/ 0 h 85"/>
                <a:gd name="T16" fmla="*/ 1 w 65"/>
                <a:gd name="T17" fmla="*/ 1 h 85"/>
                <a:gd name="T18" fmla="*/ 0 w 65"/>
                <a:gd name="T19" fmla="*/ 4 h 85"/>
                <a:gd name="T20" fmla="*/ 3 w 65"/>
                <a:gd name="T21" fmla="*/ 9 h 85"/>
                <a:gd name="T22" fmla="*/ 7 w 65"/>
                <a:gd name="T23" fmla="*/ 16 h 85"/>
                <a:gd name="T24" fmla="*/ 13 w 65"/>
                <a:gd name="T25" fmla="*/ 22 h 85"/>
                <a:gd name="T26" fmla="*/ 18 w 65"/>
                <a:gd name="T27" fmla="*/ 29 h 85"/>
                <a:gd name="T28" fmla="*/ 24 w 65"/>
                <a:gd name="T29" fmla="*/ 35 h 85"/>
                <a:gd name="T30" fmla="*/ 28 w 65"/>
                <a:gd name="T31" fmla="*/ 41 h 85"/>
                <a:gd name="T32" fmla="*/ 30 w 65"/>
                <a:gd name="T33" fmla="*/ 4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5" name="Freeform 373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33 w 68"/>
                <a:gd name="T1" fmla="*/ 38 h 77"/>
                <a:gd name="T2" fmla="*/ 31 w 68"/>
                <a:gd name="T3" fmla="*/ 33 h 77"/>
                <a:gd name="T4" fmla="*/ 26 w 68"/>
                <a:gd name="T5" fmla="*/ 28 h 77"/>
                <a:gd name="T6" fmla="*/ 21 w 68"/>
                <a:gd name="T7" fmla="*/ 20 h 77"/>
                <a:gd name="T8" fmla="*/ 15 w 68"/>
                <a:gd name="T9" fmla="*/ 13 h 77"/>
                <a:gd name="T10" fmla="*/ 10 w 68"/>
                <a:gd name="T11" fmla="*/ 7 h 77"/>
                <a:gd name="T12" fmla="*/ 5 w 68"/>
                <a:gd name="T13" fmla="*/ 3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4 h 77"/>
                <a:gd name="T20" fmla="*/ 3 w 68"/>
                <a:gd name="T21" fmla="*/ 10 h 77"/>
                <a:gd name="T22" fmla="*/ 9 w 68"/>
                <a:gd name="T23" fmla="*/ 15 h 77"/>
                <a:gd name="T24" fmla="*/ 15 w 68"/>
                <a:gd name="T25" fmla="*/ 20 h 77"/>
                <a:gd name="T26" fmla="*/ 21 w 68"/>
                <a:gd name="T27" fmla="*/ 26 h 77"/>
                <a:gd name="T28" fmla="*/ 27 w 68"/>
                <a:gd name="T29" fmla="*/ 32 h 77"/>
                <a:gd name="T30" fmla="*/ 31 w 68"/>
                <a:gd name="T31" fmla="*/ 36 h 77"/>
                <a:gd name="T32" fmla="*/ 33 w 68"/>
                <a:gd name="T33" fmla="*/ 38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6" name="Freeform 374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35 w 73"/>
                <a:gd name="T1" fmla="*/ 38 h 70"/>
                <a:gd name="T2" fmla="*/ 31 w 73"/>
                <a:gd name="T3" fmla="*/ 33 h 70"/>
                <a:gd name="T4" fmla="*/ 27 w 73"/>
                <a:gd name="T5" fmla="*/ 26 h 70"/>
                <a:gd name="T6" fmla="*/ 22 w 73"/>
                <a:gd name="T7" fmla="*/ 18 h 70"/>
                <a:gd name="T8" fmla="*/ 16 w 73"/>
                <a:gd name="T9" fmla="*/ 12 h 70"/>
                <a:gd name="T10" fmla="*/ 10 w 73"/>
                <a:gd name="T11" fmla="*/ 7 h 70"/>
                <a:gd name="T12" fmla="*/ 5 w 73"/>
                <a:gd name="T13" fmla="*/ 3 h 70"/>
                <a:gd name="T14" fmla="*/ 3 w 73"/>
                <a:gd name="T15" fmla="*/ 0 h 70"/>
                <a:gd name="T16" fmla="*/ 0 w 73"/>
                <a:gd name="T17" fmla="*/ 2 h 70"/>
                <a:gd name="T18" fmla="*/ 3 w 73"/>
                <a:gd name="T19" fmla="*/ 4 h 70"/>
                <a:gd name="T20" fmla="*/ 5 w 73"/>
                <a:gd name="T21" fmla="*/ 9 h 70"/>
                <a:gd name="T22" fmla="*/ 9 w 73"/>
                <a:gd name="T23" fmla="*/ 13 h 70"/>
                <a:gd name="T24" fmla="*/ 16 w 73"/>
                <a:gd name="T25" fmla="*/ 19 h 70"/>
                <a:gd name="T26" fmla="*/ 22 w 73"/>
                <a:gd name="T27" fmla="*/ 24 h 70"/>
                <a:gd name="T28" fmla="*/ 28 w 73"/>
                <a:gd name="T29" fmla="*/ 30 h 70"/>
                <a:gd name="T30" fmla="*/ 32 w 73"/>
                <a:gd name="T31" fmla="*/ 35 h 70"/>
                <a:gd name="T32" fmla="*/ 35 w 73"/>
                <a:gd name="T33" fmla="*/ 3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7" name="Freeform 375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34 w 69"/>
                <a:gd name="T1" fmla="*/ 26 h 53"/>
                <a:gd name="T2" fmla="*/ 31 w 69"/>
                <a:gd name="T3" fmla="*/ 23 h 53"/>
                <a:gd name="T4" fmla="*/ 26 w 69"/>
                <a:gd name="T5" fmla="*/ 17 h 53"/>
                <a:gd name="T6" fmla="*/ 20 w 69"/>
                <a:gd name="T7" fmla="*/ 12 h 53"/>
                <a:gd name="T8" fmla="*/ 15 w 69"/>
                <a:gd name="T9" fmla="*/ 8 h 53"/>
                <a:gd name="T10" fmla="*/ 10 w 69"/>
                <a:gd name="T11" fmla="*/ 3 h 53"/>
                <a:gd name="T12" fmla="*/ 4 w 69"/>
                <a:gd name="T13" fmla="*/ 1 h 53"/>
                <a:gd name="T14" fmla="*/ 2 w 69"/>
                <a:gd name="T15" fmla="*/ 0 h 53"/>
                <a:gd name="T16" fmla="*/ 0 w 69"/>
                <a:gd name="T17" fmla="*/ 3 h 53"/>
                <a:gd name="T18" fmla="*/ 2 w 69"/>
                <a:gd name="T19" fmla="*/ 6 h 53"/>
                <a:gd name="T20" fmla="*/ 3 w 69"/>
                <a:gd name="T21" fmla="*/ 9 h 53"/>
                <a:gd name="T22" fmla="*/ 9 w 69"/>
                <a:gd name="T23" fmla="*/ 12 h 53"/>
                <a:gd name="T24" fmla="*/ 15 w 69"/>
                <a:gd name="T25" fmla="*/ 15 h 53"/>
                <a:gd name="T26" fmla="*/ 20 w 69"/>
                <a:gd name="T27" fmla="*/ 17 h 53"/>
                <a:gd name="T28" fmla="*/ 26 w 69"/>
                <a:gd name="T29" fmla="*/ 20 h 53"/>
                <a:gd name="T30" fmla="*/ 31 w 69"/>
                <a:gd name="T31" fmla="*/ 23 h 53"/>
                <a:gd name="T32" fmla="*/ 34 w 69"/>
                <a:gd name="T33" fmla="*/ 26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8" name="Freeform 376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32 w 67"/>
                <a:gd name="T1" fmla="*/ 23 h 49"/>
                <a:gd name="T2" fmla="*/ 30 w 67"/>
                <a:gd name="T3" fmla="*/ 20 h 49"/>
                <a:gd name="T4" fmla="*/ 25 w 67"/>
                <a:gd name="T5" fmla="*/ 15 h 49"/>
                <a:gd name="T6" fmla="*/ 19 w 67"/>
                <a:gd name="T7" fmla="*/ 11 h 49"/>
                <a:gd name="T8" fmla="*/ 14 w 67"/>
                <a:gd name="T9" fmla="*/ 7 h 49"/>
                <a:gd name="T10" fmla="*/ 8 w 67"/>
                <a:gd name="T11" fmla="*/ 3 h 49"/>
                <a:gd name="T12" fmla="*/ 3 w 67"/>
                <a:gd name="T13" fmla="*/ 2 h 49"/>
                <a:gd name="T14" fmla="*/ 1 w 67"/>
                <a:gd name="T15" fmla="*/ 0 h 49"/>
                <a:gd name="T16" fmla="*/ 0 w 67"/>
                <a:gd name="T17" fmla="*/ 3 h 49"/>
                <a:gd name="T18" fmla="*/ 3 w 67"/>
                <a:gd name="T19" fmla="*/ 6 h 49"/>
                <a:gd name="T20" fmla="*/ 6 w 67"/>
                <a:gd name="T21" fmla="*/ 9 h 49"/>
                <a:gd name="T22" fmla="*/ 10 w 67"/>
                <a:gd name="T23" fmla="*/ 12 h 49"/>
                <a:gd name="T24" fmla="*/ 15 w 67"/>
                <a:gd name="T25" fmla="*/ 15 h 49"/>
                <a:gd name="T26" fmla="*/ 21 w 67"/>
                <a:gd name="T27" fmla="*/ 17 h 49"/>
                <a:gd name="T28" fmla="*/ 26 w 67"/>
                <a:gd name="T29" fmla="*/ 20 h 49"/>
                <a:gd name="T30" fmla="*/ 30 w 67"/>
                <a:gd name="T31" fmla="*/ 21 h 49"/>
                <a:gd name="T32" fmla="*/ 32 w 67"/>
                <a:gd name="T33" fmla="*/ 23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9" name="Freeform 377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29 w 59"/>
                <a:gd name="T1" fmla="*/ 16 h 25"/>
                <a:gd name="T2" fmla="*/ 25 w 59"/>
                <a:gd name="T3" fmla="*/ 14 h 25"/>
                <a:gd name="T4" fmla="*/ 21 w 59"/>
                <a:gd name="T5" fmla="*/ 9 h 25"/>
                <a:gd name="T6" fmla="*/ 16 w 59"/>
                <a:gd name="T7" fmla="*/ 6 h 25"/>
                <a:gd name="T8" fmla="*/ 11 w 59"/>
                <a:gd name="T9" fmla="*/ 3 h 25"/>
                <a:gd name="T10" fmla="*/ 7 w 59"/>
                <a:gd name="T11" fmla="*/ 0 h 25"/>
                <a:gd name="T12" fmla="*/ 3 w 59"/>
                <a:gd name="T13" fmla="*/ 0 h 25"/>
                <a:gd name="T14" fmla="*/ 1 w 59"/>
                <a:gd name="T15" fmla="*/ 1 h 25"/>
                <a:gd name="T16" fmla="*/ 0 w 59"/>
                <a:gd name="T17" fmla="*/ 6 h 25"/>
                <a:gd name="T18" fmla="*/ 2 w 59"/>
                <a:gd name="T19" fmla="*/ 8 h 25"/>
                <a:gd name="T20" fmla="*/ 3 w 59"/>
                <a:gd name="T21" fmla="*/ 12 h 25"/>
                <a:gd name="T22" fmla="*/ 8 w 59"/>
                <a:gd name="T23" fmla="*/ 14 h 25"/>
                <a:gd name="T24" fmla="*/ 12 w 59"/>
                <a:gd name="T25" fmla="*/ 14 h 25"/>
                <a:gd name="T26" fmla="*/ 16 w 59"/>
                <a:gd name="T27" fmla="*/ 14 h 25"/>
                <a:gd name="T28" fmla="*/ 22 w 59"/>
                <a:gd name="T29" fmla="*/ 15 h 25"/>
                <a:gd name="T30" fmla="*/ 26 w 59"/>
                <a:gd name="T31" fmla="*/ 15 h 25"/>
                <a:gd name="T32" fmla="*/ 29 w 59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70" name="Freeform 378"/>
            <p:cNvSpPr>
              <a:spLocks/>
            </p:cNvSpPr>
            <p:nvPr/>
          </p:nvSpPr>
          <p:spPr bwMode="auto">
            <a:xfrm>
              <a:off x="4420" y="1018"/>
              <a:ext cx="46" cy="10"/>
            </a:xfrm>
            <a:custGeom>
              <a:avLst/>
              <a:gdLst>
                <a:gd name="T0" fmla="*/ 28 w 52"/>
                <a:gd name="T1" fmla="*/ 4 h 13"/>
                <a:gd name="T2" fmla="*/ 25 w 52"/>
                <a:gd name="T3" fmla="*/ 3 h 13"/>
                <a:gd name="T4" fmla="*/ 21 w 52"/>
                <a:gd name="T5" fmla="*/ 2 h 13"/>
                <a:gd name="T6" fmla="*/ 17 w 52"/>
                <a:gd name="T7" fmla="*/ 2 h 13"/>
                <a:gd name="T8" fmla="*/ 12 w 52"/>
                <a:gd name="T9" fmla="*/ 1 h 13"/>
                <a:gd name="T10" fmla="*/ 7 w 52"/>
                <a:gd name="T11" fmla="*/ 0 h 13"/>
                <a:gd name="T12" fmla="*/ 4 w 52"/>
                <a:gd name="T13" fmla="*/ 0 h 13"/>
                <a:gd name="T14" fmla="*/ 1 w 52"/>
                <a:gd name="T15" fmla="*/ 1 h 13"/>
                <a:gd name="T16" fmla="*/ 0 w 52"/>
                <a:gd name="T17" fmla="*/ 2 h 13"/>
                <a:gd name="T18" fmla="*/ 2 w 52"/>
                <a:gd name="T19" fmla="*/ 3 h 13"/>
                <a:gd name="T20" fmla="*/ 4 w 52"/>
                <a:gd name="T21" fmla="*/ 3 h 13"/>
                <a:gd name="T22" fmla="*/ 7 w 52"/>
                <a:gd name="T23" fmla="*/ 4 h 13"/>
                <a:gd name="T24" fmla="*/ 12 w 52"/>
                <a:gd name="T25" fmla="*/ 4 h 13"/>
                <a:gd name="T26" fmla="*/ 16 w 52"/>
                <a:gd name="T27" fmla="*/ 3 h 13"/>
                <a:gd name="T28" fmla="*/ 20 w 52"/>
                <a:gd name="T29" fmla="*/ 3 h 13"/>
                <a:gd name="T30" fmla="*/ 24 w 52"/>
                <a:gd name="T31" fmla="*/ 3 h 13"/>
                <a:gd name="T32" fmla="*/ 28 w 52"/>
                <a:gd name="T33" fmla="*/ 4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71" name="Freeform 379"/>
            <p:cNvSpPr>
              <a:spLocks/>
            </p:cNvSpPr>
            <p:nvPr/>
          </p:nvSpPr>
          <p:spPr bwMode="auto">
            <a:xfrm>
              <a:off x="4427" y="1046"/>
              <a:ext cx="44" cy="12"/>
            </a:xfrm>
            <a:custGeom>
              <a:avLst/>
              <a:gdLst>
                <a:gd name="T0" fmla="*/ 24 w 51"/>
                <a:gd name="T1" fmla="*/ 3 h 14"/>
                <a:gd name="T2" fmla="*/ 22 w 51"/>
                <a:gd name="T3" fmla="*/ 3 h 14"/>
                <a:gd name="T4" fmla="*/ 19 w 51"/>
                <a:gd name="T5" fmla="*/ 3 h 14"/>
                <a:gd name="T6" fmla="*/ 15 w 51"/>
                <a:gd name="T7" fmla="*/ 2 h 14"/>
                <a:gd name="T8" fmla="*/ 10 w 51"/>
                <a:gd name="T9" fmla="*/ 0 h 14"/>
                <a:gd name="T10" fmla="*/ 7 w 51"/>
                <a:gd name="T11" fmla="*/ 0 h 14"/>
                <a:gd name="T12" fmla="*/ 3 w 51"/>
                <a:gd name="T13" fmla="*/ 2 h 14"/>
                <a:gd name="T14" fmla="*/ 2 w 51"/>
                <a:gd name="T15" fmla="*/ 3 h 14"/>
                <a:gd name="T16" fmla="*/ 0 w 51"/>
                <a:gd name="T17" fmla="*/ 5 h 14"/>
                <a:gd name="T18" fmla="*/ 1 w 51"/>
                <a:gd name="T19" fmla="*/ 6 h 14"/>
                <a:gd name="T20" fmla="*/ 3 w 51"/>
                <a:gd name="T21" fmla="*/ 7 h 14"/>
                <a:gd name="T22" fmla="*/ 5 w 51"/>
                <a:gd name="T23" fmla="*/ 7 h 14"/>
                <a:gd name="T24" fmla="*/ 8 w 51"/>
                <a:gd name="T25" fmla="*/ 6 h 14"/>
                <a:gd name="T26" fmla="*/ 12 w 51"/>
                <a:gd name="T27" fmla="*/ 5 h 14"/>
                <a:gd name="T28" fmla="*/ 16 w 51"/>
                <a:gd name="T29" fmla="*/ 3 h 14"/>
                <a:gd name="T30" fmla="*/ 20 w 51"/>
                <a:gd name="T31" fmla="*/ 3 h 14"/>
                <a:gd name="T32" fmla="*/ 24 w 51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72" name="Freeform 380"/>
            <p:cNvSpPr>
              <a:spLocks/>
            </p:cNvSpPr>
            <p:nvPr/>
          </p:nvSpPr>
          <p:spPr bwMode="auto">
            <a:xfrm>
              <a:off x="4441" y="1067"/>
              <a:ext cx="44" cy="14"/>
            </a:xfrm>
            <a:custGeom>
              <a:avLst/>
              <a:gdLst>
                <a:gd name="T0" fmla="*/ 26 w 50"/>
                <a:gd name="T1" fmla="*/ 9 h 16"/>
                <a:gd name="T2" fmla="*/ 25 w 50"/>
                <a:gd name="T3" fmla="*/ 6 h 16"/>
                <a:gd name="T4" fmla="*/ 23 w 50"/>
                <a:gd name="T5" fmla="*/ 4 h 16"/>
                <a:gd name="T6" fmla="*/ 19 w 50"/>
                <a:gd name="T7" fmla="*/ 4 h 16"/>
                <a:gd name="T8" fmla="*/ 15 w 50"/>
                <a:gd name="T9" fmla="*/ 1 h 16"/>
                <a:gd name="T10" fmla="*/ 10 w 50"/>
                <a:gd name="T11" fmla="*/ 0 h 16"/>
                <a:gd name="T12" fmla="*/ 5 w 50"/>
                <a:gd name="T13" fmla="*/ 0 h 16"/>
                <a:gd name="T14" fmla="*/ 4 w 50"/>
                <a:gd name="T15" fmla="*/ 2 h 16"/>
                <a:gd name="T16" fmla="*/ 0 w 50"/>
                <a:gd name="T17" fmla="*/ 4 h 16"/>
                <a:gd name="T18" fmla="*/ 0 w 50"/>
                <a:gd name="T19" fmla="*/ 6 h 16"/>
                <a:gd name="T20" fmla="*/ 3 w 50"/>
                <a:gd name="T21" fmla="*/ 8 h 16"/>
                <a:gd name="T22" fmla="*/ 4 w 50"/>
                <a:gd name="T23" fmla="*/ 9 h 16"/>
                <a:gd name="T24" fmla="*/ 9 w 50"/>
                <a:gd name="T25" fmla="*/ 9 h 16"/>
                <a:gd name="T26" fmla="*/ 14 w 50"/>
                <a:gd name="T27" fmla="*/ 8 h 16"/>
                <a:gd name="T28" fmla="*/ 18 w 50"/>
                <a:gd name="T29" fmla="*/ 8 h 16"/>
                <a:gd name="T30" fmla="*/ 23 w 50"/>
                <a:gd name="T31" fmla="*/ 8 h 16"/>
                <a:gd name="T32" fmla="*/ 26 w 50"/>
                <a:gd name="T33" fmla="*/ 9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73" name="Freeform 381"/>
            <p:cNvSpPr>
              <a:spLocks/>
            </p:cNvSpPr>
            <p:nvPr/>
          </p:nvSpPr>
          <p:spPr bwMode="auto">
            <a:xfrm>
              <a:off x="4445" y="1085"/>
              <a:ext cx="47" cy="14"/>
            </a:xfrm>
            <a:custGeom>
              <a:avLst/>
              <a:gdLst>
                <a:gd name="T0" fmla="*/ 24 w 56"/>
                <a:gd name="T1" fmla="*/ 8 h 15"/>
                <a:gd name="T2" fmla="*/ 21 w 56"/>
                <a:gd name="T3" fmla="*/ 7 h 15"/>
                <a:gd name="T4" fmla="*/ 18 w 56"/>
                <a:gd name="T5" fmla="*/ 7 h 15"/>
                <a:gd name="T6" fmla="*/ 15 w 56"/>
                <a:gd name="T7" fmla="*/ 5 h 15"/>
                <a:gd name="T8" fmla="*/ 12 w 56"/>
                <a:gd name="T9" fmla="*/ 3 h 15"/>
                <a:gd name="T10" fmla="*/ 8 w 56"/>
                <a:gd name="T11" fmla="*/ 0 h 15"/>
                <a:gd name="T12" fmla="*/ 6 w 56"/>
                <a:gd name="T13" fmla="*/ 0 h 15"/>
                <a:gd name="T14" fmla="*/ 3 w 56"/>
                <a:gd name="T15" fmla="*/ 2 h 15"/>
                <a:gd name="T16" fmla="*/ 2 w 56"/>
                <a:gd name="T17" fmla="*/ 6 h 15"/>
                <a:gd name="T18" fmla="*/ 0 w 56"/>
                <a:gd name="T19" fmla="*/ 7 h 15"/>
                <a:gd name="T20" fmla="*/ 3 w 56"/>
                <a:gd name="T21" fmla="*/ 8 h 15"/>
                <a:gd name="T22" fmla="*/ 5 w 56"/>
                <a:gd name="T23" fmla="*/ 10 h 15"/>
                <a:gd name="T24" fmla="*/ 9 w 56"/>
                <a:gd name="T25" fmla="*/ 10 h 15"/>
                <a:gd name="T26" fmla="*/ 14 w 56"/>
                <a:gd name="T27" fmla="*/ 10 h 15"/>
                <a:gd name="T28" fmla="*/ 17 w 56"/>
                <a:gd name="T29" fmla="*/ 10 h 15"/>
                <a:gd name="T30" fmla="*/ 21 w 56"/>
                <a:gd name="T31" fmla="*/ 9 h 15"/>
                <a:gd name="T32" fmla="*/ 24 w 56"/>
                <a:gd name="T33" fmla="*/ 8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74" name="Freeform 382"/>
            <p:cNvSpPr>
              <a:spLocks/>
            </p:cNvSpPr>
            <p:nvPr/>
          </p:nvSpPr>
          <p:spPr bwMode="auto">
            <a:xfrm>
              <a:off x="4402" y="753"/>
              <a:ext cx="46" cy="75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3 h 86"/>
                <a:gd name="T4" fmla="*/ 4 w 52"/>
                <a:gd name="T5" fmla="*/ 8 h 86"/>
                <a:gd name="T6" fmla="*/ 9 w 52"/>
                <a:gd name="T7" fmla="*/ 13 h 86"/>
                <a:gd name="T8" fmla="*/ 13 w 52"/>
                <a:gd name="T9" fmla="*/ 18 h 86"/>
                <a:gd name="T10" fmla="*/ 19 w 52"/>
                <a:gd name="T11" fmla="*/ 25 h 86"/>
                <a:gd name="T12" fmla="*/ 24 w 52"/>
                <a:gd name="T13" fmla="*/ 32 h 86"/>
                <a:gd name="T14" fmla="*/ 27 w 52"/>
                <a:gd name="T15" fmla="*/ 38 h 86"/>
                <a:gd name="T16" fmla="*/ 28 w 52"/>
                <a:gd name="T17" fmla="*/ 44 h 86"/>
                <a:gd name="T18" fmla="*/ 27 w 52"/>
                <a:gd name="T19" fmla="*/ 37 h 86"/>
                <a:gd name="T20" fmla="*/ 24 w 52"/>
                <a:gd name="T21" fmla="*/ 29 h 86"/>
                <a:gd name="T22" fmla="*/ 19 w 52"/>
                <a:gd name="T23" fmla="*/ 21 h 86"/>
                <a:gd name="T24" fmla="*/ 15 w 52"/>
                <a:gd name="T25" fmla="*/ 13 h 86"/>
                <a:gd name="T26" fmla="*/ 11 w 52"/>
                <a:gd name="T27" fmla="*/ 7 h 86"/>
                <a:gd name="T28" fmla="*/ 7 w 52"/>
                <a:gd name="T29" fmla="*/ 3 h 86"/>
                <a:gd name="T30" fmla="*/ 4 w 52"/>
                <a:gd name="T31" fmla="*/ 0 h 86"/>
                <a:gd name="T32" fmla="*/ 0 w 52"/>
                <a:gd name="T33" fmla="*/ 3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75" name="Freeform 383"/>
            <p:cNvSpPr>
              <a:spLocks/>
            </p:cNvSpPr>
            <p:nvPr/>
          </p:nvSpPr>
          <p:spPr bwMode="auto">
            <a:xfrm>
              <a:off x="4424" y="743"/>
              <a:ext cx="29" cy="54"/>
            </a:xfrm>
            <a:custGeom>
              <a:avLst/>
              <a:gdLst>
                <a:gd name="T0" fmla="*/ 15 w 34"/>
                <a:gd name="T1" fmla="*/ 31 h 62"/>
                <a:gd name="T2" fmla="*/ 13 w 34"/>
                <a:gd name="T3" fmla="*/ 21 h 62"/>
                <a:gd name="T4" fmla="*/ 8 w 34"/>
                <a:gd name="T5" fmla="*/ 10 h 62"/>
                <a:gd name="T6" fmla="*/ 3 w 34"/>
                <a:gd name="T7" fmla="*/ 3 h 62"/>
                <a:gd name="T8" fmla="*/ 0 w 34"/>
                <a:gd name="T9" fmla="*/ 0 h 62"/>
                <a:gd name="T10" fmla="*/ 0 w 34"/>
                <a:gd name="T11" fmla="*/ 3 h 62"/>
                <a:gd name="T12" fmla="*/ 3 w 34"/>
                <a:gd name="T13" fmla="*/ 6 h 62"/>
                <a:gd name="T14" fmla="*/ 3 w 34"/>
                <a:gd name="T15" fmla="*/ 10 h 62"/>
                <a:gd name="T16" fmla="*/ 7 w 34"/>
                <a:gd name="T17" fmla="*/ 15 h 62"/>
                <a:gd name="T18" fmla="*/ 9 w 34"/>
                <a:gd name="T19" fmla="*/ 20 h 62"/>
                <a:gd name="T20" fmla="*/ 12 w 34"/>
                <a:gd name="T21" fmla="*/ 24 h 62"/>
                <a:gd name="T22" fmla="*/ 14 w 34"/>
                <a:gd name="T23" fmla="*/ 28 h 62"/>
                <a:gd name="T24" fmla="*/ 15 w 34"/>
                <a:gd name="T25" fmla="*/ 31 h 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76" name="Freeform 384"/>
            <p:cNvSpPr>
              <a:spLocks/>
            </p:cNvSpPr>
            <p:nvPr/>
          </p:nvSpPr>
          <p:spPr bwMode="auto">
            <a:xfrm>
              <a:off x="4580" y="948"/>
              <a:ext cx="84" cy="289"/>
            </a:xfrm>
            <a:custGeom>
              <a:avLst/>
              <a:gdLst>
                <a:gd name="T0" fmla="*/ 8 w 95"/>
                <a:gd name="T1" fmla="*/ 170 h 330"/>
                <a:gd name="T2" fmla="*/ 5 w 95"/>
                <a:gd name="T3" fmla="*/ 170 h 330"/>
                <a:gd name="T4" fmla="*/ 4 w 95"/>
                <a:gd name="T5" fmla="*/ 170 h 330"/>
                <a:gd name="T6" fmla="*/ 3 w 95"/>
                <a:gd name="T7" fmla="*/ 169 h 330"/>
                <a:gd name="T8" fmla="*/ 0 w 95"/>
                <a:gd name="T9" fmla="*/ 169 h 330"/>
                <a:gd name="T10" fmla="*/ 19 w 95"/>
                <a:gd name="T11" fmla="*/ 149 h 330"/>
                <a:gd name="T12" fmla="*/ 33 w 95"/>
                <a:gd name="T13" fmla="*/ 127 h 330"/>
                <a:gd name="T14" fmla="*/ 41 w 95"/>
                <a:gd name="T15" fmla="*/ 102 h 330"/>
                <a:gd name="T16" fmla="*/ 44 w 95"/>
                <a:gd name="T17" fmla="*/ 79 h 330"/>
                <a:gd name="T18" fmla="*/ 45 w 95"/>
                <a:gd name="T19" fmla="*/ 57 h 330"/>
                <a:gd name="T20" fmla="*/ 44 w 95"/>
                <a:gd name="T21" fmla="*/ 35 h 330"/>
                <a:gd name="T22" fmla="*/ 43 w 95"/>
                <a:gd name="T23" fmla="*/ 17 h 330"/>
                <a:gd name="T24" fmla="*/ 40 w 95"/>
                <a:gd name="T25" fmla="*/ 0 h 330"/>
                <a:gd name="T26" fmla="*/ 46 w 95"/>
                <a:gd name="T27" fmla="*/ 13 h 330"/>
                <a:gd name="T28" fmla="*/ 50 w 95"/>
                <a:gd name="T29" fmla="*/ 33 h 330"/>
                <a:gd name="T30" fmla="*/ 50 w 95"/>
                <a:gd name="T31" fmla="*/ 57 h 330"/>
                <a:gd name="T32" fmla="*/ 50 w 95"/>
                <a:gd name="T33" fmla="*/ 83 h 330"/>
                <a:gd name="T34" fmla="*/ 44 w 95"/>
                <a:gd name="T35" fmla="*/ 110 h 330"/>
                <a:gd name="T36" fmla="*/ 36 w 95"/>
                <a:gd name="T37" fmla="*/ 135 h 330"/>
                <a:gd name="T38" fmla="*/ 24 w 95"/>
                <a:gd name="T39" fmla="*/ 155 h 330"/>
                <a:gd name="T40" fmla="*/ 8 w 95"/>
                <a:gd name="T41" fmla="*/ 170 h 3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77" name="Freeform 385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40 w 64"/>
                <a:gd name="T1" fmla="*/ 23 h 46"/>
                <a:gd name="T2" fmla="*/ 36 w 64"/>
                <a:gd name="T3" fmla="*/ 18 h 46"/>
                <a:gd name="T4" fmla="*/ 30 w 64"/>
                <a:gd name="T5" fmla="*/ 13 h 46"/>
                <a:gd name="T6" fmla="*/ 24 w 64"/>
                <a:gd name="T7" fmla="*/ 10 h 46"/>
                <a:gd name="T8" fmla="*/ 18 w 64"/>
                <a:gd name="T9" fmla="*/ 6 h 46"/>
                <a:gd name="T10" fmla="*/ 12 w 64"/>
                <a:gd name="T11" fmla="*/ 3 h 46"/>
                <a:gd name="T12" fmla="*/ 5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3 h 46"/>
                <a:gd name="T20" fmla="*/ 4 w 64"/>
                <a:gd name="T21" fmla="*/ 4 h 46"/>
                <a:gd name="T22" fmla="*/ 7 w 64"/>
                <a:gd name="T23" fmla="*/ 7 h 46"/>
                <a:gd name="T24" fmla="*/ 14 w 64"/>
                <a:gd name="T25" fmla="*/ 10 h 46"/>
                <a:gd name="T26" fmla="*/ 20 w 64"/>
                <a:gd name="T27" fmla="*/ 13 h 46"/>
                <a:gd name="T28" fmla="*/ 28 w 64"/>
                <a:gd name="T29" fmla="*/ 15 h 46"/>
                <a:gd name="T30" fmla="*/ 34 w 64"/>
                <a:gd name="T31" fmla="*/ 19 h 46"/>
                <a:gd name="T32" fmla="*/ 40 w 64"/>
                <a:gd name="T33" fmla="*/ 2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78" name="Freeform 386"/>
            <p:cNvSpPr>
              <a:spLocks/>
            </p:cNvSpPr>
            <p:nvPr/>
          </p:nvSpPr>
          <p:spPr bwMode="auto">
            <a:xfrm>
              <a:off x="4590" y="964"/>
              <a:ext cx="69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8 w 78"/>
                <a:gd name="T5" fmla="*/ 3 h 68"/>
                <a:gd name="T6" fmla="*/ 12 w 78"/>
                <a:gd name="T7" fmla="*/ 4 h 68"/>
                <a:gd name="T8" fmla="*/ 20 w 78"/>
                <a:gd name="T9" fmla="*/ 9 h 68"/>
                <a:gd name="T10" fmla="*/ 27 w 78"/>
                <a:gd name="T11" fmla="*/ 14 h 68"/>
                <a:gd name="T12" fmla="*/ 35 w 78"/>
                <a:gd name="T13" fmla="*/ 20 h 68"/>
                <a:gd name="T14" fmla="*/ 39 w 78"/>
                <a:gd name="T15" fmla="*/ 27 h 68"/>
                <a:gd name="T16" fmla="*/ 42 w 78"/>
                <a:gd name="T17" fmla="*/ 33 h 68"/>
                <a:gd name="T18" fmla="*/ 37 w 78"/>
                <a:gd name="T19" fmla="*/ 30 h 68"/>
                <a:gd name="T20" fmla="*/ 31 w 78"/>
                <a:gd name="T21" fmla="*/ 25 h 68"/>
                <a:gd name="T22" fmla="*/ 24 w 78"/>
                <a:gd name="T23" fmla="*/ 20 h 68"/>
                <a:gd name="T24" fmla="*/ 17 w 78"/>
                <a:gd name="T25" fmla="*/ 15 h 68"/>
                <a:gd name="T26" fmla="*/ 10 w 78"/>
                <a:gd name="T27" fmla="*/ 10 h 68"/>
                <a:gd name="T28" fmla="*/ 4 w 78"/>
                <a:gd name="T29" fmla="*/ 6 h 68"/>
                <a:gd name="T30" fmla="*/ 2 w 78"/>
                <a:gd name="T31" fmla="*/ 3 h 68"/>
                <a:gd name="T32" fmla="*/ 0 w 78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79" name="Freeform 387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3 w 91"/>
                <a:gd name="T3" fmla="*/ 0 h 85"/>
                <a:gd name="T4" fmla="*/ 8 w 91"/>
                <a:gd name="T5" fmla="*/ 4 h 85"/>
                <a:gd name="T6" fmla="*/ 14 w 91"/>
                <a:gd name="T7" fmla="*/ 9 h 85"/>
                <a:gd name="T8" fmla="*/ 21 w 91"/>
                <a:gd name="T9" fmla="*/ 15 h 85"/>
                <a:gd name="T10" fmla="*/ 28 w 91"/>
                <a:gd name="T11" fmla="*/ 23 h 85"/>
                <a:gd name="T12" fmla="*/ 36 w 91"/>
                <a:gd name="T13" fmla="*/ 32 h 85"/>
                <a:gd name="T14" fmla="*/ 42 w 91"/>
                <a:gd name="T15" fmla="*/ 40 h 85"/>
                <a:gd name="T16" fmla="*/ 45 w 91"/>
                <a:gd name="T17" fmla="*/ 49 h 85"/>
                <a:gd name="T18" fmla="*/ 42 w 91"/>
                <a:gd name="T19" fmla="*/ 45 h 85"/>
                <a:gd name="T20" fmla="*/ 36 w 91"/>
                <a:gd name="T21" fmla="*/ 39 h 85"/>
                <a:gd name="T22" fmla="*/ 28 w 91"/>
                <a:gd name="T23" fmla="*/ 32 h 85"/>
                <a:gd name="T24" fmla="*/ 20 w 91"/>
                <a:gd name="T25" fmla="*/ 24 h 85"/>
                <a:gd name="T26" fmla="*/ 11 w 91"/>
                <a:gd name="T27" fmla="*/ 17 h 85"/>
                <a:gd name="T28" fmla="*/ 5 w 91"/>
                <a:gd name="T29" fmla="*/ 10 h 85"/>
                <a:gd name="T30" fmla="*/ 2 w 91"/>
                <a:gd name="T31" fmla="*/ 4 h 85"/>
                <a:gd name="T32" fmla="*/ 0 w 91"/>
                <a:gd name="T33" fmla="*/ 0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0" name="Freeform 388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3 w 101"/>
                <a:gd name="T3" fmla="*/ 0 h 78"/>
                <a:gd name="T4" fmla="*/ 10 w 101"/>
                <a:gd name="T5" fmla="*/ 4 h 78"/>
                <a:gd name="T6" fmla="*/ 17 w 101"/>
                <a:gd name="T7" fmla="*/ 7 h 78"/>
                <a:gd name="T8" fmla="*/ 25 w 101"/>
                <a:gd name="T9" fmla="*/ 14 h 78"/>
                <a:gd name="T10" fmla="*/ 33 w 101"/>
                <a:gd name="T11" fmla="*/ 22 h 78"/>
                <a:gd name="T12" fmla="*/ 41 w 101"/>
                <a:gd name="T13" fmla="*/ 31 h 78"/>
                <a:gd name="T14" fmla="*/ 48 w 101"/>
                <a:gd name="T15" fmla="*/ 38 h 78"/>
                <a:gd name="T16" fmla="*/ 51 w 101"/>
                <a:gd name="T17" fmla="*/ 46 h 78"/>
                <a:gd name="T18" fmla="*/ 47 w 101"/>
                <a:gd name="T19" fmla="*/ 43 h 78"/>
                <a:gd name="T20" fmla="*/ 40 w 101"/>
                <a:gd name="T21" fmla="*/ 37 h 78"/>
                <a:gd name="T22" fmla="*/ 32 w 101"/>
                <a:gd name="T23" fmla="*/ 31 h 78"/>
                <a:gd name="T24" fmla="*/ 22 w 101"/>
                <a:gd name="T25" fmla="*/ 22 h 78"/>
                <a:gd name="T26" fmla="*/ 14 w 101"/>
                <a:gd name="T27" fmla="*/ 15 h 78"/>
                <a:gd name="T28" fmla="*/ 7 w 101"/>
                <a:gd name="T29" fmla="*/ 9 h 78"/>
                <a:gd name="T30" fmla="*/ 3 w 101"/>
                <a:gd name="T31" fmla="*/ 4 h 78"/>
                <a:gd name="T32" fmla="*/ 0 w 101"/>
                <a:gd name="T33" fmla="*/ 1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1" name="Freeform 389"/>
            <p:cNvSpPr>
              <a:spLocks/>
            </p:cNvSpPr>
            <p:nvPr/>
          </p:nvSpPr>
          <p:spPr bwMode="auto">
            <a:xfrm>
              <a:off x="4562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3 w 91"/>
                <a:gd name="T3" fmla="*/ 0 h 69"/>
                <a:gd name="T4" fmla="*/ 8 w 91"/>
                <a:gd name="T5" fmla="*/ 4 h 69"/>
                <a:gd name="T6" fmla="*/ 15 w 91"/>
                <a:gd name="T7" fmla="*/ 7 h 69"/>
                <a:gd name="T8" fmla="*/ 23 w 91"/>
                <a:gd name="T9" fmla="*/ 12 h 69"/>
                <a:gd name="T10" fmla="*/ 30 w 91"/>
                <a:gd name="T11" fmla="*/ 19 h 69"/>
                <a:gd name="T12" fmla="*/ 37 w 91"/>
                <a:gd name="T13" fmla="*/ 26 h 69"/>
                <a:gd name="T14" fmla="*/ 43 w 91"/>
                <a:gd name="T15" fmla="*/ 32 h 69"/>
                <a:gd name="T16" fmla="*/ 45 w 91"/>
                <a:gd name="T17" fmla="*/ 37 h 69"/>
                <a:gd name="T18" fmla="*/ 42 w 91"/>
                <a:gd name="T19" fmla="*/ 34 h 69"/>
                <a:gd name="T20" fmla="*/ 34 w 91"/>
                <a:gd name="T21" fmla="*/ 30 h 69"/>
                <a:gd name="T22" fmla="*/ 26 w 91"/>
                <a:gd name="T23" fmla="*/ 25 h 69"/>
                <a:gd name="T24" fmla="*/ 18 w 91"/>
                <a:gd name="T25" fmla="*/ 19 h 69"/>
                <a:gd name="T26" fmla="*/ 10 w 91"/>
                <a:gd name="T27" fmla="*/ 13 h 69"/>
                <a:gd name="T28" fmla="*/ 4 w 91"/>
                <a:gd name="T29" fmla="*/ 8 h 69"/>
                <a:gd name="T30" fmla="*/ 1 w 91"/>
                <a:gd name="T31" fmla="*/ 4 h 69"/>
                <a:gd name="T32" fmla="*/ 0 w 91"/>
                <a:gd name="T33" fmla="*/ 1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2" name="Freeform 390"/>
            <p:cNvSpPr>
              <a:spLocks/>
            </p:cNvSpPr>
            <p:nvPr/>
          </p:nvSpPr>
          <p:spPr bwMode="auto">
            <a:xfrm>
              <a:off x="4562" y="1141"/>
              <a:ext cx="67" cy="51"/>
            </a:xfrm>
            <a:custGeom>
              <a:avLst/>
              <a:gdLst>
                <a:gd name="T0" fmla="*/ 0 w 75"/>
                <a:gd name="T1" fmla="*/ 1 h 58"/>
                <a:gd name="T2" fmla="*/ 4 w 75"/>
                <a:gd name="T3" fmla="*/ 0 h 58"/>
                <a:gd name="T4" fmla="*/ 8 w 75"/>
                <a:gd name="T5" fmla="*/ 1 h 58"/>
                <a:gd name="T6" fmla="*/ 13 w 75"/>
                <a:gd name="T7" fmla="*/ 4 h 58"/>
                <a:gd name="T8" fmla="*/ 21 w 75"/>
                <a:gd name="T9" fmla="*/ 7 h 58"/>
                <a:gd name="T10" fmla="*/ 29 w 75"/>
                <a:gd name="T11" fmla="*/ 11 h 58"/>
                <a:gd name="T12" fmla="*/ 34 w 75"/>
                <a:gd name="T13" fmla="*/ 18 h 58"/>
                <a:gd name="T14" fmla="*/ 40 w 75"/>
                <a:gd name="T15" fmla="*/ 24 h 58"/>
                <a:gd name="T16" fmla="*/ 43 w 75"/>
                <a:gd name="T17" fmla="*/ 31 h 58"/>
                <a:gd name="T18" fmla="*/ 38 w 75"/>
                <a:gd name="T19" fmla="*/ 27 h 58"/>
                <a:gd name="T20" fmla="*/ 33 w 75"/>
                <a:gd name="T21" fmla="*/ 23 h 58"/>
                <a:gd name="T22" fmla="*/ 24 w 75"/>
                <a:gd name="T23" fmla="*/ 19 h 58"/>
                <a:gd name="T24" fmla="*/ 17 w 75"/>
                <a:gd name="T25" fmla="*/ 15 h 58"/>
                <a:gd name="T26" fmla="*/ 10 w 75"/>
                <a:gd name="T27" fmla="*/ 10 h 58"/>
                <a:gd name="T28" fmla="*/ 4 w 75"/>
                <a:gd name="T29" fmla="*/ 6 h 58"/>
                <a:gd name="T30" fmla="*/ 1 w 75"/>
                <a:gd name="T31" fmla="*/ 4 h 58"/>
                <a:gd name="T32" fmla="*/ 0 w 75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3" name="Freeform 391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4 w 46"/>
                <a:gd name="T5" fmla="*/ 0 h 15"/>
                <a:gd name="T6" fmla="*/ 9 w 46"/>
                <a:gd name="T7" fmla="*/ 0 h 15"/>
                <a:gd name="T8" fmla="*/ 13 w 46"/>
                <a:gd name="T9" fmla="*/ 0 h 15"/>
                <a:gd name="T10" fmla="*/ 19 w 46"/>
                <a:gd name="T11" fmla="*/ 2 h 15"/>
                <a:gd name="T12" fmla="*/ 22 w 46"/>
                <a:gd name="T13" fmla="*/ 4 h 15"/>
                <a:gd name="T14" fmla="*/ 25 w 46"/>
                <a:gd name="T15" fmla="*/ 7 h 15"/>
                <a:gd name="T16" fmla="*/ 26 w 46"/>
                <a:gd name="T17" fmla="*/ 10 h 15"/>
                <a:gd name="T18" fmla="*/ 23 w 46"/>
                <a:gd name="T19" fmla="*/ 7 h 15"/>
                <a:gd name="T20" fmla="*/ 19 w 46"/>
                <a:gd name="T21" fmla="*/ 7 h 15"/>
                <a:gd name="T22" fmla="*/ 13 w 46"/>
                <a:gd name="T23" fmla="*/ 7 h 15"/>
                <a:gd name="T24" fmla="*/ 9 w 46"/>
                <a:gd name="T25" fmla="*/ 7 h 15"/>
                <a:gd name="T26" fmla="*/ 4 w 46"/>
                <a:gd name="T27" fmla="*/ 7 h 15"/>
                <a:gd name="T28" fmla="*/ 2 w 46"/>
                <a:gd name="T29" fmla="*/ 7 h 15"/>
                <a:gd name="T30" fmla="*/ 0 w 46"/>
                <a:gd name="T31" fmla="*/ 7 h 15"/>
                <a:gd name="T32" fmla="*/ 0 w 46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4" name="Freeform 392"/>
            <p:cNvSpPr>
              <a:spLocks/>
            </p:cNvSpPr>
            <p:nvPr/>
          </p:nvSpPr>
          <p:spPr bwMode="auto">
            <a:xfrm>
              <a:off x="4587" y="986"/>
              <a:ext cx="73" cy="67"/>
            </a:xfrm>
            <a:custGeom>
              <a:avLst/>
              <a:gdLst>
                <a:gd name="T0" fmla="*/ 0 w 84"/>
                <a:gd name="T1" fmla="*/ 2 h 76"/>
                <a:gd name="T2" fmla="*/ 3 w 84"/>
                <a:gd name="T3" fmla="*/ 0 h 76"/>
                <a:gd name="T4" fmla="*/ 8 w 84"/>
                <a:gd name="T5" fmla="*/ 4 h 76"/>
                <a:gd name="T6" fmla="*/ 13 w 84"/>
                <a:gd name="T7" fmla="*/ 7 h 76"/>
                <a:gd name="T8" fmla="*/ 20 w 84"/>
                <a:gd name="T9" fmla="*/ 11 h 76"/>
                <a:gd name="T10" fmla="*/ 27 w 84"/>
                <a:gd name="T11" fmla="*/ 19 h 76"/>
                <a:gd name="T12" fmla="*/ 32 w 84"/>
                <a:gd name="T13" fmla="*/ 26 h 76"/>
                <a:gd name="T14" fmla="*/ 37 w 84"/>
                <a:gd name="T15" fmla="*/ 34 h 76"/>
                <a:gd name="T16" fmla="*/ 42 w 84"/>
                <a:gd name="T17" fmla="*/ 41 h 76"/>
                <a:gd name="T18" fmla="*/ 37 w 84"/>
                <a:gd name="T19" fmla="*/ 38 h 76"/>
                <a:gd name="T20" fmla="*/ 32 w 84"/>
                <a:gd name="T21" fmla="*/ 33 h 76"/>
                <a:gd name="T22" fmla="*/ 26 w 84"/>
                <a:gd name="T23" fmla="*/ 26 h 76"/>
                <a:gd name="T24" fmla="*/ 18 w 84"/>
                <a:gd name="T25" fmla="*/ 20 h 76"/>
                <a:gd name="T26" fmla="*/ 11 w 84"/>
                <a:gd name="T27" fmla="*/ 15 h 76"/>
                <a:gd name="T28" fmla="*/ 4 w 84"/>
                <a:gd name="T29" fmla="*/ 9 h 76"/>
                <a:gd name="T30" fmla="*/ 1 w 84"/>
                <a:gd name="T31" fmla="*/ 4 h 76"/>
                <a:gd name="T32" fmla="*/ 0 w 84"/>
                <a:gd name="T33" fmla="*/ 2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5" name="Freeform 393"/>
            <p:cNvSpPr>
              <a:spLocks/>
            </p:cNvSpPr>
            <p:nvPr/>
          </p:nvSpPr>
          <p:spPr bwMode="auto">
            <a:xfrm>
              <a:off x="4573" y="1034"/>
              <a:ext cx="84" cy="68"/>
            </a:xfrm>
            <a:custGeom>
              <a:avLst/>
              <a:gdLst>
                <a:gd name="T0" fmla="*/ 0 w 96"/>
                <a:gd name="T1" fmla="*/ 1 h 77"/>
                <a:gd name="T2" fmla="*/ 4 w 96"/>
                <a:gd name="T3" fmla="*/ 0 h 77"/>
                <a:gd name="T4" fmla="*/ 9 w 96"/>
                <a:gd name="T5" fmla="*/ 4 h 77"/>
                <a:gd name="T6" fmla="*/ 17 w 96"/>
                <a:gd name="T7" fmla="*/ 7 h 77"/>
                <a:gd name="T8" fmla="*/ 25 w 96"/>
                <a:gd name="T9" fmla="*/ 12 h 77"/>
                <a:gd name="T10" fmla="*/ 33 w 96"/>
                <a:gd name="T11" fmla="*/ 20 h 77"/>
                <a:gd name="T12" fmla="*/ 40 w 96"/>
                <a:gd name="T13" fmla="*/ 26 h 77"/>
                <a:gd name="T14" fmla="*/ 46 w 96"/>
                <a:gd name="T15" fmla="*/ 34 h 77"/>
                <a:gd name="T16" fmla="*/ 50 w 96"/>
                <a:gd name="T17" fmla="*/ 42 h 77"/>
                <a:gd name="T18" fmla="*/ 46 w 96"/>
                <a:gd name="T19" fmla="*/ 39 h 77"/>
                <a:gd name="T20" fmla="*/ 40 w 96"/>
                <a:gd name="T21" fmla="*/ 34 h 77"/>
                <a:gd name="T22" fmla="*/ 31 w 96"/>
                <a:gd name="T23" fmla="*/ 28 h 77"/>
                <a:gd name="T24" fmla="*/ 22 w 96"/>
                <a:gd name="T25" fmla="*/ 20 h 77"/>
                <a:gd name="T26" fmla="*/ 13 w 96"/>
                <a:gd name="T27" fmla="*/ 14 h 77"/>
                <a:gd name="T28" fmla="*/ 6 w 96"/>
                <a:gd name="T29" fmla="*/ 8 h 77"/>
                <a:gd name="T30" fmla="*/ 2 w 96"/>
                <a:gd name="T31" fmla="*/ 4 h 77"/>
                <a:gd name="T32" fmla="*/ 0 w 96"/>
                <a:gd name="T33" fmla="*/ 1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6" name="Freeform 394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3 w 93"/>
                <a:gd name="T3" fmla="*/ 0 h 57"/>
                <a:gd name="T4" fmla="*/ 7 w 93"/>
                <a:gd name="T5" fmla="*/ 2 h 57"/>
                <a:gd name="T6" fmla="*/ 13 w 93"/>
                <a:gd name="T7" fmla="*/ 4 h 57"/>
                <a:gd name="T8" fmla="*/ 21 w 93"/>
                <a:gd name="T9" fmla="*/ 9 h 57"/>
                <a:gd name="T10" fmla="*/ 28 w 93"/>
                <a:gd name="T11" fmla="*/ 13 h 57"/>
                <a:gd name="T12" fmla="*/ 34 w 93"/>
                <a:gd name="T13" fmla="*/ 19 h 57"/>
                <a:gd name="T14" fmla="*/ 40 w 93"/>
                <a:gd name="T15" fmla="*/ 26 h 57"/>
                <a:gd name="T16" fmla="*/ 44 w 93"/>
                <a:gd name="T17" fmla="*/ 33 h 57"/>
                <a:gd name="T18" fmla="*/ 40 w 93"/>
                <a:gd name="T19" fmla="*/ 30 h 57"/>
                <a:gd name="T20" fmla="*/ 34 w 93"/>
                <a:gd name="T21" fmla="*/ 26 h 57"/>
                <a:gd name="T22" fmla="*/ 25 w 93"/>
                <a:gd name="T23" fmla="*/ 21 h 57"/>
                <a:gd name="T24" fmla="*/ 18 w 93"/>
                <a:gd name="T25" fmla="*/ 16 h 57"/>
                <a:gd name="T26" fmla="*/ 11 w 93"/>
                <a:gd name="T27" fmla="*/ 11 h 57"/>
                <a:gd name="T28" fmla="*/ 5 w 93"/>
                <a:gd name="T29" fmla="*/ 6 h 57"/>
                <a:gd name="T30" fmla="*/ 1 w 93"/>
                <a:gd name="T31" fmla="*/ 4 h 57"/>
                <a:gd name="T32" fmla="*/ 0 w 93"/>
                <a:gd name="T33" fmla="*/ 1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7" name="Freeform 395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3 w 68"/>
                <a:gd name="T3" fmla="*/ 0 h 58"/>
                <a:gd name="T4" fmla="*/ 7 w 68"/>
                <a:gd name="T5" fmla="*/ 3 h 58"/>
                <a:gd name="T6" fmla="*/ 12 w 68"/>
                <a:gd name="T7" fmla="*/ 6 h 58"/>
                <a:gd name="T8" fmla="*/ 18 w 68"/>
                <a:gd name="T9" fmla="*/ 10 h 58"/>
                <a:gd name="T10" fmla="*/ 24 w 68"/>
                <a:gd name="T11" fmla="*/ 15 h 58"/>
                <a:gd name="T12" fmla="*/ 29 w 68"/>
                <a:gd name="T13" fmla="*/ 21 h 58"/>
                <a:gd name="T14" fmla="*/ 32 w 68"/>
                <a:gd name="T15" fmla="*/ 24 h 58"/>
                <a:gd name="T16" fmla="*/ 33 w 68"/>
                <a:gd name="T17" fmla="*/ 28 h 58"/>
                <a:gd name="T18" fmla="*/ 31 w 68"/>
                <a:gd name="T19" fmla="*/ 25 h 58"/>
                <a:gd name="T20" fmla="*/ 26 w 68"/>
                <a:gd name="T21" fmla="*/ 22 h 58"/>
                <a:gd name="T22" fmla="*/ 20 w 68"/>
                <a:gd name="T23" fmla="*/ 18 h 58"/>
                <a:gd name="T24" fmla="*/ 15 w 68"/>
                <a:gd name="T25" fmla="*/ 14 h 58"/>
                <a:gd name="T26" fmla="*/ 9 w 68"/>
                <a:gd name="T27" fmla="*/ 10 h 58"/>
                <a:gd name="T28" fmla="*/ 5 w 68"/>
                <a:gd name="T29" fmla="*/ 6 h 58"/>
                <a:gd name="T30" fmla="*/ 3 w 68"/>
                <a:gd name="T31" fmla="*/ 3 h 58"/>
                <a:gd name="T32" fmla="*/ 0 w 68"/>
                <a:gd name="T33" fmla="*/ 0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8" name="Freeform 396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5 w 51"/>
                <a:gd name="T5" fmla="*/ 0 h 23"/>
                <a:gd name="T6" fmla="*/ 10 w 51"/>
                <a:gd name="T7" fmla="*/ 1 h 23"/>
                <a:gd name="T8" fmla="*/ 15 w 51"/>
                <a:gd name="T9" fmla="*/ 3 h 23"/>
                <a:gd name="T10" fmla="*/ 19 w 51"/>
                <a:gd name="T11" fmla="*/ 5 h 23"/>
                <a:gd name="T12" fmla="*/ 23 w 51"/>
                <a:gd name="T13" fmla="*/ 6 h 23"/>
                <a:gd name="T14" fmla="*/ 26 w 51"/>
                <a:gd name="T15" fmla="*/ 12 h 23"/>
                <a:gd name="T16" fmla="*/ 27 w 51"/>
                <a:gd name="T17" fmla="*/ 15 h 23"/>
                <a:gd name="T18" fmla="*/ 24 w 51"/>
                <a:gd name="T19" fmla="*/ 12 h 23"/>
                <a:gd name="T20" fmla="*/ 20 w 51"/>
                <a:gd name="T21" fmla="*/ 10 h 23"/>
                <a:gd name="T22" fmla="*/ 15 w 51"/>
                <a:gd name="T23" fmla="*/ 8 h 23"/>
                <a:gd name="T24" fmla="*/ 10 w 51"/>
                <a:gd name="T25" fmla="*/ 5 h 23"/>
                <a:gd name="T26" fmla="*/ 5 w 51"/>
                <a:gd name="T27" fmla="*/ 5 h 23"/>
                <a:gd name="T28" fmla="*/ 4 w 51"/>
                <a:gd name="T29" fmla="*/ 5 h 23"/>
                <a:gd name="T30" fmla="*/ 0 w 51"/>
                <a:gd name="T31" fmla="*/ 5 h 23"/>
                <a:gd name="T32" fmla="*/ 0 w 51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9" name="Freeform 397"/>
            <p:cNvSpPr>
              <a:spLocks/>
            </p:cNvSpPr>
            <p:nvPr/>
          </p:nvSpPr>
          <p:spPr bwMode="auto">
            <a:xfrm>
              <a:off x="4615" y="932"/>
              <a:ext cx="35" cy="40"/>
            </a:xfrm>
            <a:custGeom>
              <a:avLst/>
              <a:gdLst>
                <a:gd name="T0" fmla="*/ 21 w 40"/>
                <a:gd name="T1" fmla="*/ 23 h 46"/>
                <a:gd name="T2" fmla="*/ 19 w 40"/>
                <a:gd name="T3" fmla="*/ 22 h 46"/>
                <a:gd name="T4" fmla="*/ 16 w 40"/>
                <a:gd name="T5" fmla="*/ 19 h 46"/>
                <a:gd name="T6" fmla="*/ 12 w 40"/>
                <a:gd name="T7" fmla="*/ 16 h 46"/>
                <a:gd name="T8" fmla="*/ 8 w 40"/>
                <a:gd name="T9" fmla="*/ 13 h 46"/>
                <a:gd name="T10" fmla="*/ 4 w 40"/>
                <a:gd name="T11" fmla="*/ 10 h 46"/>
                <a:gd name="T12" fmla="*/ 2 w 40"/>
                <a:gd name="T13" fmla="*/ 6 h 46"/>
                <a:gd name="T14" fmla="*/ 0 w 40"/>
                <a:gd name="T15" fmla="*/ 3 h 46"/>
                <a:gd name="T16" fmla="*/ 2 w 40"/>
                <a:gd name="T17" fmla="*/ 1 h 46"/>
                <a:gd name="T18" fmla="*/ 4 w 40"/>
                <a:gd name="T19" fmla="*/ 0 h 46"/>
                <a:gd name="T20" fmla="*/ 7 w 40"/>
                <a:gd name="T21" fmla="*/ 3 h 46"/>
                <a:gd name="T22" fmla="*/ 9 w 40"/>
                <a:gd name="T23" fmla="*/ 4 h 46"/>
                <a:gd name="T24" fmla="*/ 12 w 40"/>
                <a:gd name="T25" fmla="*/ 8 h 46"/>
                <a:gd name="T26" fmla="*/ 15 w 40"/>
                <a:gd name="T27" fmla="*/ 13 h 46"/>
                <a:gd name="T28" fmla="*/ 17 w 40"/>
                <a:gd name="T29" fmla="*/ 17 h 46"/>
                <a:gd name="T30" fmla="*/ 19 w 40"/>
                <a:gd name="T31" fmla="*/ 21 h 46"/>
                <a:gd name="T32" fmla="*/ 21 w 40"/>
                <a:gd name="T33" fmla="*/ 2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0" name="Freeform 398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2 w 11"/>
                <a:gd name="T1" fmla="*/ 30 h 54"/>
                <a:gd name="T2" fmla="*/ 3 w 11"/>
                <a:gd name="T3" fmla="*/ 25 h 54"/>
                <a:gd name="T4" fmla="*/ 4 w 11"/>
                <a:gd name="T5" fmla="*/ 14 h 54"/>
                <a:gd name="T6" fmla="*/ 4 w 11"/>
                <a:gd name="T7" fmla="*/ 4 h 54"/>
                <a:gd name="T8" fmla="*/ 2 w 11"/>
                <a:gd name="T9" fmla="*/ 0 h 54"/>
                <a:gd name="T10" fmla="*/ 0 w 11"/>
                <a:gd name="T11" fmla="*/ 4 h 54"/>
                <a:gd name="T12" fmla="*/ 1 w 11"/>
                <a:gd name="T13" fmla="*/ 12 h 54"/>
                <a:gd name="T14" fmla="*/ 2 w 11"/>
                <a:gd name="T15" fmla="*/ 22 h 54"/>
                <a:gd name="T16" fmla="*/ 2 w 11"/>
                <a:gd name="T17" fmla="*/ 3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1" name="Freeform 399"/>
            <p:cNvSpPr>
              <a:spLocks/>
            </p:cNvSpPr>
            <p:nvPr/>
          </p:nvSpPr>
          <p:spPr bwMode="auto">
            <a:xfrm>
              <a:off x="4650" y="928"/>
              <a:ext cx="40" cy="44"/>
            </a:xfrm>
            <a:custGeom>
              <a:avLst/>
              <a:gdLst>
                <a:gd name="T0" fmla="*/ 0 w 46"/>
                <a:gd name="T1" fmla="*/ 26 h 50"/>
                <a:gd name="T2" fmla="*/ 3 w 46"/>
                <a:gd name="T3" fmla="*/ 23 h 50"/>
                <a:gd name="T4" fmla="*/ 6 w 46"/>
                <a:gd name="T5" fmla="*/ 18 h 50"/>
                <a:gd name="T6" fmla="*/ 9 w 46"/>
                <a:gd name="T7" fmla="*/ 14 h 50"/>
                <a:gd name="T8" fmla="*/ 12 w 46"/>
                <a:gd name="T9" fmla="*/ 9 h 50"/>
                <a:gd name="T10" fmla="*/ 15 w 46"/>
                <a:gd name="T11" fmla="*/ 4 h 50"/>
                <a:gd name="T12" fmla="*/ 19 w 46"/>
                <a:gd name="T13" fmla="*/ 3 h 50"/>
                <a:gd name="T14" fmla="*/ 21 w 46"/>
                <a:gd name="T15" fmla="*/ 0 h 50"/>
                <a:gd name="T16" fmla="*/ 23 w 46"/>
                <a:gd name="T17" fmla="*/ 1 h 50"/>
                <a:gd name="T18" fmla="*/ 23 w 46"/>
                <a:gd name="T19" fmla="*/ 4 h 50"/>
                <a:gd name="T20" fmla="*/ 21 w 46"/>
                <a:gd name="T21" fmla="*/ 6 h 50"/>
                <a:gd name="T22" fmla="*/ 17 w 46"/>
                <a:gd name="T23" fmla="*/ 10 h 50"/>
                <a:gd name="T24" fmla="*/ 15 w 46"/>
                <a:gd name="T25" fmla="*/ 14 h 50"/>
                <a:gd name="T26" fmla="*/ 10 w 46"/>
                <a:gd name="T27" fmla="*/ 18 h 50"/>
                <a:gd name="T28" fmla="*/ 6 w 46"/>
                <a:gd name="T29" fmla="*/ 21 h 50"/>
                <a:gd name="T30" fmla="*/ 3 w 46"/>
                <a:gd name="T31" fmla="*/ 24 h 50"/>
                <a:gd name="T32" fmla="*/ 0 w 46"/>
                <a:gd name="T33" fmla="*/ 26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2" name="Freeform 400"/>
            <p:cNvSpPr>
              <a:spLocks/>
            </p:cNvSpPr>
            <p:nvPr/>
          </p:nvSpPr>
          <p:spPr bwMode="auto">
            <a:xfrm>
              <a:off x="4616" y="1204"/>
              <a:ext cx="58" cy="14"/>
            </a:xfrm>
            <a:custGeom>
              <a:avLst/>
              <a:gdLst>
                <a:gd name="T0" fmla="*/ 0 w 67"/>
                <a:gd name="T1" fmla="*/ 2 h 16"/>
                <a:gd name="T2" fmla="*/ 3 w 67"/>
                <a:gd name="T3" fmla="*/ 1 h 16"/>
                <a:gd name="T4" fmla="*/ 9 w 67"/>
                <a:gd name="T5" fmla="*/ 1 h 16"/>
                <a:gd name="T6" fmla="*/ 14 w 67"/>
                <a:gd name="T7" fmla="*/ 0 h 16"/>
                <a:gd name="T8" fmla="*/ 19 w 67"/>
                <a:gd name="T9" fmla="*/ 0 h 16"/>
                <a:gd name="T10" fmla="*/ 24 w 67"/>
                <a:gd name="T11" fmla="*/ 0 h 16"/>
                <a:gd name="T12" fmla="*/ 29 w 67"/>
                <a:gd name="T13" fmla="*/ 2 h 16"/>
                <a:gd name="T14" fmla="*/ 31 w 67"/>
                <a:gd name="T15" fmla="*/ 4 h 16"/>
                <a:gd name="T16" fmla="*/ 32 w 67"/>
                <a:gd name="T17" fmla="*/ 6 h 16"/>
                <a:gd name="T18" fmla="*/ 31 w 67"/>
                <a:gd name="T19" fmla="*/ 8 h 16"/>
                <a:gd name="T20" fmla="*/ 29 w 67"/>
                <a:gd name="T21" fmla="*/ 9 h 16"/>
                <a:gd name="T22" fmla="*/ 25 w 67"/>
                <a:gd name="T23" fmla="*/ 8 h 16"/>
                <a:gd name="T24" fmla="*/ 20 w 67"/>
                <a:gd name="T25" fmla="*/ 7 h 16"/>
                <a:gd name="T26" fmla="*/ 14 w 67"/>
                <a:gd name="T27" fmla="*/ 6 h 16"/>
                <a:gd name="T28" fmla="*/ 9 w 67"/>
                <a:gd name="T29" fmla="*/ 4 h 16"/>
                <a:gd name="T30" fmla="*/ 3 w 67"/>
                <a:gd name="T31" fmla="*/ 4 h 16"/>
                <a:gd name="T32" fmla="*/ 0 w 67"/>
                <a:gd name="T33" fmla="*/ 2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3" name="Freeform 401"/>
            <p:cNvSpPr>
              <a:spLocks/>
            </p:cNvSpPr>
            <p:nvPr/>
          </p:nvSpPr>
          <p:spPr bwMode="auto">
            <a:xfrm>
              <a:off x="4604" y="1216"/>
              <a:ext cx="58" cy="28"/>
            </a:xfrm>
            <a:custGeom>
              <a:avLst/>
              <a:gdLst>
                <a:gd name="T0" fmla="*/ 0 w 64"/>
                <a:gd name="T1" fmla="*/ 0 h 32"/>
                <a:gd name="T2" fmla="*/ 5 w 64"/>
                <a:gd name="T3" fmla="*/ 1 h 32"/>
                <a:gd name="T4" fmla="*/ 11 w 64"/>
                <a:gd name="T5" fmla="*/ 2 h 32"/>
                <a:gd name="T6" fmla="*/ 16 w 64"/>
                <a:gd name="T7" fmla="*/ 4 h 32"/>
                <a:gd name="T8" fmla="*/ 22 w 64"/>
                <a:gd name="T9" fmla="*/ 4 h 32"/>
                <a:gd name="T10" fmla="*/ 29 w 64"/>
                <a:gd name="T11" fmla="*/ 8 h 32"/>
                <a:gd name="T12" fmla="*/ 34 w 64"/>
                <a:gd name="T13" fmla="*/ 10 h 32"/>
                <a:gd name="T14" fmla="*/ 38 w 64"/>
                <a:gd name="T15" fmla="*/ 12 h 32"/>
                <a:gd name="T16" fmla="*/ 40 w 64"/>
                <a:gd name="T17" fmla="*/ 15 h 32"/>
                <a:gd name="T18" fmla="*/ 38 w 64"/>
                <a:gd name="T19" fmla="*/ 17 h 32"/>
                <a:gd name="T20" fmla="*/ 34 w 64"/>
                <a:gd name="T21" fmla="*/ 16 h 32"/>
                <a:gd name="T22" fmla="*/ 28 w 64"/>
                <a:gd name="T23" fmla="*/ 15 h 32"/>
                <a:gd name="T24" fmla="*/ 22 w 64"/>
                <a:gd name="T25" fmla="*/ 11 h 32"/>
                <a:gd name="T26" fmla="*/ 15 w 64"/>
                <a:gd name="T27" fmla="*/ 9 h 32"/>
                <a:gd name="T28" fmla="*/ 8 w 64"/>
                <a:gd name="T29" fmla="*/ 4 h 32"/>
                <a:gd name="T30" fmla="*/ 4 w 64"/>
                <a:gd name="T31" fmla="*/ 3 h 32"/>
                <a:gd name="T32" fmla="*/ 0 w 6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4" name="Freeform 402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4 h 16"/>
                <a:gd name="T2" fmla="*/ 3 w 64"/>
                <a:gd name="T3" fmla="*/ 4 h 16"/>
                <a:gd name="T4" fmla="*/ 5 w 64"/>
                <a:gd name="T5" fmla="*/ 2 h 16"/>
                <a:gd name="T6" fmla="*/ 12 w 64"/>
                <a:gd name="T7" fmla="*/ 1 h 16"/>
                <a:gd name="T8" fmla="*/ 19 w 64"/>
                <a:gd name="T9" fmla="*/ 0 h 16"/>
                <a:gd name="T10" fmla="*/ 25 w 64"/>
                <a:gd name="T11" fmla="*/ 0 h 16"/>
                <a:gd name="T12" fmla="*/ 31 w 64"/>
                <a:gd name="T13" fmla="*/ 2 h 16"/>
                <a:gd name="T14" fmla="*/ 36 w 64"/>
                <a:gd name="T15" fmla="*/ 4 h 16"/>
                <a:gd name="T16" fmla="*/ 40 w 64"/>
                <a:gd name="T17" fmla="*/ 5 h 16"/>
                <a:gd name="T18" fmla="*/ 40 w 64"/>
                <a:gd name="T19" fmla="*/ 8 h 16"/>
                <a:gd name="T20" fmla="*/ 36 w 64"/>
                <a:gd name="T21" fmla="*/ 9 h 16"/>
                <a:gd name="T22" fmla="*/ 31 w 64"/>
                <a:gd name="T23" fmla="*/ 9 h 16"/>
                <a:gd name="T24" fmla="*/ 25 w 64"/>
                <a:gd name="T25" fmla="*/ 7 h 16"/>
                <a:gd name="T26" fmla="*/ 18 w 64"/>
                <a:gd name="T27" fmla="*/ 7 h 16"/>
                <a:gd name="T28" fmla="*/ 12 w 64"/>
                <a:gd name="T29" fmla="*/ 5 h 16"/>
                <a:gd name="T30" fmla="*/ 5 w 64"/>
                <a:gd name="T31" fmla="*/ 4 h 16"/>
                <a:gd name="T32" fmla="*/ 0 w 64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5" name="Freeform 403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6 h 12"/>
                <a:gd name="T2" fmla="*/ 3 w 68"/>
                <a:gd name="T3" fmla="*/ 6 h 12"/>
                <a:gd name="T4" fmla="*/ 7 w 68"/>
                <a:gd name="T5" fmla="*/ 5 h 12"/>
                <a:gd name="T6" fmla="*/ 12 w 68"/>
                <a:gd name="T7" fmla="*/ 3 h 12"/>
                <a:gd name="T8" fmla="*/ 17 w 68"/>
                <a:gd name="T9" fmla="*/ 2 h 12"/>
                <a:gd name="T10" fmla="*/ 23 w 68"/>
                <a:gd name="T11" fmla="*/ 0 h 12"/>
                <a:gd name="T12" fmla="*/ 28 w 68"/>
                <a:gd name="T13" fmla="*/ 0 h 12"/>
                <a:gd name="T14" fmla="*/ 32 w 68"/>
                <a:gd name="T15" fmla="*/ 3 h 12"/>
                <a:gd name="T16" fmla="*/ 33 w 68"/>
                <a:gd name="T17" fmla="*/ 6 h 12"/>
                <a:gd name="T18" fmla="*/ 33 w 68"/>
                <a:gd name="T19" fmla="*/ 6 h 12"/>
                <a:gd name="T20" fmla="*/ 32 w 68"/>
                <a:gd name="T21" fmla="*/ 6 h 12"/>
                <a:gd name="T22" fmla="*/ 28 w 68"/>
                <a:gd name="T23" fmla="*/ 7 h 12"/>
                <a:gd name="T24" fmla="*/ 23 w 68"/>
                <a:gd name="T25" fmla="*/ 7 h 12"/>
                <a:gd name="T26" fmla="*/ 17 w 68"/>
                <a:gd name="T27" fmla="*/ 6 h 12"/>
                <a:gd name="T28" fmla="*/ 10 w 68"/>
                <a:gd name="T29" fmla="*/ 6 h 12"/>
                <a:gd name="T30" fmla="*/ 6 w 68"/>
                <a:gd name="T31" fmla="*/ 6 h 12"/>
                <a:gd name="T32" fmla="*/ 0 w 6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6" name="Freeform 404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6 h 13"/>
                <a:gd name="T2" fmla="*/ 3 w 68"/>
                <a:gd name="T3" fmla="*/ 5 h 13"/>
                <a:gd name="T4" fmla="*/ 8 w 68"/>
                <a:gd name="T5" fmla="*/ 3 h 13"/>
                <a:gd name="T6" fmla="*/ 14 w 68"/>
                <a:gd name="T7" fmla="*/ 3 h 13"/>
                <a:gd name="T8" fmla="*/ 20 w 68"/>
                <a:gd name="T9" fmla="*/ 2 h 13"/>
                <a:gd name="T10" fmla="*/ 24 w 68"/>
                <a:gd name="T11" fmla="*/ 0 h 13"/>
                <a:gd name="T12" fmla="*/ 29 w 68"/>
                <a:gd name="T13" fmla="*/ 0 h 13"/>
                <a:gd name="T14" fmla="*/ 32 w 68"/>
                <a:gd name="T15" fmla="*/ 1 h 13"/>
                <a:gd name="T16" fmla="*/ 33 w 68"/>
                <a:gd name="T17" fmla="*/ 3 h 13"/>
                <a:gd name="T18" fmla="*/ 32 w 68"/>
                <a:gd name="T19" fmla="*/ 3 h 13"/>
                <a:gd name="T20" fmla="*/ 30 w 68"/>
                <a:gd name="T21" fmla="*/ 5 h 13"/>
                <a:gd name="T22" fmla="*/ 26 w 68"/>
                <a:gd name="T23" fmla="*/ 5 h 13"/>
                <a:gd name="T24" fmla="*/ 20 w 68"/>
                <a:gd name="T25" fmla="*/ 5 h 13"/>
                <a:gd name="T26" fmla="*/ 15 w 68"/>
                <a:gd name="T27" fmla="*/ 5 h 13"/>
                <a:gd name="T28" fmla="*/ 9 w 68"/>
                <a:gd name="T29" fmla="*/ 5 h 13"/>
                <a:gd name="T30" fmla="*/ 3 w 68"/>
                <a:gd name="T31" fmla="*/ 5 h 13"/>
                <a:gd name="T32" fmla="*/ 0 w 68"/>
                <a:gd name="T33" fmla="*/ 6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7" name="Freeform 405"/>
            <p:cNvSpPr>
              <a:spLocks/>
            </p:cNvSpPr>
            <p:nvPr/>
          </p:nvSpPr>
          <p:spPr bwMode="auto">
            <a:xfrm>
              <a:off x="4646" y="1113"/>
              <a:ext cx="69" cy="14"/>
            </a:xfrm>
            <a:custGeom>
              <a:avLst/>
              <a:gdLst>
                <a:gd name="T0" fmla="*/ 0 w 77"/>
                <a:gd name="T1" fmla="*/ 7 h 17"/>
                <a:gd name="T2" fmla="*/ 4 w 77"/>
                <a:gd name="T3" fmla="*/ 5 h 17"/>
                <a:gd name="T4" fmla="*/ 12 w 77"/>
                <a:gd name="T5" fmla="*/ 3 h 17"/>
                <a:gd name="T6" fmla="*/ 19 w 77"/>
                <a:gd name="T7" fmla="*/ 2 h 17"/>
                <a:gd name="T8" fmla="*/ 27 w 77"/>
                <a:gd name="T9" fmla="*/ 2 h 17"/>
                <a:gd name="T10" fmla="*/ 33 w 77"/>
                <a:gd name="T11" fmla="*/ 0 h 17"/>
                <a:gd name="T12" fmla="*/ 39 w 77"/>
                <a:gd name="T13" fmla="*/ 0 h 17"/>
                <a:gd name="T14" fmla="*/ 43 w 77"/>
                <a:gd name="T15" fmla="*/ 2 h 17"/>
                <a:gd name="T16" fmla="*/ 45 w 77"/>
                <a:gd name="T17" fmla="*/ 2 h 17"/>
                <a:gd name="T18" fmla="*/ 43 w 77"/>
                <a:gd name="T19" fmla="*/ 5 h 17"/>
                <a:gd name="T20" fmla="*/ 39 w 77"/>
                <a:gd name="T21" fmla="*/ 6 h 17"/>
                <a:gd name="T22" fmla="*/ 33 w 77"/>
                <a:gd name="T23" fmla="*/ 7 h 17"/>
                <a:gd name="T24" fmla="*/ 26 w 77"/>
                <a:gd name="T25" fmla="*/ 7 h 17"/>
                <a:gd name="T26" fmla="*/ 19 w 77"/>
                <a:gd name="T27" fmla="*/ 6 h 17"/>
                <a:gd name="T28" fmla="*/ 11 w 77"/>
                <a:gd name="T29" fmla="*/ 6 h 17"/>
                <a:gd name="T30" fmla="*/ 4 w 77"/>
                <a:gd name="T31" fmla="*/ 6 h 17"/>
                <a:gd name="T32" fmla="*/ 0 w 77"/>
                <a:gd name="T33" fmla="*/ 7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8" name="Freeform 406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12 h 24"/>
                <a:gd name="T2" fmla="*/ 3 w 84"/>
                <a:gd name="T3" fmla="*/ 11 h 24"/>
                <a:gd name="T4" fmla="*/ 10 w 84"/>
                <a:gd name="T5" fmla="*/ 9 h 24"/>
                <a:gd name="T6" fmla="*/ 17 w 84"/>
                <a:gd name="T7" fmla="*/ 5 h 24"/>
                <a:gd name="T8" fmla="*/ 24 w 84"/>
                <a:gd name="T9" fmla="*/ 4 h 24"/>
                <a:gd name="T10" fmla="*/ 32 w 84"/>
                <a:gd name="T11" fmla="*/ 2 h 24"/>
                <a:gd name="T12" fmla="*/ 37 w 84"/>
                <a:gd name="T13" fmla="*/ 0 h 24"/>
                <a:gd name="T14" fmla="*/ 42 w 84"/>
                <a:gd name="T15" fmla="*/ 0 h 24"/>
                <a:gd name="T16" fmla="*/ 42 w 84"/>
                <a:gd name="T17" fmla="*/ 4 h 24"/>
                <a:gd name="T18" fmla="*/ 39 w 84"/>
                <a:gd name="T19" fmla="*/ 5 h 24"/>
                <a:gd name="T20" fmla="*/ 36 w 84"/>
                <a:gd name="T21" fmla="*/ 8 h 24"/>
                <a:gd name="T22" fmla="*/ 28 w 84"/>
                <a:gd name="T23" fmla="*/ 9 h 24"/>
                <a:gd name="T24" fmla="*/ 23 w 84"/>
                <a:gd name="T25" fmla="*/ 10 h 24"/>
                <a:gd name="T26" fmla="*/ 15 w 84"/>
                <a:gd name="T27" fmla="*/ 11 h 24"/>
                <a:gd name="T28" fmla="*/ 9 w 84"/>
                <a:gd name="T29" fmla="*/ 11 h 24"/>
                <a:gd name="T30" fmla="*/ 3 w 84"/>
                <a:gd name="T31" fmla="*/ 12 h 24"/>
                <a:gd name="T32" fmla="*/ 0 w 84"/>
                <a:gd name="T33" fmla="*/ 12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9" name="Freeform 407"/>
            <p:cNvSpPr>
              <a:spLocks/>
            </p:cNvSpPr>
            <p:nvPr/>
          </p:nvSpPr>
          <p:spPr bwMode="auto">
            <a:xfrm>
              <a:off x="4653" y="1055"/>
              <a:ext cx="81" cy="30"/>
            </a:xfrm>
            <a:custGeom>
              <a:avLst/>
              <a:gdLst>
                <a:gd name="T0" fmla="*/ 0 w 92"/>
                <a:gd name="T1" fmla="*/ 21 h 33"/>
                <a:gd name="T2" fmla="*/ 4 w 92"/>
                <a:gd name="T3" fmla="*/ 15 h 33"/>
                <a:gd name="T4" fmla="*/ 11 w 92"/>
                <a:gd name="T5" fmla="*/ 12 h 33"/>
                <a:gd name="T6" fmla="*/ 18 w 92"/>
                <a:gd name="T7" fmla="*/ 6 h 33"/>
                <a:gd name="T8" fmla="*/ 28 w 92"/>
                <a:gd name="T9" fmla="*/ 5 h 33"/>
                <a:gd name="T10" fmla="*/ 36 w 92"/>
                <a:gd name="T11" fmla="*/ 1 h 33"/>
                <a:gd name="T12" fmla="*/ 42 w 92"/>
                <a:gd name="T13" fmla="*/ 0 h 33"/>
                <a:gd name="T14" fmla="*/ 47 w 92"/>
                <a:gd name="T15" fmla="*/ 2 h 33"/>
                <a:gd name="T16" fmla="*/ 48 w 92"/>
                <a:gd name="T17" fmla="*/ 5 h 33"/>
                <a:gd name="T18" fmla="*/ 48 w 92"/>
                <a:gd name="T19" fmla="*/ 7 h 33"/>
                <a:gd name="T20" fmla="*/ 42 w 92"/>
                <a:gd name="T21" fmla="*/ 12 h 33"/>
                <a:gd name="T22" fmla="*/ 37 w 92"/>
                <a:gd name="T23" fmla="*/ 14 h 33"/>
                <a:gd name="T24" fmla="*/ 29 w 92"/>
                <a:gd name="T25" fmla="*/ 15 h 33"/>
                <a:gd name="T26" fmla="*/ 20 w 92"/>
                <a:gd name="T27" fmla="*/ 18 h 33"/>
                <a:gd name="T28" fmla="*/ 12 w 92"/>
                <a:gd name="T29" fmla="*/ 19 h 33"/>
                <a:gd name="T30" fmla="*/ 5 w 92"/>
                <a:gd name="T31" fmla="*/ 20 h 33"/>
                <a:gd name="T32" fmla="*/ 0 w 92"/>
                <a:gd name="T33" fmla="*/ 2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00" name="Freeform 408"/>
            <p:cNvSpPr>
              <a:spLocks/>
            </p:cNvSpPr>
            <p:nvPr/>
          </p:nvSpPr>
          <p:spPr bwMode="auto">
            <a:xfrm>
              <a:off x="4653" y="1006"/>
              <a:ext cx="74" cy="47"/>
            </a:xfrm>
            <a:custGeom>
              <a:avLst/>
              <a:gdLst>
                <a:gd name="T0" fmla="*/ 0 w 85"/>
                <a:gd name="T1" fmla="*/ 25 h 55"/>
                <a:gd name="T2" fmla="*/ 3 w 85"/>
                <a:gd name="T3" fmla="*/ 21 h 55"/>
                <a:gd name="T4" fmla="*/ 9 w 85"/>
                <a:gd name="T5" fmla="*/ 16 h 55"/>
                <a:gd name="T6" fmla="*/ 16 w 85"/>
                <a:gd name="T7" fmla="*/ 12 h 55"/>
                <a:gd name="T8" fmla="*/ 23 w 85"/>
                <a:gd name="T9" fmla="*/ 8 h 55"/>
                <a:gd name="T10" fmla="*/ 30 w 85"/>
                <a:gd name="T11" fmla="*/ 4 h 55"/>
                <a:gd name="T12" fmla="*/ 36 w 85"/>
                <a:gd name="T13" fmla="*/ 3 h 55"/>
                <a:gd name="T14" fmla="*/ 40 w 85"/>
                <a:gd name="T15" fmla="*/ 0 h 55"/>
                <a:gd name="T16" fmla="*/ 43 w 85"/>
                <a:gd name="T17" fmla="*/ 3 h 55"/>
                <a:gd name="T18" fmla="*/ 43 w 85"/>
                <a:gd name="T19" fmla="*/ 4 h 55"/>
                <a:gd name="T20" fmla="*/ 38 w 85"/>
                <a:gd name="T21" fmla="*/ 7 h 55"/>
                <a:gd name="T22" fmla="*/ 34 w 85"/>
                <a:gd name="T23" fmla="*/ 11 h 55"/>
                <a:gd name="T24" fmla="*/ 28 w 85"/>
                <a:gd name="T25" fmla="*/ 15 h 55"/>
                <a:gd name="T26" fmla="*/ 21 w 85"/>
                <a:gd name="T27" fmla="*/ 18 h 55"/>
                <a:gd name="T28" fmla="*/ 13 w 85"/>
                <a:gd name="T29" fmla="*/ 21 h 55"/>
                <a:gd name="T30" fmla="*/ 6 w 85"/>
                <a:gd name="T31" fmla="*/ 23 h 55"/>
                <a:gd name="T32" fmla="*/ 0 w 85"/>
                <a:gd name="T33" fmla="*/ 25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01" name="Freeform 409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34 h 69"/>
                <a:gd name="T2" fmla="*/ 4 w 72"/>
                <a:gd name="T3" fmla="*/ 30 h 69"/>
                <a:gd name="T4" fmla="*/ 8 w 72"/>
                <a:gd name="T5" fmla="*/ 24 h 69"/>
                <a:gd name="T6" fmla="*/ 13 w 72"/>
                <a:gd name="T7" fmla="*/ 18 h 69"/>
                <a:gd name="T8" fmla="*/ 19 w 72"/>
                <a:gd name="T9" fmla="*/ 12 h 69"/>
                <a:gd name="T10" fmla="*/ 25 w 72"/>
                <a:gd name="T11" fmla="*/ 7 h 69"/>
                <a:gd name="T12" fmla="*/ 31 w 72"/>
                <a:gd name="T13" fmla="*/ 3 h 69"/>
                <a:gd name="T14" fmla="*/ 35 w 72"/>
                <a:gd name="T15" fmla="*/ 0 h 69"/>
                <a:gd name="T16" fmla="*/ 37 w 72"/>
                <a:gd name="T17" fmla="*/ 1 h 69"/>
                <a:gd name="T18" fmla="*/ 37 w 72"/>
                <a:gd name="T19" fmla="*/ 3 h 69"/>
                <a:gd name="T20" fmla="*/ 35 w 72"/>
                <a:gd name="T21" fmla="*/ 9 h 69"/>
                <a:gd name="T22" fmla="*/ 29 w 72"/>
                <a:gd name="T23" fmla="*/ 15 h 69"/>
                <a:gd name="T24" fmla="*/ 23 w 72"/>
                <a:gd name="T25" fmla="*/ 20 h 69"/>
                <a:gd name="T26" fmla="*/ 16 w 72"/>
                <a:gd name="T27" fmla="*/ 26 h 69"/>
                <a:gd name="T28" fmla="*/ 10 w 72"/>
                <a:gd name="T29" fmla="*/ 30 h 69"/>
                <a:gd name="T30" fmla="*/ 4 w 72"/>
                <a:gd name="T31" fmla="*/ 32 h 69"/>
                <a:gd name="T32" fmla="*/ 0 w 72"/>
                <a:gd name="T33" fmla="*/ 34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02" name="Freeform 410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30 w 67"/>
                <a:gd name="T1" fmla="*/ 4 h 62"/>
                <a:gd name="T2" fmla="*/ 30 w 67"/>
                <a:gd name="T3" fmla="*/ 4 h 62"/>
                <a:gd name="T4" fmla="*/ 26 w 67"/>
                <a:gd name="T5" fmla="*/ 8 h 62"/>
                <a:gd name="T6" fmla="*/ 22 w 67"/>
                <a:gd name="T7" fmla="*/ 11 h 62"/>
                <a:gd name="T8" fmla="*/ 18 w 67"/>
                <a:gd name="T9" fmla="*/ 16 h 62"/>
                <a:gd name="T10" fmla="*/ 12 w 67"/>
                <a:gd name="T11" fmla="*/ 20 h 62"/>
                <a:gd name="T12" fmla="*/ 8 w 67"/>
                <a:gd name="T13" fmla="*/ 25 h 62"/>
                <a:gd name="T14" fmla="*/ 3 w 67"/>
                <a:gd name="T15" fmla="*/ 30 h 62"/>
                <a:gd name="T16" fmla="*/ 0 w 67"/>
                <a:gd name="T17" fmla="*/ 34 h 62"/>
                <a:gd name="T18" fmla="*/ 3 w 67"/>
                <a:gd name="T19" fmla="*/ 28 h 62"/>
                <a:gd name="T20" fmla="*/ 6 w 67"/>
                <a:gd name="T21" fmla="*/ 22 h 62"/>
                <a:gd name="T22" fmla="*/ 9 w 67"/>
                <a:gd name="T23" fmla="*/ 15 h 62"/>
                <a:gd name="T24" fmla="*/ 14 w 67"/>
                <a:gd name="T25" fmla="*/ 9 h 62"/>
                <a:gd name="T26" fmla="*/ 19 w 67"/>
                <a:gd name="T27" fmla="*/ 4 h 62"/>
                <a:gd name="T28" fmla="*/ 22 w 67"/>
                <a:gd name="T29" fmla="*/ 1 h 62"/>
                <a:gd name="T30" fmla="*/ 27 w 67"/>
                <a:gd name="T31" fmla="*/ 0 h 62"/>
                <a:gd name="T32" fmla="*/ 30 w 67"/>
                <a:gd name="T33" fmla="*/ 4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03" name="Freeform 411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4 w 79"/>
                <a:gd name="T1" fmla="*/ 159 h 311"/>
                <a:gd name="T2" fmla="*/ 4 w 79"/>
                <a:gd name="T3" fmla="*/ 159 h 311"/>
                <a:gd name="T4" fmla="*/ 2 w 79"/>
                <a:gd name="T5" fmla="*/ 157 h 311"/>
                <a:gd name="T6" fmla="*/ 1 w 79"/>
                <a:gd name="T7" fmla="*/ 157 h 311"/>
                <a:gd name="T8" fmla="*/ 0 w 79"/>
                <a:gd name="T9" fmla="*/ 156 h 311"/>
                <a:gd name="T10" fmla="*/ 17 w 79"/>
                <a:gd name="T11" fmla="*/ 136 h 311"/>
                <a:gd name="T12" fmla="*/ 27 w 79"/>
                <a:gd name="T13" fmla="*/ 115 h 311"/>
                <a:gd name="T14" fmla="*/ 35 w 79"/>
                <a:gd name="T15" fmla="*/ 94 h 311"/>
                <a:gd name="T16" fmla="*/ 35 w 79"/>
                <a:gd name="T17" fmla="*/ 72 h 311"/>
                <a:gd name="T18" fmla="*/ 35 w 79"/>
                <a:gd name="T19" fmla="*/ 52 h 311"/>
                <a:gd name="T20" fmla="*/ 31 w 79"/>
                <a:gd name="T21" fmla="*/ 32 h 311"/>
                <a:gd name="T22" fmla="*/ 27 w 79"/>
                <a:gd name="T23" fmla="*/ 15 h 311"/>
                <a:gd name="T24" fmla="*/ 24 w 79"/>
                <a:gd name="T25" fmla="*/ 0 h 311"/>
                <a:gd name="T26" fmla="*/ 34 w 79"/>
                <a:gd name="T27" fmla="*/ 10 h 311"/>
                <a:gd name="T28" fmla="*/ 40 w 79"/>
                <a:gd name="T29" fmla="*/ 27 h 311"/>
                <a:gd name="T30" fmla="*/ 43 w 79"/>
                <a:gd name="T31" fmla="*/ 50 h 311"/>
                <a:gd name="T32" fmla="*/ 43 w 79"/>
                <a:gd name="T33" fmla="*/ 75 h 311"/>
                <a:gd name="T34" fmla="*/ 40 w 79"/>
                <a:gd name="T35" fmla="*/ 101 h 311"/>
                <a:gd name="T36" fmla="*/ 32 w 79"/>
                <a:gd name="T37" fmla="*/ 125 h 311"/>
                <a:gd name="T38" fmla="*/ 21 w 79"/>
                <a:gd name="T39" fmla="*/ 145 h 311"/>
                <a:gd name="T40" fmla="*/ 4 w 79"/>
                <a:gd name="T41" fmla="*/ 159 h 3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04" name="Freeform 412"/>
            <p:cNvSpPr>
              <a:spLocks/>
            </p:cNvSpPr>
            <p:nvPr/>
          </p:nvSpPr>
          <p:spPr bwMode="auto">
            <a:xfrm>
              <a:off x="4531" y="667"/>
              <a:ext cx="57" cy="35"/>
            </a:xfrm>
            <a:custGeom>
              <a:avLst/>
              <a:gdLst>
                <a:gd name="T0" fmla="*/ 30 w 67"/>
                <a:gd name="T1" fmla="*/ 19 h 41"/>
                <a:gd name="T2" fmla="*/ 26 w 67"/>
                <a:gd name="T3" fmla="*/ 15 h 41"/>
                <a:gd name="T4" fmla="*/ 22 w 67"/>
                <a:gd name="T5" fmla="*/ 11 h 41"/>
                <a:gd name="T6" fmla="*/ 19 w 67"/>
                <a:gd name="T7" fmla="*/ 8 h 41"/>
                <a:gd name="T8" fmla="*/ 14 w 67"/>
                <a:gd name="T9" fmla="*/ 5 h 41"/>
                <a:gd name="T10" fmla="*/ 9 w 67"/>
                <a:gd name="T11" fmla="*/ 3 h 41"/>
                <a:gd name="T12" fmla="*/ 5 w 67"/>
                <a:gd name="T13" fmla="*/ 2 h 41"/>
                <a:gd name="T14" fmla="*/ 3 w 67"/>
                <a:gd name="T15" fmla="*/ 0 h 41"/>
                <a:gd name="T16" fmla="*/ 0 w 67"/>
                <a:gd name="T17" fmla="*/ 3 h 41"/>
                <a:gd name="T18" fmla="*/ 1 w 67"/>
                <a:gd name="T19" fmla="*/ 3 h 41"/>
                <a:gd name="T20" fmla="*/ 3 w 67"/>
                <a:gd name="T21" fmla="*/ 5 h 41"/>
                <a:gd name="T22" fmla="*/ 7 w 67"/>
                <a:gd name="T23" fmla="*/ 6 h 41"/>
                <a:gd name="T24" fmla="*/ 10 w 67"/>
                <a:gd name="T25" fmla="*/ 8 h 41"/>
                <a:gd name="T26" fmla="*/ 16 w 67"/>
                <a:gd name="T27" fmla="*/ 10 h 41"/>
                <a:gd name="T28" fmla="*/ 20 w 67"/>
                <a:gd name="T29" fmla="*/ 13 h 41"/>
                <a:gd name="T30" fmla="*/ 26 w 67"/>
                <a:gd name="T31" fmla="*/ 15 h 41"/>
                <a:gd name="T32" fmla="*/ 30 w 67"/>
                <a:gd name="T33" fmla="*/ 19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05" name="Freeform 413"/>
            <p:cNvSpPr>
              <a:spLocks/>
            </p:cNvSpPr>
            <p:nvPr/>
          </p:nvSpPr>
          <p:spPr bwMode="auto">
            <a:xfrm>
              <a:off x="4529" y="686"/>
              <a:ext cx="65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6 w 74"/>
                <a:gd name="T5" fmla="*/ 1 h 46"/>
                <a:gd name="T6" fmla="*/ 11 w 74"/>
                <a:gd name="T7" fmla="*/ 4 h 46"/>
                <a:gd name="T8" fmla="*/ 16 w 74"/>
                <a:gd name="T9" fmla="*/ 6 h 46"/>
                <a:gd name="T10" fmla="*/ 23 w 74"/>
                <a:gd name="T11" fmla="*/ 10 h 46"/>
                <a:gd name="T12" fmla="*/ 29 w 74"/>
                <a:gd name="T13" fmla="*/ 15 h 46"/>
                <a:gd name="T14" fmla="*/ 35 w 74"/>
                <a:gd name="T15" fmla="*/ 21 h 46"/>
                <a:gd name="T16" fmla="*/ 39 w 74"/>
                <a:gd name="T17" fmla="*/ 26 h 46"/>
                <a:gd name="T18" fmla="*/ 34 w 74"/>
                <a:gd name="T19" fmla="*/ 23 h 46"/>
                <a:gd name="T20" fmla="*/ 28 w 74"/>
                <a:gd name="T21" fmla="*/ 20 h 46"/>
                <a:gd name="T22" fmla="*/ 21 w 74"/>
                <a:gd name="T23" fmla="*/ 16 h 46"/>
                <a:gd name="T24" fmla="*/ 15 w 74"/>
                <a:gd name="T25" fmla="*/ 12 h 46"/>
                <a:gd name="T26" fmla="*/ 9 w 74"/>
                <a:gd name="T27" fmla="*/ 9 h 46"/>
                <a:gd name="T28" fmla="*/ 4 w 74"/>
                <a:gd name="T29" fmla="*/ 4 h 46"/>
                <a:gd name="T30" fmla="*/ 1 w 74"/>
                <a:gd name="T31" fmla="*/ 4 h 46"/>
                <a:gd name="T32" fmla="*/ 0 w 74"/>
                <a:gd name="T33" fmla="*/ 1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06" name="Freeform 414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4 w 96"/>
                <a:gd name="T3" fmla="*/ 0 h 64"/>
                <a:gd name="T4" fmla="*/ 8 w 96"/>
                <a:gd name="T5" fmla="*/ 3 h 64"/>
                <a:gd name="T6" fmla="*/ 15 w 96"/>
                <a:gd name="T7" fmla="*/ 3 h 64"/>
                <a:gd name="T8" fmla="*/ 23 w 96"/>
                <a:gd name="T9" fmla="*/ 7 h 64"/>
                <a:gd name="T10" fmla="*/ 31 w 96"/>
                <a:gd name="T11" fmla="*/ 12 h 64"/>
                <a:gd name="T12" fmla="*/ 39 w 96"/>
                <a:gd name="T13" fmla="*/ 17 h 64"/>
                <a:gd name="T14" fmla="*/ 46 w 96"/>
                <a:gd name="T15" fmla="*/ 21 h 64"/>
                <a:gd name="T16" fmla="*/ 50 w 96"/>
                <a:gd name="T17" fmla="*/ 28 h 64"/>
                <a:gd name="T18" fmla="*/ 46 w 96"/>
                <a:gd name="T19" fmla="*/ 25 h 64"/>
                <a:gd name="T20" fmla="*/ 39 w 96"/>
                <a:gd name="T21" fmla="*/ 21 h 64"/>
                <a:gd name="T22" fmla="*/ 31 w 96"/>
                <a:gd name="T23" fmla="*/ 18 h 64"/>
                <a:gd name="T24" fmla="*/ 22 w 96"/>
                <a:gd name="T25" fmla="*/ 14 h 64"/>
                <a:gd name="T26" fmla="*/ 12 w 96"/>
                <a:gd name="T27" fmla="*/ 10 h 64"/>
                <a:gd name="T28" fmla="*/ 5 w 96"/>
                <a:gd name="T29" fmla="*/ 6 h 64"/>
                <a:gd name="T30" fmla="*/ 2 w 96"/>
                <a:gd name="T31" fmla="*/ 3 h 64"/>
                <a:gd name="T32" fmla="*/ 0 w 96"/>
                <a:gd name="T33" fmla="*/ 1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07" name="Freeform 415"/>
            <p:cNvSpPr>
              <a:spLocks/>
            </p:cNvSpPr>
            <p:nvPr/>
          </p:nvSpPr>
          <p:spPr bwMode="auto">
            <a:xfrm>
              <a:off x="4502" y="772"/>
              <a:ext cx="92" cy="60"/>
            </a:xfrm>
            <a:custGeom>
              <a:avLst/>
              <a:gdLst>
                <a:gd name="T0" fmla="*/ 0 w 105"/>
                <a:gd name="T1" fmla="*/ 1 h 68"/>
                <a:gd name="T2" fmla="*/ 4 w 105"/>
                <a:gd name="T3" fmla="*/ 0 h 68"/>
                <a:gd name="T4" fmla="*/ 9 w 105"/>
                <a:gd name="T5" fmla="*/ 4 h 68"/>
                <a:gd name="T6" fmla="*/ 17 w 105"/>
                <a:gd name="T7" fmla="*/ 6 h 68"/>
                <a:gd name="T8" fmla="*/ 26 w 105"/>
                <a:gd name="T9" fmla="*/ 11 h 68"/>
                <a:gd name="T10" fmla="*/ 35 w 105"/>
                <a:gd name="T11" fmla="*/ 17 h 68"/>
                <a:gd name="T12" fmla="*/ 44 w 105"/>
                <a:gd name="T13" fmla="*/ 24 h 68"/>
                <a:gd name="T14" fmla="*/ 51 w 105"/>
                <a:gd name="T15" fmla="*/ 30 h 68"/>
                <a:gd name="T16" fmla="*/ 54 w 105"/>
                <a:gd name="T17" fmla="*/ 36 h 68"/>
                <a:gd name="T18" fmla="*/ 50 w 105"/>
                <a:gd name="T19" fmla="*/ 34 h 68"/>
                <a:gd name="T20" fmla="*/ 43 w 105"/>
                <a:gd name="T21" fmla="*/ 30 h 68"/>
                <a:gd name="T22" fmla="*/ 34 w 105"/>
                <a:gd name="T23" fmla="*/ 25 h 68"/>
                <a:gd name="T24" fmla="*/ 24 w 105"/>
                <a:gd name="T25" fmla="*/ 19 h 68"/>
                <a:gd name="T26" fmla="*/ 15 w 105"/>
                <a:gd name="T27" fmla="*/ 13 h 68"/>
                <a:gd name="T28" fmla="*/ 7 w 105"/>
                <a:gd name="T29" fmla="*/ 8 h 68"/>
                <a:gd name="T30" fmla="*/ 4 w 105"/>
                <a:gd name="T31" fmla="*/ 4 h 68"/>
                <a:gd name="T32" fmla="*/ 0 w 105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08" name="Freeform 416"/>
            <p:cNvSpPr>
              <a:spLocks/>
            </p:cNvSpPr>
            <p:nvPr/>
          </p:nvSpPr>
          <p:spPr bwMode="auto">
            <a:xfrm>
              <a:off x="4509" y="800"/>
              <a:ext cx="76" cy="65"/>
            </a:xfrm>
            <a:custGeom>
              <a:avLst/>
              <a:gdLst>
                <a:gd name="T0" fmla="*/ 0 w 85"/>
                <a:gd name="T1" fmla="*/ 0 h 72"/>
                <a:gd name="T2" fmla="*/ 4 w 85"/>
                <a:gd name="T3" fmla="*/ 0 h 72"/>
                <a:gd name="T4" fmla="*/ 9 w 85"/>
                <a:gd name="T5" fmla="*/ 5 h 72"/>
                <a:gd name="T6" fmla="*/ 16 w 85"/>
                <a:gd name="T7" fmla="*/ 10 h 72"/>
                <a:gd name="T8" fmla="*/ 24 w 85"/>
                <a:gd name="T9" fmla="*/ 15 h 72"/>
                <a:gd name="T10" fmla="*/ 33 w 85"/>
                <a:gd name="T11" fmla="*/ 23 h 72"/>
                <a:gd name="T12" fmla="*/ 41 w 85"/>
                <a:gd name="T13" fmla="*/ 31 h 72"/>
                <a:gd name="T14" fmla="*/ 46 w 85"/>
                <a:gd name="T15" fmla="*/ 38 h 72"/>
                <a:gd name="T16" fmla="*/ 49 w 85"/>
                <a:gd name="T17" fmla="*/ 43 h 72"/>
                <a:gd name="T18" fmla="*/ 44 w 85"/>
                <a:gd name="T19" fmla="*/ 40 h 72"/>
                <a:gd name="T20" fmla="*/ 37 w 85"/>
                <a:gd name="T21" fmla="*/ 34 h 72"/>
                <a:gd name="T22" fmla="*/ 29 w 85"/>
                <a:gd name="T23" fmla="*/ 28 h 72"/>
                <a:gd name="T24" fmla="*/ 20 w 85"/>
                <a:gd name="T25" fmla="*/ 21 h 72"/>
                <a:gd name="T26" fmla="*/ 12 w 85"/>
                <a:gd name="T27" fmla="*/ 14 h 72"/>
                <a:gd name="T28" fmla="*/ 4 w 85"/>
                <a:gd name="T29" fmla="*/ 8 h 72"/>
                <a:gd name="T30" fmla="*/ 1 w 85"/>
                <a:gd name="T31" fmla="*/ 5 h 72"/>
                <a:gd name="T32" fmla="*/ 0 w 85"/>
                <a:gd name="T33" fmla="*/ 0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09" name="Freeform 417"/>
            <p:cNvSpPr>
              <a:spLocks/>
            </p:cNvSpPr>
            <p:nvPr/>
          </p:nvSpPr>
          <p:spPr bwMode="auto">
            <a:xfrm>
              <a:off x="4511" y="835"/>
              <a:ext cx="62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7 w 70"/>
                <a:gd name="T5" fmla="*/ 2 h 62"/>
                <a:gd name="T6" fmla="*/ 13 w 70"/>
                <a:gd name="T7" fmla="*/ 4 h 62"/>
                <a:gd name="T8" fmla="*/ 19 w 70"/>
                <a:gd name="T9" fmla="*/ 10 h 62"/>
                <a:gd name="T10" fmla="*/ 26 w 70"/>
                <a:gd name="T11" fmla="*/ 14 h 62"/>
                <a:gd name="T12" fmla="*/ 31 w 70"/>
                <a:gd name="T13" fmla="*/ 21 h 62"/>
                <a:gd name="T14" fmla="*/ 35 w 70"/>
                <a:gd name="T15" fmla="*/ 27 h 62"/>
                <a:gd name="T16" fmla="*/ 38 w 70"/>
                <a:gd name="T17" fmla="*/ 34 h 62"/>
                <a:gd name="T18" fmla="*/ 35 w 70"/>
                <a:gd name="T19" fmla="*/ 30 h 62"/>
                <a:gd name="T20" fmla="*/ 29 w 70"/>
                <a:gd name="T21" fmla="*/ 26 h 62"/>
                <a:gd name="T22" fmla="*/ 21 w 70"/>
                <a:gd name="T23" fmla="*/ 21 h 62"/>
                <a:gd name="T24" fmla="*/ 15 w 70"/>
                <a:gd name="T25" fmla="*/ 15 h 62"/>
                <a:gd name="T26" fmla="*/ 9 w 70"/>
                <a:gd name="T27" fmla="*/ 10 h 62"/>
                <a:gd name="T28" fmla="*/ 4 w 70"/>
                <a:gd name="T29" fmla="*/ 5 h 62"/>
                <a:gd name="T30" fmla="*/ 1 w 70"/>
                <a:gd name="T31" fmla="*/ 4 h 62"/>
                <a:gd name="T32" fmla="*/ 0 w 70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0" name="Freeform 418"/>
            <p:cNvSpPr>
              <a:spLocks/>
            </p:cNvSpPr>
            <p:nvPr/>
          </p:nvSpPr>
          <p:spPr bwMode="auto">
            <a:xfrm>
              <a:off x="4511" y="869"/>
              <a:ext cx="44" cy="45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5 w 49"/>
                <a:gd name="T5" fmla="*/ 3 h 53"/>
                <a:gd name="T6" fmla="*/ 11 w 49"/>
                <a:gd name="T7" fmla="*/ 4 h 53"/>
                <a:gd name="T8" fmla="*/ 16 w 49"/>
                <a:gd name="T9" fmla="*/ 8 h 53"/>
                <a:gd name="T10" fmla="*/ 21 w 49"/>
                <a:gd name="T11" fmla="*/ 13 h 53"/>
                <a:gd name="T12" fmla="*/ 25 w 49"/>
                <a:gd name="T13" fmla="*/ 17 h 53"/>
                <a:gd name="T14" fmla="*/ 28 w 49"/>
                <a:gd name="T15" fmla="*/ 21 h 53"/>
                <a:gd name="T16" fmla="*/ 29 w 49"/>
                <a:gd name="T17" fmla="*/ 23 h 53"/>
                <a:gd name="T18" fmla="*/ 26 w 49"/>
                <a:gd name="T19" fmla="*/ 21 h 53"/>
                <a:gd name="T20" fmla="*/ 21 w 49"/>
                <a:gd name="T21" fmla="*/ 18 h 53"/>
                <a:gd name="T22" fmla="*/ 16 w 49"/>
                <a:gd name="T23" fmla="*/ 14 h 53"/>
                <a:gd name="T24" fmla="*/ 12 w 49"/>
                <a:gd name="T25" fmla="*/ 11 h 53"/>
                <a:gd name="T26" fmla="*/ 7 w 49"/>
                <a:gd name="T27" fmla="*/ 7 h 53"/>
                <a:gd name="T28" fmla="*/ 4 w 49"/>
                <a:gd name="T29" fmla="*/ 4 h 53"/>
                <a:gd name="T30" fmla="*/ 1 w 49"/>
                <a:gd name="T31" fmla="*/ 3 h 53"/>
                <a:gd name="T32" fmla="*/ 0 w 4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1" name="Freeform 419"/>
            <p:cNvSpPr>
              <a:spLocks/>
            </p:cNvSpPr>
            <p:nvPr/>
          </p:nvSpPr>
          <p:spPr bwMode="auto">
            <a:xfrm>
              <a:off x="4515" y="899"/>
              <a:ext cx="30" cy="31"/>
            </a:xfrm>
            <a:custGeom>
              <a:avLst/>
              <a:gdLst>
                <a:gd name="T0" fmla="*/ 2 w 35"/>
                <a:gd name="T1" fmla="*/ 0 h 36"/>
                <a:gd name="T2" fmla="*/ 3 w 35"/>
                <a:gd name="T3" fmla="*/ 0 h 36"/>
                <a:gd name="T4" fmla="*/ 5 w 35"/>
                <a:gd name="T5" fmla="*/ 3 h 36"/>
                <a:gd name="T6" fmla="*/ 8 w 35"/>
                <a:gd name="T7" fmla="*/ 3 h 36"/>
                <a:gd name="T8" fmla="*/ 11 w 35"/>
                <a:gd name="T9" fmla="*/ 6 h 36"/>
                <a:gd name="T10" fmla="*/ 13 w 35"/>
                <a:gd name="T11" fmla="*/ 9 h 36"/>
                <a:gd name="T12" fmla="*/ 15 w 35"/>
                <a:gd name="T13" fmla="*/ 12 h 36"/>
                <a:gd name="T14" fmla="*/ 16 w 35"/>
                <a:gd name="T15" fmla="*/ 14 h 36"/>
                <a:gd name="T16" fmla="*/ 15 w 35"/>
                <a:gd name="T17" fmla="*/ 17 h 36"/>
                <a:gd name="T18" fmla="*/ 15 w 35"/>
                <a:gd name="T19" fmla="*/ 14 h 36"/>
                <a:gd name="T20" fmla="*/ 13 w 35"/>
                <a:gd name="T21" fmla="*/ 11 h 36"/>
                <a:gd name="T22" fmla="*/ 9 w 35"/>
                <a:gd name="T23" fmla="*/ 9 h 36"/>
                <a:gd name="T24" fmla="*/ 6 w 35"/>
                <a:gd name="T25" fmla="*/ 6 h 36"/>
                <a:gd name="T26" fmla="*/ 3 w 35"/>
                <a:gd name="T27" fmla="*/ 5 h 36"/>
                <a:gd name="T28" fmla="*/ 2 w 35"/>
                <a:gd name="T29" fmla="*/ 3 h 36"/>
                <a:gd name="T30" fmla="*/ 0 w 35"/>
                <a:gd name="T31" fmla="*/ 3 h 36"/>
                <a:gd name="T32" fmla="*/ 2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2" name="Freeform 420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21 w 43"/>
                <a:gd name="T1" fmla="*/ 21 h 40"/>
                <a:gd name="T2" fmla="*/ 19 w 43"/>
                <a:gd name="T3" fmla="*/ 19 h 40"/>
                <a:gd name="T4" fmla="*/ 15 w 43"/>
                <a:gd name="T5" fmla="*/ 18 h 40"/>
                <a:gd name="T6" fmla="*/ 11 w 43"/>
                <a:gd name="T7" fmla="*/ 15 h 40"/>
                <a:gd name="T8" fmla="*/ 8 w 43"/>
                <a:gd name="T9" fmla="*/ 12 h 40"/>
                <a:gd name="T10" fmla="*/ 3 w 43"/>
                <a:gd name="T11" fmla="*/ 9 h 40"/>
                <a:gd name="T12" fmla="*/ 2 w 43"/>
                <a:gd name="T13" fmla="*/ 5 h 40"/>
                <a:gd name="T14" fmla="*/ 0 w 43"/>
                <a:gd name="T15" fmla="*/ 4 h 40"/>
                <a:gd name="T16" fmla="*/ 1 w 43"/>
                <a:gd name="T17" fmla="*/ 1 h 40"/>
                <a:gd name="T18" fmla="*/ 3 w 43"/>
                <a:gd name="T19" fmla="*/ 0 h 40"/>
                <a:gd name="T20" fmla="*/ 5 w 43"/>
                <a:gd name="T21" fmla="*/ 2 h 40"/>
                <a:gd name="T22" fmla="*/ 8 w 43"/>
                <a:gd name="T23" fmla="*/ 4 h 40"/>
                <a:gd name="T24" fmla="*/ 11 w 43"/>
                <a:gd name="T25" fmla="*/ 8 h 40"/>
                <a:gd name="T26" fmla="*/ 14 w 43"/>
                <a:gd name="T27" fmla="*/ 11 h 40"/>
                <a:gd name="T28" fmla="*/ 16 w 43"/>
                <a:gd name="T29" fmla="*/ 16 h 40"/>
                <a:gd name="T30" fmla="*/ 19 w 43"/>
                <a:gd name="T31" fmla="*/ 19 h 40"/>
                <a:gd name="T32" fmla="*/ 21 w 43"/>
                <a:gd name="T33" fmla="*/ 2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3" name="Freeform 421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23 h 46"/>
                <a:gd name="T2" fmla="*/ 3 w 22"/>
                <a:gd name="T3" fmla="*/ 18 h 46"/>
                <a:gd name="T4" fmla="*/ 8 w 22"/>
                <a:gd name="T5" fmla="*/ 11 h 46"/>
                <a:gd name="T6" fmla="*/ 10 w 22"/>
                <a:gd name="T7" fmla="*/ 4 h 46"/>
                <a:gd name="T8" fmla="*/ 10 w 22"/>
                <a:gd name="T9" fmla="*/ 0 h 46"/>
                <a:gd name="T10" fmla="*/ 7 w 22"/>
                <a:gd name="T11" fmla="*/ 2 h 46"/>
                <a:gd name="T12" fmla="*/ 3 w 22"/>
                <a:gd name="T13" fmla="*/ 8 h 46"/>
                <a:gd name="T14" fmla="*/ 3 w 22"/>
                <a:gd name="T15" fmla="*/ 17 h 46"/>
                <a:gd name="T16" fmla="*/ 0 w 22"/>
                <a:gd name="T17" fmla="*/ 2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4" name="Freeform 422"/>
            <p:cNvSpPr>
              <a:spLocks/>
            </p:cNvSpPr>
            <p:nvPr/>
          </p:nvSpPr>
          <p:spPr bwMode="auto">
            <a:xfrm>
              <a:off x="4566" y="627"/>
              <a:ext cx="10" cy="47"/>
            </a:xfrm>
            <a:custGeom>
              <a:avLst/>
              <a:gdLst>
                <a:gd name="T0" fmla="*/ 5 w 12"/>
                <a:gd name="T1" fmla="*/ 29 h 53"/>
                <a:gd name="T2" fmla="*/ 5 w 12"/>
                <a:gd name="T3" fmla="*/ 24 h 53"/>
                <a:gd name="T4" fmla="*/ 5 w 12"/>
                <a:gd name="T5" fmla="*/ 14 h 53"/>
                <a:gd name="T6" fmla="*/ 4 w 12"/>
                <a:gd name="T7" fmla="*/ 4 h 53"/>
                <a:gd name="T8" fmla="*/ 3 w 12"/>
                <a:gd name="T9" fmla="*/ 0 h 53"/>
                <a:gd name="T10" fmla="*/ 0 w 12"/>
                <a:gd name="T11" fmla="*/ 4 h 53"/>
                <a:gd name="T12" fmla="*/ 3 w 12"/>
                <a:gd name="T13" fmla="*/ 12 h 53"/>
                <a:gd name="T14" fmla="*/ 3 w 12"/>
                <a:gd name="T15" fmla="*/ 22 h 53"/>
                <a:gd name="T16" fmla="*/ 5 w 12"/>
                <a:gd name="T17" fmla="*/ 29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5" name="Freeform 423"/>
            <p:cNvSpPr>
              <a:spLocks/>
            </p:cNvSpPr>
            <p:nvPr/>
          </p:nvSpPr>
          <p:spPr bwMode="auto">
            <a:xfrm>
              <a:off x="4585" y="655"/>
              <a:ext cx="37" cy="42"/>
            </a:xfrm>
            <a:custGeom>
              <a:avLst/>
              <a:gdLst>
                <a:gd name="T0" fmla="*/ 0 w 41"/>
                <a:gd name="T1" fmla="*/ 27 h 47"/>
                <a:gd name="T2" fmla="*/ 3 w 41"/>
                <a:gd name="T3" fmla="*/ 23 h 47"/>
                <a:gd name="T4" fmla="*/ 5 w 41"/>
                <a:gd name="T5" fmla="*/ 19 h 47"/>
                <a:gd name="T6" fmla="*/ 10 w 41"/>
                <a:gd name="T7" fmla="*/ 13 h 47"/>
                <a:gd name="T8" fmla="*/ 12 w 41"/>
                <a:gd name="T9" fmla="*/ 10 h 47"/>
                <a:gd name="T10" fmla="*/ 16 w 41"/>
                <a:gd name="T11" fmla="*/ 4 h 47"/>
                <a:gd name="T12" fmla="*/ 20 w 41"/>
                <a:gd name="T13" fmla="*/ 3 h 47"/>
                <a:gd name="T14" fmla="*/ 23 w 41"/>
                <a:gd name="T15" fmla="*/ 0 h 47"/>
                <a:gd name="T16" fmla="*/ 24 w 41"/>
                <a:gd name="T17" fmla="*/ 1 h 47"/>
                <a:gd name="T18" fmla="*/ 24 w 41"/>
                <a:gd name="T19" fmla="*/ 4 h 47"/>
                <a:gd name="T20" fmla="*/ 23 w 41"/>
                <a:gd name="T21" fmla="*/ 5 h 47"/>
                <a:gd name="T22" fmla="*/ 19 w 41"/>
                <a:gd name="T23" fmla="*/ 10 h 47"/>
                <a:gd name="T24" fmla="*/ 15 w 41"/>
                <a:gd name="T25" fmla="*/ 13 h 47"/>
                <a:gd name="T26" fmla="*/ 11 w 41"/>
                <a:gd name="T27" fmla="*/ 19 h 47"/>
                <a:gd name="T28" fmla="*/ 5 w 41"/>
                <a:gd name="T29" fmla="*/ 21 h 47"/>
                <a:gd name="T30" fmla="*/ 3 w 41"/>
                <a:gd name="T31" fmla="*/ 24 h 47"/>
                <a:gd name="T32" fmla="*/ 0 w 41"/>
                <a:gd name="T33" fmla="*/ 27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6" name="Freeform 424"/>
            <p:cNvSpPr>
              <a:spLocks/>
            </p:cNvSpPr>
            <p:nvPr/>
          </p:nvSpPr>
          <p:spPr bwMode="auto">
            <a:xfrm>
              <a:off x="4552" y="911"/>
              <a:ext cx="59" cy="12"/>
            </a:xfrm>
            <a:custGeom>
              <a:avLst/>
              <a:gdLst>
                <a:gd name="T0" fmla="*/ 0 w 68"/>
                <a:gd name="T1" fmla="*/ 2 h 15"/>
                <a:gd name="T2" fmla="*/ 3 w 68"/>
                <a:gd name="T3" fmla="*/ 1 h 15"/>
                <a:gd name="T4" fmla="*/ 9 w 68"/>
                <a:gd name="T5" fmla="*/ 1 h 15"/>
                <a:gd name="T6" fmla="*/ 14 w 68"/>
                <a:gd name="T7" fmla="*/ 0 h 15"/>
                <a:gd name="T8" fmla="*/ 20 w 68"/>
                <a:gd name="T9" fmla="*/ 0 h 15"/>
                <a:gd name="T10" fmla="*/ 24 w 68"/>
                <a:gd name="T11" fmla="*/ 1 h 15"/>
                <a:gd name="T12" fmla="*/ 28 w 68"/>
                <a:gd name="T13" fmla="*/ 2 h 15"/>
                <a:gd name="T14" fmla="*/ 32 w 68"/>
                <a:gd name="T15" fmla="*/ 2 h 15"/>
                <a:gd name="T16" fmla="*/ 33 w 68"/>
                <a:gd name="T17" fmla="*/ 3 h 15"/>
                <a:gd name="T18" fmla="*/ 32 w 68"/>
                <a:gd name="T19" fmla="*/ 5 h 15"/>
                <a:gd name="T20" fmla="*/ 30 w 68"/>
                <a:gd name="T21" fmla="*/ 5 h 15"/>
                <a:gd name="T22" fmla="*/ 25 w 68"/>
                <a:gd name="T23" fmla="*/ 5 h 15"/>
                <a:gd name="T24" fmla="*/ 20 w 68"/>
                <a:gd name="T25" fmla="*/ 4 h 15"/>
                <a:gd name="T26" fmla="*/ 15 w 68"/>
                <a:gd name="T27" fmla="*/ 2 h 15"/>
                <a:gd name="T28" fmla="*/ 9 w 68"/>
                <a:gd name="T29" fmla="*/ 2 h 15"/>
                <a:gd name="T30" fmla="*/ 3 w 68"/>
                <a:gd name="T31" fmla="*/ 2 h 15"/>
                <a:gd name="T32" fmla="*/ 0 w 68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7" name="Freeform 425"/>
            <p:cNvSpPr>
              <a:spLocks/>
            </p:cNvSpPr>
            <p:nvPr/>
          </p:nvSpPr>
          <p:spPr bwMode="auto">
            <a:xfrm>
              <a:off x="4545" y="925"/>
              <a:ext cx="56" cy="21"/>
            </a:xfrm>
            <a:custGeom>
              <a:avLst/>
              <a:gdLst>
                <a:gd name="T0" fmla="*/ 0 w 65"/>
                <a:gd name="T1" fmla="*/ 0 h 25"/>
                <a:gd name="T2" fmla="*/ 3 w 65"/>
                <a:gd name="T3" fmla="*/ 0 h 25"/>
                <a:gd name="T4" fmla="*/ 7 w 65"/>
                <a:gd name="T5" fmla="*/ 1 h 25"/>
                <a:gd name="T6" fmla="*/ 12 w 65"/>
                <a:gd name="T7" fmla="*/ 3 h 25"/>
                <a:gd name="T8" fmla="*/ 18 w 65"/>
                <a:gd name="T9" fmla="*/ 3 h 25"/>
                <a:gd name="T10" fmla="*/ 22 w 65"/>
                <a:gd name="T11" fmla="*/ 3 h 25"/>
                <a:gd name="T12" fmla="*/ 26 w 65"/>
                <a:gd name="T13" fmla="*/ 6 h 25"/>
                <a:gd name="T14" fmla="*/ 29 w 65"/>
                <a:gd name="T15" fmla="*/ 7 h 25"/>
                <a:gd name="T16" fmla="*/ 30 w 65"/>
                <a:gd name="T17" fmla="*/ 9 h 25"/>
                <a:gd name="T18" fmla="*/ 29 w 65"/>
                <a:gd name="T19" fmla="*/ 11 h 25"/>
                <a:gd name="T20" fmla="*/ 27 w 65"/>
                <a:gd name="T21" fmla="*/ 11 h 25"/>
                <a:gd name="T22" fmla="*/ 22 w 65"/>
                <a:gd name="T23" fmla="*/ 9 h 25"/>
                <a:gd name="T24" fmla="*/ 17 w 65"/>
                <a:gd name="T25" fmla="*/ 8 h 25"/>
                <a:gd name="T26" fmla="*/ 12 w 65"/>
                <a:gd name="T27" fmla="*/ 6 h 25"/>
                <a:gd name="T28" fmla="*/ 7 w 65"/>
                <a:gd name="T29" fmla="*/ 3 h 25"/>
                <a:gd name="T30" fmla="*/ 3 w 65"/>
                <a:gd name="T31" fmla="*/ 3 h 25"/>
                <a:gd name="T32" fmla="*/ 0 w 65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8" name="Freeform 426"/>
            <p:cNvSpPr>
              <a:spLocks/>
            </p:cNvSpPr>
            <p:nvPr/>
          </p:nvSpPr>
          <p:spPr bwMode="auto">
            <a:xfrm>
              <a:off x="4573" y="881"/>
              <a:ext cx="56" cy="12"/>
            </a:xfrm>
            <a:custGeom>
              <a:avLst/>
              <a:gdLst>
                <a:gd name="T0" fmla="*/ 0 w 63"/>
                <a:gd name="T1" fmla="*/ 2 h 15"/>
                <a:gd name="T2" fmla="*/ 2 w 63"/>
                <a:gd name="T3" fmla="*/ 2 h 15"/>
                <a:gd name="T4" fmla="*/ 4 w 63"/>
                <a:gd name="T5" fmla="*/ 2 h 15"/>
                <a:gd name="T6" fmla="*/ 10 w 63"/>
                <a:gd name="T7" fmla="*/ 1 h 15"/>
                <a:gd name="T8" fmla="*/ 17 w 63"/>
                <a:gd name="T9" fmla="*/ 0 h 15"/>
                <a:gd name="T10" fmla="*/ 22 w 63"/>
                <a:gd name="T11" fmla="*/ 1 h 15"/>
                <a:gd name="T12" fmla="*/ 28 w 63"/>
                <a:gd name="T13" fmla="*/ 2 h 15"/>
                <a:gd name="T14" fmla="*/ 32 w 63"/>
                <a:gd name="T15" fmla="*/ 2 h 15"/>
                <a:gd name="T16" fmla="*/ 35 w 63"/>
                <a:gd name="T17" fmla="*/ 3 h 15"/>
                <a:gd name="T18" fmla="*/ 35 w 63"/>
                <a:gd name="T19" fmla="*/ 4 h 15"/>
                <a:gd name="T20" fmla="*/ 32 w 63"/>
                <a:gd name="T21" fmla="*/ 5 h 15"/>
                <a:gd name="T22" fmla="*/ 28 w 63"/>
                <a:gd name="T23" fmla="*/ 4 h 15"/>
                <a:gd name="T24" fmla="*/ 22 w 63"/>
                <a:gd name="T25" fmla="*/ 4 h 15"/>
                <a:gd name="T26" fmla="*/ 17 w 63"/>
                <a:gd name="T27" fmla="*/ 3 h 15"/>
                <a:gd name="T28" fmla="*/ 10 w 63"/>
                <a:gd name="T29" fmla="*/ 3 h 15"/>
                <a:gd name="T30" fmla="*/ 4 w 63"/>
                <a:gd name="T31" fmla="*/ 2 h 15"/>
                <a:gd name="T32" fmla="*/ 0 w 63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9" name="Freeform 427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9 h 20"/>
                <a:gd name="T2" fmla="*/ 3 w 75"/>
                <a:gd name="T3" fmla="*/ 8 h 20"/>
                <a:gd name="T4" fmla="*/ 9 w 75"/>
                <a:gd name="T5" fmla="*/ 5 h 20"/>
                <a:gd name="T6" fmla="*/ 15 w 75"/>
                <a:gd name="T7" fmla="*/ 3 h 20"/>
                <a:gd name="T8" fmla="*/ 20 w 75"/>
                <a:gd name="T9" fmla="*/ 3 h 20"/>
                <a:gd name="T10" fmla="*/ 27 w 75"/>
                <a:gd name="T11" fmla="*/ 1 h 20"/>
                <a:gd name="T12" fmla="*/ 31 w 75"/>
                <a:gd name="T13" fmla="*/ 0 h 20"/>
                <a:gd name="T14" fmla="*/ 36 w 75"/>
                <a:gd name="T15" fmla="*/ 1 h 20"/>
                <a:gd name="T16" fmla="*/ 36 w 75"/>
                <a:gd name="T17" fmla="*/ 3 h 20"/>
                <a:gd name="T18" fmla="*/ 36 w 75"/>
                <a:gd name="T19" fmla="*/ 5 h 20"/>
                <a:gd name="T20" fmla="*/ 32 w 75"/>
                <a:gd name="T21" fmla="*/ 6 h 20"/>
                <a:gd name="T22" fmla="*/ 27 w 75"/>
                <a:gd name="T23" fmla="*/ 8 h 20"/>
                <a:gd name="T24" fmla="*/ 21 w 75"/>
                <a:gd name="T25" fmla="*/ 8 h 20"/>
                <a:gd name="T26" fmla="*/ 15 w 75"/>
                <a:gd name="T27" fmla="*/ 8 h 20"/>
                <a:gd name="T28" fmla="*/ 9 w 75"/>
                <a:gd name="T29" fmla="*/ 8 h 20"/>
                <a:gd name="T30" fmla="*/ 3 w 75"/>
                <a:gd name="T31" fmla="*/ 9 h 20"/>
                <a:gd name="T32" fmla="*/ 0 w 75"/>
                <a:gd name="T33" fmla="*/ 9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0" name="Freeform 428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12 h 24"/>
                <a:gd name="T2" fmla="*/ 4 w 82"/>
                <a:gd name="T3" fmla="*/ 11 h 24"/>
                <a:gd name="T4" fmla="*/ 11 w 82"/>
                <a:gd name="T5" fmla="*/ 9 h 24"/>
                <a:gd name="T6" fmla="*/ 18 w 82"/>
                <a:gd name="T7" fmla="*/ 5 h 24"/>
                <a:gd name="T8" fmla="*/ 25 w 82"/>
                <a:gd name="T9" fmla="*/ 4 h 24"/>
                <a:gd name="T10" fmla="*/ 32 w 82"/>
                <a:gd name="T11" fmla="*/ 2 h 24"/>
                <a:gd name="T12" fmla="*/ 38 w 82"/>
                <a:gd name="T13" fmla="*/ 0 h 24"/>
                <a:gd name="T14" fmla="*/ 41 w 82"/>
                <a:gd name="T15" fmla="*/ 1 h 24"/>
                <a:gd name="T16" fmla="*/ 42 w 82"/>
                <a:gd name="T17" fmla="*/ 4 h 24"/>
                <a:gd name="T18" fmla="*/ 41 w 82"/>
                <a:gd name="T19" fmla="*/ 5 h 24"/>
                <a:gd name="T20" fmla="*/ 36 w 82"/>
                <a:gd name="T21" fmla="*/ 8 h 24"/>
                <a:gd name="T22" fmla="*/ 31 w 82"/>
                <a:gd name="T23" fmla="*/ 9 h 24"/>
                <a:gd name="T24" fmla="*/ 23 w 82"/>
                <a:gd name="T25" fmla="*/ 10 h 24"/>
                <a:gd name="T26" fmla="*/ 15 w 82"/>
                <a:gd name="T27" fmla="*/ 11 h 24"/>
                <a:gd name="T28" fmla="*/ 9 w 82"/>
                <a:gd name="T29" fmla="*/ 11 h 24"/>
                <a:gd name="T30" fmla="*/ 4 w 82"/>
                <a:gd name="T31" fmla="*/ 12 h 24"/>
                <a:gd name="T32" fmla="*/ 0 w 82"/>
                <a:gd name="T33" fmla="*/ 12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1" name="Freeform 429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17 h 42"/>
                <a:gd name="T2" fmla="*/ 4 w 86"/>
                <a:gd name="T3" fmla="*/ 14 h 42"/>
                <a:gd name="T4" fmla="*/ 11 w 86"/>
                <a:gd name="T5" fmla="*/ 11 h 42"/>
                <a:gd name="T6" fmla="*/ 19 w 86"/>
                <a:gd name="T7" fmla="*/ 8 h 42"/>
                <a:gd name="T8" fmla="*/ 27 w 86"/>
                <a:gd name="T9" fmla="*/ 5 h 42"/>
                <a:gd name="T10" fmla="*/ 35 w 86"/>
                <a:gd name="T11" fmla="*/ 3 h 42"/>
                <a:gd name="T12" fmla="*/ 41 w 86"/>
                <a:gd name="T13" fmla="*/ 1 h 42"/>
                <a:gd name="T14" fmla="*/ 47 w 86"/>
                <a:gd name="T15" fmla="*/ 0 h 42"/>
                <a:gd name="T16" fmla="*/ 50 w 86"/>
                <a:gd name="T17" fmla="*/ 3 h 42"/>
                <a:gd name="T18" fmla="*/ 49 w 86"/>
                <a:gd name="T19" fmla="*/ 3 h 42"/>
                <a:gd name="T20" fmla="*/ 44 w 86"/>
                <a:gd name="T21" fmla="*/ 5 h 42"/>
                <a:gd name="T22" fmla="*/ 36 w 86"/>
                <a:gd name="T23" fmla="*/ 7 h 42"/>
                <a:gd name="T24" fmla="*/ 28 w 86"/>
                <a:gd name="T25" fmla="*/ 9 h 42"/>
                <a:gd name="T26" fmla="*/ 19 w 86"/>
                <a:gd name="T27" fmla="*/ 11 h 42"/>
                <a:gd name="T28" fmla="*/ 10 w 86"/>
                <a:gd name="T29" fmla="*/ 13 h 42"/>
                <a:gd name="T30" fmla="*/ 4 w 86"/>
                <a:gd name="T31" fmla="*/ 15 h 42"/>
                <a:gd name="T32" fmla="*/ 0 w 86"/>
                <a:gd name="T33" fmla="*/ 17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2" name="Freeform 430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20 h 50"/>
                <a:gd name="T2" fmla="*/ 4 w 80"/>
                <a:gd name="T3" fmla="*/ 18 h 50"/>
                <a:gd name="T4" fmla="*/ 9 w 80"/>
                <a:gd name="T5" fmla="*/ 14 h 50"/>
                <a:gd name="T6" fmla="*/ 16 w 80"/>
                <a:gd name="T7" fmla="*/ 11 h 50"/>
                <a:gd name="T8" fmla="*/ 22 w 80"/>
                <a:gd name="T9" fmla="*/ 7 h 50"/>
                <a:gd name="T10" fmla="*/ 29 w 80"/>
                <a:gd name="T11" fmla="*/ 3 h 50"/>
                <a:gd name="T12" fmla="*/ 35 w 80"/>
                <a:gd name="T13" fmla="*/ 2 h 50"/>
                <a:gd name="T14" fmla="*/ 40 w 80"/>
                <a:gd name="T15" fmla="*/ 0 h 50"/>
                <a:gd name="T16" fmla="*/ 40 w 80"/>
                <a:gd name="T17" fmla="*/ 2 h 50"/>
                <a:gd name="T18" fmla="*/ 40 w 80"/>
                <a:gd name="T19" fmla="*/ 3 h 50"/>
                <a:gd name="T20" fmla="*/ 36 w 80"/>
                <a:gd name="T21" fmla="*/ 6 h 50"/>
                <a:gd name="T22" fmla="*/ 31 w 80"/>
                <a:gd name="T23" fmla="*/ 9 h 50"/>
                <a:gd name="T24" fmla="*/ 24 w 80"/>
                <a:gd name="T25" fmla="*/ 12 h 50"/>
                <a:gd name="T26" fmla="*/ 16 w 80"/>
                <a:gd name="T27" fmla="*/ 14 h 50"/>
                <a:gd name="T28" fmla="*/ 9 w 80"/>
                <a:gd name="T29" fmla="*/ 17 h 50"/>
                <a:gd name="T30" fmla="*/ 4 w 80"/>
                <a:gd name="T31" fmla="*/ 19 h 50"/>
                <a:gd name="T32" fmla="*/ 0 w 80"/>
                <a:gd name="T33" fmla="*/ 2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3" name="Freeform 431"/>
            <p:cNvSpPr>
              <a:spLocks/>
            </p:cNvSpPr>
            <p:nvPr/>
          </p:nvSpPr>
          <p:spPr bwMode="auto">
            <a:xfrm>
              <a:off x="4595" y="772"/>
              <a:ext cx="64" cy="37"/>
            </a:xfrm>
            <a:custGeom>
              <a:avLst/>
              <a:gdLst>
                <a:gd name="T0" fmla="*/ 0 w 74"/>
                <a:gd name="T1" fmla="*/ 21 h 43"/>
                <a:gd name="T2" fmla="*/ 3 w 74"/>
                <a:gd name="T3" fmla="*/ 18 h 43"/>
                <a:gd name="T4" fmla="*/ 8 w 74"/>
                <a:gd name="T5" fmla="*/ 14 h 43"/>
                <a:gd name="T6" fmla="*/ 14 w 74"/>
                <a:gd name="T7" fmla="*/ 9 h 43"/>
                <a:gd name="T8" fmla="*/ 19 w 74"/>
                <a:gd name="T9" fmla="*/ 6 h 43"/>
                <a:gd name="T10" fmla="*/ 26 w 74"/>
                <a:gd name="T11" fmla="*/ 3 h 43"/>
                <a:gd name="T12" fmla="*/ 30 w 74"/>
                <a:gd name="T13" fmla="*/ 1 h 43"/>
                <a:gd name="T14" fmla="*/ 35 w 74"/>
                <a:gd name="T15" fmla="*/ 0 h 43"/>
                <a:gd name="T16" fmla="*/ 36 w 74"/>
                <a:gd name="T17" fmla="*/ 3 h 43"/>
                <a:gd name="T18" fmla="*/ 35 w 74"/>
                <a:gd name="T19" fmla="*/ 5 h 43"/>
                <a:gd name="T20" fmla="*/ 30 w 74"/>
                <a:gd name="T21" fmla="*/ 7 h 43"/>
                <a:gd name="T22" fmla="*/ 26 w 74"/>
                <a:gd name="T23" fmla="*/ 9 h 43"/>
                <a:gd name="T24" fmla="*/ 19 w 74"/>
                <a:gd name="T25" fmla="*/ 13 h 43"/>
                <a:gd name="T26" fmla="*/ 14 w 74"/>
                <a:gd name="T27" fmla="*/ 15 h 43"/>
                <a:gd name="T28" fmla="*/ 8 w 74"/>
                <a:gd name="T29" fmla="*/ 17 h 43"/>
                <a:gd name="T30" fmla="*/ 3 w 74"/>
                <a:gd name="T31" fmla="*/ 19 h 43"/>
                <a:gd name="T32" fmla="*/ 0 w 74"/>
                <a:gd name="T33" fmla="*/ 21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4" name="Freeform 432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4 w 104"/>
                <a:gd name="T3" fmla="*/ 0 h 68"/>
                <a:gd name="T4" fmla="*/ 9 w 104"/>
                <a:gd name="T5" fmla="*/ 4 h 68"/>
                <a:gd name="T6" fmla="*/ 17 w 104"/>
                <a:gd name="T7" fmla="*/ 6 h 68"/>
                <a:gd name="T8" fmla="*/ 26 w 104"/>
                <a:gd name="T9" fmla="*/ 11 h 68"/>
                <a:gd name="T10" fmla="*/ 35 w 104"/>
                <a:gd name="T11" fmla="*/ 18 h 68"/>
                <a:gd name="T12" fmla="*/ 44 w 104"/>
                <a:gd name="T13" fmla="*/ 24 h 68"/>
                <a:gd name="T14" fmla="*/ 50 w 104"/>
                <a:gd name="T15" fmla="*/ 30 h 68"/>
                <a:gd name="T16" fmla="*/ 53 w 104"/>
                <a:gd name="T17" fmla="*/ 36 h 68"/>
                <a:gd name="T18" fmla="*/ 50 w 104"/>
                <a:gd name="T19" fmla="*/ 34 h 68"/>
                <a:gd name="T20" fmla="*/ 42 w 104"/>
                <a:gd name="T21" fmla="*/ 30 h 68"/>
                <a:gd name="T22" fmla="*/ 33 w 104"/>
                <a:gd name="T23" fmla="*/ 25 h 68"/>
                <a:gd name="T24" fmla="*/ 24 w 104"/>
                <a:gd name="T25" fmla="*/ 19 h 68"/>
                <a:gd name="T26" fmla="*/ 15 w 104"/>
                <a:gd name="T27" fmla="*/ 13 h 68"/>
                <a:gd name="T28" fmla="*/ 7 w 104"/>
                <a:gd name="T29" fmla="*/ 8 h 68"/>
                <a:gd name="T30" fmla="*/ 3 w 104"/>
                <a:gd name="T31" fmla="*/ 4 h 68"/>
                <a:gd name="T32" fmla="*/ 0 w 104"/>
                <a:gd name="T33" fmla="*/ 2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5" name="Freeform 433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6 w 81"/>
                <a:gd name="T5" fmla="*/ 3 h 59"/>
                <a:gd name="T6" fmla="*/ 12 w 81"/>
                <a:gd name="T7" fmla="*/ 3 h 59"/>
                <a:gd name="T8" fmla="*/ 20 w 81"/>
                <a:gd name="T9" fmla="*/ 8 h 59"/>
                <a:gd name="T10" fmla="*/ 28 w 81"/>
                <a:gd name="T11" fmla="*/ 12 h 59"/>
                <a:gd name="T12" fmla="*/ 36 w 81"/>
                <a:gd name="T13" fmla="*/ 16 h 59"/>
                <a:gd name="T14" fmla="*/ 41 w 81"/>
                <a:gd name="T15" fmla="*/ 22 h 59"/>
                <a:gd name="T16" fmla="*/ 45 w 81"/>
                <a:gd name="T17" fmla="*/ 29 h 59"/>
                <a:gd name="T18" fmla="*/ 40 w 81"/>
                <a:gd name="T19" fmla="*/ 25 h 59"/>
                <a:gd name="T20" fmla="*/ 34 w 81"/>
                <a:gd name="T21" fmla="*/ 22 h 59"/>
                <a:gd name="T22" fmla="*/ 26 w 81"/>
                <a:gd name="T23" fmla="*/ 16 h 59"/>
                <a:gd name="T24" fmla="*/ 18 w 81"/>
                <a:gd name="T25" fmla="*/ 12 h 59"/>
                <a:gd name="T26" fmla="*/ 11 w 81"/>
                <a:gd name="T27" fmla="*/ 9 h 59"/>
                <a:gd name="T28" fmla="*/ 4 w 81"/>
                <a:gd name="T29" fmla="*/ 5 h 59"/>
                <a:gd name="T30" fmla="*/ 2 w 81"/>
                <a:gd name="T31" fmla="*/ 3 h 59"/>
                <a:gd name="T32" fmla="*/ 0 w 81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6" name="Freeform 434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29 h 49"/>
                <a:gd name="T2" fmla="*/ 4 w 80"/>
                <a:gd name="T3" fmla="*/ 25 h 49"/>
                <a:gd name="T4" fmla="*/ 9 w 80"/>
                <a:gd name="T5" fmla="*/ 20 h 49"/>
                <a:gd name="T6" fmla="*/ 15 w 80"/>
                <a:gd name="T7" fmla="*/ 14 h 49"/>
                <a:gd name="T8" fmla="*/ 22 w 80"/>
                <a:gd name="T9" fmla="*/ 10 h 49"/>
                <a:gd name="T10" fmla="*/ 28 w 80"/>
                <a:gd name="T11" fmla="*/ 4 h 49"/>
                <a:gd name="T12" fmla="*/ 34 w 80"/>
                <a:gd name="T13" fmla="*/ 2 h 49"/>
                <a:gd name="T14" fmla="*/ 40 w 80"/>
                <a:gd name="T15" fmla="*/ 0 h 49"/>
                <a:gd name="T16" fmla="*/ 40 w 80"/>
                <a:gd name="T17" fmla="*/ 2 h 49"/>
                <a:gd name="T18" fmla="*/ 40 w 80"/>
                <a:gd name="T19" fmla="*/ 4 h 49"/>
                <a:gd name="T20" fmla="*/ 36 w 80"/>
                <a:gd name="T21" fmla="*/ 9 h 49"/>
                <a:gd name="T22" fmla="*/ 30 w 80"/>
                <a:gd name="T23" fmla="*/ 12 h 49"/>
                <a:gd name="T24" fmla="*/ 23 w 80"/>
                <a:gd name="T25" fmla="*/ 16 h 49"/>
                <a:gd name="T26" fmla="*/ 15 w 80"/>
                <a:gd name="T27" fmla="*/ 20 h 49"/>
                <a:gd name="T28" fmla="*/ 9 w 80"/>
                <a:gd name="T29" fmla="*/ 23 h 49"/>
                <a:gd name="T30" fmla="*/ 4 w 80"/>
                <a:gd name="T31" fmla="*/ 27 h 49"/>
                <a:gd name="T32" fmla="*/ 0 w 80"/>
                <a:gd name="T33" fmla="*/ 2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7" name="Freeform 435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3 w 68"/>
                <a:gd name="T1" fmla="*/ 133 h 265"/>
                <a:gd name="T2" fmla="*/ 3 w 68"/>
                <a:gd name="T3" fmla="*/ 133 h 265"/>
                <a:gd name="T4" fmla="*/ 2 w 68"/>
                <a:gd name="T5" fmla="*/ 132 h 265"/>
                <a:gd name="T6" fmla="*/ 1 w 68"/>
                <a:gd name="T7" fmla="*/ 132 h 265"/>
                <a:gd name="T8" fmla="*/ 0 w 68"/>
                <a:gd name="T9" fmla="*/ 130 h 265"/>
                <a:gd name="T10" fmla="*/ 13 w 68"/>
                <a:gd name="T11" fmla="*/ 114 h 265"/>
                <a:gd name="T12" fmla="*/ 21 w 68"/>
                <a:gd name="T13" fmla="*/ 96 h 265"/>
                <a:gd name="T14" fmla="*/ 27 w 68"/>
                <a:gd name="T15" fmla="*/ 79 h 265"/>
                <a:gd name="T16" fmla="*/ 28 w 68"/>
                <a:gd name="T17" fmla="*/ 61 h 265"/>
                <a:gd name="T18" fmla="*/ 27 w 68"/>
                <a:gd name="T19" fmla="*/ 44 h 265"/>
                <a:gd name="T20" fmla="*/ 24 w 68"/>
                <a:gd name="T21" fmla="*/ 27 h 265"/>
                <a:gd name="T22" fmla="*/ 21 w 68"/>
                <a:gd name="T23" fmla="*/ 13 h 265"/>
                <a:gd name="T24" fmla="*/ 19 w 68"/>
                <a:gd name="T25" fmla="*/ 0 h 265"/>
                <a:gd name="T26" fmla="*/ 25 w 68"/>
                <a:gd name="T27" fmla="*/ 9 h 265"/>
                <a:gd name="T28" fmla="*/ 31 w 68"/>
                <a:gd name="T29" fmla="*/ 23 h 265"/>
                <a:gd name="T30" fmla="*/ 33 w 68"/>
                <a:gd name="T31" fmla="*/ 42 h 265"/>
                <a:gd name="T32" fmla="*/ 33 w 68"/>
                <a:gd name="T33" fmla="*/ 62 h 265"/>
                <a:gd name="T34" fmla="*/ 31 w 68"/>
                <a:gd name="T35" fmla="*/ 85 h 265"/>
                <a:gd name="T36" fmla="*/ 25 w 68"/>
                <a:gd name="T37" fmla="*/ 104 h 265"/>
                <a:gd name="T38" fmla="*/ 16 w 68"/>
                <a:gd name="T39" fmla="*/ 121 h 265"/>
                <a:gd name="T40" fmla="*/ 3 w 68"/>
                <a:gd name="T41" fmla="*/ 133 h 2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8" name="Freeform 436"/>
            <p:cNvSpPr>
              <a:spLocks/>
            </p:cNvSpPr>
            <p:nvPr/>
          </p:nvSpPr>
          <p:spPr bwMode="auto">
            <a:xfrm>
              <a:off x="4445" y="467"/>
              <a:ext cx="49" cy="28"/>
            </a:xfrm>
            <a:custGeom>
              <a:avLst/>
              <a:gdLst>
                <a:gd name="T0" fmla="*/ 27 w 57"/>
                <a:gd name="T1" fmla="*/ 13 h 34"/>
                <a:gd name="T2" fmla="*/ 24 w 57"/>
                <a:gd name="T3" fmla="*/ 10 h 34"/>
                <a:gd name="T4" fmla="*/ 21 w 57"/>
                <a:gd name="T5" fmla="*/ 7 h 34"/>
                <a:gd name="T6" fmla="*/ 15 w 57"/>
                <a:gd name="T7" fmla="*/ 6 h 34"/>
                <a:gd name="T8" fmla="*/ 12 w 57"/>
                <a:gd name="T9" fmla="*/ 3 h 34"/>
                <a:gd name="T10" fmla="*/ 8 w 57"/>
                <a:gd name="T11" fmla="*/ 2 h 34"/>
                <a:gd name="T12" fmla="*/ 4 w 57"/>
                <a:gd name="T13" fmla="*/ 1 h 34"/>
                <a:gd name="T14" fmla="*/ 3 w 57"/>
                <a:gd name="T15" fmla="*/ 0 h 34"/>
                <a:gd name="T16" fmla="*/ 0 w 57"/>
                <a:gd name="T17" fmla="*/ 1 h 34"/>
                <a:gd name="T18" fmla="*/ 0 w 57"/>
                <a:gd name="T19" fmla="*/ 2 h 34"/>
                <a:gd name="T20" fmla="*/ 3 w 57"/>
                <a:gd name="T21" fmla="*/ 2 h 34"/>
                <a:gd name="T22" fmla="*/ 6 w 57"/>
                <a:gd name="T23" fmla="*/ 4 h 34"/>
                <a:gd name="T24" fmla="*/ 9 w 57"/>
                <a:gd name="T25" fmla="*/ 6 h 34"/>
                <a:gd name="T26" fmla="*/ 13 w 57"/>
                <a:gd name="T27" fmla="*/ 7 h 34"/>
                <a:gd name="T28" fmla="*/ 18 w 57"/>
                <a:gd name="T29" fmla="*/ 9 h 34"/>
                <a:gd name="T30" fmla="*/ 23 w 57"/>
                <a:gd name="T31" fmla="*/ 11 h 34"/>
                <a:gd name="T32" fmla="*/ 27 w 57"/>
                <a:gd name="T33" fmla="*/ 13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9" name="Freeform 437"/>
            <p:cNvSpPr>
              <a:spLocks/>
            </p:cNvSpPr>
            <p:nvPr/>
          </p:nvSpPr>
          <p:spPr bwMode="auto">
            <a:xfrm>
              <a:off x="4443" y="481"/>
              <a:ext cx="54" cy="35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3 w 62"/>
                <a:gd name="T5" fmla="*/ 2 h 40"/>
                <a:gd name="T6" fmla="*/ 9 w 62"/>
                <a:gd name="T7" fmla="*/ 4 h 40"/>
                <a:gd name="T8" fmla="*/ 14 w 62"/>
                <a:gd name="T9" fmla="*/ 5 h 40"/>
                <a:gd name="T10" fmla="*/ 18 w 62"/>
                <a:gd name="T11" fmla="*/ 8 h 40"/>
                <a:gd name="T12" fmla="*/ 23 w 62"/>
                <a:gd name="T13" fmla="*/ 11 h 40"/>
                <a:gd name="T14" fmla="*/ 28 w 62"/>
                <a:gd name="T15" fmla="*/ 16 h 40"/>
                <a:gd name="T16" fmla="*/ 31 w 62"/>
                <a:gd name="T17" fmla="*/ 21 h 40"/>
                <a:gd name="T18" fmla="*/ 27 w 62"/>
                <a:gd name="T19" fmla="*/ 18 h 40"/>
                <a:gd name="T20" fmla="*/ 23 w 62"/>
                <a:gd name="T21" fmla="*/ 16 h 40"/>
                <a:gd name="T22" fmla="*/ 17 w 62"/>
                <a:gd name="T23" fmla="*/ 13 h 40"/>
                <a:gd name="T24" fmla="*/ 12 w 62"/>
                <a:gd name="T25" fmla="*/ 10 h 40"/>
                <a:gd name="T26" fmla="*/ 7 w 62"/>
                <a:gd name="T27" fmla="*/ 7 h 40"/>
                <a:gd name="T28" fmla="*/ 3 w 62"/>
                <a:gd name="T29" fmla="*/ 4 h 40"/>
                <a:gd name="T30" fmla="*/ 1 w 62"/>
                <a:gd name="T31" fmla="*/ 4 h 40"/>
                <a:gd name="T32" fmla="*/ 0 w 62"/>
                <a:gd name="T33" fmla="*/ 2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0" name="Freeform 438"/>
            <p:cNvSpPr>
              <a:spLocks/>
            </p:cNvSpPr>
            <p:nvPr/>
          </p:nvSpPr>
          <p:spPr bwMode="auto">
            <a:xfrm>
              <a:off x="4431" y="516"/>
              <a:ext cx="71" cy="46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7 w 81"/>
                <a:gd name="T5" fmla="*/ 2 h 53"/>
                <a:gd name="T6" fmla="*/ 13 w 81"/>
                <a:gd name="T7" fmla="*/ 3 h 53"/>
                <a:gd name="T8" fmla="*/ 19 w 81"/>
                <a:gd name="T9" fmla="*/ 7 h 53"/>
                <a:gd name="T10" fmla="*/ 26 w 81"/>
                <a:gd name="T11" fmla="*/ 11 h 53"/>
                <a:gd name="T12" fmla="*/ 33 w 81"/>
                <a:gd name="T13" fmla="*/ 16 h 53"/>
                <a:gd name="T14" fmla="*/ 39 w 81"/>
                <a:gd name="T15" fmla="*/ 20 h 53"/>
                <a:gd name="T16" fmla="*/ 41 w 81"/>
                <a:gd name="T17" fmla="*/ 26 h 53"/>
                <a:gd name="T18" fmla="*/ 39 w 81"/>
                <a:gd name="T19" fmla="*/ 23 h 53"/>
                <a:gd name="T20" fmla="*/ 33 w 81"/>
                <a:gd name="T21" fmla="*/ 20 h 53"/>
                <a:gd name="T22" fmla="*/ 26 w 81"/>
                <a:gd name="T23" fmla="*/ 17 h 53"/>
                <a:gd name="T24" fmla="*/ 19 w 81"/>
                <a:gd name="T25" fmla="*/ 13 h 53"/>
                <a:gd name="T26" fmla="*/ 11 w 81"/>
                <a:gd name="T27" fmla="*/ 9 h 53"/>
                <a:gd name="T28" fmla="*/ 5 w 81"/>
                <a:gd name="T29" fmla="*/ 6 h 53"/>
                <a:gd name="T30" fmla="*/ 3 w 81"/>
                <a:gd name="T31" fmla="*/ 3 h 53"/>
                <a:gd name="T32" fmla="*/ 0 w 8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1" name="Freeform 439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8 w 88"/>
                <a:gd name="T5" fmla="*/ 3 h 59"/>
                <a:gd name="T6" fmla="*/ 14 w 88"/>
                <a:gd name="T7" fmla="*/ 5 h 59"/>
                <a:gd name="T8" fmla="*/ 22 w 88"/>
                <a:gd name="T9" fmla="*/ 9 h 59"/>
                <a:gd name="T10" fmla="*/ 30 w 88"/>
                <a:gd name="T11" fmla="*/ 14 h 59"/>
                <a:gd name="T12" fmla="*/ 36 w 88"/>
                <a:gd name="T13" fmla="*/ 19 h 59"/>
                <a:gd name="T14" fmla="*/ 43 w 88"/>
                <a:gd name="T15" fmla="*/ 23 h 59"/>
                <a:gd name="T16" fmla="*/ 46 w 88"/>
                <a:gd name="T17" fmla="*/ 29 h 59"/>
                <a:gd name="T18" fmla="*/ 42 w 88"/>
                <a:gd name="T19" fmla="*/ 26 h 59"/>
                <a:gd name="T20" fmla="*/ 35 w 88"/>
                <a:gd name="T21" fmla="*/ 23 h 59"/>
                <a:gd name="T22" fmla="*/ 28 w 88"/>
                <a:gd name="T23" fmla="*/ 19 h 59"/>
                <a:gd name="T24" fmla="*/ 20 w 88"/>
                <a:gd name="T25" fmla="*/ 14 h 59"/>
                <a:gd name="T26" fmla="*/ 12 w 88"/>
                <a:gd name="T27" fmla="*/ 10 h 59"/>
                <a:gd name="T28" fmla="*/ 6 w 88"/>
                <a:gd name="T29" fmla="*/ 6 h 59"/>
                <a:gd name="T30" fmla="*/ 2 w 88"/>
                <a:gd name="T31" fmla="*/ 3 h 59"/>
                <a:gd name="T32" fmla="*/ 0 w 88"/>
                <a:gd name="T33" fmla="*/ 2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2" name="Freeform 440"/>
            <p:cNvSpPr>
              <a:spLocks/>
            </p:cNvSpPr>
            <p:nvPr/>
          </p:nvSpPr>
          <p:spPr bwMode="auto">
            <a:xfrm>
              <a:off x="4427" y="579"/>
              <a:ext cx="63" cy="55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6 w 71"/>
                <a:gd name="T5" fmla="*/ 4 h 62"/>
                <a:gd name="T6" fmla="*/ 12 w 71"/>
                <a:gd name="T7" fmla="*/ 8 h 62"/>
                <a:gd name="T8" fmla="*/ 20 w 71"/>
                <a:gd name="T9" fmla="*/ 12 h 62"/>
                <a:gd name="T10" fmla="*/ 27 w 71"/>
                <a:gd name="T11" fmla="*/ 19 h 62"/>
                <a:gd name="T12" fmla="*/ 33 w 71"/>
                <a:gd name="T13" fmla="*/ 25 h 62"/>
                <a:gd name="T14" fmla="*/ 37 w 71"/>
                <a:gd name="T15" fmla="*/ 30 h 62"/>
                <a:gd name="T16" fmla="*/ 39 w 71"/>
                <a:gd name="T17" fmla="*/ 34 h 62"/>
                <a:gd name="T18" fmla="*/ 35 w 71"/>
                <a:gd name="T19" fmla="*/ 31 h 62"/>
                <a:gd name="T20" fmla="*/ 30 w 71"/>
                <a:gd name="T21" fmla="*/ 28 h 62"/>
                <a:gd name="T22" fmla="*/ 22 w 71"/>
                <a:gd name="T23" fmla="*/ 22 h 62"/>
                <a:gd name="T24" fmla="*/ 16 w 71"/>
                <a:gd name="T25" fmla="*/ 18 h 62"/>
                <a:gd name="T26" fmla="*/ 9 w 71"/>
                <a:gd name="T27" fmla="*/ 12 h 62"/>
                <a:gd name="T28" fmla="*/ 4 w 71"/>
                <a:gd name="T29" fmla="*/ 8 h 62"/>
                <a:gd name="T30" fmla="*/ 1 w 71"/>
                <a:gd name="T31" fmla="*/ 4 h 62"/>
                <a:gd name="T32" fmla="*/ 0 w 71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3" name="Freeform 441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3 w 59"/>
                <a:gd name="T3" fmla="*/ 0 h 53"/>
                <a:gd name="T4" fmla="*/ 6 w 59"/>
                <a:gd name="T5" fmla="*/ 2 h 53"/>
                <a:gd name="T6" fmla="*/ 10 w 59"/>
                <a:gd name="T7" fmla="*/ 3 h 53"/>
                <a:gd name="T8" fmla="*/ 14 w 59"/>
                <a:gd name="T9" fmla="*/ 7 h 53"/>
                <a:gd name="T10" fmla="*/ 19 w 59"/>
                <a:gd name="T11" fmla="*/ 11 h 53"/>
                <a:gd name="T12" fmla="*/ 23 w 59"/>
                <a:gd name="T13" fmla="*/ 16 h 53"/>
                <a:gd name="T14" fmla="*/ 26 w 59"/>
                <a:gd name="T15" fmla="*/ 20 h 53"/>
                <a:gd name="T16" fmla="*/ 29 w 59"/>
                <a:gd name="T17" fmla="*/ 26 h 53"/>
                <a:gd name="T18" fmla="*/ 26 w 59"/>
                <a:gd name="T19" fmla="*/ 23 h 53"/>
                <a:gd name="T20" fmla="*/ 22 w 59"/>
                <a:gd name="T21" fmla="*/ 20 h 53"/>
                <a:gd name="T22" fmla="*/ 16 w 59"/>
                <a:gd name="T23" fmla="*/ 16 h 53"/>
                <a:gd name="T24" fmla="*/ 11 w 59"/>
                <a:gd name="T25" fmla="*/ 12 h 53"/>
                <a:gd name="T26" fmla="*/ 7 w 59"/>
                <a:gd name="T27" fmla="*/ 8 h 53"/>
                <a:gd name="T28" fmla="*/ 3 w 59"/>
                <a:gd name="T29" fmla="*/ 4 h 53"/>
                <a:gd name="T30" fmla="*/ 0 w 59"/>
                <a:gd name="T31" fmla="*/ 3 h 53"/>
                <a:gd name="T32" fmla="*/ 0 w 5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4" name="Freeform 442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4 w 43"/>
                <a:gd name="T5" fmla="*/ 2 h 45"/>
                <a:gd name="T6" fmla="*/ 8 w 43"/>
                <a:gd name="T7" fmla="*/ 3 h 45"/>
                <a:gd name="T8" fmla="*/ 11 w 43"/>
                <a:gd name="T9" fmla="*/ 8 h 45"/>
                <a:gd name="T10" fmla="*/ 15 w 43"/>
                <a:gd name="T11" fmla="*/ 12 h 45"/>
                <a:gd name="T12" fmla="*/ 18 w 43"/>
                <a:gd name="T13" fmla="*/ 16 h 45"/>
                <a:gd name="T14" fmla="*/ 19 w 43"/>
                <a:gd name="T15" fmla="*/ 19 h 45"/>
                <a:gd name="T16" fmla="*/ 21 w 43"/>
                <a:gd name="T17" fmla="*/ 22 h 45"/>
                <a:gd name="T18" fmla="*/ 18 w 43"/>
                <a:gd name="T19" fmla="*/ 20 h 45"/>
                <a:gd name="T20" fmla="*/ 15 w 43"/>
                <a:gd name="T21" fmla="*/ 16 h 45"/>
                <a:gd name="T22" fmla="*/ 12 w 43"/>
                <a:gd name="T23" fmla="*/ 14 h 45"/>
                <a:gd name="T24" fmla="*/ 8 w 43"/>
                <a:gd name="T25" fmla="*/ 10 h 45"/>
                <a:gd name="T26" fmla="*/ 6 w 43"/>
                <a:gd name="T27" fmla="*/ 8 h 45"/>
                <a:gd name="T28" fmla="*/ 3 w 43"/>
                <a:gd name="T29" fmla="*/ 4 h 45"/>
                <a:gd name="T30" fmla="*/ 1 w 43"/>
                <a:gd name="T31" fmla="*/ 3 h 45"/>
                <a:gd name="T32" fmla="*/ 0 w 43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5" name="Freeform 443"/>
            <p:cNvSpPr>
              <a:spLocks/>
            </p:cNvSpPr>
            <p:nvPr/>
          </p:nvSpPr>
          <p:spPr bwMode="auto">
            <a:xfrm>
              <a:off x="4431" y="662"/>
              <a:ext cx="26" cy="28"/>
            </a:xfrm>
            <a:custGeom>
              <a:avLst/>
              <a:gdLst>
                <a:gd name="T0" fmla="*/ 3 w 29"/>
                <a:gd name="T1" fmla="*/ 0 h 31"/>
                <a:gd name="T2" fmla="*/ 5 w 29"/>
                <a:gd name="T3" fmla="*/ 1 h 31"/>
                <a:gd name="T4" fmla="*/ 12 w 29"/>
                <a:gd name="T5" fmla="*/ 5 h 31"/>
                <a:gd name="T6" fmla="*/ 17 w 29"/>
                <a:gd name="T7" fmla="*/ 12 h 31"/>
                <a:gd name="T8" fmla="*/ 17 w 29"/>
                <a:gd name="T9" fmla="*/ 19 h 31"/>
                <a:gd name="T10" fmla="*/ 16 w 29"/>
                <a:gd name="T11" fmla="*/ 15 h 31"/>
                <a:gd name="T12" fmla="*/ 14 w 29"/>
                <a:gd name="T13" fmla="*/ 12 h 31"/>
                <a:gd name="T14" fmla="*/ 11 w 29"/>
                <a:gd name="T15" fmla="*/ 10 h 31"/>
                <a:gd name="T16" fmla="*/ 7 w 29"/>
                <a:gd name="T17" fmla="*/ 6 h 31"/>
                <a:gd name="T18" fmla="*/ 4 w 29"/>
                <a:gd name="T19" fmla="*/ 5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6" name="Freeform 444"/>
            <p:cNvSpPr>
              <a:spLocks/>
            </p:cNvSpPr>
            <p:nvPr/>
          </p:nvSpPr>
          <p:spPr bwMode="auto">
            <a:xfrm>
              <a:off x="4452" y="448"/>
              <a:ext cx="33" cy="30"/>
            </a:xfrm>
            <a:custGeom>
              <a:avLst/>
              <a:gdLst>
                <a:gd name="T0" fmla="*/ 21 w 37"/>
                <a:gd name="T1" fmla="*/ 16 h 35"/>
                <a:gd name="T2" fmla="*/ 19 w 37"/>
                <a:gd name="T3" fmla="*/ 15 h 35"/>
                <a:gd name="T4" fmla="*/ 16 w 37"/>
                <a:gd name="T5" fmla="*/ 13 h 35"/>
                <a:gd name="T6" fmla="*/ 12 w 37"/>
                <a:gd name="T7" fmla="*/ 11 h 35"/>
                <a:gd name="T8" fmla="*/ 9 w 37"/>
                <a:gd name="T9" fmla="*/ 9 h 35"/>
                <a:gd name="T10" fmla="*/ 4 w 37"/>
                <a:gd name="T11" fmla="*/ 7 h 35"/>
                <a:gd name="T12" fmla="*/ 2 w 37"/>
                <a:gd name="T13" fmla="*/ 5 h 35"/>
                <a:gd name="T14" fmla="*/ 0 w 37"/>
                <a:gd name="T15" fmla="*/ 3 h 35"/>
                <a:gd name="T16" fmla="*/ 1 w 37"/>
                <a:gd name="T17" fmla="*/ 1 h 35"/>
                <a:gd name="T18" fmla="*/ 4 w 37"/>
                <a:gd name="T19" fmla="*/ 0 h 35"/>
                <a:gd name="T20" fmla="*/ 5 w 37"/>
                <a:gd name="T21" fmla="*/ 3 h 35"/>
                <a:gd name="T22" fmla="*/ 9 w 37"/>
                <a:gd name="T23" fmla="*/ 3 h 35"/>
                <a:gd name="T24" fmla="*/ 11 w 37"/>
                <a:gd name="T25" fmla="*/ 6 h 35"/>
                <a:gd name="T26" fmla="*/ 14 w 37"/>
                <a:gd name="T27" fmla="*/ 9 h 35"/>
                <a:gd name="T28" fmla="*/ 17 w 37"/>
                <a:gd name="T29" fmla="*/ 12 h 35"/>
                <a:gd name="T30" fmla="*/ 19 w 37"/>
                <a:gd name="T31" fmla="*/ 15 h 35"/>
                <a:gd name="T32" fmla="*/ 21 w 37"/>
                <a:gd name="T33" fmla="*/ 16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7" name="Freeform 445"/>
            <p:cNvSpPr>
              <a:spLocks/>
            </p:cNvSpPr>
            <p:nvPr/>
          </p:nvSpPr>
          <p:spPr bwMode="auto">
            <a:xfrm>
              <a:off x="4487" y="444"/>
              <a:ext cx="15" cy="35"/>
            </a:xfrm>
            <a:custGeom>
              <a:avLst/>
              <a:gdLst>
                <a:gd name="T0" fmla="*/ 0 w 18"/>
                <a:gd name="T1" fmla="*/ 21 h 40"/>
                <a:gd name="T2" fmla="*/ 3 w 18"/>
                <a:gd name="T3" fmla="*/ 17 h 40"/>
                <a:gd name="T4" fmla="*/ 5 w 18"/>
                <a:gd name="T5" fmla="*/ 11 h 40"/>
                <a:gd name="T6" fmla="*/ 8 w 18"/>
                <a:gd name="T7" fmla="*/ 4 h 40"/>
                <a:gd name="T8" fmla="*/ 7 w 18"/>
                <a:gd name="T9" fmla="*/ 0 h 40"/>
                <a:gd name="T10" fmla="*/ 5 w 18"/>
                <a:gd name="T11" fmla="*/ 2 h 40"/>
                <a:gd name="T12" fmla="*/ 3 w 18"/>
                <a:gd name="T13" fmla="*/ 8 h 40"/>
                <a:gd name="T14" fmla="*/ 2 w 18"/>
                <a:gd name="T15" fmla="*/ 15 h 40"/>
                <a:gd name="T16" fmla="*/ 0 w 18"/>
                <a:gd name="T17" fmla="*/ 21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8" name="Freeform 446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5 w 10"/>
                <a:gd name="T1" fmla="*/ 22 h 45"/>
                <a:gd name="T2" fmla="*/ 5 w 10"/>
                <a:gd name="T3" fmla="*/ 17 h 45"/>
                <a:gd name="T4" fmla="*/ 5 w 10"/>
                <a:gd name="T5" fmla="*/ 10 h 45"/>
                <a:gd name="T6" fmla="*/ 5 w 10"/>
                <a:gd name="T7" fmla="*/ 3 h 45"/>
                <a:gd name="T8" fmla="*/ 3 w 10"/>
                <a:gd name="T9" fmla="*/ 0 h 45"/>
                <a:gd name="T10" fmla="*/ 0 w 10"/>
                <a:gd name="T11" fmla="*/ 3 h 45"/>
                <a:gd name="T12" fmla="*/ 2 w 10"/>
                <a:gd name="T13" fmla="*/ 9 h 45"/>
                <a:gd name="T14" fmla="*/ 5 w 10"/>
                <a:gd name="T15" fmla="*/ 17 h 45"/>
                <a:gd name="T16" fmla="*/ 5 w 10"/>
                <a:gd name="T17" fmla="*/ 22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9" name="Freeform 447"/>
            <p:cNvSpPr>
              <a:spLocks/>
            </p:cNvSpPr>
            <p:nvPr/>
          </p:nvSpPr>
          <p:spPr bwMode="auto">
            <a:xfrm>
              <a:off x="4492" y="455"/>
              <a:ext cx="30" cy="35"/>
            </a:xfrm>
            <a:custGeom>
              <a:avLst/>
              <a:gdLst>
                <a:gd name="T0" fmla="*/ 0 w 34"/>
                <a:gd name="T1" fmla="*/ 21 h 40"/>
                <a:gd name="T2" fmla="*/ 3 w 34"/>
                <a:gd name="T3" fmla="*/ 18 h 40"/>
                <a:gd name="T4" fmla="*/ 4 w 34"/>
                <a:gd name="T5" fmla="*/ 15 h 40"/>
                <a:gd name="T6" fmla="*/ 6 w 34"/>
                <a:gd name="T7" fmla="*/ 11 h 40"/>
                <a:gd name="T8" fmla="*/ 9 w 34"/>
                <a:gd name="T9" fmla="*/ 7 h 40"/>
                <a:gd name="T10" fmla="*/ 12 w 34"/>
                <a:gd name="T11" fmla="*/ 4 h 40"/>
                <a:gd name="T12" fmla="*/ 15 w 34"/>
                <a:gd name="T13" fmla="*/ 2 h 40"/>
                <a:gd name="T14" fmla="*/ 17 w 34"/>
                <a:gd name="T15" fmla="*/ 0 h 40"/>
                <a:gd name="T16" fmla="*/ 18 w 34"/>
                <a:gd name="T17" fmla="*/ 1 h 40"/>
                <a:gd name="T18" fmla="*/ 18 w 34"/>
                <a:gd name="T19" fmla="*/ 4 h 40"/>
                <a:gd name="T20" fmla="*/ 17 w 34"/>
                <a:gd name="T21" fmla="*/ 4 h 40"/>
                <a:gd name="T22" fmla="*/ 15 w 34"/>
                <a:gd name="T23" fmla="*/ 8 h 40"/>
                <a:gd name="T24" fmla="*/ 11 w 34"/>
                <a:gd name="T25" fmla="*/ 11 h 40"/>
                <a:gd name="T26" fmla="*/ 8 w 34"/>
                <a:gd name="T27" fmla="*/ 14 h 40"/>
                <a:gd name="T28" fmla="*/ 4 w 34"/>
                <a:gd name="T29" fmla="*/ 17 h 40"/>
                <a:gd name="T30" fmla="*/ 3 w 34"/>
                <a:gd name="T31" fmla="*/ 19 h 40"/>
                <a:gd name="T32" fmla="*/ 0 w 34"/>
                <a:gd name="T33" fmla="*/ 2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0" name="Freeform 448"/>
            <p:cNvSpPr>
              <a:spLocks/>
            </p:cNvSpPr>
            <p:nvPr/>
          </p:nvSpPr>
          <p:spPr bwMode="auto">
            <a:xfrm>
              <a:off x="4464" y="672"/>
              <a:ext cx="49" cy="11"/>
            </a:xfrm>
            <a:custGeom>
              <a:avLst/>
              <a:gdLst>
                <a:gd name="T0" fmla="*/ 0 w 57"/>
                <a:gd name="T1" fmla="*/ 1 h 13"/>
                <a:gd name="T2" fmla="*/ 3 w 57"/>
                <a:gd name="T3" fmla="*/ 1 h 13"/>
                <a:gd name="T4" fmla="*/ 7 w 57"/>
                <a:gd name="T5" fmla="*/ 0 h 13"/>
                <a:gd name="T6" fmla="*/ 11 w 57"/>
                <a:gd name="T7" fmla="*/ 0 h 13"/>
                <a:gd name="T8" fmla="*/ 15 w 57"/>
                <a:gd name="T9" fmla="*/ 0 h 13"/>
                <a:gd name="T10" fmla="*/ 20 w 57"/>
                <a:gd name="T11" fmla="*/ 0 h 13"/>
                <a:gd name="T12" fmla="*/ 24 w 57"/>
                <a:gd name="T13" fmla="*/ 3 h 13"/>
                <a:gd name="T14" fmla="*/ 25 w 57"/>
                <a:gd name="T15" fmla="*/ 3 h 13"/>
                <a:gd name="T16" fmla="*/ 27 w 57"/>
                <a:gd name="T17" fmla="*/ 3 h 13"/>
                <a:gd name="T18" fmla="*/ 26 w 57"/>
                <a:gd name="T19" fmla="*/ 5 h 13"/>
                <a:gd name="T20" fmla="*/ 24 w 57"/>
                <a:gd name="T21" fmla="*/ 6 h 13"/>
                <a:gd name="T22" fmla="*/ 21 w 57"/>
                <a:gd name="T23" fmla="*/ 5 h 13"/>
                <a:gd name="T24" fmla="*/ 15 w 57"/>
                <a:gd name="T25" fmla="*/ 4 h 13"/>
                <a:gd name="T26" fmla="*/ 11 w 57"/>
                <a:gd name="T27" fmla="*/ 3 h 13"/>
                <a:gd name="T28" fmla="*/ 7 w 57"/>
                <a:gd name="T29" fmla="*/ 3 h 13"/>
                <a:gd name="T30" fmla="*/ 3 w 57"/>
                <a:gd name="T31" fmla="*/ 3 h 13"/>
                <a:gd name="T32" fmla="*/ 0 w 57"/>
                <a:gd name="T33" fmla="*/ 1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1" name="Freeform 449"/>
            <p:cNvSpPr>
              <a:spLocks/>
            </p:cNvSpPr>
            <p:nvPr/>
          </p:nvSpPr>
          <p:spPr bwMode="auto">
            <a:xfrm>
              <a:off x="4455" y="686"/>
              <a:ext cx="49" cy="16"/>
            </a:xfrm>
            <a:custGeom>
              <a:avLst/>
              <a:gdLst>
                <a:gd name="T0" fmla="*/ 0 w 55"/>
                <a:gd name="T1" fmla="*/ 0 h 20"/>
                <a:gd name="T2" fmla="*/ 4 w 55"/>
                <a:gd name="T3" fmla="*/ 0 h 20"/>
                <a:gd name="T4" fmla="*/ 8 w 55"/>
                <a:gd name="T5" fmla="*/ 1 h 20"/>
                <a:gd name="T6" fmla="*/ 12 w 55"/>
                <a:gd name="T7" fmla="*/ 2 h 20"/>
                <a:gd name="T8" fmla="*/ 18 w 55"/>
                <a:gd name="T9" fmla="*/ 2 h 20"/>
                <a:gd name="T10" fmla="*/ 23 w 55"/>
                <a:gd name="T11" fmla="*/ 2 h 20"/>
                <a:gd name="T12" fmla="*/ 26 w 55"/>
                <a:gd name="T13" fmla="*/ 3 h 20"/>
                <a:gd name="T14" fmla="*/ 29 w 55"/>
                <a:gd name="T15" fmla="*/ 4 h 20"/>
                <a:gd name="T16" fmla="*/ 31 w 55"/>
                <a:gd name="T17" fmla="*/ 6 h 20"/>
                <a:gd name="T18" fmla="*/ 29 w 55"/>
                <a:gd name="T19" fmla="*/ 6 h 20"/>
                <a:gd name="T20" fmla="*/ 27 w 55"/>
                <a:gd name="T21" fmla="*/ 6 h 20"/>
                <a:gd name="T22" fmla="*/ 23 w 55"/>
                <a:gd name="T23" fmla="*/ 6 h 20"/>
                <a:gd name="T24" fmla="*/ 18 w 55"/>
                <a:gd name="T25" fmla="*/ 5 h 20"/>
                <a:gd name="T26" fmla="*/ 12 w 55"/>
                <a:gd name="T27" fmla="*/ 4 h 20"/>
                <a:gd name="T28" fmla="*/ 7 w 55"/>
                <a:gd name="T29" fmla="*/ 2 h 20"/>
                <a:gd name="T30" fmla="*/ 4 w 55"/>
                <a:gd name="T31" fmla="*/ 2 h 20"/>
                <a:gd name="T32" fmla="*/ 0 w 55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2" name="Freeform 450"/>
            <p:cNvSpPr>
              <a:spLocks/>
            </p:cNvSpPr>
            <p:nvPr/>
          </p:nvSpPr>
          <p:spPr bwMode="auto">
            <a:xfrm>
              <a:off x="4480" y="648"/>
              <a:ext cx="47" cy="10"/>
            </a:xfrm>
            <a:custGeom>
              <a:avLst/>
              <a:gdLst>
                <a:gd name="T0" fmla="*/ 0 w 54"/>
                <a:gd name="T1" fmla="*/ 2 h 13"/>
                <a:gd name="T2" fmla="*/ 2 w 54"/>
                <a:gd name="T3" fmla="*/ 2 h 13"/>
                <a:gd name="T4" fmla="*/ 3 w 54"/>
                <a:gd name="T5" fmla="*/ 2 h 13"/>
                <a:gd name="T6" fmla="*/ 8 w 54"/>
                <a:gd name="T7" fmla="*/ 2 h 13"/>
                <a:gd name="T8" fmla="*/ 13 w 54"/>
                <a:gd name="T9" fmla="*/ 0 h 13"/>
                <a:gd name="T10" fmla="*/ 17 w 54"/>
                <a:gd name="T11" fmla="*/ 2 h 13"/>
                <a:gd name="T12" fmla="*/ 22 w 54"/>
                <a:gd name="T13" fmla="*/ 2 h 13"/>
                <a:gd name="T14" fmla="*/ 25 w 54"/>
                <a:gd name="T15" fmla="*/ 2 h 13"/>
                <a:gd name="T16" fmla="*/ 27 w 54"/>
                <a:gd name="T17" fmla="*/ 2 h 13"/>
                <a:gd name="T18" fmla="*/ 27 w 54"/>
                <a:gd name="T19" fmla="*/ 3 h 13"/>
                <a:gd name="T20" fmla="*/ 25 w 54"/>
                <a:gd name="T21" fmla="*/ 4 h 13"/>
                <a:gd name="T22" fmla="*/ 22 w 54"/>
                <a:gd name="T23" fmla="*/ 4 h 13"/>
                <a:gd name="T24" fmla="*/ 17 w 54"/>
                <a:gd name="T25" fmla="*/ 3 h 13"/>
                <a:gd name="T26" fmla="*/ 13 w 54"/>
                <a:gd name="T27" fmla="*/ 3 h 13"/>
                <a:gd name="T28" fmla="*/ 8 w 54"/>
                <a:gd name="T29" fmla="*/ 2 h 13"/>
                <a:gd name="T30" fmla="*/ 3 w 54"/>
                <a:gd name="T31" fmla="*/ 2 h 13"/>
                <a:gd name="T32" fmla="*/ 0 w 54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3" name="Freeform 451"/>
            <p:cNvSpPr>
              <a:spLocks/>
            </p:cNvSpPr>
            <p:nvPr/>
          </p:nvSpPr>
          <p:spPr bwMode="auto">
            <a:xfrm>
              <a:off x="4485" y="620"/>
              <a:ext cx="56" cy="14"/>
            </a:xfrm>
            <a:custGeom>
              <a:avLst/>
              <a:gdLst>
                <a:gd name="T0" fmla="*/ 0 w 63"/>
                <a:gd name="T1" fmla="*/ 7 h 17"/>
                <a:gd name="T2" fmla="*/ 4 w 63"/>
                <a:gd name="T3" fmla="*/ 6 h 17"/>
                <a:gd name="T4" fmla="*/ 9 w 63"/>
                <a:gd name="T5" fmla="*/ 3 h 17"/>
                <a:gd name="T6" fmla="*/ 14 w 63"/>
                <a:gd name="T7" fmla="*/ 2 h 17"/>
                <a:gd name="T8" fmla="*/ 20 w 63"/>
                <a:gd name="T9" fmla="*/ 2 h 17"/>
                <a:gd name="T10" fmla="*/ 25 w 63"/>
                <a:gd name="T11" fmla="*/ 1 h 17"/>
                <a:gd name="T12" fmla="*/ 30 w 63"/>
                <a:gd name="T13" fmla="*/ 0 h 17"/>
                <a:gd name="T14" fmla="*/ 34 w 63"/>
                <a:gd name="T15" fmla="*/ 1 h 17"/>
                <a:gd name="T16" fmla="*/ 35 w 63"/>
                <a:gd name="T17" fmla="*/ 2 h 17"/>
                <a:gd name="T18" fmla="*/ 35 w 63"/>
                <a:gd name="T19" fmla="*/ 3 h 17"/>
                <a:gd name="T20" fmla="*/ 31 w 63"/>
                <a:gd name="T21" fmla="*/ 5 h 17"/>
                <a:gd name="T22" fmla="*/ 27 w 63"/>
                <a:gd name="T23" fmla="*/ 5 h 17"/>
                <a:gd name="T24" fmla="*/ 21 w 63"/>
                <a:gd name="T25" fmla="*/ 6 h 17"/>
                <a:gd name="T26" fmla="*/ 14 w 63"/>
                <a:gd name="T27" fmla="*/ 6 h 17"/>
                <a:gd name="T28" fmla="*/ 9 w 63"/>
                <a:gd name="T29" fmla="*/ 6 h 17"/>
                <a:gd name="T30" fmla="*/ 4 w 63"/>
                <a:gd name="T31" fmla="*/ 6 h 17"/>
                <a:gd name="T32" fmla="*/ 0 w 63"/>
                <a:gd name="T33" fmla="*/ 7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4" name="Freeform 452"/>
            <p:cNvSpPr>
              <a:spLocks/>
            </p:cNvSpPr>
            <p:nvPr/>
          </p:nvSpPr>
          <p:spPr bwMode="auto">
            <a:xfrm>
              <a:off x="4495" y="592"/>
              <a:ext cx="62" cy="17"/>
            </a:xfrm>
            <a:custGeom>
              <a:avLst/>
              <a:gdLst>
                <a:gd name="T0" fmla="*/ 0 w 69"/>
                <a:gd name="T1" fmla="*/ 9 h 20"/>
                <a:gd name="T2" fmla="*/ 4 w 69"/>
                <a:gd name="T3" fmla="*/ 8 h 20"/>
                <a:gd name="T4" fmla="*/ 10 w 69"/>
                <a:gd name="T5" fmla="*/ 6 h 20"/>
                <a:gd name="T6" fmla="*/ 16 w 69"/>
                <a:gd name="T7" fmla="*/ 3 h 20"/>
                <a:gd name="T8" fmla="*/ 22 w 69"/>
                <a:gd name="T9" fmla="*/ 3 h 20"/>
                <a:gd name="T10" fmla="*/ 30 w 69"/>
                <a:gd name="T11" fmla="*/ 1 h 20"/>
                <a:gd name="T12" fmla="*/ 36 w 69"/>
                <a:gd name="T13" fmla="*/ 0 h 20"/>
                <a:gd name="T14" fmla="*/ 40 w 69"/>
                <a:gd name="T15" fmla="*/ 0 h 20"/>
                <a:gd name="T16" fmla="*/ 40 w 69"/>
                <a:gd name="T17" fmla="*/ 3 h 20"/>
                <a:gd name="T18" fmla="*/ 39 w 69"/>
                <a:gd name="T19" fmla="*/ 3 h 20"/>
                <a:gd name="T20" fmla="*/ 35 w 69"/>
                <a:gd name="T21" fmla="*/ 6 h 20"/>
                <a:gd name="T22" fmla="*/ 29 w 69"/>
                <a:gd name="T23" fmla="*/ 7 h 20"/>
                <a:gd name="T24" fmla="*/ 22 w 69"/>
                <a:gd name="T25" fmla="*/ 8 h 20"/>
                <a:gd name="T26" fmla="*/ 15 w 69"/>
                <a:gd name="T27" fmla="*/ 8 h 20"/>
                <a:gd name="T28" fmla="*/ 9 w 69"/>
                <a:gd name="T29" fmla="*/ 8 h 20"/>
                <a:gd name="T30" fmla="*/ 4 w 69"/>
                <a:gd name="T31" fmla="*/ 8 h 20"/>
                <a:gd name="T32" fmla="*/ 0 w 69"/>
                <a:gd name="T33" fmla="*/ 9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5" name="Freeform 453"/>
            <p:cNvSpPr>
              <a:spLocks/>
            </p:cNvSpPr>
            <p:nvPr/>
          </p:nvSpPr>
          <p:spPr bwMode="auto">
            <a:xfrm>
              <a:off x="4497" y="532"/>
              <a:ext cx="65" cy="32"/>
            </a:xfrm>
            <a:custGeom>
              <a:avLst/>
              <a:gdLst>
                <a:gd name="T0" fmla="*/ 0 w 74"/>
                <a:gd name="T1" fmla="*/ 20 h 36"/>
                <a:gd name="T2" fmla="*/ 4 w 74"/>
                <a:gd name="T3" fmla="*/ 17 h 36"/>
                <a:gd name="T4" fmla="*/ 10 w 74"/>
                <a:gd name="T5" fmla="*/ 12 h 36"/>
                <a:gd name="T6" fmla="*/ 15 w 74"/>
                <a:gd name="T7" fmla="*/ 9 h 36"/>
                <a:gd name="T8" fmla="*/ 22 w 74"/>
                <a:gd name="T9" fmla="*/ 4 h 36"/>
                <a:gd name="T10" fmla="*/ 27 w 74"/>
                <a:gd name="T11" fmla="*/ 4 h 36"/>
                <a:gd name="T12" fmla="*/ 33 w 74"/>
                <a:gd name="T13" fmla="*/ 1 h 36"/>
                <a:gd name="T14" fmla="*/ 36 w 74"/>
                <a:gd name="T15" fmla="*/ 0 h 36"/>
                <a:gd name="T16" fmla="*/ 39 w 74"/>
                <a:gd name="T17" fmla="*/ 2 h 36"/>
                <a:gd name="T18" fmla="*/ 38 w 74"/>
                <a:gd name="T19" fmla="*/ 4 h 36"/>
                <a:gd name="T20" fmla="*/ 35 w 74"/>
                <a:gd name="T21" fmla="*/ 5 h 36"/>
                <a:gd name="T22" fmla="*/ 28 w 74"/>
                <a:gd name="T23" fmla="*/ 9 h 36"/>
                <a:gd name="T24" fmla="*/ 22 w 74"/>
                <a:gd name="T25" fmla="*/ 11 h 36"/>
                <a:gd name="T26" fmla="*/ 15 w 74"/>
                <a:gd name="T27" fmla="*/ 12 h 36"/>
                <a:gd name="T28" fmla="*/ 8 w 74"/>
                <a:gd name="T29" fmla="*/ 16 h 36"/>
                <a:gd name="T30" fmla="*/ 4 w 74"/>
                <a:gd name="T31" fmla="*/ 18 h 36"/>
                <a:gd name="T32" fmla="*/ 0 w 74"/>
                <a:gd name="T33" fmla="*/ 2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6" name="Freeform 454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26 h 43"/>
                <a:gd name="T2" fmla="*/ 4 w 68"/>
                <a:gd name="T3" fmla="*/ 23 h 43"/>
                <a:gd name="T4" fmla="*/ 8 w 68"/>
                <a:gd name="T5" fmla="*/ 18 h 43"/>
                <a:gd name="T6" fmla="*/ 13 w 68"/>
                <a:gd name="T7" fmla="*/ 14 h 43"/>
                <a:gd name="T8" fmla="*/ 19 w 68"/>
                <a:gd name="T9" fmla="*/ 9 h 43"/>
                <a:gd name="T10" fmla="*/ 25 w 68"/>
                <a:gd name="T11" fmla="*/ 5 h 43"/>
                <a:gd name="T12" fmla="*/ 30 w 68"/>
                <a:gd name="T13" fmla="*/ 3 h 43"/>
                <a:gd name="T14" fmla="*/ 34 w 68"/>
                <a:gd name="T15" fmla="*/ 0 h 43"/>
                <a:gd name="T16" fmla="*/ 36 w 68"/>
                <a:gd name="T17" fmla="*/ 3 h 43"/>
                <a:gd name="T18" fmla="*/ 36 w 68"/>
                <a:gd name="T19" fmla="*/ 5 h 43"/>
                <a:gd name="T20" fmla="*/ 32 w 68"/>
                <a:gd name="T21" fmla="*/ 8 h 43"/>
                <a:gd name="T22" fmla="*/ 26 w 68"/>
                <a:gd name="T23" fmla="*/ 12 h 43"/>
                <a:gd name="T24" fmla="*/ 20 w 68"/>
                <a:gd name="T25" fmla="*/ 15 h 43"/>
                <a:gd name="T26" fmla="*/ 13 w 68"/>
                <a:gd name="T27" fmla="*/ 18 h 43"/>
                <a:gd name="T28" fmla="*/ 8 w 68"/>
                <a:gd name="T29" fmla="*/ 22 h 43"/>
                <a:gd name="T30" fmla="*/ 4 w 68"/>
                <a:gd name="T31" fmla="*/ 24 h 43"/>
                <a:gd name="T32" fmla="*/ 0 w 68"/>
                <a:gd name="T33" fmla="*/ 26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7" name="Freeform 455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19 h 35"/>
                <a:gd name="T2" fmla="*/ 3 w 62"/>
                <a:gd name="T3" fmla="*/ 17 h 35"/>
                <a:gd name="T4" fmla="*/ 7 w 62"/>
                <a:gd name="T5" fmla="*/ 13 h 35"/>
                <a:gd name="T6" fmla="*/ 12 w 62"/>
                <a:gd name="T7" fmla="*/ 10 h 35"/>
                <a:gd name="T8" fmla="*/ 17 w 62"/>
                <a:gd name="T9" fmla="*/ 5 h 35"/>
                <a:gd name="T10" fmla="*/ 23 w 62"/>
                <a:gd name="T11" fmla="*/ 4 h 35"/>
                <a:gd name="T12" fmla="*/ 26 w 62"/>
                <a:gd name="T13" fmla="*/ 1 h 35"/>
                <a:gd name="T14" fmla="*/ 30 w 62"/>
                <a:gd name="T15" fmla="*/ 0 h 35"/>
                <a:gd name="T16" fmla="*/ 31 w 62"/>
                <a:gd name="T17" fmla="*/ 2 h 35"/>
                <a:gd name="T18" fmla="*/ 30 w 62"/>
                <a:gd name="T19" fmla="*/ 4 h 35"/>
                <a:gd name="T20" fmla="*/ 27 w 62"/>
                <a:gd name="T21" fmla="*/ 7 h 35"/>
                <a:gd name="T22" fmla="*/ 23 w 62"/>
                <a:gd name="T23" fmla="*/ 10 h 35"/>
                <a:gd name="T24" fmla="*/ 17 w 62"/>
                <a:gd name="T25" fmla="*/ 12 h 35"/>
                <a:gd name="T26" fmla="*/ 11 w 62"/>
                <a:gd name="T27" fmla="*/ 14 h 35"/>
                <a:gd name="T28" fmla="*/ 6 w 62"/>
                <a:gd name="T29" fmla="*/ 17 h 35"/>
                <a:gd name="T30" fmla="*/ 3 w 62"/>
                <a:gd name="T31" fmla="*/ 18 h 35"/>
                <a:gd name="T32" fmla="*/ 0 w 62"/>
                <a:gd name="T33" fmla="*/ 19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8" name="Freeform 456"/>
            <p:cNvSpPr>
              <a:spLocks/>
            </p:cNvSpPr>
            <p:nvPr/>
          </p:nvSpPr>
          <p:spPr bwMode="auto">
            <a:xfrm>
              <a:off x="4425" y="534"/>
              <a:ext cx="77" cy="49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8 w 88"/>
                <a:gd name="T5" fmla="*/ 3 h 58"/>
                <a:gd name="T6" fmla="*/ 14 w 88"/>
                <a:gd name="T7" fmla="*/ 3 h 58"/>
                <a:gd name="T8" fmla="*/ 22 w 88"/>
                <a:gd name="T9" fmla="*/ 8 h 58"/>
                <a:gd name="T10" fmla="*/ 30 w 88"/>
                <a:gd name="T11" fmla="*/ 12 h 58"/>
                <a:gd name="T12" fmla="*/ 36 w 88"/>
                <a:gd name="T13" fmla="*/ 16 h 58"/>
                <a:gd name="T14" fmla="*/ 42 w 88"/>
                <a:gd name="T15" fmla="*/ 21 h 58"/>
                <a:gd name="T16" fmla="*/ 46 w 88"/>
                <a:gd name="T17" fmla="*/ 25 h 58"/>
                <a:gd name="T18" fmla="*/ 41 w 88"/>
                <a:gd name="T19" fmla="*/ 24 h 58"/>
                <a:gd name="T20" fmla="*/ 35 w 88"/>
                <a:gd name="T21" fmla="*/ 21 h 58"/>
                <a:gd name="T22" fmla="*/ 28 w 88"/>
                <a:gd name="T23" fmla="*/ 17 h 58"/>
                <a:gd name="T24" fmla="*/ 20 w 88"/>
                <a:gd name="T25" fmla="*/ 13 h 58"/>
                <a:gd name="T26" fmla="*/ 12 w 88"/>
                <a:gd name="T27" fmla="*/ 9 h 58"/>
                <a:gd name="T28" fmla="*/ 6 w 88"/>
                <a:gd name="T29" fmla="*/ 5 h 58"/>
                <a:gd name="T30" fmla="*/ 2 w 88"/>
                <a:gd name="T31" fmla="*/ 3 h 58"/>
                <a:gd name="T32" fmla="*/ 0 w 88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9" name="Freeform 457"/>
            <p:cNvSpPr>
              <a:spLocks/>
            </p:cNvSpPr>
            <p:nvPr/>
          </p:nvSpPr>
          <p:spPr bwMode="auto">
            <a:xfrm>
              <a:off x="4439" y="500"/>
              <a:ext cx="60" cy="43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5 w 69"/>
                <a:gd name="T5" fmla="*/ 3 h 50"/>
                <a:gd name="T6" fmla="*/ 10 w 69"/>
                <a:gd name="T7" fmla="*/ 3 h 50"/>
                <a:gd name="T8" fmla="*/ 16 w 69"/>
                <a:gd name="T9" fmla="*/ 6 h 50"/>
                <a:gd name="T10" fmla="*/ 21 w 69"/>
                <a:gd name="T11" fmla="*/ 9 h 50"/>
                <a:gd name="T12" fmla="*/ 27 w 69"/>
                <a:gd name="T13" fmla="*/ 14 h 50"/>
                <a:gd name="T14" fmla="*/ 32 w 69"/>
                <a:gd name="T15" fmla="*/ 19 h 50"/>
                <a:gd name="T16" fmla="*/ 34 w 69"/>
                <a:gd name="T17" fmla="*/ 24 h 50"/>
                <a:gd name="T18" fmla="*/ 31 w 69"/>
                <a:gd name="T19" fmla="*/ 21 h 50"/>
                <a:gd name="T20" fmla="*/ 26 w 69"/>
                <a:gd name="T21" fmla="*/ 18 h 50"/>
                <a:gd name="T22" fmla="*/ 20 w 69"/>
                <a:gd name="T23" fmla="*/ 14 h 50"/>
                <a:gd name="T24" fmla="*/ 13 w 69"/>
                <a:gd name="T25" fmla="*/ 9 h 50"/>
                <a:gd name="T26" fmla="*/ 9 w 69"/>
                <a:gd name="T27" fmla="*/ 7 h 50"/>
                <a:gd name="T28" fmla="*/ 3 w 69"/>
                <a:gd name="T29" fmla="*/ 3 h 50"/>
                <a:gd name="T30" fmla="*/ 1 w 69"/>
                <a:gd name="T31" fmla="*/ 3 h 50"/>
                <a:gd name="T32" fmla="*/ 0 w 6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50" name="Freeform 458"/>
            <p:cNvSpPr>
              <a:spLocks/>
            </p:cNvSpPr>
            <p:nvPr/>
          </p:nvSpPr>
          <p:spPr bwMode="auto">
            <a:xfrm>
              <a:off x="4495" y="500"/>
              <a:ext cx="62" cy="37"/>
            </a:xfrm>
            <a:custGeom>
              <a:avLst/>
              <a:gdLst>
                <a:gd name="T0" fmla="*/ 0 w 69"/>
                <a:gd name="T1" fmla="*/ 21 h 43"/>
                <a:gd name="T2" fmla="*/ 4 w 69"/>
                <a:gd name="T3" fmla="*/ 18 h 43"/>
                <a:gd name="T4" fmla="*/ 9 w 69"/>
                <a:gd name="T5" fmla="*/ 14 h 43"/>
                <a:gd name="T6" fmla="*/ 15 w 69"/>
                <a:gd name="T7" fmla="*/ 10 h 43"/>
                <a:gd name="T8" fmla="*/ 22 w 69"/>
                <a:gd name="T9" fmla="*/ 7 h 43"/>
                <a:gd name="T10" fmla="*/ 28 w 69"/>
                <a:gd name="T11" fmla="*/ 3 h 43"/>
                <a:gd name="T12" fmla="*/ 34 w 69"/>
                <a:gd name="T13" fmla="*/ 3 h 43"/>
                <a:gd name="T14" fmla="*/ 38 w 69"/>
                <a:gd name="T15" fmla="*/ 0 h 43"/>
                <a:gd name="T16" fmla="*/ 40 w 69"/>
                <a:gd name="T17" fmla="*/ 3 h 43"/>
                <a:gd name="T18" fmla="*/ 40 w 69"/>
                <a:gd name="T19" fmla="*/ 3 h 43"/>
                <a:gd name="T20" fmla="*/ 36 w 69"/>
                <a:gd name="T21" fmla="*/ 6 h 43"/>
                <a:gd name="T22" fmla="*/ 30 w 69"/>
                <a:gd name="T23" fmla="*/ 9 h 43"/>
                <a:gd name="T24" fmla="*/ 22 w 69"/>
                <a:gd name="T25" fmla="*/ 12 h 43"/>
                <a:gd name="T26" fmla="*/ 15 w 69"/>
                <a:gd name="T27" fmla="*/ 14 h 43"/>
                <a:gd name="T28" fmla="*/ 9 w 69"/>
                <a:gd name="T29" fmla="*/ 16 h 43"/>
                <a:gd name="T30" fmla="*/ 4 w 69"/>
                <a:gd name="T31" fmla="*/ 19 h 43"/>
                <a:gd name="T32" fmla="*/ 0 w 69"/>
                <a:gd name="T33" fmla="*/ 21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51" name="Freeform 459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154 w 301"/>
                <a:gd name="T1" fmla="*/ 11 h 116"/>
                <a:gd name="T2" fmla="*/ 154 w 301"/>
                <a:gd name="T3" fmla="*/ 11 h 116"/>
                <a:gd name="T4" fmla="*/ 151 w 301"/>
                <a:gd name="T5" fmla="*/ 12 h 116"/>
                <a:gd name="T6" fmla="*/ 150 w 301"/>
                <a:gd name="T7" fmla="*/ 13 h 116"/>
                <a:gd name="T8" fmla="*/ 150 w 301"/>
                <a:gd name="T9" fmla="*/ 15 h 116"/>
                <a:gd name="T10" fmla="*/ 137 w 301"/>
                <a:gd name="T11" fmla="*/ 11 h 116"/>
                <a:gd name="T12" fmla="*/ 125 w 301"/>
                <a:gd name="T13" fmla="*/ 8 h 116"/>
                <a:gd name="T14" fmla="*/ 114 w 301"/>
                <a:gd name="T15" fmla="*/ 8 h 116"/>
                <a:gd name="T16" fmla="*/ 102 w 301"/>
                <a:gd name="T17" fmla="*/ 8 h 116"/>
                <a:gd name="T18" fmla="*/ 92 w 301"/>
                <a:gd name="T19" fmla="*/ 9 h 116"/>
                <a:gd name="T20" fmla="*/ 81 w 301"/>
                <a:gd name="T21" fmla="*/ 11 h 116"/>
                <a:gd name="T22" fmla="*/ 71 w 301"/>
                <a:gd name="T23" fmla="*/ 16 h 116"/>
                <a:gd name="T24" fmla="*/ 61 w 301"/>
                <a:gd name="T25" fmla="*/ 20 h 116"/>
                <a:gd name="T26" fmla="*/ 52 w 301"/>
                <a:gd name="T27" fmla="*/ 24 h 116"/>
                <a:gd name="T28" fmla="*/ 43 w 301"/>
                <a:gd name="T29" fmla="*/ 29 h 116"/>
                <a:gd name="T30" fmla="*/ 34 w 301"/>
                <a:gd name="T31" fmla="*/ 35 h 116"/>
                <a:gd name="T32" fmla="*/ 26 w 301"/>
                <a:gd name="T33" fmla="*/ 41 h 116"/>
                <a:gd name="T34" fmla="*/ 18 w 301"/>
                <a:gd name="T35" fmla="*/ 47 h 116"/>
                <a:gd name="T36" fmla="*/ 11 w 301"/>
                <a:gd name="T37" fmla="*/ 52 h 116"/>
                <a:gd name="T38" fmla="*/ 6 w 301"/>
                <a:gd name="T39" fmla="*/ 56 h 116"/>
                <a:gd name="T40" fmla="*/ 0 w 301"/>
                <a:gd name="T41" fmla="*/ 61 h 116"/>
                <a:gd name="T42" fmla="*/ 3 w 301"/>
                <a:gd name="T43" fmla="*/ 55 h 116"/>
                <a:gd name="T44" fmla="*/ 7 w 301"/>
                <a:gd name="T45" fmla="*/ 48 h 116"/>
                <a:gd name="T46" fmla="*/ 12 w 301"/>
                <a:gd name="T47" fmla="*/ 42 h 116"/>
                <a:gd name="T48" fmla="*/ 20 w 301"/>
                <a:gd name="T49" fmla="*/ 36 h 116"/>
                <a:gd name="T50" fmla="*/ 29 w 301"/>
                <a:gd name="T51" fmla="*/ 29 h 116"/>
                <a:gd name="T52" fmla="*/ 39 w 301"/>
                <a:gd name="T53" fmla="*/ 23 h 116"/>
                <a:gd name="T54" fmla="*/ 51 w 301"/>
                <a:gd name="T55" fmla="*/ 17 h 116"/>
                <a:gd name="T56" fmla="*/ 62 w 301"/>
                <a:gd name="T57" fmla="*/ 12 h 116"/>
                <a:gd name="T58" fmla="*/ 74 w 301"/>
                <a:gd name="T59" fmla="*/ 8 h 116"/>
                <a:gd name="T60" fmla="*/ 87 w 301"/>
                <a:gd name="T61" fmla="*/ 4 h 116"/>
                <a:gd name="T62" fmla="*/ 100 w 301"/>
                <a:gd name="T63" fmla="*/ 2 h 116"/>
                <a:gd name="T64" fmla="*/ 111 w 301"/>
                <a:gd name="T65" fmla="*/ 0 h 116"/>
                <a:gd name="T66" fmla="*/ 123 w 301"/>
                <a:gd name="T67" fmla="*/ 0 h 116"/>
                <a:gd name="T68" fmla="*/ 135 w 301"/>
                <a:gd name="T69" fmla="*/ 3 h 116"/>
                <a:gd name="T70" fmla="*/ 143 w 301"/>
                <a:gd name="T71" fmla="*/ 5 h 116"/>
                <a:gd name="T72" fmla="*/ 154 w 301"/>
                <a:gd name="T73" fmla="*/ 11 h 11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52" name="Freeform 460"/>
            <p:cNvSpPr>
              <a:spLocks/>
            </p:cNvSpPr>
            <p:nvPr/>
          </p:nvSpPr>
          <p:spPr bwMode="auto">
            <a:xfrm>
              <a:off x="3268" y="2288"/>
              <a:ext cx="17" cy="88"/>
            </a:xfrm>
            <a:custGeom>
              <a:avLst/>
              <a:gdLst>
                <a:gd name="T0" fmla="*/ 2 w 21"/>
                <a:gd name="T1" fmla="*/ 53 h 100"/>
                <a:gd name="T2" fmla="*/ 0 w 21"/>
                <a:gd name="T3" fmla="*/ 47 h 100"/>
                <a:gd name="T4" fmla="*/ 0 w 21"/>
                <a:gd name="T5" fmla="*/ 31 h 100"/>
                <a:gd name="T6" fmla="*/ 2 w 21"/>
                <a:gd name="T7" fmla="*/ 14 h 100"/>
                <a:gd name="T8" fmla="*/ 7 w 21"/>
                <a:gd name="T9" fmla="*/ 0 h 100"/>
                <a:gd name="T10" fmla="*/ 6 w 21"/>
                <a:gd name="T11" fmla="*/ 13 h 100"/>
                <a:gd name="T12" fmla="*/ 4 w 21"/>
                <a:gd name="T13" fmla="*/ 31 h 100"/>
                <a:gd name="T14" fmla="*/ 2 w 21"/>
                <a:gd name="T15" fmla="*/ 47 h 100"/>
                <a:gd name="T16" fmla="*/ 2 w 21"/>
                <a:gd name="T17" fmla="*/ 53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53" name="Freeform 461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62 h 120"/>
                <a:gd name="T2" fmla="*/ 1 w 28"/>
                <a:gd name="T3" fmla="*/ 60 h 120"/>
                <a:gd name="T4" fmla="*/ 0 w 28"/>
                <a:gd name="T5" fmla="*/ 54 h 120"/>
                <a:gd name="T6" fmla="*/ 1 w 28"/>
                <a:gd name="T7" fmla="*/ 46 h 120"/>
                <a:gd name="T8" fmla="*/ 3 w 28"/>
                <a:gd name="T9" fmla="*/ 35 h 120"/>
                <a:gd name="T10" fmla="*/ 8 w 28"/>
                <a:gd name="T11" fmla="*/ 26 h 120"/>
                <a:gd name="T12" fmla="*/ 13 w 28"/>
                <a:gd name="T13" fmla="*/ 16 h 120"/>
                <a:gd name="T14" fmla="*/ 15 w 28"/>
                <a:gd name="T15" fmla="*/ 7 h 120"/>
                <a:gd name="T16" fmla="*/ 23 w 28"/>
                <a:gd name="T17" fmla="*/ 0 h 120"/>
                <a:gd name="T18" fmla="*/ 19 w 28"/>
                <a:gd name="T19" fmla="*/ 14 h 120"/>
                <a:gd name="T20" fmla="*/ 14 w 28"/>
                <a:gd name="T21" fmla="*/ 34 h 120"/>
                <a:gd name="T22" fmla="*/ 12 w 28"/>
                <a:gd name="T23" fmla="*/ 53 h 120"/>
                <a:gd name="T24" fmla="*/ 4 w 28"/>
                <a:gd name="T25" fmla="*/ 62 h 1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54" name="Freeform 462"/>
            <p:cNvSpPr>
              <a:spLocks/>
            </p:cNvSpPr>
            <p:nvPr/>
          </p:nvSpPr>
          <p:spPr bwMode="auto">
            <a:xfrm>
              <a:off x="3327" y="2255"/>
              <a:ext cx="19" cy="110"/>
            </a:xfrm>
            <a:custGeom>
              <a:avLst/>
              <a:gdLst>
                <a:gd name="T0" fmla="*/ 3 w 22"/>
                <a:gd name="T1" fmla="*/ 66 h 125"/>
                <a:gd name="T2" fmla="*/ 0 w 22"/>
                <a:gd name="T3" fmla="*/ 57 h 125"/>
                <a:gd name="T4" fmla="*/ 2 w 22"/>
                <a:gd name="T5" fmla="*/ 37 h 125"/>
                <a:gd name="T6" fmla="*/ 4 w 22"/>
                <a:gd name="T7" fmla="*/ 15 h 125"/>
                <a:gd name="T8" fmla="*/ 10 w 22"/>
                <a:gd name="T9" fmla="*/ 0 h 125"/>
                <a:gd name="T10" fmla="*/ 10 w 22"/>
                <a:gd name="T11" fmla="*/ 13 h 125"/>
                <a:gd name="T12" fmla="*/ 8 w 22"/>
                <a:gd name="T13" fmla="*/ 36 h 125"/>
                <a:gd name="T14" fmla="*/ 6 w 22"/>
                <a:gd name="T15" fmla="*/ 57 h 125"/>
                <a:gd name="T16" fmla="*/ 3 w 22"/>
                <a:gd name="T17" fmla="*/ 66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55" name="Freeform 463"/>
            <p:cNvSpPr>
              <a:spLocks/>
            </p:cNvSpPr>
            <p:nvPr/>
          </p:nvSpPr>
          <p:spPr bwMode="auto">
            <a:xfrm>
              <a:off x="3355" y="2248"/>
              <a:ext cx="16" cy="98"/>
            </a:xfrm>
            <a:custGeom>
              <a:avLst/>
              <a:gdLst>
                <a:gd name="T0" fmla="*/ 4 w 18"/>
                <a:gd name="T1" fmla="*/ 60 h 111"/>
                <a:gd name="T2" fmla="*/ 0 w 18"/>
                <a:gd name="T3" fmla="*/ 51 h 111"/>
                <a:gd name="T4" fmla="*/ 1 w 18"/>
                <a:gd name="T5" fmla="*/ 33 h 111"/>
                <a:gd name="T6" fmla="*/ 4 w 18"/>
                <a:gd name="T7" fmla="*/ 12 h 111"/>
                <a:gd name="T8" fmla="*/ 10 w 18"/>
                <a:gd name="T9" fmla="*/ 0 h 111"/>
                <a:gd name="T10" fmla="*/ 9 w 18"/>
                <a:gd name="T11" fmla="*/ 13 h 111"/>
                <a:gd name="T12" fmla="*/ 9 w 18"/>
                <a:gd name="T13" fmla="*/ 34 h 111"/>
                <a:gd name="T14" fmla="*/ 7 w 18"/>
                <a:gd name="T15" fmla="*/ 53 h 111"/>
                <a:gd name="T16" fmla="*/ 4 w 18"/>
                <a:gd name="T17" fmla="*/ 60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56" name="Freeform 464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7 w 15"/>
                <a:gd name="T1" fmla="*/ 54 h 94"/>
                <a:gd name="T2" fmla="*/ 4 w 15"/>
                <a:gd name="T3" fmla="*/ 47 h 94"/>
                <a:gd name="T4" fmla="*/ 0 w 15"/>
                <a:gd name="T5" fmla="*/ 32 h 94"/>
                <a:gd name="T6" fmla="*/ 2 w 15"/>
                <a:gd name="T7" fmla="*/ 14 h 94"/>
                <a:gd name="T8" fmla="*/ 9 w 15"/>
                <a:gd name="T9" fmla="*/ 0 h 94"/>
                <a:gd name="T10" fmla="*/ 9 w 15"/>
                <a:gd name="T11" fmla="*/ 13 h 94"/>
                <a:gd name="T12" fmla="*/ 10 w 15"/>
                <a:gd name="T13" fmla="*/ 30 h 94"/>
                <a:gd name="T14" fmla="*/ 10 w 15"/>
                <a:gd name="T15" fmla="*/ 47 h 94"/>
                <a:gd name="T16" fmla="*/ 7 w 15"/>
                <a:gd name="T17" fmla="*/ 54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57" name="Freeform 465"/>
            <p:cNvSpPr>
              <a:spLocks/>
            </p:cNvSpPr>
            <p:nvPr/>
          </p:nvSpPr>
          <p:spPr bwMode="auto">
            <a:xfrm>
              <a:off x="3469" y="2249"/>
              <a:ext cx="14" cy="43"/>
            </a:xfrm>
            <a:custGeom>
              <a:avLst/>
              <a:gdLst>
                <a:gd name="T0" fmla="*/ 4 w 18"/>
                <a:gd name="T1" fmla="*/ 33 h 46"/>
                <a:gd name="T2" fmla="*/ 2 w 18"/>
                <a:gd name="T3" fmla="*/ 29 h 46"/>
                <a:gd name="T4" fmla="*/ 2 w 18"/>
                <a:gd name="T5" fmla="*/ 19 h 46"/>
                <a:gd name="T6" fmla="*/ 0 w 18"/>
                <a:gd name="T7" fmla="*/ 7 h 46"/>
                <a:gd name="T8" fmla="*/ 2 w 18"/>
                <a:gd name="T9" fmla="*/ 0 h 46"/>
                <a:gd name="T10" fmla="*/ 2 w 18"/>
                <a:gd name="T11" fmla="*/ 10 h 46"/>
                <a:gd name="T12" fmla="*/ 3 w 18"/>
                <a:gd name="T13" fmla="*/ 21 h 46"/>
                <a:gd name="T14" fmla="*/ 5 w 18"/>
                <a:gd name="T15" fmla="*/ 30 h 46"/>
                <a:gd name="T16" fmla="*/ 4 w 18"/>
                <a:gd name="T17" fmla="*/ 3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58" name="Freeform 466"/>
            <p:cNvSpPr>
              <a:spLocks/>
            </p:cNvSpPr>
            <p:nvPr/>
          </p:nvSpPr>
          <p:spPr bwMode="auto">
            <a:xfrm>
              <a:off x="3243" y="2307"/>
              <a:ext cx="17" cy="74"/>
            </a:xfrm>
            <a:custGeom>
              <a:avLst/>
              <a:gdLst>
                <a:gd name="T0" fmla="*/ 2 w 21"/>
                <a:gd name="T1" fmla="*/ 40 h 86"/>
                <a:gd name="T2" fmla="*/ 0 w 21"/>
                <a:gd name="T3" fmla="*/ 36 h 86"/>
                <a:gd name="T4" fmla="*/ 0 w 21"/>
                <a:gd name="T5" fmla="*/ 25 h 86"/>
                <a:gd name="T6" fmla="*/ 2 w 21"/>
                <a:gd name="T7" fmla="*/ 12 h 86"/>
                <a:gd name="T8" fmla="*/ 7 w 21"/>
                <a:gd name="T9" fmla="*/ 0 h 86"/>
                <a:gd name="T10" fmla="*/ 6 w 21"/>
                <a:gd name="T11" fmla="*/ 12 h 86"/>
                <a:gd name="T12" fmla="*/ 4 w 21"/>
                <a:gd name="T13" fmla="*/ 25 h 86"/>
                <a:gd name="T14" fmla="*/ 2 w 21"/>
                <a:gd name="T15" fmla="*/ 36 h 86"/>
                <a:gd name="T16" fmla="*/ 2 w 21"/>
                <a:gd name="T17" fmla="*/ 40 h 8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59" name="Freeform 467"/>
            <p:cNvSpPr>
              <a:spLocks/>
            </p:cNvSpPr>
            <p:nvPr/>
          </p:nvSpPr>
          <p:spPr bwMode="auto">
            <a:xfrm>
              <a:off x="3306" y="2265"/>
              <a:ext cx="19" cy="105"/>
            </a:xfrm>
            <a:custGeom>
              <a:avLst/>
              <a:gdLst>
                <a:gd name="T0" fmla="*/ 2 w 23"/>
                <a:gd name="T1" fmla="*/ 60 h 121"/>
                <a:gd name="T2" fmla="*/ 0 w 23"/>
                <a:gd name="T3" fmla="*/ 52 h 121"/>
                <a:gd name="T4" fmla="*/ 2 w 23"/>
                <a:gd name="T5" fmla="*/ 33 h 121"/>
                <a:gd name="T6" fmla="*/ 3 w 23"/>
                <a:gd name="T7" fmla="*/ 14 h 121"/>
                <a:gd name="T8" fmla="*/ 9 w 23"/>
                <a:gd name="T9" fmla="*/ 0 h 121"/>
                <a:gd name="T10" fmla="*/ 8 w 23"/>
                <a:gd name="T11" fmla="*/ 12 h 121"/>
                <a:gd name="T12" fmla="*/ 7 w 23"/>
                <a:gd name="T13" fmla="*/ 32 h 121"/>
                <a:gd name="T14" fmla="*/ 4 w 23"/>
                <a:gd name="T15" fmla="*/ 52 h 121"/>
                <a:gd name="T16" fmla="*/ 2 w 23"/>
                <a:gd name="T17" fmla="*/ 60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60" name="Freeform 468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5 w 14"/>
                <a:gd name="T1" fmla="*/ 61 h 109"/>
                <a:gd name="T2" fmla="*/ 3 w 14"/>
                <a:gd name="T3" fmla="*/ 54 h 109"/>
                <a:gd name="T4" fmla="*/ 0 w 14"/>
                <a:gd name="T5" fmla="*/ 35 h 109"/>
                <a:gd name="T6" fmla="*/ 3 w 14"/>
                <a:gd name="T7" fmla="*/ 16 h 109"/>
                <a:gd name="T8" fmla="*/ 6 w 14"/>
                <a:gd name="T9" fmla="*/ 0 h 109"/>
                <a:gd name="T10" fmla="*/ 6 w 14"/>
                <a:gd name="T11" fmla="*/ 14 h 109"/>
                <a:gd name="T12" fmla="*/ 7 w 14"/>
                <a:gd name="T13" fmla="*/ 35 h 109"/>
                <a:gd name="T14" fmla="*/ 7 w 14"/>
                <a:gd name="T15" fmla="*/ 54 h 109"/>
                <a:gd name="T16" fmla="*/ 5 w 14"/>
                <a:gd name="T17" fmla="*/ 61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61" name="Freeform 469"/>
            <p:cNvSpPr>
              <a:spLocks/>
            </p:cNvSpPr>
            <p:nvPr/>
          </p:nvSpPr>
          <p:spPr bwMode="auto">
            <a:xfrm>
              <a:off x="3424" y="2242"/>
              <a:ext cx="8" cy="78"/>
            </a:xfrm>
            <a:custGeom>
              <a:avLst/>
              <a:gdLst>
                <a:gd name="T0" fmla="*/ 1 w 12"/>
                <a:gd name="T1" fmla="*/ 48 h 88"/>
                <a:gd name="T2" fmla="*/ 0 w 12"/>
                <a:gd name="T3" fmla="*/ 41 h 88"/>
                <a:gd name="T4" fmla="*/ 0 w 12"/>
                <a:gd name="T5" fmla="*/ 26 h 88"/>
                <a:gd name="T6" fmla="*/ 1 w 12"/>
                <a:gd name="T7" fmla="*/ 9 h 88"/>
                <a:gd name="T8" fmla="*/ 1 w 12"/>
                <a:gd name="T9" fmla="*/ 0 h 88"/>
                <a:gd name="T10" fmla="*/ 1 w 12"/>
                <a:gd name="T11" fmla="*/ 11 h 88"/>
                <a:gd name="T12" fmla="*/ 1 w 12"/>
                <a:gd name="T13" fmla="*/ 27 h 88"/>
                <a:gd name="T14" fmla="*/ 1 w 12"/>
                <a:gd name="T15" fmla="*/ 41 h 88"/>
                <a:gd name="T16" fmla="*/ 1 w 12"/>
                <a:gd name="T17" fmla="*/ 48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62" name="Freeform 470"/>
            <p:cNvSpPr>
              <a:spLocks/>
            </p:cNvSpPr>
            <p:nvPr/>
          </p:nvSpPr>
          <p:spPr bwMode="auto">
            <a:xfrm>
              <a:off x="3446" y="2246"/>
              <a:ext cx="13" cy="47"/>
            </a:xfrm>
            <a:custGeom>
              <a:avLst/>
              <a:gdLst>
                <a:gd name="T0" fmla="*/ 6 w 15"/>
                <a:gd name="T1" fmla="*/ 27 h 54"/>
                <a:gd name="T2" fmla="*/ 3 w 15"/>
                <a:gd name="T3" fmla="*/ 24 h 54"/>
                <a:gd name="T4" fmla="*/ 1 w 15"/>
                <a:gd name="T5" fmla="*/ 15 h 54"/>
                <a:gd name="T6" fmla="*/ 0 w 15"/>
                <a:gd name="T7" fmla="*/ 6 h 54"/>
                <a:gd name="T8" fmla="*/ 3 w 15"/>
                <a:gd name="T9" fmla="*/ 0 h 54"/>
                <a:gd name="T10" fmla="*/ 3 w 15"/>
                <a:gd name="T11" fmla="*/ 8 h 54"/>
                <a:gd name="T12" fmla="*/ 5 w 15"/>
                <a:gd name="T13" fmla="*/ 17 h 54"/>
                <a:gd name="T14" fmla="*/ 8 w 15"/>
                <a:gd name="T15" fmla="*/ 24 h 54"/>
                <a:gd name="T16" fmla="*/ 6 w 15"/>
                <a:gd name="T17" fmla="*/ 27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63" name="Freeform 471"/>
            <p:cNvSpPr>
              <a:spLocks/>
            </p:cNvSpPr>
            <p:nvPr/>
          </p:nvSpPr>
          <p:spPr bwMode="auto">
            <a:xfrm>
              <a:off x="3220" y="2323"/>
              <a:ext cx="19" cy="47"/>
            </a:xfrm>
            <a:custGeom>
              <a:avLst/>
              <a:gdLst>
                <a:gd name="T0" fmla="*/ 10 w 22"/>
                <a:gd name="T1" fmla="*/ 0 h 54"/>
                <a:gd name="T2" fmla="*/ 10 w 22"/>
                <a:gd name="T3" fmla="*/ 6 h 54"/>
                <a:gd name="T4" fmla="*/ 9 w 22"/>
                <a:gd name="T5" fmla="*/ 16 h 54"/>
                <a:gd name="T6" fmla="*/ 6 w 22"/>
                <a:gd name="T7" fmla="*/ 24 h 54"/>
                <a:gd name="T8" fmla="*/ 3 w 22"/>
                <a:gd name="T9" fmla="*/ 27 h 54"/>
                <a:gd name="T10" fmla="*/ 0 w 22"/>
                <a:gd name="T11" fmla="*/ 23 h 54"/>
                <a:gd name="T12" fmla="*/ 3 w 22"/>
                <a:gd name="T13" fmla="*/ 15 h 54"/>
                <a:gd name="T14" fmla="*/ 8 w 22"/>
                <a:gd name="T15" fmla="*/ 7 h 54"/>
                <a:gd name="T16" fmla="*/ 10 w 22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64" name="Freeform 472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30 w 51"/>
                <a:gd name="T1" fmla="*/ 1 h 11"/>
                <a:gd name="T2" fmla="*/ 29 w 51"/>
                <a:gd name="T3" fmla="*/ 1 h 11"/>
                <a:gd name="T4" fmla="*/ 24 w 51"/>
                <a:gd name="T5" fmla="*/ 1 h 11"/>
                <a:gd name="T6" fmla="*/ 20 w 51"/>
                <a:gd name="T7" fmla="*/ 1 h 11"/>
                <a:gd name="T8" fmla="*/ 14 w 51"/>
                <a:gd name="T9" fmla="*/ 0 h 11"/>
                <a:gd name="T10" fmla="*/ 10 w 51"/>
                <a:gd name="T11" fmla="*/ 0 h 11"/>
                <a:gd name="T12" fmla="*/ 5 w 51"/>
                <a:gd name="T13" fmla="*/ 0 h 11"/>
                <a:gd name="T14" fmla="*/ 2 w 51"/>
                <a:gd name="T15" fmla="*/ 1 h 11"/>
                <a:gd name="T16" fmla="*/ 0 w 51"/>
                <a:gd name="T17" fmla="*/ 1 h 11"/>
                <a:gd name="T18" fmla="*/ 1 w 51"/>
                <a:gd name="T19" fmla="*/ 2 h 11"/>
                <a:gd name="T20" fmla="*/ 5 w 51"/>
                <a:gd name="T21" fmla="*/ 2 h 11"/>
                <a:gd name="T22" fmla="*/ 7 w 51"/>
                <a:gd name="T23" fmla="*/ 2 h 11"/>
                <a:gd name="T24" fmla="*/ 12 w 51"/>
                <a:gd name="T25" fmla="*/ 2 h 11"/>
                <a:gd name="T26" fmla="*/ 17 w 51"/>
                <a:gd name="T27" fmla="*/ 1 h 11"/>
                <a:gd name="T28" fmla="*/ 23 w 51"/>
                <a:gd name="T29" fmla="*/ 1 h 11"/>
                <a:gd name="T30" fmla="*/ 27 w 51"/>
                <a:gd name="T31" fmla="*/ 1 h 11"/>
                <a:gd name="T32" fmla="*/ 30 w 51"/>
                <a:gd name="T33" fmla="*/ 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65" name="Freeform 473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24 w 44"/>
                <a:gd name="T1" fmla="*/ 0 h 32"/>
                <a:gd name="T2" fmla="*/ 22 w 44"/>
                <a:gd name="T3" fmla="*/ 2 h 32"/>
                <a:gd name="T4" fmla="*/ 19 w 44"/>
                <a:gd name="T5" fmla="*/ 4 h 32"/>
                <a:gd name="T6" fmla="*/ 16 w 44"/>
                <a:gd name="T7" fmla="*/ 4 h 32"/>
                <a:gd name="T8" fmla="*/ 11 w 44"/>
                <a:gd name="T9" fmla="*/ 7 h 32"/>
                <a:gd name="T10" fmla="*/ 6 w 44"/>
                <a:gd name="T11" fmla="*/ 9 h 32"/>
                <a:gd name="T12" fmla="*/ 4 w 44"/>
                <a:gd name="T13" fmla="*/ 11 h 32"/>
                <a:gd name="T14" fmla="*/ 0 w 44"/>
                <a:gd name="T15" fmla="*/ 13 h 32"/>
                <a:gd name="T16" fmla="*/ 0 w 44"/>
                <a:gd name="T17" fmla="*/ 16 h 32"/>
                <a:gd name="T18" fmla="*/ 3 w 44"/>
                <a:gd name="T19" fmla="*/ 17 h 32"/>
                <a:gd name="T20" fmla="*/ 4 w 44"/>
                <a:gd name="T21" fmla="*/ 16 h 32"/>
                <a:gd name="T22" fmla="*/ 8 w 44"/>
                <a:gd name="T23" fmla="*/ 15 h 32"/>
                <a:gd name="T24" fmla="*/ 12 w 44"/>
                <a:gd name="T25" fmla="*/ 11 h 32"/>
                <a:gd name="T26" fmla="*/ 16 w 44"/>
                <a:gd name="T27" fmla="*/ 9 h 32"/>
                <a:gd name="T28" fmla="*/ 19 w 44"/>
                <a:gd name="T29" fmla="*/ 4 h 32"/>
                <a:gd name="T30" fmla="*/ 22 w 44"/>
                <a:gd name="T31" fmla="*/ 4 h 32"/>
                <a:gd name="T32" fmla="*/ 24 w 4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66" name="Freeform 474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6 w 14"/>
                <a:gd name="T1" fmla="*/ 33 h 68"/>
                <a:gd name="T2" fmla="*/ 3 w 14"/>
                <a:gd name="T3" fmla="*/ 26 h 68"/>
                <a:gd name="T4" fmla="*/ 0 w 14"/>
                <a:gd name="T5" fmla="*/ 15 h 68"/>
                <a:gd name="T6" fmla="*/ 1 w 14"/>
                <a:gd name="T7" fmla="*/ 5 h 68"/>
                <a:gd name="T8" fmla="*/ 3 w 14"/>
                <a:gd name="T9" fmla="*/ 0 h 68"/>
                <a:gd name="T10" fmla="*/ 7 w 14"/>
                <a:gd name="T11" fmla="*/ 3 h 68"/>
                <a:gd name="T12" fmla="*/ 7 w 14"/>
                <a:gd name="T13" fmla="*/ 13 h 68"/>
                <a:gd name="T14" fmla="*/ 6 w 14"/>
                <a:gd name="T15" fmla="*/ 24 h 68"/>
                <a:gd name="T16" fmla="*/ 6 w 14"/>
                <a:gd name="T17" fmla="*/ 33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67" name="Freeform 475"/>
            <p:cNvSpPr>
              <a:spLocks/>
            </p:cNvSpPr>
            <p:nvPr/>
          </p:nvSpPr>
          <p:spPr bwMode="auto">
            <a:xfrm>
              <a:off x="3476" y="2202"/>
              <a:ext cx="23" cy="58"/>
            </a:xfrm>
            <a:custGeom>
              <a:avLst/>
              <a:gdLst>
                <a:gd name="T0" fmla="*/ 0 w 28"/>
                <a:gd name="T1" fmla="*/ 40 h 64"/>
                <a:gd name="T2" fmla="*/ 2 w 28"/>
                <a:gd name="T3" fmla="*/ 30 h 64"/>
                <a:gd name="T4" fmla="*/ 3 w 28"/>
                <a:gd name="T5" fmla="*/ 16 h 64"/>
                <a:gd name="T6" fmla="*/ 6 w 28"/>
                <a:gd name="T7" fmla="*/ 5 h 64"/>
                <a:gd name="T8" fmla="*/ 9 w 28"/>
                <a:gd name="T9" fmla="*/ 0 h 64"/>
                <a:gd name="T10" fmla="*/ 11 w 28"/>
                <a:gd name="T11" fmla="*/ 2 h 64"/>
                <a:gd name="T12" fmla="*/ 10 w 28"/>
                <a:gd name="T13" fmla="*/ 5 h 64"/>
                <a:gd name="T14" fmla="*/ 9 w 28"/>
                <a:gd name="T15" fmla="*/ 12 h 64"/>
                <a:gd name="T16" fmla="*/ 7 w 28"/>
                <a:gd name="T17" fmla="*/ 18 h 64"/>
                <a:gd name="T18" fmla="*/ 6 w 28"/>
                <a:gd name="T19" fmla="*/ 25 h 64"/>
                <a:gd name="T20" fmla="*/ 3 w 28"/>
                <a:gd name="T21" fmla="*/ 32 h 64"/>
                <a:gd name="T22" fmla="*/ 2 w 28"/>
                <a:gd name="T23" fmla="*/ 36 h 64"/>
                <a:gd name="T24" fmla="*/ 0 w 28"/>
                <a:gd name="T25" fmla="*/ 40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68" name="Freeform 476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5 w 15"/>
                <a:gd name="T1" fmla="*/ 31 h 62"/>
                <a:gd name="T2" fmla="*/ 2 w 15"/>
                <a:gd name="T3" fmla="*/ 27 h 62"/>
                <a:gd name="T4" fmla="*/ 0 w 15"/>
                <a:gd name="T5" fmla="*/ 17 h 62"/>
                <a:gd name="T6" fmla="*/ 0 w 15"/>
                <a:gd name="T7" fmla="*/ 6 h 62"/>
                <a:gd name="T8" fmla="*/ 2 w 15"/>
                <a:gd name="T9" fmla="*/ 0 h 62"/>
                <a:gd name="T10" fmla="*/ 4 w 15"/>
                <a:gd name="T11" fmla="*/ 3 h 62"/>
                <a:gd name="T12" fmla="*/ 5 w 15"/>
                <a:gd name="T13" fmla="*/ 10 h 62"/>
                <a:gd name="T14" fmla="*/ 5 w 15"/>
                <a:gd name="T15" fmla="*/ 22 h 62"/>
                <a:gd name="T16" fmla="*/ 5 w 15"/>
                <a:gd name="T17" fmla="*/ 31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69" name="Freeform 477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9 w 20"/>
                <a:gd name="T1" fmla="*/ 32 h 67"/>
                <a:gd name="T2" fmla="*/ 5 w 20"/>
                <a:gd name="T3" fmla="*/ 26 h 67"/>
                <a:gd name="T4" fmla="*/ 3 w 20"/>
                <a:gd name="T5" fmla="*/ 16 h 67"/>
                <a:gd name="T6" fmla="*/ 0 w 20"/>
                <a:gd name="T7" fmla="*/ 7 h 67"/>
                <a:gd name="T8" fmla="*/ 3 w 20"/>
                <a:gd name="T9" fmla="*/ 0 h 67"/>
                <a:gd name="T10" fmla="*/ 5 w 20"/>
                <a:gd name="T11" fmla="*/ 3 h 67"/>
                <a:gd name="T12" fmla="*/ 6 w 20"/>
                <a:gd name="T13" fmla="*/ 10 h 67"/>
                <a:gd name="T14" fmla="*/ 7 w 20"/>
                <a:gd name="T15" fmla="*/ 22 h 67"/>
                <a:gd name="T16" fmla="*/ 9 w 20"/>
                <a:gd name="T17" fmla="*/ 32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70" name="Freeform 478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18 w 27"/>
                <a:gd name="T1" fmla="*/ 33 h 64"/>
                <a:gd name="T2" fmla="*/ 15 w 27"/>
                <a:gd name="T3" fmla="*/ 31 h 64"/>
                <a:gd name="T4" fmla="*/ 10 w 27"/>
                <a:gd name="T5" fmla="*/ 26 h 64"/>
                <a:gd name="T6" fmla="*/ 6 w 27"/>
                <a:gd name="T7" fmla="*/ 21 h 64"/>
                <a:gd name="T8" fmla="*/ 5 w 27"/>
                <a:gd name="T9" fmla="*/ 16 h 64"/>
                <a:gd name="T10" fmla="*/ 2 w 27"/>
                <a:gd name="T11" fmla="*/ 10 h 64"/>
                <a:gd name="T12" fmla="*/ 0 w 27"/>
                <a:gd name="T13" fmla="*/ 5 h 64"/>
                <a:gd name="T14" fmla="*/ 1 w 27"/>
                <a:gd name="T15" fmla="*/ 3 h 64"/>
                <a:gd name="T16" fmla="*/ 3 w 27"/>
                <a:gd name="T17" fmla="*/ 0 h 64"/>
                <a:gd name="T18" fmla="*/ 6 w 27"/>
                <a:gd name="T19" fmla="*/ 4 h 64"/>
                <a:gd name="T20" fmla="*/ 11 w 27"/>
                <a:gd name="T21" fmla="*/ 12 h 64"/>
                <a:gd name="T22" fmla="*/ 16 w 27"/>
                <a:gd name="T23" fmla="*/ 24 h 64"/>
                <a:gd name="T24" fmla="*/ 18 w 27"/>
                <a:gd name="T25" fmla="*/ 33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71" name="Freeform 479"/>
            <p:cNvSpPr>
              <a:spLocks/>
            </p:cNvSpPr>
            <p:nvPr/>
          </p:nvSpPr>
          <p:spPr bwMode="auto">
            <a:xfrm>
              <a:off x="3339" y="2193"/>
              <a:ext cx="36" cy="56"/>
            </a:xfrm>
            <a:custGeom>
              <a:avLst/>
              <a:gdLst>
                <a:gd name="T0" fmla="*/ 23 w 40"/>
                <a:gd name="T1" fmla="*/ 30 h 66"/>
                <a:gd name="T2" fmla="*/ 20 w 40"/>
                <a:gd name="T3" fmla="*/ 26 h 66"/>
                <a:gd name="T4" fmla="*/ 15 w 40"/>
                <a:gd name="T5" fmla="*/ 22 h 66"/>
                <a:gd name="T6" fmla="*/ 11 w 40"/>
                <a:gd name="T7" fmla="*/ 18 h 66"/>
                <a:gd name="T8" fmla="*/ 6 w 40"/>
                <a:gd name="T9" fmla="*/ 13 h 66"/>
                <a:gd name="T10" fmla="*/ 4 w 40"/>
                <a:gd name="T11" fmla="*/ 9 h 66"/>
                <a:gd name="T12" fmla="*/ 1 w 40"/>
                <a:gd name="T13" fmla="*/ 5 h 66"/>
                <a:gd name="T14" fmla="*/ 0 w 40"/>
                <a:gd name="T15" fmla="*/ 3 h 66"/>
                <a:gd name="T16" fmla="*/ 3 w 40"/>
                <a:gd name="T17" fmla="*/ 0 h 66"/>
                <a:gd name="T18" fmla="*/ 5 w 40"/>
                <a:gd name="T19" fmla="*/ 0 h 66"/>
                <a:gd name="T20" fmla="*/ 9 w 40"/>
                <a:gd name="T21" fmla="*/ 3 h 66"/>
                <a:gd name="T22" fmla="*/ 11 w 40"/>
                <a:gd name="T23" fmla="*/ 7 h 66"/>
                <a:gd name="T24" fmla="*/ 14 w 40"/>
                <a:gd name="T25" fmla="*/ 12 h 66"/>
                <a:gd name="T26" fmla="*/ 17 w 40"/>
                <a:gd name="T27" fmla="*/ 17 h 66"/>
                <a:gd name="T28" fmla="*/ 19 w 40"/>
                <a:gd name="T29" fmla="*/ 22 h 66"/>
                <a:gd name="T30" fmla="*/ 22 w 40"/>
                <a:gd name="T31" fmla="*/ 26 h 66"/>
                <a:gd name="T32" fmla="*/ 23 w 40"/>
                <a:gd name="T33" fmla="*/ 30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72" name="Freeform 480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24 w 56"/>
                <a:gd name="T1" fmla="*/ 37 h 65"/>
                <a:gd name="T2" fmla="*/ 20 w 56"/>
                <a:gd name="T3" fmla="*/ 34 h 65"/>
                <a:gd name="T4" fmla="*/ 17 w 56"/>
                <a:gd name="T5" fmla="*/ 29 h 65"/>
                <a:gd name="T6" fmla="*/ 12 w 56"/>
                <a:gd name="T7" fmla="*/ 23 h 65"/>
                <a:gd name="T8" fmla="*/ 8 w 56"/>
                <a:gd name="T9" fmla="*/ 18 h 65"/>
                <a:gd name="T10" fmla="*/ 4 w 56"/>
                <a:gd name="T11" fmla="*/ 11 h 65"/>
                <a:gd name="T12" fmla="*/ 3 w 56"/>
                <a:gd name="T13" fmla="*/ 5 h 65"/>
                <a:gd name="T14" fmla="*/ 0 w 56"/>
                <a:gd name="T15" fmla="*/ 3 h 65"/>
                <a:gd name="T16" fmla="*/ 3 w 56"/>
                <a:gd name="T17" fmla="*/ 0 h 65"/>
                <a:gd name="T18" fmla="*/ 3 w 56"/>
                <a:gd name="T19" fmla="*/ 1 h 65"/>
                <a:gd name="T20" fmla="*/ 7 w 56"/>
                <a:gd name="T21" fmla="*/ 4 h 65"/>
                <a:gd name="T22" fmla="*/ 10 w 56"/>
                <a:gd name="T23" fmla="*/ 10 h 65"/>
                <a:gd name="T24" fmla="*/ 14 w 56"/>
                <a:gd name="T25" fmla="*/ 17 h 65"/>
                <a:gd name="T26" fmla="*/ 17 w 56"/>
                <a:gd name="T27" fmla="*/ 23 h 65"/>
                <a:gd name="T28" fmla="*/ 20 w 56"/>
                <a:gd name="T29" fmla="*/ 29 h 65"/>
                <a:gd name="T30" fmla="*/ 22 w 56"/>
                <a:gd name="T31" fmla="*/ 34 h 65"/>
                <a:gd name="T32" fmla="*/ 24 w 56"/>
                <a:gd name="T33" fmla="*/ 37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73" name="Freeform 481"/>
            <p:cNvSpPr>
              <a:spLocks/>
            </p:cNvSpPr>
            <p:nvPr/>
          </p:nvSpPr>
          <p:spPr bwMode="auto">
            <a:xfrm>
              <a:off x="3266" y="2211"/>
              <a:ext cx="56" cy="59"/>
            </a:xfrm>
            <a:custGeom>
              <a:avLst/>
              <a:gdLst>
                <a:gd name="T0" fmla="*/ 35 w 63"/>
                <a:gd name="T1" fmla="*/ 33 h 68"/>
                <a:gd name="T2" fmla="*/ 31 w 63"/>
                <a:gd name="T3" fmla="*/ 31 h 68"/>
                <a:gd name="T4" fmla="*/ 25 w 63"/>
                <a:gd name="T5" fmla="*/ 27 h 68"/>
                <a:gd name="T6" fmla="*/ 18 w 63"/>
                <a:gd name="T7" fmla="*/ 23 h 68"/>
                <a:gd name="T8" fmla="*/ 12 w 63"/>
                <a:gd name="T9" fmla="*/ 17 h 68"/>
                <a:gd name="T10" fmla="*/ 7 w 63"/>
                <a:gd name="T11" fmla="*/ 12 h 68"/>
                <a:gd name="T12" fmla="*/ 3 w 63"/>
                <a:gd name="T13" fmla="*/ 7 h 68"/>
                <a:gd name="T14" fmla="*/ 0 w 63"/>
                <a:gd name="T15" fmla="*/ 3 h 68"/>
                <a:gd name="T16" fmla="*/ 2 w 63"/>
                <a:gd name="T17" fmla="*/ 0 h 68"/>
                <a:gd name="T18" fmla="*/ 4 w 63"/>
                <a:gd name="T19" fmla="*/ 0 h 68"/>
                <a:gd name="T20" fmla="*/ 9 w 63"/>
                <a:gd name="T21" fmla="*/ 3 h 68"/>
                <a:gd name="T22" fmla="*/ 13 w 63"/>
                <a:gd name="T23" fmla="*/ 8 h 68"/>
                <a:gd name="T24" fmla="*/ 18 w 63"/>
                <a:gd name="T25" fmla="*/ 13 h 68"/>
                <a:gd name="T26" fmla="*/ 22 w 63"/>
                <a:gd name="T27" fmla="*/ 20 h 68"/>
                <a:gd name="T28" fmla="*/ 28 w 63"/>
                <a:gd name="T29" fmla="*/ 26 h 68"/>
                <a:gd name="T30" fmla="*/ 32 w 63"/>
                <a:gd name="T31" fmla="*/ 31 h 68"/>
                <a:gd name="T32" fmla="*/ 35 w 63"/>
                <a:gd name="T33" fmla="*/ 33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74" name="Freeform 482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41 w 73"/>
                <a:gd name="T1" fmla="*/ 33 h 64"/>
                <a:gd name="T2" fmla="*/ 36 w 73"/>
                <a:gd name="T3" fmla="*/ 31 h 64"/>
                <a:gd name="T4" fmla="*/ 29 w 73"/>
                <a:gd name="T5" fmla="*/ 28 h 64"/>
                <a:gd name="T6" fmla="*/ 22 w 73"/>
                <a:gd name="T7" fmla="*/ 25 h 64"/>
                <a:gd name="T8" fmla="*/ 16 w 73"/>
                <a:gd name="T9" fmla="*/ 22 h 64"/>
                <a:gd name="T10" fmla="*/ 10 w 73"/>
                <a:gd name="T11" fmla="*/ 17 h 64"/>
                <a:gd name="T12" fmla="*/ 4 w 73"/>
                <a:gd name="T13" fmla="*/ 11 h 64"/>
                <a:gd name="T14" fmla="*/ 2 w 73"/>
                <a:gd name="T15" fmla="*/ 7 h 64"/>
                <a:gd name="T16" fmla="*/ 0 w 73"/>
                <a:gd name="T17" fmla="*/ 3 h 64"/>
                <a:gd name="T18" fmla="*/ 2 w 73"/>
                <a:gd name="T19" fmla="*/ 0 h 64"/>
                <a:gd name="T20" fmla="*/ 5 w 73"/>
                <a:gd name="T21" fmla="*/ 4 h 64"/>
                <a:gd name="T22" fmla="*/ 11 w 73"/>
                <a:gd name="T23" fmla="*/ 7 h 64"/>
                <a:gd name="T24" fmla="*/ 18 w 73"/>
                <a:gd name="T25" fmla="*/ 12 h 64"/>
                <a:gd name="T26" fmla="*/ 26 w 73"/>
                <a:gd name="T27" fmla="*/ 19 h 64"/>
                <a:gd name="T28" fmla="*/ 32 w 73"/>
                <a:gd name="T29" fmla="*/ 25 h 64"/>
                <a:gd name="T30" fmla="*/ 38 w 73"/>
                <a:gd name="T31" fmla="*/ 30 h 64"/>
                <a:gd name="T32" fmla="*/ 41 w 73"/>
                <a:gd name="T33" fmla="*/ 3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75" name="Freeform 483"/>
            <p:cNvSpPr>
              <a:spLocks/>
            </p:cNvSpPr>
            <p:nvPr/>
          </p:nvSpPr>
          <p:spPr bwMode="auto">
            <a:xfrm>
              <a:off x="3215" y="2262"/>
              <a:ext cx="70" cy="28"/>
            </a:xfrm>
            <a:custGeom>
              <a:avLst/>
              <a:gdLst>
                <a:gd name="T0" fmla="*/ 0 w 81"/>
                <a:gd name="T1" fmla="*/ 1 h 31"/>
                <a:gd name="T2" fmla="*/ 3 w 81"/>
                <a:gd name="T3" fmla="*/ 0 h 31"/>
                <a:gd name="T4" fmla="*/ 7 w 81"/>
                <a:gd name="T5" fmla="*/ 2 h 31"/>
                <a:gd name="T6" fmla="*/ 11 w 81"/>
                <a:gd name="T7" fmla="*/ 5 h 31"/>
                <a:gd name="T8" fmla="*/ 17 w 81"/>
                <a:gd name="T9" fmla="*/ 6 h 31"/>
                <a:gd name="T10" fmla="*/ 23 w 81"/>
                <a:gd name="T11" fmla="*/ 10 h 31"/>
                <a:gd name="T12" fmla="*/ 30 w 81"/>
                <a:gd name="T13" fmla="*/ 13 h 31"/>
                <a:gd name="T14" fmla="*/ 35 w 81"/>
                <a:gd name="T15" fmla="*/ 15 h 31"/>
                <a:gd name="T16" fmla="*/ 39 w 81"/>
                <a:gd name="T17" fmla="*/ 17 h 31"/>
                <a:gd name="T18" fmla="*/ 34 w 81"/>
                <a:gd name="T19" fmla="*/ 19 h 31"/>
                <a:gd name="T20" fmla="*/ 27 w 81"/>
                <a:gd name="T21" fmla="*/ 18 h 31"/>
                <a:gd name="T22" fmla="*/ 20 w 81"/>
                <a:gd name="T23" fmla="*/ 16 h 31"/>
                <a:gd name="T24" fmla="*/ 14 w 81"/>
                <a:gd name="T25" fmla="*/ 14 h 31"/>
                <a:gd name="T26" fmla="*/ 8 w 81"/>
                <a:gd name="T27" fmla="*/ 12 h 31"/>
                <a:gd name="T28" fmla="*/ 3 w 81"/>
                <a:gd name="T29" fmla="*/ 9 h 31"/>
                <a:gd name="T30" fmla="*/ 0 w 81"/>
                <a:gd name="T31" fmla="*/ 5 h 31"/>
                <a:gd name="T32" fmla="*/ 0 w 81"/>
                <a:gd name="T33" fmla="*/ 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76" name="Freeform 484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4 w 78"/>
                <a:gd name="T3" fmla="*/ 0 h 30"/>
                <a:gd name="T4" fmla="*/ 8 w 78"/>
                <a:gd name="T5" fmla="*/ 1 h 30"/>
                <a:gd name="T6" fmla="*/ 13 w 78"/>
                <a:gd name="T7" fmla="*/ 3 h 30"/>
                <a:gd name="T8" fmla="*/ 21 w 78"/>
                <a:gd name="T9" fmla="*/ 5 h 30"/>
                <a:gd name="T10" fmla="*/ 28 w 78"/>
                <a:gd name="T11" fmla="*/ 8 h 30"/>
                <a:gd name="T12" fmla="*/ 35 w 78"/>
                <a:gd name="T13" fmla="*/ 10 h 30"/>
                <a:gd name="T14" fmla="*/ 41 w 78"/>
                <a:gd name="T15" fmla="*/ 12 h 30"/>
                <a:gd name="T16" fmla="*/ 46 w 78"/>
                <a:gd name="T17" fmla="*/ 14 h 30"/>
                <a:gd name="T18" fmla="*/ 39 w 78"/>
                <a:gd name="T19" fmla="*/ 15 h 30"/>
                <a:gd name="T20" fmla="*/ 31 w 78"/>
                <a:gd name="T21" fmla="*/ 14 h 30"/>
                <a:gd name="T22" fmla="*/ 23 w 78"/>
                <a:gd name="T23" fmla="*/ 14 h 30"/>
                <a:gd name="T24" fmla="*/ 16 w 78"/>
                <a:gd name="T25" fmla="*/ 12 h 30"/>
                <a:gd name="T26" fmla="*/ 9 w 78"/>
                <a:gd name="T27" fmla="*/ 9 h 30"/>
                <a:gd name="T28" fmla="*/ 4 w 78"/>
                <a:gd name="T29" fmla="*/ 7 h 30"/>
                <a:gd name="T30" fmla="*/ 0 w 78"/>
                <a:gd name="T31" fmla="*/ 3 h 30"/>
                <a:gd name="T32" fmla="*/ 0 w 7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77" name="Freeform 485"/>
            <p:cNvSpPr>
              <a:spLocks/>
            </p:cNvSpPr>
            <p:nvPr/>
          </p:nvSpPr>
          <p:spPr bwMode="auto">
            <a:xfrm>
              <a:off x="2985" y="2178"/>
              <a:ext cx="346" cy="77"/>
            </a:xfrm>
            <a:custGeom>
              <a:avLst/>
              <a:gdLst>
                <a:gd name="T0" fmla="*/ 203 w 394"/>
                <a:gd name="T1" fmla="*/ 7 h 88"/>
                <a:gd name="T2" fmla="*/ 203 w 394"/>
                <a:gd name="T3" fmla="*/ 5 h 88"/>
                <a:gd name="T4" fmla="*/ 204 w 394"/>
                <a:gd name="T5" fmla="*/ 4 h 88"/>
                <a:gd name="T6" fmla="*/ 205 w 394"/>
                <a:gd name="T7" fmla="*/ 3 h 88"/>
                <a:gd name="T8" fmla="*/ 205 w 394"/>
                <a:gd name="T9" fmla="*/ 0 h 88"/>
                <a:gd name="T10" fmla="*/ 191 w 394"/>
                <a:gd name="T11" fmla="*/ 9 h 88"/>
                <a:gd name="T12" fmla="*/ 175 w 394"/>
                <a:gd name="T13" fmla="*/ 16 h 88"/>
                <a:gd name="T14" fmla="*/ 161 w 394"/>
                <a:gd name="T15" fmla="*/ 22 h 88"/>
                <a:gd name="T16" fmla="*/ 146 w 394"/>
                <a:gd name="T17" fmla="*/ 26 h 88"/>
                <a:gd name="T18" fmla="*/ 130 w 394"/>
                <a:gd name="T19" fmla="*/ 31 h 88"/>
                <a:gd name="T20" fmla="*/ 117 w 394"/>
                <a:gd name="T21" fmla="*/ 34 h 88"/>
                <a:gd name="T22" fmla="*/ 104 w 394"/>
                <a:gd name="T23" fmla="*/ 35 h 88"/>
                <a:gd name="T24" fmla="*/ 90 w 394"/>
                <a:gd name="T25" fmla="*/ 38 h 88"/>
                <a:gd name="T26" fmla="*/ 77 w 394"/>
                <a:gd name="T27" fmla="*/ 39 h 88"/>
                <a:gd name="T28" fmla="*/ 65 w 394"/>
                <a:gd name="T29" fmla="*/ 40 h 88"/>
                <a:gd name="T30" fmla="*/ 53 w 394"/>
                <a:gd name="T31" fmla="*/ 40 h 88"/>
                <a:gd name="T32" fmla="*/ 41 w 394"/>
                <a:gd name="T33" fmla="*/ 40 h 88"/>
                <a:gd name="T34" fmla="*/ 30 w 394"/>
                <a:gd name="T35" fmla="*/ 40 h 88"/>
                <a:gd name="T36" fmla="*/ 19 w 394"/>
                <a:gd name="T37" fmla="*/ 40 h 88"/>
                <a:gd name="T38" fmla="*/ 10 w 394"/>
                <a:gd name="T39" fmla="*/ 40 h 88"/>
                <a:gd name="T40" fmla="*/ 0 w 394"/>
                <a:gd name="T41" fmla="*/ 40 h 88"/>
                <a:gd name="T42" fmla="*/ 7 w 394"/>
                <a:gd name="T43" fmla="*/ 40 h 88"/>
                <a:gd name="T44" fmla="*/ 15 w 394"/>
                <a:gd name="T45" fmla="*/ 43 h 88"/>
                <a:gd name="T46" fmla="*/ 25 w 394"/>
                <a:gd name="T47" fmla="*/ 44 h 88"/>
                <a:gd name="T48" fmla="*/ 36 w 394"/>
                <a:gd name="T49" fmla="*/ 45 h 88"/>
                <a:gd name="T50" fmla="*/ 49 w 394"/>
                <a:gd name="T51" fmla="*/ 46 h 88"/>
                <a:gd name="T52" fmla="*/ 64 w 394"/>
                <a:gd name="T53" fmla="*/ 46 h 88"/>
                <a:gd name="T54" fmla="*/ 79 w 394"/>
                <a:gd name="T55" fmla="*/ 44 h 88"/>
                <a:gd name="T56" fmla="*/ 95 w 394"/>
                <a:gd name="T57" fmla="*/ 43 h 88"/>
                <a:gd name="T58" fmla="*/ 110 w 394"/>
                <a:gd name="T59" fmla="*/ 40 h 88"/>
                <a:gd name="T60" fmla="*/ 125 w 394"/>
                <a:gd name="T61" fmla="*/ 39 h 88"/>
                <a:gd name="T62" fmla="*/ 141 w 394"/>
                <a:gd name="T63" fmla="*/ 35 h 88"/>
                <a:gd name="T64" fmla="*/ 155 w 394"/>
                <a:gd name="T65" fmla="*/ 31 h 88"/>
                <a:gd name="T66" fmla="*/ 169 w 394"/>
                <a:gd name="T67" fmla="*/ 26 h 88"/>
                <a:gd name="T68" fmla="*/ 182 w 394"/>
                <a:gd name="T69" fmla="*/ 21 h 88"/>
                <a:gd name="T70" fmla="*/ 193 w 394"/>
                <a:gd name="T71" fmla="*/ 15 h 88"/>
                <a:gd name="T72" fmla="*/ 203 w 394"/>
                <a:gd name="T73" fmla="*/ 7 h 8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78" name="Freeform 486"/>
            <p:cNvSpPr>
              <a:spLocks/>
            </p:cNvSpPr>
            <p:nvPr/>
          </p:nvSpPr>
          <p:spPr bwMode="auto">
            <a:xfrm>
              <a:off x="3008" y="2199"/>
              <a:ext cx="49" cy="50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4 h 59"/>
                <a:gd name="T6" fmla="*/ 3 w 57"/>
                <a:gd name="T7" fmla="*/ 7 h 59"/>
                <a:gd name="T8" fmla="*/ 6 w 57"/>
                <a:gd name="T9" fmla="*/ 12 h 59"/>
                <a:gd name="T10" fmla="*/ 9 w 57"/>
                <a:gd name="T11" fmla="*/ 16 h 59"/>
                <a:gd name="T12" fmla="*/ 15 w 57"/>
                <a:gd name="T13" fmla="*/ 21 h 59"/>
                <a:gd name="T14" fmla="*/ 21 w 57"/>
                <a:gd name="T15" fmla="*/ 24 h 59"/>
                <a:gd name="T16" fmla="*/ 27 w 57"/>
                <a:gd name="T17" fmla="*/ 26 h 59"/>
                <a:gd name="T18" fmla="*/ 24 w 57"/>
                <a:gd name="T19" fmla="*/ 23 h 59"/>
                <a:gd name="T20" fmla="*/ 21 w 57"/>
                <a:gd name="T21" fmla="*/ 19 h 59"/>
                <a:gd name="T22" fmla="*/ 16 w 57"/>
                <a:gd name="T23" fmla="*/ 14 h 59"/>
                <a:gd name="T24" fmla="*/ 12 w 57"/>
                <a:gd name="T25" fmla="*/ 10 h 59"/>
                <a:gd name="T26" fmla="*/ 9 w 57"/>
                <a:gd name="T27" fmla="*/ 6 h 59"/>
                <a:gd name="T28" fmla="*/ 5 w 57"/>
                <a:gd name="T29" fmla="*/ 3 h 59"/>
                <a:gd name="T30" fmla="*/ 3 w 57"/>
                <a:gd name="T31" fmla="*/ 1 h 59"/>
                <a:gd name="T32" fmla="*/ 1 w 57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79" name="Freeform 487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3 h 68"/>
                <a:gd name="T4" fmla="*/ 3 w 73"/>
                <a:gd name="T5" fmla="*/ 6 h 68"/>
                <a:gd name="T6" fmla="*/ 4 w 73"/>
                <a:gd name="T7" fmla="*/ 10 h 68"/>
                <a:gd name="T8" fmla="*/ 9 w 73"/>
                <a:gd name="T9" fmla="*/ 17 h 68"/>
                <a:gd name="T10" fmla="*/ 15 w 73"/>
                <a:gd name="T11" fmla="*/ 23 h 68"/>
                <a:gd name="T12" fmla="*/ 21 w 73"/>
                <a:gd name="T13" fmla="*/ 27 h 68"/>
                <a:gd name="T14" fmla="*/ 28 w 73"/>
                <a:gd name="T15" fmla="*/ 31 h 68"/>
                <a:gd name="T16" fmla="*/ 35 w 73"/>
                <a:gd name="T17" fmla="*/ 33 h 68"/>
                <a:gd name="T18" fmla="*/ 32 w 73"/>
                <a:gd name="T19" fmla="*/ 31 h 68"/>
                <a:gd name="T20" fmla="*/ 28 w 73"/>
                <a:gd name="T21" fmla="*/ 27 h 68"/>
                <a:gd name="T22" fmla="*/ 24 w 73"/>
                <a:gd name="T23" fmla="*/ 21 h 68"/>
                <a:gd name="T24" fmla="*/ 18 w 73"/>
                <a:gd name="T25" fmla="*/ 15 h 68"/>
                <a:gd name="T26" fmla="*/ 14 w 73"/>
                <a:gd name="T27" fmla="*/ 9 h 68"/>
                <a:gd name="T28" fmla="*/ 8 w 73"/>
                <a:gd name="T29" fmla="*/ 3 h 68"/>
                <a:gd name="T30" fmla="*/ 3 w 73"/>
                <a:gd name="T31" fmla="*/ 1 h 68"/>
                <a:gd name="T32" fmla="*/ 3 w 73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80" name="Freeform 488"/>
            <p:cNvSpPr>
              <a:spLocks/>
            </p:cNvSpPr>
            <p:nvPr/>
          </p:nvSpPr>
          <p:spPr bwMode="auto">
            <a:xfrm>
              <a:off x="3094" y="2181"/>
              <a:ext cx="56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4 h 76"/>
                <a:gd name="T4" fmla="*/ 1 w 63"/>
                <a:gd name="T5" fmla="*/ 8 h 76"/>
                <a:gd name="T6" fmla="*/ 4 w 63"/>
                <a:gd name="T7" fmla="*/ 14 h 76"/>
                <a:gd name="T8" fmla="*/ 9 w 63"/>
                <a:gd name="T9" fmla="*/ 20 h 76"/>
                <a:gd name="T10" fmla="*/ 15 w 63"/>
                <a:gd name="T11" fmla="*/ 27 h 76"/>
                <a:gd name="T12" fmla="*/ 21 w 63"/>
                <a:gd name="T13" fmla="*/ 34 h 76"/>
                <a:gd name="T14" fmla="*/ 28 w 63"/>
                <a:gd name="T15" fmla="*/ 38 h 76"/>
                <a:gd name="T16" fmla="*/ 35 w 63"/>
                <a:gd name="T17" fmla="*/ 41 h 76"/>
                <a:gd name="T18" fmla="*/ 33 w 63"/>
                <a:gd name="T19" fmla="*/ 38 h 76"/>
                <a:gd name="T20" fmla="*/ 29 w 63"/>
                <a:gd name="T21" fmla="*/ 32 h 76"/>
                <a:gd name="T22" fmla="*/ 25 w 63"/>
                <a:gd name="T23" fmla="*/ 26 h 76"/>
                <a:gd name="T24" fmla="*/ 20 w 63"/>
                <a:gd name="T25" fmla="*/ 18 h 76"/>
                <a:gd name="T26" fmla="*/ 13 w 63"/>
                <a:gd name="T27" fmla="*/ 11 h 76"/>
                <a:gd name="T28" fmla="*/ 9 w 63"/>
                <a:gd name="T29" fmla="*/ 4 h 76"/>
                <a:gd name="T30" fmla="*/ 4 w 63"/>
                <a:gd name="T31" fmla="*/ 2 h 76"/>
                <a:gd name="T32" fmla="*/ 2 w 63"/>
                <a:gd name="T33" fmla="*/ 0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81" name="Freeform 489"/>
            <p:cNvSpPr>
              <a:spLocks/>
            </p:cNvSpPr>
            <p:nvPr/>
          </p:nvSpPr>
          <p:spPr bwMode="auto">
            <a:xfrm>
              <a:off x="3159" y="2178"/>
              <a:ext cx="49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7 h 70"/>
                <a:gd name="T6" fmla="*/ 4 w 55"/>
                <a:gd name="T7" fmla="*/ 11 h 70"/>
                <a:gd name="T8" fmla="*/ 9 w 55"/>
                <a:gd name="T9" fmla="*/ 18 h 70"/>
                <a:gd name="T10" fmla="*/ 13 w 55"/>
                <a:gd name="T11" fmla="*/ 24 h 70"/>
                <a:gd name="T12" fmla="*/ 19 w 55"/>
                <a:gd name="T13" fmla="*/ 29 h 70"/>
                <a:gd name="T14" fmla="*/ 26 w 55"/>
                <a:gd name="T15" fmla="*/ 33 h 70"/>
                <a:gd name="T16" fmla="*/ 31 w 55"/>
                <a:gd name="T17" fmla="*/ 35 h 70"/>
                <a:gd name="T18" fmla="*/ 29 w 55"/>
                <a:gd name="T19" fmla="*/ 32 h 70"/>
                <a:gd name="T20" fmla="*/ 26 w 55"/>
                <a:gd name="T21" fmla="*/ 27 h 70"/>
                <a:gd name="T22" fmla="*/ 21 w 55"/>
                <a:gd name="T23" fmla="*/ 21 h 70"/>
                <a:gd name="T24" fmla="*/ 18 w 55"/>
                <a:gd name="T25" fmla="*/ 15 h 70"/>
                <a:gd name="T26" fmla="*/ 12 w 55"/>
                <a:gd name="T27" fmla="*/ 8 h 70"/>
                <a:gd name="T28" fmla="*/ 9 w 55"/>
                <a:gd name="T29" fmla="*/ 3 h 70"/>
                <a:gd name="T30" fmla="*/ 4 w 55"/>
                <a:gd name="T31" fmla="*/ 1 h 70"/>
                <a:gd name="T32" fmla="*/ 1 w 55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82" name="Freeform 490"/>
            <p:cNvSpPr>
              <a:spLocks/>
            </p:cNvSpPr>
            <p:nvPr/>
          </p:nvSpPr>
          <p:spPr bwMode="auto">
            <a:xfrm>
              <a:off x="3197" y="2176"/>
              <a:ext cx="35" cy="56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5 h 63"/>
                <a:gd name="T6" fmla="*/ 1 w 39"/>
                <a:gd name="T7" fmla="*/ 11 h 63"/>
                <a:gd name="T8" fmla="*/ 4 w 39"/>
                <a:gd name="T9" fmla="*/ 17 h 63"/>
                <a:gd name="T10" fmla="*/ 5 w 39"/>
                <a:gd name="T11" fmla="*/ 22 h 63"/>
                <a:gd name="T12" fmla="*/ 10 w 39"/>
                <a:gd name="T13" fmla="*/ 28 h 63"/>
                <a:gd name="T14" fmla="*/ 16 w 39"/>
                <a:gd name="T15" fmla="*/ 32 h 63"/>
                <a:gd name="T16" fmla="*/ 22 w 39"/>
                <a:gd name="T17" fmla="*/ 35 h 63"/>
                <a:gd name="T18" fmla="*/ 20 w 39"/>
                <a:gd name="T19" fmla="*/ 31 h 63"/>
                <a:gd name="T20" fmla="*/ 18 w 39"/>
                <a:gd name="T21" fmla="*/ 26 h 63"/>
                <a:gd name="T22" fmla="*/ 15 w 39"/>
                <a:gd name="T23" fmla="*/ 20 h 63"/>
                <a:gd name="T24" fmla="*/ 13 w 39"/>
                <a:gd name="T25" fmla="*/ 14 h 63"/>
                <a:gd name="T26" fmla="*/ 10 w 39"/>
                <a:gd name="T27" fmla="*/ 9 h 63"/>
                <a:gd name="T28" fmla="*/ 7 w 39"/>
                <a:gd name="T29" fmla="*/ 4 h 63"/>
                <a:gd name="T30" fmla="*/ 4 w 39"/>
                <a:gd name="T31" fmla="*/ 1 h 63"/>
                <a:gd name="T32" fmla="*/ 3 w 39"/>
                <a:gd name="T33" fmla="*/ 0 h 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83" name="Freeform 491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3 h 49"/>
                <a:gd name="T4" fmla="*/ 0 w 30"/>
                <a:gd name="T5" fmla="*/ 5 h 49"/>
                <a:gd name="T6" fmla="*/ 2 w 30"/>
                <a:gd name="T7" fmla="*/ 8 h 49"/>
                <a:gd name="T8" fmla="*/ 3 w 30"/>
                <a:gd name="T9" fmla="*/ 12 h 49"/>
                <a:gd name="T10" fmla="*/ 6 w 30"/>
                <a:gd name="T11" fmla="*/ 16 h 49"/>
                <a:gd name="T12" fmla="*/ 9 w 30"/>
                <a:gd name="T13" fmla="*/ 20 h 49"/>
                <a:gd name="T14" fmla="*/ 12 w 30"/>
                <a:gd name="T15" fmla="*/ 21 h 49"/>
                <a:gd name="T16" fmla="*/ 15 w 30"/>
                <a:gd name="T17" fmla="*/ 23 h 49"/>
                <a:gd name="T18" fmla="*/ 12 w 30"/>
                <a:gd name="T19" fmla="*/ 17 h 49"/>
                <a:gd name="T20" fmla="*/ 9 w 30"/>
                <a:gd name="T21" fmla="*/ 9 h 49"/>
                <a:gd name="T22" fmla="*/ 5 w 30"/>
                <a:gd name="T23" fmla="*/ 3 h 49"/>
                <a:gd name="T24" fmla="*/ 2 w 30"/>
                <a:gd name="T25" fmla="*/ 0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84" name="Freeform 492"/>
            <p:cNvSpPr>
              <a:spLocks/>
            </p:cNvSpPr>
            <p:nvPr/>
          </p:nvSpPr>
          <p:spPr bwMode="auto">
            <a:xfrm>
              <a:off x="3290" y="2172"/>
              <a:ext cx="20" cy="27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5 h 31"/>
                <a:gd name="T4" fmla="*/ 4 w 22"/>
                <a:gd name="T5" fmla="*/ 11 h 31"/>
                <a:gd name="T6" fmla="*/ 7 w 22"/>
                <a:gd name="T7" fmla="*/ 16 h 31"/>
                <a:gd name="T8" fmla="*/ 14 w 22"/>
                <a:gd name="T9" fmla="*/ 15 h 31"/>
                <a:gd name="T10" fmla="*/ 8 w 22"/>
                <a:gd name="T11" fmla="*/ 12 h 31"/>
                <a:gd name="T12" fmla="*/ 5 w 22"/>
                <a:gd name="T13" fmla="*/ 5 h 31"/>
                <a:gd name="T14" fmla="*/ 5 w 22"/>
                <a:gd name="T15" fmla="*/ 0 h 31"/>
                <a:gd name="T16" fmla="*/ 2 w 22"/>
                <a:gd name="T17" fmla="*/ 1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85" name="Freeform 493"/>
            <p:cNvSpPr>
              <a:spLocks/>
            </p:cNvSpPr>
            <p:nvPr/>
          </p:nvSpPr>
          <p:spPr bwMode="auto">
            <a:xfrm>
              <a:off x="3032" y="2195"/>
              <a:ext cx="57" cy="56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6 h 64"/>
                <a:gd name="T6" fmla="*/ 4 w 64"/>
                <a:gd name="T7" fmla="*/ 11 h 64"/>
                <a:gd name="T8" fmla="*/ 9 w 64"/>
                <a:gd name="T9" fmla="*/ 16 h 64"/>
                <a:gd name="T10" fmla="*/ 14 w 64"/>
                <a:gd name="T11" fmla="*/ 22 h 64"/>
                <a:gd name="T12" fmla="*/ 21 w 64"/>
                <a:gd name="T13" fmla="*/ 26 h 64"/>
                <a:gd name="T14" fmla="*/ 29 w 64"/>
                <a:gd name="T15" fmla="*/ 31 h 64"/>
                <a:gd name="T16" fmla="*/ 36 w 64"/>
                <a:gd name="T17" fmla="*/ 33 h 64"/>
                <a:gd name="T18" fmla="*/ 33 w 64"/>
                <a:gd name="T19" fmla="*/ 30 h 64"/>
                <a:gd name="T20" fmla="*/ 29 w 64"/>
                <a:gd name="T21" fmla="*/ 26 h 64"/>
                <a:gd name="T22" fmla="*/ 25 w 64"/>
                <a:gd name="T23" fmla="*/ 20 h 64"/>
                <a:gd name="T24" fmla="*/ 19 w 64"/>
                <a:gd name="T25" fmla="*/ 14 h 64"/>
                <a:gd name="T26" fmla="*/ 14 w 64"/>
                <a:gd name="T27" fmla="*/ 9 h 64"/>
                <a:gd name="T28" fmla="*/ 9 w 64"/>
                <a:gd name="T29" fmla="*/ 4 h 64"/>
                <a:gd name="T30" fmla="*/ 4 w 64"/>
                <a:gd name="T31" fmla="*/ 1 h 64"/>
                <a:gd name="T32" fmla="*/ 2 w 64"/>
                <a:gd name="T33" fmla="*/ 0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86" name="Freeform 494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3 h 51"/>
                <a:gd name="T4" fmla="*/ 1 w 52"/>
                <a:gd name="T5" fmla="*/ 3 h 51"/>
                <a:gd name="T6" fmla="*/ 3 w 52"/>
                <a:gd name="T7" fmla="*/ 7 h 51"/>
                <a:gd name="T8" fmla="*/ 6 w 52"/>
                <a:gd name="T9" fmla="*/ 10 h 51"/>
                <a:gd name="T10" fmla="*/ 9 w 52"/>
                <a:gd name="T11" fmla="*/ 13 h 51"/>
                <a:gd name="T12" fmla="*/ 13 w 52"/>
                <a:gd name="T13" fmla="*/ 17 h 51"/>
                <a:gd name="T14" fmla="*/ 19 w 52"/>
                <a:gd name="T15" fmla="*/ 20 h 51"/>
                <a:gd name="T16" fmla="*/ 25 w 52"/>
                <a:gd name="T17" fmla="*/ 21 h 51"/>
                <a:gd name="T18" fmla="*/ 22 w 52"/>
                <a:gd name="T19" fmla="*/ 19 h 51"/>
                <a:gd name="T20" fmla="*/ 19 w 52"/>
                <a:gd name="T21" fmla="*/ 16 h 51"/>
                <a:gd name="T22" fmla="*/ 15 w 52"/>
                <a:gd name="T23" fmla="*/ 12 h 51"/>
                <a:gd name="T24" fmla="*/ 12 w 52"/>
                <a:gd name="T25" fmla="*/ 8 h 51"/>
                <a:gd name="T26" fmla="*/ 9 w 52"/>
                <a:gd name="T27" fmla="*/ 5 h 51"/>
                <a:gd name="T28" fmla="*/ 6 w 52"/>
                <a:gd name="T29" fmla="*/ 3 h 51"/>
                <a:gd name="T30" fmla="*/ 3 w 52"/>
                <a:gd name="T31" fmla="*/ 1 h 51"/>
                <a:gd name="T32" fmla="*/ 3 w 52"/>
                <a:gd name="T33" fmla="*/ 0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87" name="Freeform 495"/>
            <p:cNvSpPr>
              <a:spLocks/>
            </p:cNvSpPr>
            <p:nvPr/>
          </p:nvSpPr>
          <p:spPr bwMode="auto">
            <a:xfrm>
              <a:off x="3136" y="2185"/>
              <a:ext cx="47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7 h 69"/>
                <a:gd name="T6" fmla="*/ 3 w 56"/>
                <a:gd name="T7" fmla="*/ 12 h 69"/>
                <a:gd name="T8" fmla="*/ 7 w 56"/>
                <a:gd name="T9" fmla="*/ 19 h 69"/>
                <a:gd name="T10" fmla="*/ 10 w 56"/>
                <a:gd name="T11" fmla="*/ 26 h 69"/>
                <a:gd name="T12" fmla="*/ 14 w 56"/>
                <a:gd name="T13" fmla="*/ 32 h 69"/>
                <a:gd name="T14" fmla="*/ 19 w 56"/>
                <a:gd name="T15" fmla="*/ 35 h 69"/>
                <a:gd name="T16" fmla="*/ 24 w 56"/>
                <a:gd name="T17" fmla="*/ 37 h 69"/>
                <a:gd name="T18" fmla="*/ 21 w 56"/>
                <a:gd name="T19" fmla="*/ 34 h 69"/>
                <a:gd name="T20" fmla="*/ 19 w 56"/>
                <a:gd name="T21" fmla="*/ 29 h 69"/>
                <a:gd name="T22" fmla="*/ 16 w 56"/>
                <a:gd name="T23" fmla="*/ 21 h 69"/>
                <a:gd name="T24" fmla="*/ 13 w 56"/>
                <a:gd name="T25" fmla="*/ 15 h 69"/>
                <a:gd name="T26" fmla="*/ 9 w 56"/>
                <a:gd name="T27" fmla="*/ 9 h 69"/>
                <a:gd name="T28" fmla="*/ 7 w 56"/>
                <a:gd name="T29" fmla="*/ 4 h 69"/>
                <a:gd name="T30" fmla="*/ 3 w 56"/>
                <a:gd name="T31" fmla="*/ 0 h 69"/>
                <a:gd name="T32" fmla="*/ 1 w 56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88" name="Freeform 496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3 h 59"/>
                <a:gd name="T4" fmla="*/ 1 w 40"/>
                <a:gd name="T5" fmla="*/ 5 h 59"/>
                <a:gd name="T6" fmla="*/ 4 w 40"/>
                <a:gd name="T7" fmla="*/ 10 h 59"/>
                <a:gd name="T8" fmla="*/ 6 w 40"/>
                <a:gd name="T9" fmla="*/ 15 h 59"/>
                <a:gd name="T10" fmla="*/ 10 w 40"/>
                <a:gd name="T11" fmla="*/ 20 h 59"/>
                <a:gd name="T12" fmla="*/ 14 w 40"/>
                <a:gd name="T13" fmla="*/ 24 h 59"/>
                <a:gd name="T14" fmla="*/ 17 w 40"/>
                <a:gd name="T15" fmla="*/ 27 h 59"/>
                <a:gd name="T16" fmla="*/ 21 w 40"/>
                <a:gd name="T17" fmla="*/ 29 h 59"/>
                <a:gd name="T18" fmla="*/ 19 w 40"/>
                <a:gd name="T19" fmla="*/ 26 h 59"/>
                <a:gd name="T20" fmla="*/ 17 w 40"/>
                <a:gd name="T21" fmla="*/ 22 h 59"/>
                <a:gd name="T22" fmla="*/ 15 w 40"/>
                <a:gd name="T23" fmla="*/ 17 h 59"/>
                <a:gd name="T24" fmla="*/ 12 w 40"/>
                <a:gd name="T25" fmla="*/ 12 h 59"/>
                <a:gd name="T26" fmla="*/ 9 w 40"/>
                <a:gd name="T27" fmla="*/ 8 h 59"/>
                <a:gd name="T28" fmla="*/ 6 w 40"/>
                <a:gd name="T29" fmla="*/ 3 h 59"/>
                <a:gd name="T30" fmla="*/ 4 w 40"/>
                <a:gd name="T31" fmla="*/ 2 h 59"/>
                <a:gd name="T32" fmla="*/ 2 w 40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89" name="Freeform 497"/>
            <p:cNvSpPr>
              <a:spLocks/>
            </p:cNvSpPr>
            <p:nvPr/>
          </p:nvSpPr>
          <p:spPr bwMode="auto">
            <a:xfrm>
              <a:off x="2952" y="2241"/>
              <a:ext cx="52" cy="8"/>
            </a:xfrm>
            <a:custGeom>
              <a:avLst/>
              <a:gdLst>
                <a:gd name="T0" fmla="*/ 27 w 61"/>
                <a:gd name="T1" fmla="*/ 4 h 9"/>
                <a:gd name="T2" fmla="*/ 26 w 61"/>
                <a:gd name="T3" fmla="*/ 4 h 9"/>
                <a:gd name="T4" fmla="*/ 22 w 61"/>
                <a:gd name="T5" fmla="*/ 4 h 9"/>
                <a:gd name="T6" fmla="*/ 17 w 61"/>
                <a:gd name="T7" fmla="*/ 4 h 9"/>
                <a:gd name="T8" fmla="*/ 12 w 61"/>
                <a:gd name="T9" fmla="*/ 4 h 9"/>
                <a:gd name="T10" fmla="*/ 8 w 61"/>
                <a:gd name="T11" fmla="*/ 4 h 9"/>
                <a:gd name="T12" fmla="*/ 3 w 61"/>
                <a:gd name="T13" fmla="*/ 4 h 9"/>
                <a:gd name="T14" fmla="*/ 2 w 61"/>
                <a:gd name="T15" fmla="*/ 4 h 9"/>
                <a:gd name="T16" fmla="*/ 0 w 61"/>
                <a:gd name="T17" fmla="*/ 4 h 9"/>
                <a:gd name="T18" fmla="*/ 2 w 61"/>
                <a:gd name="T19" fmla="*/ 2 h 9"/>
                <a:gd name="T20" fmla="*/ 4 w 61"/>
                <a:gd name="T21" fmla="*/ 1 h 9"/>
                <a:gd name="T22" fmla="*/ 8 w 61"/>
                <a:gd name="T23" fmla="*/ 0 h 9"/>
                <a:gd name="T24" fmla="*/ 12 w 61"/>
                <a:gd name="T25" fmla="*/ 0 h 9"/>
                <a:gd name="T26" fmla="*/ 17 w 61"/>
                <a:gd name="T27" fmla="*/ 1 h 9"/>
                <a:gd name="T28" fmla="*/ 20 w 61"/>
                <a:gd name="T29" fmla="*/ 2 h 9"/>
                <a:gd name="T30" fmla="*/ 25 w 61"/>
                <a:gd name="T31" fmla="*/ 3 h 9"/>
                <a:gd name="T32" fmla="*/ 27 w 61"/>
                <a:gd name="T33" fmla="*/ 4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90" name="Freeform 498"/>
            <p:cNvSpPr>
              <a:spLocks/>
            </p:cNvSpPr>
            <p:nvPr/>
          </p:nvSpPr>
          <p:spPr bwMode="auto">
            <a:xfrm>
              <a:off x="2990" y="2251"/>
              <a:ext cx="74" cy="58"/>
            </a:xfrm>
            <a:custGeom>
              <a:avLst/>
              <a:gdLst>
                <a:gd name="T0" fmla="*/ 44 w 84"/>
                <a:gd name="T1" fmla="*/ 0 h 66"/>
                <a:gd name="T2" fmla="*/ 40 w 84"/>
                <a:gd name="T3" fmla="*/ 4 h 66"/>
                <a:gd name="T4" fmla="*/ 33 w 84"/>
                <a:gd name="T5" fmla="*/ 7 h 66"/>
                <a:gd name="T6" fmla="*/ 25 w 84"/>
                <a:gd name="T7" fmla="*/ 11 h 66"/>
                <a:gd name="T8" fmla="*/ 16 w 84"/>
                <a:gd name="T9" fmla="*/ 16 h 66"/>
                <a:gd name="T10" fmla="*/ 9 w 84"/>
                <a:gd name="T11" fmla="*/ 22 h 66"/>
                <a:gd name="T12" fmla="*/ 4 w 84"/>
                <a:gd name="T13" fmla="*/ 27 h 66"/>
                <a:gd name="T14" fmla="*/ 0 w 84"/>
                <a:gd name="T15" fmla="*/ 32 h 66"/>
                <a:gd name="T16" fmla="*/ 1 w 84"/>
                <a:gd name="T17" fmla="*/ 35 h 66"/>
                <a:gd name="T18" fmla="*/ 4 w 84"/>
                <a:gd name="T19" fmla="*/ 35 h 66"/>
                <a:gd name="T20" fmla="*/ 9 w 84"/>
                <a:gd name="T21" fmla="*/ 32 h 66"/>
                <a:gd name="T22" fmla="*/ 15 w 84"/>
                <a:gd name="T23" fmla="*/ 27 h 66"/>
                <a:gd name="T24" fmla="*/ 22 w 84"/>
                <a:gd name="T25" fmla="*/ 20 h 66"/>
                <a:gd name="T26" fmla="*/ 28 w 84"/>
                <a:gd name="T27" fmla="*/ 14 h 66"/>
                <a:gd name="T28" fmla="*/ 34 w 84"/>
                <a:gd name="T29" fmla="*/ 8 h 66"/>
                <a:gd name="T30" fmla="*/ 41 w 84"/>
                <a:gd name="T31" fmla="*/ 4 h 66"/>
                <a:gd name="T32" fmla="*/ 44 w 84"/>
                <a:gd name="T33" fmla="*/ 0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91" name="Freeform 499"/>
            <p:cNvSpPr>
              <a:spLocks/>
            </p:cNvSpPr>
            <p:nvPr/>
          </p:nvSpPr>
          <p:spPr bwMode="auto">
            <a:xfrm>
              <a:off x="3024" y="2249"/>
              <a:ext cx="66" cy="62"/>
            </a:xfrm>
            <a:custGeom>
              <a:avLst/>
              <a:gdLst>
                <a:gd name="T0" fmla="*/ 37 w 76"/>
                <a:gd name="T1" fmla="*/ 0 h 70"/>
                <a:gd name="T2" fmla="*/ 32 w 76"/>
                <a:gd name="T3" fmla="*/ 4 h 70"/>
                <a:gd name="T4" fmla="*/ 27 w 76"/>
                <a:gd name="T5" fmla="*/ 9 h 70"/>
                <a:gd name="T6" fmla="*/ 20 w 76"/>
                <a:gd name="T7" fmla="*/ 13 h 70"/>
                <a:gd name="T8" fmla="*/ 13 w 76"/>
                <a:gd name="T9" fmla="*/ 21 h 70"/>
                <a:gd name="T10" fmla="*/ 7 w 76"/>
                <a:gd name="T11" fmla="*/ 27 h 70"/>
                <a:gd name="T12" fmla="*/ 3 w 76"/>
                <a:gd name="T13" fmla="*/ 32 h 70"/>
                <a:gd name="T14" fmla="*/ 0 w 76"/>
                <a:gd name="T15" fmla="*/ 36 h 70"/>
                <a:gd name="T16" fmla="*/ 2 w 76"/>
                <a:gd name="T17" fmla="*/ 38 h 70"/>
                <a:gd name="T18" fmla="*/ 4 w 76"/>
                <a:gd name="T19" fmla="*/ 37 h 70"/>
                <a:gd name="T20" fmla="*/ 9 w 76"/>
                <a:gd name="T21" fmla="*/ 34 h 70"/>
                <a:gd name="T22" fmla="*/ 15 w 76"/>
                <a:gd name="T23" fmla="*/ 27 h 70"/>
                <a:gd name="T24" fmla="*/ 20 w 76"/>
                <a:gd name="T25" fmla="*/ 21 h 70"/>
                <a:gd name="T26" fmla="*/ 25 w 76"/>
                <a:gd name="T27" fmla="*/ 13 h 70"/>
                <a:gd name="T28" fmla="*/ 30 w 76"/>
                <a:gd name="T29" fmla="*/ 8 h 70"/>
                <a:gd name="T30" fmla="*/ 35 w 76"/>
                <a:gd name="T31" fmla="*/ 4 h 70"/>
                <a:gd name="T32" fmla="*/ 37 w 76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92" name="Freeform 500"/>
            <p:cNvSpPr>
              <a:spLocks/>
            </p:cNvSpPr>
            <p:nvPr/>
          </p:nvSpPr>
          <p:spPr bwMode="auto">
            <a:xfrm>
              <a:off x="3059" y="2248"/>
              <a:ext cx="59" cy="66"/>
            </a:xfrm>
            <a:custGeom>
              <a:avLst/>
              <a:gdLst>
                <a:gd name="T0" fmla="*/ 33 w 68"/>
                <a:gd name="T1" fmla="*/ 0 h 75"/>
                <a:gd name="T2" fmla="*/ 28 w 68"/>
                <a:gd name="T3" fmla="*/ 4 h 75"/>
                <a:gd name="T4" fmla="*/ 23 w 68"/>
                <a:gd name="T5" fmla="*/ 9 h 75"/>
                <a:gd name="T6" fmla="*/ 16 w 68"/>
                <a:gd name="T7" fmla="*/ 15 h 75"/>
                <a:gd name="T8" fmla="*/ 10 w 68"/>
                <a:gd name="T9" fmla="*/ 22 h 75"/>
                <a:gd name="T10" fmla="*/ 5 w 68"/>
                <a:gd name="T11" fmla="*/ 29 h 75"/>
                <a:gd name="T12" fmla="*/ 3 w 68"/>
                <a:gd name="T13" fmla="*/ 33 h 75"/>
                <a:gd name="T14" fmla="*/ 0 w 68"/>
                <a:gd name="T15" fmla="*/ 37 h 75"/>
                <a:gd name="T16" fmla="*/ 2 w 68"/>
                <a:gd name="T17" fmla="*/ 40 h 75"/>
                <a:gd name="T18" fmla="*/ 3 w 68"/>
                <a:gd name="T19" fmla="*/ 37 h 75"/>
                <a:gd name="T20" fmla="*/ 8 w 68"/>
                <a:gd name="T21" fmla="*/ 34 h 75"/>
                <a:gd name="T22" fmla="*/ 12 w 68"/>
                <a:gd name="T23" fmla="*/ 29 h 75"/>
                <a:gd name="T24" fmla="*/ 17 w 68"/>
                <a:gd name="T25" fmla="*/ 22 h 75"/>
                <a:gd name="T26" fmla="*/ 22 w 68"/>
                <a:gd name="T27" fmla="*/ 14 h 75"/>
                <a:gd name="T28" fmla="*/ 26 w 68"/>
                <a:gd name="T29" fmla="*/ 8 h 75"/>
                <a:gd name="T30" fmla="*/ 30 w 68"/>
                <a:gd name="T31" fmla="*/ 4 h 75"/>
                <a:gd name="T32" fmla="*/ 33 w 68"/>
                <a:gd name="T33" fmla="*/ 0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93" name="Freeform 501"/>
            <p:cNvSpPr>
              <a:spLocks/>
            </p:cNvSpPr>
            <p:nvPr/>
          </p:nvSpPr>
          <p:spPr bwMode="auto">
            <a:xfrm>
              <a:off x="3103" y="2242"/>
              <a:ext cx="45" cy="64"/>
            </a:xfrm>
            <a:custGeom>
              <a:avLst/>
              <a:gdLst>
                <a:gd name="T0" fmla="*/ 25 w 52"/>
                <a:gd name="T1" fmla="*/ 0 h 70"/>
                <a:gd name="T2" fmla="*/ 22 w 52"/>
                <a:gd name="T3" fmla="*/ 5 h 70"/>
                <a:gd name="T4" fmla="*/ 17 w 52"/>
                <a:gd name="T5" fmla="*/ 11 h 70"/>
                <a:gd name="T6" fmla="*/ 12 w 52"/>
                <a:gd name="T7" fmla="*/ 18 h 70"/>
                <a:gd name="T8" fmla="*/ 8 w 52"/>
                <a:gd name="T9" fmla="*/ 25 h 70"/>
                <a:gd name="T10" fmla="*/ 3 w 52"/>
                <a:gd name="T11" fmla="*/ 33 h 70"/>
                <a:gd name="T12" fmla="*/ 2 w 52"/>
                <a:gd name="T13" fmla="*/ 39 h 70"/>
                <a:gd name="T14" fmla="*/ 0 w 52"/>
                <a:gd name="T15" fmla="*/ 44 h 70"/>
                <a:gd name="T16" fmla="*/ 3 w 52"/>
                <a:gd name="T17" fmla="*/ 45 h 70"/>
                <a:gd name="T18" fmla="*/ 6 w 52"/>
                <a:gd name="T19" fmla="*/ 44 h 70"/>
                <a:gd name="T20" fmla="*/ 9 w 52"/>
                <a:gd name="T21" fmla="*/ 39 h 70"/>
                <a:gd name="T22" fmla="*/ 13 w 52"/>
                <a:gd name="T23" fmla="*/ 34 h 70"/>
                <a:gd name="T24" fmla="*/ 16 w 52"/>
                <a:gd name="T25" fmla="*/ 26 h 70"/>
                <a:gd name="T26" fmla="*/ 18 w 52"/>
                <a:gd name="T27" fmla="*/ 18 h 70"/>
                <a:gd name="T28" fmla="*/ 20 w 52"/>
                <a:gd name="T29" fmla="*/ 11 h 70"/>
                <a:gd name="T30" fmla="*/ 23 w 52"/>
                <a:gd name="T31" fmla="*/ 5 h 70"/>
                <a:gd name="T32" fmla="*/ 25 w 52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94" name="Freeform 502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24 w 47"/>
                <a:gd name="T1" fmla="*/ 0 h 69"/>
                <a:gd name="T2" fmla="*/ 21 w 47"/>
                <a:gd name="T3" fmla="*/ 4 h 69"/>
                <a:gd name="T4" fmla="*/ 16 w 47"/>
                <a:gd name="T5" fmla="*/ 9 h 69"/>
                <a:gd name="T6" fmla="*/ 11 w 47"/>
                <a:gd name="T7" fmla="*/ 16 h 69"/>
                <a:gd name="T8" fmla="*/ 7 w 47"/>
                <a:gd name="T9" fmla="*/ 22 h 69"/>
                <a:gd name="T10" fmla="*/ 3 w 47"/>
                <a:gd name="T11" fmla="*/ 28 h 69"/>
                <a:gd name="T12" fmla="*/ 1 w 47"/>
                <a:gd name="T13" fmla="*/ 33 h 69"/>
                <a:gd name="T14" fmla="*/ 0 w 47"/>
                <a:gd name="T15" fmla="*/ 37 h 69"/>
                <a:gd name="T16" fmla="*/ 3 w 47"/>
                <a:gd name="T17" fmla="*/ 37 h 69"/>
                <a:gd name="T18" fmla="*/ 6 w 47"/>
                <a:gd name="T19" fmla="*/ 35 h 69"/>
                <a:gd name="T20" fmla="*/ 9 w 47"/>
                <a:gd name="T21" fmla="*/ 31 h 69"/>
                <a:gd name="T22" fmla="*/ 13 w 47"/>
                <a:gd name="T23" fmla="*/ 27 h 69"/>
                <a:gd name="T24" fmla="*/ 16 w 47"/>
                <a:gd name="T25" fmla="*/ 19 h 69"/>
                <a:gd name="T26" fmla="*/ 18 w 47"/>
                <a:gd name="T27" fmla="*/ 13 h 69"/>
                <a:gd name="T28" fmla="*/ 21 w 47"/>
                <a:gd name="T29" fmla="*/ 8 h 69"/>
                <a:gd name="T30" fmla="*/ 22 w 47"/>
                <a:gd name="T31" fmla="*/ 4 h 69"/>
                <a:gd name="T32" fmla="*/ 24 w 47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95" name="Freeform 503"/>
            <p:cNvSpPr>
              <a:spLocks/>
            </p:cNvSpPr>
            <p:nvPr/>
          </p:nvSpPr>
          <p:spPr bwMode="auto">
            <a:xfrm>
              <a:off x="3190" y="2234"/>
              <a:ext cx="21" cy="52"/>
            </a:xfrm>
            <a:custGeom>
              <a:avLst/>
              <a:gdLst>
                <a:gd name="T0" fmla="*/ 9 w 26"/>
                <a:gd name="T1" fmla="*/ 0 h 59"/>
                <a:gd name="T2" fmla="*/ 7 w 26"/>
                <a:gd name="T3" fmla="*/ 4 h 59"/>
                <a:gd name="T4" fmla="*/ 5 w 26"/>
                <a:gd name="T5" fmla="*/ 9 h 59"/>
                <a:gd name="T6" fmla="*/ 3 w 26"/>
                <a:gd name="T7" fmla="*/ 14 h 59"/>
                <a:gd name="T8" fmla="*/ 2 w 26"/>
                <a:gd name="T9" fmla="*/ 19 h 59"/>
                <a:gd name="T10" fmla="*/ 2 w 26"/>
                <a:gd name="T11" fmla="*/ 25 h 59"/>
                <a:gd name="T12" fmla="*/ 0 w 26"/>
                <a:gd name="T13" fmla="*/ 28 h 59"/>
                <a:gd name="T14" fmla="*/ 2 w 26"/>
                <a:gd name="T15" fmla="*/ 31 h 59"/>
                <a:gd name="T16" fmla="*/ 3 w 26"/>
                <a:gd name="T17" fmla="*/ 32 h 59"/>
                <a:gd name="T18" fmla="*/ 6 w 26"/>
                <a:gd name="T19" fmla="*/ 27 h 59"/>
                <a:gd name="T20" fmla="*/ 7 w 26"/>
                <a:gd name="T21" fmla="*/ 18 h 59"/>
                <a:gd name="T22" fmla="*/ 8 w 26"/>
                <a:gd name="T23" fmla="*/ 7 h 59"/>
                <a:gd name="T24" fmla="*/ 9 w 26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96" name="Freeform 504"/>
            <p:cNvSpPr>
              <a:spLocks/>
            </p:cNvSpPr>
            <p:nvPr/>
          </p:nvSpPr>
          <p:spPr bwMode="auto">
            <a:xfrm>
              <a:off x="3225" y="2228"/>
              <a:ext cx="11" cy="46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7 h 51"/>
                <a:gd name="T4" fmla="*/ 1 w 11"/>
                <a:gd name="T5" fmla="*/ 19 h 51"/>
                <a:gd name="T6" fmla="*/ 0 w 11"/>
                <a:gd name="T7" fmla="*/ 27 h 51"/>
                <a:gd name="T8" fmla="*/ 6 w 11"/>
                <a:gd name="T9" fmla="*/ 30 h 51"/>
                <a:gd name="T10" fmla="*/ 11 w 11"/>
                <a:gd name="T11" fmla="*/ 27 h 51"/>
                <a:gd name="T12" fmla="*/ 11 w 11"/>
                <a:gd name="T13" fmla="*/ 19 h 51"/>
                <a:gd name="T14" fmla="*/ 10 w 11"/>
                <a:gd name="T15" fmla="*/ 10 h 51"/>
                <a:gd name="T16" fmla="*/ 11 w 11"/>
                <a:gd name="T17" fmla="*/ 0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97" name="Freeform 505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6 h 50"/>
                <a:gd name="T4" fmla="*/ 0 w 15"/>
                <a:gd name="T5" fmla="*/ 15 h 50"/>
                <a:gd name="T6" fmla="*/ 2 w 15"/>
                <a:gd name="T7" fmla="*/ 23 h 50"/>
                <a:gd name="T8" fmla="*/ 7 w 15"/>
                <a:gd name="T9" fmla="*/ 26 h 50"/>
                <a:gd name="T10" fmla="*/ 10 w 15"/>
                <a:gd name="T11" fmla="*/ 24 h 50"/>
                <a:gd name="T12" fmla="*/ 8 w 15"/>
                <a:gd name="T13" fmla="*/ 18 h 50"/>
                <a:gd name="T14" fmla="*/ 7 w 15"/>
                <a:gd name="T15" fmla="*/ 9 h 50"/>
                <a:gd name="T16" fmla="*/ 7 w 15"/>
                <a:gd name="T17" fmla="*/ 0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98" name="Freeform 506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8 w 16"/>
                <a:gd name="T1" fmla="*/ 0 h 49"/>
                <a:gd name="T2" fmla="*/ 4 w 16"/>
                <a:gd name="T3" fmla="*/ 4 h 49"/>
                <a:gd name="T4" fmla="*/ 1 w 16"/>
                <a:gd name="T5" fmla="*/ 12 h 49"/>
                <a:gd name="T6" fmla="*/ 0 w 16"/>
                <a:gd name="T7" fmla="*/ 22 h 49"/>
                <a:gd name="T8" fmla="*/ 4 w 16"/>
                <a:gd name="T9" fmla="*/ 29 h 49"/>
                <a:gd name="T10" fmla="*/ 8 w 16"/>
                <a:gd name="T11" fmla="*/ 27 h 49"/>
                <a:gd name="T12" fmla="*/ 9 w 16"/>
                <a:gd name="T13" fmla="*/ 19 h 49"/>
                <a:gd name="T14" fmla="*/ 8 w 16"/>
                <a:gd name="T15" fmla="*/ 8 h 49"/>
                <a:gd name="T16" fmla="*/ 8 w 16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99" name="Freeform 507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4 w 15"/>
                <a:gd name="T1" fmla="*/ 0 h 54"/>
                <a:gd name="T2" fmla="*/ 2 w 15"/>
                <a:gd name="T3" fmla="*/ 6 h 54"/>
                <a:gd name="T4" fmla="*/ 2 w 15"/>
                <a:gd name="T5" fmla="*/ 14 h 54"/>
                <a:gd name="T6" fmla="*/ 0 w 15"/>
                <a:gd name="T7" fmla="*/ 21 h 54"/>
                <a:gd name="T8" fmla="*/ 2 w 15"/>
                <a:gd name="T9" fmla="*/ 27 h 54"/>
                <a:gd name="T10" fmla="*/ 4 w 15"/>
                <a:gd name="T11" fmla="*/ 25 h 54"/>
                <a:gd name="T12" fmla="*/ 5 w 15"/>
                <a:gd name="T13" fmla="*/ 17 h 54"/>
                <a:gd name="T14" fmla="*/ 5 w 15"/>
                <a:gd name="T15" fmla="*/ 7 h 54"/>
                <a:gd name="T16" fmla="*/ 4 w 15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00" name="Freeform 508"/>
            <p:cNvSpPr>
              <a:spLocks/>
            </p:cNvSpPr>
            <p:nvPr/>
          </p:nvSpPr>
          <p:spPr bwMode="auto">
            <a:xfrm>
              <a:off x="2962" y="2249"/>
              <a:ext cx="74" cy="48"/>
            </a:xfrm>
            <a:custGeom>
              <a:avLst/>
              <a:gdLst>
                <a:gd name="T0" fmla="*/ 3 w 85"/>
                <a:gd name="T1" fmla="*/ 30 h 54"/>
                <a:gd name="T2" fmla="*/ 3 w 85"/>
                <a:gd name="T3" fmla="*/ 28 h 54"/>
                <a:gd name="T4" fmla="*/ 8 w 85"/>
                <a:gd name="T5" fmla="*/ 25 h 54"/>
                <a:gd name="T6" fmla="*/ 12 w 85"/>
                <a:gd name="T7" fmla="*/ 21 h 54"/>
                <a:gd name="T8" fmla="*/ 18 w 85"/>
                <a:gd name="T9" fmla="*/ 16 h 54"/>
                <a:gd name="T10" fmla="*/ 25 w 85"/>
                <a:gd name="T11" fmla="*/ 10 h 54"/>
                <a:gd name="T12" fmla="*/ 31 w 85"/>
                <a:gd name="T13" fmla="*/ 4 h 54"/>
                <a:gd name="T14" fmla="*/ 38 w 85"/>
                <a:gd name="T15" fmla="*/ 3 h 54"/>
                <a:gd name="T16" fmla="*/ 43 w 85"/>
                <a:gd name="T17" fmla="*/ 0 h 54"/>
                <a:gd name="T18" fmla="*/ 37 w 85"/>
                <a:gd name="T19" fmla="*/ 3 h 54"/>
                <a:gd name="T20" fmla="*/ 29 w 85"/>
                <a:gd name="T21" fmla="*/ 4 h 54"/>
                <a:gd name="T22" fmla="*/ 21 w 85"/>
                <a:gd name="T23" fmla="*/ 10 h 54"/>
                <a:gd name="T24" fmla="*/ 13 w 85"/>
                <a:gd name="T25" fmla="*/ 14 h 54"/>
                <a:gd name="T26" fmla="*/ 7 w 85"/>
                <a:gd name="T27" fmla="*/ 19 h 54"/>
                <a:gd name="T28" fmla="*/ 3 w 85"/>
                <a:gd name="T29" fmla="*/ 23 h 54"/>
                <a:gd name="T30" fmla="*/ 0 w 85"/>
                <a:gd name="T31" fmla="*/ 28 h 54"/>
                <a:gd name="T32" fmla="*/ 3 w 85"/>
                <a:gd name="T33" fmla="*/ 3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01" name="Freeform 509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28 w 63"/>
                <a:gd name="T1" fmla="*/ 0 h 35"/>
                <a:gd name="T2" fmla="*/ 25 w 63"/>
                <a:gd name="T3" fmla="*/ 3 h 35"/>
                <a:gd name="T4" fmla="*/ 21 w 63"/>
                <a:gd name="T5" fmla="*/ 3 h 35"/>
                <a:gd name="T6" fmla="*/ 15 w 63"/>
                <a:gd name="T7" fmla="*/ 7 h 35"/>
                <a:gd name="T8" fmla="*/ 10 w 63"/>
                <a:gd name="T9" fmla="*/ 9 h 35"/>
                <a:gd name="T10" fmla="*/ 6 w 63"/>
                <a:gd name="T11" fmla="*/ 11 h 35"/>
                <a:gd name="T12" fmla="*/ 3 w 63"/>
                <a:gd name="T13" fmla="*/ 13 h 35"/>
                <a:gd name="T14" fmla="*/ 0 w 63"/>
                <a:gd name="T15" fmla="*/ 15 h 35"/>
                <a:gd name="T16" fmla="*/ 2 w 63"/>
                <a:gd name="T17" fmla="*/ 16 h 35"/>
                <a:gd name="T18" fmla="*/ 3 w 63"/>
                <a:gd name="T19" fmla="*/ 16 h 35"/>
                <a:gd name="T20" fmla="*/ 6 w 63"/>
                <a:gd name="T21" fmla="*/ 15 h 35"/>
                <a:gd name="T22" fmla="*/ 10 w 63"/>
                <a:gd name="T23" fmla="*/ 13 h 35"/>
                <a:gd name="T24" fmla="*/ 15 w 63"/>
                <a:gd name="T25" fmla="*/ 9 h 35"/>
                <a:gd name="T26" fmla="*/ 20 w 63"/>
                <a:gd name="T27" fmla="*/ 7 h 35"/>
                <a:gd name="T28" fmla="*/ 23 w 63"/>
                <a:gd name="T29" fmla="*/ 3 h 35"/>
                <a:gd name="T30" fmla="*/ 27 w 63"/>
                <a:gd name="T31" fmla="*/ 3 h 35"/>
                <a:gd name="T32" fmla="*/ 28 w 63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02" name="Freeform 510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173 w 331"/>
                <a:gd name="T1" fmla="*/ 43 h 91"/>
                <a:gd name="T2" fmla="*/ 174 w 331"/>
                <a:gd name="T3" fmla="*/ 45 h 91"/>
                <a:gd name="T4" fmla="*/ 173 w 331"/>
                <a:gd name="T5" fmla="*/ 47 h 91"/>
                <a:gd name="T6" fmla="*/ 172 w 331"/>
                <a:gd name="T7" fmla="*/ 48 h 91"/>
                <a:gd name="T8" fmla="*/ 172 w 331"/>
                <a:gd name="T9" fmla="*/ 51 h 91"/>
                <a:gd name="T10" fmla="*/ 163 w 331"/>
                <a:gd name="T11" fmla="*/ 40 h 91"/>
                <a:gd name="T12" fmla="*/ 151 w 331"/>
                <a:gd name="T13" fmla="*/ 32 h 91"/>
                <a:gd name="T14" fmla="*/ 141 w 331"/>
                <a:gd name="T15" fmla="*/ 23 h 91"/>
                <a:gd name="T16" fmla="*/ 128 w 331"/>
                <a:gd name="T17" fmla="*/ 18 h 91"/>
                <a:gd name="T18" fmla="*/ 116 w 331"/>
                <a:gd name="T19" fmla="*/ 13 h 91"/>
                <a:gd name="T20" fmla="*/ 105 w 331"/>
                <a:gd name="T21" fmla="*/ 10 h 91"/>
                <a:gd name="T22" fmla="*/ 92 w 331"/>
                <a:gd name="T23" fmla="*/ 8 h 91"/>
                <a:gd name="T24" fmla="*/ 81 w 331"/>
                <a:gd name="T25" fmla="*/ 6 h 91"/>
                <a:gd name="T26" fmla="*/ 69 w 331"/>
                <a:gd name="T27" fmla="*/ 5 h 91"/>
                <a:gd name="T28" fmla="*/ 58 w 331"/>
                <a:gd name="T29" fmla="*/ 5 h 91"/>
                <a:gd name="T30" fmla="*/ 47 w 331"/>
                <a:gd name="T31" fmla="*/ 6 h 91"/>
                <a:gd name="T32" fmla="*/ 36 w 331"/>
                <a:gd name="T33" fmla="*/ 8 h 91"/>
                <a:gd name="T34" fmla="*/ 25 w 331"/>
                <a:gd name="T35" fmla="*/ 9 h 91"/>
                <a:gd name="T36" fmla="*/ 17 w 331"/>
                <a:gd name="T37" fmla="*/ 10 h 91"/>
                <a:gd name="T38" fmla="*/ 8 w 331"/>
                <a:gd name="T39" fmla="*/ 11 h 91"/>
                <a:gd name="T40" fmla="*/ 0 w 331"/>
                <a:gd name="T41" fmla="*/ 12 h 91"/>
                <a:gd name="T42" fmla="*/ 5 w 331"/>
                <a:gd name="T43" fmla="*/ 9 h 91"/>
                <a:gd name="T44" fmla="*/ 13 w 331"/>
                <a:gd name="T45" fmla="*/ 5 h 91"/>
                <a:gd name="T46" fmla="*/ 22 w 331"/>
                <a:gd name="T47" fmla="*/ 4 h 91"/>
                <a:gd name="T48" fmla="*/ 33 w 331"/>
                <a:gd name="T49" fmla="*/ 3 h 91"/>
                <a:gd name="T50" fmla="*/ 46 w 331"/>
                <a:gd name="T51" fmla="*/ 1 h 91"/>
                <a:gd name="T52" fmla="*/ 58 w 331"/>
                <a:gd name="T53" fmla="*/ 0 h 91"/>
                <a:gd name="T54" fmla="*/ 71 w 331"/>
                <a:gd name="T55" fmla="*/ 1 h 91"/>
                <a:gd name="T56" fmla="*/ 85 w 331"/>
                <a:gd name="T57" fmla="*/ 2 h 91"/>
                <a:gd name="T58" fmla="*/ 98 w 331"/>
                <a:gd name="T59" fmla="*/ 4 h 91"/>
                <a:gd name="T60" fmla="*/ 112 w 331"/>
                <a:gd name="T61" fmla="*/ 6 h 91"/>
                <a:gd name="T62" fmla="*/ 125 w 331"/>
                <a:gd name="T63" fmla="*/ 10 h 91"/>
                <a:gd name="T64" fmla="*/ 137 w 331"/>
                <a:gd name="T65" fmla="*/ 14 h 91"/>
                <a:gd name="T66" fmla="*/ 149 w 331"/>
                <a:gd name="T67" fmla="*/ 20 h 91"/>
                <a:gd name="T68" fmla="*/ 159 w 331"/>
                <a:gd name="T69" fmla="*/ 27 h 91"/>
                <a:gd name="T70" fmla="*/ 166 w 331"/>
                <a:gd name="T71" fmla="*/ 34 h 91"/>
                <a:gd name="T72" fmla="*/ 173 w 331"/>
                <a:gd name="T73" fmla="*/ 43 h 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03" name="Freeform 511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22 w 44"/>
                <a:gd name="T1" fmla="*/ 0 h 67"/>
                <a:gd name="T2" fmla="*/ 16 w 44"/>
                <a:gd name="T3" fmla="*/ 3 h 67"/>
                <a:gd name="T4" fmla="*/ 12 w 44"/>
                <a:gd name="T5" fmla="*/ 8 h 67"/>
                <a:gd name="T6" fmla="*/ 9 w 44"/>
                <a:gd name="T7" fmla="*/ 12 h 67"/>
                <a:gd name="T8" fmla="*/ 5 w 44"/>
                <a:gd name="T9" fmla="*/ 18 h 67"/>
                <a:gd name="T10" fmla="*/ 3 w 44"/>
                <a:gd name="T11" fmla="*/ 23 h 67"/>
                <a:gd name="T12" fmla="*/ 1 w 44"/>
                <a:gd name="T13" fmla="*/ 27 h 67"/>
                <a:gd name="T14" fmla="*/ 0 w 44"/>
                <a:gd name="T15" fmla="*/ 31 h 67"/>
                <a:gd name="T16" fmla="*/ 1 w 44"/>
                <a:gd name="T17" fmla="*/ 32 h 67"/>
                <a:gd name="T18" fmla="*/ 3 w 44"/>
                <a:gd name="T19" fmla="*/ 31 h 67"/>
                <a:gd name="T20" fmla="*/ 4 w 44"/>
                <a:gd name="T21" fmla="*/ 30 h 67"/>
                <a:gd name="T22" fmla="*/ 7 w 44"/>
                <a:gd name="T23" fmla="*/ 26 h 67"/>
                <a:gd name="T24" fmla="*/ 9 w 44"/>
                <a:gd name="T25" fmla="*/ 22 h 67"/>
                <a:gd name="T26" fmla="*/ 12 w 44"/>
                <a:gd name="T27" fmla="*/ 16 h 67"/>
                <a:gd name="T28" fmla="*/ 14 w 44"/>
                <a:gd name="T29" fmla="*/ 10 h 67"/>
                <a:gd name="T30" fmla="*/ 18 w 44"/>
                <a:gd name="T31" fmla="*/ 4 h 67"/>
                <a:gd name="T32" fmla="*/ 22 w 44"/>
                <a:gd name="T33" fmla="*/ 0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04" name="Freeform 512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42 h 78"/>
                <a:gd name="T2" fmla="*/ 0 w 66"/>
                <a:gd name="T3" fmla="*/ 40 h 78"/>
                <a:gd name="T4" fmla="*/ 3 w 66"/>
                <a:gd name="T5" fmla="*/ 35 h 78"/>
                <a:gd name="T6" fmla="*/ 4 w 66"/>
                <a:gd name="T7" fmla="*/ 30 h 78"/>
                <a:gd name="T8" fmla="*/ 9 w 66"/>
                <a:gd name="T9" fmla="*/ 22 h 78"/>
                <a:gd name="T10" fmla="*/ 14 w 66"/>
                <a:gd name="T11" fmla="*/ 15 h 78"/>
                <a:gd name="T12" fmla="*/ 19 w 66"/>
                <a:gd name="T13" fmla="*/ 9 h 78"/>
                <a:gd name="T14" fmla="*/ 25 w 66"/>
                <a:gd name="T15" fmla="*/ 4 h 78"/>
                <a:gd name="T16" fmla="*/ 31 w 66"/>
                <a:gd name="T17" fmla="*/ 0 h 78"/>
                <a:gd name="T18" fmla="*/ 28 w 66"/>
                <a:gd name="T19" fmla="*/ 4 h 78"/>
                <a:gd name="T20" fmla="*/ 24 w 66"/>
                <a:gd name="T21" fmla="*/ 11 h 78"/>
                <a:gd name="T22" fmla="*/ 19 w 66"/>
                <a:gd name="T23" fmla="*/ 18 h 78"/>
                <a:gd name="T24" fmla="*/ 14 w 66"/>
                <a:gd name="T25" fmla="*/ 26 h 78"/>
                <a:gd name="T26" fmla="*/ 10 w 66"/>
                <a:gd name="T27" fmla="*/ 32 h 78"/>
                <a:gd name="T28" fmla="*/ 6 w 66"/>
                <a:gd name="T29" fmla="*/ 38 h 78"/>
                <a:gd name="T30" fmla="*/ 3 w 66"/>
                <a:gd name="T31" fmla="*/ 42 h 78"/>
                <a:gd name="T32" fmla="*/ 1 w 66"/>
                <a:gd name="T33" fmla="*/ 42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05" name="Freeform 513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46 h 92"/>
                <a:gd name="T2" fmla="*/ 0 w 84"/>
                <a:gd name="T3" fmla="*/ 43 h 92"/>
                <a:gd name="T4" fmla="*/ 4 w 84"/>
                <a:gd name="T5" fmla="*/ 37 h 92"/>
                <a:gd name="T6" fmla="*/ 8 w 84"/>
                <a:gd name="T7" fmla="*/ 32 h 92"/>
                <a:gd name="T8" fmla="*/ 13 w 84"/>
                <a:gd name="T9" fmla="*/ 24 h 92"/>
                <a:gd name="T10" fmla="*/ 20 w 84"/>
                <a:gd name="T11" fmla="*/ 16 h 92"/>
                <a:gd name="T12" fmla="*/ 29 w 84"/>
                <a:gd name="T13" fmla="*/ 10 h 92"/>
                <a:gd name="T14" fmla="*/ 37 w 84"/>
                <a:gd name="T15" fmla="*/ 3 h 92"/>
                <a:gd name="T16" fmla="*/ 44 w 84"/>
                <a:gd name="T17" fmla="*/ 0 h 92"/>
                <a:gd name="T18" fmla="*/ 41 w 84"/>
                <a:gd name="T19" fmla="*/ 3 h 92"/>
                <a:gd name="T20" fmla="*/ 36 w 84"/>
                <a:gd name="T21" fmla="*/ 10 h 92"/>
                <a:gd name="T22" fmla="*/ 29 w 84"/>
                <a:gd name="T23" fmla="*/ 17 h 92"/>
                <a:gd name="T24" fmla="*/ 22 w 84"/>
                <a:gd name="T25" fmla="*/ 26 h 92"/>
                <a:gd name="T26" fmla="*/ 16 w 84"/>
                <a:gd name="T27" fmla="*/ 33 h 92"/>
                <a:gd name="T28" fmla="*/ 9 w 84"/>
                <a:gd name="T29" fmla="*/ 41 h 92"/>
                <a:gd name="T30" fmla="*/ 4 w 84"/>
                <a:gd name="T31" fmla="*/ 44 h 92"/>
                <a:gd name="T32" fmla="*/ 1 w 84"/>
                <a:gd name="T33" fmla="*/ 46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06" name="Freeform 514"/>
            <p:cNvSpPr>
              <a:spLocks/>
            </p:cNvSpPr>
            <p:nvPr/>
          </p:nvSpPr>
          <p:spPr bwMode="auto">
            <a:xfrm>
              <a:off x="3264" y="2039"/>
              <a:ext cx="68" cy="89"/>
            </a:xfrm>
            <a:custGeom>
              <a:avLst/>
              <a:gdLst>
                <a:gd name="T0" fmla="*/ 1 w 77"/>
                <a:gd name="T1" fmla="*/ 51 h 102"/>
                <a:gd name="T2" fmla="*/ 0 w 77"/>
                <a:gd name="T3" fmla="*/ 48 h 102"/>
                <a:gd name="T4" fmla="*/ 4 w 77"/>
                <a:gd name="T5" fmla="*/ 42 h 102"/>
                <a:gd name="T6" fmla="*/ 7 w 77"/>
                <a:gd name="T7" fmla="*/ 34 h 102"/>
                <a:gd name="T8" fmla="*/ 13 w 77"/>
                <a:gd name="T9" fmla="*/ 26 h 102"/>
                <a:gd name="T10" fmla="*/ 20 w 77"/>
                <a:gd name="T11" fmla="*/ 17 h 102"/>
                <a:gd name="T12" fmla="*/ 26 w 77"/>
                <a:gd name="T13" fmla="*/ 10 h 102"/>
                <a:gd name="T14" fmla="*/ 34 w 77"/>
                <a:gd name="T15" fmla="*/ 3 h 102"/>
                <a:gd name="T16" fmla="*/ 42 w 77"/>
                <a:gd name="T17" fmla="*/ 0 h 102"/>
                <a:gd name="T18" fmla="*/ 39 w 77"/>
                <a:gd name="T19" fmla="*/ 3 h 102"/>
                <a:gd name="T20" fmla="*/ 34 w 77"/>
                <a:gd name="T21" fmla="*/ 10 h 102"/>
                <a:gd name="T22" fmla="*/ 27 w 77"/>
                <a:gd name="T23" fmla="*/ 19 h 102"/>
                <a:gd name="T24" fmla="*/ 20 w 77"/>
                <a:gd name="T25" fmla="*/ 29 h 102"/>
                <a:gd name="T26" fmla="*/ 14 w 77"/>
                <a:gd name="T27" fmla="*/ 38 h 102"/>
                <a:gd name="T28" fmla="*/ 8 w 77"/>
                <a:gd name="T29" fmla="*/ 45 h 102"/>
                <a:gd name="T30" fmla="*/ 4 w 77"/>
                <a:gd name="T31" fmla="*/ 50 h 102"/>
                <a:gd name="T32" fmla="*/ 1 w 77"/>
                <a:gd name="T33" fmla="*/ 51 h 1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07" name="Freeform 515"/>
            <p:cNvSpPr>
              <a:spLocks/>
            </p:cNvSpPr>
            <p:nvPr/>
          </p:nvSpPr>
          <p:spPr bwMode="auto">
            <a:xfrm>
              <a:off x="3296" y="2049"/>
              <a:ext cx="57" cy="81"/>
            </a:xfrm>
            <a:custGeom>
              <a:avLst/>
              <a:gdLst>
                <a:gd name="T0" fmla="*/ 0 w 67"/>
                <a:gd name="T1" fmla="*/ 48 h 92"/>
                <a:gd name="T2" fmla="*/ 0 w 67"/>
                <a:gd name="T3" fmla="*/ 47 h 92"/>
                <a:gd name="T4" fmla="*/ 3 w 67"/>
                <a:gd name="T5" fmla="*/ 41 h 92"/>
                <a:gd name="T6" fmla="*/ 6 w 67"/>
                <a:gd name="T7" fmla="*/ 33 h 92"/>
                <a:gd name="T8" fmla="*/ 10 w 67"/>
                <a:gd name="T9" fmla="*/ 25 h 92"/>
                <a:gd name="T10" fmla="*/ 15 w 67"/>
                <a:gd name="T11" fmla="*/ 16 h 92"/>
                <a:gd name="T12" fmla="*/ 20 w 67"/>
                <a:gd name="T13" fmla="*/ 8 h 92"/>
                <a:gd name="T14" fmla="*/ 26 w 67"/>
                <a:gd name="T15" fmla="*/ 4 h 92"/>
                <a:gd name="T16" fmla="*/ 30 w 67"/>
                <a:gd name="T17" fmla="*/ 0 h 92"/>
                <a:gd name="T18" fmla="*/ 26 w 67"/>
                <a:gd name="T19" fmla="*/ 4 h 92"/>
                <a:gd name="T20" fmla="*/ 23 w 67"/>
                <a:gd name="T21" fmla="*/ 11 h 92"/>
                <a:gd name="T22" fmla="*/ 19 w 67"/>
                <a:gd name="T23" fmla="*/ 20 h 92"/>
                <a:gd name="T24" fmla="*/ 15 w 67"/>
                <a:gd name="T25" fmla="*/ 29 h 92"/>
                <a:gd name="T26" fmla="*/ 10 w 67"/>
                <a:gd name="T27" fmla="*/ 37 h 92"/>
                <a:gd name="T28" fmla="*/ 7 w 67"/>
                <a:gd name="T29" fmla="*/ 43 h 92"/>
                <a:gd name="T30" fmla="*/ 3 w 67"/>
                <a:gd name="T31" fmla="*/ 48 h 92"/>
                <a:gd name="T32" fmla="*/ 0 w 67"/>
                <a:gd name="T33" fmla="*/ 48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08" name="Freeform 516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36 h 77"/>
                <a:gd name="T2" fmla="*/ 0 w 56"/>
                <a:gd name="T3" fmla="*/ 33 h 77"/>
                <a:gd name="T4" fmla="*/ 1 w 56"/>
                <a:gd name="T5" fmla="*/ 29 h 77"/>
                <a:gd name="T6" fmla="*/ 5 w 56"/>
                <a:gd name="T7" fmla="*/ 24 h 77"/>
                <a:gd name="T8" fmla="*/ 9 w 56"/>
                <a:gd name="T9" fmla="*/ 18 h 77"/>
                <a:gd name="T10" fmla="*/ 14 w 56"/>
                <a:gd name="T11" fmla="*/ 13 h 77"/>
                <a:gd name="T12" fmla="*/ 20 w 56"/>
                <a:gd name="T13" fmla="*/ 7 h 77"/>
                <a:gd name="T14" fmla="*/ 27 w 56"/>
                <a:gd name="T15" fmla="*/ 3 h 77"/>
                <a:gd name="T16" fmla="*/ 35 w 56"/>
                <a:gd name="T17" fmla="*/ 0 h 77"/>
                <a:gd name="T18" fmla="*/ 32 w 56"/>
                <a:gd name="T19" fmla="*/ 4 h 77"/>
                <a:gd name="T20" fmla="*/ 27 w 56"/>
                <a:gd name="T21" fmla="*/ 9 h 77"/>
                <a:gd name="T22" fmla="*/ 22 w 56"/>
                <a:gd name="T23" fmla="*/ 15 h 77"/>
                <a:gd name="T24" fmla="*/ 17 w 56"/>
                <a:gd name="T25" fmla="*/ 21 h 77"/>
                <a:gd name="T26" fmla="*/ 12 w 56"/>
                <a:gd name="T27" fmla="*/ 28 h 77"/>
                <a:gd name="T28" fmla="*/ 6 w 56"/>
                <a:gd name="T29" fmla="*/ 33 h 77"/>
                <a:gd name="T30" fmla="*/ 5 w 56"/>
                <a:gd name="T31" fmla="*/ 34 h 77"/>
                <a:gd name="T32" fmla="*/ 1 w 56"/>
                <a:gd name="T33" fmla="*/ 36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09" name="Freeform 517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26 h 46"/>
                <a:gd name="T2" fmla="*/ 0 w 15"/>
                <a:gd name="T3" fmla="*/ 21 h 46"/>
                <a:gd name="T4" fmla="*/ 0 w 15"/>
                <a:gd name="T5" fmla="*/ 13 h 46"/>
                <a:gd name="T6" fmla="*/ 4 w 15"/>
                <a:gd name="T7" fmla="*/ 4 h 46"/>
                <a:gd name="T8" fmla="*/ 10 w 15"/>
                <a:gd name="T9" fmla="*/ 0 h 46"/>
                <a:gd name="T10" fmla="*/ 7 w 15"/>
                <a:gd name="T11" fmla="*/ 8 h 46"/>
                <a:gd name="T12" fmla="*/ 7 w 15"/>
                <a:gd name="T13" fmla="*/ 17 h 46"/>
                <a:gd name="T14" fmla="*/ 7 w 15"/>
                <a:gd name="T15" fmla="*/ 25 h 46"/>
                <a:gd name="T16" fmla="*/ 4 w 15"/>
                <a:gd name="T17" fmla="*/ 26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10" name="Freeform 518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45 h 85"/>
                <a:gd name="T2" fmla="*/ 0 w 75"/>
                <a:gd name="T3" fmla="*/ 43 h 85"/>
                <a:gd name="T4" fmla="*/ 3 w 75"/>
                <a:gd name="T5" fmla="*/ 38 h 85"/>
                <a:gd name="T6" fmla="*/ 6 w 75"/>
                <a:gd name="T7" fmla="*/ 32 h 85"/>
                <a:gd name="T8" fmla="*/ 10 w 75"/>
                <a:gd name="T9" fmla="*/ 24 h 85"/>
                <a:gd name="T10" fmla="*/ 16 w 75"/>
                <a:gd name="T11" fmla="*/ 16 h 85"/>
                <a:gd name="T12" fmla="*/ 23 w 75"/>
                <a:gd name="T13" fmla="*/ 9 h 85"/>
                <a:gd name="T14" fmla="*/ 31 w 75"/>
                <a:gd name="T15" fmla="*/ 4 h 85"/>
                <a:gd name="T16" fmla="*/ 36 w 75"/>
                <a:gd name="T17" fmla="*/ 0 h 85"/>
                <a:gd name="T18" fmla="*/ 35 w 75"/>
                <a:gd name="T19" fmla="*/ 4 h 85"/>
                <a:gd name="T20" fmla="*/ 29 w 75"/>
                <a:gd name="T21" fmla="*/ 10 h 85"/>
                <a:gd name="T22" fmla="*/ 24 w 75"/>
                <a:gd name="T23" fmla="*/ 18 h 85"/>
                <a:gd name="T24" fmla="*/ 19 w 75"/>
                <a:gd name="T25" fmla="*/ 26 h 85"/>
                <a:gd name="T26" fmla="*/ 13 w 75"/>
                <a:gd name="T27" fmla="*/ 34 h 85"/>
                <a:gd name="T28" fmla="*/ 8 w 75"/>
                <a:gd name="T29" fmla="*/ 41 h 85"/>
                <a:gd name="T30" fmla="*/ 3 w 75"/>
                <a:gd name="T31" fmla="*/ 44 h 85"/>
                <a:gd name="T32" fmla="*/ 2 w 75"/>
                <a:gd name="T33" fmla="*/ 4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11" name="Freeform 519"/>
            <p:cNvSpPr>
              <a:spLocks/>
            </p:cNvSpPr>
            <p:nvPr/>
          </p:nvSpPr>
          <p:spPr bwMode="auto">
            <a:xfrm>
              <a:off x="3239" y="2034"/>
              <a:ext cx="65" cy="87"/>
            </a:xfrm>
            <a:custGeom>
              <a:avLst/>
              <a:gdLst>
                <a:gd name="T0" fmla="*/ 1 w 74"/>
                <a:gd name="T1" fmla="*/ 52 h 99"/>
                <a:gd name="T2" fmla="*/ 0 w 74"/>
                <a:gd name="T3" fmla="*/ 49 h 99"/>
                <a:gd name="T4" fmla="*/ 3 w 74"/>
                <a:gd name="T5" fmla="*/ 42 h 99"/>
                <a:gd name="T6" fmla="*/ 6 w 74"/>
                <a:gd name="T7" fmla="*/ 35 h 99"/>
                <a:gd name="T8" fmla="*/ 11 w 74"/>
                <a:gd name="T9" fmla="*/ 26 h 99"/>
                <a:gd name="T10" fmla="*/ 18 w 74"/>
                <a:gd name="T11" fmla="*/ 17 h 99"/>
                <a:gd name="T12" fmla="*/ 25 w 74"/>
                <a:gd name="T13" fmla="*/ 10 h 99"/>
                <a:gd name="T14" fmla="*/ 32 w 74"/>
                <a:gd name="T15" fmla="*/ 4 h 99"/>
                <a:gd name="T16" fmla="*/ 39 w 74"/>
                <a:gd name="T17" fmla="*/ 0 h 99"/>
                <a:gd name="T18" fmla="*/ 36 w 74"/>
                <a:gd name="T19" fmla="*/ 4 h 99"/>
                <a:gd name="T20" fmla="*/ 32 w 74"/>
                <a:gd name="T21" fmla="*/ 11 h 99"/>
                <a:gd name="T22" fmla="*/ 25 w 74"/>
                <a:gd name="T23" fmla="*/ 19 h 99"/>
                <a:gd name="T24" fmla="*/ 19 w 74"/>
                <a:gd name="T25" fmla="*/ 29 h 99"/>
                <a:gd name="T26" fmla="*/ 13 w 74"/>
                <a:gd name="T27" fmla="*/ 38 h 99"/>
                <a:gd name="T28" fmla="*/ 8 w 74"/>
                <a:gd name="T29" fmla="*/ 47 h 99"/>
                <a:gd name="T30" fmla="*/ 4 w 74"/>
                <a:gd name="T31" fmla="*/ 51 h 99"/>
                <a:gd name="T32" fmla="*/ 1 w 74"/>
                <a:gd name="T33" fmla="*/ 52 h 9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12" name="Freeform 520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55 h 95"/>
                <a:gd name="T2" fmla="*/ 0 w 55"/>
                <a:gd name="T3" fmla="*/ 51 h 95"/>
                <a:gd name="T4" fmla="*/ 1 w 55"/>
                <a:gd name="T5" fmla="*/ 46 h 95"/>
                <a:gd name="T6" fmla="*/ 5 w 55"/>
                <a:gd name="T7" fmla="*/ 38 h 95"/>
                <a:gd name="T8" fmla="*/ 8 w 55"/>
                <a:gd name="T9" fmla="*/ 28 h 95"/>
                <a:gd name="T10" fmla="*/ 13 w 55"/>
                <a:gd name="T11" fmla="*/ 19 h 95"/>
                <a:gd name="T12" fmla="*/ 19 w 55"/>
                <a:gd name="T13" fmla="*/ 11 h 95"/>
                <a:gd name="T14" fmla="*/ 26 w 55"/>
                <a:gd name="T15" fmla="*/ 4 h 95"/>
                <a:gd name="T16" fmla="*/ 34 w 55"/>
                <a:gd name="T17" fmla="*/ 0 h 95"/>
                <a:gd name="T18" fmla="*/ 31 w 55"/>
                <a:gd name="T19" fmla="*/ 4 h 95"/>
                <a:gd name="T20" fmla="*/ 26 w 55"/>
                <a:gd name="T21" fmla="*/ 13 h 95"/>
                <a:gd name="T22" fmla="*/ 21 w 55"/>
                <a:gd name="T23" fmla="*/ 21 h 95"/>
                <a:gd name="T24" fmla="*/ 16 w 55"/>
                <a:gd name="T25" fmla="*/ 31 h 95"/>
                <a:gd name="T26" fmla="*/ 12 w 55"/>
                <a:gd name="T27" fmla="*/ 41 h 95"/>
                <a:gd name="T28" fmla="*/ 6 w 55"/>
                <a:gd name="T29" fmla="*/ 49 h 95"/>
                <a:gd name="T30" fmla="*/ 5 w 55"/>
                <a:gd name="T31" fmla="*/ 53 h 95"/>
                <a:gd name="T32" fmla="*/ 1 w 55"/>
                <a:gd name="T33" fmla="*/ 55 h 9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13" name="Freeform 521"/>
            <p:cNvSpPr>
              <a:spLocks/>
            </p:cNvSpPr>
            <p:nvPr/>
          </p:nvSpPr>
          <p:spPr bwMode="auto">
            <a:xfrm>
              <a:off x="3361" y="2070"/>
              <a:ext cx="51" cy="63"/>
            </a:xfrm>
            <a:custGeom>
              <a:avLst/>
              <a:gdLst>
                <a:gd name="T0" fmla="*/ 1 w 58"/>
                <a:gd name="T1" fmla="*/ 41 h 70"/>
                <a:gd name="T2" fmla="*/ 0 w 58"/>
                <a:gd name="T3" fmla="*/ 39 h 70"/>
                <a:gd name="T4" fmla="*/ 4 w 58"/>
                <a:gd name="T5" fmla="*/ 33 h 70"/>
                <a:gd name="T6" fmla="*/ 7 w 58"/>
                <a:gd name="T7" fmla="*/ 27 h 70"/>
                <a:gd name="T8" fmla="*/ 11 w 58"/>
                <a:gd name="T9" fmla="*/ 19 h 70"/>
                <a:gd name="T10" fmla="*/ 16 w 58"/>
                <a:gd name="T11" fmla="*/ 13 h 70"/>
                <a:gd name="T12" fmla="*/ 23 w 58"/>
                <a:gd name="T13" fmla="*/ 5 h 70"/>
                <a:gd name="T14" fmla="*/ 27 w 58"/>
                <a:gd name="T15" fmla="*/ 2 h 70"/>
                <a:gd name="T16" fmla="*/ 31 w 58"/>
                <a:gd name="T17" fmla="*/ 0 h 70"/>
                <a:gd name="T18" fmla="*/ 28 w 58"/>
                <a:gd name="T19" fmla="*/ 5 h 70"/>
                <a:gd name="T20" fmla="*/ 24 w 58"/>
                <a:gd name="T21" fmla="*/ 10 h 70"/>
                <a:gd name="T22" fmla="*/ 20 w 58"/>
                <a:gd name="T23" fmla="*/ 17 h 70"/>
                <a:gd name="T24" fmla="*/ 16 w 58"/>
                <a:gd name="T25" fmla="*/ 23 h 70"/>
                <a:gd name="T26" fmla="*/ 11 w 58"/>
                <a:gd name="T27" fmla="*/ 30 h 70"/>
                <a:gd name="T28" fmla="*/ 7 w 58"/>
                <a:gd name="T29" fmla="*/ 37 h 70"/>
                <a:gd name="T30" fmla="*/ 4 w 58"/>
                <a:gd name="T31" fmla="*/ 41 h 70"/>
                <a:gd name="T32" fmla="*/ 1 w 58"/>
                <a:gd name="T33" fmla="*/ 41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14" name="Freeform 522"/>
            <p:cNvSpPr>
              <a:spLocks/>
            </p:cNvSpPr>
            <p:nvPr/>
          </p:nvSpPr>
          <p:spPr bwMode="auto">
            <a:xfrm>
              <a:off x="3399" y="2079"/>
              <a:ext cx="20" cy="46"/>
            </a:xfrm>
            <a:custGeom>
              <a:avLst/>
              <a:gdLst>
                <a:gd name="T0" fmla="*/ 2 w 22"/>
                <a:gd name="T1" fmla="*/ 28 h 52"/>
                <a:gd name="T2" fmla="*/ 0 w 22"/>
                <a:gd name="T3" fmla="*/ 24 h 52"/>
                <a:gd name="T4" fmla="*/ 3 w 22"/>
                <a:gd name="T5" fmla="*/ 14 h 52"/>
                <a:gd name="T6" fmla="*/ 5 w 22"/>
                <a:gd name="T7" fmla="*/ 4 h 52"/>
                <a:gd name="T8" fmla="*/ 14 w 22"/>
                <a:gd name="T9" fmla="*/ 0 h 52"/>
                <a:gd name="T10" fmla="*/ 9 w 22"/>
                <a:gd name="T11" fmla="*/ 8 h 52"/>
                <a:gd name="T12" fmla="*/ 6 w 22"/>
                <a:gd name="T13" fmla="*/ 17 h 52"/>
                <a:gd name="T14" fmla="*/ 5 w 22"/>
                <a:gd name="T15" fmla="*/ 27 h 52"/>
                <a:gd name="T16" fmla="*/ 2 w 22"/>
                <a:gd name="T17" fmla="*/ 28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15" name="Freeform 523"/>
            <p:cNvSpPr>
              <a:spLocks/>
            </p:cNvSpPr>
            <p:nvPr/>
          </p:nvSpPr>
          <p:spPr bwMode="auto">
            <a:xfrm>
              <a:off x="3136" y="2044"/>
              <a:ext cx="39" cy="35"/>
            </a:xfrm>
            <a:custGeom>
              <a:avLst/>
              <a:gdLst>
                <a:gd name="T0" fmla="*/ 22 w 45"/>
                <a:gd name="T1" fmla="*/ 0 h 40"/>
                <a:gd name="T2" fmla="*/ 20 w 45"/>
                <a:gd name="T3" fmla="*/ 3 h 40"/>
                <a:gd name="T4" fmla="*/ 18 w 45"/>
                <a:gd name="T5" fmla="*/ 4 h 40"/>
                <a:gd name="T6" fmla="*/ 15 w 45"/>
                <a:gd name="T7" fmla="*/ 9 h 40"/>
                <a:gd name="T8" fmla="*/ 13 w 45"/>
                <a:gd name="T9" fmla="*/ 13 h 40"/>
                <a:gd name="T10" fmla="*/ 9 w 45"/>
                <a:gd name="T11" fmla="*/ 17 h 40"/>
                <a:gd name="T12" fmla="*/ 6 w 45"/>
                <a:gd name="T13" fmla="*/ 19 h 40"/>
                <a:gd name="T14" fmla="*/ 3 w 45"/>
                <a:gd name="T15" fmla="*/ 21 h 40"/>
                <a:gd name="T16" fmla="*/ 1 w 45"/>
                <a:gd name="T17" fmla="*/ 20 h 40"/>
                <a:gd name="T18" fmla="*/ 0 w 45"/>
                <a:gd name="T19" fmla="*/ 18 h 40"/>
                <a:gd name="T20" fmla="*/ 3 w 45"/>
                <a:gd name="T21" fmla="*/ 16 h 40"/>
                <a:gd name="T22" fmla="*/ 3 w 45"/>
                <a:gd name="T23" fmla="*/ 12 h 40"/>
                <a:gd name="T24" fmla="*/ 8 w 45"/>
                <a:gd name="T25" fmla="*/ 10 h 40"/>
                <a:gd name="T26" fmla="*/ 12 w 45"/>
                <a:gd name="T27" fmla="*/ 7 h 40"/>
                <a:gd name="T28" fmla="*/ 16 w 45"/>
                <a:gd name="T29" fmla="*/ 4 h 40"/>
                <a:gd name="T30" fmla="*/ 19 w 45"/>
                <a:gd name="T31" fmla="*/ 3 h 40"/>
                <a:gd name="T32" fmla="*/ 22 w 45"/>
                <a:gd name="T33" fmla="*/ 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16" name="Freeform 524"/>
            <p:cNvSpPr>
              <a:spLocks/>
            </p:cNvSpPr>
            <p:nvPr/>
          </p:nvSpPr>
          <p:spPr bwMode="auto">
            <a:xfrm>
              <a:off x="3119" y="2042"/>
              <a:ext cx="49" cy="11"/>
            </a:xfrm>
            <a:custGeom>
              <a:avLst/>
              <a:gdLst>
                <a:gd name="T0" fmla="*/ 33 w 54"/>
                <a:gd name="T1" fmla="*/ 3 h 11"/>
                <a:gd name="T2" fmla="*/ 31 w 54"/>
                <a:gd name="T3" fmla="*/ 3 h 11"/>
                <a:gd name="T4" fmla="*/ 27 w 54"/>
                <a:gd name="T5" fmla="*/ 2 h 11"/>
                <a:gd name="T6" fmla="*/ 21 w 54"/>
                <a:gd name="T7" fmla="*/ 1 h 11"/>
                <a:gd name="T8" fmla="*/ 15 w 54"/>
                <a:gd name="T9" fmla="*/ 1 h 11"/>
                <a:gd name="T10" fmla="*/ 11 w 54"/>
                <a:gd name="T11" fmla="*/ 0 h 11"/>
                <a:gd name="T12" fmla="*/ 5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5 w 54"/>
                <a:gd name="T21" fmla="*/ 11 h 11"/>
                <a:gd name="T22" fmla="*/ 9 w 54"/>
                <a:gd name="T23" fmla="*/ 11 h 11"/>
                <a:gd name="T24" fmla="*/ 14 w 54"/>
                <a:gd name="T25" fmla="*/ 10 h 11"/>
                <a:gd name="T26" fmla="*/ 19 w 54"/>
                <a:gd name="T27" fmla="*/ 9 h 11"/>
                <a:gd name="T28" fmla="*/ 25 w 54"/>
                <a:gd name="T29" fmla="*/ 6 h 11"/>
                <a:gd name="T30" fmla="*/ 30 w 54"/>
                <a:gd name="T31" fmla="*/ 4 h 11"/>
                <a:gd name="T32" fmla="*/ 33 w 54"/>
                <a:gd name="T33" fmla="*/ 3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17" name="Freeform 525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30 w 51"/>
                <a:gd name="T1" fmla="*/ 28 h 45"/>
                <a:gd name="T2" fmla="*/ 26 w 51"/>
                <a:gd name="T3" fmla="*/ 25 h 45"/>
                <a:gd name="T4" fmla="*/ 21 w 51"/>
                <a:gd name="T5" fmla="*/ 22 h 45"/>
                <a:gd name="T6" fmla="*/ 15 w 51"/>
                <a:gd name="T7" fmla="*/ 18 h 45"/>
                <a:gd name="T8" fmla="*/ 11 w 51"/>
                <a:gd name="T9" fmla="*/ 13 h 45"/>
                <a:gd name="T10" fmla="*/ 5 w 51"/>
                <a:gd name="T11" fmla="*/ 9 h 45"/>
                <a:gd name="T12" fmla="*/ 3 w 51"/>
                <a:gd name="T13" fmla="*/ 5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6 w 51"/>
                <a:gd name="T21" fmla="*/ 4 h 45"/>
                <a:gd name="T22" fmla="*/ 11 w 51"/>
                <a:gd name="T23" fmla="*/ 5 h 45"/>
                <a:gd name="T24" fmla="*/ 15 w 51"/>
                <a:gd name="T25" fmla="*/ 11 h 45"/>
                <a:gd name="T26" fmla="*/ 21 w 51"/>
                <a:gd name="T27" fmla="*/ 15 h 45"/>
                <a:gd name="T28" fmla="*/ 24 w 51"/>
                <a:gd name="T29" fmla="*/ 22 h 45"/>
                <a:gd name="T30" fmla="*/ 28 w 51"/>
                <a:gd name="T31" fmla="*/ 25 h 45"/>
                <a:gd name="T32" fmla="*/ 30 w 51"/>
                <a:gd name="T33" fmla="*/ 28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18" name="Freeform 526"/>
            <p:cNvSpPr>
              <a:spLocks/>
            </p:cNvSpPr>
            <p:nvPr/>
          </p:nvSpPr>
          <p:spPr bwMode="auto">
            <a:xfrm>
              <a:off x="3406" y="2014"/>
              <a:ext cx="13" cy="60"/>
            </a:xfrm>
            <a:custGeom>
              <a:avLst/>
              <a:gdLst>
                <a:gd name="T0" fmla="*/ 3 w 15"/>
                <a:gd name="T1" fmla="*/ 36 h 68"/>
                <a:gd name="T2" fmla="*/ 1 w 15"/>
                <a:gd name="T3" fmla="*/ 27 h 68"/>
                <a:gd name="T4" fmla="*/ 0 w 15"/>
                <a:gd name="T5" fmla="*/ 15 h 68"/>
                <a:gd name="T6" fmla="*/ 1 w 15"/>
                <a:gd name="T7" fmla="*/ 5 h 68"/>
                <a:gd name="T8" fmla="*/ 4 w 15"/>
                <a:gd name="T9" fmla="*/ 0 h 68"/>
                <a:gd name="T10" fmla="*/ 8 w 15"/>
                <a:gd name="T11" fmla="*/ 4 h 68"/>
                <a:gd name="T12" fmla="*/ 7 w 15"/>
                <a:gd name="T13" fmla="*/ 15 h 68"/>
                <a:gd name="T14" fmla="*/ 3 w 15"/>
                <a:gd name="T15" fmla="*/ 26 h 68"/>
                <a:gd name="T16" fmla="*/ 3 w 15"/>
                <a:gd name="T17" fmla="*/ 3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19" name="Freeform 527"/>
            <p:cNvSpPr>
              <a:spLocks/>
            </p:cNvSpPr>
            <p:nvPr/>
          </p:nvSpPr>
          <p:spPr bwMode="auto">
            <a:xfrm>
              <a:off x="3419" y="2026"/>
              <a:ext cx="26" cy="56"/>
            </a:xfrm>
            <a:custGeom>
              <a:avLst/>
              <a:gdLst>
                <a:gd name="T0" fmla="*/ 0 w 30"/>
                <a:gd name="T1" fmla="*/ 30 h 65"/>
                <a:gd name="T2" fmla="*/ 2 w 30"/>
                <a:gd name="T3" fmla="*/ 23 h 65"/>
                <a:gd name="T4" fmla="*/ 3 w 30"/>
                <a:gd name="T5" fmla="*/ 14 h 65"/>
                <a:gd name="T6" fmla="*/ 8 w 30"/>
                <a:gd name="T7" fmla="*/ 3 h 65"/>
                <a:gd name="T8" fmla="*/ 13 w 30"/>
                <a:gd name="T9" fmla="*/ 0 h 65"/>
                <a:gd name="T10" fmla="*/ 15 w 30"/>
                <a:gd name="T11" fmla="*/ 3 h 65"/>
                <a:gd name="T12" fmla="*/ 14 w 30"/>
                <a:gd name="T13" fmla="*/ 3 h 65"/>
                <a:gd name="T14" fmla="*/ 12 w 30"/>
                <a:gd name="T15" fmla="*/ 9 h 65"/>
                <a:gd name="T16" fmla="*/ 10 w 30"/>
                <a:gd name="T17" fmla="*/ 14 h 65"/>
                <a:gd name="T18" fmla="*/ 7 w 30"/>
                <a:gd name="T19" fmla="*/ 19 h 65"/>
                <a:gd name="T20" fmla="*/ 3 w 30"/>
                <a:gd name="T21" fmla="*/ 24 h 65"/>
                <a:gd name="T22" fmla="*/ 3 w 30"/>
                <a:gd name="T23" fmla="*/ 29 h 65"/>
                <a:gd name="T24" fmla="*/ 0 w 30"/>
                <a:gd name="T25" fmla="*/ 30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0" name="Freeform 528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7 w 15"/>
                <a:gd name="T1" fmla="*/ 30 h 65"/>
                <a:gd name="T2" fmla="*/ 3 w 15"/>
                <a:gd name="T3" fmla="*/ 25 h 65"/>
                <a:gd name="T4" fmla="*/ 0 w 15"/>
                <a:gd name="T5" fmla="*/ 16 h 65"/>
                <a:gd name="T6" fmla="*/ 1 w 15"/>
                <a:gd name="T7" fmla="*/ 6 h 65"/>
                <a:gd name="T8" fmla="*/ 7 w 15"/>
                <a:gd name="T9" fmla="*/ 0 h 65"/>
                <a:gd name="T10" fmla="*/ 10 w 15"/>
                <a:gd name="T11" fmla="*/ 3 h 65"/>
                <a:gd name="T12" fmla="*/ 9 w 15"/>
                <a:gd name="T13" fmla="*/ 11 h 65"/>
                <a:gd name="T14" fmla="*/ 7 w 15"/>
                <a:gd name="T15" fmla="*/ 22 h 65"/>
                <a:gd name="T16" fmla="*/ 7 w 15"/>
                <a:gd name="T17" fmla="*/ 30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1" name="Freeform 529"/>
            <p:cNvSpPr>
              <a:spLocks/>
            </p:cNvSpPr>
            <p:nvPr/>
          </p:nvSpPr>
          <p:spPr bwMode="auto">
            <a:xfrm>
              <a:off x="3361" y="1998"/>
              <a:ext cx="10" cy="62"/>
            </a:xfrm>
            <a:custGeom>
              <a:avLst/>
              <a:gdLst>
                <a:gd name="T0" fmla="*/ 5 w 12"/>
                <a:gd name="T1" fmla="*/ 40 h 69"/>
                <a:gd name="T2" fmla="*/ 3 w 12"/>
                <a:gd name="T3" fmla="*/ 32 h 69"/>
                <a:gd name="T4" fmla="*/ 1 w 12"/>
                <a:gd name="T5" fmla="*/ 20 h 69"/>
                <a:gd name="T6" fmla="*/ 0 w 12"/>
                <a:gd name="T7" fmla="*/ 7 h 69"/>
                <a:gd name="T8" fmla="*/ 3 w 12"/>
                <a:gd name="T9" fmla="*/ 0 h 69"/>
                <a:gd name="T10" fmla="*/ 4 w 12"/>
                <a:gd name="T11" fmla="*/ 4 h 69"/>
                <a:gd name="T12" fmla="*/ 5 w 12"/>
                <a:gd name="T13" fmla="*/ 13 h 69"/>
                <a:gd name="T14" fmla="*/ 4 w 12"/>
                <a:gd name="T15" fmla="*/ 28 h 69"/>
                <a:gd name="T16" fmla="*/ 5 w 12"/>
                <a:gd name="T17" fmla="*/ 40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2" name="Freeform 530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5 w 15"/>
                <a:gd name="T1" fmla="*/ 33 h 68"/>
                <a:gd name="T2" fmla="*/ 3 w 15"/>
                <a:gd name="T3" fmla="*/ 26 h 68"/>
                <a:gd name="T4" fmla="*/ 2 w 15"/>
                <a:gd name="T5" fmla="*/ 14 h 68"/>
                <a:gd name="T6" fmla="*/ 0 w 15"/>
                <a:gd name="T7" fmla="*/ 5 h 68"/>
                <a:gd name="T8" fmla="*/ 2 w 15"/>
                <a:gd name="T9" fmla="*/ 0 h 68"/>
                <a:gd name="T10" fmla="*/ 3 w 15"/>
                <a:gd name="T11" fmla="*/ 4 h 68"/>
                <a:gd name="T12" fmla="*/ 4 w 15"/>
                <a:gd name="T13" fmla="*/ 13 h 68"/>
                <a:gd name="T14" fmla="*/ 4 w 15"/>
                <a:gd name="T15" fmla="*/ 24 h 68"/>
                <a:gd name="T16" fmla="*/ 5 w 15"/>
                <a:gd name="T17" fmla="*/ 33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3" name="Freeform 531"/>
            <p:cNvSpPr>
              <a:spLocks/>
            </p:cNvSpPr>
            <p:nvPr/>
          </p:nvSpPr>
          <p:spPr bwMode="auto">
            <a:xfrm>
              <a:off x="3313" y="1975"/>
              <a:ext cx="16" cy="67"/>
            </a:xfrm>
            <a:custGeom>
              <a:avLst/>
              <a:gdLst>
                <a:gd name="T0" fmla="*/ 10 w 18"/>
                <a:gd name="T1" fmla="*/ 41 h 76"/>
                <a:gd name="T2" fmla="*/ 5 w 18"/>
                <a:gd name="T3" fmla="*/ 30 h 76"/>
                <a:gd name="T4" fmla="*/ 2 w 18"/>
                <a:gd name="T5" fmla="*/ 17 h 76"/>
                <a:gd name="T6" fmla="*/ 0 w 18"/>
                <a:gd name="T7" fmla="*/ 4 h 76"/>
                <a:gd name="T8" fmla="*/ 4 w 18"/>
                <a:gd name="T9" fmla="*/ 0 h 76"/>
                <a:gd name="T10" fmla="*/ 9 w 18"/>
                <a:gd name="T11" fmla="*/ 4 h 76"/>
                <a:gd name="T12" fmla="*/ 10 w 18"/>
                <a:gd name="T13" fmla="*/ 17 h 76"/>
                <a:gd name="T14" fmla="*/ 9 w 18"/>
                <a:gd name="T15" fmla="*/ 30 h 76"/>
                <a:gd name="T16" fmla="*/ 10 w 18"/>
                <a:gd name="T17" fmla="*/ 41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4" name="Freeform 532"/>
            <p:cNvSpPr>
              <a:spLocks/>
            </p:cNvSpPr>
            <p:nvPr/>
          </p:nvSpPr>
          <p:spPr bwMode="auto">
            <a:xfrm>
              <a:off x="3282" y="1965"/>
              <a:ext cx="23" cy="74"/>
            </a:xfrm>
            <a:custGeom>
              <a:avLst/>
              <a:gdLst>
                <a:gd name="T0" fmla="*/ 12 w 27"/>
                <a:gd name="T1" fmla="*/ 44 h 84"/>
                <a:gd name="T2" fmla="*/ 10 w 27"/>
                <a:gd name="T3" fmla="*/ 41 h 84"/>
                <a:gd name="T4" fmla="*/ 8 w 27"/>
                <a:gd name="T5" fmla="*/ 33 h 84"/>
                <a:gd name="T6" fmla="*/ 6 w 27"/>
                <a:gd name="T7" fmla="*/ 26 h 84"/>
                <a:gd name="T8" fmla="*/ 3 w 27"/>
                <a:gd name="T9" fmla="*/ 19 h 84"/>
                <a:gd name="T10" fmla="*/ 3 w 27"/>
                <a:gd name="T11" fmla="*/ 11 h 84"/>
                <a:gd name="T12" fmla="*/ 0 w 27"/>
                <a:gd name="T13" fmla="*/ 4 h 84"/>
                <a:gd name="T14" fmla="*/ 1 w 27"/>
                <a:gd name="T15" fmla="*/ 2 h 84"/>
                <a:gd name="T16" fmla="*/ 3 w 27"/>
                <a:gd name="T17" fmla="*/ 0 h 84"/>
                <a:gd name="T18" fmla="*/ 7 w 27"/>
                <a:gd name="T19" fmla="*/ 7 h 84"/>
                <a:gd name="T20" fmla="*/ 9 w 27"/>
                <a:gd name="T21" fmla="*/ 20 h 84"/>
                <a:gd name="T22" fmla="*/ 10 w 27"/>
                <a:gd name="T23" fmla="*/ 36 h 84"/>
                <a:gd name="T24" fmla="*/ 12 w 27"/>
                <a:gd name="T25" fmla="*/ 44 h 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5" name="Freeform 533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14 w 35"/>
                <a:gd name="T1" fmla="*/ 45 h 91"/>
                <a:gd name="T2" fmla="*/ 10 w 35"/>
                <a:gd name="T3" fmla="*/ 42 h 91"/>
                <a:gd name="T4" fmla="*/ 7 w 35"/>
                <a:gd name="T5" fmla="*/ 35 h 91"/>
                <a:gd name="T6" fmla="*/ 5 w 35"/>
                <a:gd name="T7" fmla="*/ 28 h 91"/>
                <a:gd name="T8" fmla="*/ 2 w 35"/>
                <a:gd name="T9" fmla="*/ 20 h 91"/>
                <a:gd name="T10" fmla="*/ 1 w 35"/>
                <a:gd name="T11" fmla="*/ 12 h 91"/>
                <a:gd name="T12" fmla="*/ 0 w 35"/>
                <a:gd name="T13" fmla="*/ 7 h 91"/>
                <a:gd name="T14" fmla="*/ 1 w 35"/>
                <a:gd name="T15" fmla="*/ 3 h 91"/>
                <a:gd name="T16" fmla="*/ 2 w 35"/>
                <a:gd name="T17" fmla="*/ 0 h 91"/>
                <a:gd name="T18" fmla="*/ 7 w 35"/>
                <a:gd name="T19" fmla="*/ 5 h 91"/>
                <a:gd name="T20" fmla="*/ 10 w 35"/>
                <a:gd name="T21" fmla="*/ 18 h 91"/>
                <a:gd name="T22" fmla="*/ 12 w 35"/>
                <a:gd name="T23" fmla="*/ 33 h 91"/>
                <a:gd name="T24" fmla="*/ 14 w 35"/>
                <a:gd name="T25" fmla="*/ 45 h 9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6" name="Freeform 534"/>
            <p:cNvSpPr>
              <a:spLocks/>
            </p:cNvSpPr>
            <p:nvPr/>
          </p:nvSpPr>
          <p:spPr bwMode="auto">
            <a:xfrm>
              <a:off x="3208" y="1965"/>
              <a:ext cx="49" cy="75"/>
            </a:xfrm>
            <a:custGeom>
              <a:avLst/>
              <a:gdLst>
                <a:gd name="T0" fmla="*/ 29 w 56"/>
                <a:gd name="T1" fmla="*/ 45 h 85"/>
                <a:gd name="T2" fmla="*/ 25 w 56"/>
                <a:gd name="T3" fmla="*/ 41 h 85"/>
                <a:gd name="T4" fmla="*/ 19 w 56"/>
                <a:gd name="T5" fmla="*/ 36 h 85"/>
                <a:gd name="T6" fmla="*/ 14 w 56"/>
                <a:gd name="T7" fmla="*/ 28 h 85"/>
                <a:gd name="T8" fmla="*/ 9 w 56"/>
                <a:gd name="T9" fmla="*/ 20 h 85"/>
                <a:gd name="T10" fmla="*/ 4 w 56"/>
                <a:gd name="T11" fmla="*/ 13 h 85"/>
                <a:gd name="T12" fmla="*/ 2 w 56"/>
                <a:gd name="T13" fmla="*/ 8 h 85"/>
                <a:gd name="T14" fmla="*/ 0 w 56"/>
                <a:gd name="T15" fmla="*/ 4 h 85"/>
                <a:gd name="T16" fmla="*/ 2 w 56"/>
                <a:gd name="T17" fmla="*/ 0 h 85"/>
                <a:gd name="T18" fmla="*/ 4 w 56"/>
                <a:gd name="T19" fmla="*/ 0 h 85"/>
                <a:gd name="T20" fmla="*/ 8 w 56"/>
                <a:gd name="T21" fmla="*/ 4 h 85"/>
                <a:gd name="T22" fmla="*/ 12 w 56"/>
                <a:gd name="T23" fmla="*/ 9 h 85"/>
                <a:gd name="T24" fmla="*/ 17 w 56"/>
                <a:gd name="T25" fmla="*/ 16 h 85"/>
                <a:gd name="T26" fmla="*/ 21 w 56"/>
                <a:gd name="T27" fmla="*/ 23 h 85"/>
                <a:gd name="T28" fmla="*/ 25 w 56"/>
                <a:gd name="T29" fmla="*/ 32 h 85"/>
                <a:gd name="T30" fmla="*/ 27 w 56"/>
                <a:gd name="T31" fmla="*/ 38 h 85"/>
                <a:gd name="T32" fmla="*/ 29 w 56"/>
                <a:gd name="T33" fmla="*/ 4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7" name="Freeform 535"/>
            <p:cNvSpPr>
              <a:spLocks/>
            </p:cNvSpPr>
            <p:nvPr/>
          </p:nvSpPr>
          <p:spPr bwMode="auto">
            <a:xfrm>
              <a:off x="3166" y="1977"/>
              <a:ext cx="63" cy="62"/>
            </a:xfrm>
            <a:custGeom>
              <a:avLst/>
              <a:gdLst>
                <a:gd name="T0" fmla="*/ 39 w 71"/>
                <a:gd name="T1" fmla="*/ 38 h 70"/>
                <a:gd name="T2" fmla="*/ 35 w 71"/>
                <a:gd name="T3" fmla="*/ 35 h 70"/>
                <a:gd name="T4" fmla="*/ 28 w 71"/>
                <a:gd name="T5" fmla="*/ 31 h 70"/>
                <a:gd name="T6" fmla="*/ 21 w 71"/>
                <a:gd name="T7" fmla="*/ 25 h 70"/>
                <a:gd name="T8" fmla="*/ 13 w 71"/>
                <a:gd name="T9" fmla="*/ 19 h 70"/>
                <a:gd name="T10" fmla="*/ 8 w 71"/>
                <a:gd name="T11" fmla="*/ 12 h 70"/>
                <a:gd name="T12" fmla="*/ 3 w 71"/>
                <a:gd name="T13" fmla="*/ 7 h 70"/>
                <a:gd name="T14" fmla="*/ 0 w 71"/>
                <a:gd name="T15" fmla="*/ 4 h 70"/>
                <a:gd name="T16" fmla="*/ 1 w 71"/>
                <a:gd name="T17" fmla="*/ 0 h 70"/>
                <a:gd name="T18" fmla="*/ 4 w 71"/>
                <a:gd name="T19" fmla="*/ 0 h 70"/>
                <a:gd name="T20" fmla="*/ 10 w 71"/>
                <a:gd name="T21" fmla="*/ 4 h 70"/>
                <a:gd name="T22" fmla="*/ 17 w 71"/>
                <a:gd name="T23" fmla="*/ 9 h 70"/>
                <a:gd name="T24" fmla="*/ 22 w 71"/>
                <a:gd name="T25" fmla="*/ 14 h 70"/>
                <a:gd name="T26" fmla="*/ 29 w 71"/>
                <a:gd name="T27" fmla="*/ 21 h 70"/>
                <a:gd name="T28" fmla="*/ 34 w 71"/>
                <a:gd name="T29" fmla="*/ 28 h 70"/>
                <a:gd name="T30" fmla="*/ 38 w 71"/>
                <a:gd name="T31" fmla="*/ 35 h 70"/>
                <a:gd name="T32" fmla="*/ 39 w 71"/>
                <a:gd name="T33" fmla="*/ 3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8" name="Freeform 536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5 w 64"/>
                <a:gd name="T3" fmla="*/ 1 h 65"/>
                <a:gd name="T4" fmla="*/ 7 w 64"/>
                <a:gd name="T5" fmla="*/ 3 h 65"/>
                <a:gd name="T6" fmla="*/ 13 w 64"/>
                <a:gd name="T7" fmla="*/ 8 h 65"/>
                <a:gd name="T8" fmla="*/ 18 w 64"/>
                <a:gd name="T9" fmla="*/ 13 h 65"/>
                <a:gd name="T10" fmla="*/ 23 w 64"/>
                <a:gd name="T11" fmla="*/ 18 h 65"/>
                <a:gd name="T12" fmla="*/ 29 w 64"/>
                <a:gd name="T13" fmla="*/ 22 h 65"/>
                <a:gd name="T14" fmla="*/ 34 w 64"/>
                <a:gd name="T15" fmla="*/ 28 h 65"/>
                <a:gd name="T16" fmla="*/ 40 w 64"/>
                <a:gd name="T17" fmla="*/ 30 h 65"/>
                <a:gd name="T18" fmla="*/ 33 w 64"/>
                <a:gd name="T19" fmla="*/ 29 h 65"/>
                <a:gd name="T20" fmla="*/ 24 w 64"/>
                <a:gd name="T21" fmla="*/ 25 h 65"/>
                <a:gd name="T22" fmla="*/ 18 w 64"/>
                <a:gd name="T23" fmla="*/ 21 h 65"/>
                <a:gd name="T24" fmla="*/ 11 w 64"/>
                <a:gd name="T25" fmla="*/ 16 h 65"/>
                <a:gd name="T26" fmla="*/ 5 w 64"/>
                <a:gd name="T27" fmla="*/ 11 h 65"/>
                <a:gd name="T28" fmla="*/ 2 w 64"/>
                <a:gd name="T29" fmla="*/ 7 h 65"/>
                <a:gd name="T30" fmla="*/ 0 w 64"/>
                <a:gd name="T31" fmla="*/ 3 h 65"/>
                <a:gd name="T32" fmla="*/ 3 w 64"/>
                <a:gd name="T33" fmla="*/ 0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9" name="Freeform 537"/>
            <p:cNvSpPr>
              <a:spLocks/>
            </p:cNvSpPr>
            <p:nvPr/>
          </p:nvSpPr>
          <p:spPr bwMode="auto">
            <a:xfrm>
              <a:off x="2870" y="2096"/>
              <a:ext cx="273" cy="67"/>
            </a:xfrm>
            <a:custGeom>
              <a:avLst/>
              <a:gdLst>
                <a:gd name="T0" fmla="*/ 158 w 312"/>
                <a:gd name="T1" fmla="*/ 36 h 76"/>
                <a:gd name="T2" fmla="*/ 160 w 312"/>
                <a:gd name="T3" fmla="*/ 37 h 76"/>
                <a:gd name="T4" fmla="*/ 158 w 312"/>
                <a:gd name="T5" fmla="*/ 38 h 76"/>
                <a:gd name="T6" fmla="*/ 158 w 312"/>
                <a:gd name="T7" fmla="*/ 40 h 76"/>
                <a:gd name="T8" fmla="*/ 156 w 312"/>
                <a:gd name="T9" fmla="*/ 41 h 76"/>
                <a:gd name="T10" fmla="*/ 146 w 312"/>
                <a:gd name="T11" fmla="*/ 32 h 76"/>
                <a:gd name="T12" fmla="*/ 136 w 312"/>
                <a:gd name="T13" fmla="*/ 24 h 76"/>
                <a:gd name="T14" fmla="*/ 126 w 312"/>
                <a:gd name="T15" fmla="*/ 18 h 76"/>
                <a:gd name="T16" fmla="*/ 116 w 312"/>
                <a:gd name="T17" fmla="*/ 13 h 76"/>
                <a:gd name="T18" fmla="*/ 105 w 312"/>
                <a:gd name="T19" fmla="*/ 10 h 76"/>
                <a:gd name="T20" fmla="*/ 93 w 312"/>
                <a:gd name="T21" fmla="*/ 9 h 76"/>
                <a:gd name="T22" fmla="*/ 83 w 312"/>
                <a:gd name="T23" fmla="*/ 8 h 76"/>
                <a:gd name="T24" fmla="*/ 73 w 312"/>
                <a:gd name="T25" fmla="*/ 7 h 76"/>
                <a:gd name="T26" fmla="*/ 62 w 312"/>
                <a:gd name="T27" fmla="*/ 8 h 76"/>
                <a:gd name="T28" fmla="*/ 52 w 312"/>
                <a:gd name="T29" fmla="*/ 9 h 76"/>
                <a:gd name="T30" fmla="*/ 40 w 312"/>
                <a:gd name="T31" fmla="*/ 10 h 76"/>
                <a:gd name="T32" fmla="*/ 32 w 312"/>
                <a:gd name="T33" fmla="*/ 11 h 76"/>
                <a:gd name="T34" fmla="*/ 23 w 312"/>
                <a:gd name="T35" fmla="*/ 14 h 76"/>
                <a:gd name="T36" fmla="*/ 15 w 312"/>
                <a:gd name="T37" fmla="*/ 16 h 76"/>
                <a:gd name="T38" fmla="*/ 7 w 312"/>
                <a:gd name="T39" fmla="*/ 18 h 76"/>
                <a:gd name="T40" fmla="*/ 0 w 312"/>
                <a:gd name="T41" fmla="*/ 20 h 76"/>
                <a:gd name="T42" fmla="*/ 4 w 312"/>
                <a:gd name="T43" fmla="*/ 16 h 76"/>
                <a:gd name="T44" fmla="*/ 10 w 312"/>
                <a:gd name="T45" fmla="*/ 11 h 76"/>
                <a:gd name="T46" fmla="*/ 18 w 312"/>
                <a:gd name="T47" fmla="*/ 8 h 76"/>
                <a:gd name="T48" fmla="*/ 26 w 312"/>
                <a:gd name="T49" fmla="*/ 4 h 76"/>
                <a:gd name="T50" fmla="*/ 37 w 312"/>
                <a:gd name="T51" fmla="*/ 4 h 76"/>
                <a:gd name="T52" fmla="*/ 49 w 312"/>
                <a:gd name="T53" fmla="*/ 1 h 76"/>
                <a:gd name="T54" fmla="*/ 61 w 312"/>
                <a:gd name="T55" fmla="*/ 0 h 76"/>
                <a:gd name="T56" fmla="*/ 74 w 312"/>
                <a:gd name="T57" fmla="*/ 0 h 76"/>
                <a:gd name="T58" fmla="*/ 88 w 312"/>
                <a:gd name="T59" fmla="*/ 1 h 76"/>
                <a:gd name="T60" fmla="*/ 100 w 312"/>
                <a:gd name="T61" fmla="*/ 4 h 76"/>
                <a:gd name="T62" fmla="*/ 112 w 312"/>
                <a:gd name="T63" fmla="*/ 5 h 76"/>
                <a:gd name="T64" fmla="*/ 125 w 312"/>
                <a:gd name="T65" fmla="*/ 9 h 76"/>
                <a:gd name="T66" fmla="*/ 135 w 312"/>
                <a:gd name="T67" fmla="*/ 14 h 76"/>
                <a:gd name="T68" fmla="*/ 144 w 312"/>
                <a:gd name="T69" fmla="*/ 20 h 76"/>
                <a:gd name="T70" fmla="*/ 153 w 312"/>
                <a:gd name="T71" fmla="*/ 28 h 76"/>
                <a:gd name="T72" fmla="*/ 158 w 312"/>
                <a:gd name="T73" fmla="*/ 36 h 7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0" name="Freeform 538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19 w 38"/>
                <a:gd name="T1" fmla="*/ 0 h 68"/>
                <a:gd name="T2" fmla="*/ 15 w 38"/>
                <a:gd name="T3" fmla="*/ 4 h 68"/>
                <a:gd name="T4" fmla="*/ 11 w 38"/>
                <a:gd name="T5" fmla="*/ 9 h 68"/>
                <a:gd name="T6" fmla="*/ 8 w 38"/>
                <a:gd name="T7" fmla="*/ 15 h 68"/>
                <a:gd name="T8" fmla="*/ 4 w 38"/>
                <a:gd name="T9" fmla="*/ 20 h 68"/>
                <a:gd name="T10" fmla="*/ 3 w 38"/>
                <a:gd name="T11" fmla="*/ 26 h 68"/>
                <a:gd name="T12" fmla="*/ 1 w 38"/>
                <a:gd name="T13" fmla="*/ 31 h 68"/>
                <a:gd name="T14" fmla="*/ 0 w 38"/>
                <a:gd name="T15" fmla="*/ 34 h 68"/>
                <a:gd name="T16" fmla="*/ 1 w 38"/>
                <a:gd name="T17" fmla="*/ 36 h 68"/>
                <a:gd name="T18" fmla="*/ 3 w 38"/>
                <a:gd name="T19" fmla="*/ 36 h 68"/>
                <a:gd name="T20" fmla="*/ 3 w 38"/>
                <a:gd name="T21" fmla="*/ 34 h 68"/>
                <a:gd name="T22" fmla="*/ 6 w 38"/>
                <a:gd name="T23" fmla="*/ 29 h 68"/>
                <a:gd name="T24" fmla="*/ 8 w 38"/>
                <a:gd name="T25" fmla="*/ 23 h 68"/>
                <a:gd name="T26" fmla="*/ 10 w 38"/>
                <a:gd name="T27" fmla="*/ 17 h 68"/>
                <a:gd name="T28" fmla="*/ 13 w 38"/>
                <a:gd name="T29" fmla="*/ 11 h 68"/>
                <a:gd name="T30" fmla="*/ 16 w 38"/>
                <a:gd name="T31" fmla="*/ 4 h 68"/>
                <a:gd name="T32" fmla="*/ 19 w 38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1" name="Freeform 539"/>
            <p:cNvSpPr>
              <a:spLocks/>
            </p:cNvSpPr>
            <p:nvPr/>
          </p:nvSpPr>
          <p:spPr bwMode="auto">
            <a:xfrm>
              <a:off x="2893" y="2105"/>
              <a:ext cx="38" cy="67"/>
            </a:xfrm>
            <a:custGeom>
              <a:avLst/>
              <a:gdLst>
                <a:gd name="T0" fmla="*/ 1 w 45"/>
                <a:gd name="T1" fmla="*/ 43 h 75"/>
                <a:gd name="T2" fmla="*/ 0 w 45"/>
                <a:gd name="T3" fmla="*/ 41 h 75"/>
                <a:gd name="T4" fmla="*/ 1 w 45"/>
                <a:gd name="T5" fmla="*/ 37 h 75"/>
                <a:gd name="T6" fmla="*/ 3 w 45"/>
                <a:gd name="T7" fmla="*/ 31 h 75"/>
                <a:gd name="T8" fmla="*/ 4 w 45"/>
                <a:gd name="T9" fmla="*/ 25 h 75"/>
                <a:gd name="T10" fmla="*/ 7 w 45"/>
                <a:gd name="T11" fmla="*/ 18 h 75"/>
                <a:gd name="T12" fmla="*/ 10 w 45"/>
                <a:gd name="T13" fmla="*/ 12 h 75"/>
                <a:gd name="T14" fmla="*/ 14 w 45"/>
                <a:gd name="T15" fmla="*/ 4 h 75"/>
                <a:gd name="T16" fmla="*/ 19 w 45"/>
                <a:gd name="T17" fmla="*/ 0 h 75"/>
                <a:gd name="T18" fmla="*/ 17 w 45"/>
                <a:gd name="T19" fmla="*/ 4 h 75"/>
                <a:gd name="T20" fmla="*/ 14 w 45"/>
                <a:gd name="T21" fmla="*/ 12 h 75"/>
                <a:gd name="T22" fmla="*/ 12 w 45"/>
                <a:gd name="T23" fmla="*/ 19 h 75"/>
                <a:gd name="T24" fmla="*/ 9 w 45"/>
                <a:gd name="T25" fmla="*/ 26 h 75"/>
                <a:gd name="T26" fmla="*/ 6 w 45"/>
                <a:gd name="T27" fmla="*/ 33 h 75"/>
                <a:gd name="T28" fmla="*/ 4 w 45"/>
                <a:gd name="T29" fmla="*/ 38 h 75"/>
                <a:gd name="T30" fmla="*/ 3 w 45"/>
                <a:gd name="T31" fmla="*/ 42 h 75"/>
                <a:gd name="T32" fmla="*/ 1 w 45"/>
                <a:gd name="T33" fmla="*/ 43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2" name="Freeform 540"/>
            <p:cNvSpPr>
              <a:spLocks/>
            </p:cNvSpPr>
            <p:nvPr/>
          </p:nvSpPr>
          <p:spPr bwMode="auto">
            <a:xfrm>
              <a:off x="2933" y="2100"/>
              <a:ext cx="52" cy="86"/>
            </a:xfrm>
            <a:custGeom>
              <a:avLst/>
              <a:gdLst>
                <a:gd name="T0" fmla="*/ 1 w 60"/>
                <a:gd name="T1" fmla="*/ 51 h 98"/>
                <a:gd name="T2" fmla="*/ 0 w 60"/>
                <a:gd name="T3" fmla="*/ 47 h 98"/>
                <a:gd name="T4" fmla="*/ 2 w 60"/>
                <a:gd name="T5" fmla="*/ 42 h 98"/>
                <a:gd name="T6" fmla="*/ 3 w 60"/>
                <a:gd name="T7" fmla="*/ 36 h 98"/>
                <a:gd name="T8" fmla="*/ 8 w 60"/>
                <a:gd name="T9" fmla="*/ 27 h 98"/>
                <a:gd name="T10" fmla="*/ 12 w 60"/>
                <a:gd name="T11" fmla="*/ 19 h 98"/>
                <a:gd name="T12" fmla="*/ 18 w 60"/>
                <a:gd name="T13" fmla="*/ 11 h 98"/>
                <a:gd name="T14" fmla="*/ 23 w 60"/>
                <a:gd name="T15" fmla="*/ 4 h 98"/>
                <a:gd name="T16" fmla="*/ 29 w 60"/>
                <a:gd name="T17" fmla="*/ 0 h 98"/>
                <a:gd name="T18" fmla="*/ 27 w 60"/>
                <a:gd name="T19" fmla="*/ 4 h 98"/>
                <a:gd name="T20" fmla="*/ 23 w 60"/>
                <a:gd name="T21" fmla="*/ 11 h 98"/>
                <a:gd name="T22" fmla="*/ 20 w 60"/>
                <a:gd name="T23" fmla="*/ 19 h 98"/>
                <a:gd name="T24" fmla="*/ 15 w 60"/>
                <a:gd name="T25" fmla="*/ 29 h 98"/>
                <a:gd name="T26" fmla="*/ 10 w 60"/>
                <a:gd name="T27" fmla="*/ 37 h 98"/>
                <a:gd name="T28" fmla="*/ 7 w 60"/>
                <a:gd name="T29" fmla="*/ 46 h 98"/>
                <a:gd name="T30" fmla="*/ 3 w 60"/>
                <a:gd name="T31" fmla="*/ 50 h 98"/>
                <a:gd name="T32" fmla="*/ 1 w 60"/>
                <a:gd name="T33" fmla="*/ 51 h 9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3" name="Freeform 541"/>
            <p:cNvSpPr>
              <a:spLocks/>
            </p:cNvSpPr>
            <p:nvPr/>
          </p:nvSpPr>
          <p:spPr bwMode="auto">
            <a:xfrm>
              <a:off x="2978" y="2105"/>
              <a:ext cx="58" cy="91"/>
            </a:xfrm>
            <a:custGeom>
              <a:avLst/>
              <a:gdLst>
                <a:gd name="T0" fmla="*/ 1 w 65"/>
                <a:gd name="T1" fmla="*/ 51 h 105"/>
                <a:gd name="T2" fmla="*/ 0 w 65"/>
                <a:gd name="T3" fmla="*/ 49 h 105"/>
                <a:gd name="T4" fmla="*/ 3 w 65"/>
                <a:gd name="T5" fmla="*/ 42 h 105"/>
                <a:gd name="T6" fmla="*/ 4 w 65"/>
                <a:gd name="T7" fmla="*/ 36 h 105"/>
                <a:gd name="T8" fmla="*/ 11 w 65"/>
                <a:gd name="T9" fmla="*/ 27 h 105"/>
                <a:gd name="T10" fmla="*/ 17 w 65"/>
                <a:gd name="T11" fmla="*/ 17 h 105"/>
                <a:gd name="T12" fmla="*/ 23 w 65"/>
                <a:gd name="T13" fmla="*/ 10 h 105"/>
                <a:gd name="T14" fmla="*/ 30 w 65"/>
                <a:gd name="T15" fmla="*/ 3 h 105"/>
                <a:gd name="T16" fmla="*/ 37 w 65"/>
                <a:gd name="T17" fmla="*/ 0 h 105"/>
                <a:gd name="T18" fmla="*/ 34 w 65"/>
                <a:gd name="T19" fmla="*/ 3 h 105"/>
                <a:gd name="T20" fmla="*/ 30 w 65"/>
                <a:gd name="T21" fmla="*/ 10 h 105"/>
                <a:gd name="T22" fmla="*/ 26 w 65"/>
                <a:gd name="T23" fmla="*/ 19 h 105"/>
                <a:gd name="T24" fmla="*/ 19 w 65"/>
                <a:gd name="T25" fmla="*/ 28 h 105"/>
                <a:gd name="T26" fmla="*/ 13 w 65"/>
                <a:gd name="T27" fmla="*/ 36 h 105"/>
                <a:gd name="T28" fmla="*/ 8 w 65"/>
                <a:gd name="T29" fmla="*/ 44 h 105"/>
                <a:gd name="T30" fmla="*/ 4 w 65"/>
                <a:gd name="T31" fmla="*/ 49 h 105"/>
                <a:gd name="T32" fmla="*/ 1 w 65"/>
                <a:gd name="T33" fmla="*/ 51 h 1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4" name="Freeform 542"/>
            <p:cNvSpPr>
              <a:spLocks/>
            </p:cNvSpPr>
            <p:nvPr/>
          </p:nvSpPr>
          <p:spPr bwMode="auto">
            <a:xfrm>
              <a:off x="3008" y="2112"/>
              <a:ext cx="62" cy="76"/>
            </a:xfrm>
            <a:custGeom>
              <a:avLst/>
              <a:gdLst>
                <a:gd name="T0" fmla="*/ 0 w 71"/>
                <a:gd name="T1" fmla="*/ 45 h 87"/>
                <a:gd name="T2" fmla="*/ 0 w 71"/>
                <a:gd name="T3" fmla="*/ 42 h 87"/>
                <a:gd name="T4" fmla="*/ 3 w 71"/>
                <a:gd name="T5" fmla="*/ 37 h 87"/>
                <a:gd name="T6" fmla="*/ 7 w 71"/>
                <a:gd name="T7" fmla="*/ 30 h 87"/>
                <a:gd name="T8" fmla="*/ 13 w 71"/>
                <a:gd name="T9" fmla="*/ 22 h 87"/>
                <a:gd name="T10" fmla="*/ 18 w 71"/>
                <a:gd name="T11" fmla="*/ 14 h 87"/>
                <a:gd name="T12" fmla="*/ 25 w 71"/>
                <a:gd name="T13" fmla="*/ 7 h 87"/>
                <a:gd name="T14" fmla="*/ 31 w 71"/>
                <a:gd name="T15" fmla="*/ 3 h 87"/>
                <a:gd name="T16" fmla="*/ 36 w 71"/>
                <a:gd name="T17" fmla="*/ 0 h 87"/>
                <a:gd name="T18" fmla="*/ 34 w 71"/>
                <a:gd name="T19" fmla="*/ 3 h 87"/>
                <a:gd name="T20" fmla="*/ 29 w 71"/>
                <a:gd name="T21" fmla="*/ 10 h 87"/>
                <a:gd name="T22" fmla="*/ 24 w 71"/>
                <a:gd name="T23" fmla="*/ 18 h 87"/>
                <a:gd name="T24" fmla="*/ 18 w 71"/>
                <a:gd name="T25" fmla="*/ 26 h 87"/>
                <a:gd name="T26" fmla="*/ 12 w 71"/>
                <a:gd name="T27" fmla="*/ 34 h 87"/>
                <a:gd name="T28" fmla="*/ 7 w 71"/>
                <a:gd name="T29" fmla="*/ 39 h 87"/>
                <a:gd name="T30" fmla="*/ 3 w 71"/>
                <a:gd name="T31" fmla="*/ 44 h 87"/>
                <a:gd name="T32" fmla="*/ 0 w 71"/>
                <a:gd name="T33" fmla="*/ 45 h 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5" name="Freeform 543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39 h 71"/>
                <a:gd name="T2" fmla="*/ 0 w 61"/>
                <a:gd name="T3" fmla="*/ 36 h 71"/>
                <a:gd name="T4" fmla="*/ 3 w 61"/>
                <a:gd name="T5" fmla="*/ 32 h 71"/>
                <a:gd name="T6" fmla="*/ 3 w 61"/>
                <a:gd name="T7" fmla="*/ 26 h 71"/>
                <a:gd name="T8" fmla="*/ 8 w 61"/>
                <a:gd name="T9" fmla="*/ 20 h 71"/>
                <a:gd name="T10" fmla="*/ 12 w 61"/>
                <a:gd name="T11" fmla="*/ 13 h 71"/>
                <a:gd name="T12" fmla="*/ 17 w 61"/>
                <a:gd name="T13" fmla="*/ 7 h 71"/>
                <a:gd name="T14" fmla="*/ 22 w 61"/>
                <a:gd name="T15" fmla="*/ 4 h 71"/>
                <a:gd name="T16" fmla="*/ 27 w 61"/>
                <a:gd name="T17" fmla="*/ 0 h 71"/>
                <a:gd name="T18" fmla="*/ 25 w 61"/>
                <a:gd name="T19" fmla="*/ 4 h 71"/>
                <a:gd name="T20" fmla="*/ 21 w 61"/>
                <a:gd name="T21" fmla="*/ 10 h 71"/>
                <a:gd name="T22" fmla="*/ 17 w 61"/>
                <a:gd name="T23" fmla="*/ 17 h 71"/>
                <a:gd name="T24" fmla="*/ 13 w 61"/>
                <a:gd name="T25" fmla="*/ 23 h 71"/>
                <a:gd name="T26" fmla="*/ 9 w 61"/>
                <a:gd name="T27" fmla="*/ 30 h 71"/>
                <a:gd name="T28" fmla="*/ 6 w 61"/>
                <a:gd name="T29" fmla="*/ 35 h 71"/>
                <a:gd name="T30" fmla="*/ 3 w 61"/>
                <a:gd name="T31" fmla="*/ 38 h 71"/>
                <a:gd name="T32" fmla="*/ 1 w 61"/>
                <a:gd name="T33" fmla="*/ 39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6" name="Freeform 544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24 h 51"/>
                <a:gd name="T2" fmla="*/ 0 w 53"/>
                <a:gd name="T3" fmla="*/ 22 h 51"/>
                <a:gd name="T4" fmla="*/ 3 w 53"/>
                <a:gd name="T5" fmla="*/ 19 h 51"/>
                <a:gd name="T6" fmla="*/ 5 w 53"/>
                <a:gd name="T7" fmla="*/ 15 h 51"/>
                <a:gd name="T8" fmla="*/ 10 w 53"/>
                <a:gd name="T9" fmla="*/ 10 h 51"/>
                <a:gd name="T10" fmla="*/ 14 w 53"/>
                <a:gd name="T11" fmla="*/ 7 h 51"/>
                <a:gd name="T12" fmla="*/ 19 w 53"/>
                <a:gd name="T13" fmla="*/ 3 h 51"/>
                <a:gd name="T14" fmla="*/ 23 w 53"/>
                <a:gd name="T15" fmla="*/ 1 h 51"/>
                <a:gd name="T16" fmla="*/ 26 w 53"/>
                <a:gd name="T17" fmla="*/ 0 h 51"/>
                <a:gd name="T18" fmla="*/ 23 w 53"/>
                <a:gd name="T19" fmla="*/ 3 h 51"/>
                <a:gd name="T20" fmla="*/ 20 w 53"/>
                <a:gd name="T21" fmla="*/ 6 h 51"/>
                <a:gd name="T22" fmla="*/ 16 w 53"/>
                <a:gd name="T23" fmla="*/ 10 h 51"/>
                <a:gd name="T24" fmla="*/ 12 w 53"/>
                <a:gd name="T25" fmla="*/ 14 h 51"/>
                <a:gd name="T26" fmla="*/ 9 w 53"/>
                <a:gd name="T27" fmla="*/ 18 h 51"/>
                <a:gd name="T28" fmla="*/ 5 w 53"/>
                <a:gd name="T29" fmla="*/ 22 h 51"/>
                <a:gd name="T30" fmla="*/ 3 w 53"/>
                <a:gd name="T31" fmla="*/ 24 h 51"/>
                <a:gd name="T32" fmla="*/ 0 w 53"/>
                <a:gd name="T33" fmla="*/ 24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7" name="Freeform 545"/>
            <p:cNvSpPr>
              <a:spLocks/>
            </p:cNvSpPr>
            <p:nvPr/>
          </p:nvSpPr>
          <p:spPr bwMode="auto">
            <a:xfrm>
              <a:off x="3105" y="2149"/>
              <a:ext cx="31" cy="32"/>
            </a:xfrm>
            <a:custGeom>
              <a:avLst/>
              <a:gdLst>
                <a:gd name="T0" fmla="*/ 0 w 34"/>
                <a:gd name="T1" fmla="*/ 23 h 34"/>
                <a:gd name="T2" fmla="*/ 0 w 34"/>
                <a:gd name="T3" fmla="*/ 22 h 34"/>
                <a:gd name="T4" fmla="*/ 1 w 34"/>
                <a:gd name="T5" fmla="*/ 19 h 34"/>
                <a:gd name="T6" fmla="*/ 5 w 34"/>
                <a:gd name="T7" fmla="*/ 13 h 34"/>
                <a:gd name="T8" fmla="*/ 5 w 34"/>
                <a:gd name="T9" fmla="*/ 8 h 34"/>
                <a:gd name="T10" fmla="*/ 11 w 34"/>
                <a:gd name="T11" fmla="*/ 6 h 34"/>
                <a:gd name="T12" fmla="*/ 15 w 34"/>
                <a:gd name="T13" fmla="*/ 2 h 34"/>
                <a:gd name="T14" fmla="*/ 18 w 34"/>
                <a:gd name="T15" fmla="*/ 0 h 34"/>
                <a:gd name="T16" fmla="*/ 22 w 34"/>
                <a:gd name="T17" fmla="*/ 1 h 34"/>
                <a:gd name="T18" fmla="*/ 17 w 34"/>
                <a:gd name="T19" fmla="*/ 3 h 34"/>
                <a:gd name="T20" fmla="*/ 14 w 34"/>
                <a:gd name="T21" fmla="*/ 8 h 34"/>
                <a:gd name="T22" fmla="*/ 12 w 34"/>
                <a:gd name="T23" fmla="*/ 10 h 34"/>
                <a:gd name="T24" fmla="*/ 7 w 34"/>
                <a:gd name="T25" fmla="*/ 17 h 34"/>
                <a:gd name="T26" fmla="*/ 5 w 34"/>
                <a:gd name="T27" fmla="*/ 22 h 34"/>
                <a:gd name="T28" fmla="*/ 5 w 34"/>
                <a:gd name="T29" fmla="*/ 24 h 34"/>
                <a:gd name="T30" fmla="*/ 2 w 34"/>
                <a:gd name="T31" fmla="*/ 24 h 34"/>
                <a:gd name="T32" fmla="*/ 0 w 34"/>
                <a:gd name="T33" fmla="*/ 23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8" name="Freeform 546"/>
            <p:cNvSpPr>
              <a:spLocks/>
            </p:cNvSpPr>
            <p:nvPr/>
          </p:nvSpPr>
          <p:spPr bwMode="auto">
            <a:xfrm>
              <a:off x="2850" y="2123"/>
              <a:ext cx="36" cy="38"/>
            </a:xfrm>
            <a:custGeom>
              <a:avLst/>
              <a:gdLst>
                <a:gd name="T0" fmla="*/ 23 w 40"/>
                <a:gd name="T1" fmla="*/ 0 h 44"/>
                <a:gd name="T2" fmla="*/ 23 w 40"/>
                <a:gd name="T3" fmla="*/ 3 h 44"/>
                <a:gd name="T4" fmla="*/ 20 w 40"/>
                <a:gd name="T5" fmla="*/ 5 h 44"/>
                <a:gd name="T6" fmla="*/ 17 w 40"/>
                <a:gd name="T7" fmla="*/ 9 h 44"/>
                <a:gd name="T8" fmla="*/ 14 w 40"/>
                <a:gd name="T9" fmla="*/ 12 h 44"/>
                <a:gd name="T10" fmla="*/ 11 w 40"/>
                <a:gd name="T11" fmla="*/ 16 h 44"/>
                <a:gd name="T12" fmla="*/ 6 w 40"/>
                <a:gd name="T13" fmla="*/ 19 h 44"/>
                <a:gd name="T14" fmla="*/ 5 w 40"/>
                <a:gd name="T15" fmla="*/ 22 h 44"/>
                <a:gd name="T16" fmla="*/ 1 w 40"/>
                <a:gd name="T17" fmla="*/ 20 h 44"/>
                <a:gd name="T18" fmla="*/ 0 w 40"/>
                <a:gd name="T19" fmla="*/ 19 h 44"/>
                <a:gd name="T20" fmla="*/ 2 w 40"/>
                <a:gd name="T21" fmla="*/ 16 h 44"/>
                <a:gd name="T22" fmla="*/ 5 w 40"/>
                <a:gd name="T23" fmla="*/ 12 h 44"/>
                <a:gd name="T24" fmla="*/ 8 w 40"/>
                <a:gd name="T25" fmla="*/ 9 h 44"/>
                <a:gd name="T26" fmla="*/ 13 w 40"/>
                <a:gd name="T27" fmla="*/ 7 h 44"/>
                <a:gd name="T28" fmla="*/ 18 w 40"/>
                <a:gd name="T29" fmla="*/ 3 h 44"/>
                <a:gd name="T30" fmla="*/ 21 w 40"/>
                <a:gd name="T31" fmla="*/ 3 h 44"/>
                <a:gd name="T32" fmla="*/ 23 w 40"/>
                <a:gd name="T33" fmla="*/ 0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9" name="Freeform 547"/>
            <p:cNvSpPr>
              <a:spLocks/>
            </p:cNvSpPr>
            <p:nvPr/>
          </p:nvSpPr>
          <p:spPr bwMode="auto">
            <a:xfrm>
              <a:off x="2845" y="2102"/>
              <a:ext cx="42" cy="19"/>
            </a:xfrm>
            <a:custGeom>
              <a:avLst/>
              <a:gdLst>
                <a:gd name="T0" fmla="*/ 27 w 47"/>
                <a:gd name="T1" fmla="*/ 13 h 21"/>
                <a:gd name="T2" fmla="*/ 25 w 47"/>
                <a:gd name="T3" fmla="*/ 12 h 21"/>
                <a:gd name="T4" fmla="*/ 22 w 47"/>
                <a:gd name="T5" fmla="*/ 11 h 21"/>
                <a:gd name="T6" fmla="*/ 19 w 47"/>
                <a:gd name="T7" fmla="*/ 7 h 21"/>
                <a:gd name="T8" fmla="*/ 13 w 47"/>
                <a:gd name="T9" fmla="*/ 5 h 21"/>
                <a:gd name="T10" fmla="*/ 10 w 47"/>
                <a:gd name="T11" fmla="*/ 4 h 21"/>
                <a:gd name="T12" fmla="*/ 4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5 h 21"/>
                <a:gd name="T22" fmla="*/ 4 w 47"/>
                <a:gd name="T23" fmla="*/ 7 h 21"/>
                <a:gd name="T24" fmla="*/ 10 w 47"/>
                <a:gd name="T25" fmla="*/ 10 h 21"/>
                <a:gd name="T26" fmla="*/ 15 w 47"/>
                <a:gd name="T27" fmla="*/ 11 h 21"/>
                <a:gd name="T28" fmla="*/ 19 w 47"/>
                <a:gd name="T29" fmla="*/ 12 h 21"/>
                <a:gd name="T30" fmla="*/ 23 w 47"/>
                <a:gd name="T31" fmla="*/ 12 h 21"/>
                <a:gd name="T32" fmla="*/ 27 w 47"/>
                <a:gd name="T33" fmla="*/ 13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0" name="Freeform 548"/>
            <p:cNvSpPr>
              <a:spLocks/>
            </p:cNvSpPr>
            <p:nvPr/>
          </p:nvSpPr>
          <p:spPr bwMode="auto">
            <a:xfrm>
              <a:off x="2833" y="2125"/>
              <a:ext cx="46" cy="10"/>
            </a:xfrm>
            <a:custGeom>
              <a:avLst/>
              <a:gdLst>
                <a:gd name="T0" fmla="*/ 26 w 53"/>
                <a:gd name="T1" fmla="*/ 0 h 13"/>
                <a:gd name="T2" fmla="*/ 24 w 53"/>
                <a:gd name="T3" fmla="*/ 0 h 13"/>
                <a:gd name="T4" fmla="*/ 21 w 53"/>
                <a:gd name="T5" fmla="*/ 0 h 13"/>
                <a:gd name="T6" fmla="*/ 16 w 53"/>
                <a:gd name="T7" fmla="*/ 0 h 13"/>
                <a:gd name="T8" fmla="*/ 12 w 53"/>
                <a:gd name="T9" fmla="*/ 0 h 13"/>
                <a:gd name="T10" fmla="*/ 8 w 53"/>
                <a:gd name="T11" fmla="*/ 1 h 13"/>
                <a:gd name="T12" fmla="*/ 3 w 53"/>
                <a:gd name="T13" fmla="*/ 2 h 13"/>
                <a:gd name="T14" fmla="*/ 2 w 53"/>
                <a:gd name="T15" fmla="*/ 2 h 13"/>
                <a:gd name="T16" fmla="*/ 0 w 53"/>
                <a:gd name="T17" fmla="*/ 2 h 13"/>
                <a:gd name="T18" fmla="*/ 2 w 53"/>
                <a:gd name="T19" fmla="*/ 3 h 13"/>
                <a:gd name="T20" fmla="*/ 3 w 53"/>
                <a:gd name="T21" fmla="*/ 4 h 13"/>
                <a:gd name="T22" fmla="*/ 7 w 53"/>
                <a:gd name="T23" fmla="*/ 3 h 13"/>
                <a:gd name="T24" fmla="*/ 11 w 53"/>
                <a:gd name="T25" fmla="*/ 3 h 13"/>
                <a:gd name="T26" fmla="*/ 15 w 53"/>
                <a:gd name="T27" fmla="*/ 2 h 13"/>
                <a:gd name="T28" fmla="*/ 20 w 53"/>
                <a:gd name="T29" fmla="*/ 2 h 13"/>
                <a:gd name="T30" fmla="*/ 23 w 53"/>
                <a:gd name="T31" fmla="*/ 2 h 13"/>
                <a:gd name="T32" fmla="*/ 26 w 53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1" name="Freeform 549"/>
            <p:cNvSpPr>
              <a:spLocks/>
            </p:cNvSpPr>
            <p:nvPr/>
          </p:nvSpPr>
          <p:spPr bwMode="auto">
            <a:xfrm>
              <a:off x="2859" y="2079"/>
              <a:ext cx="42" cy="35"/>
            </a:xfrm>
            <a:custGeom>
              <a:avLst/>
              <a:gdLst>
                <a:gd name="T0" fmla="*/ 25 w 48"/>
                <a:gd name="T1" fmla="*/ 19 h 41"/>
                <a:gd name="T2" fmla="*/ 22 w 48"/>
                <a:gd name="T3" fmla="*/ 17 h 41"/>
                <a:gd name="T4" fmla="*/ 18 w 48"/>
                <a:gd name="T5" fmla="*/ 14 h 41"/>
                <a:gd name="T6" fmla="*/ 13 w 48"/>
                <a:gd name="T7" fmla="*/ 12 h 41"/>
                <a:gd name="T8" fmla="*/ 9 w 48"/>
                <a:gd name="T9" fmla="*/ 9 h 41"/>
                <a:gd name="T10" fmla="*/ 4 w 48"/>
                <a:gd name="T11" fmla="*/ 7 h 41"/>
                <a:gd name="T12" fmla="*/ 3 w 48"/>
                <a:gd name="T13" fmla="*/ 3 h 41"/>
                <a:gd name="T14" fmla="*/ 0 w 48"/>
                <a:gd name="T15" fmla="*/ 3 h 41"/>
                <a:gd name="T16" fmla="*/ 1 w 48"/>
                <a:gd name="T17" fmla="*/ 1 h 41"/>
                <a:gd name="T18" fmla="*/ 4 w 48"/>
                <a:gd name="T19" fmla="*/ 0 h 41"/>
                <a:gd name="T20" fmla="*/ 6 w 48"/>
                <a:gd name="T21" fmla="*/ 3 h 41"/>
                <a:gd name="T22" fmla="*/ 9 w 48"/>
                <a:gd name="T23" fmla="*/ 4 h 41"/>
                <a:gd name="T24" fmla="*/ 13 w 48"/>
                <a:gd name="T25" fmla="*/ 7 h 41"/>
                <a:gd name="T26" fmla="*/ 17 w 48"/>
                <a:gd name="T27" fmla="*/ 11 h 41"/>
                <a:gd name="T28" fmla="*/ 20 w 48"/>
                <a:gd name="T29" fmla="*/ 14 h 41"/>
                <a:gd name="T30" fmla="*/ 23 w 48"/>
                <a:gd name="T31" fmla="*/ 17 h 41"/>
                <a:gd name="T32" fmla="*/ 25 w 48"/>
                <a:gd name="T33" fmla="*/ 19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2" name="Freeform 550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36 h 68"/>
                <a:gd name="T2" fmla="*/ 0 w 14"/>
                <a:gd name="T3" fmla="*/ 27 h 68"/>
                <a:gd name="T4" fmla="*/ 0 w 14"/>
                <a:gd name="T5" fmla="*/ 16 h 68"/>
                <a:gd name="T6" fmla="*/ 3 w 14"/>
                <a:gd name="T7" fmla="*/ 4 h 68"/>
                <a:gd name="T8" fmla="*/ 7 w 14"/>
                <a:gd name="T9" fmla="*/ 0 h 68"/>
                <a:gd name="T10" fmla="*/ 9 w 14"/>
                <a:gd name="T11" fmla="*/ 4 h 68"/>
                <a:gd name="T12" fmla="*/ 7 w 14"/>
                <a:gd name="T13" fmla="*/ 14 h 68"/>
                <a:gd name="T14" fmla="*/ 6 w 14"/>
                <a:gd name="T15" fmla="*/ 26 h 68"/>
                <a:gd name="T16" fmla="*/ 3 w 14"/>
                <a:gd name="T17" fmla="*/ 3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3" name="Freeform 551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35 h 66"/>
                <a:gd name="T2" fmla="*/ 1 w 23"/>
                <a:gd name="T3" fmla="*/ 27 h 66"/>
                <a:gd name="T4" fmla="*/ 2 w 23"/>
                <a:gd name="T5" fmla="*/ 15 h 66"/>
                <a:gd name="T6" fmla="*/ 4 w 23"/>
                <a:gd name="T7" fmla="*/ 5 h 66"/>
                <a:gd name="T8" fmla="*/ 7 w 23"/>
                <a:gd name="T9" fmla="*/ 0 h 66"/>
                <a:gd name="T10" fmla="*/ 9 w 23"/>
                <a:gd name="T11" fmla="*/ 4 h 66"/>
                <a:gd name="T12" fmla="*/ 7 w 23"/>
                <a:gd name="T13" fmla="*/ 15 h 66"/>
                <a:gd name="T14" fmla="*/ 2 w 23"/>
                <a:gd name="T15" fmla="*/ 27 h 66"/>
                <a:gd name="T16" fmla="*/ 0 w 23"/>
                <a:gd name="T17" fmla="*/ 35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4" name="Freeform 552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7 w 14"/>
                <a:gd name="T1" fmla="*/ 32 h 63"/>
                <a:gd name="T2" fmla="*/ 2 w 14"/>
                <a:gd name="T3" fmla="*/ 27 h 63"/>
                <a:gd name="T4" fmla="*/ 0 w 14"/>
                <a:gd name="T5" fmla="*/ 17 h 63"/>
                <a:gd name="T6" fmla="*/ 1 w 14"/>
                <a:gd name="T7" fmla="*/ 6 h 63"/>
                <a:gd name="T8" fmla="*/ 7 w 14"/>
                <a:gd name="T9" fmla="*/ 0 h 63"/>
                <a:gd name="T10" fmla="*/ 9 w 14"/>
                <a:gd name="T11" fmla="*/ 3 h 63"/>
                <a:gd name="T12" fmla="*/ 7 w 14"/>
                <a:gd name="T13" fmla="*/ 11 h 63"/>
                <a:gd name="T14" fmla="*/ 7 w 14"/>
                <a:gd name="T15" fmla="*/ 22 h 63"/>
                <a:gd name="T16" fmla="*/ 7 w 14"/>
                <a:gd name="T17" fmla="*/ 32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5" name="Freeform 553"/>
            <p:cNvSpPr>
              <a:spLocks/>
            </p:cNvSpPr>
            <p:nvPr/>
          </p:nvSpPr>
          <p:spPr bwMode="auto">
            <a:xfrm>
              <a:off x="3050" y="2053"/>
              <a:ext cx="20" cy="64"/>
            </a:xfrm>
            <a:custGeom>
              <a:avLst/>
              <a:gdLst>
                <a:gd name="T0" fmla="*/ 16 w 21"/>
                <a:gd name="T1" fmla="*/ 34 h 75"/>
                <a:gd name="T2" fmla="*/ 10 w 21"/>
                <a:gd name="T3" fmla="*/ 26 h 75"/>
                <a:gd name="T4" fmla="*/ 3 w 21"/>
                <a:gd name="T5" fmla="*/ 15 h 75"/>
                <a:gd name="T6" fmla="*/ 0 w 21"/>
                <a:gd name="T7" fmla="*/ 5 h 75"/>
                <a:gd name="T8" fmla="*/ 4 w 21"/>
                <a:gd name="T9" fmla="*/ 0 h 75"/>
                <a:gd name="T10" fmla="*/ 10 w 21"/>
                <a:gd name="T11" fmla="*/ 3 h 75"/>
                <a:gd name="T12" fmla="*/ 12 w 21"/>
                <a:gd name="T13" fmla="*/ 14 h 75"/>
                <a:gd name="T14" fmla="*/ 14 w 21"/>
                <a:gd name="T15" fmla="*/ 26 h 75"/>
                <a:gd name="T16" fmla="*/ 16 w 21"/>
                <a:gd name="T17" fmla="*/ 34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6" name="Freeform 554"/>
            <p:cNvSpPr>
              <a:spLocks/>
            </p:cNvSpPr>
            <p:nvPr/>
          </p:nvSpPr>
          <p:spPr bwMode="auto">
            <a:xfrm>
              <a:off x="3019" y="2035"/>
              <a:ext cx="23" cy="72"/>
            </a:xfrm>
            <a:custGeom>
              <a:avLst/>
              <a:gdLst>
                <a:gd name="T0" fmla="*/ 16 w 25"/>
                <a:gd name="T1" fmla="*/ 48 h 80"/>
                <a:gd name="T2" fmla="*/ 15 w 25"/>
                <a:gd name="T3" fmla="*/ 43 h 80"/>
                <a:gd name="T4" fmla="*/ 11 w 25"/>
                <a:gd name="T5" fmla="*/ 37 h 80"/>
                <a:gd name="T6" fmla="*/ 6 w 25"/>
                <a:gd name="T7" fmla="*/ 29 h 80"/>
                <a:gd name="T8" fmla="*/ 6 w 25"/>
                <a:gd name="T9" fmla="*/ 21 h 80"/>
                <a:gd name="T10" fmla="*/ 2 w 25"/>
                <a:gd name="T11" fmla="*/ 12 h 80"/>
                <a:gd name="T12" fmla="*/ 0 w 25"/>
                <a:gd name="T13" fmla="*/ 5 h 80"/>
                <a:gd name="T14" fmla="*/ 0 w 25"/>
                <a:gd name="T15" fmla="*/ 2 h 80"/>
                <a:gd name="T16" fmla="*/ 4 w 25"/>
                <a:gd name="T17" fmla="*/ 0 h 80"/>
                <a:gd name="T18" fmla="*/ 9 w 25"/>
                <a:gd name="T19" fmla="*/ 7 h 80"/>
                <a:gd name="T20" fmla="*/ 13 w 25"/>
                <a:gd name="T21" fmla="*/ 23 h 80"/>
                <a:gd name="T22" fmla="*/ 15 w 25"/>
                <a:gd name="T23" fmla="*/ 38 h 80"/>
                <a:gd name="T24" fmla="*/ 16 w 25"/>
                <a:gd name="T25" fmla="*/ 48 h 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7" name="Freeform 555"/>
            <p:cNvSpPr>
              <a:spLocks/>
            </p:cNvSpPr>
            <p:nvPr/>
          </p:nvSpPr>
          <p:spPr bwMode="auto">
            <a:xfrm>
              <a:off x="2949" y="2030"/>
              <a:ext cx="36" cy="77"/>
            </a:xfrm>
            <a:custGeom>
              <a:avLst/>
              <a:gdLst>
                <a:gd name="T0" fmla="*/ 16 w 44"/>
                <a:gd name="T1" fmla="*/ 50 h 86"/>
                <a:gd name="T2" fmla="*/ 13 w 44"/>
                <a:gd name="T3" fmla="*/ 45 h 86"/>
                <a:gd name="T4" fmla="*/ 11 w 44"/>
                <a:gd name="T5" fmla="*/ 39 h 86"/>
                <a:gd name="T6" fmla="*/ 7 w 44"/>
                <a:gd name="T7" fmla="*/ 30 h 86"/>
                <a:gd name="T8" fmla="*/ 5 w 44"/>
                <a:gd name="T9" fmla="*/ 22 h 86"/>
                <a:gd name="T10" fmla="*/ 2 w 44"/>
                <a:gd name="T11" fmla="*/ 14 h 86"/>
                <a:gd name="T12" fmla="*/ 1 w 44"/>
                <a:gd name="T13" fmla="*/ 9 h 86"/>
                <a:gd name="T14" fmla="*/ 0 w 44"/>
                <a:gd name="T15" fmla="*/ 4 h 86"/>
                <a:gd name="T16" fmla="*/ 2 w 44"/>
                <a:gd name="T17" fmla="*/ 0 h 86"/>
                <a:gd name="T18" fmla="*/ 2 w 44"/>
                <a:gd name="T19" fmla="*/ 1 h 86"/>
                <a:gd name="T20" fmla="*/ 5 w 44"/>
                <a:gd name="T21" fmla="*/ 5 h 86"/>
                <a:gd name="T22" fmla="*/ 7 w 44"/>
                <a:gd name="T23" fmla="*/ 13 h 86"/>
                <a:gd name="T24" fmla="*/ 9 w 44"/>
                <a:gd name="T25" fmla="*/ 21 h 86"/>
                <a:gd name="T26" fmla="*/ 11 w 44"/>
                <a:gd name="T27" fmla="*/ 31 h 86"/>
                <a:gd name="T28" fmla="*/ 13 w 44"/>
                <a:gd name="T29" fmla="*/ 40 h 86"/>
                <a:gd name="T30" fmla="*/ 14 w 44"/>
                <a:gd name="T31" fmla="*/ 47 h 86"/>
                <a:gd name="T32" fmla="*/ 16 w 44"/>
                <a:gd name="T33" fmla="*/ 50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8" name="Freeform 556"/>
            <p:cNvSpPr>
              <a:spLocks/>
            </p:cNvSpPr>
            <p:nvPr/>
          </p:nvSpPr>
          <p:spPr bwMode="auto">
            <a:xfrm>
              <a:off x="2882" y="2042"/>
              <a:ext cx="44" cy="70"/>
            </a:xfrm>
            <a:custGeom>
              <a:avLst/>
              <a:gdLst>
                <a:gd name="T0" fmla="*/ 22 w 52"/>
                <a:gd name="T1" fmla="*/ 43 h 79"/>
                <a:gd name="T2" fmla="*/ 19 w 52"/>
                <a:gd name="T3" fmla="*/ 40 h 79"/>
                <a:gd name="T4" fmla="*/ 16 w 52"/>
                <a:gd name="T5" fmla="*/ 35 h 79"/>
                <a:gd name="T6" fmla="*/ 12 w 52"/>
                <a:gd name="T7" fmla="*/ 27 h 79"/>
                <a:gd name="T8" fmla="*/ 7 w 52"/>
                <a:gd name="T9" fmla="*/ 21 h 79"/>
                <a:gd name="T10" fmla="*/ 3 w 52"/>
                <a:gd name="T11" fmla="*/ 13 h 79"/>
                <a:gd name="T12" fmla="*/ 2 w 52"/>
                <a:gd name="T13" fmla="*/ 8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7 w 52"/>
                <a:gd name="T21" fmla="*/ 4 h 79"/>
                <a:gd name="T22" fmla="*/ 10 w 52"/>
                <a:gd name="T23" fmla="*/ 11 h 79"/>
                <a:gd name="T24" fmla="*/ 13 w 52"/>
                <a:gd name="T25" fmla="*/ 19 h 79"/>
                <a:gd name="T26" fmla="*/ 15 w 52"/>
                <a:gd name="T27" fmla="*/ 27 h 79"/>
                <a:gd name="T28" fmla="*/ 18 w 52"/>
                <a:gd name="T29" fmla="*/ 35 h 79"/>
                <a:gd name="T30" fmla="*/ 21 w 52"/>
                <a:gd name="T31" fmla="*/ 40 h 79"/>
                <a:gd name="T32" fmla="*/ 22 w 52"/>
                <a:gd name="T33" fmla="*/ 43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9" name="Freeform 557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25 w 45"/>
                <a:gd name="T1" fmla="*/ 35 h 73"/>
                <a:gd name="T2" fmla="*/ 22 w 45"/>
                <a:gd name="T3" fmla="*/ 31 h 73"/>
                <a:gd name="T4" fmla="*/ 18 w 45"/>
                <a:gd name="T5" fmla="*/ 27 h 73"/>
                <a:gd name="T6" fmla="*/ 12 w 45"/>
                <a:gd name="T7" fmla="*/ 22 h 73"/>
                <a:gd name="T8" fmla="*/ 8 w 45"/>
                <a:gd name="T9" fmla="*/ 16 h 73"/>
                <a:gd name="T10" fmla="*/ 4 w 45"/>
                <a:gd name="T11" fmla="*/ 10 h 73"/>
                <a:gd name="T12" fmla="*/ 3 w 45"/>
                <a:gd name="T13" fmla="*/ 5 h 73"/>
                <a:gd name="T14" fmla="*/ 0 w 45"/>
                <a:gd name="T15" fmla="*/ 3 h 73"/>
                <a:gd name="T16" fmla="*/ 4 w 45"/>
                <a:gd name="T17" fmla="*/ 0 h 73"/>
                <a:gd name="T18" fmla="*/ 4 w 45"/>
                <a:gd name="T19" fmla="*/ 3 h 73"/>
                <a:gd name="T20" fmla="*/ 9 w 45"/>
                <a:gd name="T21" fmla="*/ 4 h 73"/>
                <a:gd name="T22" fmla="*/ 12 w 45"/>
                <a:gd name="T23" fmla="*/ 9 h 73"/>
                <a:gd name="T24" fmla="*/ 16 w 45"/>
                <a:gd name="T25" fmla="*/ 16 h 73"/>
                <a:gd name="T26" fmla="*/ 18 w 45"/>
                <a:gd name="T27" fmla="*/ 22 h 73"/>
                <a:gd name="T28" fmla="*/ 21 w 45"/>
                <a:gd name="T29" fmla="*/ 28 h 73"/>
                <a:gd name="T30" fmla="*/ 23 w 45"/>
                <a:gd name="T31" fmla="*/ 32 h 73"/>
                <a:gd name="T32" fmla="*/ 25 w 45"/>
                <a:gd name="T33" fmla="*/ 35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50" name="Freeform 558"/>
            <p:cNvSpPr>
              <a:spLocks/>
            </p:cNvSpPr>
            <p:nvPr/>
          </p:nvSpPr>
          <p:spPr bwMode="auto">
            <a:xfrm>
              <a:off x="2952" y="2098"/>
              <a:ext cx="58" cy="93"/>
            </a:xfrm>
            <a:custGeom>
              <a:avLst/>
              <a:gdLst>
                <a:gd name="T0" fmla="*/ 1 w 67"/>
                <a:gd name="T1" fmla="*/ 55 h 106"/>
                <a:gd name="T2" fmla="*/ 0 w 67"/>
                <a:gd name="T3" fmla="*/ 53 h 106"/>
                <a:gd name="T4" fmla="*/ 3 w 67"/>
                <a:gd name="T5" fmla="*/ 47 h 106"/>
                <a:gd name="T6" fmla="*/ 5 w 67"/>
                <a:gd name="T7" fmla="*/ 38 h 106"/>
                <a:gd name="T8" fmla="*/ 10 w 67"/>
                <a:gd name="T9" fmla="*/ 28 h 106"/>
                <a:gd name="T10" fmla="*/ 15 w 67"/>
                <a:gd name="T11" fmla="*/ 19 h 106"/>
                <a:gd name="T12" fmla="*/ 22 w 67"/>
                <a:gd name="T13" fmla="*/ 11 h 106"/>
                <a:gd name="T14" fmla="*/ 27 w 67"/>
                <a:gd name="T15" fmla="*/ 4 h 106"/>
                <a:gd name="T16" fmla="*/ 32 w 67"/>
                <a:gd name="T17" fmla="*/ 0 h 106"/>
                <a:gd name="T18" fmla="*/ 30 w 67"/>
                <a:gd name="T19" fmla="*/ 4 h 106"/>
                <a:gd name="T20" fmla="*/ 27 w 67"/>
                <a:gd name="T21" fmla="*/ 11 h 106"/>
                <a:gd name="T22" fmla="*/ 23 w 67"/>
                <a:gd name="T23" fmla="*/ 21 h 106"/>
                <a:gd name="T24" fmla="*/ 16 w 67"/>
                <a:gd name="T25" fmla="*/ 31 h 106"/>
                <a:gd name="T26" fmla="*/ 12 w 67"/>
                <a:gd name="T27" fmla="*/ 41 h 106"/>
                <a:gd name="T28" fmla="*/ 7 w 67"/>
                <a:gd name="T29" fmla="*/ 47 h 106"/>
                <a:gd name="T30" fmla="*/ 3 w 67"/>
                <a:gd name="T31" fmla="*/ 54 h 106"/>
                <a:gd name="T32" fmla="*/ 1 w 67"/>
                <a:gd name="T33" fmla="*/ 55 h 1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51" name="Freeform 559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43 h 83"/>
                <a:gd name="T2" fmla="*/ 0 w 57"/>
                <a:gd name="T3" fmla="*/ 41 h 83"/>
                <a:gd name="T4" fmla="*/ 2 w 57"/>
                <a:gd name="T5" fmla="*/ 37 h 83"/>
                <a:gd name="T6" fmla="*/ 4 w 57"/>
                <a:gd name="T7" fmla="*/ 32 h 83"/>
                <a:gd name="T8" fmla="*/ 9 w 57"/>
                <a:gd name="T9" fmla="*/ 24 h 83"/>
                <a:gd name="T10" fmla="*/ 13 w 57"/>
                <a:gd name="T11" fmla="*/ 17 h 83"/>
                <a:gd name="T12" fmla="*/ 19 w 57"/>
                <a:gd name="T13" fmla="*/ 10 h 83"/>
                <a:gd name="T14" fmla="*/ 27 w 57"/>
                <a:gd name="T15" fmla="*/ 4 h 83"/>
                <a:gd name="T16" fmla="*/ 33 w 57"/>
                <a:gd name="T17" fmla="*/ 0 h 83"/>
                <a:gd name="T18" fmla="*/ 30 w 57"/>
                <a:gd name="T19" fmla="*/ 4 h 83"/>
                <a:gd name="T20" fmla="*/ 24 w 57"/>
                <a:gd name="T21" fmla="*/ 11 h 83"/>
                <a:gd name="T22" fmla="*/ 19 w 57"/>
                <a:gd name="T23" fmla="*/ 18 h 83"/>
                <a:gd name="T24" fmla="*/ 14 w 57"/>
                <a:gd name="T25" fmla="*/ 26 h 83"/>
                <a:gd name="T26" fmla="*/ 10 w 57"/>
                <a:gd name="T27" fmla="*/ 33 h 83"/>
                <a:gd name="T28" fmla="*/ 4 w 57"/>
                <a:gd name="T29" fmla="*/ 38 h 83"/>
                <a:gd name="T30" fmla="*/ 3 w 57"/>
                <a:gd name="T31" fmla="*/ 42 h 83"/>
                <a:gd name="T32" fmla="*/ 0 w 57"/>
                <a:gd name="T33" fmla="*/ 43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52" name="Freeform 560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25 w 52"/>
                <a:gd name="T1" fmla="*/ 43 h 79"/>
                <a:gd name="T2" fmla="*/ 22 w 52"/>
                <a:gd name="T3" fmla="*/ 40 h 79"/>
                <a:gd name="T4" fmla="*/ 18 w 52"/>
                <a:gd name="T5" fmla="*/ 35 h 79"/>
                <a:gd name="T6" fmla="*/ 13 w 52"/>
                <a:gd name="T7" fmla="*/ 27 h 79"/>
                <a:gd name="T8" fmla="*/ 9 w 52"/>
                <a:gd name="T9" fmla="*/ 21 h 79"/>
                <a:gd name="T10" fmla="*/ 3 w 52"/>
                <a:gd name="T11" fmla="*/ 13 h 79"/>
                <a:gd name="T12" fmla="*/ 2 w 52"/>
                <a:gd name="T13" fmla="*/ 8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8 w 52"/>
                <a:gd name="T21" fmla="*/ 4 h 79"/>
                <a:gd name="T22" fmla="*/ 10 w 52"/>
                <a:gd name="T23" fmla="*/ 12 h 79"/>
                <a:gd name="T24" fmla="*/ 14 w 52"/>
                <a:gd name="T25" fmla="*/ 19 h 79"/>
                <a:gd name="T26" fmla="*/ 17 w 52"/>
                <a:gd name="T27" fmla="*/ 27 h 79"/>
                <a:gd name="T28" fmla="*/ 20 w 52"/>
                <a:gd name="T29" fmla="*/ 35 h 79"/>
                <a:gd name="T30" fmla="*/ 23 w 52"/>
                <a:gd name="T31" fmla="*/ 40 h 79"/>
                <a:gd name="T32" fmla="*/ 25 w 52"/>
                <a:gd name="T33" fmla="*/ 43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53" name="Freeform 561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133 w 265"/>
                <a:gd name="T1" fmla="*/ 28 h 65"/>
                <a:gd name="T2" fmla="*/ 133 w 265"/>
                <a:gd name="T3" fmla="*/ 29 h 65"/>
                <a:gd name="T4" fmla="*/ 132 w 265"/>
                <a:gd name="T5" fmla="*/ 29 h 65"/>
                <a:gd name="T6" fmla="*/ 132 w 265"/>
                <a:gd name="T7" fmla="*/ 29 h 65"/>
                <a:gd name="T8" fmla="*/ 130 w 265"/>
                <a:gd name="T9" fmla="*/ 30 h 65"/>
                <a:gd name="T10" fmla="*/ 121 w 265"/>
                <a:gd name="T11" fmla="*/ 24 h 65"/>
                <a:gd name="T12" fmla="*/ 113 w 265"/>
                <a:gd name="T13" fmla="*/ 18 h 65"/>
                <a:gd name="T14" fmla="*/ 105 w 265"/>
                <a:gd name="T15" fmla="*/ 14 h 65"/>
                <a:gd name="T16" fmla="*/ 96 w 265"/>
                <a:gd name="T17" fmla="*/ 10 h 65"/>
                <a:gd name="T18" fmla="*/ 86 w 265"/>
                <a:gd name="T19" fmla="*/ 8 h 65"/>
                <a:gd name="T20" fmla="*/ 78 w 265"/>
                <a:gd name="T21" fmla="*/ 7 h 65"/>
                <a:gd name="T22" fmla="*/ 69 w 265"/>
                <a:gd name="T23" fmla="*/ 6 h 65"/>
                <a:gd name="T24" fmla="*/ 60 w 265"/>
                <a:gd name="T25" fmla="*/ 6 h 65"/>
                <a:gd name="T26" fmla="*/ 51 w 265"/>
                <a:gd name="T27" fmla="*/ 6 h 65"/>
                <a:gd name="T28" fmla="*/ 44 w 265"/>
                <a:gd name="T29" fmla="*/ 7 h 65"/>
                <a:gd name="T30" fmla="*/ 34 w 265"/>
                <a:gd name="T31" fmla="*/ 8 h 65"/>
                <a:gd name="T32" fmla="*/ 27 w 265"/>
                <a:gd name="T33" fmla="*/ 9 h 65"/>
                <a:gd name="T34" fmla="*/ 19 w 265"/>
                <a:gd name="T35" fmla="*/ 11 h 65"/>
                <a:gd name="T36" fmla="*/ 12 w 265"/>
                <a:gd name="T37" fmla="*/ 12 h 65"/>
                <a:gd name="T38" fmla="*/ 6 w 265"/>
                <a:gd name="T39" fmla="*/ 14 h 65"/>
                <a:gd name="T40" fmla="*/ 0 w 265"/>
                <a:gd name="T41" fmla="*/ 16 h 65"/>
                <a:gd name="T42" fmla="*/ 3 w 265"/>
                <a:gd name="T43" fmla="*/ 12 h 65"/>
                <a:gd name="T44" fmla="*/ 8 w 265"/>
                <a:gd name="T45" fmla="*/ 9 h 65"/>
                <a:gd name="T46" fmla="*/ 14 w 265"/>
                <a:gd name="T47" fmla="*/ 6 h 65"/>
                <a:gd name="T48" fmla="*/ 23 w 265"/>
                <a:gd name="T49" fmla="*/ 3 h 65"/>
                <a:gd name="T50" fmla="*/ 31 w 265"/>
                <a:gd name="T51" fmla="*/ 3 h 65"/>
                <a:gd name="T52" fmla="*/ 41 w 265"/>
                <a:gd name="T53" fmla="*/ 1 h 65"/>
                <a:gd name="T54" fmla="*/ 51 w 265"/>
                <a:gd name="T55" fmla="*/ 0 h 65"/>
                <a:gd name="T56" fmla="*/ 62 w 265"/>
                <a:gd name="T57" fmla="*/ 0 h 65"/>
                <a:gd name="T58" fmla="*/ 73 w 265"/>
                <a:gd name="T59" fmla="*/ 1 h 65"/>
                <a:gd name="T60" fmla="*/ 84 w 265"/>
                <a:gd name="T61" fmla="*/ 3 h 65"/>
                <a:gd name="T62" fmla="*/ 93 w 265"/>
                <a:gd name="T63" fmla="*/ 4 h 65"/>
                <a:gd name="T64" fmla="*/ 104 w 265"/>
                <a:gd name="T65" fmla="*/ 7 h 65"/>
                <a:gd name="T66" fmla="*/ 112 w 265"/>
                <a:gd name="T67" fmla="*/ 11 h 65"/>
                <a:gd name="T68" fmla="*/ 121 w 265"/>
                <a:gd name="T69" fmla="*/ 16 h 65"/>
                <a:gd name="T70" fmla="*/ 127 w 265"/>
                <a:gd name="T71" fmla="*/ 21 h 65"/>
                <a:gd name="T72" fmla="*/ 133 w 265"/>
                <a:gd name="T73" fmla="*/ 28 h 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54" name="Freeform 562"/>
            <p:cNvSpPr>
              <a:spLocks/>
            </p:cNvSpPr>
            <p:nvPr/>
          </p:nvSpPr>
          <p:spPr bwMode="auto">
            <a:xfrm>
              <a:off x="2675" y="2212"/>
              <a:ext cx="28" cy="49"/>
            </a:xfrm>
            <a:custGeom>
              <a:avLst/>
              <a:gdLst>
                <a:gd name="T0" fmla="*/ 14 w 33"/>
                <a:gd name="T1" fmla="*/ 0 h 58"/>
                <a:gd name="T2" fmla="*/ 12 w 33"/>
                <a:gd name="T3" fmla="*/ 3 h 58"/>
                <a:gd name="T4" fmla="*/ 8 w 33"/>
                <a:gd name="T5" fmla="*/ 6 h 58"/>
                <a:gd name="T6" fmla="*/ 6 w 33"/>
                <a:gd name="T7" fmla="*/ 10 h 58"/>
                <a:gd name="T8" fmla="*/ 3 w 33"/>
                <a:gd name="T9" fmla="*/ 14 h 58"/>
                <a:gd name="T10" fmla="*/ 3 w 33"/>
                <a:gd name="T11" fmla="*/ 18 h 58"/>
                <a:gd name="T12" fmla="*/ 1 w 33"/>
                <a:gd name="T13" fmla="*/ 21 h 58"/>
                <a:gd name="T14" fmla="*/ 0 w 33"/>
                <a:gd name="T15" fmla="*/ 24 h 58"/>
                <a:gd name="T16" fmla="*/ 1 w 33"/>
                <a:gd name="T17" fmla="*/ 25 h 58"/>
                <a:gd name="T18" fmla="*/ 3 w 33"/>
                <a:gd name="T19" fmla="*/ 23 h 58"/>
                <a:gd name="T20" fmla="*/ 6 w 33"/>
                <a:gd name="T21" fmla="*/ 16 h 58"/>
                <a:gd name="T22" fmla="*/ 10 w 33"/>
                <a:gd name="T23" fmla="*/ 7 h 58"/>
                <a:gd name="T24" fmla="*/ 14 w 3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55" name="Freeform 563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28 h 64"/>
                <a:gd name="T2" fmla="*/ 0 w 38"/>
                <a:gd name="T3" fmla="*/ 25 h 64"/>
                <a:gd name="T4" fmla="*/ 1 w 38"/>
                <a:gd name="T5" fmla="*/ 24 h 64"/>
                <a:gd name="T6" fmla="*/ 3 w 38"/>
                <a:gd name="T7" fmla="*/ 20 h 64"/>
                <a:gd name="T8" fmla="*/ 3 w 38"/>
                <a:gd name="T9" fmla="*/ 16 h 64"/>
                <a:gd name="T10" fmla="*/ 7 w 38"/>
                <a:gd name="T11" fmla="*/ 12 h 64"/>
                <a:gd name="T12" fmla="*/ 10 w 38"/>
                <a:gd name="T13" fmla="*/ 7 h 64"/>
                <a:gd name="T14" fmla="*/ 14 w 38"/>
                <a:gd name="T15" fmla="*/ 3 h 64"/>
                <a:gd name="T16" fmla="*/ 19 w 38"/>
                <a:gd name="T17" fmla="*/ 0 h 64"/>
                <a:gd name="T18" fmla="*/ 17 w 38"/>
                <a:gd name="T19" fmla="*/ 3 h 64"/>
                <a:gd name="T20" fmla="*/ 14 w 38"/>
                <a:gd name="T21" fmla="*/ 8 h 64"/>
                <a:gd name="T22" fmla="*/ 11 w 38"/>
                <a:gd name="T23" fmla="*/ 12 h 64"/>
                <a:gd name="T24" fmla="*/ 9 w 38"/>
                <a:gd name="T25" fmla="*/ 16 h 64"/>
                <a:gd name="T26" fmla="*/ 6 w 38"/>
                <a:gd name="T27" fmla="*/ 21 h 64"/>
                <a:gd name="T28" fmla="*/ 3 w 38"/>
                <a:gd name="T29" fmla="*/ 25 h 64"/>
                <a:gd name="T30" fmla="*/ 3 w 38"/>
                <a:gd name="T31" fmla="*/ 27 h 64"/>
                <a:gd name="T32" fmla="*/ 1 w 38"/>
                <a:gd name="T33" fmla="*/ 28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56" name="Freeform 564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41 h 83"/>
                <a:gd name="T2" fmla="*/ 0 w 52"/>
                <a:gd name="T3" fmla="*/ 38 h 83"/>
                <a:gd name="T4" fmla="*/ 2 w 52"/>
                <a:gd name="T5" fmla="*/ 35 h 83"/>
                <a:gd name="T6" fmla="*/ 4 w 52"/>
                <a:gd name="T7" fmla="*/ 28 h 83"/>
                <a:gd name="T8" fmla="*/ 7 w 52"/>
                <a:gd name="T9" fmla="*/ 22 h 83"/>
                <a:gd name="T10" fmla="*/ 12 w 52"/>
                <a:gd name="T11" fmla="*/ 15 h 83"/>
                <a:gd name="T12" fmla="*/ 17 w 52"/>
                <a:gd name="T13" fmla="*/ 9 h 83"/>
                <a:gd name="T14" fmla="*/ 22 w 52"/>
                <a:gd name="T15" fmla="*/ 3 h 83"/>
                <a:gd name="T16" fmla="*/ 28 w 52"/>
                <a:gd name="T17" fmla="*/ 0 h 83"/>
                <a:gd name="T18" fmla="*/ 26 w 52"/>
                <a:gd name="T19" fmla="*/ 3 h 83"/>
                <a:gd name="T20" fmla="*/ 22 w 52"/>
                <a:gd name="T21" fmla="*/ 9 h 83"/>
                <a:gd name="T22" fmla="*/ 18 w 52"/>
                <a:gd name="T23" fmla="*/ 15 h 83"/>
                <a:gd name="T24" fmla="*/ 14 w 52"/>
                <a:gd name="T25" fmla="*/ 23 h 83"/>
                <a:gd name="T26" fmla="*/ 10 w 52"/>
                <a:gd name="T27" fmla="*/ 30 h 83"/>
                <a:gd name="T28" fmla="*/ 6 w 52"/>
                <a:gd name="T29" fmla="*/ 36 h 83"/>
                <a:gd name="T30" fmla="*/ 4 w 52"/>
                <a:gd name="T31" fmla="*/ 39 h 83"/>
                <a:gd name="T32" fmla="*/ 1 w 52"/>
                <a:gd name="T33" fmla="*/ 41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57" name="Freeform 565"/>
            <p:cNvSpPr>
              <a:spLocks/>
            </p:cNvSpPr>
            <p:nvPr/>
          </p:nvSpPr>
          <p:spPr bwMode="auto">
            <a:xfrm>
              <a:off x="2763" y="2205"/>
              <a:ext cx="49" cy="77"/>
            </a:xfrm>
            <a:custGeom>
              <a:avLst/>
              <a:gdLst>
                <a:gd name="T0" fmla="*/ 2 w 57"/>
                <a:gd name="T1" fmla="*/ 41 h 90"/>
                <a:gd name="T2" fmla="*/ 0 w 57"/>
                <a:gd name="T3" fmla="*/ 39 h 90"/>
                <a:gd name="T4" fmla="*/ 3 w 57"/>
                <a:gd name="T5" fmla="*/ 34 h 90"/>
                <a:gd name="T6" fmla="*/ 4 w 57"/>
                <a:gd name="T7" fmla="*/ 28 h 90"/>
                <a:gd name="T8" fmla="*/ 8 w 57"/>
                <a:gd name="T9" fmla="*/ 21 h 90"/>
                <a:gd name="T10" fmla="*/ 12 w 57"/>
                <a:gd name="T11" fmla="*/ 15 h 90"/>
                <a:gd name="T12" fmla="*/ 18 w 57"/>
                <a:gd name="T13" fmla="*/ 8 h 90"/>
                <a:gd name="T14" fmla="*/ 22 w 57"/>
                <a:gd name="T15" fmla="*/ 3 h 90"/>
                <a:gd name="T16" fmla="*/ 27 w 57"/>
                <a:gd name="T17" fmla="*/ 0 h 90"/>
                <a:gd name="T18" fmla="*/ 25 w 57"/>
                <a:gd name="T19" fmla="*/ 3 h 90"/>
                <a:gd name="T20" fmla="*/ 21 w 57"/>
                <a:gd name="T21" fmla="*/ 9 h 90"/>
                <a:gd name="T22" fmla="*/ 18 w 57"/>
                <a:gd name="T23" fmla="*/ 15 h 90"/>
                <a:gd name="T24" fmla="*/ 13 w 57"/>
                <a:gd name="T25" fmla="*/ 23 h 90"/>
                <a:gd name="T26" fmla="*/ 9 w 57"/>
                <a:gd name="T27" fmla="*/ 30 h 90"/>
                <a:gd name="T28" fmla="*/ 6 w 57"/>
                <a:gd name="T29" fmla="*/ 36 h 90"/>
                <a:gd name="T30" fmla="*/ 3 w 57"/>
                <a:gd name="T31" fmla="*/ 40 h 90"/>
                <a:gd name="T32" fmla="*/ 2 w 57"/>
                <a:gd name="T33" fmla="*/ 41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58" name="Freeform 566"/>
            <p:cNvSpPr>
              <a:spLocks/>
            </p:cNvSpPr>
            <p:nvPr/>
          </p:nvSpPr>
          <p:spPr bwMode="auto">
            <a:xfrm>
              <a:off x="2789" y="2212"/>
              <a:ext cx="53" cy="63"/>
            </a:xfrm>
            <a:custGeom>
              <a:avLst/>
              <a:gdLst>
                <a:gd name="T0" fmla="*/ 0 w 60"/>
                <a:gd name="T1" fmla="*/ 33 h 74"/>
                <a:gd name="T2" fmla="*/ 0 w 60"/>
                <a:gd name="T3" fmla="*/ 32 h 74"/>
                <a:gd name="T4" fmla="*/ 4 w 60"/>
                <a:gd name="T5" fmla="*/ 27 h 74"/>
                <a:gd name="T6" fmla="*/ 7 w 60"/>
                <a:gd name="T7" fmla="*/ 23 h 74"/>
                <a:gd name="T8" fmla="*/ 11 w 60"/>
                <a:gd name="T9" fmla="*/ 17 h 74"/>
                <a:gd name="T10" fmla="*/ 17 w 60"/>
                <a:gd name="T11" fmla="*/ 10 h 74"/>
                <a:gd name="T12" fmla="*/ 23 w 60"/>
                <a:gd name="T13" fmla="*/ 6 h 74"/>
                <a:gd name="T14" fmla="*/ 28 w 60"/>
                <a:gd name="T15" fmla="*/ 3 h 74"/>
                <a:gd name="T16" fmla="*/ 33 w 60"/>
                <a:gd name="T17" fmla="*/ 0 h 74"/>
                <a:gd name="T18" fmla="*/ 30 w 60"/>
                <a:gd name="T19" fmla="*/ 3 h 74"/>
                <a:gd name="T20" fmla="*/ 26 w 60"/>
                <a:gd name="T21" fmla="*/ 8 h 74"/>
                <a:gd name="T22" fmla="*/ 21 w 60"/>
                <a:gd name="T23" fmla="*/ 14 h 74"/>
                <a:gd name="T24" fmla="*/ 17 w 60"/>
                <a:gd name="T25" fmla="*/ 20 h 74"/>
                <a:gd name="T26" fmla="*/ 11 w 60"/>
                <a:gd name="T27" fmla="*/ 26 h 74"/>
                <a:gd name="T28" fmla="*/ 7 w 60"/>
                <a:gd name="T29" fmla="*/ 31 h 74"/>
                <a:gd name="T30" fmla="*/ 4 w 60"/>
                <a:gd name="T31" fmla="*/ 32 h 74"/>
                <a:gd name="T32" fmla="*/ 0 w 60"/>
                <a:gd name="T33" fmla="*/ 33 h 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59" name="Freeform 567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30 h 61"/>
                <a:gd name="T2" fmla="*/ 0 w 52"/>
                <a:gd name="T3" fmla="*/ 28 h 61"/>
                <a:gd name="T4" fmla="*/ 3 w 52"/>
                <a:gd name="T5" fmla="*/ 24 h 61"/>
                <a:gd name="T6" fmla="*/ 4 w 52"/>
                <a:gd name="T7" fmla="*/ 20 h 61"/>
                <a:gd name="T8" fmla="*/ 8 w 52"/>
                <a:gd name="T9" fmla="*/ 15 h 61"/>
                <a:gd name="T10" fmla="*/ 12 w 52"/>
                <a:gd name="T11" fmla="*/ 10 h 61"/>
                <a:gd name="T12" fmla="*/ 17 w 52"/>
                <a:gd name="T13" fmla="*/ 6 h 61"/>
                <a:gd name="T14" fmla="*/ 23 w 52"/>
                <a:gd name="T15" fmla="*/ 3 h 61"/>
                <a:gd name="T16" fmla="*/ 28 w 52"/>
                <a:gd name="T17" fmla="*/ 0 h 61"/>
                <a:gd name="T18" fmla="*/ 26 w 52"/>
                <a:gd name="T19" fmla="*/ 3 h 61"/>
                <a:gd name="T20" fmla="*/ 22 w 52"/>
                <a:gd name="T21" fmla="*/ 8 h 61"/>
                <a:gd name="T22" fmla="*/ 18 w 52"/>
                <a:gd name="T23" fmla="*/ 13 h 61"/>
                <a:gd name="T24" fmla="*/ 13 w 52"/>
                <a:gd name="T25" fmla="*/ 17 h 61"/>
                <a:gd name="T26" fmla="*/ 10 w 52"/>
                <a:gd name="T27" fmla="*/ 23 h 61"/>
                <a:gd name="T28" fmla="*/ 6 w 52"/>
                <a:gd name="T29" fmla="*/ 27 h 61"/>
                <a:gd name="T30" fmla="*/ 4 w 52"/>
                <a:gd name="T31" fmla="*/ 29 h 61"/>
                <a:gd name="T32" fmla="*/ 2 w 52"/>
                <a:gd name="T33" fmla="*/ 30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0" name="Freeform 568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29 h 42"/>
                <a:gd name="T2" fmla="*/ 0 w 45"/>
                <a:gd name="T3" fmla="*/ 27 h 42"/>
                <a:gd name="T4" fmla="*/ 3 w 45"/>
                <a:gd name="T5" fmla="*/ 23 h 42"/>
                <a:gd name="T6" fmla="*/ 4 w 45"/>
                <a:gd name="T7" fmla="*/ 18 h 42"/>
                <a:gd name="T8" fmla="*/ 8 w 45"/>
                <a:gd name="T9" fmla="*/ 13 h 42"/>
                <a:gd name="T10" fmla="*/ 12 w 45"/>
                <a:gd name="T11" fmla="*/ 7 h 42"/>
                <a:gd name="T12" fmla="*/ 16 w 45"/>
                <a:gd name="T13" fmla="*/ 4 h 42"/>
                <a:gd name="T14" fmla="*/ 20 w 45"/>
                <a:gd name="T15" fmla="*/ 1 h 42"/>
                <a:gd name="T16" fmla="*/ 22 w 45"/>
                <a:gd name="T17" fmla="*/ 0 h 42"/>
                <a:gd name="T18" fmla="*/ 20 w 45"/>
                <a:gd name="T19" fmla="*/ 4 h 42"/>
                <a:gd name="T20" fmla="*/ 16 w 45"/>
                <a:gd name="T21" fmla="*/ 7 h 42"/>
                <a:gd name="T22" fmla="*/ 14 w 45"/>
                <a:gd name="T23" fmla="*/ 12 h 42"/>
                <a:gd name="T24" fmla="*/ 10 w 45"/>
                <a:gd name="T25" fmla="*/ 17 h 42"/>
                <a:gd name="T26" fmla="*/ 8 w 45"/>
                <a:gd name="T27" fmla="*/ 21 h 42"/>
                <a:gd name="T28" fmla="*/ 4 w 45"/>
                <a:gd name="T29" fmla="*/ 26 h 42"/>
                <a:gd name="T30" fmla="*/ 3 w 45"/>
                <a:gd name="T31" fmla="*/ 29 h 42"/>
                <a:gd name="T32" fmla="*/ 0 w 45"/>
                <a:gd name="T33" fmla="*/ 29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1" name="Freeform 569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10 h 27"/>
                <a:gd name="T2" fmla="*/ 1 w 30"/>
                <a:gd name="T3" fmla="*/ 7 h 27"/>
                <a:gd name="T4" fmla="*/ 5 w 30"/>
                <a:gd name="T5" fmla="*/ 3 h 27"/>
                <a:gd name="T6" fmla="*/ 12 w 30"/>
                <a:gd name="T7" fmla="*/ 0 h 27"/>
                <a:gd name="T8" fmla="*/ 18 w 30"/>
                <a:gd name="T9" fmla="*/ 0 h 27"/>
                <a:gd name="T10" fmla="*/ 12 w 30"/>
                <a:gd name="T11" fmla="*/ 2 h 27"/>
                <a:gd name="T12" fmla="*/ 5 w 30"/>
                <a:gd name="T13" fmla="*/ 6 h 27"/>
                <a:gd name="T14" fmla="*/ 4 w 30"/>
                <a:gd name="T15" fmla="*/ 10 h 27"/>
                <a:gd name="T16" fmla="*/ 0 w 30"/>
                <a:gd name="T17" fmla="*/ 10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2" name="Freeform 570"/>
            <p:cNvSpPr>
              <a:spLocks/>
            </p:cNvSpPr>
            <p:nvPr/>
          </p:nvSpPr>
          <p:spPr bwMode="auto">
            <a:xfrm>
              <a:off x="2656" y="2221"/>
              <a:ext cx="30" cy="32"/>
            </a:xfrm>
            <a:custGeom>
              <a:avLst/>
              <a:gdLst>
                <a:gd name="T0" fmla="*/ 16 w 35"/>
                <a:gd name="T1" fmla="*/ 0 h 35"/>
                <a:gd name="T2" fmla="*/ 13 w 35"/>
                <a:gd name="T3" fmla="*/ 5 h 35"/>
                <a:gd name="T4" fmla="*/ 9 w 35"/>
                <a:gd name="T5" fmla="*/ 15 h 35"/>
                <a:gd name="T6" fmla="*/ 4 w 35"/>
                <a:gd name="T7" fmla="*/ 22 h 35"/>
                <a:gd name="T8" fmla="*/ 1 w 35"/>
                <a:gd name="T9" fmla="*/ 23 h 35"/>
                <a:gd name="T10" fmla="*/ 0 w 35"/>
                <a:gd name="T11" fmla="*/ 21 h 35"/>
                <a:gd name="T12" fmla="*/ 3 w 35"/>
                <a:gd name="T13" fmla="*/ 17 h 35"/>
                <a:gd name="T14" fmla="*/ 3 w 35"/>
                <a:gd name="T15" fmla="*/ 14 h 35"/>
                <a:gd name="T16" fmla="*/ 6 w 35"/>
                <a:gd name="T17" fmla="*/ 12 h 35"/>
                <a:gd name="T18" fmla="*/ 9 w 35"/>
                <a:gd name="T19" fmla="*/ 6 h 35"/>
                <a:gd name="T20" fmla="*/ 12 w 35"/>
                <a:gd name="T21" fmla="*/ 5 h 35"/>
                <a:gd name="T22" fmla="*/ 15 w 35"/>
                <a:gd name="T23" fmla="*/ 2 h 35"/>
                <a:gd name="T24" fmla="*/ 16 w 35"/>
                <a:gd name="T25" fmla="*/ 0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3" name="Freeform 571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21 w 40"/>
                <a:gd name="T1" fmla="*/ 12 h 17"/>
                <a:gd name="T2" fmla="*/ 19 w 40"/>
                <a:gd name="T3" fmla="*/ 11 h 17"/>
                <a:gd name="T4" fmla="*/ 17 w 40"/>
                <a:gd name="T5" fmla="*/ 8 h 17"/>
                <a:gd name="T6" fmla="*/ 14 w 40"/>
                <a:gd name="T7" fmla="*/ 8 h 17"/>
                <a:gd name="T8" fmla="*/ 11 w 40"/>
                <a:gd name="T9" fmla="*/ 6 h 17"/>
                <a:gd name="T10" fmla="*/ 7 w 40"/>
                <a:gd name="T11" fmla="*/ 2 h 17"/>
                <a:gd name="T12" fmla="*/ 4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4 w 40"/>
                <a:gd name="T23" fmla="*/ 8 h 17"/>
                <a:gd name="T24" fmla="*/ 8 w 40"/>
                <a:gd name="T25" fmla="*/ 8 h 17"/>
                <a:gd name="T26" fmla="*/ 11 w 40"/>
                <a:gd name="T27" fmla="*/ 9 h 17"/>
                <a:gd name="T28" fmla="*/ 15 w 40"/>
                <a:gd name="T29" fmla="*/ 10 h 17"/>
                <a:gd name="T30" fmla="*/ 18 w 40"/>
                <a:gd name="T31" fmla="*/ 11 h 17"/>
                <a:gd name="T32" fmla="*/ 21 w 40"/>
                <a:gd name="T33" fmla="*/ 1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4" name="Freeform 572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22 w 45"/>
                <a:gd name="T1" fmla="*/ 0 h 10"/>
                <a:gd name="T2" fmla="*/ 20 w 45"/>
                <a:gd name="T3" fmla="*/ 0 h 10"/>
                <a:gd name="T4" fmla="*/ 17 w 45"/>
                <a:gd name="T5" fmla="*/ 0 h 10"/>
                <a:gd name="T6" fmla="*/ 14 w 45"/>
                <a:gd name="T7" fmla="*/ 0 h 10"/>
                <a:gd name="T8" fmla="*/ 10 w 45"/>
                <a:gd name="T9" fmla="*/ 0 h 10"/>
                <a:gd name="T10" fmla="*/ 7 w 45"/>
                <a:gd name="T11" fmla="*/ 0 h 10"/>
                <a:gd name="T12" fmla="*/ 3 w 45"/>
                <a:gd name="T13" fmla="*/ 1 h 10"/>
                <a:gd name="T14" fmla="*/ 2 w 45"/>
                <a:gd name="T15" fmla="*/ 3 h 10"/>
                <a:gd name="T16" fmla="*/ 0 w 45"/>
                <a:gd name="T17" fmla="*/ 5 h 10"/>
                <a:gd name="T18" fmla="*/ 1 w 45"/>
                <a:gd name="T19" fmla="*/ 5 h 10"/>
                <a:gd name="T20" fmla="*/ 3 w 45"/>
                <a:gd name="T21" fmla="*/ 5 h 10"/>
                <a:gd name="T22" fmla="*/ 6 w 45"/>
                <a:gd name="T23" fmla="*/ 5 h 10"/>
                <a:gd name="T24" fmla="*/ 10 w 45"/>
                <a:gd name="T25" fmla="*/ 5 h 10"/>
                <a:gd name="T26" fmla="*/ 13 w 45"/>
                <a:gd name="T27" fmla="*/ 5 h 10"/>
                <a:gd name="T28" fmla="*/ 17 w 45"/>
                <a:gd name="T29" fmla="*/ 3 h 10"/>
                <a:gd name="T30" fmla="*/ 20 w 45"/>
                <a:gd name="T31" fmla="*/ 1 h 10"/>
                <a:gd name="T32" fmla="*/ 22 w 45"/>
                <a:gd name="T33" fmla="*/ 0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5" name="Freeform 573"/>
            <p:cNvSpPr>
              <a:spLocks/>
            </p:cNvSpPr>
            <p:nvPr/>
          </p:nvSpPr>
          <p:spPr bwMode="auto">
            <a:xfrm>
              <a:off x="2663" y="2184"/>
              <a:ext cx="35" cy="30"/>
            </a:xfrm>
            <a:custGeom>
              <a:avLst/>
              <a:gdLst>
                <a:gd name="T0" fmla="*/ 17 w 42"/>
                <a:gd name="T1" fmla="*/ 21 h 33"/>
                <a:gd name="T2" fmla="*/ 15 w 42"/>
                <a:gd name="T3" fmla="*/ 19 h 33"/>
                <a:gd name="T4" fmla="*/ 12 w 42"/>
                <a:gd name="T5" fmla="*/ 17 h 33"/>
                <a:gd name="T6" fmla="*/ 9 w 42"/>
                <a:gd name="T7" fmla="*/ 14 h 33"/>
                <a:gd name="T8" fmla="*/ 6 w 42"/>
                <a:gd name="T9" fmla="*/ 11 h 33"/>
                <a:gd name="T10" fmla="*/ 3 w 42"/>
                <a:gd name="T11" fmla="*/ 7 h 33"/>
                <a:gd name="T12" fmla="*/ 3 w 42"/>
                <a:gd name="T13" fmla="*/ 5 h 33"/>
                <a:gd name="T14" fmla="*/ 0 w 42"/>
                <a:gd name="T15" fmla="*/ 2 h 33"/>
                <a:gd name="T16" fmla="*/ 1 w 42"/>
                <a:gd name="T17" fmla="*/ 0 h 33"/>
                <a:gd name="T18" fmla="*/ 3 w 42"/>
                <a:gd name="T19" fmla="*/ 0 h 33"/>
                <a:gd name="T20" fmla="*/ 4 w 42"/>
                <a:gd name="T21" fmla="*/ 2 h 33"/>
                <a:gd name="T22" fmla="*/ 7 w 42"/>
                <a:gd name="T23" fmla="*/ 5 h 33"/>
                <a:gd name="T24" fmla="*/ 9 w 42"/>
                <a:gd name="T25" fmla="*/ 8 h 33"/>
                <a:gd name="T26" fmla="*/ 11 w 42"/>
                <a:gd name="T27" fmla="*/ 12 h 33"/>
                <a:gd name="T28" fmla="*/ 13 w 42"/>
                <a:gd name="T29" fmla="*/ 15 h 33"/>
                <a:gd name="T30" fmla="*/ 16 w 42"/>
                <a:gd name="T31" fmla="*/ 19 h 33"/>
                <a:gd name="T32" fmla="*/ 17 w 42"/>
                <a:gd name="T33" fmla="*/ 2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6" name="Freeform 574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31 h 58"/>
                <a:gd name="T2" fmla="*/ 1 w 13"/>
                <a:gd name="T3" fmla="*/ 23 h 58"/>
                <a:gd name="T4" fmla="*/ 0 w 13"/>
                <a:gd name="T5" fmla="*/ 13 h 58"/>
                <a:gd name="T6" fmla="*/ 2 w 13"/>
                <a:gd name="T7" fmla="*/ 4 h 58"/>
                <a:gd name="T8" fmla="*/ 6 w 13"/>
                <a:gd name="T9" fmla="*/ 0 h 58"/>
                <a:gd name="T10" fmla="*/ 8 w 13"/>
                <a:gd name="T11" fmla="*/ 4 h 58"/>
                <a:gd name="T12" fmla="*/ 6 w 13"/>
                <a:gd name="T13" fmla="*/ 12 h 58"/>
                <a:gd name="T14" fmla="*/ 6 w 13"/>
                <a:gd name="T15" fmla="*/ 23 h 58"/>
                <a:gd name="T16" fmla="*/ 2 w 13"/>
                <a:gd name="T17" fmla="*/ 31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7" name="Freeform 575"/>
            <p:cNvSpPr>
              <a:spLocks/>
            </p:cNvSpPr>
            <p:nvPr/>
          </p:nvSpPr>
          <p:spPr bwMode="auto">
            <a:xfrm>
              <a:off x="2893" y="2196"/>
              <a:ext cx="17" cy="50"/>
            </a:xfrm>
            <a:custGeom>
              <a:avLst/>
              <a:gdLst>
                <a:gd name="T0" fmla="*/ 0 w 18"/>
                <a:gd name="T1" fmla="*/ 34 h 55"/>
                <a:gd name="T2" fmla="*/ 1 w 18"/>
                <a:gd name="T3" fmla="*/ 25 h 55"/>
                <a:gd name="T4" fmla="*/ 3 w 18"/>
                <a:gd name="T5" fmla="*/ 15 h 55"/>
                <a:gd name="T6" fmla="*/ 9 w 18"/>
                <a:gd name="T7" fmla="*/ 5 h 55"/>
                <a:gd name="T8" fmla="*/ 11 w 18"/>
                <a:gd name="T9" fmla="*/ 0 h 55"/>
                <a:gd name="T10" fmla="*/ 13 w 18"/>
                <a:gd name="T11" fmla="*/ 5 h 55"/>
                <a:gd name="T12" fmla="*/ 9 w 18"/>
                <a:gd name="T13" fmla="*/ 15 h 55"/>
                <a:gd name="T14" fmla="*/ 6 w 18"/>
                <a:gd name="T15" fmla="*/ 27 h 55"/>
                <a:gd name="T16" fmla="*/ 0 w 18"/>
                <a:gd name="T17" fmla="*/ 34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8" name="Freeform 576"/>
            <p:cNvSpPr>
              <a:spLocks/>
            </p:cNvSpPr>
            <p:nvPr/>
          </p:nvSpPr>
          <p:spPr bwMode="auto">
            <a:xfrm>
              <a:off x="2854" y="2174"/>
              <a:ext cx="10" cy="47"/>
            </a:xfrm>
            <a:custGeom>
              <a:avLst/>
              <a:gdLst>
                <a:gd name="T0" fmla="*/ 3 w 12"/>
                <a:gd name="T1" fmla="*/ 27 h 54"/>
                <a:gd name="T2" fmla="*/ 2 w 12"/>
                <a:gd name="T3" fmla="*/ 23 h 54"/>
                <a:gd name="T4" fmla="*/ 0 w 12"/>
                <a:gd name="T5" fmla="*/ 14 h 54"/>
                <a:gd name="T6" fmla="*/ 1 w 12"/>
                <a:gd name="T7" fmla="*/ 5 h 54"/>
                <a:gd name="T8" fmla="*/ 3 w 12"/>
                <a:gd name="T9" fmla="*/ 0 h 54"/>
                <a:gd name="T10" fmla="*/ 5 w 12"/>
                <a:gd name="T11" fmla="*/ 3 h 54"/>
                <a:gd name="T12" fmla="*/ 4 w 12"/>
                <a:gd name="T13" fmla="*/ 10 h 54"/>
                <a:gd name="T14" fmla="*/ 3 w 12"/>
                <a:gd name="T15" fmla="*/ 19 h 54"/>
                <a:gd name="T16" fmla="*/ 3 w 12"/>
                <a:gd name="T17" fmla="*/ 27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9" name="Freeform 577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14 w 19"/>
                <a:gd name="T1" fmla="*/ 34 h 62"/>
                <a:gd name="T2" fmla="*/ 9 w 19"/>
                <a:gd name="T3" fmla="*/ 25 h 62"/>
                <a:gd name="T4" fmla="*/ 3 w 19"/>
                <a:gd name="T5" fmla="*/ 14 h 62"/>
                <a:gd name="T6" fmla="*/ 0 w 19"/>
                <a:gd name="T7" fmla="*/ 4 h 62"/>
                <a:gd name="T8" fmla="*/ 4 w 19"/>
                <a:gd name="T9" fmla="*/ 0 h 62"/>
                <a:gd name="T10" fmla="*/ 9 w 19"/>
                <a:gd name="T11" fmla="*/ 4 h 62"/>
                <a:gd name="T12" fmla="*/ 10 w 19"/>
                <a:gd name="T13" fmla="*/ 14 h 62"/>
                <a:gd name="T14" fmla="*/ 11 w 19"/>
                <a:gd name="T15" fmla="*/ 26 h 62"/>
                <a:gd name="T16" fmla="*/ 14 w 19"/>
                <a:gd name="T17" fmla="*/ 34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0" name="Freeform 578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13 w 21"/>
                <a:gd name="T1" fmla="*/ 33 h 70"/>
                <a:gd name="T2" fmla="*/ 8 w 21"/>
                <a:gd name="T3" fmla="*/ 24 h 70"/>
                <a:gd name="T4" fmla="*/ 5 w 21"/>
                <a:gd name="T5" fmla="*/ 13 h 70"/>
                <a:gd name="T6" fmla="*/ 0 w 21"/>
                <a:gd name="T7" fmla="*/ 3 h 70"/>
                <a:gd name="T8" fmla="*/ 3 w 21"/>
                <a:gd name="T9" fmla="*/ 0 h 70"/>
                <a:gd name="T10" fmla="*/ 6 w 21"/>
                <a:gd name="T11" fmla="*/ 5 h 70"/>
                <a:gd name="T12" fmla="*/ 10 w 21"/>
                <a:gd name="T13" fmla="*/ 15 h 70"/>
                <a:gd name="T14" fmla="*/ 12 w 21"/>
                <a:gd name="T15" fmla="*/ 25 h 70"/>
                <a:gd name="T16" fmla="*/ 13 w 21"/>
                <a:gd name="T17" fmla="*/ 33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1" name="Freeform 579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18 w 37"/>
                <a:gd name="T1" fmla="*/ 43 h 72"/>
                <a:gd name="T2" fmla="*/ 15 w 37"/>
                <a:gd name="T3" fmla="*/ 39 h 72"/>
                <a:gd name="T4" fmla="*/ 12 w 37"/>
                <a:gd name="T5" fmla="*/ 34 h 72"/>
                <a:gd name="T6" fmla="*/ 8 w 37"/>
                <a:gd name="T7" fmla="*/ 27 h 72"/>
                <a:gd name="T8" fmla="*/ 5 w 37"/>
                <a:gd name="T9" fmla="*/ 20 h 72"/>
                <a:gd name="T10" fmla="*/ 3 w 37"/>
                <a:gd name="T11" fmla="*/ 13 h 72"/>
                <a:gd name="T12" fmla="*/ 1 w 37"/>
                <a:gd name="T13" fmla="*/ 6 h 72"/>
                <a:gd name="T14" fmla="*/ 0 w 37"/>
                <a:gd name="T15" fmla="*/ 3 h 72"/>
                <a:gd name="T16" fmla="*/ 2 w 37"/>
                <a:gd name="T17" fmla="*/ 0 h 72"/>
                <a:gd name="T18" fmla="*/ 3 w 37"/>
                <a:gd name="T19" fmla="*/ 1 h 72"/>
                <a:gd name="T20" fmla="*/ 5 w 37"/>
                <a:gd name="T21" fmla="*/ 5 h 72"/>
                <a:gd name="T22" fmla="*/ 8 w 37"/>
                <a:gd name="T23" fmla="*/ 11 h 72"/>
                <a:gd name="T24" fmla="*/ 9 w 37"/>
                <a:gd name="T25" fmla="*/ 19 h 72"/>
                <a:gd name="T26" fmla="*/ 12 w 37"/>
                <a:gd name="T27" fmla="*/ 27 h 72"/>
                <a:gd name="T28" fmla="*/ 14 w 37"/>
                <a:gd name="T29" fmla="*/ 34 h 72"/>
                <a:gd name="T30" fmla="*/ 16 w 37"/>
                <a:gd name="T31" fmla="*/ 40 h 72"/>
                <a:gd name="T32" fmla="*/ 18 w 37"/>
                <a:gd name="T33" fmla="*/ 43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2" name="Freeform 580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19 w 44"/>
                <a:gd name="T1" fmla="*/ 33 h 68"/>
                <a:gd name="T2" fmla="*/ 16 w 44"/>
                <a:gd name="T3" fmla="*/ 31 h 68"/>
                <a:gd name="T4" fmla="*/ 13 w 44"/>
                <a:gd name="T5" fmla="*/ 27 h 68"/>
                <a:gd name="T6" fmla="*/ 9 w 44"/>
                <a:gd name="T7" fmla="*/ 22 h 68"/>
                <a:gd name="T8" fmla="*/ 6 w 44"/>
                <a:gd name="T9" fmla="*/ 16 h 68"/>
                <a:gd name="T10" fmla="*/ 3 w 44"/>
                <a:gd name="T11" fmla="*/ 10 h 68"/>
                <a:gd name="T12" fmla="*/ 3 w 44"/>
                <a:gd name="T13" fmla="*/ 6 h 68"/>
                <a:gd name="T14" fmla="*/ 0 w 44"/>
                <a:gd name="T15" fmla="*/ 3 h 68"/>
                <a:gd name="T16" fmla="*/ 3 w 44"/>
                <a:gd name="T17" fmla="*/ 0 h 68"/>
                <a:gd name="T18" fmla="*/ 3 w 44"/>
                <a:gd name="T19" fmla="*/ 1 h 68"/>
                <a:gd name="T20" fmla="*/ 6 w 44"/>
                <a:gd name="T21" fmla="*/ 3 h 68"/>
                <a:gd name="T22" fmla="*/ 8 w 44"/>
                <a:gd name="T23" fmla="*/ 9 h 68"/>
                <a:gd name="T24" fmla="*/ 10 w 44"/>
                <a:gd name="T25" fmla="*/ 15 h 68"/>
                <a:gd name="T26" fmla="*/ 13 w 44"/>
                <a:gd name="T27" fmla="*/ 21 h 68"/>
                <a:gd name="T28" fmla="*/ 15 w 44"/>
                <a:gd name="T29" fmla="*/ 27 h 68"/>
                <a:gd name="T30" fmla="*/ 17 w 44"/>
                <a:gd name="T31" fmla="*/ 32 h 68"/>
                <a:gd name="T32" fmla="*/ 19 w 44"/>
                <a:gd name="T33" fmla="*/ 33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3" name="Freeform 581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21 w 37"/>
                <a:gd name="T1" fmla="*/ 38 h 62"/>
                <a:gd name="T2" fmla="*/ 19 w 37"/>
                <a:gd name="T3" fmla="*/ 34 h 62"/>
                <a:gd name="T4" fmla="*/ 14 w 37"/>
                <a:gd name="T5" fmla="*/ 29 h 62"/>
                <a:gd name="T6" fmla="*/ 11 w 37"/>
                <a:gd name="T7" fmla="*/ 23 h 62"/>
                <a:gd name="T8" fmla="*/ 7 w 37"/>
                <a:gd name="T9" fmla="*/ 17 h 62"/>
                <a:gd name="T10" fmla="*/ 4 w 37"/>
                <a:gd name="T11" fmla="*/ 11 h 62"/>
                <a:gd name="T12" fmla="*/ 1 w 37"/>
                <a:gd name="T13" fmla="*/ 5 h 62"/>
                <a:gd name="T14" fmla="*/ 0 w 37"/>
                <a:gd name="T15" fmla="*/ 3 h 62"/>
                <a:gd name="T16" fmla="*/ 2 w 37"/>
                <a:gd name="T17" fmla="*/ 0 h 62"/>
                <a:gd name="T18" fmla="*/ 4 w 37"/>
                <a:gd name="T19" fmla="*/ 2 h 62"/>
                <a:gd name="T20" fmla="*/ 8 w 37"/>
                <a:gd name="T21" fmla="*/ 5 h 62"/>
                <a:gd name="T22" fmla="*/ 11 w 37"/>
                <a:gd name="T23" fmla="*/ 11 h 62"/>
                <a:gd name="T24" fmla="*/ 13 w 37"/>
                <a:gd name="T25" fmla="*/ 17 h 62"/>
                <a:gd name="T26" fmla="*/ 16 w 37"/>
                <a:gd name="T27" fmla="*/ 23 h 62"/>
                <a:gd name="T28" fmla="*/ 18 w 37"/>
                <a:gd name="T29" fmla="*/ 30 h 62"/>
                <a:gd name="T30" fmla="*/ 20 w 37"/>
                <a:gd name="T31" fmla="*/ 34 h 62"/>
                <a:gd name="T32" fmla="*/ 21 w 37"/>
                <a:gd name="T33" fmla="*/ 38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4" name="Freeform 582"/>
            <p:cNvSpPr>
              <a:spLocks/>
            </p:cNvSpPr>
            <p:nvPr/>
          </p:nvSpPr>
          <p:spPr bwMode="auto">
            <a:xfrm>
              <a:off x="2742" y="2200"/>
              <a:ext cx="49" cy="79"/>
            </a:xfrm>
            <a:custGeom>
              <a:avLst/>
              <a:gdLst>
                <a:gd name="T0" fmla="*/ 1 w 58"/>
                <a:gd name="T1" fmla="*/ 47 h 90"/>
                <a:gd name="T2" fmla="*/ 0 w 58"/>
                <a:gd name="T3" fmla="*/ 45 h 90"/>
                <a:gd name="T4" fmla="*/ 3 w 58"/>
                <a:gd name="T5" fmla="*/ 40 h 90"/>
                <a:gd name="T6" fmla="*/ 4 w 58"/>
                <a:gd name="T7" fmla="*/ 32 h 90"/>
                <a:gd name="T8" fmla="*/ 7 w 58"/>
                <a:gd name="T9" fmla="*/ 25 h 90"/>
                <a:gd name="T10" fmla="*/ 12 w 58"/>
                <a:gd name="T11" fmla="*/ 17 h 90"/>
                <a:gd name="T12" fmla="*/ 16 w 58"/>
                <a:gd name="T13" fmla="*/ 10 h 90"/>
                <a:gd name="T14" fmla="*/ 21 w 58"/>
                <a:gd name="T15" fmla="*/ 4 h 90"/>
                <a:gd name="T16" fmla="*/ 25 w 58"/>
                <a:gd name="T17" fmla="*/ 0 h 90"/>
                <a:gd name="T18" fmla="*/ 24 w 58"/>
                <a:gd name="T19" fmla="*/ 4 h 90"/>
                <a:gd name="T20" fmla="*/ 21 w 58"/>
                <a:gd name="T21" fmla="*/ 10 h 90"/>
                <a:gd name="T22" fmla="*/ 17 w 58"/>
                <a:gd name="T23" fmla="*/ 18 h 90"/>
                <a:gd name="T24" fmla="*/ 13 w 58"/>
                <a:gd name="T25" fmla="*/ 26 h 90"/>
                <a:gd name="T26" fmla="*/ 9 w 58"/>
                <a:gd name="T27" fmla="*/ 35 h 90"/>
                <a:gd name="T28" fmla="*/ 5 w 58"/>
                <a:gd name="T29" fmla="*/ 41 h 90"/>
                <a:gd name="T30" fmla="*/ 3 w 58"/>
                <a:gd name="T31" fmla="*/ 47 h 90"/>
                <a:gd name="T32" fmla="*/ 1 w 58"/>
                <a:gd name="T33" fmla="*/ 47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5" name="Freeform 583"/>
            <p:cNvSpPr>
              <a:spLocks/>
            </p:cNvSpPr>
            <p:nvPr/>
          </p:nvSpPr>
          <p:spPr bwMode="auto">
            <a:xfrm>
              <a:off x="2708" y="2203"/>
              <a:ext cx="42" cy="62"/>
            </a:xfrm>
            <a:custGeom>
              <a:avLst/>
              <a:gdLst>
                <a:gd name="T0" fmla="*/ 0 w 48"/>
                <a:gd name="T1" fmla="*/ 38 h 70"/>
                <a:gd name="T2" fmla="*/ 0 w 48"/>
                <a:gd name="T3" fmla="*/ 36 h 70"/>
                <a:gd name="T4" fmla="*/ 2 w 48"/>
                <a:gd name="T5" fmla="*/ 33 h 70"/>
                <a:gd name="T6" fmla="*/ 4 w 48"/>
                <a:gd name="T7" fmla="*/ 27 h 70"/>
                <a:gd name="T8" fmla="*/ 7 w 48"/>
                <a:gd name="T9" fmla="*/ 21 h 70"/>
                <a:gd name="T10" fmla="*/ 11 w 48"/>
                <a:gd name="T11" fmla="*/ 14 h 70"/>
                <a:gd name="T12" fmla="*/ 15 w 48"/>
                <a:gd name="T13" fmla="*/ 9 h 70"/>
                <a:gd name="T14" fmla="*/ 19 w 48"/>
                <a:gd name="T15" fmla="*/ 4 h 70"/>
                <a:gd name="T16" fmla="*/ 25 w 48"/>
                <a:gd name="T17" fmla="*/ 0 h 70"/>
                <a:gd name="T18" fmla="*/ 22 w 48"/>
                <a:gd name="T19" fmla="*/ 4 h 70"/>
                <a:gd name="T20" fmla="*/ 19 w 48"/>
                <a:gd name="T21" fmla="*/ 10 h 70"/>
                <a:gd name="T22" fmla="*/ 15 w 48"/>
                <a:gd name="T23" fmla="*/ 17 h 70"/>
                <a:gd name="T24" fmla="*/ 11 w 48"/>
                <a:gd name="T25" fmla="*/ 24 h 70"/>
                <a:gd name="T26" fmla="*/ 8 w 48"/>
                <a:gd name="T27" fmla="*/ 30 h 70"/>
                <a:gd name="T28" fmla="*/ 4 w 48"/>
                <a:gd name="T29" fmla="*/ 35 h 70"/>
                <a:gd name="T30" fmla="*/ 4 w 48"/>
                <a:gd name="T31" fmla="*/ 38 h 70"/>
                <a:gd name="T32" fmla="*/ 0 w 48"/>
                <a:gd name="T33" fmla="*/ 3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6" name="Freeform 584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22 w 44"/>
                <a:gd name="T1" fmla="*/ 36 h 68"/>
                <a:gd name="T2" fmla="*/ 19 w 44"/>
                <a:gd name="T3" fmla="*/ 34 h 68"/>
                <a:gd name="T4" fmla="*/ 15 w 44"/>
                <a:gd name="T5" fmla="*/ 29 h 68"/>
                <a:gd name="T6" fmla="*/ 11 w 44"/>
                <a:gd name="T7" fmla="*/ 23 h 68"/>
                <a:gd name="T8" fmla="*/ 8 w 44"/>
                <a:gd name="T9" fmla="*/ 17 h 68"/>
                <a:gd name="T10" fmla="*/ 3 w 44"/>
                <a:gd name="T11" fmla="*/ 11 h 68"/>
                <a:gd name="T12" fmla="*/ 2 w 44"/>
                <a:gd name="T13" fmla="*/ 6 h 68"/>
                <a:gd name="T14" fmla="*/ 0 w 44"/>
                <a:gd name="T15" fmla="*/ 3 h 68"/>
                <a:gd name="T16" fmla="*/ 2 w 44"/>
                <a:gd name="T17" fmla="*/ 0 h 68"/>
                <a:gd name="T18" fmla="*/ 3 w 44"/>
                <a:gd name="T19" fmla="*/ 1 h 68"/>
                <a:gd name="T20" fmla="*/ 7 w 44"/>
                <a:gd name="T21" fmla="*/ 4 h 68"/>
                <a:gd name="T22" fmla="*/ 9 w 44"/>
                <a:gd name="T23" fmla="*/ 9 h 68"/>
                <a:gd name="T24" fmla="*/ 12 w 44"/>
                <a:gd name="T25" fmla="*/ 16 h 68"/>
                <a:gd name="T26" fmla="*/ 15 w 44"/>
                <a:gd name="T27" fmla="*/ 23 h 68"/>
                <a:gd name="T28" fmla="*/ 17 w 44"/>
                <a:gd name="T29" fmla="*/ 29 h 68"/>
                <a:gd name="T30" fmla="*/ 19 w 44"/>
                <a:gd name="T31" fmla="*/ 34 h 68"/>
                <a:gd name="T32" fmla="*/ 22 w 44"/>
                <a:gd name="T33" fmla="*/ 36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7" name="Freeform 585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16 w 173"/>
                <a:gd name="T1" fmla="*/ 22 h 178"/>
                <a:gd name="T2" fmla="*/ 8 w 173"/>
                <a:gd name="T3" fmla="*/ 30 h 178"/>
                <a:gd name="T4" fmla="*/ 11 w 173"/>
                <a:gd name="T5" fmla="*/ 43 h 178"/>
                <a:gd name="T6" fmla="*/ 21 w 173"/>
                <a:gd name="T7" fmla="*/ 44 h 178"/>
                <a:gd name="T8" fmla="*/ 26 w 173"/>
                <a:gd name="T9" fmla="*/ 46 h 178"/>
                <a:gd name="T10" fmla="*/ 31 w 173"/>
                <a:gd name="T11" fmla="*/ 53 h 178"/>
                <a:gd name="T12" fmla="*/ 26 w 173"/>
                <a:gd name="T13" fmla="*/ 53 h 178"/>
                <a:gd name="T14" fmla="*/ 19 w 173"/>
                <a:gd name="T15" fmla="*/ 52 h 178"/>
                <a:gd name="T16" fmla="*/ 15 w 173"/>
                <a:gd name="T17" fmla="*/ 46 h 178"/>
                <a:gd name="T18" fmla="*/ 3 w 173"/>
                <a:gd name="T19" fmla="*/ 49 h 178"/>
                <a:gd name="T20" fmla="*/ 0 w 173"/>
                <a:gd name="T21" fmla="*/ 60 h 178"/>
                <a:gd name="T22" fmla="*/ 3 w 173"/>
                <a:gd name="T23" fmla="*/ 67 h 178"/>
                <a:gd name="T24" fmla="*/ 8 w 173"/>
                <a:gd name="T25" fmla="*/ 71 h 178"/>
                <a:gd name="T26" fmla="*/ 16 w 173"/>
                <a:gd name="T27" fmla="*/ 71 h 178"/>
                <a:gd name="T28" fmla="*/ 21 w 173"/>
                <a:gd name="T29" fmla="*/ 68 h 178"/>
                <a:gd name="T30" fmla="*/ 29 w 173"/>
                <a:gd name="T31" fmla="*/ 67 h 178"/>
                <a:gd name="T32" fmla="*/ 21 w 173"/>
                <a:gd name="T33" fmla="*/ 78 h 178"/>
                <a:gd name="T34" fmla="*/ 23 w 173"/>
                <a:gd name="T35" fmla="*/ 90 h 178"/>
                <a:gd name="T36" fmla="*/ 30 w 173"/>
                <a:gd name="T37" fmla="*/ 91 h 178"/>
                <a:gd name="T38" fmla="*/ 38 w 173"/>
                <a:gd name="T39" fmla="*/ 89 h 178"/>
                <a:gd name="T40" fmla="*/ 41 w 173"/>
                <a:gd name="T41" fmla="*/ 78 h 178"/>
                <a:gd name="T42" fmla="*/ 38 w 173"/>
                <a:gd name="T43" fmla="*/ 68 h 178"/>
                <a:gd name="T44" fmla="*/ 39 w 173"/>
                <a:gd name="T45" fmla="*/ 65 h 178"/>
                <a:gd name="T46" fmla="*/ 43 w 173"/>
                <a:gd name="T47" fmla="*/ 69 h 178"/>
                <a:gd name="T48" fmla="*/ 46 w 173"/>
                <a:gd name="T49" fmla="*/ 78 h 178"/>
                <a:gd name="T50" fmla="*/ 60 w 173"/>
                <a:gd name="T51" fmla="*/ 78 h 178"/>
                <a:gd name="T52" fmla="*/ 71 w 173"/>
                <a:gd name="T53" fmla="*/ 82 h 178"/>
                <a:gd name="T54" fmla="*/ 80 w 173"/>
                <a:gd name="T55" fmla="*/ 74 h 178"/>
                <a:gd name="T56" fmla="*/ 82 w 173"/>
                <a:gd name="T57" fmla="*/ 68 h 178"/>
                <a:gd name="T58" fmla="*/ 81 w 173"/>
                <a:gd name="T59" fmla="*/ 65 h 178"/>
                <a:gd name="T60" fmla="*/ 69 w 173"/>
                <a:gd name="T61" fmla="*/ 59 h 178"/>
                <a:gd name="T62" fmla="*/ 61 w 173"/>
                <a:gd name="T63" fmla="*/ 57 h 178"/>
                <a:gd name="T64" fmla="*/ 65 w 173"/>
                <a:gd name="T65" fmla="*/ 48 h 178"/>
                <a:gd name="T66" fmla="*/ 75 w 173"/>
                <a:gd name="T67" fmla="*/ 44 h 178"/>
                <a:gd name="T68" fmla="*/ 86 w 173"/>
                <a:gd name="T69" fmla="*/ 38 h 178"/>
                <a:gd name="T70" fmla="*/ 86 w 173"/>
                <a:gd name="T71" fmla="*/ 27 h 178"/>
                <a:gd name="T72" fmla="*/ 76 w 173"/>
                <a:gd name="T73" fmla="*/ 20 h 178"/>
                <a:gd name="T74" fmla="*/ 65 w 173"/>
                <a:gd name="T75" fmla="*/ 26 h 178"/>
                <a:gd name="T76" fmla="*/ 65 w 173"/>
                <a:gd name="T77" fmla="*/ 33 h 178"/>
                <a:gd name="T78" fmla="*/ 57 w 173"/>
                <a:gd name="T79" fmla="*/ 41 h 178"/>
                <a:gd name="T80" fmla="*/ 52 w 173"/>
                <a:gd name="T81" fmla="*/ 40 h 178"/>
                <a:gd name="T82" fmla="*/ 51 w 173"/>
                <a:gd name="T83" fmla="*/ 35 h 178"/>
                <a:gd name="T84" fmla="*/ 53 w 173"/>
                <a:gd name="T85" fmla="*/ 25 h 178"/>
                <a:gd name="T86" fmla="*/ 62 w 173"/>
                <a:gd name="T87" fmla="*/ 14 h 178"/>
                <a:gd name="T88" fmla="*/ 57 w 173"/>
                <a:gd name="T89" fmla="*/ 4 h 178"/>
                <a:gd name="T90" fmla="*/ 45 w 173"/>
                <a:gd name="T91" fmla="*/ 1 h 178"/>
                <a:gd name="T92" fmla="*/ 38 w 173"/>
                <a:gd name="T93" fmla="*/ 7 h 178"/>
                <a:gd name="T94" fmla="*/ 34 w 173"/>
                <a:gd name="T95" fmla="*/ 11 h 178"/>
                <a:gd name="T96" fmla="*/ 38 w 173"/>
                <a:gd name="T97" fmla="*/ 20 h 178"/>
                <a:gd name="T98" fmla="*/ 43 w 173"/>
                <a:gd name="T99" fmla="*/ 28 h 178"/>
                <a:gd name="T100" fmla="*/ 42 w 173"/>
                <a:gd name="T101" fmla="*/ 36 h 178"/>
                <a:gd name="T102" fmla="*/ 38 w 173"/>
                <a:gd name="T103" fmla="*/ 39 h 178"/>
                <a:gd name="T104" fmla="*/ 32 w 173"/>
                <a:gd name="T105" fmla="*/ 28 h 1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8" name="Freeform 586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89 w 179"/>
                <a:gd name="T1" fmla="*/ 0 h 309"/>
                <a:gd name="T2" fmla="*/ 81 w 179"/>
                <a:gd name="T3" fmla="*/ 10 h 309"/>
                <a:gd name="T4" fmla="*/ 74 w 179"/>
                <a:gd name="T5" fmla="*/ 18 h 309"/>
                <a:gd name="T6" fmla="*/ 64 w 179"/>
                <a:gd name="T7" fmla="*/ 26 h 309"/>
                <a:gd name="T8" fmla="*/ 55 w 179"/>
                <a:gd name="T9" fmla="*/ 31 h 309"/>
                <a:gd name="T10" fmla="*/ 44 w 179"/>
                <a:gd name="T11" fmla="*/ 34 h 309"/>
                <a:gd name="T12" fmla="*/ 35 w 179"/>
                <a:gd name="T13" fmla="*/ 39 h 309"/>
                <a:gd name="T14" fmla="*/ 25 w 179"/>
                <a:gd name="T15" fmla="*/ 39 h 309"/>
                <a:gd name="T16" fmla="*/ 17 w 179"/>
                <a:gd name="T17" fmla="*/ 39 h 309"/>
                <a:gd name="T18" fmla="*/ 17 w 179"/>
                <a:gd name="T19" fmla="*/ 43 h 309"/>
                <a:gd name="T20" fmla="*/ 17 w 179"/>
                <a:gd name="T21" fmla="*/ 46 h 309"/>
                <a:gd name="T22" fmla="*/ 17 w 179"/>
                <a:gd name="T23" fmla="*/ 51 h 309"/>
                <a:gd name="T24" fmla="*/ 15 w 179"/>
                <a:gd name="T25" fmla="*/ 56 h 309"/>
                <a:gd name="T26" fmla="*/ 13 w 179"/>
                <a:gd name="T27" fmla="*/ 61 h 309"/>
                <a:gd name="T28" fmla="*/ 10 w 179"/>
                <a:gd name="T29" fmla="*/ 66 h 309"/>
                <a:gd name="T30" fmla="*/ 6 w 179"/>
                <a:gd name="T31" fmla="*/ 69 h 309"/>
                <a:gd name="T32" fmla="*/ 0 w 179"/>
                <a:gd name="T33" fmla="*/ 72 h 309"/>
                <a:gd name="T34" fmla="*/ 6 w 179"/>
                <a:gd name="T35" fmla="*/ 81 h 309"/>
                <a:gd name="T36" fmla="*/ 10 w 179"/>
                <a:gd name="T37" fmla="*/ 94 h 309"/>
                <a:gd name="T38" fmla="*/ 10 w 179"/>
                <a:gd name="T39" fmla="*/ 107 h 309"/>
                <a:gd name="T40" fmla="*/ 6 w 179"/>
                <a:gd name="T41" fmla="*/ 118 h 309"/>
                <a:gd name="T42" fmla="*/ 10 w 179"/>
                <a:gd name="T43" fmla="*/ 119 h 309"/>
                <a:gd name="T44" fmla="*/ 15 w 179"/>
                <a:gd name="T45" fmla="*/ 122 h 309"/>
                <a:gd name="T46" fmla="*/ 21 w 179"/>
                <a:gd name="T47" fmla="*/ 125 h 309"/>
                <a:gd name="T48" fmla="*/ 25 w 179"/>
                <a:gd name="T49" fmla="*/ 128 h 309"/>
                <a:gd name="T50" fmla="*/ 31 w 179"/>
                <a:gd name="T51" fmla="*/ 135 h 309"/>
                <a:gd name="T52" fmla="*/ 37 w 179"/>
                <a:gd name="T53" fmla="*/ 141 h 309"/>
                <a:gd name="T54" fmla="*/ 40 w 179"/>
                <a:gd name="T55" fmla="*/ 148 h 309"/>
                <a:gd name="T56" fmla="*/ 44 w 179"/>
                <a:gd name="T57" fmla="*/ 157 h 309"/>
                <a:gd name="T58" fmla="*/ 44 w 179"/>
                <a:gd name="T59" fmla="*/ 152 h 309"/>
                <a:gd name="T60" fmla="*/ 49 w 179"/>
                <a:gd name="T61" fmla="*/ 145 h 309"/>
                <a:gd name="T62" fmla="*/ 52 w 179"/>
                <a:gd name="T63" fmla="*/ 140 h 309"/>
                <a:gd name="T64" fmla="*/ 56 w 179"/>
                <a:gd name="T65" fmla="*/ 135 h 309"/>
                <a:gd name="T66" fmla="*/ 62 w 179"/>
                <a:gd name="T67" fmla="*/ 130 h 309"/>
                <a:gd name="T68" fmla="*/ 68 w 179"/>
                <a:gd name="T69" fmla="*/ 126 h 309"/>
                <a:gd name="T70" fmla="*/ 74 w 179"/>
                <a:gd name="T71" fmla="*/ 123 h 309"/>
                <a:gd name="T72" fmla="*/ 80 w 179"/>
                <a:gd name="T73" fmla="*/ 122 h 309"/>
                <a:gd name="T74" fmla="*/ 78 w 179"/>
                <a:gd name="T75" fmla="*/ 114 h 309"/>
                <a:gd name="T76" fmla="*/ 75 w 179"/>
                <a:gd name="T77" fmla="*/ 106 h 309"/>
                <a:gd name="T78" fmla="*/ 76 w 179"/>
                <a:gd name="T79" fmla="*/ 95 h 309"/>
                <a:gd name="T80" fmla="*/ 83 w 179"/>
                <a:gd name="T81" fmla="*/ 86 h 309"/>
                <a:gd name="T82" fmla="*/ 78 w 179"/>
                <a:gd name="T83" fmla="*/ 69 h 309"/>
                <a:gd name="T84" fmla="*/ 75 w 179"/>
                <a:gd name="T85" fmla="*/ 52 h 309"/>
                <a:gd name="T86" fmla="*/ 76 w 179"/>
                <a:gd name="T87" fmla="*/ 38 h 309"/>
                <a:gd name="T88" fmla="*/ 79 w 179"/>
                <a:gd name="T89" fmla="*/ 26 h 309"/>
                <a:gd name="T90" fmla="*/ 80 w 179"/>
                <a:gd name="T91" fmla="*/ 20 h 309"/>
                <a:gd name="T92" fmla="*/ 84 w 179"/>
                <a:gd name="T93" fmla="*/ 14 h 309"/>
                <a:gd name="T94" fmla="*/ 86 w 179"/>
                <a:gd name="T95" fmla="*/ 8 h 309"/>
                <a:gd name="T96" fmla="*/ 89 w 179"/>
                <a:gd name="T97" fmla="*/ 4 h 309"/>
                <a:gd name="T98" fmla="*/ 91 w 179"/>
                <a:gd name="T99" fmla="*/ 3 h 309"/>
                <a:gd name="T100" fmla="*/ 91 w 179"/>
                <a:gd name="T101" fmla="*/ 3 h 309"/>
                <a:gd name="T102" fmla="*/ 90 w 179"/>
                <a:gd name="T103" fmla="*/ 3 h 309"/>
                <a:gd name="T104" fmla="*/ 89 w 179"/>
                <a:gd name="T105" fmla="*/ 2 h 309"/>
                <a:gd name="T106" fmla="*/ 89 w 179"/>
                <a:gd name="T107" fmla="*/ 0 h 30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9" name="Freeform 587"/>
            <p:cNvSpPr>
              <a:spLocks/>
            </p:cNvSpPr>
            <p:nvPr/>
          </p:nvSpPr>
          <p:spPr bwMode="auto">
            <a:xfrm>
              <a:off x="4555" y="1419"/>
              <a:ext cx="293" cy="225"/>
            </a:xfrm>
            <a:custGeom>
              <a:avLst/>
              <a:gdLst>
                <a:gd name="T0" fmla="*/ 79 w 334"/>
                <a:gd name="T1" fmla="*/ 0 h 256"/>
                <a:gd name="T2" fmla="*/ 74 w 334"/>
                <a:gd name="T3" fmla="*/ 3 h 256"/>
                <a:gd name="T4" fmla="*/ 66 w 334"/>
                <a:gd name="T5" fmla="*/ 4 h 256"/>
                <a:gd name="T6" fmla="*/ 56 w 334"/>
                <a:gd name="T7" fmla="*/ 8 h 256"/>
                <a:gd name="T8" fmla="*/ 47 w 334"/>
                <a:gd name="T9" fmla="*/ 11 h 256"/>
                <a:gd name="T10" fmla="*/ 36 w 334"/>
                <a:gd name="T11" fmla="*/ 14 h 256"/>
                <a:gd name="T12" fmla="*/ 28 w 334"/>
                <a:gd name="T13" fmla="*/ 16 h 256"/>
                <a:gd name="T14" fmla="*/ 19 w 334"/>
                <a:gd name="T15" fmla="*/ 18 h 256"/>
                <a:gd name="T16" fmla="*/ 11 w 334"/>
                <a:gd name="T17" fmla="*/ 18 h 256"/>
                <a:gd name="T18" fmla="*/ 8 w 334"/>
                <a:gd name="T19" fmla="*/ 18 h 256"/>
                <a:gd name="T20" fmla="*/ 4 w 334"/>
                <a:gd name="T21" fmla="*/ 17 h 256"/>
                <a:gd name="T22" fmla="*/ 4 w 334"/>
                <a:gd name="T23" fmla="*/ 17 h 256"/>
                <a:gd name="T24" fmla="*/ 0 w 334"/>
                <a:gd name="T25" fmla="*/ 17 h 256"/>
                <a:gd name="T26" fmla="*/ 9 w 334"/>
                <a:gd name="T27" fmla="*/ 23 h 256"/>
                <a:gd name="T28" fmla="*/ 18 w 334"/>
                <a:gd name="T29" fmla="*/ 31 h 256"/>
                <a:gd name="T30" fmla="*/ 25 w 334"/>
                <a:gd name="T31" fmla="*/ 40 h 256"/>
                <a:gd name="T32" fmla="*/ 32 w 334"/>
                <a:gd name="T33" fmla="*/ 51 h 256"/>
                <a:gd name="T34" fmla="*/ 38 w 334"/>
                <a:gd name="T35" fmla="*/ 62 h 256"/>
                <a:gd name="T36" fmla="*/ 42 w 334"/>
                <a:gd name="T37" fmla="*/ 74 h 256"/>
                <a:gd name="T38" fmla="*/ 46 w 334"/>
                <a:gd name="T39" fmla="*/ 87 h 256"/>
                <a:gd name="T40" fmla="*/ 48 w 334"/>
                <a:gd name="T41" fmla="*/ 100 h 256"/>
                <a:gd name="T42" fmla="*/ 53 w 334"/>
                <a:gd name="T43" fmla="*/ 100 h 256"/>
                <a:gd name="T44" fmla="*/ 59 w 334"/>
                <a:gd name="T45" fmla="*/ 102 h 256"/>
                <a:gd name="T46" fmla="*/ 65 w 334"/>
                <a:gd name="T47" fmla="*/ 105 h 256"/>
                <a:gd name="T48" fmla="*/ 72 w 334"/>
                <a:gd name="T49" fmla="*/ 109 h 256"/>
                <a:gd name="T50" fmla="*/ 78 w 334"/>
                <a:gd name="T51" fmla="*/ 113 h 256"/>
                <a:gd name="T52" fmla="*/ 84 w 334"/>
                <a:gd name="T53" fmla="*/ 120 h 256"/>
                <a:gd name="T54" fmla="*/ 90 w 334"/>
                <a:gd name="T55" fmla="*/ 126 h 256"/>
                <a:gd name="T56" fmla="*/ 94 w 334"/>
                <a:gd name="T57" fmla="*/ 134 h 256"/>
                <a:gd name="T58" fmla="*/ 99 w 334"/>
                <a:gd name="T59" fmla="*/ 131 h 256"/>
                <a:gd name="T60" fmla="*/ 106 w 334"/>
                <a:gd name="T61" fmla="*/ 126 h 256"/>
                <a:gd name="T62" fmla="*/ 114 w 334"/>
                <a:gd name="T63" fmla="*/ 123 h 256"/>
                <a:gd name="T64" fmla="*/ 124 w 334"/>
                <a:gd name="T65" fmla="*/ 120 h 256"/>
                <a:gd name="T66" fmla="*/ 135 w 334"/>
                <a:gd name="T67" fmla="*/ 120 h 256"/>
                <a:gd name="T68" fmla="*/ 147 w 334"/>
                <a:gd name="T69" fmla="*/ 120 h 256"/>
                <a:gd name="T70" fmla="*/ 160 w 334"/>
                <a:gd name="T71" fmla="*/ 124 h 256"/>
                <a:gd name="T72" fmla="*/ 173 w 334"/>
                <a:gd name="T73" fmla="*/ 129 h 256"/>
                <a:gd name="T74" fmla="*/ 169 w 334"/>
                <a:gd name="T75" fmla="*/ 125 h 256"/>
                <a:gd name="T76" fmla="*/ 166 w 334"/>
                <a:gd name="T77" fmla="*/ 119 h 256"/>
                <a:gd name="T78" fmla="*/ 161 w 334"/>
                <a:gd name="T79" fmla="*/ 111 h 256"/>
                <a:gd name="T80" fmla="*/ 159 w 334"/>
                <a:gd name="T81" fmla="*/ 103 h 256"/>
                <a:gd name="T82" fmla="*/ 157 w 334"/>
                <a:gd name="T83" fmla="*/ 92 h 256"/>
                <a:gd name="T84" fmla="*/ 158 w 334"/>
                <a:gd name="T85" fmla="*/ 83 h 256"/>
                <a:gd name="T86" fmla="*/ 161 w 334"/>
                <a:gd name="T87" fmla="*/ 71 h 256"/>
                <a:gd name="T88" fmla="*/ 167 w 334"/>
                <a:gd name="T89" fmla="*/ 57 h 256"/>
                <a:gd name="T90" fmla="*/ 159 w 334"/>
                <a:gd name="T91" fmla="*/ 55 h 256"/>
                <a:gd name="T92" fmla="*/ 151 w 334"/>
                <a:gd name="T93" fmla="*/ 54 h 256"/>
                <a:gd name="T94" fmla="*/ 142 w 334"/>
                <a:gd name="T95" fmla="*/ 49 h 256"/>
                <a:gd name="T96" fmla="*/ 135 w 334"/>
                <a:gd name="T97" fmla="*/ 46 h 256"/>
                <a:gd name="T98" fmla="*/ 129 w 334"/>
                <a:gd name="T99" fmla="*/ 39 h 256"/>
                <a:gd name="T100" fmla="*/ 124 w 334"/>
                <a:gd name="T101" fmla="*/ 31 h 256"/>
                <a:gd name="T102" fmla="*/ 122 w 334"/>
                <a:gd name="T103" fmla="*/ 20 h 256"/>
                <a:gd name="T104" fmla="*/ 121 w 334"/>
                <a:gd name="T105" fmla="*/ 9 h 256"/>
                <a:gd name="T106" fmla="*/ 116 w 334"/>
                <a:gd name="T107" fmla="*/ 10 h 256"/>
                <a:gd name="T108" fmla="*/ 112 w 334"/>
                <a:gd name="T109" fmla="*/ 10 h 256"/>
                <a:gd name="T110" fmla="*/ 107 w 334"/>
                <a:gd name="T111" fmla="*/ 11 h 256"/>
                <a:gd name="T112" fmla="*/ 102 w 334"/>
                <a:gd name="T113" fmla="*/ 10 h 256"/>
                <a:gd name="T114" fmla="*/ 96 w 334"/>
                <a:gd name="T115" fmla="*/ 9 h 256"/>
                <a:gd name="T116" fmla="*/ 91 w 334"/>
                <a:gd name="T117" fmla="*/ 8 h 256"/>
                <a:gd name="T118" fmla="*/ 85 w 334"/>
                <a:gd name="T119" fmla="*/ 4 h 256"/>
                <a:gd name="T120" fmla="*/ 79 w 334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0" name="Freeform 588"/>
            <p:cNvSpPr>
              <a:spLocks/>
            </p:cNvSpPr>
            <p:nvPr/>
          </p:nvSpPr>
          <p:spPr bwMode="auto">
            <a:xfrm>
              <a:off x="4404" y="1084"/>
              <a:ext cx="258" cy="316"/>
            </a:xfrm>
            <a:custGeom>
              <a:avLst/>
              <a:gdLst>
                <a:gd name="T0" fmla="*/ 130 w 293"/>
                <a:gd name="T1" fmla="*/ 89 h 361"/>
                <a:gd name="T2" fmla="*/ 111 w 293"/>
                <a:gd name="T3" fmla="*/ 92 h 361"/>
                <a:gd name="T4" fmla="*/ 85 w 293"/>
                <a:gd name="T5" fmla="*/ 100 h 361"/>
                <a:gd name="T6" fmla="*/ 60 w 293"/>
                <a:gd name="T7" fmla="*/ 121 h 361"/>
                <a:gd name="T8" fmla="*/ 48 w 293"/>
                <a:gd name="T9" fmla="*/ 147 h 361"/>
                <a:gd name="T10" fmla="*/ 42 w 293"/>
                <a:gd name="T11" fmla="*/ 162 h 361"/>
                <a:gd name="T12" fmla="*/ 37 w 293"/>
                <a:gd name="T13" fmla="*/ 171 h 361"/>
                <a:gd name="T14" fmla="*/ 33 w 293"/>
                <a:gd name="T15" fmla="*/ 178 h 361"/>
                <a:gd name="T16" fmla="*/ 25 w 293"/>
                <a:gd name="T17" fmla="*/ 179 h 361"/>
                <a:gd name="T18" fmla="*/ 16 w 293"/>
                <a:gd name="T19" fmla="*/ 181 h 361"/>
                <a:gd name="T20" fmla="*/ 9 w 293"/>
                <a:gd name="T21" fmla="*/ 182 h 361"/>
                <a:gd name="T22" fmla="*/ 4 w 293"/>
                <a:gd name="T23" fmla="*/ 185 h 361"/>
                <a:gd name="T24" fmla="*/ 1 w 293"/>
                <a:gd name="T25" fmla="*/ 186 h 361"/>
                <a:gd name="T26" fmla="*/ 0 w 293"/>
                <a:gd name="T27" fmla="*/ 183 h 361"/>
                <a:gd name="T28" fmla="*/ 12 w 293"/>
                <a:gd name="T29" fmla="*/ 177 h 361"/>
                <a:gd name="T30" fmla="*/ 29 w 293"/>
                <a:gd name="T31" fmla="*/ 158 h 361"/>
                <a:gd name="T32" fmla="*/ 37 w 293"/>
                <a:gd name="T33" fmla="*/ 137 h 361"/>
                <a:gd name="T34" fmla="*/ 37 w 293"/>
                <a:gd name="T35" fmla="*/ 116 h 361"/>
                <a:gd name="T36" fmla="*/ 37 w 293"/>
                <a:gd name="T37" fmla="*/ 104 h 361"/>
                <a:gd name="T38" fmla="*/ 34 w 293"/>
                <a:gd name="T39" fmla="*/ 89 h 361"/>
                <a:gd name="T40" fmla="*/ 37 w 293"/>
                <a:gd name="T41" fmla="*/ 78 h 361"/>
                <a:gd name="T42" fmla="*/ 48 w 293"/>
                <a:gd name="T43" fmla="*/ 71 h 361"/>
                <a:gd name="T44" fmla="*/ 60 w 293"/>
                <a:gd name="T45" fmla="*/ 58 h 361"/>
                <a:gd name="T46" fmla="*/ 63 w 293"/>
                <a:gd name="T47" fmla="*/ 40 h 361"/>
                <a:gd name="T48" fmla="*/ 68 w 293"/>
                <a:gd name="T49" fmla="*/ 32 h 361"/>
                <a:gd name="T50" fmla="*/ 87 w 293"/>
                <a:gd name="T51" fmla="*/ 27 h 361"/>
                <a:gd name="T52" fmla="*/ 106 w 293"/>
                <a:gd name="T53" fmla="*/ 18 h 361"/>
                <a:gd name="T54" fmla="*/ 122 w 293"/>
                <a:gd name="T55" fmla="*/ 7 h 361"/>
                <a:gd name="T56" fmla="*/ 126 w 293"/>
                <a:gd name="T57" fmla="*/ 8 h 361"/>
                <a:gd name="T58" fmla="*/ 129 w 293"/>
                <a:gd name="T59" fmla="*/ 25 h 361"/>
                <a:gd name="T60" fmla="*/ 135 w 293"/>
                <a:gd name="T61" fmla="*/ 42 h 361"/>
                <a:gd name="T62" fmla="*/ 148 w 293"/>
                <a:gd name="T63" fmla="*/ 57 h 361"/>
                <a:gd name="T64" fmla="*/ 151 w 293"/>
                <a:gd name="T65" fmla="*/ 62 h 361"/>
                <a:gd name="T66" fmla="*/ 140 w 293"/>
                <a:gd name="T67" fmla="*/ 66 h 361"/>
                <a:gd name="T68" fmla="*/ 133 w 293"/>
                <a:gd name="T69" fmla="*/ 73 h 361"/>
                <a:gd name="T70" fmla="*/ 133 w 293"/>
                <a:gd name="T71" fmla="*/ 83 h 3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1" name="Freeform 589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48 w 173"/>
                <a:gd name="T1" fmla="*/ 184 h 351"/>
                <a:gd name="T2" fmla="*/ 42 w 173"/>
                <a:gd name="T3" fmla="*/ 178 h 351"/>
                <a:gd name="T4" fmla="*/ 33 w 173"/>
                <a:gd name="T5" fmla="*/ 178 h 351"/>
                <a:gd name="T6" fmla="*/ 28 w 173"/>
                <a:gd name="T7" fmla="*/ 174 h 351"/>
                <a:gd name="T8" fmla="*/ 29 w 173"/>
                <a:gd name="T9" fmla="*/ 170 h 351"/>
                <a:gd name="T10" fmla="*/ 34 w 173"/>
                <a:gd name="T11" fmla="*/ 165 h 351"/>
                <a:gd name="T12" fmla="*/ 43 w 173"/>
                <a:gd name="T13" fmla="*/ 163 h 351"/>
                <a:gd name="T14" fmla="*/ 50 w 173"/>
                <a:gd name="T15" fmla="*/ 159 h 351"/>
                <a:gd name="T16" fmla="*/ 54 w 173"/>
                <a:gd name="T17" fmla="*/ 153 h 351"/>
                <a:gd name="T18" fmla="*/ 55 w 173"/>
                <a:gd name="T19" fmla="*/ 151 h 351"/>
                <a:gd name="T20" fmla="*/ 54 w 173"/>
                <a:gd name="T21" fmla="*/ 147 h 351"/>
                <a:gd name="T22" fmla="*/ 52 w 173"/>
                <a:gd name="T23" fmla="*/ 143 h 351"/>
                <a:gd name="T24" fmla="*/ 48 w 173"/>
                <a:gd name="T25" fmla="*/ 139 h 351"/>
                <a:gd name="T26" fmla="*/ 39 w 173"/>
                <a:gd name="T27" fmla="*/ 139 h 351"/>
                <a:gd name="T28" fmla="*/ 33 w 173"/>
                <a:gd name="T29" fmla="*/ 143 h 351"/>
                <a:gd name="T30" fmla="*/ 32 w 173"/>
                <a:gd name="T31" fmla="*/ 148 h 351"/>
                <a:gd name="T32" fmla="*/ 30 w 173"/>
                <a:gd name="T33" fmla="*/ 155 h 351"/>
                <a:gd name="T34" fmla="*/ 24 w 173"/>
                <a:gd name="T35" fmla="*/ 160 h 351"/>
                <a:gd name="T36" fmla="*/ 21 w 173"/>
                <a:gd name="T37" fmla="*/ 160 h 351"/>
                <a:gd name="T38" fmla="*/ 18 w 173"/>
                <a:gd name="T39" fmla="*/ 158 h 351"/>
                <a:gd name="T40" fmla="*/ 18 w 173"/>
                <a:gd name="T41" fmla="*/ 152 h 351"/>
                <a:gd name="T42" fmla="*/ 20 w 173"/>
                <a:gd name="T43" fmla="*/ 146 h 351"/>
                <a:gd name="T44" fmla="*/ 24 w 173"/>
                <a:gd name="T45" fmla="*/ 140 h 351"/>
                <a:gd name="T46" fmla="*/ 28 w 173"/>
                <a:gd name="T47" fmla="*/ 134 h 351"/>
                <a:gd name="T48" fmla="*/ 29 w 173"/>
                <a:gd name="T49" fmla="*/ 130 h 351"/>
                <a:gd name="T50" fmla="*/ 29 w 173"/>
                <a:gd name="T51" fmla="*/ 129 h 351"/>
                <a:gd name="T52" fmla="*/ 27 w 173"/>
                <a:gd name="T53" fmla="*/ 124 h 351"/>
                <a:gd name="T54" fmla="*/ 23 w 173"/>
                <a:gd name="T55" fmla="*/ 120 h 351"/>
                <a:gd name="T56" fmla="*/ 16 w 173"/>
                <a:gd name="T57" fmla="*/ 117 h 351"/>
                <a:gd name="T58" fmla="*/ 12 w 173"/>
                <a:gd name="T59" fmla="*/ 119 h 351"/>
                <a:gd name="T60" fmla="*/ 9 w 173"/>
                <a:gd name="T61" fmla="*/ 121 h 351"/>
                <a:gd name="T62" fmla="*/ 6 w 173"/>
                <a:gd name="T63" fmla="*/ 122 h 351"/>
                <a:gd name="T64" fmla="*/ 0 w 173"/>
                <a:gd name="T65" fmla="*/ 107 h 351"/>
                <a:gd name="T66" fmla="*/ 8 w 173"/>
                <a:gd name="T67" fmla="*/ 70 h 351"/>
                <a:gd name="T68" fmla="*/ 32 w 173"/>
                <a:gd name="T69" fmla="*/ 37 h 351"/>
                <a:gd name="T70" fmla="*/ 62 w 173"/>
                <a:gd name="T71" fmla="*/ 13 h 351"/>
                <a:gd name="T72" fmla="*/ 76 w 173"/>
                <a:gd name="T73" fmla="*/ 5 h 351"/>
                <a:gd name="T74" fmla="*/ 81 w 173"/>
                <a:gd name="T75" fmla="*/ 4 h 351"/>
                <a:gd name="T76" fmla="*/ 86 w 173"/>
                <a:gd name="T77" fmla="*/ 0 h 351"/>
                <a:gd name="T78" fmla="*/ 87 w 173"/>
                <a:gd name="T79" fmla="*/ 2 h 351"/>
                <a:gd name="T80" fmla="*/ 81 w 173"/>
                <a:gd name="T81" fmla="*/ 12 h 351"/>
                <a:gd name="T82" fmla="*/ 72 w 173"/>
                <a:gd name="T83" fmla="*/ 33 h 351"/>
                <a:gd name="T84" fmla="*/ 72 w 173"/>
                <a:gd name="T85" fmla="*/ 51 h 351"/>
                <a:gd name="T86" fmla="*/ 77 w 173"/>
                <a:gd name="T87" fmla="*/ 68 h 351"/>
                <a:gd name="T88" fmla="*/ 81 w 173"/>
                <a:gd name="T89" fmla="*/ 88 h 351"/>
                <a:gd name="T90" fmla="*/ 86 w 173"/>
                <a:gd name="T91" fmla="*/ 104 h 351"/>
                <a:gd name="T92" fmla="*/ 86 w 173"/>
                <a:gd name="T93" fmla="*/ 117 h 351"/>
                <a:gd name="T94" fmla="*/ 85 w 173"/>
                <a:gd name="T95" fmla="*/ 138 h 351"/>
                <a:gd name="T96" fmla="*/ 77 w 173"/>
                <a:gd name="T97" fmla="*/ 161 h 351"/>
                <a:gd name="T98" fmla="*/ 62 w 173"/>
                <a:gd name="T99" fmla="*/ 180 h 3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2" name="Freeform 590"/>
            <p:cNvSpPr>
              <a:spLocks/>
            </p:cNvSpPr>
            <p:nvPr/>
          </p:nvSpPr>
          <p:spPr bwMode="auto">
            <a:xfrm>
              <a:off x="4083" y="1237"/>
              <a:ext cx="740" cy="519"/>
            </a:xfrm>
            <a:custGeom>
              <a:avLst/>
              <a:gdLst>
                <a:gd name="T0" fmla="*/ 203 w 844"/>
                <a:gd name="T1" fmla="*/ 260 h 593"/>
                <a:gd name="T2" fmla="*/ 184 w 844"/>
                <a:gd name="T3" fmla="*/ 286 h 593"/>
                <a:gd name="T4" fmla="*/ 176 w 844"/>
                <a:gd name="T5" fmla="*/ 293 h 593"/>
                <a:gd name="T6" fmla="*/ 153 w 844"/>
                <a:gd name="T7" fmla="*/ 259 h 593"/>
                <a:gd name="T8" fmla="*/ 137 w 844"/>
                <a:gd name="T9" fmla="*/ 244 h 593"/>
                <a:gd name="T10" fmla="*/ 124 w 844"/>
                <a:gd name="T11" fmla="*/ 216 h 593"/>
                <a:gd name="T12" fmla="*/ 129 w 844"/>
                <a:gd name="T13" fmla="*/ 163 h 593"/>
                <a:gd name="T14" fmla="*/ 151 w 844"/>
                <a:gd name="T15" fmla="*/ 130 h 593"/>
                <a:gd name="T16" fmla="*/ 154 w 844"/>
                <a:gd name="T17" fmla="*/ 109 h 593"/>
                <a:gd name="T18" fmla="*/ 145 w 844"/>
                <a:gd name="T19" fmla="*/ 130 h 593"/>
                <a:gd name="T20" fmla="*/ 120 w 844"/>
                <a:gd name="T21" fmla="*/ 166 h 593"/>
                <a:gd name="T22" fmla="*/ 70 w 844"/>
                <a:gd name="T23" fmla="*/ 186 h 593"/>
                <a:gd name="T24" fmla="*/ 49 w 844"/>
                <a:gd name="T25" fmla="*/ 185 h 593"/>
                <a:gd name="T26" fmla="*/ 22 w 844"/>
                <a:gd name="T27" fmla="*/ 172 h 593"/>
                <a:gd name="T28" fmla="*/ 10 w 844"/>
                <a:gd name="T29" fmla="*/ 159 h 593"/>
                <a:gd name="T30" fmla="*/ 37 w 844"/>
                <a:gd name="T31" fmla="*/ 145 h 593"/>
                <a:gd name="T32" fmla="*/ 68 w 844"/>
                <a:gd name="T33" fmla="*/ 107 h 593"/>
                <a:gd name="T34" fmla="*/ 112 w 844"/>
                <a:gd name="T35" fmla="*/ 96 h 593"/>
                <a:gd name="T36" fmla="*/ 125 w 844"/>
                <a:gd name="T37" fmla="*/ 96 h 593"/>
                <a:gd name="T38" fmla="*/ 136 w 844"/>
                <a:gd name="T39" fmla="*/ 93 h 593"/>
                <a:gd name="T40" fmla="*/ 127 w 844"/>
                <a:gd name="T41" fmla="*/ 110 h 593"/>
                <a:gd name="T42" fmla="*/ 129 w 844"/>
                <a:gd name="T43" fmla="*/ 116 h 593"/>
                <a:gd name="T44" fmla="*/ 140 w 844"/>
                <a:gd name="T45" fmla="*/ 116 h 593"/>
                <a:gd name="T46" fmla="*/ 148 w 844"/>
                <a:gd name="T47" fmla="*/ 100 h 593"/>
                <a:gd name="T48" fmla="*/ 147 w 844"/>
                <a:gd name="T49" fmla="*/ 91 h 593"/>
                <a:gd name="T50" fmla="*/ 153 w 844"/>
                <a:gd name="T51" fmla="*/ 102 h 593"/>
                <a:gd name="T52" fmla="*/ 171 w 844"/>
                <a:gd name="T53" fmla="*/ 105 h 593"/>
                <a:gd name="T54" fmla="*/ 189 w 844"/>
                <a:gd name="T55" fmla="*/ 102 h 593"/>
                <a:gd name="T56" fmla="*/ 203 w 844"/>
                <a:gd name="T57" fmla="*/ 92 h 593"/>
                <a:gd name="T58" fmla="*/ 222 w 844"/>
                <a:gd name="T59" fmla="*/ 88 h 593"/>
                <a:gd name="T60" fmla="*/ 234 w 844"/>
                <a:gd name="T61" fmla="*/ 65 h 593"/>
                <a:gd name="T62" fmla="*/ 274 w 844"/>
                <a:gd name="T63" fmla="*/ 10 h 593"/>
                <a:gd name="T64" fmla="*/ 324 w 844"/>
                <a:gd name="T65" fmla="*/ 0 h 593"/>
                <a:gd name="T66" fmla="*/ 352 w 844"/>
                <a:gd name="T67" fmla="*/ 4 h 593"/>
                <a:gd name="T68" fmla="*/ 389 w 844"/>
                <a:gd name="T69" fmla="*/ 18 h 593"/>
                <a:gd name="T70" fmla="*/ 424 w 844"/>
                <a:gd name="T71" fmla="*/ 22 h 593"/>
                <a:gd name="T72" fmla="*/ 431 w 844"/>
                <a:gd name="T73" fmla="*/ 30 h 593"/>
                <a:gd name="T74" fmla="*/ 388 w 844"/>
                <a:gd name="T75" fmla="*/ 84 h 593"/>
                <a:gd name="T76" fmla="*/ 345 w 844"/>
                <a:gd name="T77" fmla="*/ 111 h 593"/>
                <a:gd name="T78" fmla="*/ 298 w 844"/>
                <a:gd name="T79" fmla="*/ 125 h 593"/>
                <a:gd name="T80" fmla="*/ 257 w 844"/>
                <a:gd name="T81" fmla="*/ 117 h 593"/>
                <a:gd name="T82" fmla="*/ 229 w 844"/>
                <a:gd name="T83" fmla="*/ 105 h 593"/>
                <a:gd name="T84" fmla="*/ 215 w 844"/>
                <a:gd name="T85" fmla="*/ 97 h 593"/>
                <a:gd name="T86" fmla="*/ 196 w 844"/>
                <a:gd name="T87" fmla="*/ 102 h 593"/>
                <a:gd name="T88" fmla="*/ 193 w 844"/>
                <a:gd name="T89" fmla="*/ 110 h 593"/>
                <a:gd name="T90" fmla="*/ 210 w 844"/>
                <a:gd name="T91" fmla="*/ 110 h 593"/>
                <a:gd name="T92" fmla="*/ 232 w 844"/>
                <a:gd name="T93" fmla="*/ 108 h 593"/>
                <a:gd name="T94" fmla="*/ 267 w 844"/>
                <a:gd name="T95" fmla="*/ 118 h 593"/>
                <a:gd name="T96" fmla="*/ 311 w 844"/>
                <a:gd name="T97" fmla="*/ 157 h 593"/>
                <a:gd name="T98" fmla="*/ 329 w 844"/>
                <a:gd name="T99" fmla="*/ 213 h 593"/>
                <a:gd name="T100" fmla="*/ 315 w 844"/>
                <a:gd name="T101" fmla="*/ 227 h 593"/>
                <a:gd name="T102" fmla="*/ 263 w 844"/>
                <a:gd name="T103" fmla="*/ 208 h 593"/>
                <a:gd name="T104" fmla="*/ 228 w 844"/>
                <a:gd name="T105" fmla="*/ 200 h 593"/>
                <a:gd name="T106" fmla="*/ 203 w 844"/>
                <a:gd name="T107" fmla="*/ 167 h 593"/>
                <a:gd name="T108" fmla="*/ 192 w 844"/>
                <a:gd name="T109" fmla="*/ 126 h 593"/>
                <a:gd name="T110" fmla="*/ 175 w 844"/>
                <a:gd name="T111" fmla="*/ 111 h 593"/>
                <a:gd name="T112" fmla="*/ 161 w 844"/>
                <a:gd name="T113" fmla="*/ 110 h 593"/>
                <a:gd name="T114" fmla="*/ 167 w 844"/>
                <a:gd name="T115" fmla="*/ 126 h 593"/>
                <a:gd name="T116" fmla="*/ 199 w 844"/>
                <a:gd name="T117" fmla="*/ 158 h 59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3" name="Freeform 591"/>
            <p:cNvSpPr>
              <a:spLocks/>
            </p:cNvSpPr>
            <p:nvPr/>
          </p:nvSpPr>
          <p:spPr bwMode="auto">
            <a:xfrm>
              <a:off x="4096" y="1160"/>
              <a:ext cx="221" cy="226"/>
            </a:xfrm>
            <a:custGeom>
              <a:avLst/>
              <a:gdLst>
                <a:gd name="T0" fmla="*/ 98 w 253"/>
                <a:gd name="T1" fmla="*/ 128 h 258"/>
                <a:gd name="T2" fmla="*/ 102 w 253"/>
                <a:gd name="T3" fmla="*/ 121 h 258"/>
                <a:gd name="T4" fmla="*/ 111 w 253"/>
                <a:gd name="T5" fmla="*/ 118 h 258"/>
                <a:gd name="T6" fmla="*/ 115 w 253"/>
                <a:gd name="T7" fmla="*/ 121 h 258"/>
                <a:gd name="T8" fmla="*/ 118 w 253"/>
                <a:gd name="T9" fmla="*/ 124 h 258"/>
                <a:gd name="T10" fmla="*/ 121 w 253"/>
                <a:gd name="T11" fmla="*/ 125 h 258"/>
                <a:gd name="T12" fmla="*/ 127 w 253"/>
                <a:gd name="T13" fmla="*/ 126 h 258"/>
                <a:gd name="T14" fmla="*/ 129 w 253"/>
                <a:gd name="T15" fmla="*/ 126 h 258"/>
                <a:gd name="T16" fmla="*/ 127 w 253"/>
                <a:gd name="T17" fmla="*/ 121 h 258"/>
                <a:gd name="T18" fmla="*/ 122 w 253"/>
                <a:gd name="T19" fmla="*/ 117 h 258"/>
                <a:gd name="T20" fmla="*/ 118 w 253"/>
                <a:gd name="T21" fmla="*/ 117 h 258"/>
                <a:gd name="T22" fmla="*/ 112 w 253"/>
                <a:gd name="T23" fmla="*/ 117 h 258"/>
                <a:gd name="T24" fmla="*/ 107 w 253"/>
                <a:gd name="T25" fmla="*/ 111 h 258"/>
                <a:gd name="T26" fmla="*/ 105 w 253"/>
                <a:gd name="T27" fmla="*/ 106 h 258"/>
                <a:gd name="T28" fmla="*/ 106 w 253"/>
                <a:gd name="T29" fmla="*/ 102 h 258"/>
                <a:gd name="T30" fmla="*/ 108 w 253"/>
                <a:gd name="T31" fmla="*/ 99 h 258"/>
                <a:gd name="T32" fmla="*/ 111 w 253"/>
                <a:gd name="T33" fmla="*/ 95 h 258"/>
                <a:gd name="T34" fmla="*/ 117 w 253"/>
                <a:gd name="T35" fmla="*/ 94 h 258"/>
                <a:gd name="T36" fmla="*/ 122 w 253"/>
                <a:gd name="T37" fmla="*/ 79 h 258"/>
                <a:gd name="T38" fmla="*/ 118 w 253"/>
                <a:gd name="T39" fmla="*/ 54 h 258"/>
                <a:gd name="T40" fmla="*/ 101 w 253"/>
                <a:gd name="T41" fmla="*/ 33 h 258"/>
                <a:gd name="T42" fmla="*/ 72 w 253"/>
                <a:gd name="T43" fmla="*/ 18 h 258"/>
                <a:gd name="T44" fmla="*/ 45 w 253"/>
                <a:gd name="T45" fmla="*/ 13 h 258"/>
                <a:gd name="T46" fmla="*/ 29 w 253"/>
                <a:gd name="T47" fmla="*/ 10 h 258"/>
                <a:gd name="T48" fmla="*/ 15 w 253"/>
                <a:gd name="T49" fmla="*/ 4 h 258"/>
                <a:gd name="T50" fmla="*/ 3 w 253"/>
                <a:gd name="T51" fmla="*/ 2 h 258"/>
                <a:gd name="T52" fmla="*/ 4 w 253"/>
                <a:gd name="T53" fmla="*/ 7 h 258"/>
                <a:gd name="T54" fmla="*/ 12 w 253"/>
                <a:gd name="T55" fmla="*/ 22 h 258"/>
                <a:gd name="T56" fmla="*/ 18 w 253"/>
                <a:gd name="T57" fmla="*/ 40 h 258"/>
                <a:gd name="T58" fmla="*/ 23 w 253"/>
                <a:gd name="T59" fmla="*/ 57 h 258"/>
                <a:gd name="T60" fmla="*/ 27 w 253"/>
                <a:gd name="T61" fmla="*/ 73 h 258"/>
                <a:gd name="T62" fmla="*/ 34 w 253"/>
                <a:gd name="T63" fmla="*/ 95 h 258"/>
                <a:gd name="T64" fmla="*/ 52 w 253"/>
                <a:gd name="T65" fmla="*/ 117 h 258"/>
                <a:gd name="T66" fmla="*/ 80 w 253"/>
                <a:gd name="T67" fmla="*/ 131 h 2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4" name="Freeform 592"/>
            <p:cNvSpPr>
              <a:spLocks/>
            </p:cNvSpPr>
            <p:nvPr/>
          </p:nvSpPr>
          <p:spPr bwMode="auto">
            <a:xfrm>
              <a:off x="4334" y="1293"/>
              <a:ext cx="23" cy="25"/>
            </a:xfrm>
            <a:custGeom>
              <a:avLst/>
              <a:gdLst>
                <a:gd name="T0" fmla="*/ 0 w 26"/>
                <a:gd name="T1" fmla="*/ 6 h 28"/>
                <a:gd name="T2" fmla="*/ 1 w 26"/>
                <a:gd name="T3" fmla="*/ 4 h 28"/>
                <a:gd name="T4" fmla="*/ 4 w 26"/>
                <a:gd name="T5" fmla="*/ 2 h 28"/>
                <a:gd name="T6" fmla="*/ 4 w 26"/>
                <a:gd name="T7" fmla="*/ 0 h 28"/>
                <a:gd name="T8" fmla="*/ 8 w 26"/>
                <a:gd name="T9" fmla="*/ 0 h 28"/>
                <a:gd name="T10" fmla="*/ 10 w 26"/>
                <a:gd name="T11" fmla="*/ 2 h 28"/>
                <a:gd name="T12" fmla="*/ 12 w 26"/>
                <a:gd name="T13" fmla="*/ 4 h 28"/>
                <a:gd name="T14" fmla="*/ 13 w 26"/>
                <a:gd name="T15" fmla="*/ 4 h 28"/>
                <a:gd name="T16" fmla="*/ 14 w 26"/>
                <a:gd name="T17" fmla="*/ 9 h 28"/>
                <a:gd name="T18" fmla="*/ 13 w 26"/>
                <a:gd name="T19" fmla="*/ 11 h 28"/>
                <a:gd name="T20" fmla="*/ 12 w 26"/>
                <a:gd name="T21" fmla="*/ 13 h 28"/>
                <a:gd name="T22" fmla="*/ 10 w 26"/>
                <a:gd name="T23" fmla="*/ 15 h 28"/>
                <a:gd name="T24" fmla="*/ 9 w 26"/>
                <a:gd name="T25" fmla="*/ 16 h 28"/>
                <a:gd name="T26" fmla="*/ 5 w 26"/>
                <a:gd name="T27" fmla="*/ 15 h 28"/>
                <a:gd name="T28" fmla="*/ 4 w 26"/>
                <a:gd name="T29" fmla="*/ 13 h 28"/>
                <a:gd name="T30" fmla="*/ 1 w 26"/>
                <a:gd name="T31" fmla="*/ 10 h 28"/>
                <a:gd name="T32" fmla="*/ 0 w 26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5" name="Freeform 593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3 w 29"/>
                <a:gd name="T3" fmla="*/ 1 h 29"/>
                <a:gd name="T4" fmla="*/ 7 w 29"/>
                <a:gd name="T5" fmla="*/ 0 h 29"/>
                <a:gd name="T6" fmla="*/ 10 w 29"/>
                <a:gd name="T7" fmla="*/ 2 h 29"/>
                <a:gd name="T8" fmla="*/ 12 w 29"/>
                <a:gd name="T9" fmla="*/ 3 h 29"/>
                <a:gd name="T10" fmla="*/ 14 w 29"/>
                <a:gd name="T11" fmla="*/ 4 h 29"/>
                <a:gd name="T12" fmla="*/ 14 w 29"/>
                <a:gd name="T13" fmla="*/ 7 h 29"/>
                <a:gd name="T14" fmla="*/ 14 w 29"/>
                <a:gd name="T15" fmla="*/ 10 h 29"/>
                <a:gd name="T16" fmla="*/ 13 w 29"/>
                <a:gd name="T17" fmla="*/ 12 h 29"/>
                <a:gd name="T18" fmla="*/ 10 w 29"/>
                <a:gd name="T19" fmla="*/ 14 h 29"/>
                <a:gd name="T20" fmla="*/ 7 w 29"/>
                <a:gd name="T21" fmla="*/ 14 h 29"/>
                <a:gd name="T22" fmla="*/ 3 w 29"/>
                <a:gd name="T23" fmla="*/ 13 h 29"/>
                <a:gd name="T24" fmla="*/ 3 w 29"/>
                <a:gd name="T25" fmla="*/ 11 h 29"/>
                <a:gd name="T26" fmla="*/ 2 w 29"/>
                <a:gd name="T27" fmla="*/ 9 h 29"/>
                <a:gd name="T28" fmla="*/ 0 w 29"/>
                <a:gd name="T29" fmla="*/ 6 h 29"/>
                <a:gd name="T30" fmla="*/ 0 w 29"/>
                <a:gd name="T31" fmla="*/ 3 h 29"/>
                <a:gd name="T32" fmla="*/ 2 w 29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6" name="Freeform 594"/>
            <p:cNvSpPr>
              <a:spLocks/>
            </p:cNvSpPr>
            <p:nvPr/>
          </p:nvSpPr>
          <p:spPr bwMode="auto">
            <a:xfrm>
              <a:off x="4325" y="1356"/>
              <a:ext cx="25" cy="27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6 w 27"/>
                <a:gd name="T5" fmla="*/ 0 h 29"/>
                <a:gd name="T6" fmla="*/ 13 w 27"/>
                <a:gd name="T7" fmla="*/ 0 h 29"/>
                <a:gd name="T8" fmla="*/ 17 w 27"/>
                <a:gd name="T9" fmla="*/ 4 h 29"/>
                <a:gd name="T10" fmla="*/ 18 w 27"/>
                <a:gd name="T11" fmla="*/ 7 h 29"/>
                <a:gd name="T12" fmla="*/ 18 w 27"/>
                <a:gd name="T13" fmla="*/ 10 h 29"/>
                <a:gd name="T14" fmla="*/ 17 w 27"/>
                <a:gd name="T15" fmla="*/ 16 h 29"/>
                <a:gd name="T16" fmla="*/ 16 w 27"/>
                <a:gd name="T17" fmla="*/ 18 h 29"/>
                <a:gd name="T18" fmla="*/ 13 w 27"/>
                <a:gd name="T19" fmla="*/ 19 h 29"/>
                <a:gd name="T20" fmla="*/ 8 w 27"/>
                <a:gd name="T21" fmla="*/ 20 h 29"/>
                <a:gd name="T22" fmla="*/ 6 w 27"/>
                <a:gd name="T23" fmla="*/ 20 h 29"/>
                <a:gd name="T24" fmla="*/ 3 w 27"/>
                <a:gd name="T25" fmla="*/ 18 h 29"/>
                <a:gd name="T26" fmla="*/ 1 w 27"/>
                <a:gd name="T27" fmla="*/ 16 h 29"/>
                <a:gd name="T28" fmla="*/ 0 w 27"/>
                <a:gd name="T29" fmla="*/ 10 h 29"/>
                <a:gd name="T30" fmla="*/ 0 w 27"/>
                <a:gd name="T31" fmla="*/ 7 h 29"/>
                <a:gd name="T32" fmla="*/ 2 w 27"/>
                <a:gd name="T33" fmla="*/ 6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7" name="Freeform 595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6 h 27"/>
                <a:gd name="T6" fmla="*/ 0 w 28"/>
                <a:gd name="T7" fmla="*/ 12 h 27"/>
                <a:gd name="T8" fmla="*/ 2 w 28"/>
                <a:gd name="T9" fmla="*/ 16 h 27"/>
                <a:gd name="T10" fmla="*/ 4 w 28"/>
                <a:gd name="T11" fmla="*/ 17 h 27"/>
                <a:gd name="T12" fmla="*/ 8 w 28"/>
                <a:gd name="T13" fmla="*/ 18 h 27"/>
                <a:gd name="T14" fmla="*/ 12 w 28"/>
                <a:gd name="T15" fmla="*/ 18 h 27"/>
                <a:gd name="T16" fmla="*/ 14 w 28"/>
                <a:gd name="T17" fmla="*/ 17 h 27"/>
                <a:gd name="T18" fmla="*/ 15 w 28"/>
                <a:gd name="T19" fmla="*/ 16 h 27"/>
                <a:gd name="T20" fmla="*/ 16 w 28"/>
                <a:gd name="T21" fmla="*/ 11 h 27"/>
                <a:gd name="T22" fmla="*/ 16 w 28"/>
                <a:gd name="T23" fmla="*/ 6 h 27"/>
                <a:gd name="T24" fmla="*/ 15 w 28"/>
                <a:gd name="T25" fmla="*/ 6 h 27"/>
                <a:gd name="T26" fmla="*/ 13 w 28"/>
                <a:gd name="T27" fmla="*/ 3 h 27"/>
                <a:gd name="T28" fmla="*/ 10 w 28"/>
                <a:gd name="T29" fmla="*/ 0 h 27"/>
                <a:gd name="T30" fmla="*/ 5 w 28"/>
                <a:gd name="T31" fmla="*/ 0 h 27"/>
                <a:gd name="T32" fmla="*/ 4 w 28"/>
                <a:gd name="T33" fmla="*/ 1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8" name="Freeform 596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11 h 25"/>
                <a:gd name="T2" fmla="*/ 0 w 24"/>
                <a:gd name="T3" fmla="*/ 6 h 25"/>
                <a:gd name="T4" fmla="*/ 0 w 24"/>
                <a:gd name="T5" fmla="*/ 6 h 25"/>
                <a:gd name="T6" fmla="*/ 4 w 24"/>
                <a:gd name="T7" fmla="*/ 3 h 25"/>
                <a:gd name="T8" fmla="*/ 4 w 24"/>
                <a:gd name="T9" fmla="*/ 1 h 25"/>
                <a:gd name="T10" fmla="*/ 9 w 24"/>
                <a:gd name="T11" fmla="*/ 0 h 25"/>
                <a:gd name="T12" fmla="*/ 11 w 24"/>
                <a:gd name="T13" fmla="*/ 1 h 25"/>
                <a:gd name="T14" fmla="*/ 12 w 24"/>
                <a:gd name="T15" fmla="*/ 4 h 25"/>
                <a:gd name="T16" fmla="*/ 12 w 24"/>
                <a:gd name="T17" fmla="*/ 6 h 25"/>
                <a:gd name="T18" fmla="*/ 12 w 24"/>
                <a:gd name="T19" fmla="*/ 7 h 25"/>
                <a:gd name="T20" fmla="*/ 12 w 24"/>
                <a:gd name="T21" fmla="*/ 13 h 25"/>
                <a:gd name="T22" fmla="*/ 11 w 24"/>
                <a:gd name="T23" fmla="*/ 15 h 25"/>
                <a:gd name="T24" fmla="*/ 9 w 24"/>
                <a:gd name="T25" fmla="*/ 16 h 25"/>
                <a:gd name="T26" fmla="*/ 7 w 24"/>
                <a:gd name="T27" fmla="*/ 16 h 25"/>
                <a:gd name="T28" fmla="*/ 4 w 24"/>
                <a:gd name="T29" fmla="*/ 15 h 25"/>
                <a:gd name="T30" fmla="*/ 3 w 24"/>
                <a:gd name="T31" fmla="*/ 13 h 25"/>
                <a:gd name="T32" fmla="*/ 0 w 24"/>
                <a:gd name="T33" fmla="*/ 1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9" name="Freeform 597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3 w 22"/>
                <a:gd name="T1" fmla="*/ 14 h 29"/>
                <a:gd name="T2" fmla="*/ 2 w 22"/>
                <a:gd name="T3" fmla="*/ 14 h 29"/>
                <a:gd name="T4" fmla="*/ 0 w 22"/>
                <a:gd name="T5" fmla="*/ 12 h 29"/>
                <a:gd name="T6" fmla="*/ 0 w 22"/>
                <a:gd name="T7" fmla="*/ 9 h 29"/>
                <a:gd name="T8" fmla="*/ 0 w 22"/>
                <a:gd name="T9" fmla="*/ 7 h 29"/>
                <a:gd name="T10" fmla="*/ 2 w 22"/>
                <a:gd name="T11" fmla="*/ 3 h 29"/>
                <a:gd name="T12" fmla="*/ 3 w 22"/>
                <a:gd name="T13" fmla="*/ 3 h 29"/>
                <a:gd name="T14" fmla="*/ 6 w 22"/>
                <a:gd name="T15" fmla="*/ 1 h 29"/>
                <a:gd name="T16" fmla="*/ 7 w 22"/>
                <a:gd name="T17" fmla="*/ 0 h 29"/>
                <a:gd name="T18" fmla="*/ 8 w 22"/>
                <a:gd name="T19" fmla="*/ 1 h 29"/>
                <a:gd name="T20" fmla="*/ 10 w 22"/>
                <a:gd name="T21" fmla="*/ 3 h 29"/>
                <a:gd name="T22" fmla="*/ 10 w 22"/>
                <a:gd name="T23" fmla="*/ 5 h 29"/>
                <a:gd name="T24" fmla="*/ 10 w 22"/>
                <a:gd name="T25" fmla="*/ 7 h 29"/>
                <a:gd name="T26" fmla="*/ 10 w 22"/>
                <a:gd name="T27" fmla="*/ 9 h 29"/>
                <a:gd name="T28" fmla="*/ 9 w 22"/>
                <a:gd name="T29" fmla="*/ 12 h 29"/>
                <a:gd name="T30" fmla="*/ 7 w 22"/>
                <a:gd name="T31" fmla="*/ 14 h 29"/>
                <a:gd name="T32" fmla="*/ 3 w 22"/>
                <a:gd name="T33" fmla="*/ 14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90" name="Freeform 598"/>
            <p:cNvSpPr>
              <a:spLocks/>
            </p:cNvSpPr>
            <p:nvPr/>
          </p:nvSpPr>
          <p:spPr bwMode="auto">
            <a:xfrm>
              <a:off x="4343" y="1384"/>
              <a:ext cx="23" cy="28"/>
            </a:xfrm>
            <a:custGeom>
              <a:avLst/>
              <a:gdLst>
                <a:gd name="T0" fmla="*/ 1 w 26"/>
                <a:gd name="T1" fmla="*/ 7 h 33"/>
                <a:gd name="T2" fmla="*/ 4 w 26"/>
                <a:gd name="T3" fmla="*/ 5 h 33"/>
                <a:gd name="T4" fmla="*/ 4 w 26"/>
                <a:gd name="T5" fmla="*/ 3 h 33"/>
                <a:gd name="T6" fmla="*/ 6 w 26"/>
                <a:gd name="T7" fmla="*/ 2 h 33"/>
                <a:gd name="T8" fmla="*/ 9 w 26"/>
                <a:gd name="T9" fmla="*/ 0 h 33"/>
                <a:gd name="T10" fmla="*/ 12 w 26"/>
                <a:gd name="T11" fmla="*/ 2 h 33"/>
                <a:gd name="T12" fmla="*/ 13 w 26"/>
                <a:gd name="T13" fmla="*/ 3 h 33"/>
                <a:gd name="T14" fmla="*/ 14 w 26"/>
                <a:gd name="T15" fmla="*/ 5 h 33"/>
                <a:gd name="T16" fmla="*/ 14 w 26"/>
                <a:gd name="T17" fmla="*/ 7 h 33"/>
                <a:gd name="T18" fmla="*/ 12 w 26"/>
                <a:gd name="T19" fmla="*/ 10 h 33"/>
                <a:gd name="T20" fmla="*/ 11 w 26"/>
                <a:gd name="T21" fmla="*/ 12 h 33"/>
                <a:gd name="T22" fmla="*/ 8 w 26"/>
                <a:gd name="T23" fmla="*/ 14 h 33"/>
                <a:gd name="T24" fmla="*/ 4 w 26"/>
                <a:gd name="T25" fmla="*/ 14 h 33"/>
                <a:gd name="T26" fmla="*/ 4 w 26"/>
                <a:gd name="T27" fmla="*/ 14 h 33"/>
                <a:gd name="T28" fmla="*/ 1 w 26"/>
                <a:gd name="T29" fmla="*/ 12 h 33"/>
                <a:gd name="T30" fmla="*/ 0 w 26"/>
                <a:gd name="T31" fmla="*/ 10 h 33"/>
                <a:gd name="T32" fmla="*/ 1 w 26"/>
                <a:gd name="T33" fmla="*/ 7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91" name="Freeform 599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16 w 26"/>
                <a:gd name="T1" fmla="*/ 2 h 27"/>
                <a:gd name="T2" fmla="*/ 19 w 26"/>
                <a:gd name="T3" fmla="*/ 2 h 27"/>
                <a:gd name="T4" fmla="*/ 21 w 26"/>
                <a:gd name="T5" fmla="*/ 3 h 27"/>
                <a:gd name="T6" fmla="*/ 21 w 26"/>
                <a:gd name="T7" fmla="*/ 5 h 27"/>
                <a:gd name="T8" fmla="*/ 20 w 26"/>
                <a:gd name="T9" fmla="*/ 7 h 27"/>
                <a:gd name="T10" fmla="*/ 16 w 26"/>
                <a:gd name="T11" fmla="*/ 8 h 27"/>
                <a:gd name="T12" fmla="*/ 13 w 26"/>
                <a:gd name="T13" fmla="*/ 9 h 27"/>
                <a:gd name="T14" fmla="*/ 12 w 26"/>
                <a:gd name="T15" fmla="*/ 10 h 27"/>
                <a:gd name="T16" fmla="*/ 9 w 26"/>
                <a:gd name="T17" fmla="*/ 10 h 27"/>
                <a:gd name="T18" fmla="*/ 5 w 26"/>
                <a:gd name="T19" fmla="*/ 9 h 27"/>
                <a:gd name="T20" fmla="*/ 2 w 26"/>
                <a:gd name="T21" fmla="*/ 7 h 27"/>
                <a:gd name="T22" fmla="*/ 0 w 26"/>
                <a:gd name="T23" fmla="*/ 6 h 27"/>
                <a:gd name="T24" fmla="*/ 1 w 26"/>
                <a:gd name="T25" fmla="*/ 4 h 27"/>
                <a:gd name="T26" fmla="*/ 4 w 26"/>
                <a:gd name="T27" fmla="*/ 2 h 27"/>
                <a:gd name="T28" fmla="*/ 8 w 26"/>
                <a:gd name="T29" fmla="*/ 2 h 27"/>
                <a:gd name="T30" fmla="*/ 13 w 26"/>
                <a:gd name="T31" fmla="*/ 0 h 27"/>
                <a:gd name="T32" fmla="*/ 16 w 26"/>
                <a:gd name="T33" fmla="*/ 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92" name="Freeform 600"/>
            <p:cNvSpPr>
              <a:spLocks/>
            </p:cNvSpPr>
            <p:nvPr/>
          </p:nvSpPr>
          <p:spPr bwMode="auto">
            <a:xfrm>
              <a:off x="4117" y="1423"/>
              <a:ext cx="189" cy="128"/>
            </a:xfrm>
            <a:custGeom>
              <a:avLst/>
              <a:gdLst>
                <a:gd name="T0" fmla="*/ 109 w 216"/>
                <a:gd name="T1" fmla="*/ 8 h 148"/>
                <a:gd name="T2" fmla="*/ 107 w 216"/>
                <a:gd name="T3" fmla="*/ 6 h 148"/>
                <a:gd name="T4" fmla="*/ 105 w 216"/>
                <a:gd name="T5" fmla="*/ 3 h 148"/>
                <a:gd name="T6" fmla="*/ 102 w 216"/>
                <a:gd name="T7" fmla="*/ 8 h 148"/>
                <a:gd name="T8" fmla="*/ 89 w 216"/>
                <a:gd name="T9" fmla="*/ 6 h 148"/>
                <a:gd name="T10" fmla="*/ 66 w 216"/>
                <a:gd name="T11" fmla="*/ 1 h 148"/>
                <a:gd name="T12" fmla="*/ 48 w 216"/>
                <a:gd name="T13" fmla="*/ 1 h 148"/>
                <a:gd name="T14" fmla="*/ 46 w 216"/>
                <a:gd name="T15" fmla="*/ 3 h 148"/>
                <a:gd name="T16" fmla="*/ 60 w 216"/>
                <a:gd name="T17" fmla="*/ 3 h 148"/>
                <a:gd name="T18" fmla="*/ 81 w 216"/>
                <a:gd name="T19" fmla="*/ 7 h 148"/>
                <a:gd name="T20" fmla="*/ 94 w 216"/>
                <a:gd name="T21" fmla="*/ 13 h 148"/>
                <a:gd name="T22" fmla="*/ 92 w 216"/>
                <a:gd name="T23" fmla="*/ 16 h 148"/>
                <a:gd name="T24" fmla="*/ 83 w 216"/>
                <a:gd name="T25" fmla="*/ 20 h 148"/>
                <a:gd name="T26" fmla="*/ 74 w 216"/>
                <a:gd name="T27" fmla="*/ 22 h 148"/>
                <a:gd name="T28" fmla="*/ 57 w 216"/>
                <a:gd name="T29" fmla="*/ 17 h 148"/>
                <a:gd name="T30" fmla="*/ 38 w 216"/>
                <a:gd name="T31" fmla="*/ 16 h 148"/>
                <a:gd name="T32" fmla="*/ 28 w 216"/>
                <a:gd name="T33" fmla="*/ 19 h 148"/>
                <a:gd name="T34" fmla="*/ 35 w 216"/>
                <a:gd name="T35" fmla="*/ 19 h 148"/>
                <a:gd name="T36" fmla="*/ 45 w 216"/>
                <a:gd name="T37" fmla="*/ 19 h 148"/>
                <a:gd name="T38" fmla="*/ 54 w 216"/>
                <a:gd name="T39" fmla="*/ 22 h 148"/>
                <a:gd name="T40" fmla="*/ 68 w 216"/>
                <a:gd name="T41" fmla="*/ 25 h 148"/>
                <a:gd name="T42" fmla="*/ 73 w 216"/>
                <a:gd name="T43" fmla="*/ 28 h 148"/>
                <a:gd name="T44" fmla="*/ 64 w 216"/>
                <a:gd name="T45" fmla="*/ 31 h 148"/>
                <a:gd name="T46" fmla="*/ 55 w 216"/>
                <a:gd name="T47" fmla="*/ 35 h 148"/>
                <a:gd name="T48" fmla="*/ 50 w 216"/>
                <a:gd name="T49" fmla="*/ 35 h 148"/>
                <a:gd name="T50" fmla="*/ 40 w 216"/>
                <a:gd name="T51" fmla="*/ 33 h 148"/>
                <a:gd name="T52" fmla="*/ 33 w 216"/>
                <a:gd name="T53" fmla="*/ 30 h 148"/>
                <a:gd name="T54" fmla="*/ 23 w 216"/>
                <a:gd name="T55" fmla="*/ 30 h 148"/>
                <a:gd name="T56" fmla="*/ 35 w 216"/>
                <a:gd name="T57" fmla="*/ 35 h 148"/>
                <a:gd name="T58" fmla="*/ 39 w 216"/>
                <a:gd name="T59" fmla="*/ 40 h 148"/>
                <a:gd name="T60" fmla="*/ 22 w 216"/>
                <a:gd name="T61" fmla="*/ 44 h 148"/>
                <a:gd name="T62" fmla="*/ 5 w 216"/>
                <a:gd name="T63" fmla="*/ 48 h 148"/>
                <a:gd name="T64" fmla="*/ 0 w 216"/>
                <a:gd name="T65" fmla="*/ 51 h 148"/>
                <a:gd name="T66" fmla="*/ 10 w 216"/>
                <a:gd name="T67" fmla="*/ 51 h 148"/>
                <a:gd name="T68" fmla="*/ 27 w 216"/>
                <a:gd name="T69" fmla="*/ 48 h 148"/>
                <a:gd name="T70" fmla="*/ 45 w 216"/>
                <a:gd name="T71" fmla="*/ 43 h 148"/>
                <a:gd name="T72" fmla="*/ 45 w 216"/>
                <a:gd name="T73" fmla="*/ 55 h 148"/>
                <a:gd name="T74" fmla="*/ 37 w 216"/>
                <a:gd name="T75" fmla="*/ 71 h 148"/>
                <a:gd name="T76" fmla="*/ 40 w 216"/>
                <a:gd name="T77" fmla="*/ 69 h 148"/>
                <a:gd name="T78" fmla="*/ 53 w 216"/>
                <a:gd name="T79" fmla="*/ 48 h 148"/>
                <a:gd name="T80" fmla="*/ 60 w 216"/>
                <a:gd name="T81" fmla="*/ 40 h 148"/>
                <a:gd name="T82" fmla="*/ 72 w 216"/>
                <a:gd name="T83" fmla="*/ 36 h 148"/>
                <a:gd name="T84" fmla="*/ 80 w 216"/>
                <a:gd name="T85" fmla="*/ 32 h 148"/>
                <a:gd name="T86" fmla="*/ 77 w 216"/>
                <a:gd name="T87" fmla="*/ 55 h 148"/>
                <a:gd name="T88" fmla="*/ 74 w 216"/>
                <a:gd name="T89" fmla="*/ 66 h 148"/>
                <a:gd name="T90" fmla="*/ 81 w 216"/>
                <a:gd name="T91" fmla="*/ 55 h 148"/>
                <a:gd name="T92" fmla="*/ 86 w 216"/>
                <a:gd name="T93" fmla="*/ 30 h 148"/>
                <a:gd name="T94" fmla="*/ 96 w 216"/>
                <a:gd name="T95" fmla="*/ 19 h 148"/>
                <a:gd name="T96" fmla="*/ 102 w 216"/>
                <a:gd name="T97" fmla="*/ 16 h 148"/>
                <a:gd name="T98" fmla="*/ 102 w 216"/>
                <a:gd name="T99" fmla="*/ 26 h 148"/>
                <a:gd name="T100" fmla="*/ 101 w 216"/>
                <a:gd name="T101" fmla="*/ 50 h 148"/>
                <a:gd name="T102" fmla="*/ 109 w 216"/>
                <a:gd name="T103" fmla="*/ 18 h 1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93" name="Freeform 601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86 w 173"/>
                <a:gd name="T1" fmla="*/ 81 h 165"/>
                <a:gd name="T2" fmla="*/ 87 w 173"/>
                <a:gd name="T3" fmla="*/ 80 h 165"/>
                <a:gd name="T4" fmla="*/ 85 w 173"/>
                <a:gd name="T5" fmla="*/ 75 h 165"/>
                <a:gd name="T6" fmla="*/ 79 w 173"/>
                <a:gd name="T7" fmla="*/ 69 h 165"/>
                <a:gd name="T8" fmla="*/ 78 w 173"/>
                <a:gd name="T9" fmla="*/ 58 h 165"/>
                <a:gd name="T10" fmla="*/ 75 w 173"/>
                <a:gd name="T11" fmla="*/ 39 h 165"/>
                <a:gd name="T12" fmla="*/ 71 w 173"/>
                <a:gd name="T13" fmla="*/ 30 h 165"/>
                <a:gd name="T14" fmla="*/ 69 w 173"/>
                <a:gd name="T15" fmla="*/ 29 h 165"/>
                <a:gd name="T16" fmla="*/ 71 w 173"/>
                <a:gd name="T17" fmla="*/ 38 h 165"/>
                <a:gd name="T18" fmla="*/ 71 w 173"/>
                <a:gd name="T19" fmla="*/ 55 h 165"/>
                <a:gd name="T20" fmla="*/ 69 w 173"/>
                <a:gd name="T21" fmla="*/ 59 h 165"/>
                <a:gd name="T22" fmla="*/ 64 w 173"/>
                <a:gd name="T23" fmla="*/ 57 h 165"/>
                <a:gd name="T24" fmla="*/ 58 w 173"/>
                <a:gd name="T25" fmla="*/ 52 h 165"/>
                <a:gd name="T26" fmla="*/ 54 w 173"/>
                <a:gd name="T27" fmla="*/ 50 h 165"/>
                <a:gd name="T28" fmla="*/ 51 w 173"/>
                <a:gd name="T29" fmla="*/ 42 h 165"/>
                <a:gd name="T30" fmla="*/ 48 w 173"/>
                <a:gd name="T31" fmla="*/ 26 h 165"/>
                <a:gd name="T32" fmla="*/ 46 w 173"/>
                <a:gd name="T33" fmla="*/ 15 h 165"/>
                <a:gd name="T34" fmla="*/ 45 w 173"/>
                <a:gd name="T35" fmla="*/ 7 h 165"/>
                <a:gd name="T36" fmla="*/ 43 w 173"/>
                <a:gd name="T37" fmla="*/ 3 h 165"/>
                <a:gd name="T38" fmla="*/ 43 w 173"/>
                <a:gd name="T39" fmla="*/ 5 h 165"/>
                <a:gd name="T40" fmla="*/ 45 w 173"/>
                <a:gd name="T41" fmla="*/ 13 h 165"/>
                <a:gd name="T42" fmla="*/ 43 w 173"/>
                <a:gd name="T43" fmla="*/ 19 h 165"/>
                <a:gd name="T44" fmla="*/ 42 w 173"/>
                <a:gd name="T45" fmla="*/ 26 h 165"/>
                <a:gd name="T46" fmla="*/ 45 w 173"/>
                <a:gd name="T47" fmla="*/ 38 h 165"/>
                <a:gd name="T48" fmla="*/ 39 w 173"/>
                <a:gd name="T49" fmla="*/ 38 h 165"/>
                <a:gd name="T50" fmla="*/ 26 w 173"/>
                <a:gd name="T51" fmla="*/ 24 h 165"/>
                <a:gd name="T52" fmla="*/ 13 w 173"/>
                <a:gd name="T53" fmla="*/ 10 h 165"/>
                <a:gd name="T54" fmla="*/ 3 w 173"/>
                <a:gd name="T55" fmla="*/ 3 h 165"/>
                <a:gd name="T56" fmla="*/ 3 w 173"/>
                <a:gd name="T57" fmla="*/ 3 h 165"/>
                <a:gd name="T58" fmla="*/ 9 w 173"/>
                <a:gd name="T59" fmla="*/ 11 h 165"/>
                <a:gd name="T60" fmla="*/ 15 w 173"/>
                <a:gd name="T61" fmla="*/ 21 h 165"/>
                <a:gd name="T62" fmla="*/ 19 w 173"/>
                <a:gd name="T63" fmla="*/ 27 h 165"/>
                <a:gd name="T64" fmla="*/ 22 w 173"/>
                <a:gd name="T65" fmla="*/ 31 h 165"/>
                <a:gd name="T66" fmla="*/ 27 w 173"/>
                <a:gd name="T67" fmla="*/ 37 h 165"/>
                <a:gd name="T68" fmla="*/ 33 w 173"/>
                <a:gd name="T69" fmla="*/ 42 h 165"/>
                <a:gd name="T70" fmla="*/ 39 w 173"/>
                <a:gd name="T71" fmla="*/ 45 h 165"/>
                <a:gd name="T72" fmla="*/ 38 w 173"/>
                <a:gd name="T73" fmla="*/ 47 h 165"/>
                <a:gd name="T74" fmla="*/ 33 w 173"/>
                <a:gd name="T75" fmla="*/ 47 h 165"/>
                <a:gd name="T76" fmla="*/ 27 w 173"/>
                <a:gd name="T77" fmla="*/ 45 h 165"/>
                <a:gd name="T78" fmla="*/ 22 w 173"/>
                <a:gd name="T79" fmla="*/ 45 h 165"/>
                <a:gd name="T80" fmla="*/ 18 w 173"/>
                <a:gd name="T81" fmla="*/ 41 h 165"/>
                <a:gd name="T82" fmla="*/ 15 w 173"/>
                <a:gd name="T83" fmla="*/ 42 h 165"/>
                <a:gd name="T84" fmla="*/ 18 w 173"/>
                <a:gd name="T85" fmla="*/ 45 h 165"/>
                <a:gd name="T86" fmla="*/ 26 w 173"/>
                <a:gd name="T87" fmla="*/ 50 h 165"/>
                <a:gd name="T88" fmla="*/ 37 w 173"/>
                <a:gd name="T89" fmla="*/ 54 h 165"/>
                <a:gd name="T90" fmla="*/ 45 w 173"/>
                <a:gd name="T91" fmla="*/ 57 h 165"/>
                <a:gd name="T92" fmla="*/ 52 w 173"/>
                <a:gd name="T93" fmla="*/ 57 h 165"/>
                <a:gd name="T94" fmla="*/ 58 w 173"/>
                <a:gd name="T95" fmla="*/ 60 h 165"/>
                <a:gd name="T96" fmla="*/ 63 w 173"/>
                <a:gd name="T97" fmla="*/ 63 h 165"/>
                <a:gd name="T98" fmla="*/ 66 w 173"/>
                <a:gd name="T99" fmla="*/ 66 h 165"/>
                <a:gd name="T100" fmla="*/ 65 w 173"/>
                <a:gd name="T101" fmla="*/ 70 h 165"/>
                <a:gd name="T102" fmla="*/ 59 w 173"/>
                <a:gd name="T103" fmla="*/ 71 h 165"/>
                <a:gd name="T104" fmla="*/ 51 w 173"/>
                <a:gd name="T105" fmla="*/ 72 h 165"/>
                <a:gd name="T106" fmla="*/ 45 w 173"/>
                <a:gd name="T107" fmla="*/ 72 h 165"/>
                <a:gd name="T108" fmla="*/ 38 w 173"/>
                <a:gd name="T109" fmla="*/ 72 h 165"/>
                <a:gd name="T110" fmla="*/ 37 w 173"/>
                <a:gd name="T111" fmla="*/ 74 h 165"/>
                <a:gd name="T112" fmla="*/ 45 w 173"/>
                <a:gd name="T113" fmla="*/ 75 h 165"/>
                <a:gd name="T114" fmla="*/ 56 w 173"/>
                <a:gd name="T115" fmla="*/ 76 h 165"/>
                <a:gd name="T116" fmla="*/ 65 w 173"/>
                <a:gd name="T117" fmla="*/ 75 h 165"/>
                <a:gd name="T118" fmla="*/ 73 w 173"/>
                <a:gd name="T119" fmla="*/ 75 h 165"/>
                <a:gd name="T120" fmla="*/ 79 w 173"/>
                <a:gd name="T121" fmla="*/ 75 h 165"/>
                <a:gd name="T122" fmla="*/ 83 w 173"/>
                <a:gd name="T123" fmla="*/ 81 h 1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94" name="Freeform 602"/>
            <p:cNvSpPr>
              <a:spLocks/>
            </p:cNvSpPr>
            <p:nvPr/>
          </p:nvSpPr>
          <p:spPr bwMode="auto">
            <a:xfrm>
              <a:off x="4355" y="1137"/>
              <a:ext cx="95" cy="219"/>
            </a:xfrm>
            <a:custGeom>
              <a:avLst/>
              <a:gdLst>
                <a:gd name="T0" fmla="*/ 7 w 107"/>
                <a:gd name="T1" fmla="*/ 106 h 250"/>
                <a:gd name="T2" fmla="*/ 11 w 107"/>
                <a:gd name="T3" fmla="*/ 102 h 250"/>
                <a:gd name="T4" fmla="*/ 14 w 107"/>
                <a:gd name="T5" fmla="*/ 102 h 250"/>
                <a:gd name="T6" fmla="*/ 16 w 107"/>
                <a:gd name="T7" fmla="*/ 92 h 250"/>
                <a:gd name="T8" fmla="*/ 7 w 107"/>
                <a:gd name="T9" fmla="*/ 73 h 250"/>
                <a:gd name="T10" fmla="*/ 1 w 107"/>
                <a:gd name="T11" fmla="*/ 53 h 250"/>
                <a:gd name="T12" fmla="*/ 4 w 107"/>
                <a:gd name="T13" fmla="*/ 53 h 250"/>
                <a:gd name="T14" fmla="*/ 13 w 107"/>
                <a:gd name="T15" fmla="*/ 74 h 250"/>
                <a:gd name="T16" fmla="*/ 23 w 107"/>
                <a:gd name="T17" fmla="*/ 60 h 250"/>
                <a:gd name="T18" fmla="*/ 22 w 107"/>
                <a:gd name="T19" fmla="*/ 35 h 250"/>
                <a:gd name="T20" fmla="*/ 22 w 107"/>
                <a:gd name="T21" fmla="*/ 15 h 250"/>
                <a:gd name="T22" fmla="*/ 25 w 107"/>
                <a:gd name="T23" fmla="*/ 16 h 250"/>
                <a:gd name="T24" fmla="*/ 25 w 107"/>
                <a:gd name="T25" fmla="*/ 28 h 250"/>
                <a:gd name="T26" fmla="*/ 31 w 107"/>
                <a:gd name="T27" fmla="*/ 28 h 250"/>
                <a:gd name="T28" fmla="*/ 45 w 107"/>
                <a:gd name="T29" fmla="*/ 2 h 250"/>
                <a:gd name="T30" fmla="*/ 46 w 107"/>
                <a:gd name="T31" fmla="*/ 4 h 250"/>
                <a:gd name="T32" fmla="*/ 38 w 107"/>
                <a:gd name="T33" fmla="*/ 19 h 250"/>
                <a:gd name="T34" fmla="*/ 36 w 107"/>
                <a:gd name="T35" fmla="*/ 35 h 250"/>
                <a:gd name="T36" fmla="*/ 50 w 107"/>
                <a:gd name="T37" fmla="*/ 31 h 250"/>
                <a:gd name="T38" fmla="*/ 52 w 107"/>
                <a:gd name="T39" fmla="*/ 30 h 250"/>
                <a:gd name="T40" fmla="*/ 46 w 107"/>
                <a:gd name="T41" fmla="*/ 35 h 250"/>
                <a:gd name="T42" fmla="*/ 38 w 107"/>
                <a:gd name="T43" fmla="*/ 40 h 250"/>
                <a:gd name="T44" fmla="*/ 32 w 107"/>
                <a:gd name="T45" fmla="*/ 44 h 250"/>
                <a:gd name="T46" fmla="*/ 26 w 107"/>
                <a:gd name="T47" fmla="*/ 74 h 250"/>
                <a:gd name="T48" fmla="*/ 33 w 107"/>
                <a:gd name="T49" fmla="*/ 78 h 250"/>
                <a:gd name="T50" fmla="*/ 46 w 107"/>
                <a:gd name="T51" fmla="*/ 77 h 250"/>
                <a:gd name="T52" fmla="*/ 53 w 107"/>
                <a:gd name="T53" fmla="*/ 74 h 250"/>
                <a:gd name="T54" fmla="*/ 57 w 107"/>
                <a:gd name="T55" fmla="*/ 73 h 250"/>
                <a:gd name="T56" fmla="*/ 50 w 107"/>
                <a:gd name="T57" fmla="*/ 78 h 250"/>
                <a:gd name="T58" fmla="*/ 36 w 107"/>
                <a:gd name="T59" fmla="*/ 84 h 250"/>
                <a:gd name="T60" fmla="*/ 25 w 107"/>
                <a:gd name="T61" fmla="*/ 88 h 250"/>
                <a:gd name="T62" fmla="*/ 20 w 107"/>
                <a:gd name="T63" fmla="*/ 101 h 250"/>
                <a:gd name="T64" fmla="*/ 25 w 107"/>
                <a:gd name="T65" fmla="*/ 106 h 250"/>
                <a:gd name="T66" fmla="*/ 35 w 107"/>
                <a:gd name="T67" fmla="*/ 103 h 250"/>
                <a:gd name="T68" fmla="*/ 46 w 107"/>
                <a:gd name="T69" fmla="*/ 98 h 250"/>
                <a:gd name="T70" fmla="*/ 53 w 107"/>
                <a:gd name="T71" fmla="*/ 95 h 250"/>
                <a:gd name="T72" fmla="*/ 59 w 107"/>
                <a:gd name="T73" fmla="*/ 90 h 250"/>
                <a:gd name="T74" fmla="*/ 55 w 107"/>
                <a:gd name="T75" fmla="*/ 97 h 250"/>
                <a:gd name="T76" fmla="*/ 46 w 107"/>
                <a:gd name="T77" fmla="*/ 107 h 250"/>
                <a:gd name="T78" fmla="*/ 40 w 107"/>
                <a:gd name="T79" fmla="*/ 116 h 250"/>
                <a:gd name="T80" fmla="*/ 36 w 107"/>
                <a:gd name="T81" fmla="*/ 113 h 250"/>
                <a:gd name="T82" fmla="*/ 31 w 107"/>
                <a:gd name="T83" fmla="*/ 107 h 250"/>
                <a:gd name="T84" fmla="*/ 16 w 107"/>
                <a:gd name="T85" fmla="*/ 109 h 250"/>
                <a:gd name="T86" fmla="*/ 12 w 107"/>
                <a:gd name="T87" fmla="*/ 117 h 250"/>
                <a:gd name="T88" fmla="*/ 7 w 107"/>
                <a:gd name="T89" fmla="*/ 126 h 250"/>
                <a:gd name="T90" fmla="*/ 4 w 107"/>
                <a:gd name="T91" fmla="*/ 125 h 250"/>
                <a:gd name="T92" fmla="*/ 9 w 107"/>
                <a:gd name="T93" fmla="*/ 115 h 250"/>
                <a:gd name="T94" fmla="*/ 4 w 107"/>
                <a:gd name="T95" fmla="*/ 110 h 2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95" name="Freeform 603"/>
            <p:cNvSpPr>
              <a:spLocks/>
            </p:cNvSpPr>
            <p:nvPr/>
          </p:nvSpPr>
          <p:spPr bwMode="auto">
            <a:xfrm>
              <a:off x="4336" y="1258"/>
              <a:ext cx="16" cy="28"/>
            </a:xfrm>
            <a:custGeom>
              <a:avLst/>
              <a:gdLst>
                <a:gd name="T0" fmla="*/ 6 w 20"/>
                <a:gd name="T1" fmla="*/ 13 h 33"/>
                <a:gd name="T2" fmla="*/ 5 w 20"/>
                <a:gd name="T3" fmla="*/ 13 h 33"/>
                <a:gd name="T4" fmla="*/ 3 w 20"/>
                <a:gd name="T5" fmla="*/ 13 h 33"/>
                <a:gd name="T6" fmla="*/ 2 w 20"/>
                <a:gd name="T7" fmla="*/ 14 h 33"/>
                <a:gd name="T8" fmla="*/ 2 w 20"/>
                <a:gd name="T9" fmla="*/ 14 h 33"/>
                <a:gd name="T10" fmla="*/ 2 w 20"/>
                <a:gd name="T11" fmla="*/ 11 h 33"/>
                <a:gd name="T12" fmla="*/ 1 w 20"/>
                <a:gd name="T13" fmla="*/ 8 h 33"/>
                <a:gd name="T14" fmla="*/ 0 w 20"/>
                <a:gd name="T15" fmla="*/ 5 h 33"/>
                <a:gd name="T16" fmla="*/ 0 w 20"/>
                <a:gd name="T17" fmla="*/ 3 h 33"/>
                <a:gd name="T18" fmla="*/ 1 w 20"/>
                <a:gd name="T19" fmla="*/ 2 h 33"/>
                <a:gd name="T20" fmla="*/ 2 w 20"/>
                <a:gd name="T21" fmla="*/ 0 h 33"/>
                <a:gd name="T22" fmla="*/ 2 w 20"/>
                <a:gd name="T23" fmla="*/ 3 h 33"/>
                <a:gd name="T24" fmla="*/ 2 w 20"/>
                <a:gd name="T25" fmla="*/ 3 h 33"/>
                <a:gd name="T26" fmla="*/ 2 w 20"/>
                <a:gd name="T27" fmla="*/ 5 h 33"/>
                <a:gd name="T28" fmla="*/ 3 w 20"/>
                <a:gd name="T29" fmla="*/ 8 h 33"/>
                <a:gd name="T30" fmla="*/ 5 w 20"/>
                <a:gd name="T31" fmla="*/ 11 h 33"/>
                <a:gd name="T32" fmla="*/ 6 w 20"/>
                <a:gd name="T33" fmla="*/ 13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96" name="Freeform 604"/>
            <p:cNvSpPr>
              <a:spLocks/>
            </p:cNvSpPr>
            <p:nvPr/>
          </p:nvSpPr>
          <p:spPr bwMode="auto">
            <a:xfrm>
              <a:off x="4462" y="1251"/>
              <a:ext cx="298" cy="181"/>
            </a:xfrm>
            <a:custGeom>
              <a:avLst/>
              <a:gdLst>
                <a:gd name="T0" fmla="*/ 17 w 341"/>
                <a:gd name="T1" fmla="*/ 73 h 208"/>
                <a:gd name="T2" fmla="*/ 34 w 341"/>
                <a:gd name="T3" fmla="*/ 64 h 208"/>
                <a:gd name="T4" fmla="*/ 44 w 341"/>
                <a:gd name="T5" fmla="*/ 38 h 208"/>
                <a:gd name="T6" fmla="*/ 57 w 341"/>
                <a:gd name="T7" fmla="*/ 20 h 208"/>
                <a:gd name="T8" fmla="*/ 73 w 341"/>
                <a:gd name="T9" fmla="*/ 3 h 208"/>
                <a:gd name="T10" fmla="*/ 78 w 341"/>
                <a:gd name="T11" fmla="*/ 3 h 208"/>
                <a:gd name="T12" fmla="*/ 67 w 341"/>
                <a:gd name="T13" fmla="*/ 13 h 208"/>
                <a:gd name="T14" fmla="*/ 52 w 341"/>
                <a:gd name="T15" fmla="*/ 33 h 208"/>
                <a:gd name="T16" fmla="*/ 45 w 341"/>
                <a:gd name="T17" fmla="*/ 51 h 208"/>
                <a:gd name="T18" fmla="*/ 46 w 341"/>
                <a:gd name="T19" fmla="*/ 56 h 208"/>
                <a:gd name="T20" fmla="*/ 58 w 341"/>
                <a:gd name="T21" fmla="*/ 49 h 208"/>
                <a:gd name="T22" fmla="*/ 71 w 341"/>
                <a:gd name="T23" fmla="*/ 40 h 208"/>
                <a:gd name="T24" fmla="*/ 87 w 341"/>
                <a:gd name="T25" fmla="*/ 21 h 208"/>
                <a:gd name="T26" fmla="*/ 113 w 341"/>
                <a:gd name="T27" fmla="*/ 3 h 208"/>
                <a:gd name="T28" fmla="*/ 123 w 341"/>
                <a:gd name="T29" fmla="*/ 3 h 208"/>
                <a:gd name="T30" fmla="*/ 101 w 341"/>
                <a:gd name="T31" fmla="*/ 17 h 208"/>
                <a:gd name="T32" fmla="*/ 82 w 341"/>
                <a:gd name="T33" fmla="*/ 38 h 208"/>
                <a:gd name="T34" fmla="*/ 84 w 341"/>
                <a:gd name="T35" fmla="*/ 43 h 208"/>
                <a:gd name="T36" fmla="*/ 95 w 341"/>
                <a:gd name="T37" fmla="*/ 40 h 208"/>
                <a:gd name="T38" fmla="*/ 107 w 341"/>
                <a:gd name="T39" fmla="*/ 38 h 208"/>
                <a:gd name="T40" fmla="*/ 124 w 341"/>
                <a:gd name="T41" fmla="*/ 26 h 208"/>
                <a:gd name="T42" fmla="*/ 150 w 341"/>
                <a:gd name="T43" fmla="*/ 15 h 208"/>
                <a:gd name="T44" fmla="*/ 156 w 341"/>
                <a:gd name="T45" fmla="*/ 15 h 208"/>
                <a:gd name="T46" fmla="*/ 137 w 341"/>
                <a:gd name="T47" fmla="*/ 23 h 208"/>
                <a:gd name="T48" fmla="*/ 121 w 341"/>
                <a:gd name="T49" fmla="*/ 37 h 208"/>
                <a:gd name="T50" fmla="*/ 139 w 341"/>
                <a:gd name="T51" fmla="*/ 38 h 208"/>
                <a:gd name="T52" fmla="*/ 163 w 341"/>
                <a:gd name="T53" fmla="*/ 33 h 208"/>
                <a:gd name="T54" fmla="*/ 173 w 341"/>
                <a:gd name="T55" fmla="*/ 29 h 208"/>
                <a:gd name="T56" fmla="*/ 159 w 341"/>
                <a:gd name="T57" fmla="*/ 38 h 208"/>
                <a:gd name="T58" fmla="*/ 129 w 341"/>
                <a:gd name="T59" fmla="*/ 46 h 208"/>
                <a:gd name="T60" fmla="*/ 132 w 341"/>
                <a:gd name="T61" fmla="*/ 55 h 208"/>
                <a:gd name="T62" fmla="*/ 151 w 341"/>
                <a:gd name="T63" fmla="*/ 64 h 208"/>
                <a:gd name="T64" fmla="*/ 159 w 341"/>
                <a:gd name="T65" fmla="*/ 70 h 208"/>
                <a:gd name="T66" fmla="*/ 139 w 341"/>
                <a:gd name="T67" fmla="*/ 64 h 208"/>
                <a:gd name="T68" fmla="*/ 114 w 341"/>
                <a:gd name="T69" fmla="*/ 52 h 208"/>
                <a:gd name="T70" fmla="*/ 100 w 341"/>
                <a:gd name="T71" fmla="*/ 50 h 208"/>
                <a:gd name="T72" fmla="*/ 87 w 341"/>
                <a:gd name="T73" fmla="*/ 51 h 208"/>
                <a:gd name="T74" fmla="*/ 93 w 341"/>
                <a:gd name="T75" fmla="*/ 61 h 208"/>
                <a:gd name="T76" fmla="*/ 107 w 341"/>
                <a:gd name="T77" fmla="*/ 73 h 208"/>
                <a:gd name="T78" fmla="*/ 123 w 341"/>
                <a:gd name="T79" fmla="*/ 82 h 208"/>
                <a:gd name="T80" fmla="*/ 128 w 341"/>
                <a:gd name="T81" fmla="*/ 89 h 208"/>
                <a:gd name="T82" fmla="*/ 106 w 341"/>
                <a:gd name="T83" fmla="*/ 75 h 208"/>
                <a:gd name="T84" fmla="*/ 82 w 341"/>
                <a:gd name="T85" fmla="*/ 61 h 208"/>
                <a:gd name="T86" fmla="*/ 71 w 341"/>
                <a:gd name="T87" fmla="*/ 57 h 208"/>
                <a:gd name="T88" fmla="*/ 60 w 341"/>
                <a:gd name="T89" fmla="*/ 61 h 208"/>
                <a:gd name="T90" fmla="*/ 47 w 341"/>
                <a:gd name="T91" fmla="*/ 65 h 208"/>
                <a:gd name="T92" fmla="*/ 46 w 341"/>
                <a:gd name="T93" fmla="*/ 71 h 208"/>
                <a:gd name="T94" fmla="*/ 63 w 341"/>
                <a:gd name="T95" fmla="*/ 83 h 208"/>
                <a:gd name="T96" fmla="*/ 87 w 341"/>
                <a:gd name="T97" fmla="*/ 98 h 208"/>
                <a:gd name="T98" fmla="*/ 89 w 341"/>
                <a:gd name="T99" fmla="*/ 104 h 208"/>
                <a:gd name="T100" fmla="*/ 66 w 341"/>
                <a:gd name="T101" fmla="*/ 91 h 208"/>
                <a:gd name="T102" fmla="*/ 43 w 341"/>
                <a:gd name="T103" fmla="*/ 76 h 208"/>
                <a:gd name="T104" fmla="*/ 27 w 341"/>
                <a:gd name="T105" fmla="*/ 78 h 208"/>
                <a:gd name="T106" fmla="*/ 4 w 341"/>
                <a:gd name="T107" fmla="*/ 84 h 208"/>
                <a:gd name="T108" fmla="*/ 3 w 341"/>
                <a:gd name="T109" fmla="*/ 83 h 20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97" name="Freeform 605"/>
            <p:cNvSpPr>
              <a:spLocks/>
            </p:cNvSpPr>
            <p:nvPr/>
          </p:nvSpPr>
          <p:spPr bwMode="auto">
            <a:xfrm>
              <a:off x="4403" y="1433"/>
              <a:ext cx="215" cy="181"/>
            </a:xfrm>
            <a:custGeom>
              <a:avLst/>
              <a:gdLst>
                <a:gd name="T0" fmla="*/ 9 w 246"/>
                <a:gd name="T1" fmla="*/ 5 h 205"/>
                <a:gd name="T2" fmla="*/ 17 w 246"/>
                <a:gd name="T3" fmla="*/ 11 h 205"/>
                <a:gd name="T4" fmla="*/ 24 w 246"/>
                <a:gd name="T5" fmla="*/ 13 h 205"/>
                <a:gd name="T6" fmla="*/ 47 w 246"/>
                <a:gd name="T7" fmla="*/ 9 h 205"/>
                <a:gd name="T8" fmla="*/ 73 w 246"/>
                <a:gd name="T9" fmla="*/ 7 h 205"/>
                <a:gd name="T10" fmla="*/ 87 w 246"/>
                <a:gd name="T11" fmla="*/ 11 h 205"/>
                <a:gd name="T12" fmla="*/ 79 w 246"/>
                <a:gd name="T13" fmla="*/ 11 h 205"/>
                <a:gd name="T14" fmla="*/ 61 w 246"/>
                <a:gd name="T15" fmla="*/ 12 h 205"/>
                <a:gd name="T16" fmla="*/ 39 w 246"/>
                <a:gd name="T17" fmla="*/ 16 h 205"/>
                <a:gd name="T18" fmla="*/ 34 w 246"/>
                <a:gd name="T19" fmla="*/ 20 h 205"/>
                <a:gd name="T20" fmla="*/ 45 w 246"/>
                <a:gd name="T21" fmla="*/ 25 h 205"/>
                <a:gd name="T22" fmla="*/ 53 w 246"/>
                <a:gd name="T23" fmla="*/ 29 h 205"/>
                <a:gd name="T24" fmla="*/ 70 w 246"/>
                <a:gd name="T25" fmla="*/ 29 h 205"/>
                <a:gd name="T26" fmla="*/ 97 w 246"/>
                <a:gd name="T27" fmla="*/ 32 h 205"/>
                <a:gd name="T28" fmla="*/ 114 w 246"/>
                <a:gd name="T29" fmla="*/ 39 h 205"/>
                <a:gd name="T30" fmla="*/ 115 w 246"/>
                <a:gd name="T31" fmla="*/ 44 h 205"/>
                <a:gd name="T32" fmla="*/ 101 w 246"/>
                <a:gd name="T33" fmla="*/ 38 h 205"/>
                <a:gd name="T34" fmla="*/ 80 w 246"/>
                <a:gd name="T35" fmla="*/ 35 h 205"/>
                <a:gd name="T36" fmla="*/ 63 w 246"/>
                <a:gd name="T37" fmla="*/ 36 h 205"/>
                <a:gd name="T38" fmla="*/ 78 w 246"/>
                <a:gd name="T39" fmla="*/ 47 h 205"/>
                <a:gd name="T40" fmla="*/ 90 w 246"/>
                <a:gd name="T41" fmla="*/ 50 h 205"/>
                <a:gd name="T42" fmla="*/ 112 w 246"/>
                <a:gd name="T43" fmla="*/ 57 h 205"/>
                <a:gd name="T44" fmla="*/ 125 w 246"/>
                <a:gd name="T45" fmla="*/ 73 h 205"/>
                <a:gd name="T46" fmla="*/ 114 w 246"/>
                <a:gd name="T47" fmla="*/ 64 h 205"/>
                <a:gd name="T48" fmla="*/ 98 w 246"/>
                <a:gd name="T49" fmla="*/ 57 h 205"/>
                <a:gd name="T50" fmla="*/ 94 w 246"/>
                <a:gd name="T51" fmla="*/ 63 h 205"/>
                <a:gd name="T52" fmla="*/ 109 w 246"/>
                <a:gd name="T53" fmla="*/ 80 h 205"/>
                <a:gd name="T54" fmla="*/ 119 w 246"/>
                <a:gd name="T55" fmla="*/ 92 h 205"/>
                <a:gd name="T56" fmla="*/ 124 w 246"/>
                <a:gd name="T57" fmla="*/ 102 h 205"/>
                <a:gd name="T58" fmla="*/ 123 w 246"/>
                <a:gd name="T59" fmla="*/ 105 h 205"/>
                <a:gd name="T60" fmla="*/ 104 w 246"/>
                <a:gd name="T61" fmla="*/ 81 h 205"/>
                <a:gd name="T62" fmla="*/ 87 w 246"/>
                <a:gd name="T63" fmla="*/ 62 h 205"/>
                <a:gd name="T64" fmla="*/ 81 w 246"/>
                <a:gd name="T65" fmla="*/ 62 h 205"/>
                <a:gd name="T66" fmla="*/ 83 w 246"/>
                <a:gd name="T67" fmla="*/ 72 h 205"/>
                <a:gd name="T68" fmla="*/ 93 w 246"/>
                <a:gd name="T69" fmla="*/ 97 h 205"/>
                <a:gd name="T70" fmla="*/ 90 w 246"/>
                <a:gd name="T71" fmla="*/ 98 h 205"/>
                <a:gd name="T72" fmla="*/ 80 w 246"/>
                <a:gd name="T73" fmla="*/ 77 h 205"/>
                <a:gd name="T74" fmla="*/ 72 w 246"/>
                <a:gd name="T75" fmla="*/ 51 h 205"/>
                <a:gd name="T76" fmla="*/ 63 w 246"/>
                <a:gd name="T77" fmla="*/ 44 h 205"/>
                <a:gd name="T78" fmla="*/ 55 w 246"/>
                <a:gd name="T79" fmla="*/ 41 h 205"/>
                <a:gd name="T80" fmla="*/ 52 w 246"/>
                <a:gd name="T81" fmla="*/ 38 h 205"/>
                <a:gd name="T82" fmla="*/ 51 w 246"/>
                <a:gd name="T83" fmla="*/ 50 h 205"/>
                <a:gd name="T84" fmla="*/ 63 w 246"/>
                <a:gd name="T85" fmla="*/ 85 h 205"/>
                <a:gd name="T86" fmla="*/ 63 w 246"/>
                <a:gd name="T87" fmla="*/ 90 h 205"/>
                <a:gd name="T88" fmla="*/ 56 w 246"/>
                <a:gd name="T89" fmla="*/ 80 h 205"/>
                <a:gd name="T90" fmla="*/ 46 w 246"/>
                <a:gd name="T91" fmla="*/ 60 h 205"/>
                <a:gd name="T92" fmla="*/ 45 w 246"/>
                <a:gd name="T93" fmla="*/ 34 h 205"/>
                <a:gd name="T94" fmla="*/ 39 w 246"/>
                <a:gd name="T95" fmla="*/ 29 h 205"/>
                <a:gd name="T96" fmla="*/ 30 w 246"/>
                <a:gd name="T97" fmla="*/ 25 h 205"/>
                <a:gd name="T98" fmla="*/ 24 w 246"/>
                <a:gd name="T99" fmla="*/ 28 h 205"/>
                <a:gd name="T100" fmla="*/ 27 w 246"/>
                <a:gd name="T101" fmla="*/ 50 h 205"/>
                <a:gd name="T102" fmla="*/ 32 w 246"/>
                <a:gd name="T103" fmla="*/ 74 h 205"/>
                <a:gd name="T104" fmla="*/ 32 w 246"/>
                <a:gd name="T105" fmla="*/ 80 h 205"/>
                <a:gd name="T106" fmla="*/ 26 w 246"/>
                <a:gd name="T107" fmla="*/ 62 h 205"/>
                <a:gd name="T108" fmla="*/ 18 w 246"/>
                <a:gd name="T109" fmla="*/ 21 h 205"/>
                <a:gd name="T110" fmla="*/ 9 w 246"/>
                <a:gd name="T111" fmla="*/ 11 h 205"/>
                <a:gd name="T112" fmla="*/ 3 w 246"/>
                <a:gd name="T113" fmla="*/ 4 h 205"/>
                <a:gd name="T114" fmla="*/ 0 w 246"/>
                <a:gd name="T115" fmla="*/ 1 h 205"/>
                <a:gd name="T116" fmla="*/ 3 w 246"/>
                <a:gd name="T117" fmla="*/ 3 h 20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98" name="Freeform 606"/>
            <p:cNvSpPr>
              <a:spLocks/>
            </p:cNvSpPr>
            <p:nvPr/>
          </p:nvSpPr>
          <p:spPr bwMode="auto">
            <a:xfrm>
              <a:off x="4290" y="1455"/>
              <a:ext cx="149" cy="247"/>
            </a:xfrm>
            <a:custGeom>
              <a:avLst/>
              <a:gdLst>
                <a:gd name="T0" fmla="*/ 39 w 170"/>
                <a:gd name="T1" fmla="*/ 2 h 282"/>
                <a:gd name="T2" fmla="*/ 40 w 170"/>
                <a:gd name="T3" fmla="*/ 18 h 282"/>
                <a:gd name="T4" fmla="*/ 45 w 170"/>
                <a:gd name="T5" fmla="*/ 23 h 282"/>
                <a:gd name="T6" fmla="*/ 50 w 170"/>
                <a:gd name="T7" fmla="*/ 28 h 282"/>
                <a:gd name="T8" fmla="*/ 59 w 170"/>
                <a:gd name="T9" fmla="*/ 35 h 282"/>
                <a:gd name="T10" fmla="*/ 68 w 170"/>
                <a:gd name="T11" fmla="*/ 46 h 282"/>
                <a:gd name="T12" fmla="*/ 78 w 170"/>
                <a:gd name="T13" fmla="*/ 65 h 282"/>
                <a:gd name="T14" fmla="*/ 86 w 170"/>
                <a:gd name="T15" fmla="*/ 78 h 282"/>
                <a:gd name="T16" fmla="*/ 89 w 170"/>
                <a:gd name="T17" fmla="*/ 83 h 282"/>
                <a:gd name="T18" fmla="*/ 85 w 170"/>
                <a:gd name="T19" fmla="*/ 83 h 282"/>
                <a:gd name="T20" fmla="*/ 82 w 170"/>
                <a:gd name="T21" fmla="*/ 77 h 282"/>
                <a:gd name="T22" fmla="*/ 76 w 170"/>
                <a:gd name="T23" fmla="*/ 67 h 282"/>
                <a:gd name="T24" fmla="*/ 69 w 170"/>
                <a:gd name="T25" fmla="*/ 54 h 282"/>
                <a:gd name="T26" fmla="*/ 61 w 170"/>
                <a:gd name="T27" fmla="*/ 46 h 282"/>
                <a:gd name="T28" fmla="*/ 55 w 170"/>
                <a:gd name="T29" fmla="*/ 40 h 282"/>
                <a:gd name="T30" fmla="*/ 49 w 170"/>
                <a:gd name="T31" fmla="*/ 35 h 282"/>
                <a:gd name="T32" fmla="*/ 46 w 170"/>
                <a:gd name="T33" fmla="*/ 43 h 282"/>
                <a:gd name="T34" fmla="*/ 46 w 170"/>
                <a:gd name="T35" fmla="*/ 59 h 282"/>
                <a:gd name="T36" fmla="*/ 52 w 170"/>
                <a:gd name="T37" fmla="*/ 67 h 282"/>
                <a:gd name="T38" fmla="*/ 62 w 170"/>
                <a:gd name="T39" fmla="*/ 77 h 282"/>
                <a:gd name="T40" fmla="*/ 74 w 170"/>
                <a:gd name="T41" fmla="*/ 89 h 282"/>
                <a:gd name="T42" fmla="*/ 82 w 170"/>
                <a:gd name="T43" fmla="*/ 107 h 282"/>
                <a:gd name="T44" fmla="*/ 82 w 170"/>
                <a:gd name="T45" fmla="*/ 121 h 282"/>
                <a:gd name="T46" fmla="*/ 78 w 170"/>
                <a:gd name="T47" fmla="*/ 114 h 282"/>
                <a:gd name="T48" fmla="*/ 73 w 170"/>
                <a:gd name="T49" fmla="*/ 100 h 282"/>
                <a:gd name="T50" fmla="*/ 66 w 170"/>
                <a:gd name="T51" fmla="*/ 89 h 282"/>
                <a:gd name="T52" fmla="*/ 59 w 170"/>
                <a:gd name="T53" fmla="*/ 82 h 282"/>
                <a:gd name="T54" fmla="*/ 52 w 170"/>
                <a:gd name="T55" fmla="*/ 77 h 282"/>
                <a:gd name="T56" fmla="*/ 53 w 170"/>
                <a:gd name="T57" fmla="*/ 89 h 282"/>
                <a:gd name="T58" fmla="*/ 58 w 170"/>
                <a:gd name="T59" fmla="*/ 126 h 282"/>
                <a:gd name="T60" fmla="*/ 57 w 170"/>
                <a:gd name="T61" fmla="*/ 145 h 282"/>
                <a:gd name="T62" fmla="*/ 55 w 170"/>
                <a:gd name="T63" fmla="*/ 144 h 282"/>
                <a:gd name="T64" fmla="*/ 53 w 170"/>
                <a:gd name="T65" fmla="*/ 127 h 282"/>
                <a:gd name="T66" fmla="*/ 46 w 170"/>
                <a:gd name="T67" fmla="*/ 93 h 282"/>
                <a:gd name="T68" fmla="*/ 40 w 170"/>
                <a:gd name="T69" fmla="*/ 84 h 282"/>
                <a:gd name="T70" fmla="*/ 32 w 170"/>
                <a:gd name="T71" fmla="*/ 90 h 282"/>
                <a:gd name="T72" fmla="*/ 26 w 170"/>
                <a:gd name="T73" fmla="*/ 101 h 282"/>
                <a:gd name="T74" fmla="*/ 22 w 170"/>
                <a:gd name="T75" fmla="*/ 110 h 282"/>
                <a:gd name="T76" fmla="*/ 19 w 170"/>
                <a:gd name="T77" fmla="*/ 118 h 282"/>
                <a:gd name="T78" fmla="*/ 17 w 170"/>
                <a:gd name="T79" fmla="*/ 116 h 282"/>
                <a:gd name="T80" fmla="*/ 19 w 170"/>
                <a:gd name="T81" fmla="*/ 106 h 282"/>
                <a:gd name="T82" fmla="*/ 25 w 170"/>
                <a:gd name="T83" fmla="*/ 95 h 282"/>
                <a:gd name="T84" fmla="*/ 31 w 170"/>
                <a:gd name="T85" fmla="*/ 83 h 282"/>
                <a:gd name="T86" fmla="*/ 37 w 170"/>
                <a:gd name="T87" fmla="*/ 73 h 282"/>
                <a:gd name="T88" fmla="*/ 40 w 170"/>
                <a:gd name="T89" fmla="*/ 62 h 282"/>
                <a:gd name="T90" fmla="*/ 40 w 170"/>
                <a:gd name="T91" fmla="*/ 42 h 282"/>
                <a:gd name="T92" fmla="*/ 35 w 170"/>
                <a:gd name="T93" fmla="*/ 40 h 282"/>
                <a:gd name="T94" fmla="*/ 25 w 170"/>
                <a:gd name="T95" fmla="*/ 50 h 282"/>
                <a:gd name="T96" fmla="*/ 13 w 170"/>
                <a:gd name="T97" fmla="*/ 62 h 282"/>
                <a:gd name="T98" fmla="*/ 5 w 170"/>
                <a:gd name="T99" fmla="*/ 77 h 282"/>
                <a:gd name="T100" fmla="*/ 4 w 170"/>
                <a:gd name="T101" fmla="*/ 85 h 282"/>
                <a:gd name="T102" fmla="*/ 0 w 170"/>
                <a:gd name="T103" fmla="*/ 83 h 282"/>
                <a:gd name="T104" fmla="*/ 4 w 170"/>
                <a:gd name="T105" fmla="*/ 74 h 282"/>
                <a:gd name="T106" fmla="*/ 10 w 170"/>
                <a:gd name="T107" fmla="*/ 61 h 282"/>
                <a:gd name="T108" fmla="*/ 21 w 170"/>
                <a:gd name="T109" fmla="*/ 46 h 282"/>
                <a:gd name="T110" fmla="*/ 31 w 170"/>
                <a:gd name="T111" fmla="*/ 31 h 282"/>
                <a:gd name="T112" fmla="*/ 39 w 170"/>
                <a:gd name="T113" fmla="*/ 23 h 282"/>
                <a:gd name="T114" fmla="*/ 37 w 170"/>
                <a:gd name="T115" fmla="*/ 10 h 282"/>
                <a:gd name="T116" fmla="*/ 35 w 170"/>
                <a:gd name="T117" fmla="*/ 4 h 282"/>
                <a:gd name="T118" fmla="*/ 37 w 170"/>
                <a:gd name="T119" fmla="*/ 4 h 2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99" name="Freeform 607"/>
            <p:cNvSpPr>
              <a:spLocks/>
            </p:cNvSpPr>
            <p:nvPr/>
          </p:nvSpPr>
          <p:spPr bwMode="auto">
            <a:xfrm>
              <a:off x="4439" y="1134"/>
              <a:ext cx="181" cy="256"/>
            </a:xfrm>
            <a:custGeom>
              <a:avLst/>
              <a:gdLst>
                <a:gd name="T0" fmla="*/ 4 w 206"/>
                <a:gd name="T1" fmla="*/ 145 h 292"/>
                <a:gd name="T2" fmla="*/ 12 w 206"/>
                <a:gd name="T3" fmla="*/ 124 h 292"/>
                <a:gd name="T4" fmla="*/ 19 w 206"/>
                <a:gd name="T5" fmla="*/ 110 h 292"/>
                <a:gd name="T6" fmla="*/ 28 w 206"/>
                <a:gd name="T7" fmla="*/ 90 h 292"/>
                <a:gd name="T8" fmla="*/ 27 w 206"/>
                <a:gd name="T9" fmla="*/ 81 h 292"/>
                <a:gd name="T10" fmla="*/ 20 w 206"/>
                <a:gd name="T11" fmla="*/ 73 h 292"/>
                <a:gd name="T12" fmla="*/ 19 w 206"/>
                <a:gd name="T13" fmla="*/ 64 h 292"/>
                <a:gd name="T14" fmla="*/ 21 w 206"/>
                <a:gd name="T15" fmla="*/ 67 h 292"/>
                <a:gd name="T16" fmla="*/ 25 w 206"/>
                <a:gd name="T17" fmla="*/ 72 h 292"/>
                <a:gd name="T18" fmla="*/ 32 w 206"/>
                <a:gd name="T19" fmla="*/ 75 h 292"/>
                <a:gd name="T20" fmla="*/ 36 w 206"/>
                <a:gd name="T21" fmla="*/ 73 h 292"/>
                <a:gd name="T22" fmla="*/ 46 w 206"/>
                <a:gd name="T23" fmla="*/ 63 h 292"/>
                <a:gd name="T24" fmla="*/ 54 w 206"/>
                <a:gd name="T25" fmla="*/ 53 h 292"/>
                <a:gd name="T26" fmla="*/ 59 w 206"/>
                <a:gd name="T27" fmla="*/ 46 h 292"/>
                <a:gd name="T28" fmla="*/ 61 w 206"/>
                <a:gd name="T29" fmla="*/ 37 h 292"/>
                <a:gd name="T30" fmla="*/ 56 w 206"/>
                <a:gd name="T31" fmla="*/ 20 h 292"/>
                <a:gd name="T32" fmla="*/ 49 w 206"/>
                <a:gd name="T33" fmla="*/ 10 h 292"/>
                <a:gd name="T34" fmla="*/ 48 w 206"/>
                <a:gd name="T35" fmla="*/ 8 h 292"/>
                <a:gd name="T36" fmla="*/ 55 w 206"/>
                <a:gd name="T37" fmla="*/ 14 h 292"/>
                <a:gd name="T38" fmla="*/ 64 w 206"/>
                <a:gd name="T39" fmla="*/ 31 h 292"/>
                <a:gd name="T40" fmla="*/ 67 w 206"/>
                <a:gd name="T41" fmla="*/ 33 h 292"/>
                <a:gd name="T42" fmla="*/ 73 w 206"/>
                <a:gd name="T43" fmla="*/ 23 h 292"/>
                <a:gd name="T44" fmla="*/ 80 w 206"/>
                <a:gd name="T45" fmla="*/ 12 h 292"/>
                <a:gd name="T46" fmla="*/ 85 w 206"/>
                <a:gd name="T47" fmla="*/ 4 h 292"/>
                <a:gd name="T48" fmla="*/ 91 w 206"/>
                <a:gd name="T49" fmla="*/ 0 h 292"/>
                <a:gd name="T50" fmla="*/ 90 w 206"/>
                <a:gd name="T51" fmla="*/ 4 h 292"/>
                <a:gd name="T52" fmla="*/ 86 w 206"/>
                <a:gd name="T53" fmla="*/ 9 h 292"/>
                <a:gd name="T54" fmla="*/ 81 w 206"/>
                <a:gd name="T55" fmla="*/ 18 h 292"/>
                <a:gd name="T56" fmla="*/ 76 w 206"/>
                <a:gd name="T57" fmla="*/ 31 h 292"/>
                <a:gd name="T58" fmla="*/ 69 w 206"/>
                <a:gd name="T59" fmla="*/ 40 h 292"/>
                <a:gd name="T60" fmla="*/ 73 w 206"/>
                <a:gd name="T61" fmla="*/ 40 h 292"/>
                <a:gd name="T62" fmla="*/ 83 w 206"/>
                <a:gd name="T63" fmla="*/ 39 h 292"/>
                <a:gd name="T64" fmla="*/ 91 w 206"/>
                <a:gd name="T65" fmla="*/ 35 h 292"/>
                <a:gd name="T66" fmla="*/ 98 w 206"/>
                <a:gd name="T67" fmla="*/ 33 h 292"/>
                <a:gd name="T68" fmla="*/ 104 w 206"/>
                <a:gd name="T69" fmla="*/ 29 h 292"/>
                <a:gd name="T70" fmla="*/ 108 w 206"/>
                <a:gd name="T71" fmla="*/ 29 h 292"/>
                <a:gd name="T72" fmla="*/ 103 w 206"/>
                <a:gd name="T73" fmla="*/ 34 h 292"/>
                <a:gd name="T74" fmla="*/ 92 w 206"/>
                <a:gd name="T75" fmla="*/ 40 h 292"/>
                <a:gd name="T76" fmla="*/ 80 w 206"/>
                <a:gd name="T77" fmla="*/ 46 h 292"/>
                <a:gd name="T78" fmla="*/ 69 w 206"/>
                <a:gd name="T79" fmla="*/ 51 h 292"/>
                <a:gd name="T80" fmla="*/ 61 w 206"/>
                <a:gd name="T81" fmla="*/ 54 h 292"/>
                <a:gd name="T82" fmla="*/ 52 w 206"/>
                <a:gd name="T83" fmla="*/ 66 h 292"/>
                <a:gd name="T84" fmla="*/ 52 w 206"/>
                <a:gd name="T85" fmla="*/ 72 h 292"/>
                <a:gd name="T86" fmla="*/ 54 w 206"/>
                <a:gd name="T87" fmla="*/ 74 h 292"/>
                <a:gd name="T88" fmla="*/ 54 w 206"/>
                <a:gd name="T89" fmla="*/ 76 h 292"/>
                <a:gd name="T90" fmla="*/ 48 w 206"/>
                <a:gd name="T91" fmla="*/ 79 h 292"/>
                <a:gd name="T92" fmla="*/ 46 w 206"/>
                <a:gd name="T93" fmla="*/ 81 h 292"/>
                <a:gd name="T94" fmla="*/ 43 w 206"/>
                <a:gd name="T95" fmla="*/ 81 h 292"/>
                <a:gd name="T96" fmla="*/ 41 w 206"/>
                <a:gd name="T97" fmla="*/ 84 h 292"/>
                <a:gd name="T98" fmla="*/ 33 w 206"/>
                <a:gd name="T99" fmla="*/ 98 h 292"/>
                <a:gd name="T100" fmla="*/ 25 w 206"/>
                <a:gd name="T101" fmla="*/ 116 h 292"/>
                <a:gd name="T102" fmla="*/ 20 w 206"/>
                <a:gd name="T103" fmla="*/ 131 h 292"/>
                <a:gd name="T104" fmla="*/ 19 w 206"/>
                <a:gd name="T105" fmla="*/ 139 h 292"/>
                <a:gd name="T106" fmla="*/ 15 w 206"/>
                <a:gd name="T107" fmla="*/ 146 h 292"/>
                <a:gd name="T108" fmla="*/ 11 w 206"/>
                <a:gd name="T109" fmla="*/ 149 h 292"/>
                <a:gd name="T110" fmla="*/ 4 w 206"/>
                <a:gd name="T111" fmla="*/ 151 h 29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00" name="Freeform 608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49 w 132"/>
                <a:gd name="T1" fmla="*/ 8 h 227"/>
                <a:gd name="T2" fmla="*/ 41 w 132"/>
                <a:gd name="T3" fmla="*/ 21 h 227"/>
                <a:gd name="T4" fmla="*/ 35 w 132"/>
                <a:gd name="T5" fmla="*/ 25 h 227"/>
                <a:gd name="T6" fmla="*/ 24 w 132"/>
                <a:gd name="T7" fmla="*/ 29 h 227"/>
                <a:gd name="T8" fmla="*/ 11 w 132"/>
                <a:gd name="T9" fmla="*/ 33 h 227"/>
                <a:gd name="T10" fmla="*/ 4 w 132"/>
                <a:gd name="T11" fmla="*/ 39 h 227"/>
                <a:gd name="T12" fmla="*/ 0 w 132"/>
                <a:gd name="T13" fmla="*/ 44 h 227"/>
                <a:gd name="T14" fmla="*/ 1 w 132"/>
                <a:gd name="T15" fmla="*/ 44 h 227"/>
                <a:gd name="T16" fmla="*/ 5 w 132"/>
                <a:gd name="T17" fmla="*/ 43 h 227"/>
                <a:gd name="T18" fmla="*/ 14 w 132"/>
                <a:gd name="T19" fmla="*/ 38 h 227"/>
                <a:gd name="T20" fmla="*/ 24 w 132"/>
                <a:gd name="T21" fmla="*/ 33 h 227"/>
                <a:gd name="T22" fmla="*/ 34 w 132"/>
                <a:gd name="T23" fmla="*/ 29 h 227"/>
                <a:gd name="T24" fmla="*/ 35 w 132"/>
                <a:gd name="T25" fmla="*/ 33 h 227"/>
                <a:gd name="T26" fmla="*/ 32 w 132"/>
                <a:gd name="T27" fmla="*/ 50 h 227"/>
                <a:gd name="T28" fmla="*/ 27 w 132"/>
                <a:gd name="T29" fmla="*/ 57 h 227"/>
                <a:gd name="T30" fmla="*/ 19 w 132"/>
                <a:gd name="T31" fmla="*/ 65 h 227"/>
                <a:gd name="T32" fmla="*/ 11 w 132"/>
                <a:gd name="T33" fmla="*/ 73 h 227"/>
                <a:gd name="T34" fmla="*/ 4 w 132"/>
                <a:gd name="T35" fmla="*/ 79 h 227"/>
                <a:gd name="T36" fmla="*/ 3 w 132"/>
                <a:gd name="T37" fmla="*/ 84 h 227"/>
                <a:gd name="T38" fmla="*/ 4 w 132"/>
                <a:gd name="T39" fmla="*/ 85 h 227"/>
                <a:gd name="T40" fmla="*/ 8 w 132"/>
                <a:gd name="T41" fmla="*/ 80 h 227"/>
                <a:gd name="T42" fmla="*/ 14 w 132"/>
                <a:gd name="T43" fmla="*/ 75 h 227"/>
                <a:gd name="T44" fmla="*/ 22 w 132"/>
                <a:gd name="T45" fmla="*/ 69 h 227"/>
                <a:gd name="T46" fmla="*/ 29 w 132"/>
                <a:gd name="T47" fmla="*/ 64 h 227"/>
                <a:gd name="T48" fmla="*/ 32 w 132"/>
                <a:gd name="T49" fmla="*/ 72 h 227"/>
                <a:gd name="T50" fmla="*/ 35 w 132"/>
                <a:gd name="T51" fmla="*/ 102 h 227"/>
                <a:gd name="T52" fmla="*/ 37 w 132"/>
                <a:gd name="T53" fmla="*/ 114 h 227"/>
                <a:gd name="T54" fmla="*/ 38 w 132"/>
                <a:gd name="T55" fmla="*/ 113 h 227"/>
                <a:gd name="T56" fmla="*/ 39 w 132"/>
                <a:gd name="T57" fmla="*/ 100 h 227"/>
                <a:gd name="T58" fmla="*/ 37 w 132"/>
                <a:gd name="T59" fmla="*/ 67 h 227"/>
                <a:gd name="T60" fmla="*/ 39 w 132"/>
                <a:gd name="T61" fmla="*/ 57 h 227"/>
                <a:gd name="T62" fmla="*/ 41 w 132"/>
                <a:gd name="T63" fmla="*/ 57 h 227"/>
                <a:gd name="T64" fmla="*/ 44 w 132"/>
                <a:gd name="T65" fmla="*/ 62 h 227"/>
                <a:gd name="T66" fmla="*/ 49 w 132"/>
                <a:gd name="T67" fmla="*/ 70 h 227"/>
                <a:gd name="T68" fmla="*/ 57 w 132"/>
                <a:gd name="T69" fmla="*/ 79 h 227"/>
                <a:gd name="T70" fmla="*/ 64 w 132"/>
                <a:gd name="T71" fmla="*/ 85 h 227"/>
                <a:gd name="T72" fmla="*/ 70 w 132"/>
                <a:gd name="T73" fmla="*/ 86 h 227"/>
                <a:gd name="T74" fmla="*/ 67 w 132"/>
                <a:gd name="T75" fmla="*/ 81 h 227"/>
                <a:gd name="T76" fmla="*/ 62 w 132"/>
                <a:gd name="T77" fmla="*/ 75 h 227"/>
                <a:gd name="T78" fmla="*/ 56 w 132"/>
                <a:gd name="T79" fmla="*/ 69 h 227"/>
                <a:gd name="T80" fmla="*/ 49 w 132"/>
                <a:gd name="T81" fmla="*/ 61 h 227"/>
                <a:gd name="T82" fmla="*/ 45 w 132"/>
                <a:gd name="T83" fmla="*/ 56 h 227"/>
                <a:gd name="T84" fmla="*/ 44 w 132"/>
                <a:gd name="T85" fmla="*/ 48 h 227"/>
                <a:gd name="T86" fmla="*/ 45 w 132"/>
                <a:gd name="T87" fmla="*/ 33 h 227"/>
                <a:gd name="T88" fmla="*/ 46 w 132"/>
                <a:gd name="T89" fmla="*/ 29 h 227"/>
                <a:gd name="T90" fmla="*/ 49 w 132"/>
                <a:gd name="T91" fmla="*/ 30 h 227"/>
                <a:gd name="T92" fmla="*/ 54 w 132"/>
                <a:gd name="T93" fmla="*/ 33 h 227"/>
                <a:gd name="T94" fmla="*/ 61 w 132"/>
                <a:gd name="T95" fmla="*/ 39 h 227"/>
                <a:gd name="T96" fmla="*/ 67 w 132"/>
                <a:gd name="T97" fmla="*/ 44 h 227"/>
                <a:gd name="T98" fmla="*/ 72 w 132"/>
                <a:gd name="T99" fmla="*/ 50 h 227"/>
                <a:gd name="T100" fmla="*/ 75 w 132"/>
                <a:gd name="T101" fmla="*/ 51 h 227"/>
                <a:gd name="T102" fmla="*/ 71 w 132"/>
                <a:gd name="T103" fmla="*/ 44 h 227"/>
                <a:gd name="T104" fmla="*/ 63 w 132"/>
                <a:gd name="T105" fmla="*/ 38 h 227"/>
                <a:gd name="T106" fmla="*/ 56 w 132"/>
                <a:gd name="T107" fmla="*/ 29 h 227"/>
                <a:gd name="T108" fmla="*/ 53 w 132"/>
                <a:gd name="T109" fmla="*/ 24 h 227"/>
                <a:gd name="T110" fmla="*/ 52 w 132"/>
                <a:gd name="T111" fmla="*/ 11 h 227"/>
                <a:gd name="T112" fmla="*/ 57 w 132"/>
                <a:gd name="T113" fmla="*/ 3 h 227"/>
                <a:gd name="T114" fmla="*/ 55 w 132"/>
                <a:gd name="T115" fmla="*/ 1 h 22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01" name="Freeform 609"/>
            <p:cNvSpPr>
              <a:spLocks/>
            </p:cNvSpPr>
            <p:nvPr/>
          </p:nvSpPr>
          <p:spPr bwMode="auto">
            <a:xfrm>
              <a:off x="4587" y="1453"/>
              <a:ext cx="231" cy="182"/>
            </a:xfrm>
            <a:custGeom>
              <a:avLst/>
              <a:gdLst>
                <a:gd name="T0" fmla="*/ 8 w 263"/>
                <a:gd name="T1" fmla="*/ 15 h 207"/>
                <a:gd name="T2" fmla="*/ 14 w 263"/>
                <a:gd name="T3" fmla="*/ 20 h 207"/>
                <a:gd name="T4" fmla="*/ 22 w 263"/>
                <a:gd name="T5" fmla="*/ 24 h 207"/>
                <a:gd name="T6" fmla="*/ 29 w 263"/>
                <a:gd name="T7" fmla="*/ 28 h 207"/>
                <a:gd name="T8" fmla="*/ 31 w 263"/>
                <a:gd name="T9" fmla="*/ 50 h 207"/>
                <a:gd name="T10" fmla="*/ 34 w 263"/>
                <a:gd name="T11" fmla="*/ 72 h 207"/>
                <a:gd name="T12" fmla="*/ 34 w 263"/>
                <a:gd name="T13" fmla="*/ 65 h 207"/>
                <a:gd name="T14" fmla="*/ 36 w 263"/>
                <a:gd name="T15" fmla="*/ 36 h 207"/>
                <a:gd name="T16" fmla="*/ 43 w 263"/>
                <a:gd name="T17" fmla="*/ 33 h 207"/>
                <a:gd name="T18" fmla="*/ 54 w 263"/>
                <a:gd name="T19" fmla="*/ 44 h 207"/>
                <a:gd name="T20" fmla="*/ 63 w 263"/>
                <a:gd name="T21" fmla="*/ 51 h 207"/>
                <a:gd name="T22" fmla="*/ 71 w 263"/>
                <a:gd name="T23" fmla="*/ 97 h 207"/>
                <a:gd name="T24" fmla="*/ 78 w 263"/>
                <a:gd name="T25" fmla="*/ 106 h 207"/>
                <a:gd name="T26" fmla="*/ 74 w 263"/>
                <a:gd name="T27" fmla="*/ 89 h 207"/>
                <a:gd name="T28" fmla="*/ 69 w 263"/>
                <a:gd name="T29" fmla="*/ 55 h 207"/>
                <a:gd name="T30" fmla="*/ 96 w 263"/>
                <a:gd name="T31" fmla="*/ 69 h 207"/>
                <a:gd name="T32" fmla="*/ 125 w 263"/>
                <a:gd name="T33" fmla="*/ 86 h 207"/>
                <a:gd name="T34" fmla="*/ 136 w 263"/>
                <a:gd name="T35" fmla="*/ 93 h 207"/>
                <a:gd name="T36" fmla="*/ 132 w 263"/>
                <a:gd name="T37" fmla="*/ 87 h 207"/>
                <a:gd name="T38" fmla="*/ 112 w 263"/>
                <a:gd name="T39" fmla="*/ 74 h 207"/>
                <a:gd name="T40" fmla="*/ 85 w 263"/>
                <a:gd name="T41" fmla="*/ 56 h 207"/>
                <a:gd name="T42" fmla="*/ 69 w 263"/>
                <a:gd name="T43" fmla="*/ 48 h 207"/>
                <a:gd name="T44" fmla="*/ 80 w 263"/>
                <a:gd name="T45" fmla="*/ 47 h 207"/>
                <a:gd name="T46" fmla="*/ 98 w 263"/>
                <a:gd name="T47" fmla="*/ 42 h 207"/>
                <a:gd name="T48" fmla="*/ 123 w 263"/>
                <a:gd name="T49" fmla="*/ 42 h 207"/>
                <a:gd name="T50" fmla="*/ 137 w 263"/>
                <a:gd name="T51" fmla="*/ 47 h 207"/>
                <a:gd name="T52" fmla="*/ 131 w 263"/>
                <a:gd name="T53" fmla="*/ 40 h 207"/>
                <a:gd name="T54" fmla="*/ 111 w 263"/>
                <a:gd name="T55" fmla="*/ 39 h 207"/>
                <a:gd name="T56" fmla="*/ 83 w 263"/>
                <a:gd name="T57" fmla="*/ 40 h 207"/>
                <a:gd name="T58" fmla="*/ 69 w 263"/>
                <a:gd name="T59" fmla="*/ 40 h 207"/>
                <a:gd name="T60" fmla="*/ 58 w 263"/>
                <a:gd name="T61" fmla="*/ 33 h 207"/>
                <a:gd name="T62" fmla="*/ 47 w 263"/>
                <a:gd name="T63" fmla="*/ 25 h 207"/>
                <a:gd name="T64" fmla="*/ 55 w 263"/>
                <a:gd name="T65" fmla="*/ 18 h 207"/>
                <a:gd name="T66" fmla="*/ 72 w 263"/>
                <a:gd name="T67" fmla="*/ 9 h 207"/>
                <a:gd name="T68" fmla="*/ 85 w 263"/>
                <a:gd name="T69" fmla="*/ 4 h 207"/>
                <a:gd name="T70" fmla="*/ 84 w 263"/>
                <a:gd name="T71" fmla="*/ 0 h 207"/>
                <a:gd name="T72" fmla="*/ 69 w 263"/>
                <a:gd name="T73" fmla="*/ 4 h 207"/>
                <a:gd name="T74" fmla="*/ 53 w 263"/>
                <a:gd name="T75" fmla="*/ 13 h 207"/>
                <a:gd name="T76" fmla="*/ 41 w 263"/>
                <a:gd name="T77" fmla="*/ 19 h 207"/>
                <a:gd name="T78" fmla="*/ 30 w 263"/>
                <a:gd name="T79" fmla="*/ 19 h 207"/>
                <a:gd name="T80" fmla="*/ 19 w 263"/>
                <a:gd name="T81" fmla="*/ 15 h 207"/>
                <a:gd name="T82" fmla="*/ 8 w 263"/>
                <a:gd name="T83" fmla="*/ 10 h 207"/>
                <a:gd name="T84" fmla="*/ 0 w 263"/>
                <a:gd name="T85" fmla="*/ 9 h 2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02" name="Freeform 610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137 w 667"/>
                <a:gd name="T1" fmla="*/ 80 h 663"/>
                <a:gd name="T2" fmla="*/ 96 w 667"/>
                <a:gd name="T3" fmla="*/ 52 h 663"/>
                <a:gd name="T4" fmla="*/ 40 w 667"/>
                <a:gd name="T5" fmla="*/ 40 h 663"/>
                <a:gd name="T6" fmla="*/ 20 w 667"/>
                <a:gd name="T7" fmla="*/ 33 h 663"/>
                <a:gd name="T8" fmla="*/ 34 w 667"/>
                <a:gd name="T9" fmla="*/ 79 h 663"/>
                <a:gd name="T10" fmla="*/ 55 w 667"/>
                <a:gd name="T11" fmla="*/ 120 h 663"/>
                <a:gd name="T12" fmla="*/ 97 w 667"/>
                <a:gd name="T13" fmla="*/ 145 h 663"/>
                <a:gd name="T14" fmla="*/ 129 w 667"/>
                <a:gd name="T15" fmla="*/ 164 h 663"/>
                <a:gd name="T16" fmla="*/ 116 w 667"/>
                <a:gd name="T17" fmla="*/ 170 h 663"/>
                <a:gd name="T18" fmla="*/ 89 w 667"/>
                <a:gd name="T19" fmla="*/ 165 h 663"/>
                <a:gd name="T20" fmla="*/ 53 w 667"/>
                <a:gd name="T21" fmla="*/ 181 h 663"/>
                <a:gd name="T22" fmla="*/ 29 w 667"/>
                <a:gd name="T23" fmla="*/ 211 h 663"/>
                <a:gd name="T24" fmla="*/ 5 w 667"/>
                <a:gd name="T25" fmla="*/ 228 h 663"/>
                <a:gd name="T26" fmla="*/ 9 w 667"/>
                <a:gd name="T27" fmla="*/ 239 h 663"/>
                <a:gd name="T28" fmla="*/ 29 w 667"/>
                <a:gd name="T29" fmla="*/ 248 h 663"/>
                <a:gd name="T30" fmla="*/ 72 w 667"/>
                <a:gd name="T31" fmla="*/ 253 h 663"/>
                <a:gd name="T32" fmla="*/ 119 w 667"/>
                <a:gd name="T33" fmla="*/ 225 h 663"/>
                <a:gd name="T34" fmla="*/ 130 w 667"/>
                <a:gd name="T35" fmla="*/ 202 h 663"/>
                <a:gd name="T36" fmla="*/ 146 w 667"/>
                <a:gd name="T37" fmla="*/ 180 h 663"/>
                <a:gd name="T38" fmla="*/ 153 w 667"/>
                <a:gd name="T39" fmla="*/ 189 h 663"/>
                <a:gd name="T40" fmla="*/ 139 w 667"/>
                <a:gd name="T41" fmla="*/ 219 h 663"/>
                <a:gd name="T42" fmla="*/ 127 w 667"/>
                <a:gd name="T43" fmla="*/ 226 h 663"/>
                <a:gd name="T44" fmla="*/ 110 w 667"/>
                <a:gd name="T45" fmla="*/ 244 h 663"/>
                <a:gd name="T46" fmla="*/ 98 w 667"/>
                <a:gd name="T47" fmla="*/ 282 h 663"/>
                <a:gd name="T48" fmla="*/ 101 w 667"/>
                <a:gd name="T49" fmla="*/ 308 h 663"/>
                <a:gd name="T50" fmla="*/ 96 w 667"/>
                <a:gd name="T51" fmla="*/ 341 h 663"/>
                <a:gd name="T52" fmla="*/ 128 w 667"/>
                <a:gd name="T53" fmla="*/ 338 h 663"/>
                <a:gd name="T54" fmla="*/ 171 w 667"/>
                <a:gd name="T55" fmla="*/ 308 h 663"/>
                <a:gd name="T56" fmla="*/ 188 w 667"/>
                <a:gd name="T57" fmla="*/ 264 h 663"/>
                <a:gd name="T58" fmla="*/ 178 w 667"/>
                <a:gd name="T59" fmla="*/ 217 h 663"/>
                <a:gd name="T60" fmla="*/ 177 w 667"/>
                <a:gd name="T61" fmla="*/ 198 h 663"/>
                <a:gd name="T62" fmla="*/ 192 w 667"/>
                <a:gd name="T63" fmla="*/ 221 h 663"/>
                <a:gd name="T64" fmla="*/ 202 w 667"/>
                <a:gd name="T65" fmla="*/ 261 h 663"/>
                <a:gd name="T66" fmla="*/ 241 w 667"/>
                <a:gd name="T67" fmla="*/ 288 h 663"/>
                <a:gd name="T68" fmla="*/ 285 w 667"/>
                <a:gd name="T69" fmla="*/ 309 h 663"/>
                <a:gd name="T70" fmla="*/ 300 w 667"/>
                <a:gd name="T71" fmla="*/ 280 h 663"/>
                <a:gd name="T72" fmla="*/ 259 w 667"/>
                <a:gd name="T73" fmla="*/ 211 h 663"/>
                <a:gd name="T74" fmla="*/ 233 w 667"/>
                <a:gd name="T75" fmla="*/ 205 h 663"/>
                <a:gd name="T76" fmla="*/ 227 w 667"/>
                <a:gd name="T77" fmla="*/ 198 h 663"/>
                <a:gd name="T78" fmla="*/ 263 w 667"/>
                <a:gd name="T79" fmla="*/ 205 h 663"/>
                <a:gd name="T80" fmla="*/ 310 w 667"/>
                <a:gd name="T81" fmla="*/ 202 h 663"/>
                <a:gd name="T82" fmla="*/ 337 w 667"/>
                <a:gd name="T83" fmla="*/ 193 h 663"/>
                <a:gd name="T84" fmla="*/ 333 w 667"/>
                <a:gd name="T85" fmla="*/ 184 h 663"/>
                <a:gd name="T86" fmla="*/ 308 w 667"/>
                <a:gd name="T87" fmla="*/ 159 h 663"/>
                <a:gd name="T88" fmla="*/ 272 w 667"/>
                <a:gd name="T89" fmla="*/ 131 h 663"/>
                <a:gd name="T90" fmla="*/ 229 w 667"/>
                <a:gd name="T91" fmla="*/ 136 h 663"/>
                <a:gd name="T92" fmla="*/ 211 w 667"/>
                <a:gd name="T93" fmla="*/ 145 h 663"/>
                <a:gd name="T94" fmla="*/ 208 w 667"/>
                <a:gd name="T95" fmla="*/ 136 h 663"/>
                <a:gd name="T96" fmla="*/ 218 w 667"/>
                <a:gd name="T97" fmla="*/ 128 h 663"/>
                <a:gd name="T98" fmla="*/ 239 w 667"/>
                <a:gd name="T99" fmla="*/ 120 h 663"/>
                <a:gd name="T100" fmla="*/ 258 w 667"/>
                <a:gd name="T101" fmla="*/ 65 h 663"/>
                <a:gd name="T102" fmla="*/ 246 w 667"/>
                <a:gd name="T103" fmla="*/ 11 h 663"/>
                <a:gd name="T104" fmla="*/ 225 w 667"/>
                <a:gd name="T105" fmla="*/ 26 h 663"/>
                <a:gd name="T106" fmla="*/ 192 w 667"/>
                <a:gd name="T107" fmla="*/ 42 h 663"/>
                <a:gd name="T108" fmla="*/ 160 w 667"/>
                <a:gd name="T109" fmla="*/ 96 h 663"/>
                <a:gd name="T110" fmla="*/ 153 w 667"/>
                <a:gd name="T111" fmla="*/ 124 h 6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03" name="Freeform 611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106 w 204"/>
                <a:gd name="T1" fmla="*/ 61 h 287"/>
                <a:gd name="T2" fmla="*/ 99 w 204"/>
                <a:gd name="T3" fmla="*/ 63 h 287"/>
                <a:gd name="T4" fmla="*/ 93 w 204"/>
                <a:gd name="T5" fmla="*/ 67 h 287"/>
                <a:gd name="T6" fmla="*/ 87 w 204"/>
                <a:gd name="T7" fmla="*/ 72 h 287"/>
                <a:gd name="T8" fmla="*/ 81 w 204"/>
                <a:gd name="T9" fmla="*/ 77 h 287"/>
                <a:gd name="T10" fmla="*/ 75 w 204"/>
                <a:gd name="T11" fmla="*/ 83 h 287"/>
                <a:gd name="T12" fmla="*/ 71 w 204"/>
                <a:gd name="T13" fmla="*/ 92 h 287"/>
                <a:gd name="T14" fmla="*/ 68 w 204"/>
                <a:gd name="T15" fmla="*/ 100 h 287"/>
                <a:gd name="T16" fmla="*/ 66 w 204"/>
                <a:gd name="T17" fmla="*/ 108 h 287"/>
                <a:gd name="T18" fmla="*/ 66 w 204"/>
                <a:gd name="T19" fmla="*/ 111 h 287"/>
                <a:gd name="T20" fmla="*/ 64 w 204"/>
                <a:gd name="T21" fmla="*/ 114 h 287"/>
                <a:gd name="T22" fmla="*/ 63 w 204"/>
                <a:gd name="T23" fmla="*/ 116 h 287"/>
                <a:gd name="T24" fmla="*/ 63 w 204"/>
                <a:gd name="T25" fmla="*/ 119 h 287"/>
                <a:gd name="T26" fmla="*/ 63 w 204"/>
                <a:gd name="T27" fmla="*/ 125 h 287"/>
                <a:gd name="T28" fmla="*/ 64 w 204"/>
                <a:gd name="T29" fmla="*/ 133 h 287"/>
                <a:gd name="T30" fmla="*/ 66 w 204"/>
                <a:gd name="T31" fmla="*/ 140 h 287"/>
                <a:gd name="T32" fmla="*/ 68 w 204"/>
                <a:gd name="T33" fmla="*/ 147 h 287"/>
                <a:gd name="T34" fmla="*/ 66 w 204"/>
                <a:gd name="T35" fmla="*/ 147 h 287"/>
                <a:gd name="T36" fmla="*/ 61 w 204"/>
                <a:gd name="T37" fmla="*/ 146 h 287"/>
                <a:gd name="T38" fmla="*/ 58 w 204"/>
                <a:gd name="T39" fmla="*/ 147 h 287"/>
                <a:gd name="T40" fmla="*/ 54 w 204"/>
                <a:gd name="T41" fmla="*/ 147 h 287"/>
                <a:gd name="T42" fmla="*/ 54 w 204"/>
                <a:gd name="T43" fmla="*/ 136 h 287"/>
                <a:gd name="T44" fmla="*/ 51 w 204"/>
                <a:gd name="T45" fmla="*/ 124 h 287"/>
                <a:gd name="T46" fmla="*/ 47 w 204"/>
                <a:gd name="T47" fmla="*/ 113 h 287"/>
                <a:gd name="T48" fmla="*/ 41 w 204"/>
                <a:gd name="T49" fmla="*/ 102 h 287"/>
                <a:gd name="T50" fmla="*/ 34 w 204"/>
                <a:gd name="T51" fmla="*/ 93 h 287"/>
                <a:gd name="T52" fmla="*/ 26 w 204"/>
                <a:gd name="T53" fmla="*/ 85 h 287"/>
                <a:gd name="T54" fmla="*/ 18 w 204"/>
                <a:gd name="T55" fmla="*/ 80 h 287"/>
                <a:gd name="T56" fmla="*/ 9 w 204"/>
                <a:gd name="T57" fmla="*/ 76 h 287"/>
                <a:gd name="T58" fmla="*/ 10 w 204"/>
                <a:gd name="T59" fmla="*/ 69 h 287"/>
                <a:gd name="T60" fmla="*/ 9 w 204"/>
                <a:gd name="T61" fmla="*/ 62 h 287"/>
                <a:gd name="T62" fmla="*/ 7 w 204"/>
                <a:gd name="T63" fmla="*/ 56 h 287"/>
                <a:gd name="T64" fmla="*/ 0 w 204"/>
                <a:gd name="T65" fmla="*/ 52 h 287"/>
                <a:gd name="T66" fmla="*/ 4 w 204"/>
                <a:gd name="T67" fmla="*/ 49 h 287"/>
                <a:gd name="T68" fmla="*/ 7 w 204"/>
                <a:gd name="T69" fmla="*/ 43 h 287"/>
                <a:gd name="T70" fmla="*/ 10 w 204"/>
                <a:gd name="T71" fmla="*/ 34 h 287"/>
                <a:gd name="T72" fmla="*/ 12 w 204"/>
                <a:gd name="T73" fmla="*/ 27 h 287"/>
                <a:gd name="T74" fmla="*/ 14 w 204"/>
                <a:gd name="T75" fmla="*/ 21 h 287"/>
                <a:gd name="T76" fmla="*/ 14 w 204"/>
                <a:gd name="T77" fmla="*/ 13 h 287"/>
                <a:gd name="T78" fmla="*/ 12 w 204"/>
                <a:gd name="T79" fmla="*/ 6 h 287"/>
                <a:gd name="T80" fmla="*/ 10 w 204"/>
                <a:gd name="T81" fmla="*/ 0 h 287"/>
                <a:gd name="T82" fmla="*/ 15 w 204"/>
                <a:gd name="T83" fmla="*/ 3 h 287"/>
                <a:gd name="T84" fmla="*/ 19 w 204"/>
                <a:gd name="T85" fmla="*/ 9 h 287"/>
                <a:gd name="T86" fmla="*/ 25 w 204"/>
                <a:gd name="T87" fmla="*/ 14 h 287"/>
                <a:gd name="T88" fmla="*/ 32 w 204"/>
                <a:gd name="T89" fmla="*/ 17 h 287"/>
                <a:gd name="T90" fmla="*/ 39 w 204"/>
                <a:gd name="T91" fmla="*/ 21 h 287"/>
                <a:gd name="T92" fmla="*/ 47 w 204"/>
                <a:gd name="T93" fmla="*/ 23 h 287"/>
                <a:gd name="T94" fmla="*/ 55 w 204"/>
                <a:gd name="T95" fmla="*/ 24 h 287"/>
                <a:gd name="T96" fmla="*/ 66 w 204"/>
                <a:gd name="T97" fmla="*/ 23 h 287"/>
                <a:gd name="T98" fmla="*/ 66 w 204"/>
                <a:gd name="T99" fmla="*/ 30 h 287"/>
                <a:gd name="T100" fmla="*/ 66 w 204"/>
                <a:gd name="T101" fmla="*/ 38 h 287"/>
                <a:gd name="T102" fmla="*/ 68 w 204"/>
                <a:gd name="T103" fmla="*/ 45 h 287"/>
                <a:gd name="T104" fmla="*/ 70 w 204"/>
                <a:gd name="T105" fmla="*/ 52 h 287"/>
                <a:gd name="T106" fmla="*/ 75 w 204"/>
                <a:gd name="T107" fmla="*/ 58 h 287"/>
                <a:gd name="T108" fmla="*/ 83 w 204"/>
                <a:gd name="T109" fmla="*/ 62 h 287"/>
                <a:gd name="T110" fmla="*/ 94 w 204"/>
                <a:gd name="T111" fmla="*/ 63 h 287"/>
                <a:gd name="T112" fmla="*/ 106 w 204"/>
                <a:gd name="T113" fmla="*/ 61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04" name="Freeform 612"/>
            <p:cNvSpPr>
              <a:spLocks/>
            </p:cNvSpPr>
            <p:nvPr/>
          </p:nvSpPr>
          <p:spPr bwMode="auto">
            <a:xfrm>
              <a:off x="3322" y="2221"/>
              <a:ext cx="200" cy="235"/>
            </a:xfrm>
            <a:custGeom>
              <a:avLst/>
              <a:gdLst>
                <a:gd name="T0" fmla="*/ 43 w 228"/>
                <a:gd name="T1" fmla="*/ 28 h 267"/>
                <a:gd name="T2" fmla="*/ 50 w 228"/>
                <a:gd name="T3" fmla="*/ 29 h 267"/>
                <a:gd name="T4" fmla="*/ 57 w 228"/>
                <a:gd name="T5" fmla="*/ 29 h 267"/>
                <a:gd name="T6" fmla="*/ 65 w 228"/>
                <a:gd name="T7" fmla="*/ 29 h 267"/>
                <a:gd name="T8" fmla="*/ 72 w 228"/>
                <a:gd name="T9" fmla="*/ 29 h 267"/>
                <a:gd name="T10" fmla="*/ 80 w 228"/>
                <a:gd name="T11" fmla="*/ 28 h 267"/>
                <a:gd name="T12" fmla="*/ 89 w 228"/>
                <a:gd name="T13" fmla="*/ 26 h 267"/>
                <a:gd name="T14" fmla="*/ 97 w 228"/>
                <a:gd name="T15" fmla="*/ 20 h 267"/>
                <a:gd name="T16" fmla="*/ 106 w 228"/>
                <a:gd name="T17" fmla="*/ 14 h 267"/>
                <a:gd name="T18" fmla="*/ 114 w 228"/>
                <a:gd name="T19" fmla="*/ 5 h 267"/>
                <a:gd name="T20" fmla="*/ 118 w 228"/>
                <a:gd name="T21" fmla="*/ 3 h 267"/>
                <a:gd name="T22" fmla="*/ 118 w 228"/>
                <a:gd name="T23" fmla="*/ 4 h 267"/>
                <a:gd name="T24" fmla="*/ 113 w 228"/>
                <a:gd name="T25" fmla="*/ 12 h 267"/>
                <a:gd name="T26" fmla="*/ 104 w 228"/>
                <a:gd name="T27" fmla="*/ 26 h 267"/>
                <a:gd name="T28" fmla="*/ 98 w 228"/>
                <a:gd name="T29" fmla="*/ 42 h 267"/>
                <a:gd name="T30" fmla="*/ 96 w 228"/>
                <a:gd name="T31" fmla="*/ 58 h 267"/>
                <a:gd name="T32" fmla="*/ 97 w 228"/>
                <a:gd name="T33" fmla="*/ 72 h 267"/>
                <a:gd name="T34" fmla="*/ 99 w 228"/>
                <a:gd name="T35" fmla="*/ 82 h 267"/>
                <a:gd name="T36" fmla="*/ 96 w 228"/>
                <a:gd name="T37" fmla="*/ 85 h 267"/>
                <a:gd name="T38" fmla="*/ 86 w 228"/>
                <a:gd name="T39" fmla="*/ 89 h 267"/>
                <a:gd name="T40" fmla="*/ 78 w 228"/>
                <a:gd name="T41" fmla="*/ 100 h 267"/>
                <a:gd name="T42" fmla="*/ 74 w 228"/>
                <a:gd name="T43" fmla="*/ 120 h 267"/>
                <a:gd name="T44" fmla="*/ 69 w 228"/>
                <a:gd name="T45" fmla="*/ 126 h 267"/>
                <a:gd name="T46" fmla="*/ 54 w 228"/>
                <a:gd name="T47" fmla="*/ 122 h 267"/>
                <a:gd name="T48" fmla="*/ 38 w 228"/>
                <a:gd name="T49" fmla="*/ 124 h 267"/>
                <a:gd name="T50" fmla="*/ 25 w 228"/>
                <a:gd name="T51" fmla="*/ 133 h 267"/>
                <a:gd name="T52" fmla="*/ 21 w 228"/>
                <a:gd name="T53" fmla="*/ 134 h 267"/>
                <a:gd name="T54" fmla="*/ 19 w 228"/>
                <a:gd name="T55" fmla="*/ 118 h 267"/>
                <a:gd name="T56" fmla="*/ 15 w 228"/>
                <a:gd name="T57" fmla="*/ 103 h 267"/>
                <a:gd name="T58" fmla="*/ 7 w 228"/>
                <a:gd name="T59" fmla="*/ 92 h 267"/>
                <a:gd name="T60" fmla="*/ 7 w 228"/>
                <a:gd name="T61" fmla="*/ 81 h 267"/>
                <a:gd name="T62" fmla="*/ 12 w 228"/>
                <a:gd name="T63" fmla="*/ 57 h 267"/>
                <a:gd name="T64" fmla="*/ 15 w 228"/>
                <a:gd name="T65" fmla="*/ 48 h 267"/>
                <a:gd name="T66" fmla="*/ 23 w 228"/>
                <a:gd name="T67" fmla="*/ 45 h 267"/>
                <a:gd name="T68" fmla="*/ 32 w 228"/>
                <a:gd name="T69" fmla="*/ 40 h 267"/>
                <a:gd name="T70" fmla="*/ 38 w 228"/>
                <a:gd name="T71" fmla="*/ 33 h 26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05" name="Freeform 613"/>
            <p:cNvSpPr>
              <a:spLocks/>
            </p:cNvSpPr>
            <p:nvPr/>
          </p:nvSpPr>
          <p:spPr bwMode="auto">
            <a:xfrm>
              <a:off x="3491" y="1830"/>
              <a:ext cx="126" cy="175"/>
            </a:xfrm>
            <a:custGeom>
              <a:avLst/>
              <a:gdLst>
                <a:gd name="T0" fmla="*/ 63 w 142"/>
                <a:gd name="T1" fmla="*/ 95 h 200"/>
                <a:gd name="T2" fmla="*/ 60 w 142"/>
                <a:gd name="T3" fmla="*/ 100 h 200"/>
                <a:gd name="T4" fmla="*/ 58 w 142"/>
                <a:gd name="T5" fmla="*/ 96 h 200"/>
                <a:gd name="T6" fmla="*/ 52 w 142"/>
                <a:gd name="T7" fmla="*/ 83 h 200"/>
                <a:gd name="T8" fmla="*/ 46 w 142"/>
                <a:gd name="T9" fmla="*/ 78 h 200"/>
                <a:gd name="T10" fmla="*/ 40 w 142"/>
                <a:gd name="T11" fmla="*/ 75 h 200"/>
                <a:gd name="T12" fmla="*/ 32 w 142"/>
                <a:gd name="T13" fmla="*/ 73 h 200"/>
                <a:gd name="T14" fmla="*/ 26 w 142"/>
                <a:gd name="T15" fmla="*/ 71 h 200"/>
                <a:gd name="T16" fmla="*/ 22 w 142"/>
                <a:gd name="T17" fmla="*/ 70 h 200"/>
                <a:gd name="T18" fmla="*/ 20 w 142"/>
                <a:gd name="T19" fmla="*/ 68 h 200"/>
                <a:gd name="T20" fmla="*/ 22 w 142"/>
                <a:gd name="T21" fmla="*/ 67 h 200"/>
                <a:gd name="T22" fmla="*/ 30 w 142"/>
                <a:gd name="T23" fmla="*/ 68 h 200"/>
                <a:gd name="T24" fmla="*/ 40 w 142"/>
                <a:gd name="T25" fmla="*/ 68 h 200"/>
                <a:gd name="T26" fmla="*/ 46 w 142"/>
                <a:gd name="T27" fmla="*/ 71 h 200"/>
                <a:gd name="T28" fmla="*/ 46 w 142"/>
                <a:gd name="T29" fmla="*/ 65 h 200"/>
                <a:gd name="T30" fmla="*/ 43 w 142"/>
                <a:gd name="T31" fmla="*/ 57 h 200"/>
                <a:gd name="T32" fmla="*/ 35 w 142"/>
                <a:gd name="T33" fmla="*/ 52 h 200"/>
                <a:gd name="T34" fmla="*/ 23 w 142"/>
                <a:gd name="T35" fmla="*/ 46 h 200"/>
                <a:gd name="T36" fmla="*/ 14 w 142"/>
                <a:gd name="T37" fmla="*/ 40 h 200"/>
                <a:gd name="T38" fmla="*/ 5 w 142"/>
                <a:gd name="T39" fmla="*/ 37 h 200"/>
                <a:gd name="T40" fmla="*/ 2 w 142"/>
                <a:gd name="T41" fmla="*/ 35 h 200"/>
                <a:gd name="T42" fmla="*/ 1 w 142"/>
                <a:gd name="T43" fmla="*/ 33 h 200"/>
                <a:gd name="T44" fmla="*/ 7 w 142"/>
                <a:gd name="T45" fmla="*/ 35 h 200"/>
                <a:gd name="T46" fmla="*/ 15 w 142"/>
                <a:gd name="T47" fmla="*/ 40 h 200"/>
                <a:gd name="T48" fmla="*/ 26 w 142"/>
                <a:gd name="T49" fmla="*/ 44 h 200"/>
                <a:gd name="T50" fmla="*/ 35 w 142"/>
                <a:gd name="T51" fmla="*/ 46 h 200"/>
                <a:gd name="T52" fmla="*/ 39 w 142"/>
                <a:gd name="T53" fmla="*/ 44 h 200"/>
                <a:gd name="T54" fmla="*/ 34 w 142"/>
                <a:gd name="T55" fmla="*/ 30 h 200"/>
                <a:gd name="T56" fmla="*/ 27 w 142"/>
                <a:gd name="T57" fmla="*/ 17 h 200"/>
                <a:gd name="T58" fmla="*/ 20 w 142"/>
                <a:gd name="T59" fmla="*/ 7 h 200"/>
                <a:gd name="T60" fmla="*/ 17 w 142"/>
                <a:gd name="T61" fmla="*/ 2 h 200"/>
                <a:gd name="T62" fmla="*/ 20 w 142"/>
                <a:gd name="T63" fmla="*/ 2 h 200"/>
                <a:gd name="T64" fmla="*/ 27 w 142"/>
                <a:gd name="T65" fmla="*/ 8 h 200"/>
                <a:gd name="T66" fmla="*/ 32 w 142"/>
                <a:gd name="T67" fmla="*/ 18 h 200"/>
                <a:gd name="T68" fmla="*/ 40 w 142"/>
                <a:gd name="T69" fmla="*/ 29 h 200"/>
                <a:gd name="T70" fmla="*/ 44 w 142"/>
                <a:gd name="T71" fmla="*/ 40 h 200"/>
                <a:gd name="T72" fmla="*/ 51 w 142"/>
                <a:gd name="T73" fmla="*/ 38 h 200"/>
                <a:gd name="T74" fmla="*/ 58 w 142"/>
                <a:gd name="T75" fmla="*/ 20 h 200"/>
                <a:gd name="T76" fmla="*/ 59 w 142"/>
                <a:gd name="T77" fmla="*/ 11 h 200"/>
                <a:gd name="T78" fmla="*/ 59 w 142"/>
                <a:gd name="T79" fmla="*/ 12 h 200"/>
                <a:gd name="T80" fmla="*/ 60 w 142"/>
                <a:gd name="T81" fmla="*/ 22 h 200"/>
                <a:gd name="T82" fmla="*/ 57 w 142"/>
                <a:gd name="T83" fmla="*/ 43 h 200"/>
                <a:gd name="T84" fmla="*/ 52 w 142"/>
                <a:gd name="T85" fmla="*/ 57 h 200"/>
                <a:gd name="T86" fmla="*/ 54 w 142"/>
                <a:gd name="T87" fmla="*/ 67 h 200"/>
                <a:gd name="T88" fmla="*/ 59 w 142"/>
                <a:gd name="T89" fmla="*/ 70 h 200"/>
                <a:gd name="T90" fmla="*/ 64 w 142"/>
                <a:gd name="T91" fmla="*/ 67 h 200"/>
                <a:gd name="T92" fmla="*/ 68 w 142"/>
                <a:gd name="T93" fmla="*/ 63 h 200"/>
                <a:gd name="T94" fmla="*/ 73 w 142"/>
                <a:gd name="T95" fmla="*/ 59 h 200"/>
                <a:gd name="T96" fmla="*/ 75 w 142"/>
                <a:gd name="T97" fmla="*/ 52 h 200"/>
                <a:gd name="T98" fmla="*/ 78 w 142"/>
                <a:gd name="T99" fmla="*/ 53 h 200"/>
                <a:gd name="T100" fmla="*/ 77 w 142"/>
                <a:gd name="T101" fmla="*/ 59 h 200"/>
                <a:gd name="T102" fmla="*/ 73 w 142"/>
                <a:gd name="T103" fmla="*/ 65 h 200"/>
                <a:gd name="T104" fmla="*/ 67 w 142"/>
                <a:gd name="T105" fmla="*/ 73 h 200"/>
                <a:gd name="T106" fmla="*/ 60 w 142"/>
                <a:gd name="T107" fmla="*/ 78 h 200"/>
                <a:gd name="T108" fmla="*/ 59 w 142"/>
                <a:gd name="T109" fmla="*/ 83 h 200"/>
                <a:gd name="T110" fmla="*/ 61 w 142"/>
                <a:gd name="T111" fmla="*/ 89 h 2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06" name="Freeform 614"/>
            <p:cNvSpPr>
              <a:spLocks/>
            </p:cNvSpPr>
            <p:nvPr/>
          </p:nvSpPr>
          <p:spPr bwMode="auto">
            <a:xfrm>
              <a:off x="3340" y="2267"/>
              <a:ext cx="123" cy="159"/>
            </a:xfrm>
            <a:custGeom>
              <a:avLst/>
              <a:gdLst>
                <a:gd name="T0" fmla="*/ 69 w 140"/>
                <a:gd name="T1" fmla="*/ 1 h 180"/>
                <a:gd name="T2" fmla="*/ 62 w 140"/>
                <a:gd name="T3" fmla="*/ 4 h 180"/>
                <a:gd name="T4" fmla="*/ 57 w 140"/>
                <a:gd name="T5" fmla="*/ 7 h 180"/>
                <a:gd name="T6" fmla="*/ 52 w 140"/>
                <a:gd name="T7" fmla="*/ 15 h 180"/>
                <a:gd name="T8" fmla="*/ 44 w 140"/>
                <a:gd name="T9" fmla="*/ 18 h 180"/>
                <a:gd name="T10" fmla="*/ 33 w 140"/>
                <a:gd name="T11" fmla="*/ 19 h 180"/>
                <a:gd name="T12" fmla="*/ 23 w 140"/>
                <a:gd name="T13" fmla="*/ 22 h 180"/>
                <a:gd name="T14" fmla="*/ 15 w 140"/>
                <a:gd name="T15" fmla="*/ 26 h 180"/>
                <a:gd name="T16" fmla="*/ 11 w 140"/>
                <a:gd name="T17" fmla="*/ 30 h 180"/>
                <a:gd name="T18" fmla="*/ 11 w 140"/>
                <a:gd name="T19" fmla="*/ 30 h 180"/>
                <a:gd name="T20" fmla="*/ 16 w 140"/>
                <a:gd name="T21" fmla="*/ 27 h 180"/>
                <a:gd name="T22" fmla="*/ 23 w 140"/>
                <a:gd name="T23" fmla="*/ 26 h 180"/>
                <a:gd name="T24" fmla="*/ 32 w 140"/>
                <a:gd name="T25" fmla="*/ 24 h 180"/>
                <a:gd name="T26" fmla="*/ 41 w 140"/>
                <a:gd name="T27" fmla="*/ 24 h 180"/>
                <a:gd name="T28" fmla="*/ 41 w 140"/>
                <a:gd name="T29" fmla="*/ 30 h 180"/>
                <a:gd name="T30" fmla="*/ 36 w 140"/>
                <a:gd name="T31" fmla="*/ 44 h 180"/>
                <a:gd name="T32" fmla="*/ 30 w 140"/>
                <a:gd name="T33" fmla="*/ 49 h 180"/>
                <a:gd name="T34" fmla="*/ 22 w 140"/>
                <a:gd name="T35" fmla="*/ 50 h 180"/>
                <a:gd name="T36" fmla="*/ 13 w 140"/>
                <a:gd name="T37" fmla="*/ 54 h 180"/>
                <a:gd name="T38" fmla="*/ 5 w 140"/>
                <a:gd name="T39" fmla="*/ 56 h 180"/>
                <a:gd name="T40" fmla="*/ 1 w 140"/>
                <a:gd name="T41" fmla="*/ 57 h 180"/>
                <a:gd name="T42" fmla="*/ 1 w 140"/>
                <a:gd name="T43" fmla="*/ 57 h 180"/>
                <a:gd name="T44" fmla="*/ 6 w 140"/>
                <a:gd name="T45" fmla="*/ 57 h 180"/>
                <a:gd name="T46" fmla="*/ 12 w 140"/>
                <a:gd name="T47" fmla="*/ 57 h 180"/>
                <a:gd name="T48" fmla="*/ 19 w 140"/>
                <a:gd name="T49" fmla="*/ 56 h 180"/>
                <a:gd name="T50" fmla="*/ 28 w 140"/>
                <a:gd name="T51" fmla="*/ 55 h 180"/>
                <a:gd name="T52" fmla="*/ 25 w 140"/>
                <a:gd name="T53" fmla="*/ 60 h 180"/>
                <a:gd name="T54" fmla="*/ 17 w 140"/>
                <a:gd name="T55" fmla="*/ 78 h 180"/>
                <a:gd name="T56" fmla="*/ 18 w 140"/>
                <a:gd name="T57" fmla="*/ 92 h 180"/>
                <a:gd name="T58" fmla="*/ 23 w 140"/>
                <a:gd name="T59" fmla="*/ 81 h 180"/>
                <a:gd name="T60" fmla="*/ 28 w 140"/>
                <a:gd name="T61" fmla="*/ 71 h 180"/>
                <a:gd name="T62" fmla="*/ 33 w 140"/>
                <a:gd name="T63" fmla="*/ 60 h 180"/>
                <a:gd name="T64" fmla="*/ 39 w 140"/>
                <a:gd name="T65" fmla="*/ 65 h 180"/>
                <a:gd name="T66" fmla="*/ 46 w 140"/>
                <a:gd name="T67" fmla="*/ 81 h 180"/>
                <a:gd name="T68" fmla="*/ 52 w 140"/>
                <a:gd name="T69" fmla="*/ 90 h 180"/>
                <a:gd name="T70" fmla="*/ 52 w 140"/>
                <a:gd name="T71" fmla="*/ 87 h 180"/>
                <a:gd name="T72" fmla="*/ 47 w 140"/>
                <a:gd name="T73" fmla="*/ 76 h 180"/>
                <a:gd name="T74" fmla="*/ 41 w 140"/>
                <a:gd name="T75" fmla="*/ 58 h 180"/>
                <a:gd name="T76" fmla="*/ 44 w 140"/>
                <a:gd name="T77" fmla="*/ 44 h 180"/>
                <a:gd name="T78" fmla="*/ 52 w 140"/>
                <a:gd name="T79" fmla="*/ 30 h 180"/>
                <a:gd name="T80" fmla="*/ 59 w 140"/>
                <a:gd name="T81" fmla="*/ 31 h 180"/>
                <a:gd name="T82" fmla="*/ 69 w 140"/>
                <a:gd name="T83" fmla="*/ 47 h 180"/>
                <a:gd name="T84" fmla="*/ 71 w 140"/>
                <a:gd name="T85" fmla="*/ 63 h 180"/>
                <a:gd name="T86" fmla="*/ 73 w 140"/>
                <a:gd name="T87" fmla="*/ 59 h 180"/>
                <a:gd name="T88" fmla="*/ 71 w 140"/>
                <a:gd name="T89" fmla="*/ 44 h 180"/>
                <a:gd name="T90" fmla="*/ 65 w 140"/>
                <a:gd name="T91" fmla="*/ 26 h 180"/>
                <a:gd name="T92" fmla="*/ 65 w 140"/>
                <a:gd name="T93" fmla="*/ 16 h 180"/>
                <a:gd name="T94" fmla="*/ 71 w 140"/>
                <a:gd name="T95" fmla="*/ 4 h 180"/>
                <a:gd name="T96" fmla="*/ 73 w 140"/>
                <a:gd name="T97" fmla="*/ 0 h 1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07" name="Freeform 615"/>
            <p:cNvSpPr>
              <a:spLocks/>
            </p:cNvSpPr>
            <p:nvPr/>
          </p:nvSpPr>
          <p:spPr bwMode="auto">
            <a:xfrm>
              <a:off x="3531" y="2051"/>
              <a:ext cx="175" cy="135"/>
            </a:xfrm>
            <a:custGeom>
              <a:avLst/>
              <a:gdLst>
                <a:gd name="T0" fmla="*/ 62 w 199"/>
                <a:gd name="T1" fmla="*/ 5 h 154"/>
                <a:gd name="T2" fmla="*/ 72 w 199"/>
                <a:gd name="T3" fmla="*/ 4 h 154"/>
                <a:gd name="T4" fmla="*/ 82 w 199"/>
                <a:gd name="T5" fmla="*/ 11 h 154"/>
                <a:gd name="T6" fmla="*/ 84 w 199"/>
                <a:gd name="T7" fmla="*/ 16 h 154"/>
                <a:gd name="T8" fmla="*/ 82 w 199"/>
                <a:gd name="T9" fmla="*/ 25 h 154"/>
                <a:gd name="T10" fmla="*/ 67 w 199"/>
                <a:gd name="T11" fmla="*/ 28 h 154"/>
                <a:gd name="T12" fmla="*/ 61 w 199"/>
                <a:gd name="T13" fmla="*/ 33 h 154"/>
                <a:gd name="T14" fmla="*/ 61 w 199"/>
                <a:gd name="T15" fmla="*/ 35 h 154"/>
                <a:gd name="T16" fmla="*/ 62 w 199"/>
                <a:gd name="T17" fmla="*/ 35 h 154"/>
                <a:gd name="T18" fmla="*/ 73 w 199"/>
                <a:gd name="T19" fmla="*/ 32 h 154"/>
                <a:gd name="T20" fmla="*/ 78 w 199"/>
                <a:gd name="T21" fmla="*/ 35 h 154"/>
                <a:gd name="T22" fmla="*/ 81 w 199"/>
                <a:gd name="T23" fmla="*/ 40 h 154"/>
                <a:gd name="T24" fmla="*/ 81 w 199"/>
                <a:gd name="T25" fmla="*/ 44 h 154"/>
                <a:gd name="T26" fmla="*/ 77 w 199"/>
                <a:gd name="T27" fmla="*/ 50 h 154"/>
                <a:gd name="T28" fmla="*/ 81 w 199"/>
                <a:gd name="T29" fmla="*/ 53 h 154"/>
                <a:gd name="T30" fmla="*/ 86 w 199"/>
                <a:gd name="T31" fmla="*/ 51 h 154"/>
                <a:gd name="T32" fmla="*/ 93 w 199"/>
                <a:gd name="T33" fmla="*/ 51 h 154"/>
                <a:gd name="T34" fmla="*/ 101 w 199"/>
                <a:gd name="T35" fmla="*/ 55 h 154"/>
                <a:gd name="T36" fmla="*/ 104 w 199"/>
                <a:gd name="T37" fmla="*/ 71 h 154"/>
                <a:gd name="T38" fmla="*/ 97 w 199"/>
                <a:gd name="T39" fmla="*/ 78 h 154"/>
                <a:gd name="T40" fmla="*/ 87 w 199"/>
                <a:gd name="T41" fmla="*/ 79 h 154"/>
                <a:gd name="T42" fmla="*/ 81 w 199"/>
                <a:gd name="T43" fmla="*/ 78 h 154"/>
                <a:gd name="T44" fmla="*/ 76 w 199"/>
                <a:gd name="T45" fmla="*/ 66 h 154"/>
                <a:gd name="T46" fmla="*/ 68 w 199"/>
                <a:gd name="T47" fmla="*/ 55 h 154"/>
                <a:gd name="T48" fmla="*/ 59 w 199"/>
                <a:gd name="T49" fmla="*/ 48 h 154"/>
                <a:gd name="T50" fmla="*/ 59 w 199"/>
                <a:gd name="T51" fmla="*/ 51 h 154"/>
                <a:gd name="T52" fmla="*/ 59 w 199"/>
                <a:gd name="T53" fmla="*/ 67 h 154"/>
                <a:gd name="T54" fmla="*/ 52 w 199"/>
                <a:gd name="T55" fmla="*/ 74 h 154"/>
                <a:gd name="T56" fmla="*/ 40 w 199"/>
                <a:gd name="T57" fmla="*/ 75 h 154"/>
                <a:gd name="T58" fmla="*/ 30 w 199"/>
                <a:gd name="T59" fmla="*/ 68 h 154"/>
                <a:gd name="T60" fmla="*/ 27 w 199"/>
                <a:gd name="T61" fmla="*/ 59 h 154"/>
                <a:gd name="T62" fmla="*/ 30 w 199"/>
                <a:gd name="T63" fmla="*/ 50 h 154"/>
                <a:gd name="T64" fmla="*/ 30 w 199"/>
                <a:gd name="T65" fmla="*/ 46 h 154"/>
                <a:gd name="T66" fmla="*/ 23 w 199"/>
                <a:gd name="T67" fmla="*/ 38 h 154"/>
                <a:gd name="T68" fmla="*/ 16 w 199"/>
                <a:gd name="T69" fmla="*/ 46 h 154"/>
                <a:gd name="T70" fmla="*/ 4 w 199"/>
                <a:gd name="T71" fmla="*/ 40 h 154"/>
                <a:gd name="T72" fmla="*/ 1 w 199"/>
                <a:gd name="T73" fmla="*/ 31 h 154"/>
                <a:gd name="T74" fmla="*/ 6 w 199"/>
                <a:gd name="T75" fmla="*/ 22 h 154"/>
                <a:gd name="T76" fmla="*/ 10 w 199"/>
                <a:gd name="T77" fmla="*/ 19 h 154"/>
                <a:gd name="T78" fmla="*/ 16 w 199"/>
                <a:gd name="T79" fmla="*/ 18 h 154"/>
                <a:gd name="T80" fmla="*/ 18 w 199"/>
                <a:gd name="T81" fmla="*/ 14 h 154"/>
                <a:gd name="T82" fmla="*/ 26 w 199"/>
                <a:gd name="T83" fmla="*/ 2 h 154"/>
                <a:gd name="T84" fmla="*/ 36 w 199"/>
                <a:gd name="T85" fmla="*/ 1 h 154"/>
                <a:gd name="T86" fmla="*/ 47 w 199"/>
                <a:gd name="T87" fmla="*/ 9 h 154"/>
                <a:gd name="T88" fmla="*/ 46 w 199"/>
                <a:gd name="T89" fmla="*/ 19 h 154"/>
                <a:gd name="T90" fmla="*/ 53 w 199"/>
                <a:gd name="T91" fmla="*/ 28 h 154"/>
                <a:gd name="T92" fmla="*/ 52 w 199"/>
                <a:gd name="T93" fmla="*/ 32 h 154"/>
                <a:gd name="T94" fmla="*/ 56 w 199"/>
                <a:gd name="T95" fmla="*/ 28 h 154"/>
                <a:gd name="T96" fmla="*/ 57 w 199"/>
                <a:gd name="T97" fmla="*/ 20 h 154"/>
                <a:gd name="T98" fmla="*/ 57 w 199"/>
                <a:gd name="T99" fmla="*/ 9 h 1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08" name="Freeform 616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93 w 186"/>
                <a:gd name="T1" fmla="*/ 94 h 179"/>
                <a:gd name="T2" fmla="*/ 87 w 186"/>
                <a:gd name="T3" fmla="*/ 91 h 179"/>
                <a:gd name="T4" fmla="*/ 78 w 186"/>
                <a:gd name="T5" fmla="*/ 90 h 179"/>
                <a:gd name="T6" fmla="*/ 68 w 186"/>
                <a:gd name="T7" fmla="*/ 91 h 179"/>
                <a:gd name="T8" fmla="*/ 57 w 186"/>
                <a:gd name="T9" fmla="*/ 90 h 179"/>
                <a:gd name="T10" fmla="*/ 50 w 186"/>
                <a:gd name="T11" fmla="*/ 87 h 179"/>
                <a:gd name="T12" fmla="*/ 54 w 186"/>
                <a:gd name="T13" fmla="*/ 85 h 179"/>
                <a:gd name="T14" fmla="*/ 63 w 186"/>
                <a:gd name="T15" fmla="*/ 85 h 179"/>
                <a:gd name="T16" fmla="*/ 72 w 186"/>
                <a:gd name="T17" fmla="*/ 83 h 179"/>
                <a:gd name="T18" fmla="*/ 72 w 186"/>
                <a:gd name="T19" fmla="*/ 77 h 179"/>
                <a:gd name="T20" fmla="*/ 60 w 186"/>
                <a:gd name="T21" fmla="*/ 64 h 179"/>
                <a:gd name="T22" fmla="*/ 46 w 186"/>
                <a:gd name="T23" fmla="*/ 67 h 179"/>
                <a:gd name="T24" fmla="*/ 29 w 186"/>
                <a:gd name="T25" fmla="*/ 68 h 179"/>
                <a:gd name="T26" fmla="*/ 19 w 186"/>
                <a:gd name="T27" fmla="*/ 63 h 179"/>
                <a:gd name="T28" fmla="*/ 24 w 186"/>
                <a:gd name="T29" fmla="*/ 62 h 179"/>
                <a:gd name="T30" fmla="*/ 34 w 186"/>
                <a:gd name="T31" fmla="*/ 62 h 179"/>
                <a:gd name="T32" fmla="*/ 46 w 186"/>
                <a:gd name="T33" fmla="*/ 61 h 179"/>
                <a:gd name="T34" fmla="*/ 50 w 186"/>
                <a:gd name="T35" fmla="*/ 54 h 179"/>
                <a:gd name="T36" fmla="*/ 39 w 186"/>
                <a:gd name="T37" fmla="*/ 43 h 179"/>
                <a:gd name="T38" fmla="*/ 23 w 186"/>
                <a:gd name="T39" fmla="*/ 47 h 179"/>
                <a:gd name="T40" fmla="*/ 8 w 186"/>
                <a:gd name="T41" fmla="*/ 43 h 179"/>
                <a:gd name="T42" fmla="*/ 1 w 186"/>
                <a:gd name="T43" fmla="*/ 35 h 179"/>
                <a:gd name="T44" fmla="*/ 4 w 186"/>
                <a:gd name="T45" fmla="*/ 37 h 179"/>
                <a:gd name="T46" fmla="*/ 12 w 186"/>
                <a:gd name="T47" fmla="*/ 38 h 179"/>
                <a:gd name="T48" fmla="*/ 25 w 186"/>
                <a:gd name="T49" fmla="*/ 38 h 179"/>
                <a:gd name="T50" fmla="*/ 28 w 186"/>
                <a:gd name="T51" fmla="*/ 34 h 179"/>
                <a:gd name="T52" fmla="*/ 15 w 186"/>
                <a:gd name="T53" fmla="*/ 20 h 179"/>
                <a:gd name="T54" fmla="*/ 4 w 186"/>
                <a:gd name="T55" fmla="*/ 8 h 179"/>
                <a:gd name="T56" fmla="*/ 3 w 186"/>
                <a:gd name="T57" fmla="*/ 0 h 179"/>
                <a:gd name="T58" fmla="*/ 8 w 186"/>
                <a:gd name="T59" fmla="*/ 4 h 179"/>
                <a:gd name="T60" fmla="*/ 19 w 186"/>
                <a:gd name="T61" fmla="*/ 17 h 179"/>
                <a:gd name="T62" fmla="*/ 31 w 186"/>
                <a:gd name="T63" fmla="*/ 30 h 179"/>
                <a:gd name="T64" fmla="*/ 37 w 186"/>
                <a:gd name="T65" fmla="*/ 20 h 179"/>
                <a:gd name="T66" fmla="*/ 36 w 186"/>
                <a:gd name="T67" fmla="*/ 7 h 179"/>
                <a:gd name="T68" fmla="*/ 40 w 186"/>
                <a:gd name="T69" fmla="*/ 7 h 179"/>
                <a:gd name="T70" fmla="*/ 44 w 186"/>
                <a:gd name="T71" fmla="*/ 33 h 179"/>
                <a:gd name="T72" fmla="*/ 52 w 186"/>
                <a:gd name="T73" fmla="*/ 44 h 179"/>
                <a:gd name="T74" fmla="*/ 62 w 186"/>
                <a:gd name="T75" fmla="*/ 49 h 179"/>
                <a:gd name="T76" fmla="*/ 68 w 186"/>
                <a:gd name="T77" fmla="*/ 30 h 179"/>
                <a:gd name="T78" fmla="*/ 69 w 186"/>
                <a:gd name="T79" fmla="*/ 23 h 179"/>
                <a:gd name="T80" fmla="*/ 74 w 186"/>
                <a:gd name="T81" fmla="*/ 43 h 179"/>
                <a:gd name="T82" fmla="*/ 74 w 186"/>
                <a:gd name="T83" fmla="*/ 64 h 179"/>
                <a:gd name="T84" fmla="*/ 84 w 186"/>
                <a:gd name="T85" fmla="*/ 75 h 179"/>
                <a:gd name="T86" fmla="*/ 90 w 186"/>
                <a:gd name="T87" fmla="*/ 67 h 179"/>
                <a:gd name="T88" fmla="*/ 93 w 186"/>
                <a:gd name="T89" fmla="*/ 62 h 179"/>
                <a:gd name="T90" fmla="*/ 94 w 186"/>
                <a:gd name="T91" fmla="*/ 71 h 179"/>
                <a:gd name="T92" fmla="*/ 90 w 186"/>
                <a:gd name="T93" fmla="*/ 82 h 179"/>
                <a:gd name="T94" fmla="*/ 94 w 186"/>
                <a:gd name="T95" fmla="*/ 90 h 17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09" name="Freeform 617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14 w 150"/>
                <a:gd name="T1" fmla="*/ 104 h 200"/>
                <a:gd name="T2" fmla="*/ 8 w 150"/>
                <a:gd name="T3" fmla="*/ 96 h 200"/>
                <a:gd name="T4" fmla="*/ 4 w 150"/>
                <a:gd name="T5" fmla="*/ 86 h 200"/>
                <a:gd name="T6" fmla="*/ 0 w 150"/>
                <a:gd name="T7" fmla="*/ 73 h 200"/>
                <a:gd name="T8" fmla="*/ 3 w 150"/>
                <a:gd name="T9" fmla="*/ 63 h 200"/>
                <a:gd name="T10" fmla="*/ 4 w 150"/>
                <a:gd name="T11" fmla="*/ 64 h 200"/>
                <a:gd name="T12" fmla="*/ 5 w 150"/>
                <a:gd name="T13" fmla="*/ 77 h 200"/>
                <a:gd name="T14" fmla="*/ 12 w 150"/>
                <a:gd name="T15" fmla="*/ 93 h 200"/>
                <a:gd name="T16" fmla="*/ 20 w 150"/>
                <a:gd name="T17" fmla="*/ 97 h 200"/>
                <a:gd name="T18" fmla="*/ 23 w 150"/>
                <a:gd name="T19" fmla="*/ 90 h 200"/>
                <a:gd name="T20" fmla="*/ 20 w 150"/>
                <a:gd name="T21" fmla="*/ 80 h 200"/>
                <a:gd name="T22" fmla="*/ 18 w 150"/>
                <a:gd name="T23" fmla="*/ 57 h 200"/>
                <a:gd name="T24" fmla="*/ 19 w 150"/>
                <a:gd name="T25" fmla="*/ 47 h 200"/>
                <a:gd name="T26" fmla="*/ 21 w 150"/>
                <a:gd name="T27" fmla="*/ 46 h 200"/>
                <a:gd name="T28" fmla="*/ 21 w 150"/>
                <a:gd name="T29" fmla="*/ 57 h 200"/>
                <a:gd name="T30" fmla="*/ 24 w 150"/>
                <a:gd name="T31" fmla="*/ 75 h 200"/>
                <a:gd name="T32" fmla="*/ 32 w 150"/>
                <a:gd name="T33" fmla="*/ 75 h 200"/>
                <a:gd name="T34" fmla="*/ 37 w 150"/>
                <a:gd name="T35" fmla="*/ 62 h 200"/>
                <a:gd name="T36" fmla="*/ 33 w 150"/>
                <a:gd name="T37" fmla="*/ 47 h 200"/>
                <a:gd name="T38" fmla="*/ 35 w 150"/>
                <a:gd name="T39" fmla="*/ 23 h 200"/>
                <a:gd name="T40" fmla="*/ 42 w 150"/>
                <a:gd name="T41" fmla="*/ 12 h 200"/>
                <a:gd name="T42" fmla="*/ 42 w 150"/>
                <a:gd name="T43" fmla="*/ 13 h 200"/>
                <a:gd name="T44" fmla="*/ 40 w 150"/>
                <a:gd name="T45" fmla="*/ 25 h 200"/>
                <a:gd name="T46" fmla="*/ 40 w 150"/>
                <a:gd name="T47" fmla="*/ 42 h 200"/>
                <a:gd name="T48" fmla="*/ 48 w 150"/>
                <a:gd name="T49" fmla="*/ 42 h 200"/>
                <a:gd name="T50" fmla="*/ 53 w 150"/>
                <a:gd name="T51" fmla="*/ 29 h 200"/>
                <a:gd name="T52" fmla="*/ 55 w 150"/>
                <a:gd name="T53" fmla="*/ 18 h 200"/>
                <a:gd name="T54" fmla="*/ 62 w 150"/>
                <a:gd name="T55" fmla="*/ 7 h 200"/>
                <a:gd name="T56" fmla="*/ 68 w 150"/>
                <a:gd name="T57" fmla="*/ 1 h 200"/>
                <a:gd name="T58" fmla="*/ 72 w 150"/>
                <a:gd name="T59" fmla="*/ 2 h 200"/>
                <a:gd name="T60" fmla="*/ 65 w 150"/>
                <a:gd name="T61" fmla="*/ 10 h 200"/>
                <a:gd name="T62" fmla="*/ 57 w 150"/>
                <a:gd name="T63" fmla="*/ 23 h 200"/>
                <a:gd name="T64" fmla="*/ 55 w 150"/>
                <a:gd name="T65" fmla="*/ 33 h 200"/>
                <a:gd name="T66" fmla="*/ 52 w 150"/>
                <a:gd name="T67" fmla="*/ 47 h 200"/>
                <a:gd name="T68" fmla="*/ 54 w 150"/>
                <a:gd name="T69" fmla="*/ 48 h 200"/>
                <a:gd name="T70" fmla="*/ 62 w 150"/>
                <a:gd name="T71" fmla="*/ 47 h 200"/>
                <a:gd name="T72" fmla="*/ 68 w 150"/>
                <a:gd name="T73" fmla="*/ 42 h 200"/>
                <a:gd name="T74" fmla="*/ 74 w 150"/>
                <a:gd name="T75" fmla="*/ 37 h 200"/>
                <a:gd name="T76" fmla="*/ 77 w 150"/>
                <a:gd name="T77" fmla="*/ 34 h 200"/>
                <a:gd name="T78" fmla="*/ 79 w 150"/>
                <a:gd name="T79" fmla="*/ 35 h 200"/>
                <a:gd name="T80" fmla="*/ 76 w 150"/>
                <a:gd name="T81" fmla="*/ 42 h 200"/>
                <a:gd name="T82" fmla="*/ 68 w 150"/>
                <a:gd name="T83" fmla="*/ 48 h 200"/>
                <a:gd name="T84" fmla="*/ 60 w 150"/>
                <a:gd name="T85" fmla="*/ 55 h 200"/>
                <a:gd name="T86" fmla="*/ 51 w 150"/>
                <a:gd name="T87" fmla="*/ 56 h 200"/>
                <a:gd name="T88" fmla="*/ 45 w 150"/>
                <a:gd name="T89" fmla="*/ 62 h 200"/>
                <a:gd name="T90" fmla="*/ 37 w 150"/>
                <a:gd name="T91" fmla="*/ 80 h 200"/>
                <a:gd name="T92" fmla="*/ 39 w 150"/>
                <a:gd name="T93" fmla="*/ 86 h 200"/>
                <a:gd name="T94" fmla="*/ 48 w 150"/>
                <a:gd name="T95" fmla="*/ 86 h 200"/>
                <a:gd name="T96" fmla="*/ 55 w 150"/>
                <a:gd name="T97" fmla="*/ 84 h 200"/>
                <a:gd name="T98" fmla="*/ 62 w 150"/>
                <a:gd name="T99" fmla="*/ 81 h 200"/>
                <a:gd name="T100" fmla="*/ 68 w 150"/>
                <a:gd name="T101" fmla="*/ 74 h 200"/>
                <a:gd name="T102" fmla="*/ 69 w 150"/>
                <a:gd name="T103" fmla="*/ 74 h 200"/>
                <a:gd name="T104" fmla="*/ 65 w 150"/>
                <a:gd name="T105" fmla="*/ 82 h 200"/>
                <a:gd name="T106" fmla="*/ 57 w 150"/>
                <a:gd name="T107" fmla="*/ 88 h 200"/>
                <a:gd name="T108" fmla="*/ 48 w 150"/>
                <a:gd name="T109" fmla="*/ 93 h 200"/>
                <a:gd name="T110" fmla="*/ 39 w 150"/>
                <a:gd name="T111" fmla="*/ 93 h 200"/>
                <a:gd name="T112" fmla="*/ 33 w 150"/>
                <a:gd name="T113" fmla="*/ 94 h 200"/>
                <a:gd name="T114" fmla="*/ 29 w 150"/>
                <a:gd name="T115" fmla="*/ 99 h 200"/>
                <a:gd name="T116" fmla="*/ 25 w 150"/>
                <a:gd name="T117" fmla="*/ 102 h 200"/>
                <a:gd name="T118" fmla="*/ 18 w 150"/>
                <a:gd name="T119" fmla="*/ 104 h 20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10" name="Freeform 618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18 h 110"/>
                <a:gd name="T2" fmla="*/ 1 w 237"/>
                <a:gd name="T3" fmla="*/ 19 h 110"/>
                <a:gd name="T4" fmla="*/ 5 w 237"/>
                <a:gd name="T5" fmla="*/ 21 h 110"/>
                <a:gd name="T6" fmla="*/ 17 w 237"/>
                <a:gd name="T7" fmla="*/ 21 h 110"/>
                <a:gd name="T8" fmla="*/ 27 w 237"/>
                <a:gd name="T9" fmla="*/ 22 h 110"/>
                <a:gd name="T10" fmla="*/ 35 w 237"/>
                <a:gd name="T11" fmla="*/ 25 h 110"/>
                <a:gd name="T12" fmla="*/ 38 w 237"/>
                <a:gd name="T13" fmla="*/ 27 h 110"/>
                <a:gd name="T14" fmla="*/ 41 w 237"/>
                <a:gd name="T15" fmla="*/ 34 h 110"/>
                <a:gd name="T16" fmla="*/ 45 w 237"/>
                <a:gd name="T17" fmla="*/ 41 h 110"/>
                <a:gd name="T18" fmla="*/ 51 w 237"/>
                <a:gd name="T19" fmla="*/ 48 h 110"/>
                <a:gd name="T20" fmla="*/ 59 w 237"/>
                <a:gd name="T21" fmla="*/ 51 h 110"/>
                <a:gd name="T22" fmla="*/ 59 w 237"/>
                <a:gd name="T23" fmla="*/ 49 h 110"/>
                <a:gd name="T24" fmla="*/ 53 w 237"/>
                <a:gd name="T25" fmla="*/ 41 h 110"/>
                <a:gd name="T26" fmla="*/ 49 w 237"/>
                <a:gd name="T27" fmla="*/ 30 h 110"/>
                <a:gd name="T28" fmla="*/ 50 w 237"/>
                <a:gd name="T29" fmla="*/ 26 h 110"/>
                <a:gd name="T30" fmla="*/ 56 w 237"/>
                <a:gd name="T31" fmla="*/ 27 h 110"/>
                <a:gd name="T32" fmla="*/ 63 w 237"/>
                <a:gd name="T33" fmla="*/ 29 h 110"/>
                <a:gd name="T34" fmla="*/ 69 w 237"/>
                <a:gd name="T35" fmla="*/ 30 h 110"/>
                <a:gd name="T36" fmla="*/ 71 w 237"/>
                <a:gd name="T37" fmla="*/ 34 h 110"/>
                <a:gd name="T38" fmla="*/ 74 w 237"/>
                <a:gd name="T39" fmla="*/ 39 h 110"/>
                <a:gd name="T40" fmla="*/ 79 w 237"/>
                <a:gd name="T41" fmla="*/ 46 h 110"/>
                <a:gd name="T42" fmla="*/ 87 w 237"/>
                <a:gd name="T43" fmla="*/ 52 h 110"/>
                <a:gd name="T44" fmla="*/ 96 w 237"/>
                <a:gd name="T45" fmla="*/ 56 h 110"/>
                <a:gd name="T46" fmla="*/ 102 w 237"/>
                <a:gd name="T47" fmla="*/ 54 h 110"/>
                <a:gd name="T48" fmla="*/ 95 w 237"/>
                <a:gd name="T49" fmla="*/ 50 h 110"/>
                <a:gd name="T50" fmla="*/ 87 w 237"/>
                <a:gd name="T51" fmla="*/ 45 h 110"/>
                <a:gd name="T52" fmla="*/ 82 w 237"/>
                <a:gd name="T53" fmla="*/ 39 h 110"/>
                <a:gd name="T54" fmla="*/ 78 w 237"/>
                <a:gd name="T55" fmla="*/ 34 h 110"/>
                <a:gd name="T56" fmla="*/ 83 w 237"/>
                <a:gd name="T57" fmla="*/ 36 h 110"/>
                <a:gd name="T58" fmla="*/ 95 w 237"/>
                <a:gd name="T59" fmla="*/ 39 h 110"/>
                <a:gd name="T60" fmla="*/ 109 w 237"/>
                <a:gd name="T61" fmla="*/ 41 h 110"/>
                <a:gd name="T62" fmla="*/ 120 w 237"/>
                <a:gd name="T63" fmla="*/ 42 h 110"/>
                <a:gd name="T64" fmla="*/ 125 w 237"/>
                <a:gd name="T65" fmla="*/ 42 h 110"/>
                <a:gd name="T66" fmla="*/ 124 w 237"/>
                <a:gd name="T67" fmla="*/ 39 h 110"/>
                <a:gd name="T68" fmla="*/ 116 w 237"/>
                <a:gd name="T69" fmla="*/ 38 h 110"/>
                <a:gd name="T70" fmla="*/ 105 w 237"/>
                <a:gd name="T71" fmla="*/ 34 h 110"/>
                <a:gd name="T72" fmla="*/ 93 w 237"/>
                <a:gd name="T73" fmla="*/ 31 h 110"/>
                <a:gd name="T74" fmla="*/ 84 w 237"/>
                <a:gd name="T75" fmla="*/ 29 h 110"/>
                <a:gd name="T76" fmla="*/ 86 w 237"/>
                <a:gd name="T77" fmla="*/ 24 h 110"/>
                <a:gd name="T78" fmla="*/ 95 w 237"/>
                <a:gd name="T79" fmla="*/ 20 h 110"/>
                <a:gd name="T80" fmla="*/ 102 w 237"/>
                <a:gd name="T81" fmla="*/ 18 h 110"/>
                <a:gd name="T82" fmla="*/ 101 w 237"/>
                <a:gd name="T83" fmla="*/ 16 h 110"/>
                <a:gd name="T84" fmla="*/ 95 w 237"/>
                <a:gd name="T85" fmla="*/ 14 h 110"/>
                <a:gd name="T86" fmla="*/ 89 w 237"/>
                <a:gd name="T87" fmla="*/ 15 h 110"/>
                <a:gd name="T88" fmla="*/ 82 w 237"/>
                <a:gd name="T89" fmla="*/ 18 h 110"/>
                <a:gd name="T90" fmla="*/ 78 w 237"/>
                <a:gd name="T91" fmla="*/ 22 h 110"/>
                <a:gd name="T92" fmla="*/ 73 w 237"/>
                <a:gd name="T93" fmla="*/ 24 h 110"/>
                <a:gd name="T94" fmla="*/ 65 w 237"/>
                <a:gd name="T95" fmla="*/ 23 h 110"/>
                <a:gd name="T96" fmla="*/ 58 w 237"/>
                <a:gd name="T97" fmla="*/ 22 h 110"/>
                <a:gd name="T98" fmla="*/ 52 w 237"/>
                <a:gd name="T99" fmla="*/ 22 h 110"/>
                <a:gd name="T100" fmla="*/ 49 w 237"/>
                <a:gd name="T101" fmla="*/ 17 h 110"/>
                <a:gd name="T102" fmla="*/ 56 w 237"/>
                <a:gd name="T103" fmla="*/ 7 h 110"/>
                <a:gd name="T104" fmla="*/ 65 w 237"/>
                <a:gd name="T105" fmla="*/ 3 h 110"/>
                <a:gd name="T106" fmla="*/ 64 w 237"/>
                <a:gd name="T107" fmla="*/ 0 h 110"/>
                <a:gd name="T108" fmla="*/ 59 w 237"/>
                <a:gd name="T109" fmla="*/ 1 h 110"/>
                <a:gd name="T110" fmla="*/ 52 w 237"/>
                <a:gd name="T111" fmla="*/ 3 h 110"/>
                <a:gd name="T112" fmla="*/ 43 w 237"/>
                <a:gd name="T113" fmla="*/ 10 h 110"/>
                <a:gd name="T114" fmla="*/ 38 w 237"/>
                <a:gd name="T115" fmla="*/ 14 h 110"/>
                <a:gd name="T116" fmla="*/ 34 w 237"/>
                <a:gd name="T117" fmla="*/ 16 h 110"/>
                <a:gd name="T118" fmla="*/ 24 w 237"/>
                <a:gd name="T119" fmla="*/ 16 h 110"/>
                <a:gd name="T120" fmla="*/ 13 w 237"/>
                <a:gd name="T121" fmla="*/ 16 h 110"/>
                <a:gd name="T122" fmla="*/ 4 w 237"/>
                <a:gd name="T123" fmla="*/ 17 h 11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11" name="Freeform 619"/>
            <p:cNvSpPr>
              <a:spLocks/>
            </p:cNvSpPr>
            <p:nvPr/>
          </p:nvSpPr>
          <p:spPr bwMode="auto">
            <a:xfrm>
              <a:off x="3643" y="2170"/>
              <a:ext cx="170" cy="195"/>
            </a:xfrm>
            <a:custGeom>
              <a:avLst/>
              <a:gdLst>
                <a:gd name="T0" fmla="*/ 4 w 194"/>
                <a:gd name="T1" fmla="*/ 4 h 222"/>
                <a:gd name="T2" fmla="*/ 14 w 194"/>
                <a:gd name="T3" fmla="*/ 15 h 222"/>
                <a:gd name="T4" fmla="*/ 15 w 194"/>
                <a:gd name="T5" fmla="*/ 28 h 222"/>
                <a:gd name="T6" fmla="*/ 15 w 194"/>
                <a:gd name="T7" fmla="*/ 54 h 222"/>
                <a:gd name="T8" fmla="*/ 18 w 194"/>
                <a:gd name="T9" fmla="*/ 52 h 222"/>
                <a:gd name="T10" fmla="*/ 19 w 194"/>
                <a:gd name="T11" fmla="*/ 32 h 222"/>
                <a:gd name="T12" fmla="*/ 25 w 194"/>
                <a:gd name="T13" fmla="*/ 25 h 222"/>
                <a:gd name="T14" fmla="*/ 27 w 194"/>
                <a:gd name="T15" fmla="*/ 27 h 222"/>
                <a:gd name="T16" fmla="*/ 33 w 194"/>
                <a:gd name="T17" fmla="*/ 33 h 222"/>
                <a:gd name="T18" fmla="*/ 43 w 194"/>
                <a:gd name="T19" fmla="*/ 45 h 222"/>
                <a:gd name="T20" fmla="*/ 45 w 194"/>
                <a:gd name="T21" fmla="*/ 59 h 222"/>
                <a:gd name="T22" fmla="*/ 45 w 194"/>
                <a:gd name="T23" fmla="*/ 79 h 222"/>
                <a:gd name="T24" fmla="*/ 49 w 194"/>
                <a:gd name="T25" fmla="*/ 78 h 222"/>
                <a:gd name="T26" fmla="*/ 50 w 194"/>
                <a:gd name="T27" fmla="*/ 59 h 222"/>
                <a:gd name="T28" fmla="*/ 58 w 194"/>
                <a:gd name="T29" fmla="*/ 56 h 222"/>
                <a:gd name="T30" fmla="*/ 69 w 194"/>
                <a:gd name="T31" fmla="*/ 71 h 222"/>
                <a:gd name="T32" fmla="*/ 82 w 194"/>
                <a:gd name="T33" fmla="*/ 90 h 222"/>
                <a:gd name="T34" fmla="*/ 93 w 194"/>
                <a:gd name="T35" fmla="*/ 105 h 222"/>
                <a:gd name="T36" fmla="*/ 97 w 194"/>
                <a:gd name="T37" fmla="*/ 115 h 222"/>
                <a:gd name="T38" fmla="*/ 101 w 194"/>
                <a:gd name="T39" fmla="*/ 114 h 222"/>
                <a:gd name="T40" fmla="*/ 97 w 194"/>
                <a:gd name="T41" fmla="*/ 105 h 222"/>
                <a:gd name="T42" fmla="*/ 89 w 194"/>
                <a:gd name="T43" fmla="*/ 89 h 222"/>
                <a:gd name="T44" fmla="*/ 76 w 194"/>
                <a:gd name="T45" fmla="*/ 70 h 222"/>
                <a:gd name="T46" fmla="*/ 65 w 194"/>
                <a:gd name="T47" fmla="*/ 54 h 222"/>
                <a:gd name="T48" fmla="*/ 63 w 194"/>
                <a:gd name="T49" fmla="*/ 48 h 222"/>
                <a:gd name="T50" fmla="*/ 69 w 194"/>
                <a:gd name="T51" fmla="*/ 46 h 222"/>
                <a:gd name="T52" fmla="*/ 75 w 194"/>
                <a:gd name="T53" fmla="*/ 44 h 222"/>
                <a:gd name="T54" fmla="*/ 81 w 194"/>
                <a:gd name="T55" fmla="*/ 46 h 222"/>
                <a:gd name="T56" fmla="*/ 89 w 194"/>
                <a:gd name="T57" fmla="*/ 48 h 222"/>
                <a:gd name="T58" fmla="*/ 91 w 194"/>
                <a:gd name="T59" fmla="*/ 48 h 222"/>
                <a:gd name="T60" fmla="*/ 86 w 194"/>
                <a:gd name="T61" fmla="*/ 43 h 222"/>
                <a:gd name="T62" fmla="*/ 78 w 194"/>
                <a:gd name="T63" fmla="*/ 41 h 222"/>
                <a:gd name="T64" fmla="*/ 68 w 194"/>
                <a:gd name="T65" fmla="*/ 40 h 222"/>
                <a:gd name="T66" fmla="*/ 59 w 194"/>
                <a:gd name="T67" fmla="*/ 41 h 222"/>
                <a:gd name="T68" fmla="*/ 53 w 194"/>
                <a:gd name="T69" fmla="*/ 41 h 222"/>
                <a:gd name="T70" fmla="*/ 46 w 194"/>
                <a:gd name="T71" fmla="*/ 36 h 222"/>
                <a:gd name="T72" fmla="*/ 40 w 194"/>
                <a:gd name="T73" fmla="*/ 31 h 222"/>
                <a:gd name="T74" fmla="*/ 36 w 194"/>
                <a:gd name="T75" fmla="*/ 25 h 222"/>
                <a:gd name="T76" fmla="*/ 37 w 194"/>
                <a:gd name="T77" fmla="*/ 24 h 222"/>
                <a:gd name="T78" fmla="*/ 41 w 194"/>
                <a:gd name="T79" fmla="*/ 22 h 222"/>
                <a:gd name="T80" fmla="*/ 46 w 194"/>
                <a:gd name="T81" fmla="*/ 21 h 222"/>
                <a:gd name="T82" fmla="*/ 53 w 194"/>
                <a:gd name="T83" fmla="*/ 22 h 222"/>
                <a:gd name="T84" fmla="*/ 59 w 194"/>
                <a:gd name="T85" fmla="*/ 22 h 222"/>
                <a:gd name="T86" fmla="*/ 58 w 194"/>
                <a:gd name="T87" fmla="*/ 20 h 222"/>
                <a:gd name="T88" fmla="*/ 53 w 194"/>
                <a:gd name="T89" fmla="*/ 19 h 222"/>
                <a:gd name="T90" fmla="*/ 46 w 194"/>
                <a:gd name="T91" fmla="*/ 18 h 222"/>
                <a:gd name="T92" fmla="*/ 38 w 194"/>
                <a:gd name="T93" fmla="*/ 17 h 222"/>
                <a:gd name="T94" fmla="*/ 31 w 194"/>
                <a:gd name="T95" fmla="*/ 17 h 222"/>
                <a:gd name="T96" fmla="*/ 25 w 194"/>
                <a:gd name="T97" fmla="*/ 17 h 222"/>
                <a:gd name="T98" fmla="*/ 18 w 194"/>
                <a:gd name="T99" fmla="*/ 11 h 222"/>
                <a:gd name="T100" fmla="*/ 10 w 194"/>
                <a:gd name="T101" fmla="*/ 4 h 222"/>
                <a:gd name="T102" fmla="*/ 4 w 194"/>
                <a:gd name="T103" fmla="*/ 0 h 2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12" name="Freeform 620"/>
            <p:cNvSpPr>
              <a:spLocks/>
            </p:cNvSpPr>
            <p:nvPr/>
          </p:nvSpPr>
          <p:spPr bwMode="auto">
            <a:xfrm>
              <a:off x="3498" y="2188"/>
              <a:ext cx="128" cy="224"/>
            </a:xfrm>
            <a:custGeom>
              <a:avLst/>
              <a:gdLst>
                <a:gd name="T0" fmla="*/ 48 w 147"/>
                <a:gd name="T1" fmla="*/ 16 h 255"/>
                <a:gd name="T2" fmla="*/ 41 w 147"/>
                <a:gd name="T3" fmla="*/ 25 h 255"/>
                <a:gd name="T4" fmla="*/ 24 w 147"/>
                <a:gd name="T5" fmla="*/ 33 h 255"/>
                <a:gd name="T6" fmla="*/ 10 w 147"/>
                <a:gd name="T7" fmla="*/ 43 h 255"/>
                <a:gd name="T8" fmla="*/ 9 w 147"/>
                <a:gd name="T9" fmla="*/ 49 h 255"/>
                <a:gd name="T10" fmla="*/ 14 w 147"/>
                <a:gd name="T11" fmla="*/ 46 h 255"/>
                <a:gd name="T12" fmla="*/ 24 w 147"/>
                <a:gd name="T13" fmla="*/ 37 h 255"/>
                <a:gd name="T14" fmla="*/ 37 w 147"/>
                <a:gd name="T15" fmla="*/ 33 h 255"/>
                <a:gd name="T16" fmla="*/ 38 w 147"/>
                <a:gd name="T17" fmla="*/ 47 h 255"/>
                <a:gd name="T18" fmla="*/ 29 w 147"/>
                <a:gd name="T19" fmla="*/ 56 h 255"/>
                <a:gd name="T20" fmla="*/ 14 w 147"/>
                <a:gd name="T21" fmla="*/ 64 h 255"/>
                <a:gd name="T22" fmla="*/ 5 w 147"/>
                <a:gd name="T23" fmla="*/ 74 h 255"/>
                <a:gd name="T24" fmla="*/ 6 w 147"/>
                <a:gd name="T25" fmla="*/ 81 h 255"/>
                <a:gd name="T26" fmla="*/ 9 w 147"/>
                <a:gd name="T27" fmla="*/ 76 h 255"/>
                <a:gd name="T28" fmla="*/ 19 w 147"/>
                <a:gd name="T29" fmla="*/ 68 h 255"/>
                <a:gd name="T30" fmla="*/ 33 w 147"/>
                <a:gd name="T31" fmla="*/ 62 h 255"/>
                <a:gd name="T32" fmla="*/ 33 w 147"/>
                <a:gd name="T33" fmla="*/ 76 h 255"/>
                <a:gd name="T34" fmla="*/ 26 w 147"/>
                <a:gd name="T35" fmla="*/ 87 h 255"/>
                <a:gd name="T36" fmla="*/ 14 w 147"/>
                <a:gd name="T37" fmla="*/ 93 h 255"/>
                <a:gd name="T38" fmla="*/ 7 w 147"/>
                <a:gd name="T39" fmla="*/ 104 h 255"/>
                <a:gd name="T40" fmla="*/ 11 w 147"/>
                <a:gd name="T41" fmla="*/ 103 h 255"/>
                <a:gd name="T42" fmla="*/ 21 w 147"/>
                <a:gd name="T43" fmla="*/ 96 h 255"/>
                <a:gd name="T44" fmla="*/ 29 w 147"/>
                <a:gd name="T45" fmla="*/ 92 h 255"/>
                <a:gd name="T46" fmla="*/ 24 w 147"/>
                <a:gd name="T47" fmla="*/ 105 h 255"/>
                <a:gd name="T48" fmla="*/ 13 w 147"/>
                <a:gd name="T49" fmla="*/ 124 h 255"/>
                <a:gd name="T50" fmla="*/ 2 w 147"/>
                <a:gd name="T51" fmla="*/ 131 h 255"/>
                <a:gd name="T52" fmla="*/ 4 w 147"/>
                <a:gd name="T53" fmla="*/ 133 h 255"/>
                <a:gd name="T54" fmla="*/ 15 w 147"/>
                <a:gd name="T55" fmla="*/ 125 h 255"/>
                <a:gd name="T56" fmla="*/ 29 w 147"/>
                <a:gd name="T57" fmla="*/ 106 h 255"/>
                <a:gd name="T58" fmla="*/ 39 w 147"/>
                <a:gd name="T59" fmla="*/ 92 h 255"/>
                <a:gd name="T60" fmla="*/ 47 w 147"/>
                <a:gd name="T61" fmla="*/ 107 h 255"/>
                <a:gd name="T62" fmla="*/ 47 w 147"/>
                <a:gd name="T63" fmla="*/ 115 h 255"/>
                <a:gd name="T64" fmla="*/ 51 w 147"/>
                <a:gd name="T65" fmla="*/ 109 h 255"/>
                <a:gd name="T66" fmla="*/ 49 w 147"/>
                <a:gd name="T67" fmla="*/ 98 h 255"/>
                <a:gd name="T68" fmla="*/ 41 w 147"/>
                <a:gd name="T69" fmla="*/ 86 h 255"/>
                <a:gd name="T70" fmla="*/ 44 w 147"/>
                <a:gd name="T71" fmla="*/ 66 h 255"/>
                <a:gd name="T72" fmla="*/ 47 w 147"/>
                <a:gd name="T73" fmla="*/ 58 h 255"/>
                <a:gd name="T74" fmla="*/ 56 w 147"/>
                <a:gd name="T75" fmla="*/ 63 h 255"/>
                <a:gd name="T76" fmla="*/ 66 w 147"/>
                <a:gd name="T77" fmla="*/ 83 h 255"/>
                <a:gd name="T78" fmla="*/ 68 w 147"/>
                <a:gd name="T79" fmla="*/ 86 h 255"/>
                <a:gd name="T80" fmla="*/ 67 w 147"/>
                <a:gd name="T81" fmla="*/ 76 h 255"/>
                <a:gd name="T82" fmla="*/ 60 w 147"/>
                <a:gd name="T83" fmla="*/ 60 h 255"/>
                <a:gd name="T84" fmla="*/ 45 w 147"/>
                <a:gd name="T85" fmla="*/ 50 h 255"/>
                <a:gd name="T86" fmla="*/ 51 w 147"/>
                <a:gd name="T87" fmla="*/ 36 h 255"/>
                <a:gd name="T88" fmla="*/ 56 w 147"/>
                <a:gd name="T89" fmla="*/ 34 h 255"/>
                <a:gd name="T90" fmla="*/ 65 w 147"/>
                <a:gd name="T91" fmla="*/ 40 h 255"/>
                <a:gd name="T92" fmla="*/ 71 w 147"/>
                <a:gd name="T93" fmla="*/ 47 h 255"/>
                <a:gd name="T94" fmla="*/ 73 w 147"/>
                <a:gd name="T95" fmla="*/ 50 h 255"/>
                <a:gd name="T96" fmla="*/ 71 w 147"/>
                <a:gd name="T97" fmla="*/ 41 h 255"/>
                <a:gd name="T98" fmla="*/ 64 w 147"/>
                <a:gd name="T99" fmla="*/ 30 h 255"/>
                <a:gd name="T100" fmla="*/ 55 w 147"/>
                <a:gd name="T101" fmla="*/ 24 h 255"/>
                <a:gd name="T102" fmla="*/ 55 w 147"/>
                <a:gd name="T103" fmla="*/ 8 h 255"/>
                <a:gd name="T104" fmla="*/ 51 w 147"/>
                <a:gd name="T105" fmla="*/ 1 h 2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13" name="Freeform 621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104 w 234"/>
                <a:gd name="T1" fmla="*/ 4 h 131"/>
                <a:gd name="T2" fmla="*/ 94 w 234"/>
                <a:gd name="T3" fmla="*/ 8 h 131"/>
                <a:gd name="T4" fmla="*/ 82 w 234"/>
                <a:gd name="T5" fmla="*/ 12 h 131"/>
                <a:gd name="T6" fmla="*/ 73 w 234"/>
                <a:gd name="T7" fmla="*/ 17 h 131"/>
                <a:gd name="T8" fmla="*/ 69 w 234"/>
                <a:gd name="T9" fmla="*/ 17 h 131"/>
                <a:gd name="T10" fmla="*/ 62 w 234"/>
                <a:gd name="T11" fmla="*/ 13 h 131"/>
                <a:gd name="T12" fmla="*/ 53 w 234"/>
                <a:gd name="T13" fmla="*/ 12 h 131"/>
                <a:gd name="T14" fmla="*/ 46 w 234"/>
                <a:gd name="T15" fmla="*/ 12 h 131"/>
                <a:gd name="T16" fmla="*/ 40 w 234"/>
                <a:gd name="T17" fmla="*/ 14 h 131"/>
                <a:gd name="T18" fmla="*/ 41 w 234"/>
                <a:gd name="T19" fmla="*/ 16 h 131"/>
                <a:gd name="T20" fmla="*/ 46 w 234"/>
                <a:gd name="T21" fmla="*/ 16 h 131"/>
                <a:gd name="T22" fmla="*/ 53 w 234"/>
                <a:gd name="T23" fmla="*/ 17 h 131"/>
                <a:gd name="T24" fmla="*/ 59 w 234"/>
                <a:gd name="T25" fmla="*/ 21 h 131"/>
                <a:gd name="T26" fmla="*/ 65 w 234"/>
                <a:gd name="T27" fmla="*/ 24 h 131"/>
                <a:gd name="T28" fmla="*/ 63 w 234"/>
                <a:gd name="T29" fmla="*/ 27 h 131"/>
                <a:gd name="T30" fmla="*/ 57 w 234"/>
                <a:gd name="T31" fmla="*/ 35 h 131"/>
                <a:gd name="T32" fmla="*/ 50 w 234"/>
                <a:gd name="T33" fmla="*/ 35 h 131"/>
                <a:gd name="T34" fmla="*/ 40 w 234"/>
                <a:gd name="T35" fmla="*/ 34 h 131"/>
                <a:gd name="T36" fmla="*/ 28 w 234"/>
                <a:gd name="T37" fmla="*/ 33 h 131"/>
                <a:gd name="T38" fmla="*/ 19 w 234"/>
                <a:gd name="T39" fmla="*/ 33 h 131"/>
                <a:gd name="T40" fmla="*/ 19 w 234"/>
                <a:gd name="T41" fmla="*/ 34 h 131"/>
                <a:gd name="T42" fmla="*/ 26 w 234"/>
                <a:gd name="T43" fmla="*/ 35 h 131"/>
                <a:gd name="T44" fmla="*/ 35 w 234"/>
                <a:gd name="T45" fmla="*/ 37 h 131"/>
                <a:gd name="T46" fmla="*/ 42 w 234"/>
                <a:gd name="T47" fmla="*/ 39 h 131"/>
                <a:gd name="T48" fmla="*/ 40 w 234"/>
                <a:gd name="T49" fmla="*/ 45 h 131"/>
                <a:gd name="T50" fmla="*/ 31 w 234"/>
                <a:gd name="T51" fmla="*/ 51 h 131"/>
                <a:gd name="T52" fmla="*/ 19 w 234"/>
                <a:gd name="T53" fmla="*/ 55 h 131"/>
                <a:gd name="T54" fmla="*/ 10 w 234"/>
                <a:gd name="T55" fmla="*/ 58 h 131"/>
                <a:gd name="T56" fmla="*/ 3 w 234"/>
                <a:gd name="T57" fmla="*/ 58 h 131"/>
                <a:gd name="T58" fmla="*/ 1 w 234"/>
                <a:gd name="T59" fmla="*/ 58 h 131"/>
                <a:gd name="T60" fmla="*/ 8 w 234"/>
                <a:gd name="T61" fmla="*/ 60 h 131"/>
                <a:gd name="T62" fmla="*/ 19 w 234"/>
                <a:gd name="T63" fmla="*/ 59 h 131"/>
                <a:gd name="T64" fmla="*/ 32 w 234"/>
                <a:gd name="T65" fmla="*/ 58 h 131"/>
                <a:gd name="T66" fmla="*/ 46 w 234"/>
                <a:gd name="T67" fmla="*/ 51 h 131"/>
                <a:gd name="T68" fmla="*/ 53 w 234"/>
                <a:gd name="T69" fmla="*/ 51 h 131"/>
                <a:gd name="T70" fmla="*/ 53 w 234"/>
                <a:gd name="T71" fmla="*/ 64 h 131"/>
                <a:gd name="T72" fmla="*/ 47 w 234"/>
                <a:gd name="T73" fmla="*/ 71 h 131"/>
                <a:gd name="T74" fmla="*/ 50 w 234"/>
                <a:gd name="T75" fmla="*/ 72 h 131"/>
                <a:gd name="T76" fmla="*/ 56 w 234"/>
                <a:gd name="T77" fmla="*/ 66 h 131"/>
                <a:gd name="T78" fmla="*/ 59 w 234"/>
                <a:gd name="T79" fmla="*/ 52 h 131"/>
                <a:gd name="T80" fmla="*/ 60 w 234"/>
                <a:gd name="T81" fmla="*/ 43 h 131"/>
                <a:gd name="T82" fmla="*/ 66 w 234"/>
                <a:gd name="T83" fmla="*/ 36 h 131"/>
                <a:gd name="T84" fmla="*/ 73 w 234"/>
                <a:gd name="T85" fmla="*/ 31 h 131"/>
                <a:gd name="T86" fmla="*/ 78 w 234"/>
                <a:gd name="T87" fmla="*/ 27 h 131"/>
                <a:gd name="T88" fmla="*/ 84 w 234"/>
                <a:gd name="T89" fmla="*/ 30 h 131"/>
                <a:gd name="T90" fmla="*/ 85 w 234"/>
                <a:gd name="T91" fmla="*/ 45 h 131"/>
                <a:gd name="T92" fmla="*/ 83 w 234"/>
                <a:gd name="T93" fmla="*/ 54 h 131"/>
                <a:gd name="T94" fmla="*/ 85 w 234"/>
                <a:gd name="T95" fmla="*/ 55 h 131"/>
                <a:gd name="T96" fmla="*/ 90 w 234"/>
                <a:gd name="T97" fmla="*/ 46 h 131"/>
                <a:gd name="T98" fmla="*/ 90 w 234"/>
                <a:gd name="T99" fmla="*/ 30 h 131"/>
                <a:gd name="T100" fmla="*/ 90 w 234"/>
                <a:gd name="T101" fmla="*/ 19 h 131"/>
                <a:gd name="T102" fmla="*/ 97 w 234"/>
                <a:gd name="T103" fmla="*/ 12 h 131"/>
                <a:gd name="T104" fmla="*/ 109 w 234"/>
                <a:gd name="T105" fmla="*/ 6 h 131"/>
                <a:gd name="T106" fmla="*/ 117 w 234"/>
                <a:gd name="T107" fmla="*/ 2 h 131"/>
                <a:gd name="T108" fmla="*/ 118 w 234"/>
                <a:gd name="T109" fmla="*/ 0 h 131"/>
                <a:gd name="T110" fmla="*/ 110 w 234"/>
                <a:gd name="T111" fmla="*/ 2 h 13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14" name="Freeform 622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4 w 22"/>
                <a:gd name="T3" fmla="*/ 0 h 23"/>
                <a:gd name="T4" fmla="*/ 7 w 22"/>
                <a:gd name="T5" fmla="*/ 0 h 23"/>
                <a:gd name="T6" fmla="*/ 9 w 22"/>
                <a:gd name="T7" fmla="*/ 2 h 23"/>
                <a:gd name="T8" fmla="*/ 10 w 22"/>
                <a:gd name="T9" fmla="*/ 5 h 23"/>
                <a:gd name="T10" fmla="*/ 10 w 22"/>
                <a:gd name="T11" fmla="*/ 6 h 23"/>
                <a:gd name="T12" fmla="*/ 10 w 22"/>
                <a:gd name="T13" fmla="*/ 10 h 23"/>
                <a:gd name="T14" fmla="*/ 10 w 22"/>
                <a:gd name="T15" fmla="*/ 13 h 23"/>
                <a:gd name="T16" fmla="*/ 9 w 22"/>
                <a:gd name="T17" fmla="*/ 14 h 23"/>
                <a:gd name="T18" fmla="*/ 8 w 22"/>
                <a:gd name="T19" fmla="*/ 14 h 23"/>
                <a:gd name="T20" fmla="*/ 6 w 22"/>
                <a:gd name="T21" fmla="*/ 15 h 23"/>
                <a:gd name="T22" fmla="*/ 3 w 22"/>
                <a:gd name="T23" fmla="*/ 14 h 23"/>
                <a:gd name="T24" fmla="*/ 3 w 22"/>
                <a:gd name="T25" fmla="*/ 13 h 23"/>
                <a:gd name="T26" fmla="*/ 1 w 22"/>
                <a:gd name="T27" fmla="*/ 10 h 23"/>
                <a:gd name="T28" fmla="*/ 0 w 22"/>
                <a:gd name="T29" fmla="*/ 5 h 23"/>
                <a:gd name="T30" fmla="*/ 1 w 22"/>
                <a:gd name="T31" fmla="*/ 4 h 23"/>
                <a:gd name="T32" fmla="*/ 3 w 22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15" name="Freeform 623"/>
            <p:cNvSpPr>
              <a:spLocks/>
            </p:cNvSpPr>
            <p:nvPr/>
          </p:nvSpPr>
          <p:spPr bwMode="auto">
            <a:xfrm>
              <a:off x="3636" y="2119"/>
              <a:ext cx="16" cy="14"/>
            </a:xfrm>
            <a:custGeom>
              <a:avLst/>
              <a:gdLst>
                <a:gd name="T0" fmla="*/ 3 w 19"/>
                <a:gd name="T1" fmla="*/ 1 h 15"/>
                <a:gd name="T2" fmla="*/ 3 w 19"/>
                <a:gd name="T3" fmla="*/ 0 h 15"/>
                <a:gd name="T4" fmla="*/ 5 w 19"/>
                <a:gd name="T5" fmla="*/ 0 h 15"/>
                <a:gd name="T6" fmla="*/ 6 w 19"/>
                <a:gd name="T7" fmla="*/ 0 h 15"/>
                <a:gd name="T8" fmla="*/ 7 w 19"/>
                <a:gd name="T9" fmla="*/ 3 h 15"/>
                <a:gd name="T10" fmla="*/ 8 w 19"/>
                <a:gd name="T11" fmla="*/ 5 h 15"/>
                <a:gd name="T12" fmla="*/ 8 w 19"/>
                <a:gd name="T13" fmla="*/ 7 h 15"/>
                <a:gd name="T14" fmla="*/ 8 w 19"/>
                <a:gd name="T15" fmla="*/ 7 h 15"/>
                <a:gd name="T16" fmla="*/ 7 w 19"/>
                <a:gd name="T17" fmla="*/ 8 h 15"/>
                <a:gd name="T18" fmla="*/ 6 w 19"/>
                <a:gd name="T19" fmla="*/ 10 h 15"/>
                <a:gd name="T20" fmla="*/ 3 w 19"/>
                <a:gd name="T21" fmla="*/ 9 h 15"/>
                <a:gd name="T22" fmla="*/ 3 w 19"/>
                <a:gd name="T23" fmla="*/ 8 h 15"/>
                <a:gd name="T24" fmla="*/ 3 w 19"/>
                <a:gd name="T25" fmla="*/ 7 h 15"/>
                <a:gd name="T26" fmla="*/ 2 w 19"/>
                <a:gd name="T27" fmla="*/ 7 h 15"/>
                <a:gd name="T28" fmla="*/ 0 w 19"/>
                <a:gd name="T29" fmla="*/ 7 h 15"/>
                <a:gd name="T30" fmla="*/ 0 w 19"/>
                <a:gd name="T31" fmla="*/ 5 h 15"/>
                <a:gd name="T32" fmla="*/ 3 w 19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16" name="Freeform 624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5 h 23"/>
                <a:gd name="T2" fmla="*/ 4 w 24"/>
                <a:gd name="T3" fmla="*/ 2 h 23"/>
                <a:gd name="T4" fmla="*/ 6 w 24"/>
                <a:gd name="T5" fmla="*/ 0 h 23"/>
                <a:gd name="T6" fmla="*/ 8 w 24"/>
                <a:gd name="T7" fmla="*/ 0 h 23"/>
                <a:gd name="T8" fmla="*/ 10 w 24"/>
                <a:gd name="T9" fmla="*/ 3 h 23"/>
                <a:gd name="T10" fmla="*/ 12 w 24"/>
                <a:gd name="T11" fmla="*/ 5 h 23"/>
                <a:gd name="T12" fmla="*/ 12 w 24"/>
                <a:gd name="T13" fmla="*/ 5 h 23"/>
                <a:gd name="T14" fmla="*/ 12 w 24"/>
                <a:gd name="T15" fmla="*/ 10 h 23"/>
                <a:gd name="T16" fmla="*/ 11 w 24"/>
                <a:gd name="T17" fmla="*/ 12 h 23"/>
                <a:gd name="T18" fmla="*/ 10 w 24"/>
                <a:gd name="T19" fmla="*/ 14 h 23"/>
                <a:gd name="T20" fmla="*/ 7 w 24"/>
                <a:gd name="T21" fmla="*/ 15 h 23"/>
                <a:gd name="T22" fmla="*/ 4 w 24"/>
                <a:gd name="T23" fmla="*/ 15 h 23"/>
                <a:gd name="T24" fmla="*/ 3 w 24"/>
                <a:gd name="T25" fmla="*/ 14 h 23"/>
                <a:gd name="T26" fmla="*/ 1 w 24"/>
                <a:gd name="T27" fmla="*/ 12 h 23"/>
                <a:gd name="T28" fmla="*/ 0 w 24"/>
                <a:gd name="T29" fmla="*/ 8 h 23"/>
                <a:gd name="T30" fmla="*/ 0 w 24"/>
                <a:gd name="T31" fmla="*/ 5 h 23"/>
                <a:gd name="T32" fmla="*/ 2 w 24"/>
                <a:gd name="T33" fmla="*/ 5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17" name="Freeform 625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3 w 26"/>
                <a:gd name="T1" fmla="*/ 0 h 25"/>
                <a:gd name="T2" fmla="*/ 14 w 26"/>
                <a:gd name="T3" fmla="*/ 1 h 25"/>
                <a:gd name="T4" fmla="*/ 19 w 26"/>
                <a:gd name="T5" fmla="*/ 2 h 25"/>
                <a:gd name="T6" fmla="*/ 20 w 26"/>
                <a:gd name="T7" fmla="*/ 6 h 25"/>
                <a:gd name="T8" fmla="*/ 21 w 26"/>
                <a:gd name="T9" fmla="*/ 6 h 25"/>
                <a:gd name="T10" fmla="*/ 20 w 26"/>
                <a:gd name="T11" fmla="*/ 12 h 25"/>
                <a:gd name="T12" fmla="*/ 18 w 26"/>
                <a:gd name="T13" fmla="*/ 15 h 25"/>
                <a:gd name="T14" fmla="*/ 14 w 26"/>
                <a:gd name="T15" fmla="*/ 16 h 25"/>
                <a:gd name="T16" fmla="*/ 13 w 26"/>
                <a:gd name="T17" fmla="*/ 16 h 25"/>
                <a:gd name="T18" fmla="*/ 9 w 26"/>
                <a:gd name="T19" fmla="*/ 16 h 25"/>
                <a:gd name="T20" fmla="*/ 4 w 26"/>
                <a:gd name="T21" fmla="*/ 14 h 25"/>
                <a:gd name="T22" fmla="*/ 1 w 26"/>
                <a:gd name="T23" fmla="*/ 13 h 25"/>
                <a:gd name="T24" fmla="*/ 0 w 26"/>
                <a:gd name="T25" fmla="*/ 9 h 25"/>
                <a:gd name="T26" fmla="*/ 1 w 26"/>
                <a:gd name="T27" fmla="*/ 6 h 25"/>
                <a:gd name="T28" fmla="*/ 3 w 26"/>
                <a:gd name="T29" fmla="*/ 5 h 25"/>
                <a:gd name="T30" fmla="*/ 8 w 26"/>
                <a:gd name="T31" fmla="*/ 1 h 25"/>
                <a:gd name="T32" fmla="*/ 13 w 26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18" name="Freeform 626"/>
            <p:cNvSpPr>
              <a:spLocks/>
            </p:cNvSpPr>
            <p:nvPr/>
          </p:nvSpPr>
          <p:spPr bwMode="auto">
            <a:xfrm>
              <a:off x="3582" y="2093"/>
              <a:ext cx="23" cy="23"/>
            </a:xfrm>
            <a:custGeom>
              <a:avLst/>
              <a:gdLst>
                <a:gd name="T0" fmla="*/ 0 w 27"/>
                <a:gd name="T1" fmla="*/ 8 h 26"/>
                <a:gd name="T2" fmla="*/ 0 w 27"/>
                <a:gd name="T3" fmla="*/ 4 h 26"/>
                <a:gd name="T4" fmla="*/ 3 w 27"/>
                <a:gd name="T5" fmla="*/ 4 h 26"/>
                <a:gd name="T6" fmla="*/ 3 w 27"/>
                <a:gd name="T7" fmla="*/ 1 h 26"/>
                <a:gd name="T8" fmla="*/ 6 w 27"/>
                <a:gd name="T9" fmla="*/ 0 h 26"/>
                <a:gd name="T10" fmla="*/ 8 w 27"/>
                <a:gd name="T11" fmla="*/ 0 h 26"/>
                <a:gd name="T12" fmla="*/ 10 w 27"/>
                <a:gd name="T13" fmla="*/ 3 h 26"/>
                <a:gd name="T14" fmla="*/ 11 w 27"/>
                <a:gd name="T15" fmla="*/ 4 h 26"/>
                <a:gd name="T16" fmla="*/ 12 w 27"/>
                <a:gd name="T17" fmla="*/ 4 h 26"/>
                <a:gd name="T18" fmla="*/ 12 w 27"/>
                <a:gd name="T19" fmla="*/ 8 h 26"/>
                <a:gd name="T20" fmla="*/ 11 w 27"/>
                <a:gd name="T21" fmla="*/ 10 h 26"/>
                <a:gd name="T22" fmla="*/ 10 w 27"/>
                <a:gd name="T23" fmla="*/ 12 h 26"/>
                <a:gd name="T24" fmla="*/ 8 w 27"/>
                <a:gd name="T25" fmla="*/ 14 h 26"/>
                <a:gd name="T26" fmla="*/ 7 w 27"/>
                <a:gd name="T27" fmla="*/ 14 h 26"/>
                <a:gd name="T28" fmla="*/ 3 w 27"/>
                <a:gd name="T29" fmla="*/ 12 h 26"/>
                <a:gd name="T30" fmla="*/ 2 w 27"/>
                <a:gd name="T31" fmla="*/ 11 h 26"/>
                <a:gd name="T32" fmla="*/ 0 w 27"/>
                <a:gd name="T33" fmla="*/ 8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19" name="Freeform 627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7 h 22"/>
                <a:gd name="T2" fmla="*/ 1 w 23"/>
                <a:gd name="T3" fmla="*/ 4 h 22"/>
                <a:gd name="T4" fmla="*/ 2 w 23"/>
                <a:gd name="T5" fmla="*/ 3 h 22"/>
                <a:gd name="T6" fmla="*/ 2 w 23"/>
                <a:gd name="T7" fmla="*/ 1 h 22"/>
                <a:gd name="T8" fmla="*/ 4 w 23"/>
                <a:gd name="T9" fmla="*/ 0 h 22"/>
                <a:gd name="T10" fmla="*/ 6 w 23"/>
                <a:gd name="T11" fmla="*/ 0 h 22"/>
                <a:gd name="T12" fmla="*/ 7 w 23"/>
                <a:gd name="T13" fmla="*/ 2 h 22"/>
                <a:gd name="T14" fmla="*/ 8 w 23"/>
                <a:gd name="T15" fmla="*/ 3 h 22"/>
                <a:gd name="T16" fmla="*/ 9 w 23"/>
                <a:gd name="T17" fmla="*/ 4 h 22"/>
                <a:gd name="T18" fmla="*/ 8 w 23"/>
                <a:gd name="T19" fmla="*/ 7 h 22"/>
                <a:gd name="T20" fmla="*/ 8 w 23"/>
                <a:gd name="T21" fmla="*/ 9 h 22"/>
                <a:gd name="T22" fmla="*/ 7 w 23"/>
                <a:gd name="T23" fmla="*/ 10 h 22"/>
                <a:gd name="T24" fmla="*/ 5 w 23"/>
                <a:gd name="T25" fmla="*/ 10 h 22"/>
                <a:gd name="T26" fmla="*/ 3 w 23"/>
                <a:gd name="T27" fmla="*/ 10 h 22"/>
                <a:gd name="T28" fmla="*/ 2 w 23"/>
                <a:gd name="T29" fmla="*/ 10 h 22"/>
                <a:gd name="T30" fmla="*/ 1 w 23"/>
                <a:gd name="T31" fmla="*/ 9 h 22"/>
                <a:gd name="T32" fmla="*/ 0 w 23"/>
                <a:gd name="T33" fmla="*/ 7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0" name="Freeform 628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5 h 23"/>
                <a:gd name="T2" fmla="*/ 1 w 24"/>
                <a:gd name="T3" fmla="*/ 3 h 23"/>
                <a:gd name="T4" fmla="*/ 4 w 24"/>
                <a:gd name="T5" fmla="*/ 2 h 23"/>
                <a:gd name="T6" fmla="*/ 4 w 24"/>
                <a:gd name="T7" fmla="*/ 2 h 23"/>
                <a:gd name="T8" fmla="*/ 6 w 24"/>
                <a:gd name="T9" fmla="*/ 0 h 23"/>
                <a:gd name="T10" fmla="*/ 8 w 24"/>
                <a:gd name="T11" fmla="*/ 0 h 23"/>
                <a:gd name="T12" fmla="*/ 11 w 24"/>
                <a:gd name="T13" fmla="*/ 2 h 23"/>
                <a:gd name="T14" fmla="*/ 11 w 24"/>
                <a:gd name="T15" fmla="*/ 2 h 23"/>
                <a:gd name="T16" fmla="*/ 12 w 24"/>
                <a:gd name="T17" fmla="*/ 3 h 23"/>
                <a:gd name="T18" fmla="*/ 12 w 24"/>
                <a:gd name="T19" fmla="*/ 5 h 23"/>
                <a:gd name="T20" fmla="*/ 11 w 24"/>
                <a:gd name="T21" fmla="*/ 7 h 23"/>
                <a:gd name="T22" fmla="*/ 10 w 24"/>
                <a:gd name="T23" fmla="*/ 8 h 23"/>
                <a:gd name="T24" fmla="*/ 8 w 24"/>
                <a:gd name="T25" fmla="*/ 9 h 23"/>
                <a:gd name="T26" fmla="*/ 4 w 24"/>
                <a:gd name="T27" fmla="*/ 9 h 23"/>
                <a:gd name="T28" fmla="*/ 4 w 24"/>
                <a:gd name="T29" fmla="*/ 8 h 23"/>
                <a:gd name="T30" fmla="*/ 1 w 24"/>
                <a:gd name="T31" fmla="*/ 7 h 23"/>
                <a:gd name="T32" fmla="*/ 0 w 24"/>
                <a:gd name="T33" fmla="*/ 5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1" name="Freeform 629"/>
            <p:cNvSpPr>
              <a:spLocks/>
            </p:cNvSpPr>
            <p:nvPr/>
          </p:nvSpPr>
          <p:spPr bwMode="auto">
            <a:xfrm>
              <a:off x="4292" y="1979"/>
              <a:ext cx="172" cy="167"/>
            </a:xfrm>
            <a:custGeom>
              <a:avLst/>
              <a:gdLst>
                <a:gd name="T0" fmla="*/ 82 w 195"/>
                <a:gd name="T1" fmla="*/ 79 h 190"/>
                <a:gd name="T2" fmla="*/ 91 w 195"/>
                <a:gd name="T3" fmla="*/ 71 h 190"/>
                <a:gd name="T4" fmla="*/ 89 w 195"/>
                <a:gd name="T5" fmla="*/ 56 h 190"/>
                <a:gd name="T6" fmla="*/ 79 w 195"/>
                <a:gd name="T7" fmla="*/ 54 h 190"/>
                <a:gd name="T8" fmla="*/ 72 w 195"/>
                <a:gd name="T9" fmla="*/ 50 h 190"/>
                <a:gd name="T10" fmla="*/ 68 w 195"/>
                <a:gd name="T11" fmla="*/ 41 h 190"/>
                <a:gd name="T12" fmla="*/ 73 w 195"/>
                <a:gd name="T13" fmla="*/ 43 h 190"/>
                <a:gd name="T14" fmla="*/ 81 w 195"/>
                <a:gd name="T15" fmla="*/ 47 h 190"/>
                <a:gd name="T16" fmla="*/ 84 w 195"/>
                <a:gd name="T17" fmla="*/ 52 h 190"/>
                <a:gd name="T18" fmla="*/ 97 w 195"/>
                <a:gd name="T19" fmla="*/ 51 h 190"/>
                <a:gd name="T20" fmla="*/ 104 w 195"/>
                <a:gd name="T21" fmla="*/ 38 h 190"/>
                <a:gd name="T22" fmla="*/ 102 w 195"/>
                <a:gd name="T23" fmla="*/ 31 h 190"/>
                <a:gd name="T24" fmla="*/ 97 w 195"/>
                <a:gd name="T25" fmla="*/ 26 h 190"/>
                <a:gd name="T26" fmla="*/ 88 w 195"/>
                <a:gd name="T27" fmla="*/ 24 h 190"/>
                <a:gd name="T28" fmla="*/ 81 w 195"/>
                <a:gd name="T29" fmla="*/ 27 h 190"/>
                <a:gd name="T30" fmla="*/ 73 w 195"/>
                <a:gd name="T31" fmla="*/ 28 h 190"/>
                <a:gd name="T32" fmla="*/ 82 w 195"/>
                <a:gd name="T33" fmla="*/ 17 h 190"/>
                <a:gd name="T34" fmla="*/ 82 w 195"/>
                <a:gd name="T35" fmla="*/ 4 h 190"/>
                <a:gd name="T36" fmla="*/ 73 w 195"/>
                <a:gd name="T37" fmla="*/ 0 h 190"/>
                <a:gd name="T38" fmla="*/ 64 w 195"/>
                <a:gd name="T39" fmla="*/ 4 h 190"/>
                <a:gd name="T40" fmla="*/ 59 w 195"/>
                <a:gd name="T41" fmla="*/ 15 h 190"/>
                <a:gd name="T42" fmla="*/ 63 w 195"/>
                <a:gd name="T43" fmla="*/ 26 h 190"/>
                <a:gd name="T44" fmla="*/ 59 w 195"/>
                <a:gd name="T45" fmla="*/ 29 h 190"/>
                <a:gd name="T46" fmla="*/ 56 w 195"/>
                <a:gd name="T47" fmla="*/ 24 h 190"/>
                <a:gd name="T48" fmla="*/ 53 w 195"/>
                <a:gd name="T49" fmla="*/ 13 h 190"/>
                <a:gd name="T50" fmla="*/ 38 w 195"/>
                <a:gd name="T51" fmla="*/ 12 h 190"/>
                <a:gd name="T52" fmla="*/ 26 w 195"/>
                <a:gd name="T53" fmla="*/ 8 h 190"/>
                <a:gd name="T54" fmla="*/ 14 w 195"/>
                <a:gd name="T55" fmla="*/ 12 h 190"/>
                <a:gd name="T56" fmla="*/ 10 w 195"/>
                <a:gd name="T57" fmla="*/ 19 h 190"/>
                <a:gd name="T58" fmla="*/ 12 w 195"/>
                <a:gd name="T59" fmla="*/ 24 h 190"/>
                <a:gd name="T60" fmla="*/ 25 w 195"/>
                <a:gd name="T61" fmla="*/ 32 h 190"/>
                <a:gd name="T62" fmla="*/ 34 w 195"/>
                <a:gd name="T63" fmla="*/ 36 h 190"/>
                <a:gd name="T64" fmla="*/ 29 w 195"/>
                <a:gd name="T65" fmla="*/ 44 h 190"/>
                <a:gd name="T66" fmla="*/ 19 w 195"/>
                <a:gd name="T67" fmla="*/ 47 h 190"/>
                <a:gd name="T68" fmla="*/ 10 w 195"/>
                <a:gd name="T69" fmla="*/ 47 h 190"/>
                <a:gd name="T70" fmla="*/ 4 w 195"/>
                <a:gd name="T71" fmla="*/ 52 h 190"/>
                <a:gd name="T72" fmla="*/ 0 w 195"/>
                <a:gd name="T73" fmla="*/ 62 h 190"/>
                <a:gd name="T74" fmla="*/ 4 w 195"/>
                <a:gd name="T75" fmla="*/ 71 h 190"/>
                <a:gd name="T76" fmla="*/ 11 w 195"/>
                <a:gd name="T77" fmla="*/ 74 h 190"/>
                <a:gd name="T78" fmla="*/ 19 w 195"/>
                <a:gd name="T79" fmla="*/ 74 h 190"/>
                <a:gd name="T80" fmla="*/ 26 w 195"/>
                <a:gd name="T81" fmla="*/ 67 h 190"/>
                <a:gd name="T82" fmla="*/ 30 w 195"/>
                <a:gd name="T83" fmla="*/ 58 h 190"/>
                <a:gd name="T84" fmla="*/ 39 w 195"/>
                <a:gd name="T85" fmla="*/ 52 h 190"/>
                <a:gd name="T86" fmla="*/ 43 w 195"/>
                <a:gd name="T87" fmla="*/ 55 h 190"/>
                <a:gd name="T88" fmla="*/ 41 w 195"/>
                <a:gd name="T89" fmla="*/ 64 h 190"/>
                <a:gd name="T90" fmla="*/ 34 w 195"/>
                <a:gd name="T91" fmla="*/ 74 h 190"/>
                <a:gd name="T92" fmla="*/ 26 w 195"/>
                <a:gd name="T93" fmla="*/ 87 h 190"/>
                <a:gd name="T94" fmla="*/ 38 w 195"/>
                <a:gd name="T95" fmla="*/ 98 h 190"/>
                <a:gd name="T96" fmla="*/ 49 w 195"/>
                <a:gd name="T97" fmla="*/ 98 h 190"/>
                <a:gd name="T98" fmla="*/ 56 w 195"/>
                <a:gd name="T99" fmla="*/ 92 h 190"/>
                <a:gd name="T100" fmla="*/ 59 w 195"/>
                <a:gd name="T101" fmla="*/ 86 h 190"/>
                <a:gd name="T102" fmla="*/ 54 w 195"/>
                <a:gd name="T103" fmla="*/ 76 h 190"/>
                <a:gd name="T104" fmla="*/ 52 w 195"/>
                <a:gd name="T105" fmla="*/ 66 h 190"/>
                <a:gd name="T106" fmla="*/ 56 w 195"/>
                <a:gd name="T107" fmla="*/ 60 h 190"/>
                <a:gd name="T108" fmla="*/ 59 w 195"/>
                <a:gd name="T109" fmla="*/ 59 h 190"/>
                <a:gd name="T110" fmla="*/ 67 w 195"/>
                <a:gd name="T111" fmla="*/ 76 h 19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2" name="Freeform 630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174 h 328"/>
                <a:gd name="T2" fmla="*/ 10 w 211"/>
                <a:gd name="T3" fmla="*/ 163 h 328"/>
                <a:gd name="T4" fmla="*/ 19 w 211"/>
                <a:gd name="T5" fmla="*/ 154 h 328"/>
                <a:gd name="T6" fmla="*/ 30 w 211"/>
                <a:gd name="T7" fmla="*/ 147 h 328"/>
                <a:gd name="T8" fmla="*/ 42 w 211"/>
                <a:gd name="T9" fmla="*/ 142 h 328"/>
                <a:gd name="T10" fmla="*/ 53 w 211"/>
                <a:gd name="T11" fmla="*/ 139 h 328"/>
                <a:gd name="T12" fmla="*/ 65 w 211"/>
                <a:gd name="T13" fmla="*/ 137 h 328"/>
                <a:gd name="T14" fmla="*/ 74 w 211"/>
                <a:gd name="T15" fmla="*/ 136 h 328"/>
                <a:gd name="T16" fmla="*/ 85 w 211"/>
                <a:gd name="T17" fmla="*/ 137 h 328"/>
                <a:gd name="T18" fmla="*/ 85 w 211"/>
                <a:gd name="T19" fmla="*/ 134 h 328"/>
                <a:gd name="T20" fmla="*/ 85 w 211"/>
                <a:gd name="T21" fmla="*/ 130 h 328"/>
                <a:gd name="T22" fmla="*/ 86 w 211"/>
                <a:gd name="T23" fmla="*/ 124 h 328"/>
                <a:gd name="T24" fmla="*/ 88 w 211"/>
                <a:gd name="T25" fmla="*/ 119 h 328"/>
                <a:gd name="T26" fmla="*/ 91 w 211"/>
                <a:gd name="T27" fmla="*/ 115 h 328"/>
                <a:gd name="T28" fmla="*/ 95 w 211"/>
                <a:gd name="T29" fmla="*/ 109 h 328"/>
                <a:gd name="T30" fmla="*/ 100 w 211"/>
                <a:gd name="T31" fmla="*/ 106 h 328"/>
                <a:gd name="T32" fmla="*/ 106 w 211"/>
                <a:gd name="T33" fmla="*/ 102 h 328"/>
                <a:gd name="T34" fmla="*/ 101 w 211"/>
                <a:gd name="T35" fmla="*/ 90 h 328"/>
                <a:gd name="T36" fmla="*/ 98 w 211"/>
                <a:gd name="T37" fmla="*/ 75 h 328"/>
                <a:gd name="T38" fmla="*/ 99 w 211"/>
                <a:gd name="T39" fmla="*/ 61 h 328"/>
                <a:gd name="T40" fmla="*/ 106 w 211"/>
                <a:gd name="T41" fmla="*/ 49 h 328"/>
                <a:gd name="T42" fmla="*/ 101 w 211"/>
                <a:gd name="T43" fmla="*/ 48 h 328"/>
                <a:gd name="T44" fmla="*/ 97 w 211"/>
                <a:gd name="T45" fmla="*/ 43 h 328"/>
                <a:gd name="T46" fmla="*/ 91 w 211"/>
                <a:gd name="T47" fmla="*/ 41 h 328"/>
                <a:gd name="T48" fmla="*/ 85 w 211"/>
                <a:gd name="T49" fmla="*/ 34 h 328"/>
                <a:gd name="T50" fmla="*/ 80 w 211"/>
                <a:gd name="T51" fmla="*/ 28 h 328"/>
                <a:gd name="T52" fmla="*/ 75 w 211"/>
                <a:gd name="T53" fmla="*/ 20 h 328"/>
                <a:gd name="T54" fmla="*/ 71 w 211"/>
                <a:gd name="T55" fmla="*/ 11 h 328"/>
                <a:gd name="T56" fmla="*/ 69 w 211"/>
                <a:gd name="T57" fmla="*/ 0 h 328"/>
                <a:gd name="T58" fmla="*/ 65 w 211"/>
                <a:gd name="T59" fmla="*/ 6 h 328"/>
                <a:gd name="T60" fmla="*/ 62 w 211"/>
                <a:gd name="T61" fmla="*/ 12 h 328"/>
                <a:gd name="T62" fmla="*/ 57 w 211"/>
                <a:gd name="T63" fmla="*/ 18 h 328"/>
                <a:gd name="T64" fmla="*/ 51 w 211"/>
                <a:gd name="T65" fmla="*/ 25 h 328"/>
                <a:gd name="T66" fmla="*/ 44 w 211"/>
                <a:gd name="T67" fmla="*/ 29 h 328"/>
                <a:gd name="T68" fmla="*/ 38 w 211"/>
                <a:gd name="T69" fmla="*/ 33 h 328"/>
                <a:gd name="T70" fmla="*/ 31 w 211"/>
                <a:gd name="T71" fmla="*/ 35 h 328"/>
                <a:gd name="T72" fmla="*/ 24 w 211"/>
                <a:gd name="T73" fmla="*/ 36 h 328"/>
                <a:gd name="T74" fmla="*/ 27 w 211"/>
                <a:gd name="T75" fmla="*/ 44 h 328"/>
                <a:gd name="T76" fmla="*/ 28 w 211"/>
                <a:gd name="T77" fmla="*/ 55 h 328"/>
                <a:gd name="T78" fmla="*/ 25 w 211"/>
                <a:gd name="T79" fmla="*/ 66 h 328"/>
                <a:gd name="T80" fmla="*/ 17 w 211"/>
                <a:gd name="T81" fmla="*/ 78 h 328"/>
                <a:gd name="T82" fmla="*/ 21 w 211"/>
                <a:gd name="T83" fmla="*/ 96 h 328"/>
                <a:gd name="T84" fmla="*/ 21 w 211"/>
                <a:gd name="T85" fmla="*/ 115 h 328"/>
                <a:gd name="T86" fmla="*/ 18 w 211"/>
                <a:gd name="T87" fmla="*/ 132 h 328"/>
                <a:gd name="T88" fmla="*/ 15 w 211"/>
                <a:gd name="T89" fmla="*/ 145 h 328"/>
                <a:gd name="T90" fmla="*/ 11 w 211"/>
                <a:gd name="T91" fmla="*/ 152 h 328"/>
                <a:gd name="T92" fmla="*/ 8 w 211"/>
                <a:gd name="T93" fmla="*/ 159 h 328"/>
                <a:gd name="T94" fmla="*/ 3 w 211"/>
                <a:gd name="T95" fmla="*/ 166 h 328"/>
                <a:gd name="T96" fmla="*/ 2 w 211"/>
                <a:gd name="T97" fmla="*/ 169 h 328"/>
                <a:gd name="T98" fmla="*/ 0 w 211"/>
                <a:gd name="T99" fmla="*/ 170 h 328"/>
                <a:gd name="T100" fmla="*/ 0 w 211"/>
                <a:gd name="T101" fmla="*/ 172 h 328"/>
                <a:gd name="T102" fmla="*/ 0 w 211"/>
                <a:gd name="T103" fmla="*/ 173 h 328"/>
                <a:gd name="T104" fmla="*/ 1 w 211"/>
                <a:gd name="T105" fmla="*/ 173 h 328"/>
                <a:gd name="T106" fmla="*/ 0 w 211"/>
                <a:gd name="T107" fmla="*/ 174 h 32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3" name="Freeform 631"/>
            <p:cNvSpPr>
              <a:spLocks/>
            </p:cNvSpPr>
            <p:nvPr/>
          </p:nvSpPr>
          <p:spPr bwMode="auto">
            <a:xfrm>
              <a:off x="3852" y="1698"/>
              <a:ext cx="300" cy="256"/>
            </a:xfrm>
            <a:custGeom>
              <a:avLst/>
              <a:gdLst>
                <a:gd name="T0" fmla="*/ 90 w 341"/>
                <a:gd name="T1" fmla="*/ 153 h 291"/>
                <a:gd name="T2" fmla="*/ 98 w 341"/>
                <a:gd name="T3" fmla="*/ 151 h 291"/>
                <a:gd name="T4" fmla="*/ 106 w 341"/>
                <a:gd name="T5" fmla="*/ 151 h 291"/>
                <a:gd name="T6" fmla="*/ 116 w 341"/>
                <a:gd name="T7" fmla="*/ 148 h 291"/>
                <a:gd name="T8" fmla="*/ 127 w 341"/>
                <a:gd name="T9" fmla="*/ 145 h 291"/>
                <a:gd name="T10" fmla="*/ 138 w 341"/>
                <a:gd name="T11" fmla="*/ 144 h 291"/>
                <a:gd name="T12" fmla="*/ 149 w 341"/>
                <a:gd name="T13" fmla="*/ 143 h 291"/>
                <a:gd name="T14" fmla="*/ 158 w 341"/>
                <a:gd name="T15" fmla="*/ 143 h 291"/>
                <a:gd name="T16" fmla="*/ 167 w 341"/>
                <a:gd name="T17" fmla="*/ 143 h 291"/>
                <a:gd name="T18" fmla="*/ 171 w 341"/>
                <a:gd name="T19" fmla="*/ 143 h 291"/>
                <a:gd name="T20" fmla="*/ 174 w 341"/>
                <a:gd name="T21" fmla="*/ 143 h 291"/>
                <a:gd name="T22" fmla="*/ 177 w 341"/>
                <a:gd name="T23" fmla="*/ 145 h 291"/>
                <a:gd name="T24" fmla="*/ 179 w 341"/>
                <a:gd name="T25" fmla="*/ 145 h 291"/>
                <a:gd name="T26" fmla="*/ 170 w 341"/>
                <a:gd name="T27" fmla="*/ 137 h 291"/>
                <a:gd name="T28" fmla="*/ 162 w 341"/>
                <a:gd name="T29" fmla="*/ 128 h 291"/>
                <a:gd name="T30" fmla="*/ 154 w 341"/>
                <a:gd name="T31" fmla="*/ 116 h 291"/>
                <a:gd name="T32" fmla="*/ 148 w 341"/>
                <a:gd name="T33" fmla="*/ 104 h 291"/>
                <a:gd name="T34" fmla="*/ 143 w 341"/>
                <a:gd name="T35" fmla="*/ 91 h 291"/>
                <a:gd name="T36" fmla="*/ 139 w 341"/>
                <a:gd name="T37" fmla="*/ 77 h 291"/>
                <a:gd name="T38" fmla="*/ 137 w 341"/>
                <a:gd name="T39" fmla="*/ 61 h 291"/>
                <a:gd name="T40" fmla="*/ 136 w 341"/>
                <a:gd name="T41" fmla="*/ 48 h 291"/>
                <a:gd name="T42" fmla="*/ 131 w 341"/>
                <a:gd name="T43" fmla="*/ 47 h 291"/>
                <a:gd name="T44" fmla="*/ 126 w 341"/>
                <a:gd name="T45" fmla="*/ 44 h 291"/>
                <a:gd name="T46" fmla="*/ 118 w 341"/>
                <a:gd name="T47" fmla="*/ 40 h 291"/>
                <a:gd name="T48" fmla="*/ 111 w 341"/>
                <a:gd name="T49" fmla="*/ 35 h 291"/>
                <a:gd name="T50" fmla="*/ 105 w 341"/>
                <a:gd name="T51" fmla="*/ 29 h 291"/>
                <a:gd name="T52" fmla="*/ 99 w 341"/>
                <a:gd name="T53" fmla="*/ 21 h 291"/>
                <a:gd name="T54" fmla="*/ 93 w 341"/>
                <a:gd name="T55" fmla="*/ 13 h 291"/>
                <a:gd name="T56" fmla="*/ 90 w 341"/>
                <a:gd name="T57" fmla="*/ 4 h 291"/>
                <a:gd name="T58" fmla="*/ 84 w 341"/>
                <a:gd name="T59" fmla="*/ 8 h 291"/>
                <a:gd name="T60" fmla="*/ 77 w 341"/>
                <a:gd name="T61" fmla="*/ 11 h 291"/>
                <a:gd name="T62" fmla="*/ 66 w 341"/>
                <a:gd name="T63" fmla="*/ 14 h 291"/>
                <a:gd name="T64" fmla="*/ 55 w 341"/>
                <a:gd name="T65" fmla="*/ 16 h 291"/>
                <a:gd name="T66" fmla="*/ 42 w 341"/>
                <a:gd name="T67" fmla="*/ 16 h 291"/>
                <a:gd name="T68" fmla="*/ 29 w 341"/>
                <a:gd name="T69" fmla="*/ 12 h 291"/>
                <a:gd name="T70" fmla="*/ 16 w 341"/>
                <a:gd name="T71" fmla="*/ 8 h 291"/>
                <a:gd name="T72" fmla="*/ 2 w 341"/>
                <a:gd name="T73" fmla="*/ 0 h 291"/>
                <a:gd name="T74" fmla="*/ 4 w 341"/>
                <a:gd name="T75" fmla="*/ 6 h 291"/>
                <a:gd name="T76" fmla="*/ 9 w 341"/>
                <a:gd name="T77" fmla="*/ 13 h 291"/>
                <a:gd name="T78" fmla="*/ 11 w 341"/>
                <a:gd name="T79" fmla="*/ 21 h 291"/>
                <a:gd name="T80" fmla="*/ 13 w 341"/>
                <a:gd name="T81" fmla="*/ 31 h 291"/>
                <a:gd name="T82" fmla="*/ 14 w 341"/>
                <a:gd name="T83" fmla="*/ 42 h 291"/>
                <a:gd name="T84" fmla="*/ 12 w 341"/>
                <a:gd name="T85" fmla="*/ 53 h 291"/>
                <a:gd name="T86" fmla="*/ 8 w 341"/>
                <a:gd name="T87" fmla="*/ 65 h 291"/>
                <a:gd name="T88" fmla="*/ 0 w 341"/>
                <a:gd name="T89" fmla="*/ 80 h 291"/>
                <a:gd name="T90" fmla="*/ 9 w 341"/>
                <a:gd name="T91" fmla="*/ 82 h 291"/>
                <a:gd name="T92" fmla="*/ 18 w 341"/>
                <a:gd name="T93" fmla="*/ 87 h 291"/>
                <a:gd name="T94" fmla="*/ 26 w 341"/>
                <a:gd name="T95" fmla="*/ 91 h 291"/>
                <a:gd name="T96" fmla="*/ 33 w 341"/>
                <a:gd name="T97" fmla="*/ 98 h 291"/>
                <a:gd name="T98" fmla="*/ 40 w 341"/>
                <a:gd name="T99" fmla="*/ 105 h 291"/>
                <a:gd name="T100" fmla="*/ 43 w 341"/>
                <a:gd name="T101" fmla="*/ 115 h 291"/>
                <a:gd name="T102" fmla="*/ 47 w 341"/>
                <a:gd name="T103" fmla="*/ 127 h 291"/>
                <a:gd name="T104" fmla="*/ 45 w 341"/>
                <a:gd name="T105" fmla="*/ 139 h 291"/>
                <a:gd name="T106" fmla="*/ 49 w 341"/>
                <a:gd name="T107" fmla="*/ 138 h 291"/>
                <a:gd name="T108" fmla="*/ 55 w 341"/>
                <a:gd name="T109" fmla="*/ 138 h 291"/>
                <a:gd name="T110" fmla="*/ 61 w 341"/>
                <a:gd name="T111" fmla="*/ 138 h 291"/>
                <a:gd name="T112" fmla="*/ 66 w 341"/>
                <a:gd name="T113" fmla="*/ 139 h 291"/>
                <a:gd name="T114" fmla="*/ 72 w 341"/>
                <a:gd name="T115" fmla="*/ 142 h 291"/>
                <a:gd name="T116" fmla="*/ 77 w 341"/>
                <a:gd name="T117" fmla="*/ 144 h 291"/>
                <a:gd name="T118" fmla="*/ 84 w 341"/>
                <a:gd name="T119" fmla="*/ 148 h 291"/>
                <a:gd name="T120" fmla="*/ 90 w 341"/>
                <a:gd name="T121" fmla="*/ 153 h 29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4" name="Freeform 632"/>
            <p:cNvSpPr>
              <a:spLocks/>
            </p:cNvSpPr>
            <p:nvPr/>
          </p:nvSpPr>
          <p:spPr bwMode="auto">
            <a:xfrm>
              <a:off x="4004" y="2009"/>
              <a:ext cx="306" cy="322"/>
            </a:xfrm>
            <a:custGeom>
              <a:avLst/>
              <a:gdLst>
                <a:gd name="T0" fmla="*/ 26 w 349"/>
                <a:gd name="T1" fmla="*/ 91 h 367"/>
                <a:gd name="T2" fmla="*/ 34 w 349"/>
                <a:gd name="T3" fmla="*/ 91 h 367"/>
                <a:gd name="T4" fmla="*/ 46 w 349"/>
                <a:gd name="T5" fmla="*/ 91 h 367"/>
                <a:gd name="T6" fmla="*/ 58 w 349"/>
                <a:gd name="T7" fmla="*/ 91 h 367"/>
                <a:gd name="T8" fmla="*/ 74 w 349"/>
                <a:gd name="T9" fmla="*/ 88 h 367"/>
                <a:gd name="T10" fmla="*/ 89 w 349"/>
                <a:gd name="T11" fmla="*/ 82 h 367"/>
                <a:gd name="T12" fmla="*/ 103 w 349"/>
                <a:gd name="T13" fmla="*/ 72 h 367"/>
                <a:gd name="T14" fmla="*/ 116 w 349"/>
                <a:gd name="T15" fmla="*/ 56 h 367"/>
                <a:gd name="T16" fmla="*/ 125 w 349"/>
                <a:gd name="T17" fmla="*/ 36 h 367"/>
                <a:gd name="T18" fmla="*/ 132 w 349"/>
                <a:gd name="T19" fmla="*/ 22 h 367"/>
                <a:gd name="T20" fmla="*/ 139 w 349"/>
                <a:gd name="T21" fmla="*/ 11 h 367"/>
                <a:gd name="T22" fmla="*/ 146 w 349"/>
                <a:gd name="T23" fmla="*/ 6 h 367"/>
                <a:gd name="T24" fmla="*/ 154 w 349"/>
                <a:gd name="T25" fmla="*/ 4 h 367"/>
                <a:gd name="T26" fmla="*/ 163 w 349"/>
                <a:gd name="T27" fmla="*/ 4 h 367"/>
                <a:gd name="T28" fmla="*/ 171 w 349"/>
                <a:gd name="T29" fmla="*/ 4 h 367"/>
                <a:gd name="T30" fmla="*/ 178 w 349"/>
                <a:gd name="T31" fmla="*/ 1 h 367"/>
                <a:gd name="T32" fmla="*/ 180 w 349"/>
                <a:gd name="T33" fmla="*/ 1 h 367"/>
                <a:gd name="T34" fmla="*/ 181 w 349"/>
                <a:gd name="T35" fmla="*/ 4 h 367"/>
                <a:gd name="T36" fmla="*/ 166 w 349"/>
                <a:gd name="T37" fmla="*/ 9 h 367"/>
                <a:gd name="T38" fmla="*/ 146 w 349"/>
                <a:gd name="T39" fmla="*/ 27 h 367"/>
                <a:gd name="T40" fmla="*/ 136 w 349"/>
                <a:gd name="T41" fmla="*/ 51 h 367"/>
                <a:gd name="T42" fmla="*/ 132 w 349"/>
                <a:gd name="T43" fmla="*/ 72 h 367"/>
                <a:gd name="T44" fmla="*/ 130 w 349"/>
                <a:gd name="T45" fmla="*/ 87 h 367"/>
                <a:gd name="T46" fmla="*/ 132 w 349"/>
                <a:gd name="T47" fmla="*/ 104 h 367"/>
                <a:gd name="T48" fmla="*/ 128 w 349"/>
                <a:gd name="T49" fmla="*/ 114 h 367"/>
                <a:gd name="T50" fmla="*/ 116 w 349"/>
                <a:gd name="T51" fmla="*/ 122 h 367"/>
                <a:gd name="T52" fmla="*/ 102 w 349"/>
                <a:gd name="T53" fmla="*/ 135 h 367"/>
                <a:gd name="T54" fmla="*/ 96 w 349"/>
                <a:gd name="T55" fmla="*/ 153 h 367"/>
                <a:gd name="T56" fmla="*/ 89 w 349"/>
                <a:gd name="T57" fmla="*/ 162 h 367"/>
                <a:gd name="T58" fmla="*/ 69 w 349"/>
                <a:gd name="T59" fmla="*/ 167 h 367"/>
                <a:gd name="T60" fmla="*/ 48 w 349"/>
                <a:gd name="T61" fmla="*/ 174 h 367"/>
                <a:gd name="T62" fmla="*/ 30 w 349"/>
                <a:gd name="T63" fmla="*/ 185 h 367"/>
                <a:gd name="T64" fmla="*/ 25 w 349"/>
                <a:gd name="T65" fmla="*/ 182 h 367"/>
                <a:gd name="T66" fmla="*/ 25 w 349"/>
                <a:gd name="T67" fmla="*/ 162 h 367"/>
                <a:gd name="T68" fmla="*/ 18 w 349"/>
                <a:gd name="T69" fmla="*/ 142 h 367"/>
                <a:gd name="T70" fmla="*/ 8 w 349"/>
                <a:gd name="T71" fmla="*/ 125 h 367"/>
                <a:gd name="T72" fmla="*/ 6 w 349"/>
                <a:gd name="T73" fmla="*/ 119 h 367"/>
                <a:gd name="T74" fmla="*/ 17 w 349"/>
                <a:gd name="T75" fmla="*/ 116 h 367"/>
                <a:gd name="T76" fmla="*/ 25 w 349"/>
                <a:gd name="T77" fmla="*/ 110 h 367"/>
                <a:gd name="T78" fmla="*/ 26 w 349"/>
                <a:gd name="T79" fmla="*/ 97 h 36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5" name="Freeform 633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69 w 213"/>
                <a:gd name="T1" fmla="*/ 3 h 373"/>
                <a:gd name="T2" fmla="*/ 75 w 213"/>
                <a:gd name="T3" fmla="*/ 9 h 373"/>
                <a:gd name="T4" fmla="*/ 85 w 213"/>
                <a:gd name="T5" fmla="*/ 10 h 373"/>
                <a:gd name="T6" fmla="*/ 91 w 213"/>
                <a:gd name="T7" fmla="*/ 13 h 373"/>
                <a:gd name="T8" fmla="*/ 88 w 213"/>
                <a:gd name="T9" fmla="*/ 18 h 373"/>
                <a:gd name="T10" fmla="*/ 81 w 213"/>
                <a:gd name="T11" fmla="*/ 24 h 373"/>
                <a:gd name="T12" fmla="*/ 75 w 213"/>
                <a:gd name="T13" fmla="*/ 25 h 373"/>
                <a:gd name="T14" fmla="*/ 70 w 213"/>
                <a:gd name="T15" fmla="*/ 24 h 373"/>
                <a:gd name="T16" fmla="*/ 64 w 213"/>
                <a:gd name="T17" fmla="*/ 25 h 373"/>
                <a:gd name="T18" fmla="*/ 61 w 213"/>
                <a:gd name="T19" fmla="*/ 29 h 373"/>
                <a:gd name="T20" fmla="*/ 56 w 213"/>
                <a:gd name="T21" fmla="*/ 32 h 373"/>
                <a:gd name="T22" fmla="*/ 56 w 213"/>
                <a:gd name="T23" fmla="*/ 36 h 373"/>
                <a:gd name="T24" fmla="*/ 56 w 213"/>
                <a:gd name="T25" fmla="*/ 39 h 373"/>
                <a:gd name="T26" fmla="*/ 57 w 213"/>
                <a:gd name="T27" fmla="*/ 45 h 373"/>
                <a:gd name="T28" fmla="*/ 61 w 213"/>
                <a:gd name="T29" fmla="*/ 47 h 373"/>
                <a:gd name="T30" fmla="*/ 64 w 213"/>
                <a:gd name="T31" fmla="*/ 49 h 373"/>
                <a:gd name="T32" fmla="*/ 71 w 213"/>
                <a:gd name="T33" fmla="*/ 51 h 373"/>
                <a:gd name="T34" fmla="*/ 75 w 213"/>
                <a:gd name="T35" fmla="*/ 51 h 373"/>
                <a:gd name="T36" fmla="*/ 80 w 213"/>
                <a:gd name="T37" fmla="*/ 46 h 373"/>
                <a:gd name="T38" fmla="*/ 82 w 213"/>
                <a:gd name="T39" fmla="*/ 39 h 373"/>
                <a:gd name="T40" fmla="*/ 85 w 213"/>
                <a:gd name="T41" fmla="*/ 34 h 373"/>
                <a:gd name="T42" fmla="*/ 94 w 213"/>
                <a:gd name="T43" fmla="*/ 30 h 373"/>
                <a:gd name="T44" fmla="*/ 97 w 213"/>
                <a:gd name="T45" fmla="*/ 30 h 373"/>
                <a:gd name="T46" fmla="*/ 100 w 213"/>
                <a:gd name="T47" fmla="*/ 33 h 373"/>
                <a:gd name="T48" fmla="*/ 99 w 213"/>
                <a:gd name="T49" fmla="*/ 38 h 373"/>
                <a:gd name="T50" fmla="*/ 96 w 213"/>
                <a:gd name="T51" fmla="*/ 45 h 373"/>
                <a:gd name="T52" fmla="*/ 91 w 213"/>
                <a:gd name="T53" fmla="*/ 51 h 373"/>
                <a:gd name="T54" fmla="*/ 85 w 213"/>
                <a:gd name="T55" fmla="*/ 56 h 373"/>
                <a:gd name="T56" fmla="*/ 83 w 213"/>
                <a:gd name="T57" fmla="*/ 60 h 373"/>
                <a:gd name="T58" fmla="*/ 83 w 213"/>
                <a:gd name="T59" fmla="*/ 63 h 373"/>
                <a:gd name="T60" fmla="*/ 85 w 213"/>
                <a:gd name="T61" fmla="*/ 66 h 373"/>
                <a:gd name="T62" fmla="*/ 90 w 213"/>
                <a:gd name="T63" fmla="*/ 72 h 373"/>
                <a:gd name="T64" fmla="*/ 96 w 213"/>
                <a:gd name="T65" fmla="*/ 75 h 373"/>
                <a:gd name="T66" fmla="*/ 102 w 213"/>
                <a:gd name="T67" fmla="*/ 75 h 373"/>
                <a:gd name="T68" fmla="*/ 106 w 213"/>
                <a:gd name="T69" fmla="*/ 73 h 373"/>
                <a:gd name="T70" fmla="*/ 109 w 213"/>
                <a:gd name="T71" fmla="*/ 72 h 373"/>
                <a:gd name="T72" fmla="*/ 114 w 213"/>
                <a:gd name="T73" fmla="*/ 80 h 373"/>
                <a:gd name="T74" fmla="*/ 114 w 213"/>
                <a:gd name="T75" fmla="*/ 99 h 373"/>
                <a:gd name="T76" fmla="*/ 106 w 213"/>
                <a:gd name="T77" fmla="*/ 117 h 373"/>
                <a:gd name="T78" fmla="*/ 94 w 213"/>
                <a:gd name="T79" fmla="*/ 135 h 373"/>
                <a:gd name="T80" fmla="*/ 78 w 213"/>
                <a:gd name="T81" fmla="*/ 151 h 373"/>
                <a:gd name="T82" fmla="*/ 59 w 213"/>
                <a:gd name="T83" fmla="*/ 164 h 373"/>
                <a:gd name="T84" fmla="*/ 41 w 213"/>
                <a:gd name="T85" fmla="*/ 176 h 373"/>
                <a:gd name="T86" fmla="*/ 23 w 213"/>
                <a:gd name="T87" fmla="*/ 183 h 373"/>
                <a:gd name="T88" fmla="*/ 13 w 213"/>
                <a:gd name="T89" fmla="*/ 186 h 373"/>
                <a:gd name="T90" fmla="*/ 8 w 213"/>
                <a:gd name="T91" fmla="*/ 188 h 373"/>
                <a:gd name="T92" fmla="*/ 2 w 213"/>
                <a:gd name="T93" fmla="*/ 191 h 373"/>
                <a:gd name="T94" fmla="*/ 0 w 213"/>
                <a:gd name="T95" fmla="*/ 189 h 373"/>
                <a:gd name="T96" fmla="*/ 6 w 213"/>
                <a:gd name="T97" fmla="*/ 183 h 373"/>
                <a:gd name="T98" fmla="*/ 13 w 213"/>
                <a:gd name="T99" fmla="*/ 173 h 373"/>
                <a:gd name="T100" fmla="*/ 20 w 213"/>
                <a:gd name="T101" fmla="*/ 163 h 373"/>
                <a:gd name="T102" fmla="*/ 23 w 213"/>
                <a:gd name="T103" fmla="*/ 151 h 373"/>
                <a:gd name="T104" fmla="*/ 24 w 213"/>
                <a:gd name="T105" fmla="*/ 139 h 373"/>
                <a:gd name="T106" fmla="*/ 20 w 213"/>
                <a:gd name="T107" fmla="*/ 119 h 373"/>
                <a:gd name="T108" fmla="*/ 17 w 213"/>
                <a:gd name="T109" fmla="*/ 99 h 373"/>
                <a:gd name="T110" fmla="*/ 15 w 213"/>
                <a:gd name="T111" fmla="*/ 82 h 373"/>
                <a:gd name="T112" fmla="*/ 16 w 213"/>
                <a:gd name="T113" fmla="*/ 67 h 373"/>
                <a:gd name="T114" fmla="*/ 20 w 213"/>
                <a:gd name="T115" fmla="*/ 46 h 373"/>
                <a:gd name="T116" fmla="*/ 32 w 213"/>
                <a:gd name="T117" fmla="*/ 23 h 373"/>
                <a:gd name="T118" fmla="*/ 52 w 213"/>
                <a:gd name="T119" fmla="*/ 4 h 3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6" name="Freeform 634"/>
            <p:cNvSpPr>
              <a:spLocks/>
            </p:cNvSpPr>
            <p:nvPr/>
          </p:nvSpPr>
          <p:spPr bwMode="auto">
            <a:xfrm>
              <a:off x="3838" y="1621"/>
              <a:ext cx="838" cy="544"/>
            </a:xfrm>
            <a:custGeom>
              <a:avLst/>
              <a:gdLst>
                <a:gd name="T0" fmla="*/ 269 w 957"/>
                <a:gd name="T1" fmla="*/ 85 h 620"/>
                <a:gd name="T2" fmla="*/ 291 w 957"/>
                <a:gd name="T3" fmla="*/ 41 h 620"/>
                <a:gd name="T4" fmla="*/ 310 w 957"/>
                <a:gd name="T5" fmla="*/ 14 h 620"/>
                <a:gd name="T6" fmla="*/ 320 w 957"/>
                <a:gd name="T7" fmla="*/ 19 h 620"/>
                <a:gd name="T8" fmla="*/ 342 w 957"/>
                <a:gd name="T9" fmla="*/ 60 h 620"/>
                <a:gd name="T10" fmla="*/ 366 w 957"/>
                <a:gd name="T11" fmla="*/ 104 h 620"/>
                <a:gd name="T12" fmla="*/ 353 w 957"/>
                <a:gd name="T13" fmla="*/ 163 h 620"/>
                <a:gd name="T14" fmla="*/ 325 w 957"/>
                <a:gd name="T15" fmla="*/ 197 h 620"/>
                <a:gd name="T16" fmla="*/ 319 w 957"/>
                <a:gd name="T17" fmla="*/ 220 h 620"/>
                <a:gd name="T18" fmla="*/ 333 w 957"/>
                <a:gd name="T19" fmla="*/ 198 h 620"/>
                <a:gd name="T20" fmla="*/ 363 w 957"/>
                <a:gd name="T21" fmla="*/ 161 h 620"/>
                <a:gd name="T22" fmla="*/ 419 w 957"/>
                <a:gd name="T23" fmla="*/ 143 h 620"/>
                <a:gd name="T24" fmla="*/ 441 w 957"/>
                <a:gd name="T25" fmla="*/ 148 h 620"/>
                <a:gd name="T26" fmla="*/ 471 w 957"/>
                <a:gd name="T27" fmla="*/ 167 h 620"/>
                <a:gd name="T28" fmla="*/ 482 w 957"/>
                <a:gd name="T29" fmla="*/ 181 h 620"/>
                <a:gd name="T30" fmla="*/ 450 w 957"/>
                <a:gd name="T31" fmla="*/ 193 h 620"/>
                <a:gd name="T32" fmla="*/ 413 w 957"/>
                <a:gd name="T33" fmla="*/ 233 h 620"/>
                <a:gd name="T34" fmla="*/ 363 w 957"/>
                <a:gd name="T35" fmla="*/ 240 h 620"/>
                <a:gd name="T36" fmla="*/ 349 w 957"/>
                <a:gd name="T37" fmla="*/ 236 h 620"/>
                <a:gd name="T38" fmla="*/ 337 w 957"/>
                <a:gd name="T39" fmla="*/ 240 h 620"/>
                <a:gd name="T40" fmla="*/ 349 w 957"/>
                <a:gd name="T41" fmla="*/ 221 h 620"/>
                <a:gd name="T42" fmla="*/ 348 w 957"/>
                <a:gd name="T43" fmla="*/ 216 h 620"/>
                <a:gd name="T44" fmla="*/ 335 w 957"/>
                <a:gd name="T45" fmla="*/ 212 h 620"/>
                <a:gd name="T46" fmla="*/ 324 w 957"/>
                <a:gd name="T47" fmla="*/ 231 h 620"/>
                <a:gd name="T48" fmla="*/ 324 w 957"/>
                <a:gd name="T49" fmla="*/ 240 h 620"/>
                <a:gd name="T50" fmla="*/ 320 w 957"/>
                <a:gd name="T51" fmla="*/ 229 h 620"/>
                <a:gd name="T52" fmla="*/ 299 w 957"/>
                <a:gd name="T53" fmla="*/ 223 h 620"/>
                <a:gd name="T54" fmla="*/ 280 w 957"/>
                <a:gd name="T55" fmla="*/ 225 h 620"/>
                <a:gd name="T56" fmla="*/ 264 w 957"/>
                <a:gd name="T57" fmla="*/ 233 h 620"/>
                <a:gd name="T58" fmla="*/ 243 w 957"/>
                <a:gd name="T59" fmla="*/ 235 h 620"/>
                <a:gd name="T60" fmla="*/ 226 w 957"/>
                <a:gd name="T61" fmla="*/ 260 h 620"/>
                <a:gd name="T62" fmla="*/ 201 w 957"/>
                <a:gd name="T63" fmla="*/ 302 h 620"/>
                <a:gd name="T64" fmla="*/ 164 w 957"/>
                <a:gd name="T65" fmla="*/ 320 h 620"/>
                <a:gd name="T66" fmla="*/ 131 w 957"/>
                <a:gd name="T67" fmla="*/ 322 h 620"/>
                <a:gd name="T68" fmla="*/ 112 w 957"/>
                <a:gd name="T69" fmla="*/ 319 h 620"/>
                <a:gd name="T70" fmla="*/ 75 w 957"/>
                <a:gd name="T71" fmla="*/ 304 h 620"/>
                <a:gd name="T72" fmla="*/ 38 w 957"/>
                <a:gd name="T73" fmla="*/ 288 h 620"/>
                <a:gd name="T74" fmla="*/ 0 w 957"/>
                <a:gd name="T75" fmla="*/ 283 h 620"/>
                <a:gd name="T76" fmla="*/ 26 w 957"/>
                <a:gd name="T77" fmla="*/ 254 h 620"/>
                <a:gd name="T78" fmla="*/ 88 w 957"/>
                <a:gd name="T79" fmla="*/ 201 h 620"/>
                <a:gd name="T80" fmla="*/ 132 w 957"/>
                <a:gd name="T81" fmla="*/ 190 h 620"/>
                <a:gd name="T82" fmla="*/ 181 w 957"/>
                <a:gd name="T83" fmla="*/ 188 h 620"/>
                <a:gd name="T84" fmla="*/ 224 w 957"/>
                <a:gd name="T85" fmla="*/ 206 h 620"/>
                <a:gd name="T86" fmla="*/ 243 w 957"/>
                <a:gd name="T87" fmla="*/ 221 h 620"/>
                <a:gd name="T88" fmla="*/ 262 w 957"/>
                <a:gd name="T89" fmla="*/ 225 h 620"/>
                <a:gd name="T90" fmla="*/ 279 w 957"/>
                <a:gd name="T91" fmla="*/ 220 h 620"/>
                <a:gd name="T92" fmla="*/ 272 w 957"/>
                <a:gd name="T93" fmla="*/ 212 h 620"/>
                <a:gd name="T94" fmla="*/ 249 w 957"/>
                <a:gd name="T95" fmla="*/ 212 h 620"/>
                <a:gd name="T96" fmla="*/ 223 w 957"/>
                <a:gd name="T97" fmla="*/ 211 h 620"/>
                <a:gd name="T98" fmla="*/ 176 w 957"/>
                <a:gd name="T99" fmla="*/ 181 h 620"/>
                <a:gd name="T100" fmla="*/ 145 w 957"/>
                <a:gd name="T101" fmla="*/ 121 h 620"/>
                <a:gd name="T102" fmla="*/ 144 w 957"/>
                <a:gd name="T103" fmla="*/ 66 h 620"/>
                <a:gd name="T104" fmla="*/ 179 w 957"/>
                <a:gd name="T105" fmla="*/ 83 h 620"/>
                <a:gd name="T106" fmla="*/ 229 w 957"/>
                <a:gd name="T107" fmla="*/ 101 h 620"/>
                <a:gd name="T108" fmla="*/ 262 w 957"/>
                <a:gd name="T109" fmla="*/ 120 h 620"/>
                <a:gd name="T110" fmla="*/ 280 w 957"/>
                <a:gd name="T111" fmla="*/ 172 h 620"/>
                <a:gd name="T112" fmla="*/ 286 w 957"/>
                <a:gd name="T113" fmla="*/ 205 h 620"/>
                <a:gd name="T114" fmla="*/ 306 w 957"/>
                <a:gd name="T115" fmla="*/ 218 h 620"/>
                <a:gd name="T116" fmla="*/ 312 w 957"/>
                <a:gd name="T117" fmla="*/ 211 h 620"/>
                <a:gd name="T118" fmla="*/ 297 w 957"/>
                <a:gd name="T119" fmla="*/ 189 h 620"/>
                <a:gd name="T120" fmla="*/ 268 w 957"/>
                <a:gd name="T121" fmla="*/ 135 h 6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7" name="Freeform 635"/>
            <p:cNvSpPr>
              <a:spLocks/>
            </p:cNvSpPr>
            <p:nvPr/>
          </p:nvSpPr>
          <p:spPr bwMode="auto">
            <a:xfrm>
              <a:off x="4404" y="2042"/>
              <a:ext cx="216" cy="268"/>
            </a:xfrm>
            <a:custGeom>
              <a:avLst/>
              <a:gdLst>
                <a:gd name="T0" fmla="*/ 33 w 248"/>
                <a:gd name="T1" fmla="*/ 5 h 305"/>
                <a:gd name="T2" fmla="*/ 28 w 248"/>
                <a:gd name="T3" fmla="*/ 12 h 305"/>
                <a:gd name="T4" fmla="*/ 19 w 248"/>
                <a:gd name="T5" fmla="*/ 14 h 305"/>
                <a:gd name="T6" fmla="*/ 14 w 248"/>
                <a:gd name="T7" fmla="*/ 11 h 305"/>
                <a:gd name="T8" fmla="*/ 13 w 248"/>
                <a:gd name="T9" fmla="*/ 8 h 305"/>
                <a:gd name="T10" fmla="*/ 9 w 248"/>
                <a:gd name="T11" fmla="*/ 6 h 305"/>
                <a:gd name="T12" fmla="*/ 3 w 248"/>
                <a:gd name="T13" fmla="*/ 4 h 305"/>
                <a:gd name="T14" fmla="*/ 0 w 248"/>
                <a:gd name="T15" fmla="*/ 4 h 305"/>
                <a:gd name="T16" fmla="*/ 3 w 248"/>
                <a:gd name="T17" fmla="*/ 9 h 305"/>
                <a:gd name="T18" fmla="*/ 7 w 248"/>
                <a:gd name="T19" fmla="*/ 14 h 305"/>
                <a:gd name="T20" fmla="*/ 11 w 248"/>
                <a:gd name="T21" fmla="*/ 16 h 305"/>
                <a:gd name="T22" fmla="*/ 17 w 248"/>
                <a:gd name="T23" fmla="*/ 16 h 305"/>
                <a:gd name="T24" fmla="*/ 22 w 248"/>
                <a:gd name="T25" fmla="*/ 22 h 305"/>
                <a:gd name="T26" fmla="*/ 23 w 248"/>
                <a:gd name="T27" fmla="*/ 29 h 305"/>
                <a:gd name="T28" fmla="*/ 21 w 248"/>
                <a:gd name="T29" fmla="*/ 33 h 305"/>
                <a:gd name="T30" fmla="*/ 20 w 248"/>
                <a:gd name="T31" fmla="*/ 36 h 305"/>
                <a:gd name="T32" fmla="*/ 16 w 248"/>
                <a:gd name="T33" fmla="*/ 40 h 305"/>
                <a:gd name="T34" fmla="*/ 10 w 248"/>
                <a:gd name="T35" fmla="*/ 41 h 305"/>
                <a:gd name="T36" fmla="*/ 3 w 248"/>
                <a:gd name="T37" fmla="*/ 56 h 305"/>
                <a:gd name="T38" fmla="*/ 3 w 248"/>
                <a:gd name="T39" fmla="*/ 84 h 305"/>
                <a:gd name="T40" fmla="*/ 18 w 248"/>
                <a:gd name="T41" fmla="*/ 110 h 305"/>
                <a:gd name="T42" fmla="*/ 49 w 248"/>
                <a:gd name="T43" fmla="*/ 130 h 305"/>
                <a:gd name="T44" fmla="*/ 78 w 248"/>
                <a:gd name="T45" fmla="*/ 140 h 305"/>
                <a:gd name="T46" fmla="*/ 95 w 248"/>
                <a:gd name="T47" fmla="*/ 146 h 305"/>
                <a:gd name="T48" fmla="*/ 109 w 248"/>
                <a:gd name="T49" fmla="*/ 153 h 305"/>
                <a:gd name="T50" fmla="*/ 120 w 248"/>
                <a:gd name="T51" fmla="*/ 158 h 305"/>
                <a:gd name="T52" fmla="*/ 120 w 248"/>
                <a:gd name="T53" fmla="*/ 152 h 305"/>
                <a:gd name="T54" fmla="*/ 114 w 248"/>
                <a:gd name="T55" fmla="*/ 133 h 305"/>
                <a:gd name="T56" fmla="*/ 109 w 248"/>
                <a:gd name="T57" fmla="*/ 112 h 305"/>
                <a:gd name="T58" fmla="*/ 106 w 248"/>
                <a:gd name="T59" fmla="*/ 92 h 305"/>
                <a:gd name="T60" fmla="*/ 105 w 248"/>
                <a:gd name="T61" fmla="*/ 74 h 305"/>
                <a:gd name="T62" fmla="*/ 97 w 248"/>
                <a:gd name="T63" fmla="*/ 49 h 305"/>
                <a:gd name="T64" fmla="*/ 82 w 248"/>
                <a:gd name="T65" fmla="*/ 24 h 305"/>
                <a:gd name="T66" fmla="*/ 54 w 248"/>
                <a:gd name="T67" fmla="*/ 4 h 30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8" name="Freeform 636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17 w 29"/>
                <a:gd name="T1" fmla="*/ 8 h 31"/>
                <a:gd name="T2" fmla="*/ 16 w 29"/>
                <a:gd name="T3" fmla="*/ 11 h 31"/>
                <a:gd name="T4" fmla="*/ 13 w 29"/>
                <a:gd name="T5" fmla="*/ 13 h 31"/>
                <a:gd name="T6" fmla="*/ 11 w 29"/>
                <a:gd name="T7" fmla="*/ 13 h 31"/>
                <a:gd name="T8" fmla="*/ 8 w 29"/>
                <a:gd name="T9" fmla="*/ 13 h 31"/>
                <a:gd name="T10" fmla="*/ 4 w 29"/>
                <a:gd name="T11" fmla="*/ 11 h 31"/>
                <a:gd name="T12" fmla="*/ 4 w 29"/>
                <a:gd name="T13" fmla="*/ 11 h 31"/>
                <a:gd name="T14" fmla="*/ 2 w 29"/>
                <a:gd name="T15" fmla="*/ 8 h 31"/>
                <a:gd name="T16" fmla="*/ 0 w 29"/>
                <a:gd name="T17" fmla="*/ 6 h 31"/>
                <a:gd name="T18" fmla="*/ 3 w 29"/>
                <a:gd name="T19" fmla="*/ 3 h 31"/>
                <a:gd name="T20" fmla="*/ 4 w 29"/>
                <a:gd name="T21" fmla="*/ 3 h 31"/>
                <a:gd name="T22" fmla="*/ 6 w 29"/>
                <a:gd name="T23" fmla="*/ 1 h 31"/>
                <a:gd name="T24" fmla="*/ 9 w 29"/>
                <a:gd name="T25" fmla="*/ 0 h 31"/>
                <a:gd name="T26" fmla="*/ 12 w 29"/>
                <a:gd name="T27" fmla="*/ 3 h 31"/>
                <a:gd name="T28" fmla="*/ 15 w 29"/>
                <a:gd name="T29" fmla="*/ 3 h 31"/>
                <a:gd name="T30" fmla="*/ 17 w 29"/>
                <a:gd name="T31" fmla="*/ 6 h 31"/>
                <a:gd name="T32" fmla="*/ 17 w 29"/>
                <a:gd name="T33" fmla="*/ 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9" name="Freeform 637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17 w 31"/>
                <a:gd name="T1" fmla="*/ 17 h 31"/>
                <a:gd name="T2" fmla="*/ 13 w 31"/>
                <a:gd name="T3" fmla="*/ 19 h 31"/>
                <a:gd name="T4" fmla="*/ 10 w 31"/>
                <a:gd name="T5" fmla="*/ 19 h 31"/>
                <a:gd name="T6" fmla="*/ 5 w 31"/>
                <a:gd name="T7" fmla="*/ 17 h 31"/>
                <a:gd name="T8" fmla="*/ 2 w 31"/>
                <a:gd name="T9" fmla="*/ 15 h 31"/>
                <a:gd name="T10" fmla="*/ 0 w 31"/>
                <a:gd name="T11" fmla="*/ 12 h 31"/>
                <a:gd name="T12" fmla="*/ 0 w 31"/>
                <a:gd name="T13" fmla="*/ 9 h 31"/>
                <a:gd name="T14" fmla="*/ 2 w 31"/>
                <a:gd name="T15" fmla="*/ 5 h 31"/>
                <a:gd name="T16" fmla="*/ 5 w 31"/>
                <a:gd name="T17" fmla="*/ 2 h 31"/>
                <a:gd name="T18" fmla="*/ 5 w 31"/>
                <a:gd name="T19" fmla="*/ 0 h 31"/>
                <a:gd name="T20" fmla="*/ 11 w 31"/>
                <a:gd name="T21" fmla="*/ 0 h 31"/>
                <a:gd name="T22" fmla="*/ 14 w 31"/>
                <a:gd name="T23" fmla="*/ 3 h 31"/>
                <a:gd name="T24" fmla="*/ 17 w 31"/>
                <a:gd name="T25" fmla="*/ 5 h 31"/>
                <a:gd name="T26" fmla="*/ 18 w 31"/>
                <a:gd name="T27" fmla="*/ 9 h 31"/>
                <a:gd name="T28" fmla="*/ 19 w 31"/>
                <a:gd name="T29" fmla="*/ 12 h 31"/>
                <a:gd name="T30" fmla="*/ 19 w 31"/>
                <a:gd name="T31" fmla="*/ 14 h 31"/>
                <a:gd name="T32" fmla="*/ 17 w 31"/>
                <a:gd name="T33" fmla="*/ 17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0" name="Freeform 638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16 w 31"/>
                <a:gd name="T1" fmla="*/ 21 h 32"/>
                <a:gd name="T2" fmla="*/ 14 w 31"/>
                <a:gd name="T3" fmla="*/ 22 h 32"/>
                <a:gd name="T4" fmla="*/ 10 w 31"/>
                <a:gd name="T5" fmla="*/ 23 h 32"/>
                <a:gd name="T6" fmla="*/ 5 w 31"/>
                <a:gd name="T7" fmla="*/ 23 h 32"/>
                <a:gd name="T8" fmla="*/ 3 w 31"/>
                <a:gd name="T9" fmla="*/ 21 h 32"/>
                <a:gd name="T10" fmla="*/ 0 w 31"/>
                <a:gd name="T11" fmla="*/ 16 h 32"/>
                <a:gd name="T12" fmla="*/ 1 w 31"/>
                <a:gd name="T13" fmla="*/ 9 h 32"/>
                <a:gd name="T14" fmla="*/ 3 w 31"/>
                <a:gd name="T15" fmla="*/ 8 h 32"/>
                <a:gd name="T16" fmla="*/ 5 w 31"/>
                <a:gd name="T17" fmla="*/ 3 h 32"/>
                <a:gd name="T18" fmla="*/ 7 w 31"/>
                <a:gd name="T19" fmla="*/ 1 h 32"/>
                <a:gd name="T20" fmla="*/ 11 w 31"/>
                <a:gd name="T21" fmla="*/ 0 h 32"/>
                <a:gd name="T22" fmla="*/ 14 w 31"/>
                <a:gd name="T23" fmla="*/ 1 h 32"/>
                <a:gd name="T24" fmla="*/ 17 w 31"/>
                <a:gd name="T25" fmla="*/ 5 h 32"/>
                <a:gd name="T26" fmla="*/ 19 w 31"/>
                <a:gd name="T27" fmla="*/ 8 h 32"/>
                <a:gd name="T28" fmla="*/ 19 w 31"/>
                <a:gd name="T29" fmla="*/ 12 h 32"/>
                <a:gd name="T30" fmla="*/ 18 w 31"/>
                <a:gd name="T31" fmla="*/ 18 h 32"/>
                <a:gd name="T32" fmla="*/ 16 w 31"/>
                <a:gd name="T33" fmla="*/ 2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1" name="Freeform 639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14 w 31"/>
                <a:gd name="T1" fmla="*/ 19 h 31"/>
                <a:gd name="T2" fmla="*/ 17 w 31"/>
                <a:gd name="T3" fmla="*/ 15 h 31"/>
                <a:gd name="T4" fmla="*/ 19 w 31"/>
                <a:gd name="T5" fmla="*/ 12 h 31"/>
                <a:gd name="T6" fmla="*/ 19 w 31"/>
                <a:gd name="T7" fmla="*/ 8 h 31"/>
                <a:gd name="T8" fmla="*/ 18 w 31"/>
                <a:gd name="T9" fmla="*/ 5 h 31"/>
                <a:gd name="T10" fmla="*/ 15 w 31"/>
                <a:gd name="T11" fmla="*/ 3 h 31"/>
                <a:gd name="T12" fmla="*/ 11 w 31"/>
                <a:gd name="T13" fmla="*/ 1 h 31"/>
                <a:gd name="T14" fmla="*/ 5 w 31"/>
                <a:gd name="T15" fmla="*/ 0 h 31"/>
                <a:gd name="T16" fmla="*/ 4 w 31"/>
                <a:gd name="T17" fmla="*/ 2 h 31"/>
                <a:gd name="T18" fmla="*/ 1 w 31"/>
                <a:gd name="T19" fmla="*/ 5 h 31"/>
                <a:gd name="T20" fmla="*/ 0 w 31"/>
                <a:gd name="T21" fmla="*/ 5 h 31"/>
                <a:gd name="T22" fmla="*/ 0 w 31"/>
                <a:gd name="T23" fmla="*/ 10 h 31"/>
                <a:gd name="T24" fmla="*/ 0 w 31"/>
                <a:gd name="T25" fmla="*/ 13 h 31"/>
                <a:gd name="T26" fmla="*/ 3 w 31"/>
                <a:gd name="T27" fmla="*/ 15 h 31"/>
                <a:gd name="T28" fmla="*/ 5 w 31"/>
                <a:gd name="T29" fmla="*/ 17 h 31"/>
                <a:gd name="T30" fmla="*/ 11 w 31"/>
                <a:gd name="T31" fmla="*/ 19 h 31"/>
                <a:gd name="T32" fmla="*/ 14 w 31"/>
                <a:gd name="T33" fmla="*/ 19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2" name="Freeform 640"/>
            <p:cNvSpPr>
              <a:spLocks/>
            </p:cNvSpPr>
            <p:nvPr/>
          </p:nvSpPr>
          <p:spPr bwMode="auto">
            <a:xfrm>
              <a:off x="4432" y="2030"/>
              <a:ext cx="25" cy="24"/>
            </a:xfrm>
            <a:custGeom>
              <a:avLst/>
              <a:gdLst>
                <a:gd name="T0" fmla="*/ 18 w 27"/>
                <a:gd name="T1" fmla="*/ 5 h 28"/>
                <a:gd name="T2" fmla="*/ 18 w 27"/>
                <a:gd name="T3" fmla="*/ 8 h 28"/>
                <a:gd name="T4" fmla="*/ 18 w 27"/>
                <a:gd name="T5" fmla="*/ 9 h 28"/>
                <a:gd name="T6" fmla="*/ 16 w 27"/>
                <a:gd name="T7" fmla="*/ 11 h 28"/>
                <a:gd name="T8" fmla="*/ 11 w 27"/>
                <a:gd name="T9" fmla="*/ 13 h 28"/>
                <a:gd name="T10" fmla="*/ 6 w 27"/>
                <a:gd name="T11" fmla="*/ 13 h 28"/>
                <a:gd name="T12" fmla="*/ 4 w 27"/>
                <a:gd name="T13" fmla="*/ 11 h 28"/>
                <a:gd name="T14" fmla="*/ 1 w 27"/>
                <a:gd name="T15" fmla="*/ 10 h 28"/>
                <a:gd name="T16" fmla="*/ 0 w 27"/>
                <a:gd name="T17" fmla="*/ 8 h 28"/>
                <a:gd name="T18" fmla="*/ 1 w 27"/>
                <a:gd name="T19" fmla="*/ 6 h 28"/>
                <a:gd name="T20" fmla="*/ 3 w 27"/>
                <a:gd name="T21" fmla="*/ 3 h 28"/>
                <a:gd name="T22" fmla="*/ 6 w 27"/>
                <a:gd name="T23" fmla="*/ 2 h 28"/>
                <a:gd name="T24" fmla="*/ 6 w 27"/>
                <a:gd name="T25" fmla="*/ 0 h 28"/>
                <a:gd name="T26" fmla="*/ 11 w 27"/>
                <a:gd name="T27" fmla="*/ 0 h 28"/>
                <a:gd name="T28" fmla="*/ 16 w 27"/>
                <a:gd name="T29" fmla="*/ 3 h 28"/>
                <a:gd name="T30" fmla="*/ 18 w 27"/>
                <a:gd name="T31" fmla="*/ 3 h 28"/>
                <a:gd name="T32" fmla="*/ 18 w 27"/>
                <a:gd name="T33" fmla="*/ 5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3" name="Freeform 641"/>
            <p:cNvSpPr>
              <a:spLocks/>
            </p:cNvSpPr>
            <p:nvPr/>
          </p:nvSpPr>
          <p:spPr bwMode="auto">
            <a:xfrm>
              <a:off x="4397" y="1986"/>
              <a:ext cx="21" cy="26"/>
            </a:xfrm>
            <a:custGeom>
              <a:avLst/>
              <a:gdLst>
                <a:gd name="T0" fmla="*/ 8 w 25"/>
                <a:gd name="T1" fmla="*/ 0 h 31"/>
                <a:gd name="T2" fmla="*/ 9 w 25"/>
                <a:gd name="T3" fmla="*/ 2 h 31"/>
                <a:gd name="T4" fmla="*/ 11 w 25"/>
                <a:gd name="T5" fmla="*/ 3 h 31"/>
                <a:gd name="T6" fmla="*/ 11 w 25"/>
                <a:gd name="T7" fmla="*/ 5 h 31"/>
                <a:gd name="T8" fmla="*/ 11 w 25"/>
                <a:gd name="T9" fmla="*/ 8 h 31"/>
                <a:gd name="T10" fmla="*/ 9 w 25"/>
                <a:gd name="T11" fmla="*/ 10 h 31"/>
                <a:gd name="T12" fmla="*/ 7 w 25"/>
                <a:gd name="T13" fmla="*/ 11 h 31"/>
                <a:gd name="T14" fmla="*/ 5 w 25"/>
                <a:gd name="T15" fmla="*/ 13 h 31"/>
                <a:gd name="T16" fmla="*/ 3 w 25"/>
                <a:gd name="T17" fmla="*/ 13 h 31"/>
                <a:gd name="T18" fmla="*/ 3 w 25"/>
                <a:gd name="T19" fmla="*/ 13 h 31"/>
                <a:gd name="T20" fmla="*/ 1 w 25"/>
                <a:gd name="T21" fmla="*/ 11 h 31"/>
                <a:gd name="T22" fmla="*/ 0 w 25"/>
                <a:gd name="T23" fmla="*/ 8 h 31"/>
                <a:gd name="T24" fmla="*/ 0 w 25"/>
                <a:gd name="T25" fmla="*/ 6 h 31"/>
                <a:gd name="T26" fmla="*/ 3 w 25"/>
                <a:gd name="T27" fmla="*/ 4 h 31"/>
                <a:gd name="T28" fmla="*/ 3 w 25"/>
                <a:gd name="T29" fmla="*/ 3 h 31"/>
                <a:gd name="T30" fmla="*/ 5 w 25"/>
                <a:gd name="T31" fmla="*/ 1 h 31"/>
                <a:gd name="T32" fmla="*/ 8 w 25"/>
                <a:gd name="T33" fmla="*/ 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4" name="Freeform 642"/>
            <p:cNvSpPr>
              <a:spLocks/>
            </p:cNvSpPr>
            <p:nvPr/>
          </p:nvSpPr>
          <p:spPr bwMode="auto">
            <a:xfrm>
              <a:off x="4352" y="2003"/>
              <a:ext cx="26" cy="30"/>
            </a:xfrm>
            <a:custGeom>
              <a:avLst/>
              <a:gdLst>
                <a:gd name="T0" fmla="*/ 13 w 30"/>
                <a:gd name="T1" fmla="*/ 11 h 33"/>
                <a:gd name="T2" fmla="*/ 12 w 30"/>
                <a:gd name="T3" fmla="*/ 14 h 33"/>
                <a:gd name="T4" fmla="*/ 10 w 30"/>
                <a:gd name="T5" fmla="*/ 18 h 33"/>
                <a:gd name="T6" fmla="*/ 8 w 30"/>
                <a:gd name="T7" fmla="*/ 20 h 33"/>
                <a:gd name="T8" fmla="*/ 4 w 30"/>
                <a:gd name="T9" fmla="*/ 21 h 33"/>
                <a:gd name="T10" fmla="*/ 3 w 30"/>
                <a:gd name="T11" fmla="*/ 19 h 33"/>
                <a:gd name="T12" fmla="*/ 0 w 30"/>
                <a:gd name="T13" fmla="*/ 17 h 33"/>
                <a:gd name="T14" fmla="*/ 0 w 30"/>
                <a:gd name="T15" fmla="*/ 14 h 33"/>
                <a:gd name="T16" fmla="*/ 1 w 30"/>
                <a:gd name="T17" fmla="*/ 10 h 33"/>
                <a:gd name="T18" fmla="*/ 3 w 30"/>
                <a:gd name="T19" fmla="*/ 5 h 33"/>
                <a:gd name="T20" fmla="*/ 5 w 30"/>
                <a:gd name="T21" fmla="*/ 3 h 33"/>
                <a:gd name="T22" fmla="*/ 8 w 30"/>
                <a:gd name="T23" fmla="*/ 1 h 33"/>
                <a:gd name="T24" fmla="*/ 10 w 30"/>
                <a:gd name="T25" fmla="*/ 0 h 33"/>
                <a:gd name="T26" fmla="*/ 12 w 30"/>
                <a:gd name="T27" fmla="*/ 1 h 33"/>
                <a:gd name="T28" fmla="*/ 14 w 30"/>
                <a:gd name="T29" fmla="*/ 5 h 33"/>
                <a:gd name="T30" fmla="*/ 15 w 30"/>
                <a:gd name="T31" fmla="*/ 6 h 33"/>
                <a:gd name="T32" fmla="*/ 13 w 30"/>
                <a:gd name="T33" fmla="*/ 1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5" name="Freeform 643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4 w 29"/>
                <a:gd name="T1" fmla="*/ 12 h 29"/>
                <a:gd name="T2" fmla="*/ 1 w 29"/>
                <a:gd name="T3" fmla="*/ 10 h 29"/>
                <a:gd name="T4" fmla="*/ 0 w 29"/>
                <a:gd name="T5" fmla="*/ 8 h 29"/>
                <a:gd name="T6" fmla="*/ 0 w 29"/>
                <a:gd name="T7" fmla="*/ 6 h 29"/>
                <a:gd name="T8" fmla="*/ 2 w 29"/>
                <a:gd name="T9" fmla="*/ 3 h 29"/>
                <a:gd name="T10" fmla="*/ 4 w 29"/>
                <a:gd name="T11" fmla="*/ 3 h 29"/>
                <a:gd name="T12" fmla="*/ 7 w 29"/>
                <a:gd name="T13" fmla="*/ 1 h 29"/>
                <a:gd name="T14" fmla="*/ 10 w 29"/>
                <a:gd name="T15" fmla="*/ 0 h 29"/>
                <a:gd name="T16" fmla="*/ 12 w 29"/>
                <a:gd name="T17" fmla="*/ 1 h 29"/>
                <a:gd name="T18" fmla="*/ 14 w 29"/>
                <a:gd name="T19" fmla="*/ 3 h 29"/>
                <a:gd name="T20" fmla="*/ 16 w 29"/>
                <a:gd name="T21" fmla="*/ 3 h 29"/>
                <a:gd name="T22" fmla="*/ 17 w 29"/>
                <a:gd name="T23" fmla="*/ 7 h 29"/>
                <a:gd name="T24" fmla="*/ 16 w 29"/>
                <a:gd name="T25" fmla="*/ 9 h 29"/>
                <a:gd name="T26" fmla="*/ 13 w 29"/>
                <a:gd name="T27" fmla="*/ 11 h 29"/>
                <a:gd name="T28" fmla="*/ 11 w 29"/>
                <a:gd name="T29" fmla="*/ 14 h 29"/>
                <a:gd name="T30" fmla="*/ 7 w 29"/>
                <a:gd name="T31" fmla="*/ 14 h 29"/>
                <a:gd name="T32" fmla="*/ 4 w 29"/>
                <a:gd name="T33" fmla="*/ 12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6" name="Freeform 644"/>
            <p:cNvSpPr>
              <a:spLocks/>
            </p:cNvSpPr>
            <p:nvPr/>
          </p:nvSpPr>
          <p:spPr bwMode="auto">
            <a:xfrm>
              <a:off x="4424" y="1870"/>
              <a:ext cx="215" cy="139"/>
            </a:xfrm>
            <a:custGeom>
              <a:avLst/>
              <a:gdLst>
                <a:gd name="T0" fmla="*/ 3 w 247"/>
                <a:gd name="T1" fmla="*/ 66 h 159"/>
                <a:gd name="T2" fmla="*/ 3 w 247"/>
                <a:gd name="T3" fmla="*/ 70 h 159"/>
                <a:gd name="T4" fmla="*/ 4 w 247"/>
                <a:gd name="T5" fmla="*/ 72 h 159"/>
                <a:gd name="T6" fmla="*/ 11 w 247"/>
                <a:gd name="T7" fmla="*/ 67 h 159"/>
                <a:gd name="T8" fmla="*/ 23 w 247"/>
                <a:gd name="T9" fmla="*/ 72 h 159"/>
                <a:gd name="T10" fmla="*/ 48 w 247"/>
                <a:gd name="T11" fmla="*/ 79 h 159"/>
                <a:gd name="T12" fmla="*/ 67 w 247"/>
                <a:gd name="T13" fmla="*/ 82 h 159"/>
                <a:gd name="T14" fmla="*/ 70 w 247"/>
                <a:gd name="T15" fmla="*/ 79 h 159"/>
                <a:gd name="T16" fmla="*/ 53 w 247"/>
                <a:gd name="T17" fmla="*/ 77 h 159"/>
                <a:gd name="T18" fmla="*/ 33 w 247"/>
                <a:gd name="T19" fmla="*/ 71 h 159"/>
                <a:gd name="T20" fmla="*/ 19 w 247"/>
                <a:gd name="T21" fmla="*/ 62 h 159"/>
                <a:gd name="T22" fmla="*/ 21 w 247"/>
                <a:gd name="T23" fmla="*/ 59 h 159"/>
                <a:gd name="T24" fmla="*/ 31 w 247"/>
                <a:gd name="T25" fmla="*/ 55 h 159"/>
                <a:gd name="T26" fmla="*/ 41 w 247"/>
                <a:gd name="T27" fmla="*/ 53 h 159"/>
                <a:gd name="T28" fmla="*/ 60 w 247"/>
                <a:gd name="T29" fmla="*/ 60 h 159"/>
                <a:gd name="T30" fmla="*/ 79 w 247"/>
                <a:gd name="T31" fmla="*/ 64 h 159"/>
                <a:gd name="T32" fmla="*/ 90 w 247"/>
                <a:gd name="T33" fmla="*/ 62 h 159"/>
                <a:gd name="T34" fmla="*/ 83 w 247"/>
                <a:gd name="T35" fmla="*/ 61 h 159"/>
                <a:gd name="T36" fmla="*/ 72 w 247"/>
                <a:gd name="T37" fmla="*/ 59 h 159"/>
                <a:gd name="T38" fmla="*/ 62 w 247"/>
                <a:gd name="T39" fmla="*/ 56 h 159"/>
                <a:gd name="T40" fmla="*/ 49 w 247"/>
                <a:gd name="T41" fmla="*/ 51 h 159"/>
                <a:gd name="T42" fmla="*/ 44 w 247"/>
                <a:gd name="T43" fmla="*/ 46 h 159"/>
                <a:gd name="T44" fmla="*/ 54 w 247"/>
                <a:gd name="T45" fmla="*/ 45 h 159"/>
                <a:gd name="T46" fmla="*/ 63 w 247"/>
                <a:gd name="T47" fmla="*/ 43 h 159"/>
                <a:gd name="T48" fmla="*/ 69 w 247"/>
                <a:gd name="T49" fmla="*/ 41 h 159"/>
                <a:gd name="T50" fmla="*/ 78 w 247"/>
                <a:gd name="T51" fmla="*/ 45 h 159"/>
                <a:gd name="T52" fmla="*/ 86 w 247"/>
                <a:gd name="T53" fmla="*/ 49 h 159"/>
                <a:gd name="T54" fmla="*/ 97 w 247"/>
                <a:gd name="T55" fmla="*/ 51 h 159"/>
                <a:gd name="T56" fmla="*/ 91 w 247"/>
                <a:gd name="T57" fmla="*/ 46 h 159"/>
                <a:gd name="T58" fmla="*/ 83 w 247"/>
                <a:gd name="T59" fmla="*/ 43 h 159"/>
                <a:gd name="T60" fmla="*/ 78 w 247"/>
                <a:gd name="T61" fmla="*/ 39 h 159"/>
                <a:gd name="T62" fmla="*/ 93 w 247"/>
                <a:gd name="T63" fmla="*/ 35 h 159"/>
                <a:gd name="T64" fmla="*/ 113 w 247"/>
                <a:gd name="T65" fmla="*/ 32 h 159"/>
                <a:gd name="T66" fmla="*/ 124 w 247"/>
                <a:gd name="T67" fmla="*/ 30 h 159"/>
                <a:gd name="T68" fmla="*/ 118 w 247"/>
                <a:gd name="T69" fmla="*/ 27 h 159"/>
                <a:gd name="T70" fmla="*/ 101 w 247"/>
                <a:gd name="T71" fmla="*/ 28 h 159"/>
                <a:gd name="T72" fmla="*/ 82 w 247"/>
                <a:gd name="T73" fmla="*/ 31 h 159"/>
                <a:gd name="T74" fmla="*/ 74 w 247"/>
                <a:gd name="T75" fmla="*/ 26 h 159"/>
                <a:gd name="T76" fmla="*/ 84 w 247"/>
                <a:gd name="T77" fmla="*/ 3 h 159"/>
                <a:gd name="T78" fmla="*/ 84 w 247"/>
                <a:gd name="T79" fmla="*/ 1 h 159"/>
                <a:gd name="T80" fmla="*/ 78 w 247"/>
                <a:gd name="T81" fmla="*/ 8 h 159"/>
                <a:gd name="T82" fmla="*/ 69 w 247"/>
                <a:gd name="T83" fmla="*/ 21 h 159"/>
                <a:gd name="T84" fmla="*/ 64 w 247"/>
                <a:gd name="T85" fmla="*/ 33 h 159"/>
                <a:gd name="T86" fmla="*/ 54 w 247"/>
                <a:gd name="T87" fmla="*/ 35 h 159"/>
                <a:gd name="T88" fmla="*/ 42 w 247"/>
                <a:gd name="T89" fmla="*/ 39 h 159"/>
                <a:gd name="T90" fmla="*/ 37 w 247"/>
                <a:gd name="T91" fmla="*/ 34 h 159"/>
                <a:gd name="T92" fmla="*/ 44 w 247"/>
                <a:gd name="T93" fmla="*/ 7 h 159"/>
                <a:gd name="T94" fmla="*/ 44 w 247"/>
                <a:gd name="T95" fmla="*/ 3 h 159"/>
                <a:gd name="T96" fmla="*/ 33 w 247"/>
                <a:gd name="T97" fmla="*/ 23 h 159"/>
                <a:gd name="T98" fmla="*/ 24 w 247"/>
                <a:gd name="T99" fmla="*/ 46 h 159"/>
                <a:gd name="T100" fmla="*/ 14 w 247"/>
                <a:gd name="T101" fmla="*/ 56 h 159"/>
                <a:gd name="T102" fmla="*/ 10 w 247"/>
                <a:gd name="T103" fmla="*/ 56 h 159"/>
                <a:gd name="T104" fmla="*/ 13 w 247"/>
                <a:gd name="T105" fmla="*/ 34 h 159"/>
                <a:gd name="T106" fmla="*/ 11 w 247"/>
                <a:gd name="T107" fmla="*/ 25 h 159"/>
                <a:gd name="T108" fmla="*/ 0 w 247"/>
                <a:gd name="T109" fmla="*/ 66 h 15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7" name="Freeform 645"/>
            <p:cNvSpPr>
              <a:spLocks/>
            </p:cNvSpPr>
            <p:nvPr/>
          </p:nvSpPr>
          <p:spPr bwMode="auto">
            <a:xfrm>
              <a:off x="4436" y="2096"/>
              <a:ext cx="149" cy="176"/>
            </a:xfrm>
            <a:custGeom>
              <a:avLst/>
              <a:gdLst>
                <a:gd name="T0" fmla="*/ 3 w 171"/>
                <a:gd name="T1" fmla="*/ 3 h 200"/>
                <a:gd name="T2" fmla="*/ 3 w 171"/>
                <a:gd name="T3" fmla="*/ 4 h 200"/>
                <a:gd name="T4" fmla="*/ 3 w 171"/>
                <a:gd name="T5" fmla="*/ 10 h 200"/>
                <a:gd name="T6" fmla="*/ 9 w 171"/>
                <a:gd name="T7" fmla="*/ 18 h 200"/>
                <a:gd name="T8" fmla="*/ 8 w 171"/>
                <a:gd name="T9" fmla="*/ 29 h 200"/>
                <a:gd name="T10" fmla="*/ 10 w 171"/>
                <a:gd name="T11" fmla="*/ 53 h 200"/>
                <a:gd name="T12" fmla="*/ 12 w 171"/>
                <a:gd name="T13" fmla="*/ 63 h 200"/>
                <a:gd name="T14" fmla="*/ 15 w 171"/>
                <a:gd name="T15" fmla="*/ 65 h 200"/>
                <a:gd name="T16" fmla="*/ 14 w 171"/>
                <a:gd name="T17" fmla="*/ 55 h 200"/>
                <a:gd name="T18" fmla="*/ 15 w 171"/>
                <a:gd name="T19" fmla="*/ 35 h 200"/>
                <a:gd name="T20" fmla="*/ 18 w 171"/>
                <a:gd name="T21" fmla="*/ 30 h 200"/>
                <a:gd name="T22" fmla="*/ 24 w 171"/>
                <a:gd name="T23" fmla="*/ 33 h 200"/>
                <a:gd name="T24" fmla="*/ 29 w 171"/>
                <a:gd name="T25" fmla="*/ 39 h 200"/>
                <a:gd name="T26" fmla="*/ 33 w 171"/>
                <a:gd name="T27" fmla="*/ 43 h 200"/>
                <a:gd name="T28" fmla="*/ 35 w 171"/>
                <a:gd name="T29" fmla="*/ 52 h 200"/>
                <a:gd name="T30" fmla="*/ 38 w 171"/>
                <a:gd name="T31" fmla="*/ 70 h 200"/>
                <a:gd name="T32" fmla="*/ 37 w 171"/>
                <a:gd name="T33" fmla="*/ 82 h 200"/>
                <a:gd name="T34" fmla="*/ 37 w 171"/>
                <a:gd name="T35" fmla="*/ 93 h 200"/>
                <a:gd name="T36" fmla="*/ 39 w 171"/>
                <a:gd name="T37" fmla="*/ 99 h 200"/>
                <a:gd name="T38" fmla="*/ 41 w 171"/>
                <a:gd name="T39" fmla="*/ 94 h 200"/>
                <a:gd name="T40" fmla="*/ 40 w 171"/>
                <a:gd name="T41" fmla="*/ 86 h 200"/>
                <a:gd name="T42" fmla="*/ 43 w 171"/>
                <a:gd name="T43" fmla="*/ 77 h 200"/>
                <a:gd name="T44" fmla="*/ 44 w 171"/>
                <a:gd name="T45" fmla="*/ 71 h 200"/>
                <a:gd name="T46" fmla="*/ 44 w 171"/>
                <a:gd name="T47" fmla="*/ 57 h 200"/>
                <a:gd name="T48" fmla="*/ 49 w 171"/>
                <a:gd name="T49" fmla="*/ 60 h 200"/>
                <a:gd name="T50" fmla="*/ 60 w 171"/>
                <a:gd name="T51" fmla="*/ 76 h 200"/>
                <a:gd name="T52" fmla="*/ 73 w 171"/>
                <a:gd name="T53" fmla="*/ 92 h 200"/>
                <a:gd name="T54" fmla="*/ 83 w 171"/>
                <a:gd name="T55" fmla="*/ 103 h 200"/>
                <a:gd name="T56" fmla="*/ 84 w 171"/>
                <a:gd name="T57" fmla="*/ 101 h 200"/>
                <a:gd name="T58" fmla="*/ 79 w 171"/>
                <a:gd name="T59" fmla="*/ 92 h 200"/>
                <a:gd name="T60" fmla="*/ 72 w 171"/>
                <a:gd name="T61" fmla="*/ 81 h 200"/>
                <a:gd name="T62" fmla="*/ 68 w 171"/>
                <a:gd name="T63" fmla="*/ 72 h 200"/>
                <a:gd name="T64" fmla="*/ 64 w 171"/>
                <a:gd name="T65" fmla="*/ 68 h 200"/>
                <a:gd name="T66" fmla="*/ 60 w 171"/>
                <a:gd name="T67" fmla="*/ 62 h 200"/>
                <a:gd name="T68" fmla="*/ 56 w 171"/>
                <a:gd name="T69" fmla="*/ 55 h 200"/>
                <a:gd name="T70" fmla="*/ 49 w 171"/>
                <a:gd name="T71" fmla="*/ 48 h 200"/>
                <a:gd name="T72" fmla="*/ 50 w 171"/>
                <a:gd name="T73" fmla="*/ 48 h 200"/>
                <a:gd name="T74" fmla="*/ 56 w 171"/>
                <a:gd name="T75" fmla="*/ 48 h 200"/>
                <a:gd name="T76" fmla="*/ 62 w 171"/>
                <a:gd name="T77" fmla="*/ 50 h 200"/>
                <a:gd name="T78" fmla="*/ 68 w 171"/>
                <a:gd name="T79" fmla="*/ 54 h 200"/>
                <a:gd name="T80" fmla="*/ 71 w 171"/>
                <a:gd name="T81" fmla="*/ 56 h 200"/>
                <a:gd name="T82" fmla="*/ 74 w 171"/>
                <a:gd name="T83" fmla="*/ 56 h 200"/>
                <a:gd name="T84" fmla="*/ 71 w 171"/>
                <a:gd name="T85" fmla="*/ 51 h 200"/>
                <a:gd name="T86" fmla="*/ 64 w 171"/>
                <a:gd name="T87" fmla="*/ 46 h 200"/>
                <a:gd name="T88" fmla="*/ 52 w 171"/>
                <a:gd name="T89" fmla="*/ 40 h 200"/>
                <a:gd name="T90" fmla="*/ 43 w 171"/>
                <a:gd name="T91" fmla="*/ 36 h 200"/>
                <a:gd name="T92" fmla="*/ 37 w 171"/>
                <a:gd name="T93" fmla="*/ 33 h 200"/>
                <a:gd name="T94" fmla="*/ 30 w 171"/>
                <a:gd name="T95" fmla="*/ 30 h 200"/>
                <a:gd name="T96" fmla="*/ 25 w 171"/>
                <a:gd name="T97" fmla="*/ 26 h 200"/>
                <a:gd name="T98" fmla="*/ 21 w 171"/>
                <a:gd name="T99" fmla="*/ 22 h 200"/>
                <a:gd name="T100" fmla="*/ 23 w 171"/>
                <a:gd name="T101" fmla="*/ 18 h 200"/>
                <a:gd name="T102" fmla="*/ 30 w 171"/>
                <a:gd name="T103" fmla="*/ 17 h 200"/>
                <a:gd name="T104" fmla="*/ 39 w 171"/>
                <a:gd name="T105" fmla="*/ 17 h 200"/>
                <a:gd name="T106" fmla="*/ 47 w 171"/>
                <a:gd name="T107" fmla="*/ 18 h 200"/>
                <a:gd name="T108" fmla="*/ 54 w 171"/>
                <a:gd name="T109" fmla="*/ 20 h 200"/>
                <a:gd name="T110" fmla="*/ 56 w 171"/>
                <a:gd name="T111" fmla="*/ 17 h 200"/>
                <a:gd name="T112" fmla="*/ 44 w 171"/>
                <a:gd name="T113" fmla="*/ 13 h 200"/>
                <a:gd name="T114" fmla="*/ 34 w 171"/>
                <a:gd name="T115" fmla="*/ 11 h 200"/>
                <a:gd name="T116" fmla="*/ 24 w 171"/>
                <a:gd name="T117" fmla="*/ 11 h 200"/>
                <a:gd name="T118" fmla="*/ 16 w 171"/>
                <a:gd name="T119" fmla="*/ 10 h 200"/>
                <a:gd name="T120" fmla="*/ 10 w 171"/>
                <a:gd name="T121" fmla="*/ 9 h 200"/>
                <a:gd name="T122" fmla="*/ 6 w 171"/>
                <a:gd name="T123" fmla="*/ 4 h 2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8" name="Freeform 646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59 w 125"/>
                <a:gd name="T1" fmla="*/ 24 h 263"/>
                <a:gd name="T2" fmla="*/ 55 w 125"/>
                <a:gd name="T3" fmla="*/ 29 h 263"/>
                <a:gd name="T4" fmla="*/ 52 w 125"/>
                <a:gd name="T5" fmla="*/ 27 h 263"/>
                <a:gd name="T6" fmla="*/ 47 w 125"/>
                <a:gd name="T7" fmla="*/ 39 h 263"/>
                <a:gd name="T8" fmla="*/ 57 w 125"/>
                <a:gd name="T9" fmla="*/ 60 h 263"/>
                <a:gd name="T10" fmla="*/ 59 w 125"/>
                <a:gd name="T11" fmla="*/ 83 h 263"/>
                <a:gd name="T12" fmla="*/ 59 w 125"/>
                <a:gd name="T13" fmla="*/ 82 h 263"/>
                <a:gd name="T14" fmla="*/ 49 w 125"/>
                <a:gd name="T15" fmla="*/ 58 h 263"/>
                <a:gd name="T16" fmla="*/ 36 w 125"/>
                <a:gd name="T17" fmla="*/ 72 h 263"/>
                <a:gd name="T18" fmla="*/ 34 w 125"/>
                <a:gd name="T19" fmla="*/ 99 h 263"/>
                <a:gd name="T20" fmla="*/ 32 w 125"/>
                <a:gd name="T21" fmla="*/ 121 h 263"/>
                <a:gd name="T22" fmla="*/ 30 w 125"/>
                <a:gd name="T23" fmla="*/ 120 h 263"/>
                <a:gd name="T24" fmla="*/ 31 w 125"/>
                <a:gd name="T25" fmla="*/ 107 h 263"/>
                <a:gd name="T26" fmla="*/ 27 w 125"/>
                <a:gd name="T27" fmla="*/ 101 h 263"/>
                <a:gd name="T28" fmla="*/ 19 w 125"/>
                <a:gd name="T29" fmla="*/ 117 h 263"/>
                <a:gd name="T30" fmla="*/ 10 w 125"/>
                <a:gd name="T31" fmla="*/ 131 h 263"/>
                <a:gd name="T32" fmla="*/ 2 w 125"/>
                <a:gd name="T33" fmla="*/ 135 h 263"/>
                <a:gd name="T34" fmla="*/ 9 w 125"/>
                <a:gd name="T35" fmla="*/ 125 h 263"/>
                <a:gd name="T36" fmla="*/ 22 w 125"/>
                <a:gd name="T37" fmla="*/ 97 h 263"/>
                <a:gd name="T38" fmla="*/ 16 w 125"/>
                <a:gd name="T39" fmla="*/ 98 h 263"/>
                <a:gd name="T40" fmla="*/ 8 w 125"/>
                <a:gd name="T41" fmla="*/ 101 h 263"/>
                <a:gd name="T42" fmla="*/ 2 w 125"/>
                <a:gd name="T43" fmla="*/ 103 h 263"/>
                <a:gd name="T44" fmla="*/ 4 w 125"/>
                <a:gd name="T45" fmla="*/ 101 h 263"/>
                <a:gd name="T46" fmla="*/ 10 w 125"/>
                <a:gd name="T47" fmla="*/ 95 h 263"/>
                <a:gd name="T48" fmla="*/ 20 w 125"/>
                <a:gd name="T49" fmla="*/ 91 h 263"/>
                <a:gd name="T50" fmla="*/ 28 w 125"/>
                <a:gd name="T51" fmla="*/ 78 h 263"/>
                <a:gd name="T52" fmla="*/ 37 w 125"/>
                <a:gd name="T53" fmla="*/ 52 h 263"/>
                <a:gd name="T54" fmla="*/ 22 w 125"/>
                <a:gd name="T55" fmla="*/ 51 h 263"/>
                <a:gd name="T56" fmla="*/ 10 w 125"/>
                <a:gd name="T57" fmla="*/ 52 h 263"/>
                <a:gd name="T58" fmla="*/ 3 w 125"/>
                <a:gd name="T59" fmla="*/ 55 h 263"/>
                <a:gd name="T60" fmla="*/ 4 w 125"/>
                <a:gd name="T61" fmla="*/ 52 h 263"/>
                <a:gd name="T62" fmla="*/ 14 w 125"/>
                <a:gd name="T63" fmla="*/ 47 h 263"/>
                <a:gd name="T64" fmla="*/ 31 w 125"/>
                <a:gd name="T65" fmla="*/ 43 h 263"/>
                <a:gd name="T66" fmla="*/ 41 w 125"/>
                <a:gd name="T67" fmla="*/ 39 h 263"/>
                <a:gd name="T68" fmla="*/ 46 w 125"/>
                <a:gd name="T69" fmla="*/ 25 h 263"/>
                <a:gd name="T70" fmla="*/ 36 w 125"/>
                <a:gd name="T71" fmla="*/ 22 h 263"/>
                <a:gd name="T72" fmla="*/ 25 w 125"/>
                <a:gd name="T73" fmla="*/ 24 h 263"/>
                <a:gd name="T74" fmla="*/ 13 w 125"/>
                <a:gd name="T75" fmla="*/ 29 h 263"/>
                <a:gd name="T76" fmla="*/ 5 w 125"/>
                <a:gd name="T77" fmla="*/ 32 h 263"/>
                <a:gd name="T78" fmla="*/ 2 w 125"/>
                <a:gd name="T79" fmla="*/ 34 h 263"/>
                <a:gd name="T80" fmla="*/ 9 w 125"/>
                <a:gd name="T81" fmla="*/ 25 h 263"/>
                <a:gd name="T82" fmla="*/ 19 w 125"/>
                <a:gd name="T83" fmla="*/ 15 h 263"/>
                <a:gd name="T84" fmla="*/ 28 w 125"/>
                <a:gd name="T85" fmla="*/ 10 h 263"/>
                <a:gd name="T86" fmla="*/ 30 w 125"/>
                <a:gd name="T87" fmla="*/ 15 h 263"/>
                <a:gd name="T88" fmla="*/ 35 w 125"/>
                <a:gd name="T89" fmla="*/ 20 h 263"/>
                <a:gd name="T90" fmla="*/ 43 w 125"/>
                <a:gd name="T91" fmla="*/ 22 h 263"/>
                <a:gd name="T92" fmla="*/ 52 w 125"/>
                <a:gd name="T93" fmla="*/ 20 h 263"/>
                <a:gd name="T94" fmla="*/ 54 w 125"/>
                <a:gd name="T95" fmla="*/ 11 h 263"/>
                <a:gd name="T96" fmla="*/ 63 w 125"/>
                <a:gd name="T97" fmla="*/ 3 h 263"/>
                <a:gd name="T98" fmla="*/ 66 w 125"/>
                <a:gd name="T99" fmla="*/ 3 h 263"/>
                <a:gd name="T100" fmla="*/ 59 w 125"/>
                <a:gd name="T101" fmla="*/ 15 h 263"/>
                <a:gd name="T102" fmla="*/ 65 w 125"/>
                <a:gd name="T103" fmla="*/ 20 h 2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9" name="Freeform 647"/>
            <p:cNvSpPr>
              <a:spLocks/>
            </p:cNvSpPr>
            <p:nvPr/>
          </p:nvSpPr>
          <p:spPr bwMode="auto">
            <a:xfrm>
              <a:off x="4353" y="2144"/>
              <a:ext cx="18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5 w 20"/>
                <a:gd name="T5" fmla="*/ 1 h 33"/>
                <a:gd name="T6" fmla="*/ 9 w 20"/>
                <a:gd name="T7" fmla="*/ 1 h 33"/>
                <a:gd name="T8" fmla="*/ 11 w 20"/>
                <a:gd name="T9" fmla="*/ 0 h 33"/>
                <a:gd name="T10" fmla="*/ 11 w 20"/>
                <a:gd name="T11" fmla="*/ 5 h 33"/>
                <a:gd name="T12" fmla="*/ 12 w 20"/>
                <a:gd name="T13" fmla="*/ 11 h 33"/>
                <a:gd name="T14" fmla="*/ 11 w 20"/>
                <a:gd name="T15" fmla="*/ 14 h 33"/>
                <a:gd name="T16" fmla="*/ 11 w 20"/>
                <a:gd name="T17" fmla="*/ 19 h 33"/>
                <a:gd name="T18" fmla="*/ 10 w 20"/>
                <a:gd name="T19" fmla="*/ 21 h 33"/>
                <a:gd name="T20" fmla="*/ 10 w 20"/>
                <a:gd name="T21" fmla="*/ 21 h 33"/>
                <a:gd name="T22" fmla="*/ 9 w 20"/>
                <a:gd name="T23" fmla="*/ 20 h 33"/>
                <a:gd name="T24" fmla="*/ 9 w 20"/>
                <a:gd name="T25" fmla="*/ 18 h 33"/>
                <a:gd name="T26" fmla="*/ 8 w 20"/>
                <a:gd name="T27" fmla="*/ 14 h 33"/>
                <a:gd name="T28" fmla="*/ 5 w 20"/>
                <a:gd name="T29" fmla="*/ 10 h 33"/>
                <a:gd name="T30" fmla="*/ 5 w 20"/>
                <a:gd name="T31" fmla="*/ 5 h 33"/>
                <a:gd name="T32" fmla="*/ 0 w 20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0" name="Freeform 648"/>
            <p:cNvSpPr>
              <a:spLocks/>
            </p:cNvSpPr>
            <p:nvPr/>
          </p:nvSpPr>
          <p:spPr bwMode="auto">
            <a:xfrm>
              <a:off x="3910" y="1947"/>
              <a:ext cx="336" cy="204"/>
            </a:xfrm>
            <a:custGeom>
              <a:avLst/>
              <a:gdLst>
                <a:gd name="T0" fmla="*/ 173 w 386"/>
                <a:gd name="T1" fmla="*/ 47 h 232"/>
                <a:gd name="T2" fmla="*/ 155 w 386"/>
                <a:gd name="T3" fmla="*/ 55 h 232"/>
                <a:gd name="T4" fmla="*/ 140 w 386"/>
                <a:gd name="T5" fmla="*/ 82 h 232"/>
                <a:gd name="T6" fmla="*/ 125 w 386"/>
                <a:gd name="T7" fmla="*/ 102 h 232"/>
                <a:gd name="T8" fmla="*/ 104 w 386"/>
                <a:gd name="T9" fmla="*/ 120 h 232"/>
                <a:gd name="T10" fmla="*/ 99 w 386"/>
                <a:gd name="T11" fmla="*/ 120 h 232"/>
                <a:gd name="T12" fmla="*/ 112 w 386"/>
                <a:gd name="T13" fmla="*/ 108 h 232"/>
                <a:gd name="T14" fmla="*/ 131 w 386"/>
                <a:gd name="T15" fmla="*/ 87 h 232"/>
                <a:gd name="T16" fmla="*/ 140 w 386"/>
                <a:gd name="T17" fmla="*/ 68 h 232"/>
                <a:gd name="T18" fmla="*/ 140 w 386"/>
                <a:gd name="T19" fmla="*/ 62 h 232"/>
                <a:gd name="T20" fmla="*/ 127 w 386"/>
                <a:gd name="T21" fmla="*/ 68 h 232"/>
                <a:gd name="T22" fmla="*/ 113 w 386"/>
                <a:gd name="T23" fmla="*/ 76 h 232"/>
                <a:gd name="T24" fmla="*/ 91 w 386"/>
                <a:gd name="T25" fmla="*/ 97 h 232"/>
                <a:gd name="T26" fmla="*/ 64 w 386"/>
                <a:gd name="T27" fmla="*/ 113 h 232"/>
                <a:gd name="T28" fmla="*/ 52 w 386"/>
                <a:gd name="T29" fmla="*/ 114 h 232"/>
                <a:gd name="T30" fmla="*/ 76 w 386"/>
                <a:gd name="T31" fmla="*/ 101 h 232"/>
                <a:gd name="T32" fmla="*/ 99 w 386"/>
                <a:gd name="T33" fmla="*/ 78 h 232"/>
                <a:gd name="T34" fmla="*/ 98 w 386"/>
                <a:gd name="T35" fmla="*/ 73 h 232"/>
                <a:gd name="T36" fmla="*/ 84 w 386"/>
                <a:gd name="T37" fmla="*/ 74 h 232"/>
                <a:gd name="T38" fmla="*/ 73 w 386"/>
                <a:gd name="T39" fmla="*/ 76 h 232"/>
                <a:gd name="T40" fmla="*/ 52 w 386"/>
                <a:gd name="T41" fmla="*/ 86 h 232"/>
                <a:gd name="T42" fmla="*/ 24 w 386"/>
                <a:gd name="T43" fmla="*/ 97 h 232"/>
                <a:gd name="T44" fmla="*/ 16 w 386"/>
                <a:gd name="T45" fmla="*/ 95 h 232"/>
                <a:gd name="T46" fmla="*/ 38 w 386"/>
                <a:gd name="T47" fmla="*/ 87 h 232"/>
                <a:gd name="T48" fmla="*/ 57 w 386"/>
                <a:gd name="T49" fmla="*/ 76 h 232"/>
                <a:gd name="T50" fmla="*/ 38 w 386"/>
                <a:gd name="T51" fmla="*/ 70 h 232"/>
                <a:gd name="T52" fmla="*/ 11 w 386"/>
                <a:gd name="T53" fmla="*/ 74 h 232"/>
                <a:gd name="T54" fmla="*/ 0 w 386"/>
                <a:gd name="T55" fmla="*/ 77 h 232"/>
                <a:gd name="T56" fmla="*/ 17 w 386"/>
                <a:gd name="T57" fmla="*/ 68 h 232"/>
                <a:gd name="T58" fmla="*/ 50 w 386"/>
                <a:gd name="T59" fmla="*/ 62 h 232"/>
                <a:gd name="T60" fmla="*/ 48 w 386"/>
                <a:gd name="T61" fmla="*/ 54 h 232"/>
                <a:gd name="T62" fmla="*/ 29 w 386"/>
                <a:gd name="T63" fmla="*/ 39 h 232"/>
                <a:gd name="T64" fmla="*/ 21 w 386"/>
                <a:gd name="T65" fmla="*/ 32 h 232"/>
                <a:gd name="T66" fmla="*/ 42 w 386"/>
                <a:gd name="T67" fmla="*/ 41 h 232"/>
                <a:gd name="T68" fmla="*/ 68 w 386"/>
                <a:gd name="T69" fmla="*/ 58 h 232"/>
                <a:gd name="T70" fmla="*/ 80 w 386"/>
                <a:gd name="T71" fmla="*/ 62 h 232"/>
                <a:gd name="T72" fmla="*/ 95 w 386"/>
                <a:gd name="T73" fmla="*/ 62 h 232"/>
                <a:gd name="T74" fmla="*/ 91 w 386"/>
                <a:gd name="T75" fmla="*/ 50 h 232"/>
                <a:gd name="T76" fmla="*/ 78 w 386"/>
                <a:gd name="T77" fmla="*/ 35 h 232"/>
                <a:gd name="T78" fmla="*/ 68 w 386"/>
                <a:gd name="T79" fmla="*/ 27 h 232"/>
                <a:gd name="T80" fmla="*/ 60 w 386"/>
                <a:gd name="T81" fmla="*/ 22 h 232"/>
                <a:gd name="T82" fmla="*/ 56 w 386"/>
                <a:gd name="T83" fmla="*/ 14 h 232"/>
                <a:gd name="T84" fmla="*/ 79 w 386"/>
                <a:gd name="T85" fmla="*/ 32 h 232"/>
                <a:gd name="T86" fmla="*/ 103 w 386"/>
                <a:gd name="T87" fmla="*/ 51 h 232"/>
                <a:gd name="T88" fmla="*/ 114 w 386"/>
                <a:gd name="T89" fmla="*/ 57 h 232"/>
                <a:gd name="T90" fmla="*/ 125 w 386"/>
                <a:gd name="T91" fmla="*/ 55 h 232"/>
                <a:gd name="T92" fmla="*/ 139 w 386"/>
                <a:gd name="T93" fmla="*/ 51 h 232"/>
                <a:gd name="T94" fmla="*/ 140 w 386"/>
                <a:gd name="T95" fmla="*/ 46 h 232"/>
                <a:gd name="T96" fmla="*/ 125 w 386"/>
                <a:gd name="T97" fmla="*/ 29 h 232"/>
                <a:gd name="T98" fmla="*/ 103 w 386"/>
                <a:gd name="T99" fmla="*/ 8 h 232"/>
                <a:gd name="T100" fmla="*/ 99 w 386"/>
                <a:gd name="T101" fmla="*/ 3 h 232"/>
                <a:gd name="T102" fmla="*/ 122 w 386"/>
                <a:gd name="T103" fmla="*/ 20 h 232"/>
                <a:gd name="T104" fmla="*/ 147 w 386"/>
                <a:gd name="T105" fmla="*/ 39 h 232"/>
                <a:gd name="T106" fmla="*/ 163 w 386"/>
                <a:gd name="T107" fmla="*/ 38 h 232"/>
                <a:gd name="T108" fmla="*/ 189 w 386"/>
                <a:gd name="T109" fmla="*/ 33 h 232"/>
                <a:gd name="T110" fmla="*/ 189 w 386"/>
                <a:gd name="T111" fmla="*/ 36 h 23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1" name="Freeform 649"/>
            <p:cNvSpPr>
              <a:spLocks/>
            </p:cNvSpPr>
            <p:nvPr/>
          </p:nvSpPr>
          <p:spPr bwMode="auto">
            <a:xfrm>
              <a:off x="4096" y="1751"/>
              <a:ext cx="222" cy="223"/>
            </a:xfrm>
            <a:custGeom>
              <a:avLst/>
              <a:gdLst>
                <a:gd name="T0" fmla="*/ 119 w 254"/>
                <a:gd name="T1" fmla="*/ 126 h 254"/>
                <a:gd name="T2" fmla="*/ 112 w 254"/>
                <a:gd name="T3" fmla="*/ 119 h 254"/>
                <a:gd name="T4" fmla="*/ 103 w 254"/>
                <a:gd name="T5" fmla="*/ 116 h 254"/>
                <a:gd name="T6" fmla="*/ 78 w 254"/>
                <a:gd name="T7" fmla="*/ 118 h 254"/>
                <a:gd name="T8" fmla="*/ 51 w 254"/>
                <a:gd name="T9" fmla="*/ 117 h 254"/>
                <a:gd name="T10" fmla="*/ 34 w 254"/>
                <a:gd name="T11" fmla="*/ 111 h 254"/>
                <a:gd name="T12" fmla="*/ 45 w 254"/>
                <a:gd name="T13" fmla="*/ 111 h 254"/>
                <a:gd name="T14" fmla="*/ 64 w 254"/>
                <a:gd name="T15" fmla="*/ 112 h 254"/>
                <a:gd name="T16" fmla="*/ 87 w 254"/>
                <a:gd name="T17" fmla="*/ 112 h 254"/>
                <a:gd name="T18" fmla="*/ 94 w 254"/>
                <a:gd name="T19" fmla="*/ 107 h 254"/>
                <a:gd name="T20" fmla="*/ 83 w 254"/>
                <a:gd name="T21" fmla="*/ 100 h 254"/>
                <a:gd name="T22" fmla="*/ 73 w 254"/>
                <a:gd name="T23" fmla="*/ 95 h 254"/>
                <a:gd name="T24" fmla="*/ 56 w 254"/>
                <a:gd name="T25" fmla="*/ 92 h 254"/>
                <a:gd name="T26" fmla="*/ 27 w 254"/>
                <a:gd name="T27" fmla="*/ 87 h 254"/>
                <a:gd name="T28" fmla="*/ 8 w 254"/>
                <a:gd name="T29" fmla="*/ 77 h 254"/>
                <a:gd name="T30" fmla="*/ 8 w 254"/>
                <a:gd name="T31" fmla="*/ 73 h 254"/>
                <a:gd name="T32" fmla="*/ 22 w 254"/>
                <a:gd name="T33" fmla="*/ 79 h 254"/>
                <a:gd name="T34" fmla="*/ 45 w 254"/>
                <a:gd name="T35" fmla="*/ 85 h 254"/>
                <a:gd name="T36" fmla="*/ 64 w 254"/>
                <a:gd name="T37" fmla="*/ 86 h 254"/>
                <a:gd name="T38" fmla="*/ 49 w 254"/>
                <a:gd name="T39" fmla="*/ 73 h 254"/>
                <a:gd name="T40" fmla="*/ 35 w 254"/>
                <a:gd name="T41" fmla="*/ 68 h 254"/>
                <a:gd name="T42" fmla="*/ 14 w 254"/>
                <a:gd name="T43" fmla="*/ 60 h 254"/>
                <a:gd name="T44" fmla="*/ 0 w 254"/>
                <a:gd name="T45" fmla="*/ 40 h 254"/>
                <a:gd name="T46" fmla="*/ 13 w 254"/>
                <a:gd name="T47" fmla="*/ 51 h 254"/>
                <a:gd name="T48" fmla="*/ 29 w 254"/>
                <a:gd name="T49" fmla="*/ 59 h 254"/>
                <a:gd name="T50" fmla="*/ 34 w 254"/>
                <a:gd name="T51" fmla="*/ 54 h 254"/>
                <a:gd name="T52" fmla="*/ 18 w 254"/>
                <a:gd name="T53" fmla="*/ 32 h 254"/>
                <a:gd name="T54" fmla="*/ 8 w 254"/>
                <a:gd name="T55" fmla="*/ 19 h 254"/>
                <a:gd name="T56" fmla="*/ 6 w 254"/>
                <a:gd name="T57" fmla="*/ 10 h 254"/>
                <a:gd name="T58" fmla="*/ 7 w 254"/>
                <a:gd name="T59" fmla="*/ 6 h 254"/>
                <a:gd name="T60" fmla="*/ 24 w 254"/>
                <a:gd name="T61" fmla="*/ 32 h 254"/>
                <a:gd name="T62" fmla="*/ 40 w 254"/>
                <a:gd name="T63" fmla="*/ 55 h 254"/>
                <a:gd name="T64" fmla="*/ 48 w 254"/>
                <a:gd name="T65" fmla="*/ 57 h 254"/>
                <a:gd name="T66" fmla="*/ 46 w 254"/>
                <a:gd name="T67" fmla="*/ 45 h 254"/>
                <a:gd name="T68" fmla="*/ 39 w 254"/>
                <a:gd name="T69" fmla="*/ 17 h 254"/>
                <a:gd name="T70" fmla="*/ 42 w 254"/>
                <a:gd name="T71" fmla="*/ 16 h 254"/>
                <a:gd name="T72" fmla="*/ 51 w 254"/>
                <a:gd name="T73" fmla="*/ 41 h 254"/>
                <a:gd name="T74" fmla="*/ 57 w 254"/>
                <a:gd name="T75" fmla="*/ 68 h 254"/>
                <a:gd name="T76" fmla="*/ 66 w 254"/>
                <a:gd name="T77" fmla="*/ 77 h 254"/>
                <a:gd name="T78" fmla="*/ 73 w 254"/>
                <a:gd name="T79" fmla="*/ 83 h 254"/>
                <a:gd name="T80" fmla="*/ 77 w 254"/>
                <a:gd name="T81" fmla="*/ 85 h 254"/>
                <a:gd name="T82" fmla="*/ 80 w 254"/>
                <a:gd name="T83" fmla="*/ 73 h 254"/>
                <a:gd name="T84" fmla="*/ 70 w 254"/>
                <a:gd name="T85" fmla="*/ 35 h 254"/>
                <a:gd name="T86" fmla="*/ 70 w 254"/>
                <a:gd name="T87" fmla="*/ 28 h 254"/>
                <a:gd name="T88" fmla="*/ 77 w 254"/>
                <a:gd name="T89" fmla="*/ 41 h 254"/>
                <a:gd name="T90" fmla="*/ 85 w 254"/>
                <a:gd name="T91" fmla="*/ 62 h 254"/>
                <a:gd name="T92" fmla="*/ 83 w 254"/>
                <a:gd name="T93" fmla="*/ 90 h 254"/>
                <a:gd name="T94" fmla="*/ 91 w 254"/>
                <a:gd name="T95" fmla="*/ 97 h 254"/>
                <a:gd name="T96" fmla="*/ 100 w 254"/>
                <a:gd name="T97" fmla="*/ 103 h 254"/>
                <a:gd name="T98" fmla="*/ 105 w 254"/>
                <a:gd name="T99" fmla="*/ 99 h 254"/>
                <a:gd name="T100" fmla="*/ 104 w 254"/>
                <a:gd name="T101" fmla="*/ 76 h 254"/>
                <a:gd name="T102" fmla="*/ 103 w 254"/>
                <a:gd name="T103" fmla="*/ 49 h 254"/>
                <a:gd name="T104" fmla="*/ 103 w 254"/>
                <a:gd name="T105" fmla="*/ 42 h 254"/>
                <a:gd name="T106" fmla="*/ 108 w 254"/>
                <a:gd name="T107" fmla="*/ 64 h 254"/>
                <a:gd name="T108" fmla="*/ 112 w 254"/>
                <a:gd name="T109" fmla="*/ 108 h 254"/>
                <a:gd name="T110" fmla="*/ 120 w 254"/>
                <a:gd name="T111" fmla="*/ 119 h 254"/>
                <a:gd name="T112" fmla="*/ 128 w 254"/>
                <a:gd name="T113" fmla="*/ 128 h 254"/>
                <a:gd name="T114" fmla="*/ 130 w 254"/>
                <a:gd name="T115" fmla="*/ 132 h 254"/>
                <a:gd name="T116" fmla="*/ 124 w 254"/>
                <a:gd name="T117" fmla="*/ 130 h 2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2" name="Freeform 650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44 w 186"/>
                <a:gd name="T1" fmla="*/ 156 h 313"/>
                <a:gd name="T2" fmla="*/ 43 w 186"/>
                <a:gd name="T3" fmla="*/ 140 h 313"/>
                <a:gd name="T4" fmla="*/ 40 w 186"/>
                <a:gd name="T5" fmla="*/ 133 h 313"/>
                <a:gd name="T6" fmla="*/ 35 w 186"/>
                <a:gd name="T7" fmla="*/ 127 h 313"/>
                <a:gd name="T8" fmla="*/ 26 w 186"/>
                <a:gd name="T9" fmla="*/ 117 h 313"/>
                <a:gd name="T10" fmla="*/ 18 w 186"/>
                <a:gd name="T11" fmla="*/ 105 h 313"/>
                <a:gd name="T12" fmla="*/ 9 w 186"/>
                <a:gd name="T13" fmla="*/ 84 h 313"/>
                <a:gd name="T14" fmla="*/ 3 w 186"/>
                <a:gd name="T15" fmla="*/ 69 h 313"/>
                <a:gd name="T16" fmla="*/ 1 w 186"/>
                <a:gd name="T17" fmla="*/ 62 h 313"/>
                <a:gd name="T18" fmla="*/ 4 w 186"/>
                <a:gd name="T19" fmla="*/ 63 h 313"/>
                <a:gd name="T20" fmla="*/ 7 w 186"/>
                <a:gd name="T21" fmla="*/ 70 h 313"/>
                <a:gd name="T22" fmla="*/ 11 w 186"/>
                <a:gd name="T23" fmla="*/ 81 h 313"/>
                <a:gd name="T24" fmla="*/ 18 w 186"/>
                <a:gd name="T25" fmla="*/ 96 h 313"/>
                <a:gd name="T26" fmla="*/ 25 w 186"/>
                <a:gd name="T27" fmla="*/ 106 h 313"/>
                <a:gd name="T28" fmla="*/ 31 w 186"/>
                <a:gd name="T29" fmla="*/ 113 h 313"/>
                <a:gd name="T30" fmla="*/ 37 w 186"/>
                <a:gd name="T31" fmla="*/ 118 h 313"/>
                <a:gd name="T32" fmla="*/ 40 w 186"/>
                <a:gd name="T33" fmla="*/ 111 h 313"/>
                <a:gd name="T34" fmla="*/ 42 w 186"/>
                <a:gd name="T35" fmla="*/ 92 h 313"/>
                <a:gd name="T36" fmla="*/ 39 w 186"/>
                <a:gd name="T37" fmla="*/ 84 h 313"/>
                <a:gd name="T38" fmla="*/ 28 w 186"/>
                <a:gd name="T39" fmla="*/ 72 h 313"/>
                <a:gd name="T40" fmla="*/ 18 w 186"/>
                <a:gd name="T41" fmla="*/ 57 h 313"/>
                <a:gd name="T42" fmla="*/ 11 w 186"/>
                <a:gd name="T43" fmla="*/ 38 h 313"/>
                <a:gd name="T44" fmla="*/ 11 w 186"/>
                <a:gd name="T45" fmla="*/ 24 h 313"/>
                <a:gd name="T46" fmla="*/ 15 w 186"/>
                <a:gd name="T47" fmla="*/ 32 h 313"/>
                <a:gd name="T48" fmla="*/ 19 w 186"/>
                <a:gd name="T49" fmla="*/ 48 h 313"/>
                <a:gd name="T50" fmla="*/ 25 w 186"/>
                <a:gd name="T51" fmla="*/ 57 h 313"/>
                <a:gd name="T52" fmla="*/ 32 w 186"/>
                <a:gd name="T53" fmla="*/ 67 h 313"/>
                <a:gd name="T54" fmla="*/ 40 w 186"/>
                <a:gd name="T55" fmla="*/ 73 h 313"/>
                <a:gd name="T56" fmla="*/ 39 w 186"/>
                <a:gd name="T57" fmla="*/ 61 h 313"/>
                <a:gd name="T58" fmla="*/ 38 w 186"/>
                <a:gd name="T59" fmla="*/ 21 h 313"/>
                <a:gd name="T60" fmla="*/ 42 w 186"/>
                <a:gd name="T61" fmla="*/ 0 h 313"/>
                <a:gd name="T62" fmla="*/ 44 w 186"/>
                <a:gd name="T63" fmla="*/ 3 h 313"/>
                <a:gd name="T64" fmla="*/ 44 w 186"/>
                <a:gd name="T65" fmla="*/ 18 h 313"/>
                <a:gd name="T66" fmla="*/ 46 w 186"/>
                <a:gd name="T67" fmla="*/ 57 h 313"/>
                <a:gd name="T68" fmla="*/ 53 w 186"/>
                <a:gd name="T69" fmla="*/ 67 h 313"/>
                <a:gd name="T70" fmla="*/ 61 w 186"/>
                <a:gd name="T71" fmla="*/ 61 h 313"/>
                <a:gd name="T72" fmla="*/ 70 w 186"/>
                <a:gd name="T73" fmla="*/ 51 h 313"/>
                <a:gd name="T74" fmla="*/ 77 w 186"/>
                <a:gd name="T75" fmla="*/ 42 h 313"/>
                <a:gd name="T76" fmla="*/ 79 w 186"/>
                <a:gd name="T77" fmla="*/ 33 h 313"/>
                <a:gd name="T78" fmla="*/ 82 w 186"/>
                <a:gd name="T79" fmla="*/ 38 h 313"/>
                <a:gd name="T80" fmla="*/ 78 w 186"/>
                <a:gd name="T81" fmla="*/ 47 h 313"/>
                <a:gd name="T82" fmla="*/ 71 w 186"/>
                <a:gd name="T83" fmla="*/ 57 h 313"/>
                <a:gd name="T84" fmla="*/ 63 w 186"/>
                <a:gd name="T85" fmla="*/ 69 h 313"/>
                <a:gd name="T86" fmla="*/ 55 w 186"/>
                <a:gd name="T87" fmla="*/ 79 h 313"/>
                <a:gd name="T88" fmla="*/ 51 w 186"/>
                <a:gd name="T89" fmla="*/ 92 h 313"/>
                <a:gd name="T90" fmla="*/ 47 w 186"/>
                <a:gd name="T91" fmla="*/ 113 h 313"/>
                <a:gd name="T92" fmla="*/ 53 w 186"/>
                <a:gd name="T93" fmla="*/ 116 h 313"/>
                <a:gd name="T94" fmla="*/ 66 w 186"/>
                <a:gd name="T95" fmla="*/ 106 h 313"/>
                <a:gd name="T96" fmla="*/ 79 w 186"/>
                <a:gd name="T97" fmla="*/ 93 h 313"/>
                <a:gd name="T98" fmla="*/ 90 w 186"/>
                <a:gd name="T99" fmla="*/ 80 h 313"/>
                <a:gd name="T100" fmla="*/ 95 w 186"/>
                <a:gd name="T101" fmla="*/ 71 h 313"/>
                <a:gd name="T102" fmla="*/ 96 w 186"/>
                <a:gd name="T103" fmla="*/ 74 h 313"/>
                <a:gd name="T104" fmla="*/ 93 w 186"/>
                <a:gd name="T105" fmla="*/ 82 h 313"/>
                <a:gd name="T106" fmla="*/ 83 w 186"/>
                <a:gd name="T107" fmla="*/ 96 h 313"/>
                <a:gd name="T108" fmla="*/ 69 w 186"/>
                <a:gd name="T109" fmla="*/ 112 h 313"/>
                <a:gd name="T110" fmla="*/ 56 w 186"/>
                <a:gd name="T111" fmla="*/ 125 h 313"/>
                <a:gd name="T112" fmla="*/ 46 w 186"/>
                <a:gd name="T113" fmla="*/ 133 h 313"/>
                <a:gd name="T114" fmla="*/ 46 w 186"/>
                <a:gd name="T115" fmla="*/ 148 h 313"/>
                <a:gd name="T116" fmla="*/ 47 w 186"/>
                <a:gd name="T117" fmla="*/ 154 h 313"/>
                <a:gd name="T118" fmla="*/ 46 w 186"/>
                <a:gd name="T119" fmla="*/ 156 h 31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3" name="Freeform 651"/>
            <p:cNvSpPr>
              <a:spLocks/>
            </p:cNvSpPr>
            <p:nvPr/>
          </p:nvSpPr>
          <p:spPr bwMode="auto">
            <a:xfrm>
              <a:off x="4048" y="2016"/>
              <a:ext cx="223" cy="263"/>
            </a:xfrm>
            <a:custGeom>
              <a:avLst/>
              <a:gdLst>
                <a:gd name="T0" fmla="*/ 132 w 253"/>
                <a:gd name="T1" fmla="*/ 4 h 299"/>
                <a:gd name="T2" fmla="*/ 127 w 253"/>
                <a:gd name="T3" fmla="*/ 12 h 299"/>
                <a:gd name="T4" fmla="*/ 120 w 253"/>
                <a:gd name="T5" fmla="*/ 24 h 299"/>
                <a:gd name="T6" fmla="*/ 115 w 253"/>
                <a:gd name="T7" fmla="*/ 33 h 299"/>
                <a:gd name="T8" fmla="*/ 111 w 253"/>
                <a:gd name="T9" fmla="*/ 40 h 299"/>
                <a:gd name="T10" fmla="*/ 106 w 253"/>
                <a:gd name="T11" fmla="*/ 48 h 299"/>
                <a:gd name="T12" fmla="*/ 100 w 253"/>
                <a:gd name="T13" fmla="*/ 60 h 299"/>
                <a:gd name="T14" fmla="*/ 95 w 253"/>
                <a:gd name="T15" fmla="*/ 68 h 299"/>
                <a:gd name="T16" fmla="*/ 96 w 253"/>
                <a:gd name="T17" fmla="*/ 76 h 299"/>
                <a:gd name="T18" fmla="*/ 101 w 253"/>
                <a:gd name="T19" fmla="*/ 85 h 299"/>
                <a:gd name="T20" fmla="*/ 101 w 253"/>
                <a:gd name="T21" fmla="*/ 95 h 299"/>
                <a:gd name="T22" fmla="*/ 101 w 253"/>
                <a:gd name="T23" fmla="*/ 92 h 299"/>
                <a:gd name="T24" fmla="*/ 97 w 253"/>
                <a:gd name="T25" fmla="*/ 86 h 299"/>
                <a:gd name="T26" fmla="*/ 91 w 253"/>
                <a:gd name="T27" fmla="*/ 81 h 299"/>
                <a:gd name="T28" fmla="*/ 84 w 253"/>
                <a:gd name="T29" fmla="*/ 84 h 299"/>
                <a:gd name="T30" fmla="*/ 73 w 253"/>
                <a:gd name="T31" fmla="*/ 93 h 299"/>
                <a:gd name="T32" fmla="*/ 63 w 253"/>
                <a:gd name="T33" fmla="*/ 103 h 299"/>
                <a:gd name="T34" fmla="*/ 56 w 253"/>
                <a:gd name="T35" fmla="*/ 112 h 299"/>
                <a:gd name="T36" fmla="*/ 54 w 253"/>
                <a:gd name="T37" fmla="*/ 120 h 299"/>
                <a:gd name="T38" fmla="*/ 56 w 253"/>
                <a:gd name="T39" fmla="*/ 139 h 299"/>
                <a:gd name="T40" fmla="*/ 62 w 253"/>
                <a:gd name="T41" fmla="*/ 151 h 299"/>
                <a:gd name="T42" fmla="*/ 63 w 253"/>
                <a:gd name="T43" fmla="*/ 156 h 299"/>
                <a:gd name="T44" fmla="*/ 56 w 253"/>
                <a:gd name="T45" fmla="*/ 147 h 299"/>
                <a:gd name="T46" fmla="*/ 49 w 253"/>
                <a:gd name="T47" fmla="*/ 126 h 299"/>
                <a:gd name="T48" fmla="*/ 46 w 253"/>
                <a:gd name="T49" fmla="*/ 123 h 299"/>
                <a:gd name="T50" fmla="*/ 38 w 253"/>
                <a:gd name="T51" fmla="*/ 135 h 299"/>
                <a:gd name="T52" fmla="*/ 30 w 253"/>
                <a:gd name="T53" fmla="*/ 146 h 299"/>
                <a:gd name="T54" fmla="*/ 23 w 253"/>
                <a:gd name="T55" fmla="*/ 156 h 299"/>
                <a:gd name="T56" fmla="*/ 16 w 253"/>
                <a:gd name="T57" fmla="*/ 157 h 299"/>
                <a:gd name="T58" fmla="*/ 17 w 253"/>
                <a:gd name="T59" fmla="*/ 156 h 299"/>
                <a:gd name="T60" fmla="*/ 20 w 253"/>
                <a:gd name="T61" fmla="*/ 150 h 299"/>
                <a:gd name="T62" fmla="*/ 28 w 253"/>
                <a:gd name="T63" fmla="*/ 138 h 299"/>
                <a:gd name="T64" fmla="*/ 36 w 253"/>
                <a:gd name="T65" fmla="*/ 125 h 299"/>
                <a:gd name="T66" fmla="*/ 43 w 253"/>
                <a:gd name="T67" fmla="*/ 115 h 299"/>
                <a:gd name="T68" fmla="*/ 40 w 253"/>
                <a:gd name="T69" fmla="*/ 113 h 299"/>
                <a:gd name="T70" fmla="*/ 29 w 253"/>
                <a:gd name="T71" fmla="*/ 116 h 299"/>
                <a:gd name="T72" fmla="*/ 19 w 253"/>
                <a:gd name="T73" fmla="*/ 117 h 299"/>
                <a:gd name="T74" fmla="*/ 11 w 253"/>
                <a:gd name="T75" fmla="*/ 121 h 299"/>
                <a:gd name="T76" fmla="*/ 4 w 253"/>
                <a:gd name="T77" fmla="*/ 125 h 299"/>
                <a:gd name="T78" fmla="*/ 0 w 253"/>
                <a:gd name="T79" fmla="*/ 123 h 299"/>
                <a:gd name="T80" fmla="*/ 7 w 253"/>
                <a:gd name="T81" fmla="*/ 118 h 299"/>
                <a:gd name="T82" fmla="*/ 19 w 253"/>
                <a:gd name="T83" fmla="*/ 113 h 299"/>
                <a:gd name="T84" fmla="*/ 33 w 253"/>
                <a:gd name="T85" fmla="*/ 106 h 299"/>
                <a:gd name="T86" fmla="*/ 45 w 253"/>
                <a:gd name="T87" fmla="*/ 105 h 299"/>
                <a:gd name="T88" fmla="*/ 52 w 253"/>
                <a:gd name="T89" fmla="*/ 103 h 299"/>
                <a:gd name="T90" fmla="*/ 59 w 253"/>
                <a:gd name="T91" fmla="*/ 99 h 299"/>
                <a:gd name="T92" fmla="*/ 65 w 253"/>
                <a:gd name="T93" fmla="*/ 92 h 299"/>
                <a:gd name="T94" fmla="*/ 69 w 253"/>
                <a:gd name="T95" fmla="*/ 86 h 299"/>
                <a:gd name="T96" fmla="*/ 69 w 253"/>
                <a:gd name="T97" fmla="*/ 82 h 299"/>
                <a:gd name="T98" fmla="*/ 63 w 253"/>
                <a:gd name="T99" fmla="*/ 80 h 299"/>
                <a:gd name="T100" fmla="*/ 65 w 253"/>
                <a:gd name="T101" fmla="*/ 77 h 299"/>
                <a:gd name="T102" fmla="*/ 71 w 253"/>
                <a:gd name="T103" fmla="*/ 74 h 299"/>
                <a:gd name="T104" fmla="*/ 75 w 253"/>
                <a:gd name="T105" fmla="*/ 73 h 299"/>
                <a:gd name="T106" fmla="*/ 78 w 253"/>
                <a:gd name="T107" fmla="*/ 74 h 299"/>
                <a:gd name="T108" fmla="*/ 81 w 253"/>
                <a:gd name="T109" fmla="*/ 70 h 299"/>
                <a:gd name="T110" fmla="*/ 91 w 253"/>
                <a:gd name="T111" fmla="*/ 55 h 299"/>
                <a:gd name="T112" fmla="*/ 101 w 253"/>
                <a:gd name="T113" fmla="*/ 37 h 299"/>
                <a:gd name="T114" fmla="*/ 109 w 253"/>
                <a:gd name="T115" fmla="*/ 21 h 299"/>
                <a:gd name="T116" fmla="*/ 113 w 253"/>
                <a:gd name="T117" fmla="*/ 12 h 299"/>
                <a:gd name="T118" fmla="*/ 117 w 253"/>
                <a:gd name="T119" fmla="*/ 5 h 299"/>
                <a:gd name="T120" fmla="*/ 123 w 253"/>
                <a:gd name="T121" fmla="*/ 3 h 299"/>
                <a:gd name="T122" fmla="*/ 132 w 253"/>
                <a:gd name="T123" fmla="*/ 0 h 29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4" name="Freeform 652"/>
            <p:cNvSpPr>
              <a:spLocks/>
            </p:cNvSpPr>
            <p:nvPr/>
          </p:nvSpPr>
          <p:spPr bwMode="auto">
            <a:xfrm>
              <a:off x="4459" y="1656"/>
              <a:ext cx="128" cy="214"/>
            </a:xfrm>
            <a:custGeom>
              <a:avLst/>
              <a:gdLst>
                <a:gd name="T0" fmla="*/ 20 w 146"/>
                <a:gd name="T1" fmla="*/ 119 h 244"/>
                <a:gd name="T2" fmla="*/ 30 w 146"/>
                <a:gd name="T3" fmla="*/ 106 h 244"/>
                <a:gd name="T4" fmla="*/ 35 w 146"/>
                <a:gd name="T5" fmla="*/ 102 h 244"/>
                <a:gd name="T6" fmla="*/ 47 w 146"/>
                <a:gd name="T7" fmla="*/ 98 h 244"/>
                <a:gd name="T8" fmla="*/ 60 w 146"/>
                <a:gd name="T9" fmla="*/ 94 h 244"/>
                <a:gd name="T10" fmla="*/ 70 w 146"/>
                <a:gd name="T11" fmla="*/ 89 h 244"/>
                <a:gd name="T12" fmla="*/ 74 w 146"/>
                <a:gd name="T13" fmla="*/ 84 h 244"/>
                <a:gd name="T14" fmla="*/ 73 w 146"/>
                <a:gd name="T15" fmla="*/ 82 h 244"/>
                <a:gd name="T16" fmla="*/ 68 w 146"/>
                <a:gd name="T17" fmla="*/ 84 h 244"/>
                <a:gd name="T18" fmla="*/ 60 w 146"/>
                <a:gd name="T19" fmla="*/ 89 h 244"/>
                <a:gd name="T20" fmla="*/ 47 w 146"/>
                <a:gd name="T21" fmla="*/ 93 h 244"/>
                <a:gd name="T22" fmla="*/ 38 w 146"/>
                <a:gd name="T23" fmla="*/ 96 h 244"/>
                <a:gd name="T24" fmla="*/ 36 w 146"/>
                <a:gd name="T25" fmla="*/ 90 h 244"/>
                <a:gd name="T26" fmla="*/ 43 w 146"/>
                <a:gd name="T27" fmla="*/ 74 h 244"/>
                <a:gd name="T28" fmla="*/ 47 w 146"/>
                <a:gd name="T29" fmla="*/ 66 h 244"/>
                <a:gd name="T30" fmla="*/ 57 w 146"/>
                <a:gd name="T31" fmla="*/ 60 h 244"/>
                <a:gd name="T32" fmla="*/ 66 w 146"/>
                <a:gd name="T33" fmla="*/ 50 h 244"/>
                <a:gd name="T34" fmla="*/ 74 w 146"/>
                <a:gd name="T35" fmla="*/ 44 h 244"/>
                <a:gd name="T36" fmla="*/ 75 w 146"/>
                <a:gd name="T37" fmla="*/ 39 h 244"/>
                <a:gd name="T38" fmla="*/ 74 w 146"/>
                <a:gd name="T39" fmla="*/ 36 h 244"/>
                <a:gd name="T40" fmla="*/ 69 w 146"/>
                <a:gd name="T41" fmla="*/ 41 h 244"/>
                <a:gd name="T42" fmla="*/ 63 w 146"/>
                <a:gd name="T43" fmla="*/ 47 h 244"/>
                <a:gd name="T44" fmla="*/ 55 w 146"/>
                <a:gd name="T45" fmla="*/ 53 h 244"/>
                <a:gd name="T46" fmla="*/ 46 w 146"/>
                <a:gd name="T47" fmla="*/ 58 h 244"/>
                <a:gd name="T48" fmla="*/ 46 w 146"/>
                <a:gd name="T49" fmla="*/ 48 h 244"/>
                <a:gd name="T50" fmla="*/ 46 w 146"/>
                <a:gd name="T51" fmla="*/ 14 h 244"/>
                <a:gd name="T52" fmla="*/ 46 w 146"/>
                <a:gd name="T53" fmla="*/ 1 h 244"/>
                <a:gd name="T54" fmla="*/ 45 w 146"/>
                <a:gd name="T55" fmla="*/ 2 h 244"/>
                <a:gd name="T56" fmla="*/ 41 w 146"/>
                <a:gd name="T57" fmla="*/ 17 h 244"/>
                <a:gd name="T58" fmla="*/ 40 w 146"/>
                <a:gd name="T59" fmla="*/ 54 h 244"/>
                <a:gd name="T60" fmla="*/ 35 w 146"/>
                <a:gd name="T61" fmla="*/ 66 h 244"/>
                <a:gd name="T62" fmla="*/ 34 w 146"/>
                <a:gd name="T63" fmla="*/ 64 h 244"/>
                <a:gd name="T64" fmla="*/ 32 w 146"/>
                <a:gd name="T65" fmla="*/ 58 h 244"/>
                <a:gd name="T66" fmla="*/ 28 w 146"/>
                <a:gd name="T67" fmla="*/ 48 h 244"/>
                <a:gd name="T68" fmla="*/ 21 w 146"/>
                <a:gd name="T69" fmla="*/ 38 h 244"/>
                <a:gd name="T70" fmla="*/ 14 w 146"/>
                <a:gd name="T71" fmla="*/ 30 h 244"/>
                <a:gd name="T72" fmla="*/ 9 w 146"/>
                <a:gd name="T73" fmla="*/ 28 h 244"/>
                <a:gd name="T74" fmla="*/ 12 w 146"/>
                <a:gd name="T75" fmla="*/ 33 h 244"/>
                <a:gd name="T76" fmla="*/ 19 w 146"/>
                <a:gd name="T77" fmla="*/ 45 h 244"/>
                <a:gd name="T78" fmla="*/ 28 w 146"/>
                <a:gd name="T79" fmla="*/ 61 h 244"/>
                <a:gd name="T80" fmla="*/ 31 w 146"/>
                <a:gd name="T81" fmla="*/ 75 h 244"/>
                <a:gd name="T82" fmla="*/ 28 w 146"/>
                <a:gd name="T83" fmla="*/ 89 h 244"/>
                <a:gd name="T84" fmla="*/ 25 w 146"/>
                <a:gd name="T85" fmla="*/ 96 h 244"/>
                <a:gd name="T86" fmla="*/ 22 w 146"/>
                <a:gd name="T87" fmla="*/ 93 h 244"/>
                <a:gd name="T88" fmla="*/ 18 w 146"/>
                <a:gd name="T89" fmla="*/ 88 h 244"/>
                <a:gd name="T90" fmla="*/ 13 w 146"/>
                <a:gd name="T91" fmla="*/ 82 h 244"/>
                <a:gd name="T92" fmla="*/ 8 w 146"/>
                <a:gd name="T93" fmla="*/ 75 h 244"/>
                <a:gd name="T94" fmla="*/ 3 w 146"/>
                <a:gd name="T95" fmla="*/ 69 h 244"/>
                <a:gd name="T96" fmla="*/ 0 w 146"/>
                <a:gd name="T97" fmla="*/ 68 h 244"/>
                <a:gd name="T98" fmla="*/ 4 w 146"/>
                <a:gd name="T99" fmla="*/ 75 h 244"/>
                <a:gd name="T100" fmla="*/ 10 w 146"/>
                <a:gd name="T101" fmla="*/ 84 h 244"/>
                <a:gd name="T102" fmla="*/ 17 w 146"/>
                <a:gd name="T103" fmla="*/ 95 h 244"/>
                <a:gd name="T104" fmla="*/ 18 w 146"/>
                <a:gd name="T105" fmla="*/ 101 h 244"/>
                <a:gd name="T106" fmla="*/ 17 w 146"/>
                <a:gd name="T107" fmla="*/ 114 h 244"/>
                <a:gd name="T108" fmla="*/ 12 w 146"/>
                <a:gd name="T109" fmla="*/ 124 h 244"/>
                <a:gd name="T110" fmla="*/ 14 w 146"/>
                <a:gd name="T111" fmla="*/ 127 h 24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5" name="Freeform 653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133 w 279"/>
                <a:gd name="T1" fmla="*/ 106 h 227"/>
                <a:gd name="T2" fmla="*/ 126 w 279"/>
                <a:gd name="T3" fmla="*/ 101 h 227"/>
                <a:gd name="T4" fmla="*/ 118 w 279"/>
                <a:gd name="T5" fmla="*/ 97 h 227"/>
                <a:gd name="T6" fmla="*/ 110 w 279"/>
                <a:gd name="T7" fmla="*/ 91 h 227"/>
                <a:gd name="T8" fmla="*/ 113 w 279"/>
                <a:gd name="T9" fmla="*/ 66 h 227"/>
                <a:gd name="T10" fmla="*/ 111 w 279"/>
                <a:gd name="T11" fmla="*/ 44 h 227"/>
                <a:gd name="T12" fmla="*/ 110 w 279"/>
                <a:gd name="T13" fmla="*/ 51 h 227"/>
                <a:gd name="T14" fmla="*/ 105 w 279"/>
                <a:gd name="T15" fmla="*/ 80 h 227"/>
                <a:gd name="T16" fmla="*/ 98 w 279"/>
                <a:gd name="T17" fmla="*/ 83 h 227"/>
                <a:gd name="T18" fmla="*/ 87 w 279"/>
                <a:gd name="T19" fmla="*/ 70 h 227"/>
                <a:gd name="T20" fmla="*/ 79 w 279"/>
                <a:gd name="T21" fmla="*/ 63 h 227"/>
                <a:gd name="T22" fmla="*/ 76 w 279"/>
                <a:gd name="T23" fmla="*/ 14 h 227"/>
                <a:gd name="T24" fmla="*/ 69 w 279"/>
                <a:gd name="T25" fmla="*/ 3 h 227"/>
                <a:gd name="T26" fmla="*/ 72 w 279"/>
                <a:gd name="T27" fmla="*/ 21 h 227"/>
                <a:gd name="T28" fmla="*/ 72 w 279"/>
                <a:gd name="T29" fmla="*/ 57 h 227"/>
                <a:gd name="T30" fmla="*/ 48 w 279"/>
                <a:gd name="T31" fmla="*/ 39 h 227"/>
                <a:gd name="T32" fmla="*/ 18 w 279"/>
                <a:gd name="T33" fmla="*/ 18 h 227"/>
                <a:gd name="T34" fmla="*/ 7 w 279"/>
                <a:gd name="T35" fmla="*/ 9 h 227"/>
                <a:gd name="T36" fmla="*/ 10 w 279"/>
                <a:gd name="T37" fmla="*/ 16 h 227"/>
                <a:gd name="T38" fmla="*/ 29 w 279"/>
                <a:gd name="T39" fmla="*/ 33 h 227"/>
                <a:gd name="T40" fmla="*/ 56 w 279"/>
                <a:gd name="T41" fmla="*/ 53 h 227"/>
                <a:gd name="T42" fmla="*/ 72 w 279"/>
                <a:gd name="T43" fmla="*/ 64 h 227"/>
                <a:gd name="T44" fmla="*/ 61 w 279"/>
                <a:gd name="T45" fmla="*/ 65 h 227"/>
                <a:gd name="T46" fmla="*/ 41 w 279"/>
                <a:gd name="T47" fmla="*/ 67 h 227"/>
                <a:gd name="T48" fmla="*/ 16 w 279"/>
                <a:gd name="T49" fmla="*/ 65 h 227"/>
                <a:gd name="T50" fmla="*/ 0 w 279"/>
                <a:gd name="T51" fmla="*/ 57 h 227"/>
                <a:gd name="T52" fmla="*/ 6 w 279"/>
                <a:gd name="T53" fmla="*/ 65 h 227"/>
                <a:gd name="T54" fmla="*/ 26 w 279"/>
                <a:gd name="T55" fmla="*/ 70 h 227"/>
                <a:gd name="T56" fmla="*/ 56 w 279"/>
                <a:gd name="T57" fmla="*/ 72 h 227"/>
                <a:gd name="T58" fmla="*/ 71 w 279"/>
                <a:gd name="T59" fmla="*/ 73 h 227"/>
                <a:gd name="T60" fmla="*/ 83 w 279"/>
                <a:gd name="T61" fmla="*/ 82 h 227"/>
                <a:gd name="T62" fmla="*/ 91 w 279"/>
                <a:gd name="T63" fmla="*/ 92 h 227"/>
                <a:gd name="T64" fmla="*/ 84 w 279"/>
                <a:gd name="T65" fmla="*/ 98 h 227"/>
                <a:gd name="T66" fmla="*/ 64 w 279"/>
                <a:gd name="T67" fmla="*/ 106 h 227"/>
                <a:gd name="T68" fmla="*/ 50 w 279"/>
                <a:gd name="T69" fmla="*/ 111 h 227"/>
                <a:gd name="T70" fmla="*/ 50 w 279"/>
                <a:gd name="T71" fmla="*/ 113 h 227"/>
                <a:gd name="T72" fmla="*/ 67 w 279"/>
                <a:gd name="T73" fmla="*/ 111 h 227"/>
                <a:gd name="T74" fmla="*/ 86 w 279"/>
                <a:gd name="T75" fmla="*/ 105 h 227"/>
                <a:gd name="T76" fmla="*/ 99 w 279"/>
                <a:gd name="T77" fmla="*/ 99 h 227"/>
                <a:gd name="T78" fmla="*/ 110 w 279"/>
                <a:gd name="T79" fmla="*/ 99 h 227"/>
                <a:gd name="T80" fmla="*/ 120 w 279"/>
                <a:gd name="T81" fmla="*/ 106 h 227"/>
                <a:gd name="T82" fmla="*/ 132 w 279"/>
                <a:gd name="T83" fmla="*/ 113 h 227"/>
                <a:gd name="T84" fmla="*/ 140 w 279"/>
                <a:gd name="T85" fmla="*/ 115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27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27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27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endParaRPr lang="en-US" altLang="en-US" smtClean="0"/>
          </a:p>
        </p:txBody>
      </p:sp>
      <p:sp>
        <p:nvSpPr>
          <p:cNvPr id="1024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0" y="0"/>
            <a:ext cx="9144000" cy="6858000"/>
          </a:xfrm>
          <a:solidFill>
            <a:srgbClr val="F3F68A"/>
          </a:solidFill>
        </p:spPr>
        <p:txBody>
          <a:bodyPr/>
          <a:lstStyle/>
          <a:p>
            <a:pPr marL="0" indent="0" eaLnBrk="1" hangingPunct="1">
              <a:buFontTx/>
              <a:buNone/>
            </a:pPr>
            <a:endParaRPr lang="en-US" altLang="en-US" smtClean="0"/>
          </a:p>
        </p:txBody>
      </p:sp>
      <p:pic>
        <p:nvPicPr>
          <p:cNvPr id="10244" name="Picture 4" descr="net tha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905000" y="-838200"/>
            <a:ext cx="1171575" cy="431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45" name="Picture 5" descr="net luon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1025" y="1676400"/>
            <a:ext cx="1171575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46" name="Group 6"/>
          <p:cNvGrpSpPr>
            <a:grpSpLocks/>
          </p:cNvGrpSpPr>
          <p:nvPr/>
        </p:nvGrpSpPr>
        <p:grpSpPr bwMode="auto">
          <a:xfrm rot="5400000">
            <a:off x="-190500" y="4076700"/>
            <a:ext cx="2971800" cy="3048000"/>
            <a:chOff x="2640" y="432"/>
            <a:chExt cx="2208" cy="2024"/>
          </a:xfrm>
        </p:grpSpPr>
        <p:sp>
          <p:nvSpPr>
            <p:cNvPr id="10571" name="AutoShape 7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72" name="Freeform 8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59 h 123"/>
                <a:gd name="T2" fmla="*/ 4 w 310"/>
                <a:gd name="T3" fmla="*/ 62 h 123"/>
                <a:gd name="T4" fmla="*/ 7 w 310"/>
                <a:gd name="T5" fmla="*/ 64 h 123"/>
                <a:gd name="T6" fmla="*/ 14 w 310"/>
                <a:gd name="T7" fmla="*/ 65 h 123"/>
                <a:gd name="T8" fmla="*/ 23 w 310"/>
                <a:gd name="T9" fmla="*/ 66 h 123"/>
                <a:gd name="T10" fmla="*/ 36 w 310"/>
                <a:gd name="T11" fmla="*/ 66 h 123"/>
                <a:gd name="T12" fmla="*/ 49 w 310"/>
                <a:gd name="T13" fmla="*/ 66 h 123"/>
                <a:gd name="T14" fmla="*/ 65 w 310"/>
                <a:gd name="T15" fmla="*/ 67 h 123"/>
                <a:gd name="T16" fmla="*/ 80 w 310"/>
                <a:gd name="T17" fmla="*/ 67 h 123"/>
                <a:gd name="T18" fmla="*/ 97 w 310"/>
                <a:gd name="T19" fmla="*/ 67 h 123"/>
                <a:gd name="T20" fmla="*/ 113 w 310"/>
                <a:gd name="T21" fmla="*/ 66 h 123"/>
                <a:gd name="T22" fmla="*/ 125 w 310"/>
                <a:gd name="T23" fmla="*/ 66 h 123"/>
                <a:gd name="T24" fmla="*/ 138 w 310"/>
                <a:gd name="T25" fmla="*/ 66 h 123"/>
                <a:gd name="T26" fmla="*/ 147 w 310"/>
                <a:gd name="T27" fmla="*/ 65 h 123"/>
                <a:gd name="T28" fmla="*/ 154 w 310"/>
                <a:gd name="T29" fmla="*/ 64 h 123"/>
                <a:gd name="T30" fmla="*/ 160 w 310"/>
                <a:gd name="T31" fmla="*/ 62 h 123"/>
                <a:gd name="T32" fmla="*/ 161 w 310"/>
                <a:gd name="T33" fmla="*/ 59 h 123"/>
                <a:gd name="T34" fmla="*/ 147 w 310"/>
                <a:gd name="T35" fmla="*/ 58 h 123"/>
                <a:gd name="T36" fmla="*/ 134 w 310"/>
                <a:gd name="T37" fmla="*/ 52 h 123"/>
                <a:gd name="T38" fmla="*/ 124 w 310"/>
                <a:gd name="T39" fmla="*/ 45 h 123"/>
                <a:gd name="T40" fmla="*/ 116 w 310"/>
                <a:gd name="T41" fmla="*/ 35 h 123"/>
                <a:gd name="T42" fmla="*/ 109 w 310"/>
                <a:gd name="T43" fmla="*/ 24 h 123"/>
                <a:gd name="T44" fmla="*/ 102 w 310"/>
                <a:gd name="T45" fmla="*/ 14 h 123"/>
                <a:gd name="T46" fmla="*/ 98 w 310"/>
                <a:gd name="T47" fmla="*/ 6 h 123"/>
                <a:gd name="T48" fmla="*/ 97 w 310"/>
                <a:gd name="T49" fmla="*/ 0 h 123"/>
                <a:gd name="T50" fmla="*/ 66 w 310"/>
                <a:gd name="T51" fmla="*/ 0 h 123"/>
                <a:gd name="T52" fmla="*/ 62 w 310"/>
                <a:gd name="T53" fmla="*/ 6 h 123"/>
                <a:gd name="T54" fmla="*/ 59 w 310"/>
                <a:gd name="T55" fmla="*/ 14 h 123"/>
                <a:gd name="T56" fmla="*/ 54 w 310"/>
                <a:gd name="T57" fmla="*/ 24 h 123"/>
                <a:gd name="T58" fmla="*/ 47 w 310"/>
                <a:gd name="T59" fmla="*/ 35 h 123"/>
                <a:gd name="T60" fmla="*/ 37 w 310"/>
                <a:gd name="T61" fmla="*/ 45 h 123"/>
                <a:gd name="T62" fmla="*/ 27 w 310"/>
                <a:gd name="T63" fmla="*/ 52 h 123"/>
                <a:gd name="T64" fmla="*/ 15 w 310"/>
                <a:gd name="T65" fmla="*/ 58 h 123"/>
                <a:gd name="T66" fmla="*/ 0 w 310"/>
                <a:gd name="T67" fmla="*/ 59 h 1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73" name="Freeform 9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48 w 112"/>
                <a:gd name="T1" fmla="*/ 157 h 302"/>
                <a:gd name="T2" fmla="*/ 47 w 112"/>
                <a:gd name="T3" fmla="*/ 157 h 302"/>
                <a:gd name="T4" fmla="*/ 46 w 112"/>
                <a:gd name="T5" fmla="*/ 155 h 302"/>
                <a:gd name="T6" fmla="*/ 44 w 112"/>
                <a:gd name="T7" fmla="*/ 154 h 302"/>
                <a:gd name="T8" fmla="*/ 44 w 112"/>
                <a:gd name="T9" fmla="*/ 154 h 302"/>
                <a:gd name="T10" fmla="*/ 52 w 112"/>
                <a:gd name="T11" fmla="*/ 129 h 302"/>
                <a:gd name="T12" fmla="*/ 54 w 112"/>
                <a:gd name="T13" fmla="*/ 105 h 302"/>
                <a:gd name="T14" fmla="*/ 50 w 112"/>
                <a:gd name="T15" fmla="*/ 83 h 302"/>
                <a:gd name="T16" fmla="*/ 42 w 112"/>
                <a:gd name="T17" fmla="*/ 62 h 302"/>
                <a:gd name="T18" fmla="*/ 33 w 112"/>
                <a:gd name="T19" fmla="*/ 44 h 302"/>
                <a:gd name="T20" fmla="*/ 21 w 112"/>
                <a:gd name="T21" fmla="*/ 27 h 302"/>
                <a:gd name="T22" fmla="*/ 10 w 112"/>
                <a:gd name="T23" fmla="*/ 12 h 302"/>
                <a:gd name="T24" fmla="*/ 0 w 112"/>
                <a:gd name="T25" fmla="*/ 0 h 302"/>
                <a:gd name="T26" fmla="*/ 12 w 112"/>
                <a:gd name="T27" fmla="*/ 7 h 302"/>
                <a:gd name="T28" fmla="*/ 26 w 112"/>
                <a:gd name="T29" fmla="*/ 20 h 302"/>
                <a:gd name="T30" fmla="*/ 39 w 112"/>
                <a:gd name="T31" fmla="*/ 41 h 302"/>
                <a:gd name="T32" fmla="*/ 50 w 112"/>
                <a:gd name="T33" fmla="*/ 63 h 302"/>
                <a:gd name="T34" fmla="*/ 57 w 112"/>
                <a:gd name="T35" fmla="*/ 90 h 302"/>
                <a:gd name="T36" fmla="*/ 61 w 112"/>
                <a:gd name="T37" fmla="*/ 113 h 302"/>
                <a:gd name="T38" fmla="*/ 57 w 112"/>
                <a:gd name="T39" fmla="*/ 138 h 302"/>
                <a:gd name="T40" fmla="*/ 48 w 112"/>
                <a:gd name="T41" fmla="*/ 157 h 3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74" name="Freeform 10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3 w 101"/>
                <a:gd name="T3" fmla="*/ 0 h 23"/>
                <a:gd name="T4" fmla="*/ 6 w 101"/>
                <a:gd name="T5" fmla="*/ 0 h 23"/>
                <a:gd name="T6" fmla="*/ 12 w 101"/>
                <a:gd name="T7" fmla="*/ 0 h 23"/>
                <a:gd name="T8" fmla="*/ 20 w 101"/>
                <a:gd name="T9" fmla="*/ 1 h 23"/>
                <a:gd name="T10" fmla="*/ 28 w 101"/>
                <a:gd name="T11" fmla="*/ 3 h 23"/>
                <a:gd name="T12" fmla="*/ 34 w 101"/>
                <a:gd name="T13" fmla="*/ 3 h 23"/>
                <a:gd name="T14" fmla="*/ 42 w 101"/>
                <a:gd name="T15" fmla="*/ 8 h 23"/>
                <a:gd name="T16" fmla="*/ 48 w 101"/>
                <a:gd name="T17" fmla="*/ 11 h 23"/>
                <a:gd name="T18" fmla="*/ 42 w 101"/>
                <a:gd name="T19" fmla="*/ 10 h 23"/>
                <a:gd name="T20" fmla="*/ 35 w 101"/>
                <a:gd name="T21" fmla="*/ 9 h 23"/>
                <a:gd name="T22" fmla="*/ 28 w 101"/>
                <a:gd name="T23" fmla="*/ 8 h 23"/>
                <a:gd name="T24" fmla="*/ 20 w 101"/>
                <a:gd name="T25" fmla="*/ 7 h 23"/>
                <a:gd name="T26" fmla="*/ 12 w 101"/>
                <a:gd name="T27" fmla="*/ 6 h 23"/>
                <a:gd name="T28" fmla="*/ 6 w 101"/>
                <a:gd name="T29" fmla="*/ 3 h 23"/>
                <a:gd name="T30" fmla="*/ 3 w 101"/>
                <a:gd name="T31" fmla="*/ 3 h 23"/>
                <a:gd name="T32" fmla="*/ 0 w 101"/>
                <a:gd name="T33" fmla="*/ 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75" name="Freeform 11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4 w 120"/>
                <a:gd name="T3" fmla="*/ 1 h 31"/>
                <a:gd name="T4" fmla="*/ 8 w 120"/>
                <a:gd name="T5" fmla="*/ 0 h 31"/>
                <a:gd name="T6" fmla="*/ 16 w 120"/>
                <a:gd name="T7" fmla="*/ 1 h 31"/>
                <a:gd name="T8" fmla="*/ 26 w 120"/>
                <a:gd name="T9" fmla="*/ 3 h 31"/>
                <a:gd name="T10" fmla="*/ 35 w 120"/>
                <a:gd name="T11" fmla="*/ 4 h 31"/>
                <a:gd name="T12" fmla="*/ 46 w 120"/>
                <a:gd name="T13" fmla="*/ 7 h 31"/>
                <a:gd name="T14" fmla="*/ 55 w 120"/>
                <a:gd name="T15" fmla="*/ 9 h 31"/>
                <a:gd name="T16" fmla="*/ 62 w 120"/>
                <a:gd name="T17" fmla="*/ 13 h 31"/>
                <a:gd name="T18" fmla="*/ 57 w 120"/>
                <a:gd name="T19" fmla="*/ 11 h 31"/>
                <a:gd name="T20" fmla="*/ 48 w 120"/>
                <a:gd name="T21" fmla="*/ 11 h 31"/>
                <a:gd name="T22" fmla="*/ 39 w 120"/>
                <a:gd name="T23" fmla="*/ 9 h 31"/>
                <a:gd name="T24" fmla="*/ 28 w 120"/>
                <a:gd name="T25" fmla="*/ 8 h 31"/>
                <a:gd name="T26" fmla="*/ 17 w 120"/>
                <a:gd name="T27" fmla="*/ 7 h 31"/>
                <a:gd name="T28" fmla="*/ 9 w 120"/>
                <a:gd name="T29" fmla="*/ 5 h 31"/>
                <a:gd name="T30" fmla="*/ 4 w 120"/>
                <a:gd name="T31" fmla="*/ 3 h 31"/>
                <a:gd name="T32" fmla="*/ 0 w 120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76" name="Freeform 12"/>
            <p:cNvSpPr>
              <a:spLocks/>
            </p:cNvSpPr>
            <p:nvPr/>
          </p:nvSpPr>
          <p:spPr bwMode="auto">
            <a:xfrm>
              <a:off x="4327" y="1118"/>
              <a:ext cx="109" cy="21"/>
            </a:xfrm>
            <a:custGeom>
              <a:avLst/>
              <a:gdLst>
                <a:gd name="T0" fmla="*/ 0 w 124"/>
                <a:gd name="T1" fmla="*/ 3 h 25"/>
                <a:gd name="T2" fmla="*/ 4 w 124"/>
                <a:gd name="T3" fmla="*/ 2 h 25"/>
                <a:gd name="T4" fmla="*/ 9 w 124"/>
                <a:gd name="T5" fmla="*/ 0 h 25"/>
                <a:gd name="T6" fmla="*/ 18 w 124"/>
                <a:gd name="T7" fmla="*/ 0 h 25"/>
                <a:gd name="T8" fmla="*/ 29 w 124"/>
                <a:gd name="T9" fmla="*/ 3 h 25"/>
                <a:gd name="T10" fmla="*/ 40 w 124"/>
                <a:gd name="T11" fmla="*/ 3 h 25"/>
                <a:gd name="T12" fmla="*/ 51 w 124"/>
                <a:gd name="T13" fmla="*/ 5 h 25"/>
                <a:gd name="T14" fmla="*/ 59 w 124"/>
                <a:gd name="T15" fmla="*/ 7 h 25"/>
                <a:gd name="T16" fmla="*/ 65 w 124"/>
                <a:gd name="T17" fmla="*/ 11 h 25"/>
                <a:gd name="T18" fmla="*/ 61 w 124"/>
                <a:gd name="T19" fmla="*/ 9 h 25"/>
                <a:gd name="T20" fmla="*/ 52 w 124"/>
                <a:gd name="T21" fmla="*/ 9 h 25"/>
                <a:gd name="T22" fmla="*/ 41 w 124"/>
                <a:gd name="T23" fmla="*/ 8 h 25"/>
                <a:gd name="T24" fmla="*/ 29 w 124"/>
                <a:gd name="T25" fmla="*/ 8 h 25"/>
                <a:gd name="T26" fmla="*/ 19 w 124"/>
                <a:gd name="T27" fmla="*/ 6 h 25"/>
                <a:gd name="T28" fmla="*/ 9 w 124"/>
                <a:gd name="T29" fmla="*/ 5 h 25"/>
                <a:gd name="T30" fmla="*/ 4 w 124"/>
                <a:gd name="T31" fmla="*/ 3 h 25"/>
                <a:gd name="T32" fmla="*/ 0 w 124"/>
                <a:gd name="T33" fmla="*/ 3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77" name="Freeform 13"/>
            <p:cNvSpPr>
              <a:spLocks/>
            </p:cNvSpPr>
            <p:nvPr/>
          </p:nvSpPr>
          <p:spPr bwMode="auto">
            <a:xfrm>
              <a:off x="4345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8 w 112"/>
                <a:gd name="T5" fmla="*/ 0 h 19"/>
                <a:gd name="T6" fmla="*/ 17 w 112"/>
                <a:gd name="T7" fmla="*/ 0 h 19"/>
                <a:gd name="T8" fmla="*/ 26 w 112"/>
                <a:gd name="T9" fmla="*/ 2 h 19"/>
                <a:gd name="T10" fmla="*/ 36 w 112"/>
                <a:gd name="T11" fmla="*/ 4 h 19"/>
                <a:gd name="T12" fmla="*/ 46 w 112"/>
                <a:gd name="T13" fmla="*/ 8 h 19"/>
                <a:gd name="T14" fmla="*/ 53 w 112"/>
                <a:gd name="T15" fmla="*/ 9 h 19"/>
                <a:gd name="T16" fmla="*/ 58 w 112"/>
                <a:gd name="T17" fmla="*/ 14 h 19"/>
                <a:gd name="T18" fmla="*/ 53 w 112"/>
                <a:gd name="T19" fmla="*/ 13 h 19"/>
                <a:gd name="T20" fmla="*/ 46 w 112"/>
                <a:gd name="T21" fmla="*/ 12 h 19"/>
                <a:gd name="T22" fmla="*/ 35 w 112"/>
                <a:gd name="T23" fmla="*/ 11 h 19"/>
                <a:gd name="T24" fmla="*/ 25 w 112"/>
                <a:gd name="T25" fmla="*/ 10 h 19"/>
                <a:gd name="T26" fmla="*/ 16 w 112"/>
                <a:gd name="T27" fmla="*/ 9 h 19"/>
                <a:gd name="T28" fmla="*/ 8 w 112"/>
                <a:gd name="T29" fmla="*/ 9 h 19"/>
                <a:gd name="T30" fmla="*/ 4 w 112"/>
                <a:gd name="T31" fmla="*/ 8 h 19"/>
                <a:gd name="T32" fmla="*/ 0 w 112"/>
                <a:gd name="T33" fmla="*/ 3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78" name="Freeform 14"/>
            <p:cNvSpPr>
              <a:spLocks/>
            </p:cNvSpPr>
            <p:nvPr/>
          </p:nvSpPr>
          <p:spPr bwMode="auto">
            <a:xfrm>
              <a:off x="4366" y="1193"/>
              <a:ext cx="82" cy="13"/>
            </a:xfrm>
            <a:custGeom>
              <a:avLst/>
              <a:gdLst>
                <a:gd name="T0" fmla="*/ 0 w 94"/>
                <a:gd name="T1" fmla="*/ 4 h 15"/>
                <a:gd name="T2" fmla="*/ 3 w 94"/>
                <a:gd name="T3" fmla="*/ 3 h 15"/>
                <a:gd name="T4" fmla="*/ 6 w 94"/>
                <a:gd name="T5" fmla="*/ 3 h 15"/>
                <a:gd name="T6" fmla="*/ 12 w 94"/>
                <a:gd name="T7" fmla="*/ 1 h 15"/>
                <a:gd name="T8" fmla="*/ 19 w 94"/>
                <a:gd name="T9" fmla="*/ 0 h 15"/>
                <a:gd name="T10" fmla="*/ 27 w 94"/>
                <a:gd name="T11" fmla="*/ 1 h 15"/>
                <a:gd name="T12" fmla="*/ 34 w 94"/>
                <a:gd name="T13" fmla="*/ 3 h 15"/>
                <a:gd name="T14" fmla="*/ 42 w 94"/>
                <a:gd name="T15" fmla="*/ 3 h 15"/>
                <a:gd name="T16" fmla="*/ 48 w 94"/>
                <a:gd name="T17" fmla="*/ 8 h 15"/>
                <a:gd name="T18" fmla="*/ 44 w 94"/>
                <a:gd name="T19" fmla="*/ 7 h 15"/>
                <a:gd name="T20" fmla="*/ 36 w 94"/>
                <a:gd name="T21" fmla="*/ 7 h 15"/>
                <a:gd name="T22" fmla="*/ 28 w 94"/>
                <a:gd name="T23" fmla="*/ 7 h 15"/>
                <a:gd name="T24" fmla="*/ 20 w 94"/>
                <a:gd name="T25" fmla="*/ 7 h 15"/>
                <a:gd name="T26" fmla="*/ 12 w 94"/>
                <a:gd name="T27" fmla="*/ 7 h 15"/>
                <a:gd name="T28" fmla="*/ 6 w 94"/>
                <a:gd name="T29" fmla="*/ 7 h 15"/>
                <a:gd name="T30" fmla="*/ 3 w 94"/>
                <a:gd name="T31" fmla="*/ 6 h 15"/>
                <a:gd name="T32" fmla="*/ 0 w 94"/>
                <a:gd name="T33" fmla="*/ 4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79" name="Freeform 15"/>
            <p:cNvSpPr>
              <a:spLocks/>
            </p:cNvSpPr>
            <p:nvPr/>
          </p:nvSpPr>
          <p:spPr bwMode="auto">
            <a:xfrm>
              <a:off x="4397" y="1260"/>
              <a:ext cx="41" cy="16"/>
            </a:xfrm>
            <a:custGeom>
              <a:avLst/>
              <a:gdLst>
                <a:gd name="T0" fmla="*/ 0 w 46"/>
                <a:gd name="T1" fmla="*/ 9 h 18"/>
                <a:gd name="T2" fmla="*/ 1 w 46"/>
                <a:gd name="T3" fmla="*/ 7 h 18"/>
                <a:gd name="T4" fmla="*/ 4 w 46"/>
                <a:gd name="T5" fmla="*/ 4 h 18"/>
                <a:gd name="T6" fmla="*/ 7 w 46"/>
                <a:gd name="T7" fmla="*/ 4 h 18"/>
                <a:gd name="T8" fmla="*/ 11 w 46"/>
                <a:gd name="T9" fmla="*/ 3 h 18"/>
                <a:gd name="T10" fmla="*/ 16 w 46"/>
                <a:gd name="T11" fmla="*/ 1 h 18"/>
                <a:gd name="T12" fmla="*/ 21 w 46"/>
                <a:gd name="T13" fmla="*/ 0 h 18"/>
                <a:gd name="T14" fmla="*/ 23 w 46"/>
                <a:gd name="T15" fmla="*/ 2 h 18"/>
                <a:gd name="T16" fmla="*/ 26 w 46"/>
                <a:gd name="T17" fmla="*/ 4 h 18"/>
                <a:gd name="T18" fmla="*/ 22 w 46"/>
                <a:gd name="T19" fmla="*/ 4 h 18"/>
                <a:gd name="T20" fmla="*/ 19 w 46"/>
                <a:gd name="T21" fmla="*/ 4 h 18"/>
                <a:gd name="T22" fmla="*/ 14 w 46"/>
                <a:gd name="T23" fmla="*/ 4 h 18"/>
                <a:gd name="T24" fmla="*/ 9 w 46"/>
                <a:gd name="T25" fmla="*/ 7 h 18"/>
                <a:gd name="T26" fmla="*/ 6 w 46"/>
                <a:gd name="T27" fmla="*/ 9 h 18"/>
                <a:gd name="T28" fmla="*/ 4 w 46"/>
                <a:gd name="T29" fmla="*/ 10 h 18"/>
                <a:gd name="T30" fmla="*/ 1 w 46"/>
                <a:gd name="T31" fmla="*/ 10 h 18"/>
                <a:gd name="T32" fmla="*/ 0 w 46"/>
                <a:gd name="T33" fmla="*/ 9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80" name="Freeform 16"/>
            <p:cNvSpPr>
              <a:spLocks/>
            </p:cNvSpPr>
            <p:nvPr/>
          </p:nvSpPr>
          <p:spPr bwMode="auto">
            <a:xfrm>
              <a:off x="4311" y="1032"/>
              <a:ext cx="74" cy="19"/>
            </a:xfrm>
            <a:custGeom>
              <a:avLst/>
              <a:gdLst>
                <a:gd name="T0" fmla="*/ 0 w 86"/>
                <a:gd name="T1" fmla="*/ 2 h 23"/>
                <a:gd name="T2" fmla="*/ 3 w 86"/>
                <a:gd name="T3" fmla="*/ 1 h 23"/>
                <a:gd name="T4" fmla="*/ 5 w 86"/>
                <a:gd name="T5" fmla="*/ 0 h 23"/>
                <a:gd name="T6" fmla="*/ 9 w 86"/>
                <a:gd name="T7" fmla="*/ 0 h 23"/>
                <a:gd name="T8" fmla="*/ 16 w 86"/>
                <a:gd name="T9" fmla="*/ 1 h 23"/>
                <a:gd name="T10" fmla="*/ 23 w 86"/>
                <a:gd name="T11" fmla="*/ 2 h 23"/>
                <a:gd name="T12" fmla="*/ 29 w 86"/>
                <a:gd name="T13" fmla="*/ 3 h 23"/>
                <a:gd name="T14" fmla="*/ 35 w 86"/>
                <a:gd name="T15" fmla="*/ 6 h 23"/>
                <a:gd name="T16" fmla="*/ 40 w 86"/>
                <a:gd name="T17" fmla="*/ 9 h 23"/>
                <a:gd name="T18" fmla="*/ 35 w 86"/>
                <a:gd name="T19" fmla="*/ 8 h 23"/>
                <a:gd name="T20" fmla="*/ 29 w 86"/>
                <a:gd name="T21" fmla="*/ 7 h 23"/>
                <a:gd name="T22" fmla="*/ 23 w 86"/>
                <a:gd name="T23" fmla="*/ 6 h 23"/>
                <a:gd name="T24" fmla="*/ 16 w 86"/>
                <a:gd name="T25" fmla="*/ 5 h 23"/>
                <a:gd name="T26" fmla="*/ 9 w 86"/>
                <a:gd name="T27" fmla="*/ 4 h 23"/>
                <a:gd name="T28" fmla="*/ 5 w 86"/>
                <a:gd name="T29" fmla="*/ 3 h 23"/>
                <a:gd name="T30" fmla="*/ 3 w 86"/>
                <a:gd name="T31" fmla="*/ 2 h 23"/>
                <a:gd name="T32" fmla="*/ 0 w 86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81" name="Freeform 17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4 h 24"/>
                <a:gd name="T2" fmla="*/ 4 w 121"/>
                <a:gd name="T3" fmla="*/ 1 h 24"/>
                <a:gd name="T4" fmla="*/ 9 w 121"/>
                <a:gd name="T5" fmla="*/ 0 h 24"/>
                <a:gd name="T6" fmla="*/ 18 w 121"/>
                <a:gd name="T7" fmla="*/ 0 h 24"/>
                <a:gd name="T8" fmla="*/ 29 w 121"/>
                <a:gd name="T9" fmla="*/ 2 h 24"/>
                <a:gd name="T10" fmla="*/ 39 w 121"/>
                <a:gd name="T11" fmla="*/ 4 h 24"/>
                <a:gd name="T12" fmla="*/ 50 w 121"/>
                <a:gd name="T13" fmla="*/ 6 h 24"/>
                <a:gd name="T14" fmla="*/ 58 w 121"/>
                <a:gd name="T15" fmla="*/ 9 h 24"/>
                <a:gd name="T16" fmla="*/ 65 w 121"/>
                <a:gd name="T17" fmla="*/ 12 h 24"/>
                <a:gd name="T18" fmla="*/ 61 w 121"/>
                <a:gd name="T19" fmla="*/ 12 h 24"/>
                <a:gd name="T20" fmla="*/ 51 w 121"/>
                <a:gd name="T21" fmla="*/ 11 h 24"/>
                <a:gd name="T22" fmla="*/ 41 w 121"/>
                <a:gd name="T23" fmla="*/ 11 h 24"/>
                <a:gd name="T24" fmla="*/ 30 w 121"/>
                <a:gd name="T25" fmla="*/ 9 h 24"/>
                <a:gd name="T26" fmla="*/ 19 w 121"/>
                <a:gd name="T27" fmla="*/ 8 h 24"/>
                <a:gd name="T28" fmla="*/ 9 w 121"/>
                <a:gd name="T29" fmla="*/ 6 h 24"/>
                <a:gd name="T30" fmla="*/ 4 w 121"/>
                <a:gd name="T31" fmla="*/ 4 h 24"/>
                <a:gd name="T32" fmla="*/ 0 w 121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82" name="Freeform 18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4 h 14"/>
                <a:gd name="T2" fmla="*/ 3 w 110"/>
                <a:gd name="T3" fmla="*/ 3 h 14"/>
                <a:gd name="T4" fmla="*/ 7 w 110"/>
                <a:gd name="T5" fmla="*/ 3 h 14"/>
                <a:gd name="T6" fmla="*/ 15 w 110"/>
                <a:gd name="T7" fmla="*/ 1 h 14"/>
                <a:gd name="T8" fmla="*/ 24 w 110"/>
                <a:gd name="T9" fmla="*/ 0 h 14"/>
                <a:gd name="T10" fmla="*/ 33 w 110"/>
                <a:gd name="T11" fmla="*/ 0 h 14"/>
                <a:gd name="T12" fmla="*/ 42 w 110"/>
                <a:gd name="T13" fmla="*/ 2 h 14"/>
                <a:gd name="T14" fmla="*/ 50 w 110"/>
                <a:gd name="T15" fmla="*/ 3 h 14"/>
                <a:gd name="T16" fmla="*/ 56 w 110"/>
                <a:gd name="T17" fmla="*/ 7 h 14"/>
                <a:gd name="T18" fmla="*/ 50 w 110"/>
                <a:gd name="T19" fmla="*/ 6 h 14"/>
                <a:gd name="T20" fmla="*/ 43 w 110"/>
                <a:gd name="T21" fmla="*/ 6 h 14"/>
                <a:gd name="T22" fmla="*/ 34 w 110"/>
                <a:gd name="T23" fmla="*/ 7 h 14"/>
                <a:gd name="T24" fmla="*/ 24 w 110"/>
                <a:gd name="T25" fmla="*/ 7 h 14"/>
                <a:gd name="T26" fmla="*/ 15 w 110"/>
                <a:gd name="T27" fmla="*/ 7 h 14"/>
                <a:gd name="T28" fmla="*/ 7 w 110"/>
                <a:gd name="T29" fmla="*/ 7 h 14"/>
                <a:gd name="T30" fmla="*/ 3 w 110"/>
                <a:gd name="T31" fmla="*/ 5 h 14"/>
                <a:gd name="T32" fmla="*/ 0 w 110"/>
                <a:gd name="T33" fmla="*/ 4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83" name="Freeform 19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3 w 89"/>
                <a:gd name="T3" fmla="*/ 2 h 14"/>
                <a:gd name="T4" fmla="*/ 7 w 89"/>
                <a:gd name="T5" fmla="*/ 0 h 14"/>
                <a:gd name="T6" fmla="*/ 13 w 89"/>
                <a:gd name="T7" fmla="*/ 0 h 14"/>
                <a:gd name="T8" fmla="*/ 21 w 89"/>
                <a:gd name="T9" fmla="*/ 1 h 14"/>
                <a:gd name="T10" fmla="*/ 28 w 89"/>
                <a:gd name="T11" fmla="*/ 3 h 14"/>
                <a:gd name="T12" fmla="*/ 36 w 89"/>
                <a:gd name="T13" fmla="*/ 6 h 14"/>
                <a:gd name="T14" fmla="*/ 41 w 89"/>
                <a:gd name="T15" fmla="*/ 7 h 14"/>
                <a:gd name="T16" fmla="*/ 43 w 89"/>
                <a:gd name="T17" fmla="*/ 9 h 14"/>
                <a:gd name="T18" fmla="*/ 40 w 89"/>
                <a:gd name="T19" fmla="*/ 8 h 14"/>
                <a:gd name="T20" fmla="*/ 34 w 89"/>
                <a:gd name="T21" fmla="*/ 8 h 14"/>
                <a:gd name="T22" fmla="*/ 27 w 89"/>
                <a:gd name="T23" fmla="*/ 7 h 14"/>
                <a:gd name="T24" fmla="*/ 19 w 89"/>
                <a:gd name="T25" fmla="*/ 7 h 14"/>
                <a:gd name="T26" fmla="*/ 13 w 89"/>
                <a:gd name="T27" fmla="*/ 7 h 14"/>
                <a:gd name="T28" fmla="*/ 7 w 89"/>
                <a:gd name="T29" fmla="*/ 7 h 14"/>
                <a:gd name="T30" fmla="*/ 3 w 89"/>
                <a:gd name="T31" fmla="*/ 7 h 14"/>
                <a:gd name="T32" fmla="*/ 0 w 89"/>
                <a:gd name="T33" fmla="*/ 4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84" name="Freeform 20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5 h 14"/>
                <a:gd name="T2" fmla="*/ 2 w 55"/>
                <a:gd name="T3" fmla="*/ 4 h 14"/>
                <a:gd name="T4" fmla="*/ 3 w 55"/>
                <a:gd name="T5" fmla="*/ 3 h 14"/>
                <a:gd name="T6" fmla="*/ 8 w 55"/>
                <a:gd name="T7" fmla="*/ 3 h 14"/>
                <a:gd name="T8" fmla="*/ 12 w 55"/>
                <a:gd name="T9" fmla="*/ 1 h 14"/>
                <a:gd name="T10" fmla="*/ 18 w 55"/>
                <a:gd name="T11" fmla="*/ 0 h 14"/>
                <a:gd name="T12" fmla="*/ 22 w 55"/>
                <a:gd name="T13" fmla="*/ 1 h 14"/>
                <a:gd name="T14" fmla="*/ 26 w 55"/>
                <a:gd name="T15" fmla="*/ 2 h 14"/>
                <a:gd name="T16" fmla="*/ 28 w 55"/>
                <a:gd name="T17" fmla="*/ 3 h 14"/>
                <a:gd name="T18" fmla="*/ 24 w 55"/>
                <a:gd name="T19" fmla="*/ 3 h 14"/>
                <a:gd name="T20" fmla="*/ 20 w 55"/>
                <a:gd name="T21" fmla="*/ 3 h 14"/>
                <a:gd name="T22" fmla="*/ 15 w 55"/>
                <a:gd name="T23" fmla="*/ 3 h 14"/>
                <a:gd name="T24" fmla="*/ 10 w 55"/>
                <a:gd name="T25" fmla="*/ 5 h 14"/>
                <a:gd name="T26" fmla="*/ 7 w 55"/>
                <a:gd name="T27" fmla="*/ 6 h 14"/>
                <a:gd name="T28" fmla="*/ 3 w 55"/>
                <a:gd name="T29" fmla="*/ 7 h 14"/>
                <a:gd name="T30" fmla="*/ 1 w 55"/>
                <a:gd name="T31" fmla="*/ 7 h 14"/>
                <a:gd name="T32" fmla="*/ 0 w 55"/>
                <a:gd name="T33" fmla="*/ 5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85" name="Freeform 21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27 w 54"/>
                <a:gd name="T1" fmla="*/ 9 h 23"/>
                <a:gd name="T2" fmla="*/ 25 w 54"/>
                <a:gd name="T3" fmla="*/ 8 h 23"/>
                <a:gd name="T4" fmla="*/ 21 w 54"/>
                <a:gd name="T5" fmla="*/ 8 h 23"/>
                <a:gd name="T6" fmla="*/ 17 w 54"/>
                <a:gd name="T7" fmla="*/ 8 h 23"/>
                <a:gd name="T8" fmla="*/ 11 w 54"/>
                <a:gd name="T9" fmla="*/ 7 h 23"/>
                <a:gd name="T10" fmla="*/ 7 w 54"/>
                <a:gd name="T11" fmla="*/ 6 h 23"/>
                <a:gd name="T12" fmla="*/ 3 w 54"/>
                <a:gd name="T13" fmla="*/ 5 h 23"/>
                <a:gd name="T14" fmla="*/ 0 w 54"/>
                <a:gd name="T15" fmla="*/ 3 h 23"/>
                <a:gd name="T16" fmla="*/ 0 w 54"/>
                <a:gd name="T17" fmla="*/ 2 h 23"/>
                <a:gd name="T18" fmla="*/ 3 w 54"/>
                <a:gd name="T19" fmla="*/ 0 h 23"/>
                <a:gd name="T20" fmla="*/ 5 w 54"/>
                <a:gd name="T21" fmla="*/ 0 h 23"/>
                <a:gd name="T22" fmla="*/ 8 w 54"/>
                <a:gd name="T23" fmla="*/ 2 h 23"/>
                <a:gd name="T24" fmla="*/ 13 w 54"/>
                <a:gd name="T25" fmla="*/ 2 h 23"/>
                <a:gd name="T26" fmla="*/ 17 w 54"/>
                <a:gd name="T27" fmla="*/ 5 h 23"/>
                <a:gd name="T28" fmla="*/ 21 w 54"/>
                <a:gd name="T29" fmla="*/ 6 h 23"/>
                <a:gd name="T30" fmla="*/ 25 w 54"/>
                <a:gd name="T31" fmla="*/ 8 h 23"/>
                <a:gd name="T32" fmla="*/ 27 w 54"/>
                <a:gd name="T33" fmla="*/ 9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86" name="Freeform 22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2 w 10"/>
                <a:gd name="T1" fmla="*/ 28 h 52"/>
                <a:gd name="T2" fmla="*/ 2 w 10"/>
                <a:gd name="T3" fmla="*/ 22 h 52"/>
                <a:gd name="T4" fmla="*/ 3 w 10"/>
                <a:gd name="T5" fmla="*/ 13 h 52"/>
                <a:gd name="T6" fmla="*/ 3 w 10"/>
                <a:gd name="T7" fmla="*/ 4 h 52"/>
                <a:gd name="T8" fmla="*/ 2 w 10"/>
                <a:gd name="T9" fmla="*/ 0 h 52"/>
                <a:gd name="T10" fmla="*/ 0 w 10"/>
                <a:gd name="T11" fmla="*/ 4 h 52"/>
                <a:gd name="T12" fmla="*/ 1 w 10"/>
                <a:gd name="T13" fmla="*/ 11 h 52"/>
                <a:gd name="T14" fmla="*/ 2 w 10"/>
                <a:gd name="T15" fmla="*/ 21 h 52"/>
                <a:gd name="T16" fmla="*/ 2 w 10"/>
                <a:gd name="T17" fmla="*/ 28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87" name="Freeform 23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19 w 31"/>
                <a:gd name="T1" fmla="*/ 31 h 44"/>
                <a:gd name="T2" fmla="*/ 16 w 31"/>
                <a:gd name="T3" fmla="*/ 25 h 44"/>
                <a:gd name="T4" fmla="*/ 12 w 31"/>
                <a:gd name="T5" fmla="*/ 13 h 44"/>
                <a:gd name="T6" fmla="*/ 6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7 h 44"/>
                <a:gd name="T14" fmla="*/ 5 w 31"/>
                <a:gd name="T15" fmla="*/ 8 h 44"/>
                <a:gd name="T16" fmla="*/ 5 w 31"/>
                <a:gd name="T17" fmla="*/ 15 h 44"/>
                <a:gd name="T18" fmla="*/ 10 w 31"/>
                <a:gd name="T19" fmla="*/ 20 h 44"/>
                <a:gd name="T20" fmla="*/ 13 w 31"/>
                <a:gd name="T21" fmla="*/ 25 h 44"/>
                <a:gd name="T22" fmla="*/ 17 w 31"/>
                <a:gd name="T23" fmla="*/ 28 h 44"/>
                <a:gd name="T24" fmla="*/ 19 w 31"/>
                <a:gd name="T25" fmla="*/ 31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88" name="Freeform 24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7 h 15"/>
                <a:gd name="T2" fmla="*/ 4 w 69"/>
                <a:gd name="T3" fmla="*/ 6 h 15"/>
                <a:gd name="T4" fmla="*/ 9 w 69"/>
                <a:gd name="T5" fmla="*/ 4 h 15"/>
                <a:gd name="T6" fmla="*/ 15 w 69"/>
                <a:gd name="T7" fmla="*/ 1 h 15"/>
                <a:gd name="T8" fmla="*/ 21 w 69"/>
                <a:gd name="T9" fmla="*/ 0 h 15"/>
                <a:gd name="T10" fmla="*/ 27 w 69"/>
                <a:gd name="T11" fmla="*/ 0 h 15"/>
                <a:gd name="T12" fmla="*/ 31 w 69"/>
                <a:gd name="T13" fmla="*/ 2 h 15"/>
                <a:gd name="T14" fmla="*/ 34 w 69"/>
                <a:gd name="T15" fmla="*/ 5 h 15"/>
                <a:gd name="T16" fmla="*/ 37 w 69"/>
                <a:gd name="T17" fmla="*/ 7 h 15"/>
                <a:gd name="T18" fmla="*/ 36 w 69"/>
                <a:gd name="T19" fmla="*/ 8 h 15"/>
                <a:gd name="T20" fmla="*/ 34 w 69"/>
                <a:gd name="T21" fmla="*/ 10 h 15"/>
                <a:gd name="T22" fmla="*/ 29 w 69"/>
                <a:gd name="T23" fmla="*/ 10 h 15"/>
                <a:gd name="T24" fmla="*/ 22 w 69"/>
                <a:gd name="T25" fmla="*/ 10 h 15"/>
                <a:gd name="T26" fmla="*/ 16 w 69"/>
                <a:gd name="T27" fmla="*/ 8 h 15"/>
                <a:gd name="T28" fmla="*/ 10 w 69"/>
                <a:gd name="T29" fmla="*/ 7 h 15"/>
                <a:gd name="T30" fmla="*/ 4 w 69"/>
                <a:gd name="T31" fmla="*/ 7 h 15"/>
                <a:gd name="T32" fmla="*/ 0 w 69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89" name="Freeform 25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3 w 63"/>
                <a:gd name="T3" fmla="*/ 1 h 28"/>
                <a:gd name="T4" fmla="*/ 7 w 63"/>
                <a:gd name="T5" fmla="*/ 2 h 28"/>
                <a:gd name="T6" fmla="*/ 11 w 63"/>
                <a:gd name="T7" fmla="*/ 3 h 28"/>
                <a:gd name="T8" fmla="*/ 17 w 63"/>
                <a:gd name="T9" fmla="*/ 3 h 28"/>
                <a:gd name="T10" fmla="*/ 21 w 63"/>
                <a:gd name="T11" fmla="*/ 6 h 28"/>
                <a:gd name="T12" fmla="*/ 25 w 63"/>
                <a:gd name="T13" fmla="*/ 8 h 28"/>
                <a:gd name="T14" fmla="*/ 28 w 63"/>
                <a:gd name="T15" fmla="*/ 9 h 28"/>
                <a:gd name="T16" fmla="*/ 28 w 63"/>
                <a:gd name="T17" fmla="*/ 11 h 28"/>
                <a:gd name="T18" fmla="*/ 28 w 63"/>
                <a:gd name="T19" fmla="*/ 13 h 28"/>
                <a:gd name="T20" fmla="*/ 25 w 63"/>
                <a:gd name="T21" fmla="*/ 13 h 28"/>
                <a:gd name="T22" fmla="*/ 21 w 63"/>
                <a:gd name="T23" fmla="*/ 11 h 28"/>
                <a:gd name="T24" fmla="*/ 16 w 63"/>
                <a:gd name="T25" fmla="*/ 9 h 28"/>
                <a:gd name="T26" fmla="*/ 11 w 63"/>
                <a:gd name="T27" fmla="*/ 7 h 28"/>
                <a:gd name="T28" fmla="*/ 6 w 63"/>
                <a:gd name="T29" fmla="*/ 3 h 28"/>
                <a:gd name="T30" fmla="*/ 3 w 63"/>
                <a:gd name="T31" fmla="*/ 3 h 28"/>
                <a:gd name="T32" fmla="*/ 0 w 63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90" name="Freeform 26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10 h 15"/>
                <a:gd name="T2" fmla="*/ 3 w 64"/>
                <a:gd name="T3" fmla="*/ 7 h 15"/>
                <a:gd name="T4" fmla="*/ 4 w 64"/>
                <a:gd name="T5" fmla="*/ 5 h 15"/>
                <a:gd name="T6" fmla="*/ 8 w 64"/>
                <a:gd name="T7" fmla="*/ 2 h 15"/>
                <a:gd name="T8" fmla="*/ 12 w 64"/>
                <a:gd name="T9" fmla="*/ 0 h 15"/>
                <a:gd name="T10" fmla="*/ 18 w 64"/>
                <a:gd name="T11" fmla="*/ 0 h 15"/>
                <a:gd name="T12" fmla="*/ 21 w 64"/>
                <a:gd name="T13" fmla="*/ 1 h 15"/>
                <a:gd name="T14" fmla="*/ 25 w 64"/>
                <a:gd name="T15" fmla="*/ 3 h 15"/>
                <a:gd name="T16" fmla="*/ 28 w 64"/>
                <a:gd name="T17" fmla="*/ 7 h 15"/>
                <a:gd name="T18" fmla="*/ 28 w 64"/>
                <a:gd name="T19" fmla="*/ 7 h 15"/>
                <a:gd name="T20" fmla="*/ 25 w 64"/>
                <a:gd name="T21" fmla="*/ 7 h 15"/>
                <a:gd name="T22" fmla="*/ 22 w 64"/>
                <a:gd name="T23" fmla="*/ 9 h 15"/>
                <a:gd name="T24" fmla="*/ 18 w 64"/>
                <a:gd name="T25" fmla="*/ 9 h 15"/>
                <a:gd name="T26" fmla="*/ 13 w 64"/>
                <a:gd name="T27" fmla="*/ 9 h 15"/>
                <a:gd name="T28" fmla="*/ 8 w 64"/>
                <a:gd name="T29" fmla="*/ 9 h 15"/>
                <a:gd name="T30" fmla="*/ 4 w 64"/>
                <a:gd name="T31" fmla="*/ 9 h 15"/>
                <a:gd name="T32" fmla="*/ 0 w 64"/>
                <a:gd name="T33" fmla="*/ 10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91" name="Freeform 27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6 h 20"/>
                <a:gd name="T2" fmla="*/ 4 w 66"/>
                <a:gd name="T3" fmla="*/ 5 h 20"/>
                <a:gd name="T4" fmla="*/ 6 w 66"/>
                <a:gd name="T5" fmla="*/ 3 h 20"/>
                <a:gd name="T6" fmla="*/ 12 w 66"/>
                <a:gd name="T7" fmla="*/ 2 h 20"/>
                <a:gd name="T8" fmla="*/ 19 w 66"/>
                <a:gd name="T9" fmla="*/ 2 h 20"/>
                <a:gd name="T10" fmla="*/ 24 w 66"/>
                <a:gd name="T11" fmla="*/ 0 h 20"/>
                <a:gd name="T12" fmla="*/ 30 w 66"/>
                <a:gd name="T13" fmla="*/ 0 h 20"/>
                <a:gd name="T14" fmla="*/ 35 w 66"/>
                <a:gd name="T15" fmla="*/ 1 h 20"/>
                <a:gd name="T16" fmla="*/ 38 w 66"/>
                <a:gd name="T17" fmla="*/ 2 h 20"/>
                <a:gd name="T18" fmla="*/ 38 w 66"/>
                <a:gd name="T19" fmla="*/ 2 h 20"/>
                <a:gd name="T20" fmla="*/ 35 w 66"/>
                <a:gd name="T21" fmla="*/ 3 h 20"/>
                <a:gd name="T22" fmla="*/ 31 w 66"/>
                <a:gd name="T23" fmla="*/ 4 h 20"/>
                <a:gd name="T24" fmla="*/ 26 w 66"/>
                <a:gd name="T25" fmla="*/ 4 h 20"/>
                <a:gd name="T26" fmla="*/ 19 w 66"/>
                <a:gd name="T27" fmla="*/ 5 h 20"/>
                <a:gd name="T28" fmla="*/ 12 w 66"/>
                <a:gd name="T29" fmla="*/ 5 h 20"/>
                <a:gd name="T30" fmla="*/ 4 w 66"/>
                <a:gd name="T31" fmla="*/ 6 h 20"/>
                <a:gd name="T32" fmla="*/ 0 w 66"/>
                <a:gd name="T33" fmla="*/ 6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92" name="Freeform 28"/>
            <p:cNvSpPr>
              <a:spLocks/>
            </p:cNvSpPr>
            <p:nvPr/>
          </p:nvSpPr>
          <p:spPr bwMode="auto">
            <a:xfrm>
              <a:off x="4443" y="1165"/>
              <a:ext cx="56" cy="25"/>
            </a:xfrm>
            <a:custGeom>
              <a:avLst/>
              <a:gdLst>
                <a:gd name="T0" fmla="*/ 0 w 65"/>
                <a:gd name="T1" fmla="*/ 21 h 26"/>
                <a:gd name="T2" fmla="*/ 3 w 65"/>
                <a:gd name="T3" fmla="*/ 14 h 26"/>
                <a:gd name="T4" fmla="*/ 7 w 65"/>
                <a:gd name="T5" fmla="*/ 13 h 26"/>
                <a:gd name="T6" fmla="*/ 12 w 65"/>
                <a:gd name="T7" fmla="*/ 8 h 26"/>
                <a:gd name="T8" fmla="*/ 16 w 65"/>
                <a:gd name="T9" fmla="*/ 4 h 26"/>
                <a:gd name="T10" fmla="*/ 22 w 65"/>
                <a:gd name="T11" fmla="*/ 1 h 26"/>
                <a:gd name="T12" fmla="*/ 25 w 65"/>
                <a:gd name="T13" fmla="*/ 0 h 26"/>
                <a:gd name="T14" fmla="*/ 29 w 65"/>
                <a:gd name="T15" fmla="*/ 1 h 26"/>
                <a:gd name="T16" fmla="*/ 30 w 65"/>
                <a:gd name="T17" fmla="*/ 3 h 26"/>
                <a:gd name="T18" fmla="*/ 29 w 65"/>
                <a:gd name="T19" fmla="*/ 6 h 26"/>
                <a:gd name="T20" fmla="*/ 28 w 65"/>
                <a:gd name="T21" fmla="*/ 10 h 26"/>
                <a:gd name="T22" fmla="*/ 24 w 65"/>
                <a:gd name="T23" fmla="*/ 13 h 26"/>
                <a:gd name="T24" fmla="*/ 19 w 65"/>
                <a:gd name="T25" fmla="*/ 13 h 26"/>
                <a:gd name="T26" fmla="*/ 14 w 65"/>
                <a:gd name="T27" fmla="*/ 13 h 26"/>
                <a:gd name="T28" fmla="*/ 9 w 65"/>
                <a:gd name="T29" fmla="*/ 15 h 26"/>
                <a:gd name="T30" fmla="*/ 3 w 65"/>
                <a:gd name="T31" fmla="*/ 18 h 26"/>
                <a:gd name="T32" fmla="*/ 0 w 65"/>
                <a:gd name="T33" fmla="*/ 2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93" name="Freeform 29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21 h 40"/>
                <a:gd name="T2" fmla="*/ 4 w 66"/>
                <a:gd name="T3" fmla="*/ 17 h 40"/>
                <a:gd name="T4" fmla="*/ 9 w 66"/>
                <a:gd name="T5" fmla="*/ 14 h 40"/>
                <a:gd name="T6" fmla="*/ 13 w 66"/>
                <a:gd name="T7" fmla="*/ 10 h 40"/>
                <a:gd name="T8" fmla="*/ 19 w 66"/>
                <a:gd name="T9" fmla="*/ 6 h 40"/>
                <a:gd name="T10" fmla="*/ 24 w 66"/>
                <a:gd name="T11" fmla="*/ 4 h 40"/>
                <a:gd name="T12" fmla="*/ 29 w 66"/>
                <a:gd name="T13" fmla="*/ 1 h 40"/>
                <a:gd name="T14" fmla="*/ 32 w 66"/>
                <a:gd name="T15" fmla="*/ 0 h 40"/>
                <a:gd name="T16" fmla="*/ 35 w 66"/>
                <a:gd name="T17" fmla="*/ 3 h 40"/>
                <a:gd name="T18" fmla="*/ 35 w 66"/>
                <a:gd name="T19" fmla="*/ 4 h 40"/>
                <a:gd name="T20" fmla="*/ 32 w 66"/>
                <a:gd name="T21" fmla="*/ 7 h 40"/>
                <a:gd name="T22" fmla="*/ 27 w 66"/>
                <a:gd name="T23" fmla="*/ 10 h 40"/>
                <a:gd name="T24" fmla="*/ 21 w 66"/>
                <a:gd name="T25" fmla="*/ 12 h 40"/>
                <a:gd name="T26" fmla="*/ 15 w 66"/>
                <a:gd name="T27" fmla="*/ 14 h 40"/>
                <a:gd name="T28" fmla="*/ 9 w 66"/>
                <a:gd name="T29" fmla="*/ 17 h 40"/>
                <a:gd name="T30" fmla="*/ 4 w 66"/>
                <a:gd name="T31" fmla="*/ 19 h 40"/>
                <a:gd name="T32" fmla="*/ 0 w 66"/>
                <a:gd name="T33" fmla="*/ 2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94" name="Freeform 30"/>
            <p:cNvSpPr>
              <a:spLocks/>
            </p:cNvSpPr>
            <p:nvPr/>
          </p:nvSpPr>
          <p:spPr bwMode="auto">
            <a:xfrm>
              <a:off x="4431" y="1097"/>
              <a:ext cx="57" cy="47"/>
            </a:xfrm>
            <a:custGeom>
              <a:avLst/>
              <a:gdLst>
                <a:gd name="T0" fmla="*/ 0 w 67"/>
                <a:gd name="T1" fmla="*/ 27 h 54"/>
                <a:gd name="T2" fmla="*/ 3 w 67"/>
                <a:gd name="T3" fmla="*/ 24 h 54"/>
                <a:gd name="T4" fmla="*/ 7 w 67"/>
                <a:gd name="T5" fmla="*/ 19 h 54"/>
                <a:gd name="T6" fmla="*/ 11 w 67"/>
                <a:gd name="T7" fmla="*/ 14 h 54"/>
                <a:gd name="T8" fmla="*/ 16 w 67"/>
                <a:gd name="T9" fmla="*/ 9 h 54"/>
                <a:gd name="T10" fmla="*/ 20 w 67"/>
                <a:gd name="T11" fmla="*/ 4 h 54"/>
                <a:gd name="T12" fmla="*/ 26 w 67"/>
                <a:gd name="T13" fmla="*/ 2 h 54"/>
                <a:gd name="T14" fmla="*/ 28 w 67"/>
                <a:gd name="T15" fmla="*/ 0 h 54"/>
                <a:gd name="T16" fmla="*/ 30 w 67"/>
                <a:gd name="T17" fmla="*/ 2 h 54"/>
                <a:gd name="T18" fmla="*/ 30 w 67"/>
                <a:gd name="T19" fmla="*/ 3 h 54"/>
                <a:gd name="T20" fmla="*/ 26 w 67"/>
                <a:gd name="T21" fmla="*/ 8 h 54"/>
                <a:gd name="T22" fmla="*/ 22 w 67"/>
                <a:gd name="T23" fmla="*/ 11 h 54"/>
                <a:gd name="T24" fmla="*/ 17 w 67"/>
                <a:gd name="T25" fmla="*/ 16 h 54"/>
                <a:gd name="T26" fmla="*/ 12 w 67"/>
                <a:gd name="T27" fmla="*/ 19 h 54"/>
                <a:gd name="T28" fmla="*/ 7 w 67"/>
                <a:gd name="T29" fmla="*/ 23 h 54"/>
                <a:gd name="T30" fmla="*/ 3 w 67"/>
                <a:gd name="T31" fmla="*/ 25 h 54"/>
                <a:gd name="T32" fmla="*/ 0 w 67"/>
                <a:gd name="T33" fmla="*/ 27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95" name="Freeform 31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33 h 61"/>
                <a:gd name="T2" fmla="*/ 4 w 69"/>
                <a:gd name="T3" fmla="*/ 29 h 61"/>
                <a:gd name="T4" fmla="*/ 7 w 69"/>
                <a:gd name="T5" fmla="*/ 24 h 61"/>
                <a:gd name="T6" fmla="*/ 12 w 69"/>
                <a:gd name="T7" fmla="*/ 17 h 61"/>
                <a:gd name="T8" fmla="*/ 18 w 69"/>
                <a:gd name="T9" fmla="*/ 11 h 61"/>
                <a:gd name="T10" fmla="*/ 24 w 69"/>
                <a:gd name="T11" fmla="*/ 5 h 61"/>
                <a:gd name="T12" fmla="*/ 30 w 69"/>
                <a:gd name="T13" fmla="*/ 3 h 61"/>
                <a:gd name="T14" fmla="*/ 34 w 69"/>
                <a:gd name="T15" fmla="*/ 0 h 61"/>
                <a:gd name="T16" fmla="*/ 37 w 69"/>
                <a:gd name="T17" fmla="*/ 2 h 61"/>
                <a:gd name="T18" fmla="*/ 37 w 69"/>
                <a:gd name="T19" fmla="*/ 4 h 61"/>
                <a:gd name="T20" fmla="*/ 34 w 69"/>
                <a:gd name="T21" fmla="*/ 9 h 61"/>
                <a:gd name="T22" fmla="*/ 29 w 69"/>
                <a:gd name="T23" fmla="*/ 12 h 61"/>
                <a:gd name="T24" fmla="*/ 22 w 69"/>
                <a:gd name="T25" fmla="*/ 17 h 61"/>
                <a:gd name="T26" fmla="*/ 16 w 69"/>
                <a:gd name="T27" fmla="*/ 21 h 61"/>
                <a:gd name="T28" fmla="*/ 9 w 69"/>
                <a:gd name="T29" fmla="*/ 26 h 61"/>
                <a:gd name="T30" fmla="*/ 4 w 69"/>
                <a:gd name="T31" fmla="*/ 30 h 61"/>
                <a:gd name="T32" fmla="*/ 0 w 69"/>
                <a:gd name="T33" fmla="*/ 33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96" name="Freeform 32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35 h 73"/>
                <a:gd name="T2" fmla="*/ 4 w 65"/>
                <a:gd name="T3" fmla="*/ 30 h 73"/>
                <a:gd name="T4" fmla="*/ 4 w 65"/>
                <a:gd name="T5" fmla="*/ 25 h 73"/>
                <a:gd name="T6" fmla="*/ 9 w 65"/>
                <a:gd name="T7" fmla="*/ 19 h 73"/>
                <a:gd name="T8" fmla="*/ 12 w 65"/>
                <a:gd name="T9" fmla="*/ 14 h 73"/>
                <a:gd name="T10" fmla="*/ 18 w 65"/>
                <a:gd name="T11" fmla="*/ 8 h 73"/>
                <a:gd name="T12" fmla="*/ 23 w 65"/>
                <a:gd name="T13" fmla="*/ 3 h 73"/>
                <a:gd name="T14" fmla="*/ 27 w 65"/>
                <a:gd name="T15" fmla="*/ 2 h 73"/>
                <a:gd name="T16" fmla="*/ 32 w 65"/>
                <a:gd name="T17" fmla="*/ 0 h 73"/>
                <a:gd name="T18" fmla="*/ 34 w 65"/>
                <a:gd name="T19" fmla="*/ 3 h 73"/>
                <a:gd name="T20" fmla="*/ 31 w 65"/>
                <a:gd name="T21" fmla="*/ 5 h 73"/>
                <a:gd name="T22" fmla="*/ 27 w 65"/>
                <a:gd name="T23" fmla="*/ 10 h 73"/>
                <a:gd name="T24" fmla="*/ 22 w 65"/>
                <a:gd name="T25" fmla="*/ 16 h 73"/>
                <a:gd name="T26" fmla="*/ 15 w 65"/>
                <a:gd name="T27" fmla="*/ 22 h 73"/>
                <a:gd name="T28" fmla="*/ 9 w 65"/>
                <a:gd name="T29" fmla="*/ 27 h 73"/>
                <a:gd name="T30" fmla="*/ 4 w 65"/>
                <a:gd name="T31" fmla="*/ 32 h 73"/>
                <a:gd name="T32" fmla="*/ 0 w 65"/>
                <a:gd name="T33" fmla="*/ 35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97" name="Freeform 33"/>
            <p:cNvSpPr>
              <a:spLocks/>
            </p:cNvSpPr>
            <p:nvPr/>
          </p:nvSpPr>
          <p:spPr bwMode="auto">
            <a:xfrm>
              <a:off x="4402" y="1007"/>
              <a:ext cx="29" cy="71"/>
            </a:xfrm>
            <a:custGeom>
              <a:avLst/>
              <a:gdLst>
                <a:gd name="T0" fmla="*/ 20 w 32"/>
                <a:gd name="T1" fmla="*/ 1 h 79"/>
                <a:gd name="T2" fmla="*/ 20 w 32"/>
                <a:gd name="T3" fmla="*/ 4 h 79"/>
                <a:gd name="T4" fmla="*/ 18 w 32"/>
                <a:gd name="T5" fmla="*/ 7 h 79"/>
                <a:gd name="T6" fmla="*/ 16 w 32"/>
                <a:gd name="T7" fmla="*/ 14 h 79"/>
                <a:gd name="T8" fmla="*/ 13 w 32"/>
                <a:gd name="T9" fmla="*/ 20 h 79"/>
                <a:gd name="T10" fmla="*/ 10 w 32"/>
                <a:gd name="T11" fmla="*/ 28 h 79"/>
                <a:gd name="T12" fmla="*/ 5 w 32"/>
                <a:gd name="T13" fmla="*/ 36 h 79"/>
                <a:gd name="T14" fmla="*/ 5 w 32"/>
                <a:gd name="T15" fmla="*/ 42 h 79"/>
                <a:gd name="T16" fmla="*/ 3 w 32"/>
                <a:gd name="T17" fmla="*/ 47 h 79"/>
                <a:gd name="T18" fmla="*/ 0 w 32"/>
                <a:gd name="T19" fmla="*/ 40 h 79"/>
                <a:gd name="T20" fmla="*/ 1 w 32"/>
                <a:gd name="T21" fmla="*/ 32 h 79"/>
                <a:gd name="T22" fmla="*/ 4 w 32"/>
                <a:gd name="T23" fmla="*/ 24 h 79"/>
                <a:gd name="T24" fmla="*/ 5 w 32"/>
                <a:gd name="T25" fmla="*/ 16 h 79"/>
                <a:gd name="T26" fmla="*/ 8 w 32"/>
                <a:gd name="T27" fmla="*/ 9 h 79"/>
                <a:gd name="T28" fmla="*/ 12 w 32"/>
                <a:gd name="T29" fmla="*/ 4 h 79"/>
                <a:gd name="T30" fmla="*/ 16 w 32"/>
                <a:gd name="T31" fmla="*/ 0 h 79"/>
                <a:gd name="T32" fmla="*/ 20 w 32"/>
                <a:gd name="T33" fmla="*/ 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98" name="Freeform 34"/>
            <p:cNvSpPr>
              <a:spLocks/>
            </p:cNvSpPr>
            <p:nvPr/>
          </p:nvSpPr>
          <p:spPr bwMode="auto">
            <a:xfrm>
              <a:off x="4383" y="985"/>
              <a:ext cx="28" cy="68"/>
            </a:xfrm>
            <a:custGeom>
              <a:avLst/>
              <a:gdLst>
                <a:gd name="T0" fmla="*/ 19 w 31"/>
                <a:gd name="T1" fmla="*/ 0 h 79"/>
                <a:gd name="T2" fmla="*/ 19 w 31"/>
                <a:gd name="T3" fmla="*/ 3 h 79"/>
                <a:gd name="T4" fmla="*/ 17 w 31"/>
                <a:gd name="T5" fmla="*/ 6 h 79"/>
                <a:gd name="T6" fmla="*/ 15 w 31"/>
                <a:gd name="T7" fmla="*/ 11 h 79"/>
                <a:gd name="T8" fmla="*/ 12 w 31"/>
                <a:gd name="T9" fmla="*/ 17 h 79"/>
                <a:gd name="T10" fmla="*/ 9 w 31"/>
                <a:gd name="T11" fmla="*/ 24 h 79"/>
                <a:gd name="T12" fmla="*/ 5 w 31"/>
                <a:gd name="T13" fmla="*/ 29 h 79"/>
                <a:gd name="T14" fmla="*/ 5 w 31"/>
                <a:gd name="T15" fmla="*/ 34 h 79"/>
                <a:gd name="T16" fmla="*/ 2 w 31"/>
                <a:gd name="T17" fmla="*/ 38 h 79"/>
                <a:gd name="T18" fmla="*/ 0 w 31"/>
                <a:gd name="T19" fmla="*/ 32 h 79"/>
                <a:gd name="T20" fmla="*/ 0 w 31"/>
                <a:gd name="T21" fmla="*/ 25 h 79"/>
                <a:gd name="T22" fmla="*/ 3 w 31"/>
                <a:gd name="T23" fmla="*/ 19 h 79"/>
                <a:gd name="T24" fmla="*/ 5 w 31"/>
                <a:gd name="T25" fmla="*/ 13 h 79"/>
                <a:gd name="T26" fmla="*/ 7 w 31"/>
                <a:gd name="T27" fmla="*/ 7 h 79"/>
                <a:gd name="T28" fmla="*/ 11 w 31"/>
                <a:gd name="T29" fmla="*/ 3 h 79"/>
                <a:gd name="T30" fmla="*/ 15 w 31"/>
                <a:gd name="T31" fmla="*/ 0 h 79"/>
                <a:gd name="T32" fmla="*/ 19 w 31"/>
                <a:gd name="T33" fmla="*/ 0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99" name="Freeform 35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33 w 81"/>
                <a:gd name="T1" fmla="*/ 201 h 395"/>
                <a:gd name="T2" fmla="*/ 35 w 81"/>
                <a:gd name="T3" fmla="*/ 201 h 395"/>
                <a:gd name="T4" fmla="*/ 35 w 81"/>
                <a:gd name="T5" fmla="*/ 202 h 395"/>
                <a:gd name="T6" fmla="*/ 37 w 81"/>
                <a:gd name="T7" fmla="*/ 203 h 395"/>
                <a:gd name="T8" fmla="*/ 39 w 81"/>
                <a:gd name="T9" fmla="*/ 203 h 395"/>
                <a:gd name="T10" fmla="*/ 26 w 81"/>
                <a:gd name="T11" fmla="*/ 173 h 395"/>
                <a:gd name="T12" fmla="*/ 16 w 81"/>
                <a:gd name="T13" fmla="*/ 145 h 395"/>
                <a:gd name="T14" fmla="*/ 10 w 81"/>
                <a:gd name="T15" fmla="*/ 117 h 395"/>
                <a:gd name="T16" fmla="*/ 7 w 81"/>
                <a:gd name="T17" fmla="*/ 89 h 395"/>
                <a:gd name="T18" fmla="*/ 6 w 81"/>
                <a:gd name="T19" fmla="*/ 64 h 395"/>
                <a:gd name="T20" fmla="*/ 6 w 81"/>
                <a:gd name="T21" fmla="*/ 40 h 395"/>
                <a:gd name="T22" fmla="*/ 7 w 81"/>
                <a:gd name="T23" fmla="*/ 19 h 395"/>
                <a:gd name="T24" fmla="*/ 7 w 81"/>
                <a:gd name="T25" fmla="*/ 0 h 395"/>
                <a:gd name="T26" fmla="*/ 3 w 81"/>
                <a:gd name="T27" fmla="*/ 15 h 395"/>
                <a:gd name="T28" fmla="*/ 2 w 81"/>
                <a:gd name="T29" fmla="*/ 36 h 395"/>
                <a:gd name="T30" fmla="*/ 0 w 81"/>
                <a:gd name="T31" fmla="*/ 63 h 395"/>
                <a:gd name="T32" fmla="*/ 3 w 81"/>
                <a:gd name="T33" fmla="*/ 93 h 395"/>
                <a:gd name="T34" fmla="*/ 6 w 81"/>
                <a:gd name="T35" fmla="*/ 124 h 395"/>
                <a:gd name="T36" fmla="*/ 11 w 81"/>
                <a:gd name="T37" fmla="*/ 154 h 395"/>
                <a:gd name="T38" fmla="*/ 20 w 81"/>
                <a:gd name="T39" fmla="*/ 180 h 395"/>
                <a:gd name="T40" fmla="*/ 33 w 81"/>
                <a:gd name="T41" fmla="*/ 201 h 3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00" name="Freeform 36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33 w 60"/>
                <a:gd name="T1" fmla="*/ 1 h 54"/>
                <a:gd name="T2" fmla="*/ 30 w 60"/>
                <a:gd name="T3" fmla="*/ 0 h 54"/>
                <a:gd name="T4" fmla="*/ 27 w 60"/>
                <a:gd name="T5" fmla="*/ 1 h 54"/>
                <a:gd name="T6" fmla="*/ 23 w 60"/>
                <a:gd name="T7" fmla="*/ 4 h 54"/>
                <a:gd name="T8" fmla="*/ 17 w 60"/>
                <a:gd name="T9" fmla="*/ 5 h 54"/>
                <a:gd name="T10" fmla="*/ 11 w 60"/>
                <a:gd name="T11" fmla="*/ 11 h 54"/>
                <a:gd name="T12" fmla="*/ 7 w 60"/>
                <a:gd name="T13" fmla="*/ 16 h 54"/>
                <a:gd name="T14" fmla="*/ 4 w 60"/>
                <a:gd name="T15" fmla="*/ 22 h 54"/>
                <a:gd name="T16" fmla="*/ 0 w 60"/>
                <a:gd name="T17" fmla="*/ 30 h 54"/>
                <a:gd name="T18" fmla="*/ 4 w 60"/>
                <a:gd name="T19" fmla="*/ 27 h 54"/>
                <a:gd name="T20" fmla="*/ 8 w 60"/>
                <a:gd name="T21" fmla="*/ 22 h 54"/>
                <a:gd name="T22" fmla="*/ 13 w 60"/>
                <a:gd name="T23" fmla="*/ 18 h 54"/>
                <a:gd name="T24" fmla="*/ 19 w 60"/>
                <a:gd name="T25" fmla="*/ 14 h 54"/>
                <a:gd name="T26" fmla="*/ 25 w 60"/>
                <a:gd name="T27" fmla="*/ 10 h 54"/>
                <a:gd name="T28" fmla="*/ 29 w 60"/>
                <a:gd name="T29" fmla="*/ 5 h 54"/>
                <a:gd name="T30" fmla="*/ 32 w 60"/>
                <a:gd name="T31" fmla="*/ 4 h 54"/>
                <a:gd name="T32" fmla="*/ 33 w 60"/>
                <a:gd name="T33" fmla="*/ 1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01" name="Freeform 37"/>
            <p:cNvSpPr>
              <a:spLocks/>
            </p:cNvSpPr>
            <p:nvPr/>
          </p:nvSpPr>
          <p:spPr bwMode="auto">
            <a:xfrm>
              <a:off x="4445" y="848"/>
              <a:ext cx="59" cy="63"/>
            </a:xfrm>
            <a:custGeom>
              <a:avLst/>
              <a:gdLst>
                <a:gd name="T0" fmla="*/ 30 w 70"/>
                <a:gd name="T1" fmla="*/ 2 h 71"/>
                <a:gd name="T2" fmla="*/ 29 w 70"/>
                <a:gd name="T3" fmla="*/ 0 h 71"/>
                <a:gd name="T4" fmla="*/ 25 w 70"/>
                <a:gd name="T5" fmla="*/ 2 h 71"/>
                <a:gd name="T6" fmla="*/ 20 w 70"/>
                <a:gd name="T7" fmla="*/ 4 h 71"/>
                <a:gd name="T8" fmla="*/ 16 w 70"/>
                <a:gd name="T9" fmla="*/ 10 h 71"/>
                <a:gd name="T10" fmla="*/ 11 w 70"/>
                <a:gd name="T11" fmla="*/ 17 h 71"/>
                <a:gd name="T12" fmla="*/ 6 w 70"/>
                <a:gd name="T13" fmla="*/ 25 h 71"/>
                <a:gd name="T14" fmla="*/ 3 w 70"/>
                <a:gd name="T15" fmla="*/ 31 h 71"/>
                <a:gd name="T16" fmla="*/ 0 w 70"/>
                <a:gd name="T17" fmla="*/ 39 h 71"/>
                <a:gd name="T18" fmla="*/ 3 w 70"/>
                <a:gd name="T19" fmla="*/ 35 h 71"/>
                <a:gd name="T20" fmla="*/ 7 w 70"/>
                <a:gd name="T21" fmla="*/ 31 h 71"/>
                <a:gd name="T22" fmla="*/ 11 w 70"/>
                <a:gd name="T23" fmla="*/ 27 h 71"/>
                <a:gd name="T24" fmla="*/ 18 w 70"/>
                <a:gd name="T25" fmla="*/ 21 h 71"/>
                <a:gd name="T26" fmla="*/ 22 w 70"/>
                <a:gd name="T27" fmla="*/ 14 h 71"/>
                <a:gd name="T28" fmla="*/ 27 w 70"/>
                <a:gd name="T29" fmla="*/ 10 h 71"/>
                <a:gd name="T30" fmla="*/ 29 w 70"/>
                <a:gd name="T31" fmla="*/ 4 h 71"/>
                <a:gd name="T32" fmla="*/ 30 w 70"/>
                <a:gd name="T33" fmla="*/ 2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02" name="Freeform 38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42 w 77"/>
                <a:gd name="T1" fmla="*/ 2 h 62"/>
                <a:gd name="T2" fmla="*/ 39 w 77"/>
                <a:gd name="T3" fmla="*/ 0 h 62"/>
                <a:gd name="T4" fmla="*/ 34 w 77"/>
                <a:gd name="T5" fmla="*/ 1 h 62"/>
                <a:gd name="T6" fmla="*/ 28 w 77"/>
                <a:gd name="T7" fmla="*/ 3 h 62"/>
                <a:gd name="T8" fmla="*/ 20 w 77"/>
                <a:gd name="T9" fmla="*/ 8 h 62"/>
                <a:gd name="T10" fmla="*/ 13 w 77"/>
                <a:gd name="T11" fmla="*/ 13 h 62"/>
                <a:gd name="T12" fmla="*/ 8 w 77"/>
                <a:gd name="T13" fmla="*/ 18 h 62"/>
                <a:gd name="T14" fmla="*/ 4 w 77"/>
                <a:gd name="T15" fmla="*/ 24 h 62"/>
                <a:gd name="T16" fmla="*/ 0 w 77"/>
                <a:gd name="T17" fmla="*/ 31 h 62"/>
                <a:gd name="T18" fmla="*/ 4 w 77"/>
                <a:gd name="T19" fmla="*/ 29 h 62"/>
                <a:gd name="T20" fmla="*/ 9 w 77"/>
                <a:gd name="T21" fmla="*/ 26 h 62"/>
                <a:gd name="T22" fmla="*/ 16 w 77"/>
                <a:gd name="T23" fmla="*/ 21 h 62"/>
                <a:gd name="T24" fmla="*/ 23 w 77"/>
                <a:gd name="T25" fmla="*/ 17 h 62"/>
                <a:gd name="T26" fmla="*/ 30 w 77"/>
                <a:gd name="T27" fmla="*/ 12 h 62"/>
                <a:gd name="T28" fmla="*/ 37 w 77"/>
                <a:gd name="T29" fmla="*/ 8 h 62"/>
                <a:gd name="T30" fmla="*/ 40 w 77"/>
                <a:gd name="T31" fmla="*/ 3 h 62"/>
                <a:gd name="T32" fmla="*/ 42 w 77"/>
                <a:gd name="T33" fmla="*/ 2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03" name="Freeform 39"/>
            <p:cNvSpPr>
              <a:spLocks/>
            </p:cNvSpPr>
            <p:nvPr/>
          </p:nvSpPr>
          <p:spPr bwMode="auto">
            <a:xfrm>
              <a:off x="4453" y="953"/>
              <a:ext cx="63" cy="47"/>
            </a:xfrm>
            <a:custGeom>
              <a:avLst/>
              <a:gdLst>
                <a:gd name="T0" fmla="*/ 39 w 71"/>
                <a:gd name="T1" fmla="*/ 2 h 54"/>
                <a:gd name="T2" fmla="*/ 37 w 71"/>
                <a:gd name="T3" fmla="*/ 0 h 54"/>
                <a:gd name="T4" fmla="*/ 32 w 71"/>
                <a:gd name="T5" fmla="*/ 2 h 54"/>
                <a:gd name="T6" fmla="*/ 27 w 71"/>
                <a:gd name="T7" fmla="*/ 3 h 54"/>
                <a:gd name="T8" fmla="*/ 20 w 71"/>
                <a:gd name="T9" fmla="*/ 8 h 54"/>
                <a:gd name="T10" fmla="*/ 12 w 71"/>
                <a:gd name="T11" fmla="*/ 12 h 54"/>
                <a:gd name="T12" fmla="*/ 8 w 71"/>
                <a:gd name="T13" fmla="*/ 17 h 54"/>
                <a:gd name="T14" fmla="*/ 3 w 71"/>
                <a:gd name="T15" fmla="*/ 21 h 54"/>
                <a:gd name="T16" fmla="*/ 0 w 71"/>
                <a:gd name="T17" fmla="*/ 27 h 54"/>
                <a:gd name="T18" fmla="*/ 4 w 71"/>
                <a:gd name="T19" fmla="*/ 24 h 54"/>
                <a:gd name="T20" fmla="*/ 10 w 71"/>
                <a:gd name="T21" fmla="*/ 23 h 54"/>
                <a:gd name="T22" fmla="*/ 17 w 71"/>
                <a:gd name="T23" fmla="*/ 19 h 54"/>
                <a:gd name="T24" fmla="*/ 24 w 71"/>
                <a:gd name="T25" fmla="*/ 16 h 54"/>
                <a:gd name="T26" fmla="*/ 30 w 71"/>
                <a:gd name="T27" fmla="*/ 11 h 54"/>
                <a:gd name="T28" fmla="*/ 35 w 71"/>
                <a:gd name="T29" fmla="*/ 8 h 54"/>
                <a:gd name="T30" fmla="*/ 38 w 71"/>
                <a:gd name="T31" fmla="*/ 4 h 54"/>
                <a:gd name="T32" fmla="*/ 39 w 71"/>
                <a:gd name="T33" fmla="*/ 2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04" name="Freeform 40"/>
            <p:cNvSpPr>
              <a:spLocks/>
            </p:cNvSpPr>
            <p:nvPr/>
          </p:nvSpPr>
          <p:spPr bwMode="auto">
            <a:xfrm>
              <a:off x="4462" y="992"/>
              <a:ext cx="56" cy="33"/>
            </a:xfrm>
            <a:custGeom>
              <a:avLst/>
              <a:gdLst>
                <a:gd name="T0" fmla="*/ 33 w 64"/>
                <a:gd name="T1" fmla="*/ 3 h 38"/>
                <a:gd name="T2" fmla="*/ 31 w 64"/>
                <a:gd name="T3" fmla="*/ 0 h 38"/>
                <a:gd name="T4" fmla="*/ 27 w 64"/>
                <a:gd name="T5" fmla="*/ 0 h 38"/>
                <a:gd name="T6" fmla="*/ 23 w 64"/>
                <a:gd name="T7" fmla="*/ 2 h 38"/>
                <a:gd name="T8" fmla="*/ 18 w 64"/>
                <a:gd name="T9" fmla="*/ 3 h 38"/>
                <a:gd name="T10" fmla="*/ 11 w 64"/>
                <a:gd name="T11" fmla="*/ 5 h 38"/>
                <a:gd name="T12" fmla="*/ 7 w 64"/>
                <a:gd name="T13" fmla="*/ 8 h 38"/>
                <a:gd name="T14" fmla="*/ 4 w 64"/>
                <a:gd name="T15" fmla="*/ 13 h 38"/>
                <a:gd name="T16" fmla="*/ 0 w 64"/>
                <a:gd name="T17" fmla="*/ 19 h 38"/>
                <a:gd name="T18" fmla="*/ 4 w 64"/>
                <a:gd name="T19" fmla="*/ 17 h 38"/>
                <a:gd name="T20" fmla="*/ 9 w 64"/>
                <a:gd name="T21" fmla="*/ 15 h 38"/>
                <a:gd name="T22" fmla="*/ 14 w 64"/>
                <a:gd name="T23" fmla="*/ 13 h 38"/>
                <a:gd name="T24" fmla="*/ 19 w 64"/>
                <a:gd name="T25" fmla="*/ 11 h 38"/>
                <a:gd name="T26" fmla="*/ 25 w 64"/>
                <a:gd name="T27" fmla="*/ 9 h 38"/>
                <a:gd name="T28" fmla="*/ 30 w 64"/>
                <a:gd name="T29" fmla="*/ 7 h 38"/>
                <a:gd name="T30" fmla="*/ 32 w 64"/>
                <a:gd name="T31" fmla="*/ 3 h 38"/>
                <a:gd name="T32" fmla="*/ 33 w 64"/>
                <a:gd name="T33" fmla="*/ 3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05" name="Freeform 41"/>
            <p:cNvSpPr>
              <a:spLocks/>
            </p:cNvSpPr>
            <p:nvPr/>
          </p:nvSpPr>
          <p:spPr bwMode="auto">
            <a:xfrm>
              <a:off x="4483" y="1053"/>
              <a:ext cx="42" cy="26"/>
            </a:xfrm>
            <a:custGeom>
              <a:avLst/>
              <a:gdLst>
                <a:gd name="T0" fmla="*/ 23 w 49"/>
                <a:gd name="T1" fmla="*/ 2 h 28"/>
                <a:gd name="T2" fmla="*/ 21 w 49"/>
                <a:gd name="T3" fmla="*/ 0 h 28"/>
                <a:gd name="T4" fmla="*/ 18 w 49"/>
                <a:gd name="T5" fmla="*/ 0 h 28"/>
                <a:gd name="T6" fmla="*/ 15 w 49"/>
                <a:gd name="T7" fmla="*/ 1 h 28"/>
                <a:gd name="T8" fmla="*/ 11 w 49"/>
                <a:gd name="T9" fmla="*/ 5 h 28"/>
                <a:gd name="T10" fmla="*/ 7 w 49"/>
                <a:gd name="T11" fmla="*/ 7 h 28"/>
                <a:gd name="T12" fmla="*/ 3 w 49"/>
                <a:gd name="T13" fmla="*/ 12 h 28"/>
                <a:gd name="T14" fmla="*/ 1 w 49"/>
                <a:gd name="T15" fmla="*/ 17 h 28"/>
                <a:gd name="T16" fmla="*/ 0 w 49"/>
                <a:gd name="T17" fmla="*/ 19 h 28"/>
                <a:gd name="T18" fmla="*/ 3 w 49"/>
                <a:gd name="T19" fmla="*/ 18 h 28"/>
                <a:gd name="T20" fmla="*/ 6 w 49"/>
                <a:gd name="T21" fmla="*/ 17 h 28"/>
                <a:gd name="T22" fmla="*/ 9 w 49"/>
                <a:gd name="T23" fmla="*/ 15 h 28"/>
                <a:gd name="T24" fmla="*/ 13 w 49"/>
                <a:gd name="T25" fmla="*/ 12 h 28"/>
                <a:gd name="T26" fmla="*/ 17 w 49"/>
                <a:gd name="T27" fmla="*/ 8 h 28"/>
                <a:gd name="T28" fmla="*/ 20 w 49"/>
                <a:gd name="T29" fmla="*/ 7 h 28"/>
                <a:gd name="T30" fmla="*/ 21 w 49"/>
                <a:gd name="T31" fmla="*/ 5 h 28"/>
                <a:gd name="T32" fmla="*/ 23 w 49"/>
                <a:gd name="T33" fmla="*/ 2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06" name="Freeform 42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14 w 33"/>
                <a:gd name="T1" fmla="*/ 1 h 22"/>
                <a:gd name="T2" fmla="*/ 12 w 33"/>
                <a:gd name="T3" fmla="*/ 0 h 22"/>
                <a:gd name="T4" fmla="*/ 10 w 33"/>
                <a:gd name="T5" fmla="*/ 0 h 22"/>
                <a:gd name="T6" fmla="*/ 7 w 33"/>
                <a:gd name="T7" fmla="*/ 1 h 22"/>
                <a:gd name="T8" fmla="*/ 4 w 33"/>
                <a:gd name="T9" fmla="*/ 3 h 22"/>
                <a:gd name="T10" fmla="*/ 3 w 33"/>
                <a:gd name="T11" fmla="*/ 3 h 22"/>
                <a:gd name="T12" fmla="*/ 1 w 33"/>
                <a:gd name="T13" fmla="*/ 6 h 22"/>
                <a:gd name="T14" fmla="*/ 0 w 33"/>
                <a:gd name="T15" fmla="*/ 8 h 22"/>
                <a:gd name="T16" fmla="*/ 2 w 33"/>
                <a:gd name="T17" fmla="*/ 10 h 22"/>
                <a:gd name="T18" fmla="*/ 3 w 33"/>
                <a:gd name="T19" fmla="*/ 8 h 22"/>
                <a:gd name="T20" fmla="*/ 3 w 33"/>
                <a:gd name="T21" fmla="*/ 7 h 22"/>
                <a:gd name="T22" fmla="*/ 7 w 33"/>
                <a:gd name="T23" fmla="*/ 6 h 22"/>
                <a:gd name="T24" fmla="*/ 9 w 33"/>
                <a:gd name="T25" fmla="*/ 4 h 22"/>
                <a:gd name="T26" fmla="*/ 12 w 33"/>
                <a:gd name="T27" fmla="*/ 3 h 22"/>
                <a:gd name="T28" fmla="*/ 14 w 33"/>
                <a:gd name="T29" fmla="*/ 3 h 22"/>
                <a:gd name="T30" fmla="*/ 14 w 33"/>
                <a:gd name="T31" fmla="*/ 3 h 22"/>
                <a:gd name="T32" fmla="*/ 14 w 33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07" name="Freeform 43"/>
            <p:cNvSpPr>
              <a:spLocks/>
            </p:cNvSpPr>
            <p:nvPr/>
          </p:nvSpPr>
          <p:spPr bwMode="auto">
            <a:xfrm>
              <a:off x="4445" y="827"/>
              <a:ext cx="57" cy="54"/>
            </a:xfrm>
            <a:custGeom>
              <a:avLst/>
              <a:gdLst>
                <a:gd name="T0" fmla="*/ 34 w 65"/>
                <a:gd name="T1" fmla="*/ 3 h 64"/>
                <a:gd name="T2" fmla="*/ 32 w 65"/>
                <a:gd name="T3" fmla="*/ 0 h 64"/>
                <a:gd name="T4" fmla="*/ 28 w 65"/>
                <a:gd name="T5" fmla="*/ 2 h 64"/>
                <a:gd name="T6" fmla="*/ 23 w 65"/>
                <a:gd name="T7" fmla="*/ 3 h 64"/>
                <a:gd name="T8" fmla="*/ 18 w 65"/>
                <a:gd name="T9" fmla="*/ 6 h 64"/>
                <a:gd name="T10" fmla="*/ 12 w 65"/>
                <a:gd name="T11" fmla="*/ 11 h 64"/>
                <a:gd name="T12" fmla="*/ 7 w 65"/>
                <a:gd name="T13" fmla="*/ 16 h 64"/>
                <a:gd name="T14" fmla="*/ 4 w 65"/>
                <a:gd name="T15" fmla="*/ 21 h 64"/>
                <a:gd name="T16" fmla="*/ 0 w 65"/>
                <a:gd name="T17" fmla="*/ 28 h 64"/>
                <a:gd name="T18" fmla="*/ 4 w 65"/>
                <a:gd name="T19" fmla="*/ 25 h 64"/>
                <a:gd name="T20" fmla="*/ 7 w 65"/>
                <a:gd name="T21" fmla="*/ 21 h 64"/>
                <a:gd name="T22" fmla="*/ 13 w 65"/>
                <a:gd name="T23" fmla="*/ 18 h 64"/>
                <a:gd name="T24" fmla="*/ 19 w 65"/>
                <a:gd name="T25" fmla="*/ 14 h 64"/>
                <a:gd name="T26" fmla="*/ 25 w 65"/>
                <a:gd name="T27" fmla="*/ 11 h 64"/>
                <a:gd name="T28" fmla="*/ 30 w 65"/>
                <a:gd name="T29" fmla="*/ 7 h 64"/>
                <a:gd name="T30" fmla="*/ 33 w 65"/>
                <a:gd name="T31" fmla="*/ 3 h 64"/>
                <a:gd name="T32" fmla="*/ 34 w 65"/>
                <a:gd name="T33" fmla="*/ 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08" name="Freeform 44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28 w 52"/>
                <a:gd name="T1" fmla="*/ 2 h 50"/>
                <a:gd name="T2" fmla="*/ 27 w 52"/>
                <a:gd name="T3" fmla="*/ 0 h 50"/>
                <a:gd name="T4" fmla="*/ 24 w 52"/>
                <a:gd name="T5" fmla="*/ 1 h 50"/>
                <a:gd name="T6" fmla="*/ 20 w 52"/>
                <a:gd name="T7" fmla="*/ 4 h 50"/>
                <a:gd name="T8" fmla="*/ 15 w 52"/>
                <a:gd name="T9" fmla="*/ 4 h 50"/>
                <a:gd name="T10" fmla="*/ 11 w 52"/>
                <a:gd name="T11" fmla="*/ 9 h 50"/>
                <a:gd name="T12" fmla="*/ 7 w 52"/>
                <a:gd name="T13" fmla="*/ 14 h 50"/>
                <a:gd name="T14" fmla="*/ 4 w 52"/>
                <a:gd name="T15" fmla="*/ 20 h 50"/>
                <a:gd name="T16" fmla="*/ 0 w 52"/>
                <a:gd name="T17" fmla="*/ 26 h 50"/>
                <a:gd name="T18" fmla="*/ 4 w 52"/>
                <a:gd name="T19" fmla="*/ 23 h 50"/>
                <a:gd name="T20" fmla="*/ 9 w 52"/>
                <a:gd name="T21" fmla="*/ 20 h 50"/>
                <a:gd name="T22" fmla="*/ 12 w 52"/>
                <a:gd name="T23" fmla="*/ 16 h 50"/>
                <a:gd name="T24" fmla="*/ 17 w 52"/>
                <a:gd name="T25" fmla="*/ 12 h 50"/>
                <a:gd name="T26" fmla="*/ 21 w 52"/>
                <a:gd name="T27" fmla="*/ 9 h 50"/>
                <a:gd name="T28" fmla="*/ 26 w 52"/>
                <a:gd name="T29" fmla="*/ 6 h 50"/>
                <a:gd name="T30" fmla="*/ 27 w 52"/>
                <a:gd name="T31" fmla="*/ 4 h 50"/>
                <a:gd name="T32" fmla="*/ 28 w 52"/>
                <a:gd name="T33" fmla="*/ 2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09" name="Freeform 45"/>
            <p:cNvSpPr>
              <a:spLocks/>
            </p:cNvSpPr>
            <p:nvPr/>
          </p:nvSpPr>
          <p:spPr bwMode="auto">
            <a:xfrm>
              <a:off x="4448" y="928"/>
              <a:ext cx="63" cy="48"/>
            </a:xfrm>
            <a:custGeom>
              <a:avLst/>
              <a:gdLst>
                <a:gd name="T0" fmla="*/ 39 w 71"/>
                <a:gd name="T1" fmla="*/ 1 h 53"/>
                <a:gd name="T2" fmla="*/ 37 w 71"/>
                <a:gd name="T3" fmla="*/ 0 h 53"/>
                <a:gd name="T4" fmla="*/ 32 w 71"/>
                <a:gd name="T5" fmla="*/ 2 h 53"/>
                <a:gd name="T6" fmla="*/ 27 w 71"/>
                <a:gd name="T7" fmla="*/ 5 h 53"/>
                <a:gd name="T8" fmla="*/ 20 w 71"/>
                <a:gd name="T9" fmla="*/ 10 h 53"/>
                <a:gd name="T10" fmla="*/ 12 w 71"/>
                <a:gd name="T11" fmla="*/ 14 h 53"/>
                <a:gd name="T12" fmla="*/ 8 w 71"/>
                <a:gd name="T13" fmla="*/ 20 h 53"/>
                <a:gd name="T14" fmla="*/ 4 w 71"/>
                <a:gd name="T15" fmla="*/ 27 h 53"/>
                <a:gd name="T16" fmla="*/ 0 w 71"/>
                <a:gd name="T17" fmla="*/ 32 h 53"/>
                <a:gd name="T18" fmla="*/ 4 w 71"/>
                <a:gd name="T19" fmla="*/ 30 h 53"/>
                <a:gd name="T20" fmla="*/ 10 w 71"/>
                <a:gd name="T21" fmla="*/ 27 h 53"/>
                <a:gd name="T22" fmla="*/ 17 w 71"/>
                <a:gd name="T23" fmla="*/ 23 h 53"/>
                <a:gd name="T24" fmla="*/ 24 w 71"/>
                <a:gd name="T25" fmla="*/ 18 h 53"/>
                <a:gd name="T26" fmla="*/ 30 w 71"/>
                <a:gd name="T27" fmla="*/ 14 h 53"/>
                <a:gd name="T28" fmla="*/ 35 w 71"/>
                <a:gd name="T29" fmla="*/ 10 h 53"/>
                <a:gd name="T30" fmla="*/ 38 w 71"/>
                <a:gd name="T31" fmla="*/ 5 h 53"/>
                <a:gd name="T32" fmla="*/ 39 w 7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10" name="Freeform 46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33 w 60"/>
                <a:gd name="T1" fmla="*/ 3 h 41"/>
                <a:gd name="T2" fmla="*/ 30 w 60"/>
                <a:gd name="T3" fmla="*/ 0 h 41"/>
                <a:gd name="T4" fmla="*/ 27 w 60"/>
                <a:gd name="T5" fmla="*/ 1 h 41"/>
                <a:gd name="T6" fmla="*/ 21 w 60"/>
                <a:gd name="T7" fmla="*/ 3 h 41"/>
                <a:gd name="T8" fmla="*/ 16 w 60"/>
                <a:gd name="T9" fmla="*/ 5 h 41"/>
                <a:gd name="T10" fmla="*/ 10 w 60"/>
                <a:gd name="T11" fmla="*/ 9 h 41"/>
                <a:gd name="T12" fmla="*/ 4 w 60"/>
                <a:gd name="T13" fmla="*/ 13 h 41"/>
                <a:gd name="T14" fmla="*/ 3 w 60"/>
                <a:gd name="T15" fmla="*/ 15 h 41"/>
                <a:gd name="T16" fmla="*/ 0 w 60"/>
                <a:gd name="T17" fmla="*/ 19 h 41"/>
                <a:gd name="T18" fmla="*/ 4 w 60"/>
                <a:gd name="T19" fmla="*/ 17 h 41"/>
                <a:gd name="T20" fmla="*/ 8 w 60"/>
                <a:gd name="T21" fmla="*/ 15 h 41"/>
                <a:gd name="T22" fmla="*/ 12 w 60"/>
                <a:gd name="T23" fmla="*/ 13 h 41"/>
                <a:gd name="T24" fmla="*/ 19 w 60"/>
                <a:gd name="T25" fmla="*/ 11 h 41"/>
                <a:gd name="T26" fmla="*/ 24 w 60"/>
                <a:gd name="T27" fmla="*/ 8 h 41"/>
                <a:gd name="T28" fmla="*/ 27 w 60"/>
                <a:gd name="T29" fmla="*/ 6 h 41"/>
                <a:gd name="T30" fmla="*/ 31 w 60"/>
                <a:gd name="T31" fmla="*/ 3 h 41"/>
                <a:gd name="T32" fmla="*/ 33 w 60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11" name="Freeform 47"/>
            <p:cNvSpPr>
              <a:spLocks/>
            </p:cNvSpPr>
            <p:nvPr/>
          </p:nvSpPr>
          <p:spPr bwMode="auto">
            <a:xfrm>
              <a:off x="4450" y="744"/>
              <a:ext cx="7" cy="55"/>
            </a:xfrm>
            <a:custGeom>
              <a:avLst/>
              <a:gdLst>
                <a:gd name="T0" fmla="*/ 4 w 8"/>
                <a:gd name="T1" fmla="*/ 37 h 61"/>
                <a:gd name="T2" fmla="*/ 3 w 8"/>
                <a:gd name="T3" fmla="*/ 29 h 61"/>
                <a:gd name="T4" fmla="*/ 0 w 8"/>
                <a:gd name="T5" fmla="*/ 16 h 61"/>
                <a:gd name="T6" fmla="*/ 0 w 8"/>
                <a:gd name="T7" fmla="*/ 5 h 61"/>
                <a:gd name="T8" fmla="*/ 4 w 8"/>
                <a:gd name="T9" fmla="*/ 0 h 61"/>
                <a:gd name="T10" fmla="*/ 4 w 8"/>
                <a:gd name="T11" fmla="*/ 5 h 61"/>
                <a:gd name="T12" fmla="*/ 4 w 8"/>
                <a:gd name="T13" fmla="*/ 16 h 61"/>
                <a:gd name="T14" fmla="*/ 4 w 8"/>
                <a:gd name="T15" fmla="*/ 27 h 61"/>
                <a:gd name="T16" fmla="*/ 4 w 8"/>
                <a:gd name="T17" fmla="*/ 37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12" name="Freeform 48"/>
            <p:cNvSpPr>
              <a:spLocks/>
            </p:cNvSpPr>
            <p:nvPr/>
          </p:nvSpPr>
          <p:spPr bwMode="auto">
            <a:xfrm>
              <a:off x="4390" y="783"/>
              <a:ext cx="56" cy="75"/>
            </a:xfrm>
            <a:custGeom>
              <a:avLst/>
              <a:gdLst>
                <a:gd name="T0" fmla="*/ 30 w 65"/>
                <a:gd name="T1" fmla="*/ 45 h 85"/>
                <a:gd name="T2" fmla="*/ 29 w 65"/>
                <a:gd name="T3" fmla="*/ 40 h 85"/>
                <a:gd name="T4" fmla="*/ 25 w 65"/>
                <a:gd name="T5" fmla="*/ 34 h 85"/>
                <a:gd name="T6" fmla="*/ 21 w 65"/>
                <a:gd name="T7" fmla="*/ 25 h 85"/>
                <a:gd name="T8" fmla="*/ 16 w 65"/>
                <a:gd name="T9" fmla="*/ 17 h 85"/>
                <a:gd name="T10" fmla="*/ 11 w 65"/>
                <a:gd name="T11" fmla="*/ 9 h 85"/>
                <a:gd name="T12" fmla="*/ 7 w 65"/>
                <a:gd name="T13" fmla="*/ 4 h 85"/>
                <a:gd name="T14" fmla="*/ 3 w 65"/>
                <a:gd name="T15" fmla="*/ 0 h 85"/>
                <a:gd name="T16" fmla="*/ 1 w 65"/>
                <a:gd name="T17" fmla="*/ 1 h 85"/>
                <a:gd name="T18" fmla="*/ 0 w 65"/>
                <a:gd name="T19" fmla="*/ 4 h 85"/>
                <a:gd name="T20" fmla="*/ 3 w 65"/>
                <a:gd name="T21" fmla="*/ 9 h 85"/>
                <a:gd name="T22" fmla="*/ 7 w 65"/>
                <a:gd name="T23" fmla="*/ 16 h 85"/>
                <a:gd name="T24" fmla="*/ 13 w 65"/>
                <a:gd name="T25" fmla="*/ 22 h 85"/>
                <a:gd name="T26" fmla="*/ 18 w 65"/>
                <a:gd name="T27" fmla="*/ 29 h 85"/>
                <a:gd name="T28" fmla="*/ 24 w 65"/>
                <a:gd name="T29" fmla="*/ 35 h 85"/>
                <a:gd name="T30" fmla="*/ 28 w 65"/>
                <a:gd name="T31" fmla="*/ 41 h 85"/>
                <a:gd name="T32" fmla="*/ 30 w 65"/>
                <a:gd name="T33" fmla="*/ 4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13" name="Freeform 49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33 w 68"/>
                <a:gd name="T1" fmla="*/ 38 h 77"/>
                <a:gd name="T2" fmla="*/ 31 w 68"/>
                <a:gd name="T3" fmla="*/ 33 h 77"/>
                <a:gd name="T4" fmla="*/ 26 w 68"/>
                <a:gd name="T5" fmla="*/ 28 h 77"/>
                <a:gd name="T6" fmla="*/ 21 w 68"/>
                <a:gd name="T7" fmla="*/ 20 h 77"/>
                <a:gd name="T8" fmla="*/ 15 w 68"/>
                <a:gd name="T9" fmla="*/ 13 h 77"/>
                <a:gd name="T10" fmla="*/ 10 w 68"/>
                <a:gd name="T11" fmla="*/ 7 h 77"/>
                <a:gd name="T12" fmla="*/ 5 w 68"/>
                <a:gd name="T13" fmla="*/ 3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4 h 77"/>
                <a:gd name="T20" fmla="*/ 3 w 68"/>
                <a:gd name="T21" fmla="*/ 10 h 77"/>
                <a:gd name="T22" fmla="*/ 9 w 68"/>
                <a:gd name="T23" fmla="*/ 15 h 77"/>
                <a:gd name="T24" fmla="*/ 15 w 68"/>
                <a:gd name="T25" fmla="*/ 20 h 77"/>
                <a:gd name="T26" fmla="*/ 21 w 68"/>
                <a:gd name="T27" fmla="*/ 26 h 77"/>
                <a:gd name="T28" fmla="*/ 27 w 68"/>
                <a:gd name="T29" fmla="*/ 32 h 77"/>
                <a:gd name="T30" fmla="*/ 31 w 68"/>
                <a:gd name="T31" fmla="*/ 36 h 77"/>
                <a:gd name="T32" fmla="*/ 33 w 68"/>
                <a:gd name="T33" fmla="*/ 38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14" name="Freeform 50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35 w 73"/>
                <a:gd name="T1" fmla="*/ 38 h 70"/>
                <a:gd name="T2" fmla="*/ 31 w 73"/>
                <a:gd name="T3" fmla="*/ 33 h 70"/>
                <a:gd name="T4" fmla="*/ 27 w 73"/>
                <a:gd name="T5" fmla="*/ 26 h 70"/>
                <a:gd name="T6" fmla="*/ 22 w 73"/>
                <a:gd name="T7" fmla="*/ 18 h 70"/>
                <a:gd name="T8" fmla="*/ 16 w 73"/>
                <a:gd name="T9" fmla="*/ 12 h 70"/>
                <a:gd name="T10" fmla="*/ 10 w 73"/>
                <a:gd name="T11" fmla="*/ 7 h 70"/>
                <a:gd name="T12" fmla="*/ 5 w 73"/>
                <a:gd name="T13" fmla="*/ 3 h 70"/>
                <a:gd name="T14" fmla="*/ 3 w 73"/>
                <a:gd name="T15" fmla="*/ 0 h 70"/>
                <a:gd name="T16" fmla="*/ 0 w 73"/>
                <a:gd name="T17" fmla="*/ 2 h 70"/>
                <a:gd name="T18" fmla="*/ 3 w 73"/>
                <a:gd name="T19" fmla="*/ 4 h 70"/>
                <a:gd name="T20" fmla="*/ 5 w 73"/>
                <a:gd name="T21" fmla="*/ 9 h 70"/>
                <a:gd name="T22" fmla="*/ 9 w 73"/>
                <a:gd name="T23" fmla="*/ 13 h 70"/>
                <a:gd name="T24" fmla="*/ 16 w 73"/>
                <a:gd name="T25" fmla="*/ 19 h 70"/>
                <a:gd name="T26" fmla="*/ 22 w 73"/>
                <a:gd name="T27" fmla="*/ 24 h 70"/>
                <a:gd name="T28" fmla="*/ 28 w 73"/>
                <a:gd name="T29" fmla="*/ 30 h 70"/>
                <a:gd name="T30" fmla="*/ 32 w 73"/>
                <a:gd name="T31" fmla="*/ 35 h 70"/>
                <a:gd name="T32" fmla="*/ 35 w 73"/>
                <a:gd name="T33" fmla="*/ 3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15" name="Freeform 51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34 w 69"/>
                <a:gd name="T1" fmla="*/ 26 h 53"/>
                <a:gd name="T2" fmla="*/ 31 w 69"/>
                <a:gd name="T3" fmla="*/ 23 h 53"/>
                <a:gd name="T4" fmla="*/ 26 w 69"/>
                <a:gd name="T5" fmla="*/ 17 h 53"/>
                <a:gd name="T6" fmla="*/ 20 w 69"/>
                <a:gd name="T7" fmla="*/ 12 h 53"/>
                <a:gd name="T8" fmla="*/ 15 w 69"/>
                <a:gd name="T9" fmla="*/ 8 h 53"/>
                <a:gd name="T10" fmla="*/ 10 w 69"/>
                <a:gd name="T11" fmla="*/ 3 h 53"/>
                <a:gd name="T12" fmla="*/ 4 w 69"/>
                <a:gd name="T13" fmla="*/ 1 h 53"/>
                <a:gd name="T14" fmla="*/ 2 w 69"/>
                <a:gd name="T15" fmla="*/ 0 h 53"/>
                <a:gd name="T16" fmla="*/ 0 w 69"/>
                <a:gd name="T17" fmla="*/ 3 h 53"/>
                <a:gd name="T18" fmla="*/ 2 w 69"/>
                <a:gd name="T19" fmla="*/ 6 h 53"/>
                <a:gd name="T20" fmla="*/ 3 w 69"/>
                <a:gd name="T21" fmla="*/ 9 h 53"/>
                <a:gd name="T22" fmla="*/ 9 w 69"/>
                <a:gd name="T23" fmla="*/ 12 h 53"/>
                <a:gd name="T24" fmla="*/ 15 w 69"/>
                <a:gd name="T25" fmla="*/ 15 h 53"/>
                <a:gd name="T26" fmla="*/ 20 w 69"/>
                <a:gd name="T27" fmla="*/ 17 h 53"/>
                <a:gd name="T28" fmla="*/ 26 w 69"/>
                <a:gd name="T29" fmla="*/ 20 h 53"/>
                <a:gd name="T30" fmla="*/ 31 w 69"/>
                <a:gd name="T31" fmla="*/ 23 h 53"/>
                <a:gd name="T32" fmla="*/ 34 w 69"/>
                <a:gd name="T33" fmla="*/ 26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16" name="Freeform 52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32 w 67"/>
                <a:gd name="T1" fmla="*/ 23 h 49"/>
                <a:gd name="T2" fmla="*/ 30 w 67"/>
                <a:gd name="T3" fmla="*/ 20 h 49"/>
                <a:gd name="T4" fmla="*/ 25 w 67"/>
                <a:gd name="T5" fmla="*/ 15 h 49"/>
                <a:gd name="T6" fmla="*/ 19 w 67"/>
                <a:gd name="T7" fmla="*/ 11 h 49"/>
                <a:gd name="T8" fmla="*/ 14 w 67"/>
                <a:gd name="T9" fmla="*/ 7 h 49"/>
                <a:gd name="T10" fmla="*/ 8 w 67"/>
                <a:gd name="T11" fmla="*/ 3 h 49"/>
                <a:gd name="T12" fmla="*/ 3 w 67"/>
                <a:gd name="T13" fmla="*/ 2 h 49"/>
                <a:gd name="T14" fmla="*/ 1 w 67"/>
                <a:gd name="T15" fmla="*/ 0 h 49"/>
                <a:gd name="T16" fmla="*/ 0 w 67"/>
                <a:gd name="T17" fmla="*/ 3 h 49"/>
                <a:gd name="T18" fmla="*/ 3 w 67"/>
                <a:gd name="T19" fmla="*/ 6 h 49"/>
                <a:gd name="T20" fmla="*/ 6 w 67"/>
                <a:gd name="T21" fmla="*/ 9 h 49"/>
                <a:gd name="T22" fmla="*/ 10 w 67"/>
                <a:gd name="T23" fmla="*/ 12 h 49"/>
                <a:gd name="T24" fmla="*/ 15 w 67"/>
                <a:gd name="T25" fmla="*/ 15 h 49"/>
                <a:gd name="T26" fmla="*/ 21 w 67"/>
                <a:gd name="T27" fmla="*/ 17 h 49"/>
                <a:gd name="T28" fmla="*/ 26 w 67"/>
                <a:gd name="T29" fmla="*/ 20 h 49"/>
                <a:gd name="T30" fmla="*/ 30 w 67"/>
                <a:gd name="T31" fmla="*/ 21 h 49"/>
                <a:gd name="T32" fmla="*/ 32 w 67"/>
                <a:gd name="T33" fmla="*/ 23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17" name="Freeform 53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29 w 59"/>
                <a:gd name="T1" fmla="*/ 16 h 25"/>
                <a:gd name="T2" fmla="*/ 25 w 59"/>
                <a:gd name="T3" fmla="*/ 14 h 25"/>
                <a:gd name="T4" fmla="*/ 21 w 59"/>
                <a:gd name="T5" fmla="*/ 9 h 25"/>
                <a:gd name="T6" fmla="*/ 16 w 59"/>
                <a:gd name="T7" fmla="*/ 6 h 25"/>
                <a:gd name="T8" fmla="*/ 11 w 59"/>
                <a:gd name="T9" fmla="*/ 3 h 25"/>
                <a:gd name="T10" fmla="*/ 7 w 59"/>
                <a:gd name="T11" fmla="*/ 0 h 25"/>
                <a:gd name="T12" fmla="*/ 3 w 59"/>
                <a:gd name="T13" fmla="*/ 0 h 25"/>
                <a:gd name="T14" fmla="*/ 1 w 59"/>
                <a:gd name="T15" fmla="*/ 1 h 25"/>
                <a:gd name="T16" fmla="*/ 0 w 59"/>
                <a:gd name="T17" fmla="*/ 6 h 25"/>
                <a:gd name="T18" fmla="*/ 2 w 59"/>
                <a:gd name="T19" fmla="*/ 8 h 25"/>
                <a:gd name="T20" fmla="*/ 3 w 59"/>
                <a:gd name="T21" fmla="*/ 12 h 25"/>
                <a:gd name="T22" fmla="*/ 8 w 59"/>
                <a:gd name="T23" fmla="*/ 14 h 25"/>
                <a:gd name="T24" fmla="*/ 12 w 59"/>
                <a:gd name="T25" fmla="*/ 14 h 25"/>
                <a:gd name="T26" fmla="*/ 16 w 59"/>
                <a:gd name="T27" fmla="*/ 14 h 25"/>
                <a:gd name="T28" fmla="*/ 22 w 59"/>
                <a:gd name="T29" fmla="*/ 15 h 25"/>
                <a:gd name="T30" fmla="*/ 26 w 59"/>
                <a:gd name="T31" fmla="*/ 15 h 25"/>
                <a:gd name="T32" fmla="*/ 29 w 59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18" name="Freeform 54"/>
            <p:cNvSpPr>
              <a:spLocks/>
            </p:cNvSpPr>
            <p:nvPr/>
          </p:nvSpPr>
          <p:spPr bwMode="auto">
            <a:xfrm>
              <a:off x="4420" y="1018"/>
              <a:ext cx="46" cy="10"/>
            </a:xfrm>
            <a:custGeom>
              <a:avLst/>
              <a:gdLst>
                <a:gd name="T0" fmla="*/ 28 w 52"/>
                <a:gd name="T1" fmla="*/ 4 h 13"/>
                <a:gd name="T2" fmla="*/ 25 w 52"/>
                <a:gd name="T3" fmla="*/ 3 h 13"/>
                <a:gd name="T4" fmla="*/ 21 w 52"/>
                <a:gd name="T5" fmla="*/ 2 h 13"/>
                <a:gd name="T6" fmla="*/ 17 w 52"/>
                <a:gd name="T7" fmla="*/ 2 h 13"/>
                <a:gd name="T8" fmla="*/ 12 w 52"/>
                <a:gd name="T9" fmla="*/ 1 h 13"/>
                <a:gd name="T10" fmla="*/ 7 w 52"/>
                <a:gd name="T11" fmla="*/ 0 h 13"/>
                <a:gd name="T12" fmla="*/ 4 w 52"/>
                <a:gd name="T13" fmla="*/ 0 h 13"/>
                <a:gd name="T14" fmla="*/ 1 w 52"/>
                <a:gd name="T15" fmla="*/ 1 h 13"/>
                <a:gd name="T16" fmla="*/ 0 w 52"/>
                <a:gd name="T17" fmla="*/ 2 h 13"/>
                <a:gd name="T18" fmla="*/ 2 w 52"/>
                <a:gd name="T19" fmla="*/ 3 h 13"/>
                <a:gd name="T20" fmla="*/ 4 w 52"/>
                <a:gd name="T21" fmla="*/ 3 h 13"/>
                <a:gd name="T22" fmla="*/ 7 w 52"/>
                <a:gd name="T23" fmla="*/ 4 h 13"/>
                <a:gd name="T24" fmla="*/ 12 w 52"/>
                <a:gd name="T25" fmla="*/ 4 h 13"/>
                <a:gd name="T26" fmla="*/ 16 w 52"/>
                <a:gd name="T27" fmla="*/ 3 h 13"/>
                <a:gd name="T28" fmla="*/ 20 w 52"/>
                <a:gd name="T29" fmla="*/ 3 h 13"/>
                <a:gd name="T30" fmla="*/ 24 w 52"/>
                <a:gd name="T31" fmla="*/ 3 h 13"/>
                <a:gd name="T32" fmla="*/ 28 w 52"/>
                <a:gd name="T33" fmla="*/ 4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19" name="Freeform 55"/>
            <p:cNvSpPr>
              <a:spLocks/>
            </p:cNvSpPr>
            <p:nvPr/>
          </p:nvSpPr>
          <p:spPr bwMode="auto">
            <a:xfrm>
              <a:off x="4427" y="1046"/>
              <a:ext cx="44" cy="12"/>
            </a:xfrm>
            <a:custGeom>
              <a:avLst/>
              <a:gdLst>
                <a:gd name="T0" fmla="*/ 24 w 51"/>
                <a:gd name="T1" fmla="*/ 3 h 14"/>
                <a:gd name="T2" fmla="*/ 22 w 51"/>
                <a:gd name="T3" fmla="*/ 3 h 14"/>
                <a:gd name="T4" fmla="*/ 19 w 51"/>
                <a:gd name="T5" fmla="*/ 3 h 14"/>
                <a:gd name="T6" fmla="*/ 15 w 51"/>
                <a:gd name="T7" fmla="*/ 2 h 14"/>
                <a:gd name="T8" fmla="*/ 10 w 51"/>
                <a:gd name="T9" fmla="*/ 0 h 14"/>
                <a:gd name="T10" fmla="*/ 7 w 51"/>
                <a:gd name="T11" fmla="*/ 0 h 14"/>
                <a:gd name="T12" fmla="*/ 3 w 51"/>
                <a:gd name="T13" fmla="*/ 2 h 14"/>
                <a:gd name="T14" fmla="*/ 2 w 51"/>
                <a:gd name="T15" fmla="*/ 3 h 14"/>
                <a:gd name="T16" fmla="*/ 0 w 51"/>
                <a:gd name="T17" fmla="*/ 5 h 14"/>
                <a:gd name="T18" fmla="*/ 1 w 51"/>
                <a:gd name="T19" fmla="*/ 6 h 14"/>
                <a:gd name="T20" fmla="*/ 3 w 51"/>
                <a:gd name="T21" fmla="*/ 7 h 14"/>
                <a:gd name="T22" fmla="*/ 5 w 51"/>
                <a:gd name="T23" fmla="*/ 7 h 14"/>
                <a:gd name="T24" fmla="*/ 8 w 51"/>
                <a:gd name="T25" fmla="*/ 6 h 14"/>
                <a:gd name="T26" fmla="*/ 12 w 51"/>
                <a:gd name="T27" fmla="*/ 5 h 14"/>
                <a:gd name="T28" fmla="*/ 16 w 51"/>
                <a:gd name="T29" fmla="*/ 3 h 14"/>
                <a:gd name="T30" fmla="*/ 20 w 51"/>
                <a:gd name="T31" fmla="*/ 3 h 14"/>
                <a:gd name="T32" fmla="*/ 24 w 51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20" name="Freeform 56"/>
            <p:cNvSpPr>
              <a:spLocks/>
            </p:cNvSpPr>
            <p:nvPr/>
          </p:nvSpPr>
          <p:spPr bwMode="auto">
            <a:xfrm>
              <a:off x="4441" y="1067"/>
              <a:ext cx="44" cy="14"/>
            </a:xfrm>
            <a:custGeom>
              <a:avLst/>
              <a:gdLst>
                <a:gd name="T0" fmla="*/ 26 w 50"/>
                <a:gd name="T1" fmla="*/ 9 h 16"/>
                <a:gd name="T2" fmla="*/ 25 w 50"/>
                <a:gd name="T3" fmla="*/ 6 h 16"/>
                <a:gd name="T4" fmla="*/ 23 w 50"/>
                <a:gd name="T5" fmla="*/ 4 h 16"/>
                <a:gd name="T6" fmla="*/ 19 w 50"/>
                <a:gd name="T7" fmla="*/ 4 h 16"/>
                <a:gd name="T8" fmla="*/ 15 w 50"/>
                <a:gd name="T9" fmla="*/ 1 h 16"/>
                <a:gd name="T10" fmla="*/ 10 w 50"/>
                <a:gd name="T11" fmla="*/ 0 h 16"/>
                <a:gd name="T12" fmla="*/ 5 w 50"/>
                <a:gd name="T13" fmla="*/ 0 h 16"/>
                <a:gd name="T14" fmla="*/ 4 w 50"/>
                <a:gd name="T15" fmla="*/ 2 h 16"/>
                <a:gd name="T16" fmla="*/ 0 w 50"/>
                <a:gd name="T17" fmla="*/ 4 h 16"/>
                <a:gd name="T18" fmla="*/ 0 w 50"/>
                <a:gd name="T19" fmla="*/ 6 h 16"/>
                <a:gd name="T20" fmla="*/ 3 w 50"/>
                <a:gd name="T21" fmla="*/ 8 h 16"/>
                <a:gd name="T22" fmla="*/ 4 w 50"/>
                <a:gd name="T23" fmla="*/ 9 h 16"/>
                <a:gd name="T24" fmla="*/ 9 w 50"/>
                <a:gd name="T25" fmla="*/ 9 h 16"/>
                <a:gd name="T26" fmla="*/ 14 w 50"/>
                <a:gd name="T27" fmla="*/ 8 h 16"/>
                <a:gd name="T28" fmla="*/ 18 w 50"/>
                <a:gd name="T29" fmla="*/ 8 h 16"/>
                <a:gd name="T30" fmla="*/ 23 w 50"/>
                <a:gd name="T31" fmla="*/ 8 h 16"/>
                <a:gd name="T32" fmla="*/ 26 w 50"/>
                <a:gd name="T33" fmla="*/ 9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21" name="Freeform 57"/>
            <p:cNvSpPr>
              <a:spLocks/>
            </p:cNvSpPr>
            <p:nvPr/>
          </p:nvSpPr>
          <p:spPr bwMode="auto">
            <a:xfrm>
              <a:off x="4445" y="1085"/>
              <a:ext cx="47" cy="14"/>
            </a:xfrm>
            <a:custGeom>
              <a:avLst/>
              <a:gdLst>
                <a:gd name="T0" fmla="*/ 24 w 56"/>
                <a:gd name="T1" fmla="*/ 8 h 15"/>
                <a:gd name="T2" fmla="*/ 21 w 56"/>
                <a:gd name="T3" fmla="*/ 7 h 15"/>
                <a:gd name="T4" fmla="*/ 18 w 56"/>
                <a:gd name="T5" fmla="*/ 7 h 15"/>
                <a:gd name="T6" fmla="*/ 15 w 56"/>
                <a:gd name="T7" fmla="*/ 5 h 15"/>
                <a:gd name="T8" fmla="*/ 12 w 56"/>
                <a:gd name="T9" fmla="*/ 3 h 15"/>
                <a:gd name="T10" fmla="*/ 8 w 56"/>
                <a:gd name="T11" fmla="*/ 0 h 15"/>
                <a:gd name="T12" fmla="*/ 6 w 56"/>
                <a:gd name="T13" fmla="*/ 0 h 15"/>
                <a:gd name="T14" fmla="*/ 3 w 56"/>
                <a:gd name="T15" fmla="*/ 2 h 15"/>
                <a:gd name="T16" fmla="*/ 2 w 56"/>
                <a:gd name="T17" fmla="*/ 6 h 15"/>
                <a:gd name="T18" fmla="*/ 0 w 56"/>
                <a:gd name="T19" fmla="*/ 7 h 15"/>
                <a:gd name="T20" fmla="*/ 3 w 56"/>
                <a:gd name="T21" fmla="*/ 8 h 15"/>
                <a:gd name="T22" fmla="*/ 5 w 56"/>
                <a:gd name="T23" fmla="*/ 10 h 15"/>
                <a:gd name="T24" fmla="*/ 9 w 56"/>
                <a:gd name="T25" fmla="*/ 10 h 15"/>
                <a:gd name="T26" fmla="*/ 14 w 56"/>
                <a:gd name="T27" fmla="*/ 10 h 15"/>
                <a:gd name="T28" fmla="*/ 17 w 56"/>
                <a:gd name="T29" fmla="*/ 10 h 15"/>
                <a:gd name="T30" fmla="*/ 21 w 56"/>
                <a:gd name="T31" fmla="*/ 9 h 15"/>
                <a:gd name="T32" fmla="*/ 24 w 56"/>
                <a:gd name="T33" fmla="*/ 8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22" name="Freeform 58"/>
            <p:cNvSpPr>
              <a:spLocks/>
            </p:cNvSpPr>
            <p:nvPr/>
          </p:nvSpPr>
          <p:spPr bwMode="auto">
            <a:xfrm>
              <a:off x="4402" y="753"/>
              <a:ext cx="46" cy="75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3 h 86"/>
                <a:gd name="T4" fmla="*/ 4 w 52"/>
                <a:gd name="T5" fmla="*/ 8 h 86"/>
                <a:gd name="T6" fmla="*/ 9 w 52"/>
                <a:gd name="T7" fmla="*/ 13 h 86"/>
                <a:gd name="T8" fmla="*/ 13 w 52"/>
                <a:gd name="T9" fmla="*/ 18 h 86"/>
                <a:gd name="T10" fmla="*/ 19 w 52"/>
                <a:gd name="T11" fmla="*/ 25 h 86"/>
                <a:gd name="T12" fmla="*/ 24 w 52"/>
                <a:gd name="T13" fmla="*/ 32 h 86"/>
                <a:gd name="T14" fmla="*/ 27 w 52"/>
                <a:gd name="T15" fmla="*/ 38 h 86"/>
                <a:gd name="T16" fmla="*/ 28 w 52"/>
                <a:gd name="T17" fmla="*/ 44 h 86"/>
                <a:gd name="T18" fmla="*/ 27 w 52"/>
                <a:gd name="T19" fmla="*/ 37 h 86"/>
                <a:gd name="T20" fmla="*/ 24 w 52"/>
                <a:gd name="T21" fmla="*/ 29 h 86"/>
                <a:gd name="T22" fmla="*/ 19 w 52"/>
                <a:gd name="T23" fmla="*/ 21 h 86"/>
                <a:gd name="T24" fmla="*/ 15 w 52"/>
                <a:gd name="T25" fmla="*/ 13 h 86"/>
                <a:gd name="T26" fmla="*/ 11 w 52"/>
                <a:gd name="T27" fmla="*/ 7 h 86"/>
                <a:gd name="T28" fmla="*/ 7 w 52"/>
                <a:gd name="T29" fmla="*/ 3 h 86"/>
                <a:gd name="T30" fmla="*/ 4 w 52"/>
                <a:gd name="T31" fmla="*/ 0 h 86"/>
                <a:gd name="T32" fmla="*/ 0 w 52"/>
                <a:gd name="T33" fmla="*/ 3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23" name="Freeform 59"/>
            <p:cNvSpPr>
              <a:spLocks/>
            </p:cNvSpPr>
            <p:nvPr/>
          </p:nvSpPr>
          <p:spPr bwMode="auto">
            <a:xfrm>
              <a:off x="4424" y="743"/>
              <a:ext cx="29" cy="54"/>
            </a:xfrm>
            <a:custGeom>
              <a:avLst/>
              <a:gdLst>
                <a:gd name="T0" fmla="*/ 15 w 34"/>
                <a:gd name="T1" fmla="*/ 31 h 62"/>
                <a:gd name="T2" fmla="*/ 13 w 34"/>
                <a:gd name="T3" fmla="*/ 21 h 62"/>
                <a:gd name="T4" fmla="*/ 8 w 34"/>
                <a:gd name="T5" fmla="*/ 10 h 62"/>
                <a:gd name="T6" fmla="*/ 3 w 34"/>
                <a:gd name="T7" fmla="*/ 3 h 62"/>
                <a:gd name="T8" fmla="*/ 0 w 34"/>
                <a:gd name="T9" fmla="*/ 0 h 62"/>
                <a:gd name="T10" fmla="*/ 0 w 34"/>
                <a:gd name="T11" fmla="*/ 3 h 62"/>
                <a:gd name="T12" fmla="*/ 3 w 34"/>
                <a:gd name="T13" fmla="*/ 6 h 62"/>
                <a:gd name="T14" fmla="*/ 3 w 34"/>
                <a:gd name="T15" fmla="*/ 10 h 62"/>
                <a:gd name="T16" fmla="*/ 7 w 34"/>
                <a:gd name="T17" fmla="*/ 15 h 62"/>
                <a:gd name="T18" fmla="*/ 9 w 34"/>
                <a:gd name="T19" fmla="*/ 20 h 62"/>
                <a:gd name="T20" fmla="*/ 12 w 34"/>
                <a:gd name="T21" fmla="*/ 24 h 62"/>
                <a:gd name="T22" fmla="*/ 14 w 34"/>
                <a:gd name="T23" fmla="*/ 28 h 62"/>
                <a:gd name="T24" fmla="*/ 15 w 34"/>
                <a:gd name="T25" fmla="*/ 31 h 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24" name="Freeform 60"/>
            <p:cNvSpPr>
              <a:spLocks/>
            </p:cNvSpPr>
            <p:nvPr/>
          </p:nvSpPr>
          <p:spPr bwMode="auto">
            <a:xfrm>
              <a:off x="4580" y="948"/>
              <a:ext cx="84" cy="289"/>
            </a:xfrm>
            <a:custGeom>
              <a:avLst/>
              <a:gdLst>
                <a:gd name="T0" fmla="*/ 8 w 95"/>
                <a:gd name="T1" fmla="*/ 170 h 330"/>
                <a:gd name="T2" fmla="*/ 5 w 95"/>
                <a:gd name="T3" fmla="*/ 170 h 330"/>
                <a:gd name="T4" fmla="*/ 4 w 95"/>
                <a:gd name="T5" fmla="*/ 170 h 330"/>
                <a:gd name="T6" fmla="*/ 3 w 95"/>
                <a:gd name="T7" fmla="*/ 169 h 330"/>
                <a:gd name="T8" fmla="*/ 0 w 95"/>
                <a:gd name="T9" fmla="*/ 169 h 330"/>
                <a:gd name="T10" fmla="*/ 19 w 95"/>
                <a:gd name="T11" fmla="*/ 149 h 330"/>
                <a:gd name="T12" fmla="*/ 33 w 95"/>
                <a:gd name="T13" fmla="*/ 127 h 330"/>
                <a:gd name="T14" fmla="*/ 41 w 95"/>
                <a:gd name="T15" fmla="*/ 102 h 330"/>
                <a:gd name="T16" fmla="*/ 44 w 95"/>
                <a:gd name="T17" fmla="*/ 79 h 330"/>
                <a:gd name="T18" fmla="*/ 45 w 95"/>
                <a:gd name="T19" fmla="*/ 57 h 330"/>
                <a:gd name="T20" fmla="*/ 44 w 95"/>
                <a:gd name="T21" fmla="*/ 35 h 330"/>
                <a:gd name="T22" fmla="*/ 43 w 95"/>
                <a:gd name="T23" fmla="*/ 17 h 330"/>
                <a:gd name="T24" fmla="*/ 40 w 95"/>
                <a:gd name="T25" fmla="*/ 0 h 330"/>
                <a:gd name="T26" fmla="*/ 46 w 95"/>
                <a:gd name="T27" fmla="*/ 13 h 330"/>
                <a:gd name="T28" fmla="*/ 50 w 95"/>
                <a:gd name="T29" fmla="*/ 33 h 330"/>
                <a:gd name="T30" fmla="*/ 50 w 95"/>
                <a:gd name="T31" fmla="*/ 57 h 330"/>
                <a:gd name="T32" fmla="*/ 50 w 95"/>
                <a:gd name="T33" fmla="*/ 83 h 330"/>
                <a:gd name="T34" fmla="*/ 44 w 95"/>
                <a:gd name="T35" fmla="*/ 110 h 330"/>
                <a:gd name="T36" fmla="*/ 36 w 95"/>
                <a:gd name="T37" fmla="*/ 135 h 330"/>
                <a:gd name="T38" fmla="*/ 24 w 95"/>
                <a:gd name="T39" fmla="*/ 155 h 330"/>
                <a:gd name="T40" fmla="*/ 8 w 95"/>
                <a:gd name="T41" fmla="*/ 170 h 3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25" name="Freeform 61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40 w 64"/>
                <a:gd name="T1" fmla="*/ 23 h 46"/>
                <a:gd name="T2" fmla="*/ 36 w 64"/>
                <a:gd name="T3" fmla="*/ 18 h 46"/>
                <a:gd name="T4" fmla="*/ 30 w 64"/>
                <a:gd name="T5" fmla="*/ 13 h 46"/>
                <a:gd name="T6" fmla="*/ 24 w 64"/>
                <a:gd name="T7" fmla="*/ 10 h 46"/>
                <a:gd name="T8" fmla="*/ 18 w 64"/>
                <a:gd name="T9" fmla="*/ 6 h 46"/>
                <a:gd name="T10" fmla="*/ 12 w 64"/>
                <a:gd name="T11" fmla="*/ 3 h 46"/>
                <a:gd name="T12" fmla="*/ 5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3 h 46"/>
                <a:gd name="T20" fmla="*/ 4 w 64"/>
                <a:gd name="T21" fmla="*/ 4 h 46"/>
                <a:gd name="T22" fmla="*/ 7 w 64"/>
                <a:gd name="T23" fmla="*/ 7 h 46"/>
                <a:gd name="T24" fmla="*/ 14 w 64"/>
                <a:gd name="T25" fmla="*/ 10 h 46"/>
                <a:gd name="T26" fmla="*/ 20 w 64"/>
                <a:gd name="T27" fmla="*/ 13 h 46"/>
                <a:gd name="T28" fmla="*/ 28 w 64"/>
                <a:gd name="T29" fmla="*/ 15 h 46"/>
                <a:gd name="T30" fmla="*/ 34 w 64"/>
                <a:gd name="T31" fmla="*/ 19 h 46"/>
                <a:gd name="T32" fmla="*/ 40 w 64"/>
                <a:gd name="T33" fmla="*/ 2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26" name="Freeform 62"/>
            <p:cNvSpPr>
              <a:spLocks/>
            </p:cNvSpPr>
            <p:nvPr/>
          </p:nvSpPr>
          <p:spPr bwMode="auto">
            <a:xfrm>
              <a:off x="4590" y="964"/>
              <a:ext cx="69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8 w 78"/>
                <a:gd name="T5" fmla="*/ 3 h 68"/>
                <a:gd name="T6" fmla="*/ 12 w 78"/>
                <a:gd name="T7" fmla="*/ 4 h 68"/>
                <a:gd name="T8" fmla="*/ 20 w 78"/>
                <a:gd name="T9" fmla="*/ 9 h 68"/>
                <a:gd name="T10" fmla="*/ 27 w 78"/>
                <a:gd name="T11" fmla="*/ 14 h 68"/>
                <a:gd name="T12" fmla="*/ 35 w 78"/>
                <a:gd name="T13" fmla="*/ 20 h 68"/>
                <a:gd name="T14" fmla="*/ 39 w 78"/>
                <a:gd name="T15" fmla="*/ 27 h 68"/>
                <a:gd name="T16" fmla="*/ 42 w 78"/>
                <a:gd name="T17" fmla="*/ 33 h 68"/>
                <a:gd name="T18" fmla="*/ 37 w 78"/>
                <a:gd name="T19" fmla="*/ 30 h 68"/>
                <a:gd name="T20" fmla="*/ 31 w 78"/>
                <a:gd name="T21" fmla="*/ 25 h 68"/>
                <a:gd name="T22" fmla="*/ 24 w 78"/>
                <a:gd name="T23" fmla="*/ 20 h 68"/>
                <a:gd name="T24" fmla="*/ 17 w 78"/>
                <a:gd name="T25" fmla="*/ 15 h 68"/>
                <a:gd name="T26" fmla="*/ 10 w 78"/>
                <a:gd name="T27" fmla="*/ 10 h 68"/>
                <a:gd name="T28" fmla="*/ 4 w 78"/>
                <a:gd name="T29" fmla="*/ 6 h 68"/>
                <a:gd name="T30" fmla="*/ 2 w 78"/>
                <a:gd name="T31" fmla="*/ 3 h 68"/>
                <a:gd name="T32" fmla="*/ 0 w 78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27" name="Freeform 63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3 w 91"/>
                <a:gd name="T3" fmla="*/ 0 h 85"/>
                <a:gd name="T4" fmla="*/ 8 w 91"/>
                <a:gd name="T5" fmla="*/ 4 h 85"/>
                <a:gd name="T6" fmla="*/ 14 w 91"/>
                <a:gd name="T7" fmla="*/ 9 h 85"/>
                <a:gd name="T8" fmla="*/ 21 w 91"/>
                <a:gd name="T9" fmla="*/ 15 h 85"/>
                <a:gd name="T10" fmla="*/ 28 w 91"/>
                <a:gd name="T11" fmla="*/ 23 h 85"/>
                <a:gd name="T12" fmla="*/ 36 w 91"/>
                <a:gd name="T13" fmla="*/ 32 h 85"/>
                <a:gd name="T14" fmla="*/ 42 w 91"/>
                <a:gd name="T15" fmla="*/ 40 h 85"/>
                <a:gd name="T16" fmla="*/ 45 w 91"/>
                <a:gd name="T17" fmla="*/ 49 h 85"/>
                <a:gd name="T18" fmla="*/ 42 w 91"/>
                <a:gd name="T19" fmla="*/ 45 h 85"/>
                <a:gd name="T20" fmla="*/ 36 w 91"/>
                <a:gd name="T21" fmla="*/ 39 h 85"/>
                <a:gd name="T22" fmla="*/ 28 w 91"/>
                <a:gd name="T23" fmla="*/ 32 h 85"/>
                <a:gd name="T24" fmla="*/ 20 w 91"/>
                <a:gd name="T25" fmla="*/ 24 h 85"/>
                <a:gd name="T26" fmla="*/ 11 w 91"/>
                <a:gd name="T27" fmla="*/ 17 h 85"/>
                <a:gd name="T28" fmla="*/ 5 w 91"/>
                <a:gd name="T29" fmla="*/ 10 h 85"/>
                <a:gd name="T30" fmla="*/ 2 w 91"/>
                <a:gd name="T31" fmla="*/ 4 h 85"/>
                <a:gd name="T32" fmla="*/ 0 w 91"/>
                <a:gd name="T33" fmla="*/ 0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28" name="Freeform 64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3 w 101"/>
                <a:gd name="T3" fmla="*/ 0 h 78"/>
                <a:gd name="T4" fmla="*/ 10 w 101"/>
                <a:gd name="T5" fmla="*/ 4 h 78"/>
                <a:gd name="T6" fmla="*/ 17 w 101"/>
                <a:gd name="T7" fmla="*/ 7 h 78"/>
                <a:gd name="T8" fmla="*/ 25 w 101"/>
                <a:gd name="T9" fmla="*/ 14 h 78"/>
                <a:gd name="T10" fmla="*/ 33 w 101"/>
                <a:gd name="T11" fmla="*/ 22 h 78"/>
                <a:gd name="T12" fmla="*/ 41 w 101"/>
                <a:gd name="T13" fmla="*/ 31 h 78"/>
                <a:gd name="T14" fmla="*/ 48 w 101"/>
                <a:gd name="T15" fmla="*/ 38 h 78"/>
                <a:gd name="T16" fmla="*/ 51 w 101"/>
                <a:gd name="T17" fmla="*/ 46 h 78"/>
                <a:gd name="T18" fmla="*/ 47 w 101"/>
                <a:gd name="T19" fmla="*/ 43 h 78"/>
                <a:gd name="T20" fmla="*/ 40 w 101"/>
                <a:gd name="T21" fmla="*/ 37 h 78"/>
                <a:gd name="T22" fmla="*/ 32 w 101"/>
                <a:gd name="T23" fmla="*/ 31 h 78"/>
                <a:gd name="T24" fmla="*/ 22 w 101"/>
                <a:gd name="T25" fmla="*/ 22 h 78"/>
                <a:gd name="T26" fmla="*/ 14 w 101"/>
                <a:gd name="T27" fmla="*/ 15 h 78"/>
                <a:gd name="T28" fmla="*/ 7 w 101"/>
                <a:gd name="T29" fmla="*/ 9 h 78"/>
                <a:gd name="T30" fmla="*/ 3 w 101"/>
                <a:gd name="T31" fmla="*/ 4 h 78"/>
                <a:gd name="T32" fmla="*/ 0 w 101"/>
                <a:gd name="T33" fmla="*/ 1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29" name="Freeform 65"/>
            <p:cNvSpPr>
              <a:spLocks/>
            </p:cNvSpPr>
            <p:nvPr/>
          </p:nvSpPr>
          <p:spPr bwMode="auto">
            <a:xfrm>
              <a:off x="4562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3 w 91"/>
                <a:gd name="T3" fmla="*/ 0 h 69"/>
                <a:gd name="T4" fmla="*/ 8 w 91"/>
                <a:gd name="T5" fmla="*/ 4 h 69"/>
                <a:gd name="T6" fmla="*/ 15 w 91"/>
                <a:gd name="T7" fmla="*/ 7 h 69"/>
                <a:gd name="T8" fmla="*/ 23 w 91"/>
                <a:gd name="T9" fmla="*/ 12 h 69"/>
                <a:gd name="T10" fmla="*/ 30 w 91"/>
                <a:gd name="T11" fmla="*/ 19 h 69"/>
                <a:gd name="T12" fmla="*/ 37 w 91"/>
                <a:gd name="T13" fmla="*/ 26 h 69"/>
                <a:gd name="T14" fmla="*/ 43 w 91"/>
                <a:gd name="T15" fmla="*/ 32 h 69"/>
                <a:gd name="T16" fmla="*/ 45 w 91"/>
                <a:gd name="T17" fmla="*/ 37 h 69"/>
                <a:gd name="T18" fmla="*/ 42 w 91"/>
                <a:gd name="T19" fmla="*/ 34 h 69"/>
                <a:gd name="T20" fmla="*/ 34 w 91"/>
                <a:gd name="T21" fmla="*/ 30 h 69"/>
                <a:gd name="T22" fmla="*/ 26 w 91"/>
                <a:gd name="T23" fmla="*/ 25 h 69"/>
                <a:gd name="T24" fmla="*/ 18 w 91"/>
                <a:gd name="T25" fmla="*/ 19 h 69"/>
                <a:gd name="T26" fmla="*/ 10 w 91"/>
                <a:gd name="T27" fmla="*/ 13 h 69"/>
                <a:gd name="T28" fmla="*/ 4 w 91"/>
                <a:gd name="T29" fmla="*/ 8 h 69"/>
                <a:gd name="T30" fmla="*/ 1 w 91"/>
                <a:gd name="T31" fmla="*/ 4 h 69"/>
                <a:gd name="T32" fmla="*/ 0 w 91"/>
                <a:gd name="T33" fmla="*/ 1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30" name="Freeform 66"/>
            <p:cNvSpPr>
              <a:spLocks/>
            </p:cNvSpPr>
            <p:nvPr/>
          </p:nvSpPr>
          <p:spPr bwMode="auto">
            <a:xfrm>
              <a:off x="4562" y="1141"/>
              <a:ext cx="67" cy="51"/>
            </a:xfrm>
            <a:custGeom>
              <a:avLst/>
              <a:gdLst>
                <a:gd name="T0" fmla="*/ 0 w 75"/>
                <a:gd name="T1" fmla="*/ 1 h 58"/>
                <a:gd name="T2" fmla="*/ 4 w 75"/>
                <a:gd name="T3" fmla="*/ 0 h 58"/>
                <a:gd name="T4" fmla="*/ 8 w 75"/>
                <a:gd name="T5" fmla="*/ 1 h 58"/>
                <a:gd name="T6" fmla="*/ 13 w 75"/>
                <a:gd name="T7" fmla="*/ 4 h 58"/>
                <a:gd name="T8" fmla="*/ 21 w 75"/>
                <a:gd name="T9" fmla="*/ 7 h 58"/>
                <a:gd name="T10" fmla="*/ 29 w 75"/>
                <a:gd name="T11" fmla="*/ 11 h 58"/>
                <a:gd name="T12" fmla="*/ 34 w 75"/>
                <a:gd name="T13" fmla="*/ 18 h 58"/>
                <a:gd name="T14" fmla="*/ 40 w 75"/>
                <a:gd name="T15" fmla="*/ 24 h 58"/>
                <a:gd name="T16" fmla="*/ 43 w 75"/>
                <a:gd name="T17" fmla="*/ 31 h 58"/>
                <a:gd name="T18" fmla="*/ 38 w 75"/>
                <a:gd name="T19" fmla="*/ 27 h 58"/>
                <a:gd name="T20" fmla="*/ 33 w 75"/>
                <a:gd name="T21" fmla="*/ 23 h 58"/>
                <a:gd name="T22" fmla="*/ 24 w 75"/>
                <a:gd name="T23" fmla="*/ 19 h 58"/>
                <a:gd name="T24" fmla="*/ 17 w 75"/>
                <a:gd name="T25" fmla="*/ 15 h 58"/>
                <a:gd name="T26" fmla="*/ 10 w 75"/>
                <a:gd name="T27" fmla="*/ 10 h 58"/>
                <a:gd name="T28" fmla="*/ 4 w 75"/>
                <a:gd name="T29" fmla="*/ 6 h 58"/>
                <a:gd name="T30" fmla="*/ 1 w 75"/>
                <a:gd name="T31" fmla="*/ 4 h 58"/>
                <a:gd name="T32" fmla="*/ 0 w 75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31" name="Freeform 67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4 w 46"/>
                <a:gd name="T5" fmla="*/ 0 h 15"/>
                <a:gd name="T6" fmla="*/ 9 w 46"/>
                <a:gd name="T7" fmla="*/ 0 h 15"/>
                <a:gd name="T8" fmla="*/ 13 w 46"/>
                <a:gd name="T9" fmla="*/ 0 h 15"/>
                <a:gd name="T10" fmla="*/ 19 w 46"/>
                <a:gd name="T11" fmla="*/ 2 h 15"/>
                <a:gd name="T12" fmla="*/ 22 w 46"/>
                <a:gd name="T13" fmla="*/ 4 h 15"/>
                <a:gd name="T14" fmla="*/ 25 w 46"/>
                <a:gd name="T15" fmla="*/ 7 h 15"/>
                <a:gd name="T16" fmla="*/ 26 w 46"/>
                <a:gd name="T17" fmla="*/ 10 h 15"/>
                <a:gd name="T18" fmla="*/ 23 w 46"/>
                <a:gd name="T19" fmla="*/ 7 h 15"/>
                <a:gd name="T20" fmla="*/ 19 w 46"/>
                <a:gd name="T21" fmla="*/ 7 h 15"/>
                <a:gd name="T22" fmla="*/ 13 w 46"/>
                <a:gd name="T23" fmla="*/ 7 h 15"/>
                <a:gd name="T24" fmla="*/ 9 w 46"/>
                <a:gd name="T25" fmla="*/ 7 h 15"/>
                <a:gd name="T26" fmla="*/ 4 w 46"/>
                <a:gd name="T27" fmla="*/ 7 h 15"/>
                <a:gd name="T28" fmla="*/ 2 w 46"/>
                <a:gd name="T29" fmla="*/ 7 h 15"/>
                <a:gd name="T30" fmla="*/ 0 w 46"/>
                <a:gd name="T31" fmla="*/ 7 h 15"/>
                <a:gd name="T32" fmla="*/ 0 w 46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32" name="Freeform 68"/>
            <p:cNvSpPr>
              <a:spLocks/>
            </p:cNvSpPr>
            <p:nvPr/>
          </p:nvSpPr>
          <p:spPr bwMode="auto">
            <a:xfrm>
              <a:off x="4587" y="986"/>
              <a:ext cx="73" cy="67"/>
            </a:xfrm>
            <a:custGeom>
              <a:avLst/>
              <a:gdLst>
                <a:gd name="T0" fmla="*/ 0 w 84"/>
                <a:gd name="T1" fmla="*/ 2 h 76"/>
                <a:gd name="T2" fmla="*/ 3 w 84"/>
                <a:gd name="T3" fmla="*/ 0 h 76"/>
                <a:gd name="T4" fmla="*/ 8 w 84"/>
                <a:gd name="T5" fmla="*/ 4 h 76"/>
                <a:gd name="T6" fmla="*/ 13 w 84"/>
                <a:gd name="T7" fmla="*/ 7 h 76"/>
                <a:gd name="T8" fmla="*/ 20 w 84"/>
                <a:gd name="T9" fmla="*/ 11 h 76"/>
                <a:gd name="T10" fmla="*/ 27 w 84"/>
                <a:gd name="T11" fmla="*/ 19 h 76"/>
                <a:gd name="T12" fmla="*/ 32 w 84"/>
                <a:gd name="T13" fmla="*/ 26 h 76"/>
                <a:gd name="T14" fmla="*/ 37 w 84"/>
                <a:gd name="T15" fmla="*/ 34 h 76"/>
                <a:gd name="T16" fmla="*/ 42 w 84"/>
                <a:gd name="T17" fmla="*/ 41 h 76"/>
                <a:gd name="T18" fmla="*/ 37 w 84"/>
                <a:gd name="T19" fmla="*/ 38 h 76"/>
                <a:gd name="T20" fmla="*/ 32 w 84"/>
                <a:gd name="T21" fmla="*/ 33 h 76"/>
                <a:gd name="T22" fmla="*/ 26 w 84"/>
                <a:gd name="T23" fmla="*/ 26 h 76"/>
                <a:gd name="T24" fmla="*/ 18 w 84"/>
                <a:gd name="T25" fmla="*/ 20 h 76"/>
                <a:gd name="T26" fmla="*/ 11 w 84"/>
                <a:gd name="T27" fmla="*/ 15 h 76"/>
                <a:gd name="T28" fmla="*/ 4 w 84"/>
                <a:gd name="T29" fmla="*/ 9 h 76"/>
                <a:gd name="T30" fmla="*/ 1 w 84"/>
                <a:gd name="T31" fmla="*/ 4 h 76"/>
                <a:gd name="T32" fmla="*/ 0 w 84"/>
                <a:gd name="T33" fmla="*/ 2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33" name="Freeform 69"/>
            <p:cNvSpPr>
              <a:spLocks/>
            </p:cNvSpPr>
            <p:nvPr/>
          </p:nvSpPr>
          <p:spPr bwMode="auto">
            <a:xfrm>
              <a:off x="4573" y="1034"/>
              <a:ext cx="84" cy="68"/>
            </a:xfrm>
            <a:custGeom>
              <a:avLst/>
              <a:gdLst>
                <a:gd name="T0" fmla="*/ 0 w 96"/>
                <a:gd name="T1" fmla="*/ 1 h 77"/>
                <a:gd name="T2" fmla="*/ 4 w 96"/>
                <a:gd name="T3" fmla="*/ 0 h 77"/>
                <a:gd name="T4" fmla="*/ 9 w 96"/>
                <a:gd name="T5" fmla="*/ 4 h 77"/>
                <a:gd name="T6" fmla="*/ 17 w 96"/>
                <a:gd name="T7" fmla="*/ 7 h 77"/>
                <a:gd name="T8" fmla="*/ 25 w 96"/>
                <a:gd name="T9" fmla="*/ 12 h 77"/>
                <a:gd name="T10" fmla="*/ 33 w 96"/>
                <a:gd name="T11" fmla="*/ 20 h 77"/>
                <a:gd name="T12" fmla="*/ 40 w 96"/>
                <a:gd name="T13" fmla="*/ 26 h 77"/>
                <a:gd name="T14" fmla="*/ 46 w 96"/>
                <a:gd name="T15" fmla="*/ 34 h 77"/>
                <a:gd name="T16" fmla="*/ 50 w 96"/>
                <a:gd name="T17" fmla="*/ 42 h 77"/>
                <a:gd name="T18" fmla="*/ 46 w 96"/>
                <a:gd name="T19" fmla="*/ 39 h 77"/>
                <a:gd name="T20" fmla="*/ 40 w 96"/>
                <a:gd name="T21" fmla="*/ 34 h 77"/>
                <a:gd name="T22" fmla="*/ 31 w 96"/>
                <a:gd name="T23" fmla="*/ 28 h 77"/>
                <a:gd name="T24" fmla="*/ 22 w 96"/>
                <a:gd name="T25" fmla="*/ 20 h 77"/>
                <a:gd name="T26" fmla="*/ 13 w 96"/>
                <a:gd name="T27" fmla="*/ 14 h 77"/>
                <a:gd name="T28" fmla="*/ 6 w 96"/>
                <a:gd name="T29" fmla="*/ 8 h 77"/>
                <a:gd name="T30" fmla="*/ 2 w 96"/>
                <a:gd name="T31" fmla="*/ 4 h 77"/>
                <a:gd name="T32" fmla="*/ 0 w 96"/>
                <a:gd name="T33" fmla="*/ 1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34" name="Freeform 70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3 w 93"/>
                <a:gd name="T3" fmla="*/ 0 h 57"/>
                <a:gd name="T4" fmla="*/ 7 w 93"/>
                <a:gd name="T5" fmla="*/ 2 h 57"/>
                <a:gd name="T6" fmla="*/ 13 w 93"/>
                <a:gd name="T7" fmla="*/ 4 h 57"/>
                <a:gd name="T8" fmla="*/ 21 w 93"/>
                <a:gd name="T9" fmla="*/ 9 h 57"/>
                <a:gd name="T10" fmla="*/ 28 w 93"/>
                <a:gd name="T11" fmla="*/ 13 h 57"/>
                <a:gd name="T12" fmla="*/ 34 w 93"/>
                <a:gd name="T13" fmla="*/ 19 h 57"/>
                <a:gd name="T14" fmla="*/ 40 w 93"/>
                <a:gd name="T15" fmla="*/ 26 h 57"/>
                <a:gd name="T16" fmla="*/ 44 w 93"/>
                <a:gd name="T17" fmla="*/ 33 h 57"/>
                <a:gd name="T18" fmla="*/ 40 w 93"/>
                <a:gd name="T19" fmla="*/ 30 h 57"/>
                <a:gd name="T20" fmla="*/ 34 w 93"/>
                <a:gd name="T21" fmla="*/ 26 h 57"/>
                <a:gd name="T22" fmla="*/ 25 w 93"/>
                <a:gd name="T23" fmla="*/ 21 h 57"/>
                <a:gd name="T24" fmla="*/ 18 w 93"/>
                <a:gd name="T25" fmla="*/ 16 h 57"/>
                <a:gd name="T26" fmla="*/ 11 w 93"/>
                <a:gd name="T27" fmla="*/ 11 h 57"/>
                <a:gd name="T28" fmla="*/ 5 w 93"/>
                <a:gd name="T29" fmla="*/ 6 h 57"/>
                <a:gd name="T30" fmla="*/ 1 w 93"/>
                <a:gd name="T31" fmla="*/ 4 h 57"/>
                <a:gd name="T32" fmla="*/ 0 w 93"/>
                <a:gd name="T33" fmla="*/ 1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35" name="Freeform 71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3 w 68"/>
                <a:gd name="T3" fmla="*/ 0 h 58"/>
                <a:gd name="T4" fmla="*/ 7 w 68"/>
                <a:gd name="T5" fmla="*/ 3 h 58"/>
                <a:gd name="T6" fmla="*/ 12 w 68"/>
                <a:gd name="T7" fmla="*/ 6 h 58"/>
                <a:gd name="T8" fmla="*/ 18 w 68"/>
                <a:gd name="T9" fmla="*/ 10 h 58"/>
                <a:gd name="T10" fmla="*/ 24 w 68"/>
                <a:gd name="T11" fmla="*/ 15 h 58"/>
                <a:gd name="T12" fmla="*/ 29 w 68"/>
                <a:gd name="T13" fmla="*/ 21 h 58"/>
                <a:gd name="T14" fmla="*/ 32 w 68"/>
                <a:gd name="T15" fmla="*/ 24 h 58"/>
                <a:gd name="T16" fmla="*/ 33 w 68"/>
                <a:gd name="T17" fmla="*/ 28 h 58"/>
                <a:gd name="T18" fmla="*/ 31 w 68"/>
                <a:gd name="T19" fmla="*/ 25 h 58"/>
                <a:gd name="T20" fmla="*/ 26 w 68"/>
                <a:gd name="T21" fmla="*/ 22 h 58"/>
                <a:gd name="T22" fmla="*/ 20 w 68"/>
                <a:gd name="T23" fmla="*/ 18 h 58"/>
                <a:gd name="T24" fmla="*/ 15 w 68"/>
                <a:gd name="T25" fmla="*/ 14 h 58"/>
                <a:gd name="T26" fmla="*/ 9 w 68"/>
                <a:gd name="T27" fmla="*/ 10 h 58"/>
                <a:gd name="T28" fmla="*/ 5 w 68"/>
                <a:gd name="T29" fmla="*/ 6 h 58"/>
                <a:gd name="T30" fmla="*/ 3 w 68"/>
                <a:gd name="T31" fmla="*/ 3 h 58"/>
                <a:gd name="T32" fmla="*/ 0 w 68"/>
                <a:gd name="T33" fmla="*/ 0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36" name="Freeform 72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5 w 51"/>
                <a:gd name="T5" fmla="*/ 0 h 23"/>
                <a:gd name="T6" fmla="*/ 10 w 51"/>
                <a:gd name="T7" fmla="*/ 1 h 23"/>
                <a:gd name="T8" fmla="*/ 15 w 51"/>
                <a:gd name="T9" fmla="*/ 3 h 23"/>
                <a:gd name="T10" fmla="*/ 19 w 51"/>
                <a:gd name="T11" fmla="*/ 5 h 23"/>
                <a:gd name="T12" fmla="*/ 23 w 51"/>
                <a:gd name="T13" fmla="*/ 6 h 23"/>
                <a:gd name="T14" fmla="*/ 26 w 51"/>
                <a:gd name="T15" fmla="*/ 12 h 23"/>
                <a:gd name="T16" fmla="*/ 27 w 51"/>
                <a:gd name="T17" fmla="*/ 15 h 23"/>
                <a:gd name="T18" fmla="*/ 24 w 51"/>
                <a:gd name="T19" fmla="*/ 12 h 23"/>
                <a:gd name="T20" fmla="*/ 20 w 51"/>
                <a:gd name="T21" fmla="*/ 10 h 23"/>
                <a:gd name="T22" fmla="*/ 15 w 51"/>
                <a:gd name="T23" fmla="*/ 8 h 23"/>
                <a:gd name="T24" fmla="*/ 10 w 51"/>
                <a:gd name="T25" fmla="*/ 5 h 23"/>
                <a:gd name="T26" fmla="*/ 5 w 51"/>
                <a:gd name="T27" fmla="*/ 5 h 23"/>
                <a:gd name="T28" fmla="*/ 4 w 51"/>
                <a:gd name="T29" fmla="*/ 5 h 23"/>
                <a:gd name="T30" fmla="*/ 0 w 51"/>
                <a:gd name="T31" fmla="*/ 5 h 23"/>
                <a:gd name="T32" fmla="*/ 0 w 51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37" name="Freeform 73"/>
            <p:cNvSpPr>
              <a:spLocks/>
            </p:cNvSpPr>
            <p:nvPr/>
          </p:nvSpPr>
          <p:spPr bwMode="auto">
            <a:xfrm>
              <a:off x="4615" y="932"/>
              <a:ext cx="35" cy="40"/>
            </a:xfrm>
            <a:custGeom>
              <a:avLst/>
              <a:gdLst>
                <a:gd name="T0" fmla="*/ 21 w 40"/>
                <a:gd name="T1" fmla="*/ 23 h 46"/>
                <a:gd name="T2" fmla="*/ 19 w 40"/>
                <a:gd name="T3" fmla="*/ 22 h 46"/>
                <a:gd name="T4" fmla="*/ 16 w 40"/>
                <a:gd name="T5" fmla="*/ 19 h 46"/>
                <a:gd name="T6" fmla="*/ 12 w 40"/>
                <a:gd name="T7" fmla="*/ 16 h 46"/>
                <a:gd name="T8" fmla="*/ 8 w 40"/>
                <a:gd name="T9" fmla="*/ 13 h 46"/>
                <a:gd name="T10" fmla="*/ 4 w 40"/>
                <a:gd name="T11" fmla="*/ 10 h 46"/>
                <a:gd name="T12" fmla="*/ 2 w 40"/>
                <a:gd name="T13" fmla="*/ 6 h 46"/>
                <a:gd name="T14" fmla="*/ 0 w 40"/>
                <a:gd name="T15" fmla="*/ 3 h 46"/>
                <a:gd name="T16" fmla="*/ 2 w 40"/>
                <a:gd name="T17" fmla="*/ 1 h 46"/>
                <a:gd name="T18" fmla="*/ 4 w 40"/>
                <a:gd name="T19" fmla="*/ 0 h 46"/>
                <a:gd name="T20" fmla="*/ 7 w 40"/>
                <a:gd name="T21" fmla="*/ 3 h 46"/>
                <a:gd name="T22" fmla="*/ 9 w 40"/>
                <a:gd name="T23" fmla="*/ 4 h 46"/>
                <a:gd name="T24" fmla="*/ 12 w 40"/>
                <a:gd name="T25" fmla="*/ 8 h 46"/>
                <a:gd name="T26" fmla="*/ 15 w 40"/>
                <a:gd name="T27" fmla="*/ 13 h 46"/>
                <a:gd name="T28" fmla="*/ 17 w 40"/>
                <a:gd name="T29" fmla="*/ 17 h 46"/>
                <a:gd name="T30" fmla="*/ 19 w 40"/>
                <a:gd name="T31" fmla="*/ 21 h 46"/>
                <a:gd name="T32" fmla="*/ 21 w 40"/>
                <a:gd name="T33" fmla="*/ 2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38" name="Freeform 74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2 w 11"/>
                <a:gd name="T1" fmla="*/ 30 h 54"/>
                <a:gd name="T2" fmla="*/ 3 w 11"/>
                <a:gd name="T3" fmla="*/ 25 h 54"/>
                <a:gd name="T4" fmla="*/ 4 w 11"/>
                <a:gd name="T5" fmla="*/ 14 h 54"/>
                <a:gd name="T6" fmla="*/ 4 w 11"/>
                <a:gd name="T7" fmla="*/ 4 h 54"/>
                <a:gd name="T8" fmla="*/ 2 w 11"/>
                <a:gd name="T9" fmla="*/ 0 h 54"/>
                <a:gd name="T10" fmla="*/ 0 w 11"/>
                <a:gd name="T11" fmla="*/ 4 h 54"/>
                <a:gd name="T12" fmla="*/ 1 w 11"/>
                <a:gd name="T13" fmla="*/ 12 h 54"/>
                <a:gd name="T14" fmla="*/ 2 w 11"/>
                <a:gd name="T15" fmla="*/ 22 h 54"/>
                <a:gd name="T16" fmla="*/ 2 w 11"/>
                <a:gd name="T17" fmla="*/ 3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39" name="Freeform 75"/>
            <p:cNvSpPr>
              <a:spLocks/>
            </p:cNvSpPr>
            <p:nvPr/>
          </p:nvSpPr>
          <p:spPr bwMode="auto">
            <a:xfrm>
              <a:off x="4650" y="928"/>
              <a:ext cx="40" cy="44"/>
            </a:xfrm>
            <a:custGeom>
              <a:avLst/>
              <a:gdLst>
                <a:gd name="T0" fmla="*/ 0 w 46"/>
                <a:gd name="T1" fmla="*/ 26 h 50"/>
                <a:gd name="T2" fmla="*/ 3 w 46"/>
                <a:gd name="T3" fmla="*/ 23 h 50"/>
                <a:gd name="T4" fmla="*/ 6 w 46"/>
                <a:gd name="T5" fmla="*/ 18 h 50"/>
                <a:gd name="T6" fmla="*/ 9 w 46"/>
                <a:gd name="T7" fmla="*/ 14 h 50"/>
                <a:gd name="T8" fmla="*/ 12 w 46"/>
                <a:gd name="T9" fmla="*/ 9 h 50"/>
                <a:gd name="T10" fmla="*/ 15 w 46"/>
                <a:gd name="T11" fmla="*/ 4 h 50"/>
                <a:gd name="T12" fmla="*/ 19 w 46"/>
                <a:gd name="T13" fmla="*/ 3 h 50"/>
                <a:gd name="T14" fmla="*/ 21 w 46"/>
                <a:gd name="T15" fmla="*/ 0 h 50"/>
                <a:gd name="T16" fmla="*/ 23 w 46"/>
                <a:gd name="T17" fmla="*/ 1 h 50"/>
                <a:gd name="T18" fmla="*/ 23 w 46"/>
                <a:gd name="T19" fmla="*/ 4 h 50"/>
                <a:gd name="T20" fmla="*/ 21 w 46"/>
                <a:gd name="T21" fmla="*/ 6 h 50"/>
                <a:gd name="T22" fmla="*/ 17 w 46"/>
                <a:gd name="T23" fmla="*/ 10 h 50"/>
                <a:gd name="T24" fmla="*/ 15 w 46"/>
                <a:gd name="T25" fmla="*/ 14 h 50"/>
                <a:gd name="T26" fmla="*/ 10 w 46"/>
                <a:gd name="T27" fmla="*/ 18 h 50"/>
                <a:gd name="T28" fmla="*/ 6 w 46"/>
                <a:gd name="T29" fmla="*/ 21 h 50"/>
                <a:gd name="T30" fmla="*/ 3 w 46"/>
                <a:gd name="T31" fmla="*/ 24 h 50"/>
                <a:gd name="T32" fmla="*/ 0 w 46"/>
                <a:gd name="T33" fmla="*/ 26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40" name="Freeform 76"/>
            <p:cNvSpPr>
              <a:spLocks/>
            </p:cNvSpPr>
            <p:nvPr/>
          </p:nvSpPr>
          <p:spPr bwMode="auto">
            <a:xfrm>
              <a:off x="4616" y="1204"/>
              <a:ext cx="58" cy="14"/>
            </a:xfrm>
            <a:custGeom>
              <a:avLst/>
              <a:gdLst>
                <a:gd name="T0" fmla="*/ 0 w 67"/>
                <a:gd name="T1" fmla="*/ 2 h 16"/>
                <a:gd name="T2" fmla="*/ 3 w 67"/>
                <a:gd name="T3" fmla="*/ 1 h 16"/>
                <a:gd name="T4" fmla="*/ 9 w 67"/>
                <a:gd name="T5" fmla="*/ 1 h 16"/>
                <a:gd name="T6" fmla="*/ 14 w 67"/>
                <a:gd name="T7" fmla="*/ 0 h 16"/>
                <a:gd name="T8" fmla="*/ 19 w 67"/>
                <a:gd name="T9" fmla="*/ 0 h 16"/>
                <a:gd name="T10" fmla="*/ 24 w 67"/>
                <a:gd name="T11" fmla="*/ 0 h 16"/>
                <a:gd name="T12" fmla="*/ 29 w 67"/>
                <a:gd name="T13" fmla="*/ 2 h 16"/>
                <a:gd name="T14" fmla="*/ 31 w 67"/>
                <a:gd name="T15" fmla="*/ 4 h 16"/>
                <a:gd name="T16" fmla="*/ 32 w 67"/>
                <a:gd name="T17" fmla="*/ 6 h 16"/>
                <a:gd name="T18" fmla="*/ 31 w 67"/>
                <a:gd name="T19" fmla="*/ 8 h 16"/>
                <a:gd name="T20" fmla="*/ 29 w 67"/>
                <a:gd name="T21" fmla="*/ 9 h 16"/>
                <a:gd name="T22" fmla="*/ 25 w 67"/>
                <a:gd name="T23" fmla="*/ 8 h 16"/>
                <a:gd name="T24" fmla="*/ 20 w 67"/>
                <a:gd name="T25" fmla="*/ 7 h 16"/>
                <a:gd name="T26" fmla="*/ 14 w 67"/>
                <a:gd name="T27" fmla="*/ 6 h 16"/>
                <a:gd name="T28" fmla="*/ 9 w 67"/>
                <a:gd name="T29" fmla="*/ 4 h 16"/>
                <a:gd name="T30" fmla="*/ 3 w 67"/>
                <a:gd name="T31" fmla="*/ 4 h 16"/>
                <a:gd name="T32" fmla="*/ 0 w 67"/>
                <a:gd name="T33" fmla="*/ 2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41" name="Freeform 77"/>
            <p:cNvSpPr>
              <a:spLocks/>
            </p:cNvSpPr>
            <p:nvPr/>
          </p:nvSpPr>
          <p:spPr bwMode="auto">
            <a:xfrm>
              <a:off x="4604" y="1216"/>
              <a:ext cx="58" cy="28"/>
            </a:xfrm>
            <a:custGeom>
              <a:avLst/>
              <a:gdLst>
                <a:gd name="T0" fmla="*/ 0 w 64"/>
                <a:gd name="T1" fmla="*/ 0 h 32"/>
                <a:gd name="T2" fmla="*/ 5 w 64"/>
                <a:gd name="T3" fmla="*/ 1 h 32"/>
                <a:gd name="T4" fmla="*/ 11 w 64"/>
                <a:gd name="T5" fmla="*/ 2 h 32"/>
                <a:gd name="T6" fmla="*/ 16 w 64"/>
                <a:gd name="T7" fmla="*/ 4 h 32"/>
                <a:gd name="T8" fmla="*/ 22 w 64"/>
                <a:gd name="T9" fmla="*/ 4 h 32"/>
                <a:gd name="T10" fmla="*/ 29 w 64"/>
                <a:gd name="T11" fmla="*/ 8 h 32"/>
                <a:gd name="T12" fmla="*/ 34 w 64"/>
                <a:gd name="T13" fmla="*/ 10 h 32"/>
                <a:gd name="T14" fmla="*/ 38 w 64"/>
                <a:gd name="T15" fmla="*/ 12 h 32"/>
                <a:gd name="T16" fmla="*/ 40 w 64"/>
                <a:gd name="T17" fmla="*/ 15 h 32"/>
                <a:gd name="T18" fmla="*/ 38 w 64"/>
                <a:gd name="T19" fmla="*/ 17 h 32"/>
                <a:gd name="T20" fmla="*/ 34 w 64"/>
                <a:gd name="T21" fmla="*/ 16 h 32"/>
                <a:gd name="T22" fmla="*/ 28 w 64"/>
                <a:gd name="T23" fmla="*/ 15 h 32"/>
                <a:gd name="T24" fmla="*/ 22 w 64"/>
                <a:gd name="T25" fmla="*/ 11 h 32"/>
                <a:gd name="T26" fmla="*/ 15 w 64"/>
                <a:gd name="T27" fmla="*/ 9 h 32"/>
                <a:gd name="T28" fmla="*/ 8 w 64"/>
                <a:gd name="T29" fmla="*/ 4 h 32"/>
                <a:gd name="T30" fmla="*/ 4 w 64"/>
                <a:gd name="T31" fmla="*/ 3 h 32"/>
                <a:gd name="T32" fmla="*/ 0 w 6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42" name="Freeform 78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4 h 16"/>
                <a:gd name="T2" fmla="*/ 3 w 64"/>
                <a:gd name="T3" fmla="*/ 4 h 16"/>
                <a:gd name="T4" fmla="*/ 5 w 64"/>
                <a:gd name="T5" fmla="*/ 2 h 16"/>
                <a:gd name="T6" fmla="*/ 12 w 64"/>
                <a:gd name="T7" fmla="*/ 1 h 16"/>
                <a:gd name="T8" fmla="*/ 19 w 64"/>
                <a:gd name="T9" fmla="*/ 0 h 16"/>
                <a:gd name="T10" fmla="*/ 25 w 64"/>
                <a:gd name="T11" fmla="*/ 0 h 16"/>
                <a:gd name="T12" fmla="*/ 31 w 64"/>
                <a:gd name="T13" fmla="*/ 2 h 16"/>
                <a:gd name="T14" fmla="*/ 36 w 64"/>
                <a:gd name="T15" fmla="*/ 4 h 16"/>
                <a:gd name="T16" fmla="*/ 40 w 64"/>
                <a:gd name="T17" fmla="*/ 5 h 16"/>
                <a:gd name="T18" fmla="*/ 40 w 64"/>
                <a:gd name="T19" fmla="*/ 8 h 16"/>
                <a:gd name="T20" fmla="*/ 36 w 64"/>
                <a:gd name="T21" fmla="*/ 9 h 16"/>
                <a:gd name="T22" fmla="*/ 31 w 64"/>
                <a:gd name="T23" fmla="*/ 9 h 16"/>
                <a:gd name="T24" fmla="*/ 25 w 64"/>
                <a:gd name="T25" fmla="*/ 7 h 16"/>
                <a:gd name="T26" fmla="*/ 18 w 64"/>
                <a:gd name="T27" fmla="*/ 7 h 16"/>
                <a:gd name="T28" fmla="*/ 12 w 64"/>
                <a:gd name="T29" fmla="*/ 5 h 16"/>
                <a:gd name="T30" fmla="*/ 5 w 64"/>
                <a:gd name="T31" fmla="*/ 4 h 16"/>
                <a:gd name="T32" fmla="*/ 0 w 64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43" name="Freeform 79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6 h 12"/>
                <a:gd name="T2" fmla="*/ 3 w 68"/>
                <a:gd name="T3" fmla="*/ 6 h 12"/>
                <a:gd name="T4" fmla="*/ 7 w 68"/>
                <a:gd name="T5" fmla="*/ 5 h 12"/>
                <a:gd name="T6" fmla="*/ 12 w 68"/>
                <a:gd name="T7" fmla="*/ 3 h 12"/>
                <a:gd name="T8" fmla="*/ 17 w 68"/>
                <a:gd name="T9" fmla="*/ 2 h 12"/>
                <a:gd name="T10" fmla="*/ 23 w 68"/>
                <a:gd name="T11" fmla="*/ 0 h 12"/>
                <a:gd name="T12" fmla="*/ 28 w 68"/>
                <a:gd name="T13" fmla="*/ 0 h 12"/>
                <a:gd name="T14" fmla="*/ 32 w 68"/>
                <a:gd name="T15" fmla="*/ 3 h 12"/>
                <a:gd name="T16" fmla="*/ 33 w 68"/>
                <a:gd name="T17" fmla="*/ 6 h 12"/>
                <a:gd name="T18" fmla="*/ 33 w 68"/>
                <a:gd name="T19" fmla="*/ 6 h 12"/>
                <a:gd name="T20" fmla="*/ 32 w 68"/>
                <a:gd name="T21" fmla="*/ 6 h 12"/>
                <a:gd name="T22" fmla="*/ 28 w 68"/>
                <a:gd name="T23" fmla="*/ 7 h 12"/>
                <a:gd name="T24" fmla="*/ 23 w 68"/>
                <a:gd name="T25" fmla="*/ 7 h 12"/>
                <a:gd name="T26" fmla="*/ 17 w 68"/>
                <a:gd name="T27" fmla="*/ 6 h 12"/>
                <a:gd name="T28" fmla="*/ 10 w 68"/>
                <a:gd name="T29" fmla="*/ 6 h 12"/>
                <a:gd name="T30" fmla="*/ 6 w 68"/>
                <a:gd name="T31" fmla="*/ 6 h 12"/>
                <a:gd name="T32" fmla="*/ 0 w 6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44" name="Freeform 80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6 h 13"/>
                <a:gd name="T2" fmla="*/ 3 w 68"/>
                <a:gd name="T3" fmla="*/ 5 h 13"/>
                <a:gd name="T4" fmla="*/ 8 w 68"/>
                <a:gd name="T5" fmla="*/ 3 h 13"/>
                <a:gd name="T6" fmla="*/ 14 w 68"/>
                <a:gd name="T7" fmla="*/ 3 h 13"/>
                <a:gd name="T8" fmla="*/ 20 w 68"/>
                <a:gd name="T9" fmla="*/ 2 h 13"/>
                <a:gd name="T10" fmla="*/ 24 w 68"/>
                <a:gd name="T11" fmla="*/ 0 h 13"/>
                <a:gd name="T12" fmla="*/ 29 w 68"/>
                <a:gd name="T13" fmla="*/ 0 h 13"/>
                <a:gd name="T14" fmla="*/ 32 w 68"/>
                <a:gd name="T15" fmla="*/ 1 h 13"/>
                <a:gd name="T16" fmla="*/ 33 w 68"/>
                <a:gd name="T17" fmla="*/ 3 h 13"/>
                <a:gd name="T18" fmla="*/ 32 w 68"/>
                <a:gd name="T19" fmla="*/ 3 h 13"/>
                <a:gd name="T20" fmla="*/ 30 w 68"/>
                <a:gd name="T21" fmla="*/ 5 h 13"/>
                <a:gd name="T22" fmla="*/ 26 w 68"/>
                <a:gd name="T23" fmla="*/ 5 h 13"/>
                <a:gd name="T24" fmla="*/ 20 w 68"/>
                <a:gd name="T25" fmla="*/ 5 h 13"/>
                <a:gd name="T26" fmla="*/ 15 w 68"/>
                <a:gd name="T27" fmla="*/ 5 h 13"/>
                <a:gd name="T28" fmla="*/ 9 w 68"/>
                <a:gd name="T29" fmla="*/ 5 h 13"/>
                <a:gd name="T30" fmla="*/ 3 w 68"/>
                <a:gd name="T31" fmla="*/ 5 h 13"/>
                <a:gd name="T32" fmla="*/ 0 w 68"/>
                <a:gd name="T33" fmla="*/ 6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45" name="Freeform 81"/>
            <p:cNvSpPr>
              <a:spLocks/>
            </p:cNvSpPr>
            <p:nvPr/>
          </p:nvSpPr>
          <p:spPr bwMode="auto">
            <a:xfrm>
              <a:off x="4646" y="1113"/>
              <a:ext cx="69" cy="14"/>
            </a:xfrm>
            <a:custGeom>
              <a:avLst/>
              <a:gdLst>
                <a:gd name="T0" fmla="*/ 0 w 77"/>
                <a:gd name="T1" fmla="*/ 7 h 17"/>
                <a:gd name="T2" fmla="*/ 4 w 77"/>
                <a:gd name="T3" fmla="*/ 5 h 17"/>
                <a:gd name="T4" fmla="*/ 12 w 77"/>
                <a:gd name="T5" fmla="*/ 3 h 17"/>
                <a:gd name="T6" fmla="*/ 19 w 77"/>
                <a:gd name="T7" fmla="*/ 2 h 17"/>
                <a:gd name="T8" fmla="*/ 27 w 77"/>
                <a:gd name="T9" fmla="*/ 2 h 17"/>
                <a:gd name="T10" fmla="*/ 33 w 77"/>
                <a:gd name="T11" fmla="*/ 0 h 17"/>
                <a:gd name="T12" fmla="*/ 39 w 77"/>
                <a:gd name="T13" fmla="*/ 0 h 17"/>
                <a:gd name="T14" fmla="*/ 43 w 77"/>
                <a:gd name="T15" fmla="*/ 2 h 17"/>
                <a:gd name="T16" fmla="*/ 45 w 77"/>
                <a:gd name="T17" fmla="*/ 2 h 17"/>
                <a:gd name="T18" fmla="*/ 43 w 77"/>
                <a:gd name="T19" fmla="*/ 5 h 17"/>
                <a:gd name="T20" fmla="*/ 39 w 77"/>
                <a:gd name="T21" fmla="*/ 6 h 17"/>
                <a:gd name="T22" fmla="*/ 33 w 77"/>
                <a:gd name="T23" fmla="*/ 7 h 17"/>
                <a:gd name="T24" fmla="*/ 26 w 77"/>
                <a:gd name="T25" fmla="*/ 7 h 17"/>
                <a:gd name="T26" fmla="*/ 19 w 77"/>
                <a:gd name="T27" fmla="*/ 6 h 17"/>
                <a:gd name="T28" fmla="*/ 11 w 77"/>
                <a:gd name="T29" fmla="*/ 6 h 17"/>
                <a:gd name="T30" fmla="*/ 4 w 77"/>
                <a:gd name="T31" fmla="*/ 6 h 17"/>
                <a:gd name="T32" fmla="*/ 0 w 77"/>
                <a:gd name="T33" fmla="*/ 7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46" name="Freeform 82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12 h 24"/>
                <a:gd name="T2" fmla="*/ 3 w 84"/>
                <a:gd name="T3" fmla="*/ 11 h 24"/>
                <a:gd name="T4" fmla="*/ 10 w 84"/>
                <a:gd name="T5" fmla="*/ 9 h 24"/>
                <a:gd name="T6" fmla="*/ 17 w 84"/>
                <a:gd name="T7" fmla="*/ 5 h 24"/>
                <a:gd name="T8" fmla="*/ 24 w 84"/>
                <a:gd name="T9" fmla="*/ 4 h 24"/>
                <a:gd name="T10" fmla="*/ 32 w 84"/>
                <a:gd name="T11" fmla="*/ 2 h 24"/>
                <a:gd name="T12" fmla="*/ 37 w 84"/>
                <a:gd name="T13" fmla="*/ 0 h 24"/>
                <a:gd name="T14" fmla="*/ 42 w 84"/>
                <a:gd name="T15" fmla="*/ 0 h 24"/>
                <a:gd name="T16" fmla="*/ 42 w 84"/>
                <a:gd name="T17" fmla="*/ 4 h 24"/>
                <a:gd name="T18" fmla="*/ 39 w 84"/>
                <a:gd name="T19" fmla="*/ 5 h 24"/>
                <a:gd name="T20" fmla="*/ 36 w 84"/>
                <a:gd name="T21" fmla="*/ 8 h 24"/>
                <a:gd name="T22" fmla="*/ 28 w 84"/>
                <a:gd name="T23" fmla="*/ 9 h 24"/>
                <a:gd name="T24" fmla="*/ 23 w 84"/>
                <a:gd name="T25" fmla="*/ 10 h 24"/>
                <a:gd name="T26" fmla="*/ 15 w 84"/>
                <a:gd name="T27" fmla="*/ 11 h 24"/>
                <a:gd name="T28" fmla="*/ 9 w 84"/>
                <a:gd name="T29" fmla="*/ 11 h 24"/>
                <a:gd name="T30" fmla="*/ 3 w 84"/>
                <a:gd name="T31" fmla="*/ 12 h 24"/>
                <a:gd name="T32" fmla="*/ 0 w 84"/>
                <a:gd name="T33" fmla="*/ 12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47" name="Freeform 83"/>
            <p:cNvSpPr>
              <a:spLocks/>
            </p:cNvSpPr>
            <p:nvPr/>
          </p:nvSpPr>
          <p:spPr bwMode="auto">
            <a:xfrm>
              <a:off x="4653" y="1055"/>
              <a:ext cx="81" cy="30"/>
            </a:xfrm>
            <a:custGeom>
              <a:avLst/>
              <a:gdLst>
                <a:gd name="T0" fmla="*/ 0 w 92"/>
                <a:gd name="T1" fmla="*/ 21 h 33"/>
                <a:gd name="T2" fmla="*/ 4 w 92"/>
                <a:gd name="T3" fmla="*/ 15 h 33"/>
                <a:gd name="T4" fmla="*/ 11 w 92"/>
                <a:gd name="T5" fmla="*/ 12 h 33"/>
                <a:gd name="T6" fmla="*/ 18 w 92"/>
                <a:gd name="T7" fmla="*/ 6 h 33"/>
                <a:gd name="T8" fmla="*/ 28 w 92"/>
                <a:gd name="T9" fmla="*/ 5 h 33"/>
                <a:gd name="T10" fmla="*/ 36 w 92"/>
                <a:gd name="T11" fmla="*/ 1 h 33"/>
                <a:gd name="T12" fmla="*/ 42 w 92"/>
                <a:gd name="T13" fmla="*/ 0 h 33"/>
                <a:gd name="T14" fmla="*/ 47 w 92"/>
                <a:gd name="T15" fmla="*/ 2 h 33"/>
                <a:gd name="T16" fmla="*/ 48 w 92"/>
                <a:gd name="T17" fmla="*/ 5 h 33"/>
                <a:gd name="T18" fmla="*/ 48 w 92"/>
                <a:gd name="T19" fmla="*/ 7 h 33"/>
                <a:gd name="T20" fmla="*/ 42 w 92"/>
                <a:gd name="T21" fmla="*/ 12 h 33"/>
                <a:gd name="T22" fmla="*/ 37 w 92"/>
                <a:gd name="T23" fmla="*/ 14 h 33"/>
                <a:gd name="T24" fmla="*/ 29 w 92"/>
                <a:gd name="T25" fmla="*/ 15 h 33"/>
                <a:gd name="T26" fmla="*/ 20 w 92"/>
                <a:gd name="T27" fmla="*/ 18 h 33"/>
                <a:gd name="T28" fmla="*/ 12 w 92"/>
                <a:gd name="T29" fmla="*/ 19 h 33"/>
                <a:gd name="T30" fmla="*/ 5 w 92"/>
                <a:gd name="T31" fmla="*/ 20 h 33"/>
                <a:gd name="T32" fmla="*/ 0 w 92"/>
                <a:gd name="T33" fmla="*/ 2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48" name="Freeform 84"/>
            <p:cNvSpPr>
              <a:spLocks/>
            </p:cNvSpPr>
            <p:nvPr/>
          </p:nvSpPr>
          <p:spPr bwMode="auto">
            <a:xfrm>
              <a:off x="4653" y="1006"/>
              <a:ext cx="74" cy="47"/>
            </a:xfrm>
            <a:custGeom>
              <a:avLst/>
              <a:gdLst>
                <a:gd name="T0" fmla="*/ 0 w 85"/>
                <a:gd name="T1" fmla="*/ 25 h 55"/>
                <a:gd name="T2" fmla="*/ 3 w 85"/>
                <a:gd name="T3" fmla="*/ 21 h 55"/>
                <a:gd name="T4" fmla="*/ 9 w 85"/>
                <a:gd name="T5" fmla="*/ 16 h 55"/>
                <a:gd name="T6" fmla="*/ 16 w 85"/>
                <a:gd name="T7" fmla="*/ 12 h 55"/>
                <a:gd name="T8" fmla="*/ 23 w 85"/>
                <a:gd name="T9" fmla="*/ 8 h 55"/>
                <a:gd name="T10" fmla="*/ 30 w 85"/>
                <a:gd name="T11" fmla="*/ 4 h 55"/>
                <a:gd name="T12" fmla="*/ 36 w 85"/>
                <a:gd name="T13" fmla="*/ 3 h 55"/>
                <a:gd name="T14" fmla="*/ 40 w 85"/>
                <a:gd name="T15" fmla="*/ 0 h 55"/>
                <a:gd name="T16" fmla="*/ 43 w 85"/>
                <a:gd name="T17" fmla="*/ 3 h 55"/>
                <a:gd name="T18" fmla="*/ 43 w 85"/>
                <a:gd name="T19" fmla="*/ 4 h 55"/>
                <a:gd name="T20" fmla="*/ 38 w 85"/>
                <a:gd name="T21" fmla="*/ 7 h 55"/>
                <a:gd name="T22" fmla="*/ 34 w 85"/>
                <a:gd name="T23" fmla="*/ 11 h 55"/>
                <a:gd name="T24" fmla="*/ 28 w 85"/>
                <a:gd name="T25" fmla="*/ 15 h 55"/>
                <a:gd name="T26" fmla="*/ 21 w 85"/>
                <a:gd name="T27" fmla="*/ 18 h 55"/>
                <a:gd name="T28" fmla="*/ 13 w 85"/>
                <a:gd name="T29" fmla="*/ 21 h 55"/>
                <a:gd name="T30" fmla="*/ 6 w 85"/>
                <a:gd name="T31" fmla="*/ 23 h 55"/>
                <a:gd name="T32" fmla="*/ 0 w 85"/>
                <a:gd name="T33" fmla="*/ 25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49" name="Freeform 85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34 h 69"/>
                <a:gd name="T2" fmla="*/ 4 w 72"/>
                <a:gd name="T3" fmla="*/ 30 h 69"/>
                <a:gd name="T4" fmla="*/ 8 w 72"/>
                <a:gd name="T5" fmla="*/ 24 h 69"/>
                <a:gd name="T6" fmla="*/ 13 w 72"/>
                <a:gd name="T7" fmla="*/ 18 h 69"/>
                <a:gd name="T8" fmla="*/ 19 w 72"/>
                <a:gd name="T9" fmla="*/ 12 h 69"/>
                <a:gd name="T10" fmla="*/ 25 w 72"/>
                <a:gd name="T11" fmla="*/ 7 h 69"/>
                <a:gd name="T12" fmla="*/ 31 w 72"/>
                <a:gd name="T13" fmla="*/ 3 h 69"/>
                <a:gd name="T14" fmla="*/ 35 w 72"/>
                <a:gd name="T15" fmla="*/ 0 h 69"/>
                <a:gd name="T16" fmla="*/ 37 w 72"/>
                <a:gd name="T17" fmla="*/ 1 h 69"/>
                <a:gd name="T18" fmla="*/ 37 w 72"/>
                <a:gd name="T19" fmla="*/ 3 h 69"/>
                <a:gd name="T20" fmla="*/ 35 w 72"/>
                <a:gd name="T21" fmla="*/ 9 h 69"/>
                <a:gd name="T22" fmla="*/ 29 w 72"/>
                <a:gd name="T23" fmla="*/ 15 h 69"/>
                <a:gd name="T24" fmla="*/ 23 w 72"/>
                <a:gd name="T25" fmla="*/ 20 h 69"/>
                <a:gd name="T26" fmla="*/ 16 w 72"/>
                <a:gd name="T27" fmla="*/ 26 h 69"/>
                <a:gd name="T28" fmla="*/ 10 w 72"/>
                <a:gd name="T29" fmla="*/ 30 h 69"/>
                <a:gd name="T30" fmla="*/ 4 w 72"/>
                <a:gd name="T31" fmla="*/ 32 h 69"/>
                <a:gd name="T32" fmla="*/ 0 w 72"/>
                <a:gd name="T33" fmla="*/ 34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0" name="Freeform 86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30 w 67"/>
                <a:gd name="T1" fmla="*/ 4 h 62"/>
                <a:gd name="T2" fmla="*/ 30 w 67"/>
                <a:gd name="T3" fmla="*/ 4 h 62"/>
                <a:gd name="T4" fmla="*/ 26 w 67"/>
                <a:gd name="T5" fmla="*/ 8 h 62"/>
                <a:gd name="T6" fmla="*/ 22 w 67"/>
                <a:gd name="T7" fmla="*/ 11 h 62"/>
                <a:gd name="T8" fmla="*/ 18 w 67"/>
                <a:gd name="T9" fmla="*/ 16 h 62"/>
                <a:gd name="T10" fmla="*/ 12 w 67"/>
                <a:gd name="T11" fmla="*/ 20 h 62"/>
                <a:gd name="T12" fmla="*/ 8 w 67"/>
                <a:gd name="T13" fmla="*/ 25 h 62"/>
                <a:gd name="T14" fmla="*/ 3 w 67"/>
                <a:gd name="T15" fmla="*/ 30 h 62"/>
                <a:gd name="T16" fmla="*/ 0 w 67"/>
                <a:gd name="T17" fmla="*/ 34 h 62"/>
                <a:gd name="T18" fmla="*/ 3 w 67"/>
                <a:gd name="T19" fmla="*/ 28 h 62"/>
                <a:gd name="T20" fmla="*/ 6 w 67"/>
                <a:gd name="T21" fmla="*/ 22 h 62"/>
                <a:gd name="T22" fmla="*/ 9 w 67"/>
                <a:gd name="T23" fmla="*/ 15 h 62"/>
                <a:gd name="T24" fmla="*/ 14 w 67"/>
                <a:gd name="T25" fmla="*/ 9 h 62"/>
                <a:gd name="T26" fmla="*/ 19 w 67"/>
                <a:gd name="T27" fmla="*/ 4 h 62"/>
                <a:gd name="T28" fmla="*/ 22 w 67"/>
                <a:gd name="T29" fmla="*/ 1 h 62"/>
                <a:gd name="T30" fmla="*/ 27 w 67"/>
                <a:gd name="T31" fmla="*/ 0 h 62"/>
                <a:gd name="T32" fmla="*/ 30 w 67"/>
                <a:gd name="T33" fmla="*/ 4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1" name="Freeform 87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4 w 79"/>
                <a:gd name="T1" fmla="*/ 159 h 311"/>
                <a:gd name="T2" fmla="*/ 4 w 79"/>
                <a:gd name="T3" fmla="*/ 159 h 311"/>
                <a:gd name="T4" fmla="*/ 2 w 79"/>
                <a:gd name="T5" fmla="*/ 157 h 311"/>
                <a:gd name="T6" fmla="*/ 1 w 79"/>
                <a:gd name="T7" fmla="*/ 157 h 311"/>
                <a:gd name="T8" fmla="*/ 0 w 79"/>
                <a:gd name="T9" fmla="*/ 156 h 311"/>
                <a:gd name="T10" fmla="*/ 17 w 79"/>
                <a:gd name="T11" fmla="*/ 136 h 311"/>
                <a:gd name="T12" fmla="*/ 27 w 79"/>
                <a:gd name="T13" fmla="*/ 115 h 311"/>
                <a:gd name="T14" fmla="*/ 35 w 79"/>
                <a:gd name="T15" fmla="*/ 94 h 311"/>
                <a:gd name="T16" fmla="*/ 35 w 79"/>
                <a:gd name="T17" fmla="*/ 72 h 311"/>
                <a:gd name="T18" fmla="*/ 35 w 79"/>
                <a:gd name="T19" fmla="*/ 52 h 311"/>
                <a:gd name="T20" fmla="*/ 31 w 79"/>
                <a:gd name="T21" fmla="*/ 32 h 311"/>
                <a:gd name="T22" fmla="*/ 27 w 79"/>
                <a:gd name="T23" fmla="*/ 15 h 311"/>
                <a:gd name="T24" fmla="*/ 24 w 79"/>
                <a:gd name="T25" fmla="*/ 0 h 311"/>
                <a:gd name="T26" fmla="*/ 34 w 79"/>
                <a:gd name="T27" fmla="*/ 10 h 311"/>
                <a:gd name="T28" fmla="*/ 40 w 79"/>
                <a:gd name="T29" fmla="*/ 27 h 311"/>
                <a:gd name="T30" fmla="*/ 43 w 79"/>
                <a:gd name="T31" fmla="*/ 50 h 311"/>
                <a:gd name="T32" fmla="*/ 43 w 79"/>
                <a:gd name="T33" fmla="*/ 75 h 311"/>
                <a:gd name="T34" fmla="*/ 40 w 79"/>
                <a:gd name="T35" fmla="*/ 101 h 311"/>
                <a:gd name="T36" fmla="*/ 32 w 79"/>
                <a:gd name="T37" fmla="*/ 125 h 311"/>
                <a:gd name="T38" fmla="*/ 21 w 79"/>
                <a:gd name="T39" fmla="*/ 145 h 311"/>
                <a:gd name="T40" fmla="*/ 4 w 79"/>
                <a:gd name="T41" fmla="*/ 159 h 3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2" name="Freeform 88"/>
            <p:cNvSpPr>
              <a:spLocks/>
            </p:cNvSpPr>
            <p:nvPr/>
          </p:nvSpPr>
          <p:spPr bwMode="auto">
            <a:xfrm>
              <a:off x="4531" y="667"/>
              <a:ext cx="57" cy="35"/>
            </a:xfrm>
            <a:custGeom>
              <a:avLst/>
              <a:gdLst>
                <a:gd name="T0" fmla="*/ 30 w 67"/>
                <a:gd name="T1" fmla="*/ 19 h 41"/>
                <a:gd name="T2" fmla="*/ 26 w 67"/>
                <a:gd name="T3" fmla="*/ 15 h 41"/>
                <a:gd name="T4" fmla="*/ 22 w 67"/>
                <a:gd name="T5" fmla="*/ 11 h 41"/>
                <a:gd name="T6" fmla="*/ 19 w 67"/>
                <a:gd name="T7" fmla="*/ 8 h 41"/>
                <a:gd name="T8" fmla="*/ 14 w 67"/>
                <a:gd name="T9" fmla="*/ 5 h 41"/>
                <a:gd name="T10" fmla="*/ 9 w 67"/>
                <a:gd name="T11" fmla="*/ 3 h 41"/>
                <a:gd name="T12" fmla="*/ 5 w 67"/>
                <a:gd name="T13" fmla="*/ 2 h 41"/>
                <a:gd name="T14" fmla="*/ 3 w 67"/>
                <a:gd name="T15" fmla="*/ 0 h 41"/>
                <a:gd name="T16" fmla="*/ 0 w 67"/>
                <a:gd name="T17" fmla="*/ 3 h 41"/>
                <a:gd name="T18" fmla="*/ 1 w 67"/>
                <a:gd name="T19" fmla="*/ 3 h 41"/>
                <a:gd name="T20" fmla="*/ 3 w 67"/>
                <a:gd name="T21" fmla="*/ 5 h 41"/>
                <a:gd name="T22" fmla="*/ 7 w 67"/>
                <a:gd name="T23" fmla="*/ 6 h 41"/>
                <a:gd name="T24" fmla="*/ 10 w 67"/>
                <a:gd name="T25" fmla="*/ 8 h 41"/>
                <a:gd name="T26" fmla="*/ 16 w 67"/>
                <a:gd name="T27" fmla="*/ 10 h 41"/>
                <a:gd name="T28" fmla="*/ 20 w 67"/>
                <a:gd name="T29" fmla="*/ 13 h 41"/>
                <a:gd name="T30" fmla="*/ 26 w 67"/>
                <a:gd name="T31" fmla="*/ 15 h 41"/>
                <a:gd name="T32" fmla="*/ 30 w 67"/>
                <a:gd name="T33" fmla="*/ 19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" name="Freeform 89"/>
            <p:cNvSpPr>
              <a:spLocks/>
            </p:cNvSpPr>
            <p:nvPr/>
          </p:nvSpPr>
          <p:spPr bwMode="auto">
            <a:xfrm>
              <a:off x="4529" y="686"/>
              <a:ext cx="65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6 w 74"/>
                <a:gd name="T5" fmla="*/ 1 h 46"/>
                <a:gd name="T6" fmla="*/ 11 w 74"/>
                <a:gd name="T7" fmla="*/ 4 h 46"/>
                <a:gd name="T8" fmla="*/ 16 w 74"/>
                <a:gd name="T9" fmla="*/ 6 h 46"/>
                <a:gd name="T10" fmla="*/ 23 w 74"/>
                <a:gd name="T11" fmla="*/ 10 h 46"/>
                <a:gd name="T12" fmla="*/ 29 w 74"/>
                <a:gd name="T13" fmla="*/ 15 h 46"/>
                <a:gd name="T14" fmla="*/ 35 w 74"/>
                <a:gd name="T15" fmla="*/ 21 h 46"/>
                <a:gd name="T16" fmla="*/ 39 w 74"/>
                <a:gd name="T17" fmla="*/ 26 h 46"/>
                <a:gd name="T18" fmla="*/ 34 w 74"/>
                <a:gd name="T19" fmla="*/ 23 h 46"/>
                <a:gd name="T20" fmla="*/ 28 w 74"/>
                <a:gd name="T21" fmla="*/ 20 h 46"/>
                <a:gd name="T22" fmla="*/ 21 w 74"/>
                <a:gd name="T23" fmla="*/ 16 h 46"/>
                <a:gd name="T24" fmla="*/ 15 w 74"/>
                <a:gd name="T25" fmla="*/ 12 h 46"/>
                <a:gd name="T26" fmla="*/ 9 w 74"/>
                <a:gd name="T27" fmla="*/ 9 h 46"/>
                <a:gd name="T28" fmla="*/ 4 w 74"/>
                <a:gd name="T29" fmla="*/ 4 h 46"/>
                <a:gd name="T30" fmla="*/ 1 w 74"/>
                <a:gd name="T31" fmla="*/ 4 h 46"/>
                <a:gd name="T32" fmla="*/ 0 w 74"/>
                <a:gd name="T33" fmla="*/ 1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" name="Freeform 90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4 w 96"/>
                <a:gd name="T3" fmla="*/ 0 h 64"/>
                <a:gd name="T4" fmla="*/ 8 w 96"/>
                <a:gd name="T5" fmla="*/ 3 h 64"/>
                <a:gd name="T6" fmla="*/ 15 w 96"/>
                <a:gd name="T7" fmla="*/ 3 h 64"/>
                <a:gd name="T8" fmla="*/ 23 w 96"/>
                <a:gd name="T9" fmla="*/ 7 h 64"/>
                <a:gd name="T10" fmla="*/ 31 w 96"/>
                <a:gd name="T11" fmla="*/ 12 h 64"/>
                <a:gd name="T12" fmla="*/ 39 w 96"/>
                <a:gd name="T13" fmla="*/ 17 h 64"/>
                <a:gd name="T14" fmla="*/ 46 w 96"/>
                <a:gd name="T15" fmla="*/ 21 h 64"/>
                <a:gd name="T16" fmla="*/ 50 w 96"/>
                <a:gd name="T17" fmla="*/ 28 h 64"/>
                <a:gd name="T18" fmla="*/ 46 w 96"/>
                <a:gd name="T19" fmla="*/ 25 h 64"/>
                <a:gd name="T20" fmla="*/ 39 w 96"/>
                <a:gd name="T21" fmla="*/ 21 h 64"/>
                <a:gd name="T22" fmla="*/ 31 w 96"/>
                <a:gd name="T23" fmla="*/ 18 h 64"/>
                <a:gd name="T24" fmla="*/ 22 w 96"/>
                <a:gd name="T25" fmla="*/ 14 h 64"/>
                <a:gd name="T26" fmla="*/ 12 w 96"/>
                <a:gd name="T27" fmla="*/ 10 h 64"/>
                <a:gd name="T28" fmla="*/ 5 w 96"/>
                <a:gd name="T29" fmla="*/ 6 h 64"/>
                <a:gd name="T30" fmla="*/ 2 w 96"/>
                <a:gd name="T31" fmla="*/ 3 h 64"/>
                <a:gd name="T32" fmla="*/ 0 w 96"/>
                <a:gd name="T33" fmla="*/ 1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5" name="Freeform 91"/>
            <p:cNvSpPr>
              <a:spLocks/>
            </p:cNvSpPr>
            <p:nvPr/>
          </p:nvSpPr>
          <p:spPr bwMode="auto">
            <a:xfrm>
              <a:off x="4502" y="772"/>
              <a:ext cx="92" cy="60"/>
            </a:xfrm>
            <a:custGeom>
              <a:avLst/>
              <a:gdLst>
                <a:gd name="T0" fmla="*/ 0 w 105"/>
                <a:gd name="T1" fmla="*/ 1 h 68"/>
                <a:gd name="T2" fmla="*/ 4 w 105"/>
                <a:gd name="T3" fmla="*/ 0 h 68"/>
                <a:gd name="T4" fmla="*/ 9 w 105"/>
                <a:gd name="T5" fmla="*/ 4 h 68"/>
                <a:gd name="T6" fmla="*/ 17 w 105"/>
                <a:gd name="T7" fmla="*/ 6 h 68"/>
                <a:gd name="T8" fmla="*/ 26 w 105"/>
                <a:gd name="T9" fmla="*/ 11 h 68"/>
                <a:gd name="T10" fmla="*/ 35 w 105"/>
                <a:gd name="T11" fmla="*/ 17 h 68"/>
                <a:gd name="T12" fmla="*/ 44 w 105"/>
                <a:gd name="T13" fmla="*/ 24 h 68"/>
                <a:gd name="T14" fmla="*/ 51 w 105"/>
                <a:gd name="T15" fmla="*/ 30 h 68"/>
                <a:gd name="T16" fmla="*/ 54 w 105"/>
                <a:gd name="T17" fmla="*/ 36 h 68"/>
                <a:gd name="T18" fmla="*/ 50 w 105"/>
                <a:gd name="T19" fmla="*/ 34 h 68"/>
                <a:gd name="T20" fmla="*/ 43 w 105"/>
                <a:gd name="T21" fmla="*/ 30 h 68"/>
                <a:gd name="T22" fmla="*/ 34 w 105"/>
                <a:gd name="T23" fmla="*/ 25 h 68"/>
                <a:gd name="T24" fmla="*/ 24 w 105"/>
                <a:gd name="T25" fmla="*/ 19 h 68"/>
                <a:gd name="T26" fmla="*/ 15 w 105"/>
                <a:gd name="T27" fmla="*/ 13 h 68"/>
                <a:gd name="T28" fmla="*/ 7 w 105"/>
                <a:gd name="T29" fmla="*/ 8 h 68"/>
                <a:gd name="T30" fmla="*/ 4 w 105"/>
                <a:gd name="T31" fmla="*/ 4 h 68"/>
                <a:gd name="T32" fmla="*/ 0 w 105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6" name="Freeform 92"/>
            <p:cNvSpPr>
              <a:spLocks/>
            </p:cNvSpPr>
            <p:nvPr/>
          </p:nvSpPr>
          <p:spPr bwMode="auto">
            <a:xfrm>
              <a:off x="4509" y="800"/>
              <a:ext cx="76" cy="65"/>
            </a:xfrm>
            <a:custGeom>
              <a:avLst/>
              <a:gdLst>
                <a:gd name="T0" fmla="*/ 0 w 85"/>
                <a:gd name="T1" fmla="*/ 0 h 72"/>
                <a:gd name="T2" fmla="*/ 4 w 85"/>
                <a:gd name="T3" fmla="*/ 0 h 72"/>
                <a:gd name="T4" fmla="*/ 9 w 85"/>
                <a:gd name="T5" fmla="*/ 5 h 72"/>
                <a:gd name="T6" fmla="*/ 16 w 85"/>
                <a:gd name="T7" fmla="*/ 10 h 72"/>
                <a:gd name="T8" fmla="*/ 24 w 85"/>
                <a:gd name="T9" fmla="*/ 15 h 72"/>
                <a:gd name="T10" fmla="*/ 33 w 85"/>
                <a:gd name="T11" fmla="*/ 23 h 72"/>
                <a:gd name="T12" fmla="*/ 41 w 85"/>
                <a:gd name="T13" fmla="*/ 31 h 72"/>
                <a:gd name="T14" fmla="*/ 46 w 85"/>
                <a:gd name="T15" fmla="*/ 38 h 72"/>
                <a:gd name="T16" fmla="*/ 49 w 85"/>
                <a:gd name="T17" fmla="*/ 43 h 72"/>
                <a:gd name="T18" fmla="*/ 44 w 85"/>
                <a:gd name="T19" fmla="*/ 40 h 72"/>
                <a:gd name="T20" fmla="*/ 37 w 85"/>
                <a:gd name="T21" fmla="*/ 34 h 72"/>
                <a:gd name="T22" fmla="*/ 29 w 85"/>
                <a:gd name="T23" fmla="*/ 28 h 72"/>
                <a:gd name="T24" fmla="*/ 20 w 85"/>
                <a:gd name="T25" fmla="*/ 21 h 72"/>
                <a:gd name="T26" fmla="*/ 12 w 85"/>
                <a:gd name="T27" fmla="*/ 14 h 72"/>
                <a:gd name="T28" fmla="*/ 4 w 85"/>
                <a:gd name="T29" fmla="*/ 8 h 72"/>
                <a:gd name="T30" fmla="*/ 1 w 85"/>
                <a:gd name="T31" fmla="*/ 5 h 72"/>
                <a:gd name="T32" fmla="*/ 0 w 85"/>
                <a:gd name="T33" fmla="*/ 0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7" name="Freeform 93"/>
            <p:cNvSpPr>
              <a:spLocks/>
            </p:cNvSpPr>
            <p:nvPr/>
          </p:nvSpPr>
          <p:spPr bwMode="auto">
            <a:xfrm>
              <a:off x="4511" y="835"/>
              <a:ext cx="62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7 w 70"/>
                <a:gd name="T5" fmla="*/ 2 h 62"/>
                <a:gd name="T6" fmla="*/ 13 w 70"/>
                <a:gd name="T7" fmla="*/ 4 h 62"/>
                <a:gd name="T8" fmla="*/ 19 w 70"/>
                <a:gd name="T9" fmla="*/ 10 h 62"/>
                <a:gd name="T10" fmla="*/ 26 w 70"/>
                <a:gd name="T11" fmla="*/ 14 h 62"/>
                <a:gd name="T12" fmla="*/ 31 w 70"/>
                <a:gd name="T13" fmla="*/ 21 h 62"/>
                <a:gd name="T14" fmla="*/ 35 w 70"/>
                <a:gd name="T15" fmla="*/ 27 h 62"/>
                <a:gd name="T16" fmla="*/ 38 w 70"/>
                <a:gd name="T17" fmla="*/ 34 h 62"/>
                <a:gd name="T18" fmla="*/ 35 w 70"/>
                <a:gd name="T19" fmla="*/ 30 h 62"/>
                <a:gd name="T20" fmla="*/ 29 w 70"/>
                <a:gd name="T21" fmla="*/ 26 h 62"/>
                <a:gd name="T22" fmla="*/ 21 w 70"/>
                <a:gd name="T23" fmla="*/ 21 h 62"/>
                <a:gd name="T24" fmla="*/ 15 w 70"/>
                <a:gd name="T25" fmla="*/ 15 h 62"/>
                <a:gd name="T26" fmla="*/ 9 w 70"/>
                <a:gd name="T27" fmla="*/ 10 h 62"/>
                <a:gd name="T28" fmla="*/ 4 w 70"/>
                <a:gd name="T29" fmla="*/ 5 h 62"/>
                <a:gd name="T30" fmla="*/ 1 w 70"/>
                <a:gd name="T31" fmla="*/ 4 h 62"/>
                <a:gd name="T32" fmla="*/ 0 w 70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8" name="Freeform 94"/>
            <p:cNvSpPr>
              <a:spLocks/>
            </p:cNvSpPr>
            <p:nvPr/>
          </p:nvSpPr>
          <p:spPr bwMode="auto">
            <a:xfrm>
              <a:off x="4511" y="869"/>
              <a:ext cx="44" cy="45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5 w 49"/>
                <a:gd name="T5" fmla="*/ 3 h 53"/>
                <a:gd name="T6" fmla="*/ 11 w 49"/>
                <a:gd name="T7" fmla="*/ 4 h 53"/>
                <a:gd name="T8" fmla="*/ 16 w 49"/>
                <a:gd name="T9" fmla="*/ 8 h 53"/>
                <a:gd name="T10" fmla="*/ 21 w 49"/>
                <a:gd name="T11" fmla="*/ 13 h 53"/>
                <a:gd name="T12" fmla="*/ 25 w 49"/>
                <a:gd name="T13" fmla="*/ 17 h 53"/>
                <a:gd name="T14" fmla="*/ 28 w 49"/>
                <a:gd name="T15" fmla="*/ 21 h 53"/>
                <a:gd name="T16" fmla="*/ 29 w 49"/>
                <a:gd name="T17" fmla="*/ 23 h 53"/>
                <a:gd name="T18" fmla="*/ 26 w 49"/>
                <a:gd name="T19" fmla="*/ 21 h 53"/>
                <a:gd name="T20" fmla="*/ 21 w 49"/>
                <a:gd name="T21" fmla="*/ 18 h 53"/>
                <a:gd name="T22" fmla="*/ 16 w 49"/>
                <a:gd name="T23" fmla="*/ 14 h 53"/>
                <a:gd name="T24" fmla="*/ 12 w 49"/>
                <a:gd name="T25" fmla="*/ 11 h 53"/>
                <a:gd name="T26" fmla="*/ 7 w 49"/>
                <a:gd name="T27" fmla="*/ 7 h 53"/>
                <a:gd name="T28" fmla="*/ 4 w 49"/>
                <a:gd name="T29" fmla="*/ 4 h 53"/>
                <a:gd name="T30" fmla="*/ 1 w 49"/>
                <a:gd name="T31" fmla="*/ 3 h 53"/>
                <a:gd name="T32" fmla="*/ 0 w 4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9" name="Freeform 95"/>
            <p:cNvSpPr>
              <a:spLocks/>
            </p:cNvSpPr>
            <p:nvPr/>
          </p:nvSpPr>
          <p:spPr bwMode="auto">
            <a:xfrm>
              <a:off x="4515" y="899"/>
              <a:ext cx="30" cy="31"/>
            </a:xfrm>
            <a:custGeom>
              <a:avLst/>
              <a:gdLst>
                <a:gd name="T0" fmla="*/ 2 w 35"/>
                <a:gd name="T1" fmla="*/ 0 h 36"/>
                <a:gd name="T2" fmla="*/ 3 w 35"/>
                <a:gd name="T3" fmla="*/ 0 h 36"/>
                <a:gd name="T4" fmla="*/ 5 w 35"/>
                <a:gd name="T5" fmla="*/ 3 h 36"/>
                <a:gd name="T6" fmla="*/ 8 w 35"/>
                <a:gd name="T7" fmla="*/ 3 h 36"/>
                <a:gd name="T8" fmla="*/ 11 w 35"/>
                <a:gd name="T9" fmla="*/ 6 h 36"/>
                <a:gd name="T10" fmla="*/ 13 w 35"/>
                <a:gd name="T11" fmla="*/ 9 h 36"/>
                <a:gd name="T12" fmla="*/ 15 w 35"/>
                <a:gd name="T13" fmla="*/ 12 h 36"/>
                <a:gd name="T14" fmla="*/ 16 w 35"/>
                <a:gd name="T15" fmla="*/ 14 h 36"/>
                <a:gd name="T16" fmla="*/ 15 w 35"/>
                <a:gd name="T17" fmla="*/ 17 h 36"/>
                <a:gd name="T18" fmla="*/ 15 w 35"/>
                <a:gd name="T19" fmla="*/ 14 h 36"/>
                <a:gd name="T20" fmla="*/ 13 w 35"/>
                <a:gd name="T21" fmla="*/ 11 h 36"/>
                <a:gd name="T22" fmla="*/ 9 w 35"/>
                <a:gd name="T23" fmla="*/ 9 h 36"/>
                <a:gd name="T24" fmla="*/ 6 w 35"/>
                <a:gd name="T25" fmla="*/ 6 h 36"/>
                <a:gd name="T26" fmla="*/ 3 w 35"/>
                <a:gd name="T27" fmla="*/ 5 h 36"/>
                <a:gd name="T28" fmla="*/ 2 w 35"/>
                <a:gd name="T29" fmla="*/ 3 h 36"/>
                <a:gd name="T30" fmla="*/ 0 w 35"/>
                <a:gd name="T31" fmla="*/ 3 h 36"/>
                <a:gd name="T32" fmla="*/ 2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0" name="Freeform 96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21 w 43"/>
                <a:gd name="T1" fmla="*/ 21 h 40"/>
                <a:gd name="T2" fmla="*/ 19 w 43"/>
                <a:gd name="T3" fmla="*/ 19 h 40"/>
                <a:gd name="T4" fmla="*/ 15 w 43"/>
                <a:gd name="T5" fmla="*/ 18 h 40"/>
                <a:gd name="T6" fmla="*/ 11 w 43"/>
                <a:gd name="T7" fmla="*/ 15 h 40"/>
                <a:gd name="T8" fmla="*/ 8 w 43"/>
                <a:gd name="T9" fmla="*/ 12 h 40"/>
                <a:gd name="T10" fmla="*/ 3 w 43"/>
                <a:gd name="T11" fmla="*/ 9 h 40"/>
                <a:gd name="T12" fmla="*/ 2 w 43"/>
                <a:gd name="T13" fmla="*/ 5 h 40"/>
                <a:gd name="T14" fmla="*/ 0 w 43"/>
                <a:gd name="T15" fmla="*/ 4 h 40"/>
                <a:gd name="T16" fmla="*/ 1 w 43"/>
                <a:gd name="T17" fmla="*/ 1 h 40"/>
                <a:gd name="T18" fmla="*/ 3 w 43"/>
                <a:gd name="T19" fmla="*/ 0 h 40"/>
                <a:gd name="T20" fmla="*/ 5 w 43"/>
                <a:gd name="T21" fmla="*/ 2 h 40"/>
                <a:gd name="T22" fmla="*/ 8 w 43"/>
                <a:gd name="T23" fmla="*/ 4 h 40"/>
                <a:gd name="T24" fmla="*/ 11 w 43"/>
                <a:gd name="T25" fmla="*/ 8 h 40"/>
                <a:gd name="T26" fmla="*/ 14 w 43"/>
                <a:gd name="T27" fmla="*/ 11 h 40"/>
                <a:gd name="T28" fmla="*/ 16 w 43"/>
                <a:gd name="T29" fmla="*/ 16 h 40"/>
                <a:gd name="T30" fmla="*/ 19 w 43"/>
                <a:gd name="T31" fmla="*/ 19 h 40"/>
                <a:gd name="T32" fmla="*/ 21 w 43"/>
                <a:gd name="T33" fmla="*/ 2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1" name="Freeform 97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23 h 46"/>
                <a:gd name="T2" fmla="*/ 3 w 22"/>
                <a:gd name="T3" fmla="*/ 18 h 46"/>
                <a:gd name="T4" fmla="*/ 8 w 22"/>
                <a:gd name="T5" fmla="*/ 11 h 46"/>
                <a:gd name="T6" fmla="*/ 10 w 22"/>
                <a:gd name="T7" fmla="*/ 4 h 46"/>
                <a:gd name="T8" fmla="*/ 10 w 22"/>
                <a:gd name="T9" fmla="*/ 0 h 46"/>
                <a:gd name="T10" fmla="*/ 7 w 22"/>
                <a:gd name="T11" fmla="*/ 2 h 46"/>
                <a:gd name="T12" fmla="*/ 3 w 22"/>
                <a:gd name="T13" fmla="*/ 8 h 46"/>
                <a:gd name="T14" fmla="*/ 3 w 22"/>
                <a:gd name="T15" fmla="*/ 17 h 46"/>
                <a:gd name="T16" fmla="*/ 0 w 22"/>
                <a:gd name="T17" fmla="*/ 2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2" name="Freeform 98"/>
            <p:cNvSpPr>
              <a:spLocks/>
            </p:cNvSpPr>
            <p:nvPr/>
          </p:nvSpPr>
          <p:spPr bwMode="auto">
            <a:xfrm>
              <a:off x="4566" y="627"/>
              <a:ext cx="10" cy="47"/>
            </a:xfrm>
            <a:custGeom>
              <a:avLst/>
              <a:gdLst>
                <a:gd name="T0" fmla="*/ 5 w 12"/>
                <a:gd name="T1" fmla="*/ 29 h 53"/>
                <a:gd name="T2" fmla="*/ 5 w 12"/>
                <a:gd name="T3" fmla="*/ 24 h 53"/>
                <a:gd name="T4" fmla="*/ 5 w 12"/>
                <a:gd name="T5" fmla="*/ 14 h 53"/>
                <a:gd name="T6" fmla="*/ 4 w 12"/>
                <a:gd name="T7" fmla="*/ 4 h 53"/>
                <a:gd name="T8" fmla="*/ 3 w 12"/>
                <a:gd name="T9" fmla="*/ 0 h 53"/>
                <a:gd name="T10" fmla="*/ 0 w 12"/>
                <a:gd name="T11" fmla="*/ 4 h 53"/>
                <a:gd name="T12" fmla="*/ 3 w 12"/>
                <a:gd name="T13" fmla="*/ 12 h 53"/>
                <a:gd name="T14" fmla="*/ 3 w 12"/>
                <a:gd name="T15" fmla="*/ 22 h 53"/>
                <a:gd name="T16" fmla="*/ 5 w 12"/>
                <a:gd name="T17" fmla="*/ 29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3" name="Freeform 99"/>
            <p:cNvSpPr>
              <a:spLocks/>
            </p:cNvSpPr>
            <p:nvPr/>
          </p:nvSpPr>
          <p:spPr bwMode="auto">
            <a:xfrm>
              <a:off x="4585" y="655"/>
              <a:ext cx="37" cy="42"/>
            </a:xfrm>
            <a:custGeom>
              <a:avLst/>
              <a:gdLst>
                <a:gd name="T0" fmla="*/ 0 w 41"/>
                <a:gd name="T1" fmla="*/ 27 h 47"/>
                <a:gd name="T2" fmla="*/ 3 w 41"/>
                <a:gd name="T3" fmla="*/ 23 h 47"/>
                <a:gd name="T4" fmla="*/ 5 w 41"/>
                <a:gd name="T5" fmla="*/ 19 h 47"/>
                <a:gd name="T6" fmla="*/ 10 w 41"/>
                <a:gd name="T7" fmla="*/ 13 h 47"/>
                <a:gd name="T8" fmla="*/ 12 w 41"/>
                <a:gd name="T9" fmla="*/ 10 h 47"/>
                <a:gd name="T10" fmla="*/ 16 w 41"/>
                <a:gd name="T11" fmla="*/ 4 h 47"/>
                <a:gd name="T12" fmla="*/ 20 w 41"/>
                <a:gd name="T13" fmla="*/ 3 h 47"/>
                <a:gd name="T14" fmla="*/ 23 w 41"/>
                <a:gd name="T15" fmla="*/ 0 h 47"/>
                <a:gd name="T16" fmla="*/ 24 w 41"/>
                <a:gd name="T17" fmla="*/ 1 h 47"/>
                <a:gd name="T18" fmla="*/ 24 w 41"/>
                <a:gd name="T19" fmla="*/ 4 h 47"/>
                <a:gd name="T20" fmla="*/ 23 w 41"/>
                <a:gd name="T21" fmla="*/ 5 h 47"/>
                <a:gd name="T22" fmla="*/ 19 w 41"/>
                <a:gd name="T23" fmla="*/ 10 h 47"/>
                <a:gd name="T24" fmla="*/ 15 w 41"/>
                <a:gd name="T25" fmla="*/ 13 h 47"/>
                <a:gd name="T26" fmla="*/ 11 w 41"/>
                <a:gd name="T27" fmla="*/ 19 h 47"/>
                <a:gd name="T28" fmla="*/ 5 w 41"/>
                <a:gd name="T29" fmla="*/ 21 h 47"/>
                <a:gd name="T30" fmla="*/ 3 w 41"/>
                <a:gd name="T31" fmla="*/ 24 h 47"/>
                <a:gd name="T32" fmla="*/ 0 w 41"/>
                <a:gd name="T33" fmla="*/ 27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4" name="Freeform 100"/>
            <p:cNvSpPr>
              <a:spLocks/>
            </p:cNvSpPr>
            <p:nvPr/>
          </p:nvSpPr>
          <p:spPr bwMode="auto">
            <a:xfrm>
              <a:off x="4552" y="911"/>
              <a:ext cx="59" cy="12"/>
            </a:xfrm>
            <a:custGeom>
              <a:avLst/>
              <a:gdLst>
                <a:gd name="T0" fmla="*/ 0 w 68"/>
                <a:gd name="T1" fmla="*/ 2 h 15"/>
                <a:gd name="T2" fmla="*/ 3 w 68"/>
                <a:gd name="T3" fmla="*/ 1 h 15"/>
                <a:gd name="T4" fmla="*/ 9 w 68"/>
                <a:gd name="T5" fmla="*/ 1 h 15"/>
                <a:gd name="T6" fmla="*/ 14 w 68"/>
                <a:gd name="T7" fmla="*/ 0 h 15"/>
                <a:gd name="T8" fmla="*/ 20 w 68"/>
                <a:gd name="T9" fmla="*/ 0 h 15"/>
                <a:gd name="T10" fmla="*/ 24 w 68"/>
                <a:gd name="T11" fmla="*/ 1 h 15"/>
                <a:gd name="T12" fmla="*/ 28 w 68"/>
                <a:gd name="T13" fmla="*/ 2 h 15"/>
                <a:gd name="T14" fmla="*/ 32 w 68"/>
                <a:gd name="T15" fmla="*/ 2 h 15"/>
                <a:gd name="T16" fmla="*/ 33 w 68"/>
                <a:gd name="T17" fmla="*/ 3 h 15"/>
                <a:gd name="T18" fmla="*/ 32 w 68"/>
                <a:gd name="T19" fmla="*/ 5 h 15"/>
                <a:gd name="T20" fmla="*/ 30 w 68"/>
                <a:gd name="T21" fmla="*/ 5 h 15"/>
                <a:gd name="T22" fmla="*/ 25 w 68"/>
                <a:gd name="T23" fmla="*/ 5 h 15"/>
                <a:gd name="T24" fmla="*/ 20 w 68"/>
                <a:gd name="T25" fmla="*/ 4 h 15"/>
                <a:gd name="T26" fmla="*/ 15 w 68"/>
                <a:gd name="T27" fmla="*/ 2 h 15"/>
                <a:gd name="T28" fmla="*/ 9 w 68"/>
                <a:gd name="T29" fmla="*/ 2 h 15"/>
                <a:gd name="T30" fmla="*/ 3 w 68"/>
                <a:gd name="T31" fmla="*/ 2 h 15"/>
                <a:gd name="T32" fmla="*/ 0 w 68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5" name="Freeform 101"/>
            <p:cNvSpPr>
              <a:spLocks/>
            </p:cNvSpPr>
            <p:nvPr/>
          </p:nvSpPr>
          <p:spPr bwMode="auto">
            <a:xfrm>
              <a:off x="4545" y="925"/>
              <a:ext cx="56" cy="21"/>
            </a:xfrm>
            <a:custGeom>
              <a:avLst/>
              <a:gdLst>
                <a:gd name="T0" fmla="*/ 0 w 65"/>
                <a:gd name="T1" fmla="*/ 0 h 25"/>
                <a:gd name="T2" fmla="*/ 3 w 65"/>
                <a:gd name="T3" fmla="*/ 0 h 25"/>
                <a:gd name="T4" fmla="*/ 7 w 65"/>
                <a:gd name="T5" fmla="*/ 1 h 25"/>
                <a:gd name="T6" fmla="*/ 12 w 65"/>
                <a:gd name="T7" fmla="*/ 3 h 25"/>
                <a:gd name="T8" fmla="*/ 18 w 65"/>
                <a:gd name="T9" fmla="*/ 3 h 25"/>
                <a:gd name="T10" fmla="*/ 22 w 65"/>
                <a:gd name="T11" fmla="*/ 3 h 25"/>
                <a:gd name="T12" fmla="*/ 26 w 65"/>
                <a:gd name="T13" fmla="*/ 6 h 25"/>
                <a:gd name="T14" fmla="*/ 29 w 65"/>
                <a:gd name="T15" fmla="*/ 7 h 25"/>
                <a:gd name="T16" fmla="*/ 30 w 65"/>
                <a:gd name="T17" fmla="*/ 9 h 25"/>
                <a:gd name="T18" fmla="*/ 29 w 65"/>
                <a:gd name="T19" fmla="*/ 11 h 25"/>
                <a:gd name="T20" fmla="*/ 27 w 65"/>
                <a:gd name="T21" fmla="*/ 11 h 25"/>
                <a:gd name="T22" fmla="*/ 22 w 65"/>
                <a:gd name="T23" fmla="*/ 9 h 25"/>
                <a:gd name="T24" fmla="*/ 17 w 65"/>
                <a:gd name="T25" fmla="*/ 8 h 25"/>
                <a:gd name="T26" fmla="*/ 12 w 65"/>
                <a:gd name="T27" fmla="*/ 6 h 25"/>
                <a:gd name="T28" fmla="*/ 7 w 65"/>
                <a:gd name="T29" fmla="*/ 3 h 25"/>
                <a:gd name="T30" fmla="*/ 3 w 65"/>
                <a:gd name="T31" fmla="*/ 3 h 25"/>
                <a:gd name="T32" fmla="*/ 0 w 65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6" name="Freeform 102"/>
            <p:cNvSpPr>
              <a:spLocks/>
            </p:cNvSpPr>
            <p:nvPr/>
          </p:nvSpPr>
          <p:spPr bwMode="auto">
            <a:xfrm>
              <a:off x="4573" y="881"/>
              <a:ext cx="56" cy="12"/>
            </a:xfrm>
            <a:custGeom>
              <a:avLst/>
              <a:gdLst>
                <a:gd name="T0" fmla="*/ 0 w 63"/>
                <a:gd name="T1" fmla="*/ 2 h 15"/>
                <a:gd name="T2" fmla="*/ 2 w 63"/>
                <a:gd name="T3" fmla="*/ 2 h 15"/>
                <a:gd name="T4" fmla="*/ 4 w 63"/>
                <a:gd name="T5" fmla="*/ 2 h 15"/>
                <a:gd name="T6" fmla="*/ 10 w 63"/>
                <a:gd name="T7" fmla="*/ 1 h 15"/>
                <a:gd name="T8" fmla="*/ 17 w 63"/>
                <a:gd name="T9" fmla="*/ 0 h 15"/>
                <a:gd name="T10" fmla="*/ 22 w 63"/>
                <a:gd name="T11" fmla="*/ 1 h 15"/>
                <a:gd name="T12" fmla="*/ 28 w 63"/>
                <a:gd name="T13" fmla="*/ 2 h 15"/>
                <a:gd name="T14" fmla="*/ 32 w 63"/>
                <a:gd name="T15" fmla="*/ 2 h 15"/>
                <a:gd name="T16" fmla="*/ 35 w 63"/>
                <a:gd name="T17" fmla="*/ 3 h 15"/>
                <a:gd name="T18" fmla="*/ 35 w 63"/>
                <a:gd name="T19" fmla="*/ 4 h 15"/>
                <a:gd name="T20" fmla="*/ 32 w 63"/>
                <a:gd name="T21" fmla="*/ 5 h 15"/>
                <a:gd name="T22" fmla="*/ 28 w 63"/>
                <a:gd name="T23" fmla="*/ 4 h 15"/>
                <a:gd name="T24" fmla="*/ 22 w 63"/>
                <a:gd name="T25" fmla="*/ 4 h 15"/>
                <a:gd name="T26" fmla="*/ 17 w 63"/>
                <a:gd name="T27" fmla="*/ 3 h 15"/>
                <a:gd name="T28" fmla="*/ 10 w 63"/>
                <a:gd name="T29" fmla="*/ 3 h 15"/>
                <a:gd name="T30" fmla="*/ 4 w 63"/>
                <a:gd name="T31" fmla="*/ 2 h 15"/>
                <a:gd name="T32" fmla="*/ 0 w 63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7" name="Freeform 103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9 h 20"/>
                <a:gd name="T2" fmla="*/ 3 w 75"/>
                <a:gd name="T3" fmla="*/ 8 h 20"/>
                <a:gd name="T4" fmla="*/ 9 w 75"/>
                <a:gd name="T5" fmla="*/ 5 h 20"/>
                <a:gd name="T6" fmla="*/ 15 w 75"/>
                <a:gd name="T7" fmla="*/ 3 h 20"/>
                <a:gd name="T8" fmla="*/ 20 w 75"/>
                <a:gd name="T9" fmla="*/ 3 h 20"/>
                <a:gd name="T10" fmla="*/ 27 w 75"/>
                <a:gd name="T11" fmla="*/ 1 h 20"/>
                <a:gd name="T12" fmla="*/ 31 w 75"/>
                <a:gd name="T13" fmla="*/ 0 h 20"/>
                <a:gd name="T14" fmla="*/ 36 w 75"/>
                <a:gd name="T15" fmla="*/ 1 h 20"/>
                <a:gd name="T16" fmla="*/ 36 w 75"/>
                <a:gd name="T17" fmla="*/ 3 h 20"/>
                <a:gd name="T18" fmla="*/ 36 w 75"/>
                <a:gd name="T19" fmla="*/ 5 h 20"/>
                <a:gd name="T20" fmla="*/ 32 w 75"/>
                <a:gd name="T21" fmla="*/ 6 h 20"/>
                <a:gd name="T22" fmla="*/ 27 w 75"/>
                <a:gd name="T23" fmla="*/ 8 h 20"/>
                <a:gd name="T24" fmla="*/ 21 w 75"/>
                <a:gd name="T25" fmla="*/ 8 h 20"/>
                <a:gd name="T26" fmla="*/ 15 w 75"/>
                <a:gd name="T27" fmla="*/ 8 h 20"/>
                <a:gd name="T28" fmla="*/ 9 w 75"/>
                <a:gd name="T29" fmla="*/ 8 h 20"/>
                <a:gd name="T30" fmla="*/ 3 w 75"/>
                <a:gd name="T31" fmla="*/ 9 h 20"/>
                <a:gd name="T32" fmla="*/ 0 w 75"/>
                <a:gd name="T33" fmla="*/ 9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8" name="Freeform 104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12 h 24"/>
                <a:gd name="T2" fmla="*/ 4 w 82"/>
                <a:gd name="T3" fmla="*/ 11 h 24"/>
                <a:gd name="T4" fmla="*/ 11 w 82"/>
                <a:gd name="T5" fmla="*/ 9 h 24"/>
                <a:gd name="T6" fmla="*/ 18 w 82"/>
                <a:gd name="T7" fmla="*/ 5 h 24"/>
                <a:gd name="T8" fmla="*/ 25 w 82"/>
                <a:gd name="T9" fmla="*/ 4 h 24"/>
                <a:gd name="T10" fmla="*/ 32 w 82"/>
                <a:gd name="T11" fmla="*/ 2 h 24"/>
                <a:gd name="T12" fmla="*/ 38 w 82"/>
                <a:gd name="T13" fmla="*/ 0 h 24"/>
                <a:gd name="T14" fmla="*/ 41 w 82"/>
                <a:gd name="T15" fmla="*/ 1 h 24"/>
                <a:gd name="T16" fmla="*/ 42 w 82"/>
                <a:gd name="T17" fmla="*/ 4 h 24"/>
                <a:gd name="T18" fmla="*/ 41 w 82"/>
                <a:gd name="T19" fmla="*/ 5 h 24"/>
                <a:gd name="T20" fmla="*/ 36 w 82"/>
                <a:gd name="T21" fmla="*/ 8 h 24"/>
                <a:gd name="T22" fmla="*/ 31 w 82"/>
                <a:gd name="T23" fmla="*/ 9 h 24"/>
                <a:gd name="T24" fmla="*/ 23 w 82"/>
                <a:gd name="T25" fmla="*/ 10 h 24"/>
                <a:gd name="T26" fmla="*/ 15 w 82"/>
                <a:gd name="T27" fmla="*/ 11 h 24"/>
                <a:gd name="T28" fmla="*/ 9 w 82"/>
                <a:gd name="T29" fmla="*/ 11 h 24"/>
                <a:gd name="T30" fmla="*/ 4 w 82"/>
                <a:gd name="T31" fmla="*/ 12 h 24"/>
                <a:gd name="T32" fmla="*/ 0 w 82"/>
                <a:gd name="T33" fmla="*/ 12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9" name="Freeform 105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17 h 42"/>
                <a:gd name="T2" fmla="*/ 4 w 86"/>
                <a:gd name="T3" fmla="*/ 14 h 42"/>
                <a:gd name="T4" fmla="*/ 11 w 86"/>
                <a:gd name="T5" fmla="*/ 11 h 42"/>
                <a:gd name="T6" fmla="*/ 19 w 86"/>
                <a:gd name="T7" fmla="*/ 8 h 42"/>
                <a:gd name="T8" fmla="*/ 27 w 86"/>
                <a:gd name="T9" fmla="*/ 5 h 42"/>
                <a:gd name="T10" fmla="*/ 35 w 86"/>
                <a:gd name="T11" fmla="*/ 3 h 42"/>
                <a:gd name="T12" fmla="*/ 41 w 86"/>
                <a:gd name="T13" fmla="*/ 1 h 42"/>
                <a:gd name="T14" fmla="*/ 47 w 86"/>
                <a:gd name="T15" fmla="*/ 0 h 42"/>
                <a:gd name="T16" fmla="*/ 50 w 86"/>
                <a:gd name="T17" fmla="*/ 3 h 42"/>
                <a:gd name="T18" fmla="*/ 49 w 86"/>
                <a:gd name="T19" fmla="*/ 3 h 42"/>
                <a:gd name="T20" fmla="*/ 44 w 86"/>
                <a:gd name="T21" fmla="*/ 5 h 42"/>
                <a:gd name="T22" fmla="*/ 36 w 86"/>
                <a:gd name="T23" fmla="*/ 7 h 42"/>
                <a:gd name="T24" fmla="*/ 28 w 86"/>
                <a:gd name="T25" fmla="*/ 9 h 42"/>
                <a:gd name="T26" fmla="*/ 19 w 86"/>
                <a:gd name="T27" fmla="*/ 11 h 42"/>
                <a:gd name="T28" fmla="*/ 10 w 86"/>
                <a:gd name="T29" fmla="*/ 13 h 42"/>
                <a:gd name="T30" fmla="*/ 4 w 86"/>
                <a:gd name="T31" fmla="*/ 15 h 42"/>
                <a:gd name="T32" fmla="*/ 0 w 86"/>
                <a:gd name="T33" fmla="*/ 17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0" name="Freeform 106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20 h 50"/>
                <a:gd name="T2" fmla="*/ 4 w 80"/>
                <a:gd name="T3" fmla="*/ 18 h 50"/>
                <a:gd name="T4" fmla="*/ 9 w 80"/>
                <a:gd name="T5" fmla="*/ 14 h 50"/>
                <a:gd name="T6" fmla="*/ 16 w 80"/>
                <a:gd name="T7" fmla="*/ 11 h 50"/>
                <a:gd name="T8" fmla="*/ 22 w 80"/>
                <a:gd name="T9" fmla="*/ 7 h 50"/>
                <a:gd name="T10" fmla="*/ 29 w 80"/>
                <a:gd name="T11" fmla="*/ 3 h 50"/>
                <a:gd name="T12" fmla="*/ 35 w 80"/>
                <a:gd name="T13" fmla="*/ 2 h 50"/>
                <a:gd name="T14" fmla="*/ 40 w 80"/>
                <a:gd name="T15" fmla="*/ 0 h 50"/>
                <a:gd name="T16" fmla="*/ 40 w 80"/>
                <a:gd name="T17" fmla="*/ 2 h 50"/>
                <a:gd name="T18" fmla="*/ 40 w 80"/>
                <a:gd name="T19" fmla="*/ 3 h 50"/>
                <a:gd name="T20" fmla="*/ 36 w 80"/>
                <a:gd name="T21" fmla="*/ 6 h 50"/>
                <a:gd name="T22" fmla="*/ 31 w 80"/>
                <a:gd name="T23" fmla="*/ 9 h 50"/>
                <a:gd name="T24" fmla="*/ 24 w 80"/>
                <a:gd name="T25" fmla="*/ 12 h 50"/>
                <a:gd name="T26" fmla="*/ 16 w 80"/>
                <a:gd name="T27" fmla="*/ 14 h 50"/>
                <a:gd name="T28" fmla="*/ 9 w 80"/>
                <a:gd name="T29" fmla="*/ 17 h 50"/>
                <a:gd name="T30" fmla="*/ 4 w 80"/>
                <a:gd name="T31" fmla="*/ 19 h 50"/>
                <a:gd name="T32" fmla="*/ 0 w 80"/>
                <a:gd name="T33" fmla="*/ 2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1" name="Freeform 107"/>
            <p:cNvSpPr>
              <a:spLocks/>
            </p:cNvSpPr>
            <p:nvPr/>
          </p:nvSpPr>
          <p:spPr bwMode="auto">
            <a:xfrm>
              <a:off x="4595" y="772"/>
              <a:ext cx="64" cy="37"/>
            </a:xfrm>
            <a:custGeom>
              <a:avLst/>
              <a:gdLst>
                <a:gd name="T0" fmla="*/ 0 w 74"/>
                <a:gd name="T1" fmla="*/ 21 h 43"/>
                <a:gd name="T2" fmla="*/ 3 w 74"/>
                <a:gd name="T3" fmla="*/ 18 h 43"/>
                <a:gd name="T4" fmla="*/ 8 w 74"/>
                <a:gd name="T5" fmla="*/ 14 h 43"/>
                <a:gd name="T6" fmla="*/ 14 w 74"/>
                <a:gd name="T7" fmla="*/ 9 h 43"/>
                <a:gd name="T8" fmla="*/ 19 w 74"/>
                <a:gd name="T9" fmla="*/ 6 h 43"/>
                <a:gd name="T10" fmla="*/ 26 w 74"/>
                <a:gd name="T11" fmla="*/ 3 h 43"/>
                <a:gd name="T12" fmla="*/ 30 w 74"/>
                <a:gd name="T13" fmla="*/ 1 h 43"/>
                <a:gd name="T14" fmla="*/ 35 w 74"/>
                <a:gd name="T15" fmla="*/ 0 h 43"/>
                <a:gd name="T16" fmla="*/ 36 w 74"/>
                <a:gd name="T17" fmla="*/ 3 h 43"/>
                <a:gd name="T18" fmla="*/ 35 w 74"/>
                <a:gd name="T19" fmla="*/ 5 h 43"/>
                <a:gd name="T20" fmla="*/ 30 w 74"/>
                <a:gd name="T21" fmla="*/ 7 h 43"/>
                <a:gd name="T22" fmla="*/ 26 w 74"/>
                <a:gd name="T23" fmla="*/ 9 h 43"/>
                <a:gd name="T24" fmla="*/ 19 w 74"/>
                <a:gd name="T25" fmla="*/ 13 h 43"/>
                <a:gd name="T26" fmla="*/ 14 w 74"/>
                <a:gd name="T27" fmla="*/ 15 h 43"/>
                <a:gd name="T28" fmla="*/ 8 w 74"/>
                <a:gd name="T29" fmla="*/ 17 h 43"/>
                <a:gd name="T30" fmla="*/ 3 w 74"/>
                <a:gd name="T31" fmla="*/ 19 h 43"/>
                <a:gd name="T32" fmla="*/ 0 w 74"/>
                <a:gd name="T33" fmla="*/ 21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2" name="Freeform 108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4 w 104"/>
                <a:gd name="T3" fmla="*/ 0 h 68"/>
                <a:gd name="T4" fmla="*/ 9 w 104"/>
                <a:gd name="T5" fmla="*/ 4 h 68"/>
                <a:gd name="T6" fmla="*/ 17 w 104"/>
                <a:gd name="T7" fmla="*/ 6 h 68"/>
                <a:gd name="T8" fmla="*/ 26 w 104"/>
                <a:gd name="T9" fmla="*/ 11 h 68"/>
                <a:gd name="T10" fmla="*/ 35 w 104"/>
                <a:gd name="T11" fmla="*/ 18 h 68"/>
                <a:gd name="T12" fmla="*/ 44 w 104"/>
                <a:gd name="T13" fmla="*/ 24 h 68"/>
                <a:gd name="T14" fmla="*/ 50 w 104"/>
                <a:gd name="T15" fmla="*/ 30 h 68"/>
                <a:gd name="T16" fmla="*/ 53 w 104"/>
                <a:gd name="T17" fmla="*/ 36 h 68"/>
                <a:gd name="T18" fmla="*/ 50 w 104"/>
                <a:gd name="T19" fmla="*/ 34 h 68"/>
                <a:gd name="T20" fmla="*/ 42 w 104"/>
                <a:gd name="T21" fmla="*/ 30 h 68"/>
                <a:gd name="T22" fmla="*/ 33 w 104"/>
                <a:gd name="T23" fmla="*/ 25 h 68"/>
                <a:gd name="T24" fmla="*/ 24 w 104"/>
                <a:gd name="T25" fmla="*/ 19 h 68"/>
                <a:gd name="T26" fmla="*/ 15 w 104"/>
                <a:gd name="T27" fmla="*/ 13 h 68"/>
                <a:gd name="T28" fmla="*/ 7 w 104"/>
                <a:gd name="T29" fmla="*/ 8 h 68"/>
                <a:gd name="T30" fmla="*/ 3 w 104"/>
                <a:gd name="T31" fmla="*/ 4 h 68"/>
                <a:gd name="T32" fmla="*/ 0 w 104"/>
                <a:gd name="T33" fmla="*/ 2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3" name="Freeform 109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6 w 81"/>
                <a:gd name="T5" fmla="*/ 3 h 59"/>
                <a:gd name="T6" fmla="*/ 12 w 81"/>
                <a:gd name="T7" fmla="*/ 3 h 59"/>
                <a:gd name="T8" fmla="*/ 20 w 81"/>
                <a:gd name="T9" fmla="*/ 8 h 59"/>
                <a:gd name="T10" fmla="*/ 28 w 81"/>
                <a:gd name="T11" fmla="*/ 12 h 59"/>
                <a:gd name="T12" fmla="*/ 36 w 81"/>
                <a:gd name="T13" fmla="*/ 16 h 59"/>
                <a:gd name="T14" fmla="*/ 41 w 81"/>
                <a:gd name="T15" fmla="*/ 22 h 59"/>
                <a:gd name="T16" fmla="*/ 45 w 81"/>
                <a:gd name="T17" fmla="*/ 29 h 59"/>
                <a:gd name="T18" fmla="*/ 40 w 81"/>
                <a:gd name="T19" fmla="*/ 25 h 59"/>
                <a:gd name="T20" fmla="*/ 34 w 81"/>
                <a:gd name="T21" fmla="*/ 22 h 59"/>
                <a:gd name="T22" fmla="*/ 26 w 81"/>
                <a:gd name="T23" fmla="*/ 16 h 59"/>
                <a:gd name="T24" fmla="*/ 18 w 81"/>
                <a:gd name="T25" fmla="*/ 12 h 59"/>
                <a:gd name="T26" fmla="*/ 11 w 81"/>
                <a:gd name="T27" fmla="*/ 9 h 59"/>
                <a:gd name="T28" fmla="*/ 4 w 81"/>
                <a:gd name="T29" fmla="*/ 5 h 59"/>
                <a:gd name="T30" fmla="*/ 2 w 81"/>
                <a:gd name="T31" fmla="*/ 3 h 59"/>
                <a:gd name="T32" fmla="*/ 0 w 81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4" name="Freeform 110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29 h 49"/>
                <a:gd name="T2" fmla="*/ 4 w 80"/>
                <a:gd name="T3" fmla="*/ 25 h 49"/>
                <a:gd name="T4" fmla="*/ 9 w 80"/>
                <a:gd name="T5" fmla="*/ 20 h 49"/>
                <a:gd name="T6" fmla="*/ 15 w 80"/>
                <a:gd name="T7" fmla="*/ 14 h 49"/>
                <a:gd name="T8" fmla="*/ 22 w 80"/>
                <a:gd name="T9" fmla="*/ 10 h 49"/>
                <a:gd name="T10" fmla="*/ 28 w 80"/>
                <a:gd name="T11" fmla="*/ 4 h 49"/>
                <a:gd name="T12" fmla="*/ 34 w 80"/>
                <a:gd name="T13" fmla="*/ 2 h 49"/>
                <a:gd name="T14" fmla="*/ 40 w 80"/>
                <a:gd name="T15" fmla="*/ 0 h 49"/>
                <a:gd name="T16" fmla="*/ 40 w 80"/>
                <a:gd name="T17" fmla="*/ 2 h 49"/>
                <a:gd name="T18" fmla="*/ 40 w 80"/>
                <a:gd name="T19" fmla="*/ 4 h 49"/>
                <a:gd name="T20" fmla="*/ 36 w 80"/>
                <a:gd name="T21" fmla="*/ 9 h 49"/>
                <a:gd name="T22" fmla="*/ 30 w 80"/>
                <a:gd name="T23" fmla="*/ 12 h 49"/>
                <a:gd name="T24" fmla="*/ 23 w 80"/>
                <a:gd name="T25" fmla="*/ 16 h 49"/>
                <a:gd name="T26" fmla="*/ 15 w 80"/>
                <a:gd name="T27" fmla="*/ 20 h 49"/>
                <a:gd name="T28" fmla="*/ 9 w 80"/>
                <a:gd name="T29" fmla="*/ 23 h 49"/>
                <a:gd name="T30" fmla="*/ 4 w 80"/>
                <a:gd name="T31" fmla="*/ 27 h 49"/>
                <a:gd name="T32" fmla="*/ 0 w 80"/>
                <a:gd name="T33" fmla="*/ 2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5" name="Freeform 111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3 w 68"/>
                <a:gd name="T1" fmla="*/ 133 h 265"/>
                <a:gd name="T2" fmla="*/ 3 w 68"/>
                <a:gd name="T3" fmla="*/ 133 h 265"/>
                <a:gd name="T4" fmla="*/ 2 w 68"/>
                <a:gd name="T5" fmla="*/ 132 h 265"/>
                <a:gd name="T6" fmla="*/ 1 w 68"/>
                <a:gd name="T7" fmla="*/ 132 h 265"/>
                <a:gd name="T8" fmla="*/ 0 w 68"/>
                <a:gd name="T9" fmla="*/ 130 h 265"/>
                <a:gd name="T10" fmla="*/ 13 w 68"/>
                <a:gd name="T11" fmla="*/ 114 h 265"/>
                <a:gd name="T12" fmla="*/ 21 w 68"/>
                <a:gd name="T13" fmla="*/ 96 h 265"/>
                <a:gd name="T14" fmla="*/ 27 w 68"/>
                <a:gd name="T15" fmla="*/ 79 h 265"/>
                <a:gd name="T16" fmla="*/ 28 w 68"/>
                <a:gd name="T17" fmla="*/ 61 h 265"/>
                <a:gd name="T18" fmla="*/ 27 w 68"/>
                <a:gd name="T19" fmla="*/ 44 h 265"/>
                <a:gd name="T20" fmla="*/ 24 w 68"/>
                <a:gd name="T21" fmla="*/ 27 h 265"/>
                <a:gd name="T22" fmla="*/ 21 w 68"/>
                <a:gd name="T23" fmla="*/ 13 h 265"/>
                <a:gd name="T24" fmla="*/ 19 w 68"/>
                <a:gd name="T25" fmla="*/ 0 h 265"/>
                <a:gd name="T26" fmla="*/ 25 w 68"/>
                <a:gd name="T27" fmla="*/ 9 h 265"/>
                <a:gd name="T28" fmla="*/ 31 w 68"/>
                <a:gd name="T29" fmla="*/ 23 h 265"/>
                <a:gd name="T30" fmla="*/ 33 w 68"/>
                <a:gd name="T31" fmla="*/ 42 h 265"/>
                <a:gd name="T32" fmla="*/ 33 w 68"/>
                <a:gd name="T33" fmla="*/ 62 h 265"/>
                <a:gd name="T34" fmla="*/ 31 w 68"/>
                <a:gd name="T35" fmla="*/ 85 h 265"/>
                <a:gd name="T36" fmla="*/ 25 w 68"/>
                <a:gd name="T37" fmla="*/ 104 h 265"/>
                <a:gd name="T38" fmla="*/ 16 w 68"/>
                <a:gd name="T39" fmla="*/ 121 h 265"/>
                <a:gd name="T40" fmla="*/ 3 w 68"/>
                <a:gd name="T41" fmla="*/ 133 h 2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6" name="Freeform 112"/>
            <p:cNvSpPr>
              <a:spLocks/>
            </p:cNvSpPr>
            <p:nvPr/>
          </p:nvSpPr>
          <p:spPr bwMode="auto">
            <a:xfrm>
              <a:off x="4445" y="467"/>
              <a:ext cx="49" cy="28"/>
            </a:xfrm>
            <a:custGeom>
              <a:avLst/>
              <a:gdLst>
                <a:gd name="T0" fmla="*/ 27 w 57"/>
                <a:gd name="T1" fmla="*/ 13 h 34"/>
                <a:gd name="T2" fmla="*/ 24 w 57"/>
                <a:gd name="T3" fmla="*/ 10 h 34"/>
                <a:gd name="T4" fmla="*/ 21 w 57"/>
                <a:gd name="T5" fmla="*/ 7 h 34"/>
                <a:gd name="T6" fmla="*/ 15 w 57"/>
                <a:gd name="T7" fmla="*/ 6 h 34"/>
                <a:gd name="T8" fmla="*/ 12 w 57"/>
                <a:gd name="T9" fmla="*/ 3 h 34"/>
                <a:gd name="T10" fmla="*/ 8 w 57"/>
                <a:gd name="T11" fmla="*/ 2 h 34"/>
                <a:gd name="T12" fmla="*/ 4 w 57"/>
                <a:gd name="T13" fmla="*/ 1 h 34"/>
                <a:gd name="T14" fmla="*/ 3 w 57"/>
                <a:gd name="T15" fmla="*/ 0 h 34"/>
                <a:gd name="T16" fmla="*/ 0 w 57"/>
                <a:gd name="T17" fmla="*/ 1 h 34"/>
                <a:gd name="T18" fmla="*/ 0 w 57"/>
                <a:gd name="T19" fmla="*/ 2 h 34"/>
                <a:gd name="T20" fmla="*/ 3 w 57"/>
                <a:gd name="T21" fmla="*/ 2 h 34"/>
                <a:gd name="T22" fmla="*/ 6 w 57"/>
                <a:gd name="T23" fmla="*/ 4 h 34"/>
                <a:gd name="T24" fmla="*/ 9 w 57"/>
                <a:gd name="T25" fmla="*/ 6 h 34"/>
                <a:gd name="T26" fmla="*/ 13 w 57"/>
                <a:gd name="T27" fmla="*/ 7 h 34"/>
                <a:gd name="T28" fmla="*/ 18 w 57"/>
                <a:gd name="T29" fmla="*/ 9 h 34"/>
                <a:gd name="T30" fmla="*/ 23 w 57"/>
                <a:gd name="T31" fmla="*/ 11 h 34"/>
                <a:gd name="T32" fmla="*/ 27 w 57"/>
                <a:gd name="T33" fmla="*/ 13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7" name="Freeform 113"/>
            <p:cNvSpPr>
              <a:spLocks/>
            </p:cNvSpPr>
            <p:nvPr/>
          </p:nvSpPr>
          <p:spPr bwMode="auto">
            <a:xfrm>
              <a:off x="4443" y="481"/>
              <a:ext cx="54" cy="35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3 w 62"/>
                <a:gd name="T5" fmla="*/ 2 h 40"/>
                <a:gd name="T6" fmla="*/ 9 w 62"/>
                <a:gd name="T7" fmla="*/ 4 h 40"/>
                <a:gd name="T8" fmla="*/ 14 w 62"/>
                <a:gd name="T9" fmla="*/ 5 h 40"/>
                <a:gd name="T10" fmla="*/ 18 w 62"/>
                <a:gd name="T11" fmla="*/ 8 h 40"/>
                <a:gd name="T12" fmla="*/ 23 w 62"/>
                <a:gd name="T13" fmla="*/ 11 h 40"/>
                <a:gd name="T14" fmla="*/ 28 w 62"/>
                <a:gd name="T15" fmla="*/ 16 h 40"/>
                <a:gd name="T16" fmla="*/ 31 w 62"/>
                <a:gd name="T17" fmla="*/ 21 h 40"/>
                <a:gd name="T18" fmla="*/ 27 w 62"/>
                <a:gd name="T19" fmla="*/ 18 h 40"/>
                <a:gd name="T20" fmla="*/ 23 w 62"/>
                <a:gd name="T21" fmla="*/ 16 h 40"/>
                <a:gd name="T22" fmla="*/ 17 w 62"/>
                <a:gd name="T23" fmla="*/ 13 h 40"/>
                <a:gd name="T24" fmla="*/ 12 w 62"/>
                <a:gd name="T25" fmla="*/ 10 h 40"/>
                <a:gd name="T26" fmla="*/ 7 w 62"/>
                <a:gd name="T27" fmla="*/ 7 h 40"/>
                <a:gd name="T28" fmla="*/ 3 w 62"/>
                <a:gd name="T29" fmla="*/ 4 h 40"/>
                <a:gd name="T30" fmla="*/ 1 w 62"/>
                <a:gd name="T31" fmla="*/ 4 h 40"/>
                <a:gd name="T32" fmla="*/ 0 w 62"/>
                <a:gd name="T33" fmla="*/ 2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8" name="Freeform 114"/>
            <p:cNvSpPr>
              <a:spLocks/>
            </p:cNvSpPr>
            <p:nvPr/>
          </p:nvSpPr>
          <p:spPr bwMode="auto">
            <a:xfrm>
              <a:off x="4431" y="516"/>
              <a:ext cx="71" cy="46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7 w 81"/>
                <a:gd name="T5" fmla="*/ 2 h 53"/>
                <a:gd name="T6" fmla="*/ 13 w 81"/>
                <a:gd name="T7" fmla="*/ 3 h 53"/>
                <a:gd name="T8" fmla="*/ 19 w 81"/>
                <a:gd name="T9" fmla="*/ 7 h 53"/>
                <a:gd name="T10" fmla="*/ 26 w 81"/>
                <a:gd name="T11" fmla="*/ 11 h 53"/>
                <a:gd name="T12" fmla="*/ 33 w 81"/>
                <a:gd name="T13" fmla="*/ 16 h 53"/>
                <a:gd name="T14" fmla="*/ 39 w 81"/>
                <a:gd name="T15" fmla="*/ 20 h 53"/>
                <a:gd name="T16" fmla="*/ 41 w 81"/>
                <a:gd name="T17" fmla="*/ 26 h 53"/>
                <a:gd name="T18" fmla="*/ 39 w 81"/>
                <a:gd name="T19" fmla="*/ 23 h 53"/>
                <a:gd name="T20" fmla="*/ 33 w 81"/>
                <a:gd name="T21" fmla="*/ 20 h 53"/>
                <a:gd name="T22" fmla="*/ 26 w 81"/>
                <a:gd name="T23" fmla="*/ 17 h 53"/>
                <a:gd name="T24" fmla="*/ 19 w 81"/>
                <a:gd name="T25" fmla="*/ 13 h 53"/>
                <a:gd name="T26" fmla="*/ 11 w 81"/>
                <a:gd name="T27" fmla="*/ 9 h 53"/>
                <a:gd name="T28" fmla="*/ 5 w 81"/>
                <a:gd name="T29" fmla="*/ 6 h 53"/>
                <a:gd name="T30" fmla="*/ 3 w 81"/>
                <a:gd name="T31" fmla="*/ 3 h 53"/>
                <a:gd name="T32" fmla="*/ 0 w 8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79" name="Freeform 115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8 w 88"/>
                <a:gd name="T5" fmla="*/ 3 h 59"/>
                <a:gd name="T6" fmla="*/ 14 w 88"/>
                <a:gd name="T7" fmla="*/ 5 h 59"/>
                <a:gd name="T8" fmla="*/ 22 w 88"/>
                <a:gd name="T9" fmla="*/ 9 h 59"/>
                <a:gd name="T10" fmla="*/ 30 w 88"/>
                <a:gd name="T11" fmla="*/ 14 h 59"/>
                <a:gd name="T12" fmla="*/ 36 w 88"/>
                <a:gd name="T13" fmla="*/ 19 h 59"/>
                <a:gd name="T14" fmla="*/ 43 w 88"/>
                <a:gd name="T15" fmla="*/ 23 h 59"/>
                <a:gd name="T16" fmla="*/ 46 w 88"/>
                <a:gd name="T17" fmla="*/ 29 h 59"/>
                <a:gd name="T18" fmla="*/ 42 w 88"/>
                <a:gd name="T19" fmla="*/ 26 h 59"/>
                <a:gd name="T20" fmla="*/ 35 w 88"/>
                <a:gd name="T21" fmla="*/ 23 h 59"/>
                <a:gd name="T22" fmla="*/ 28 w 88"/>
                <a:gd name="T23" fmla="*/ 19 h 59"/>
                <a:gd name="T24" fmla="*/ 20 w 88"/>
                <a:gd name="T25" fmla="*/ 14 h 59"/>
                <a:gd name="T26" fmla="*/ 12 w 88"/>
                <a:gd name="T27" fmla="*/ 10 h 59"/>
                <a:gd name="T28" fmla="*/ 6 w 88"/>
                <a:gd name="T29" fmla="*/ 6 h 59"/>
                <a:gd name="T30" fmla="*/ 2 w 88"/>
                <a:gd name="T31" fmla="*/ 3 h 59"/>
                <a:gd name="T32" fmla="*/ 0 w 88"/>
                <a:gd name="T33" fmla="*/ 2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0" name="Freeform 116"/>
            <p:cNvSpPr>
              <a:spLocks/>
            </p:cNvSpPr>
            <p:nvPr/>
          </p:nvSpPr>
          <p:spPr bwMode="auto">
            <a:xfrm>
              <a:off x="4427" y="579"/>
              <a:ext cx="63" cy="55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6 w 71"/>
                <a:gd name="T5" fmla="*/ 4 h 62"/>
                <a:gd name="T6" fmla="*/ 12 w 71"/>
                <a:gd name="T7" fmla="*/ 8 h 62"/>
                <a:gd name="T8" fmla="*/ 20 w 71"/>
                <a:gd name="T9" fmla="*/ 12 h 62"/>
                <a:gd name="T10" fmla="*/ 27 w 71"/>
                <a:gd name="T11" fmla="*/ 19 h 62"/>
                <a:gd name="T12" fmla="*/ 33 w 71"/>
                <a:gd name="T13" fmla="*/ 25 h 62"/>
                <a:gd name="T14" fmla="*/ 37 w 71"/>
                <a:gd name="T15" fmla="*/ 30 h 62"/>
                <a:gd name="T16" fmla="*/ 39 w 71"/>
                <a:gd name="T17" fmla="*/ 34 h 62"/>
                <a:gd name="T18" fmla="*/ 35 w 71"/>
                <a:gd name="T19" fmla="*/ 31 h 62"/>
                <a:gd name="T20" fmla="*/ 30 w 71"/>
                <a:gd name="T21" fmla="*/ 28 h 62"/>
                <a:gd name="T22" fmla="*/ 22 w 71"/>
                <a:gd name="T23" fmla="*/ 22 h 62"/>
                <a:gd name="T24" fmla="*/ 16 w 71"/>
                <a:gd name="T25" fmla="*/ 18 h 62"/>
                <a:gd name="T26" fmla="*/ 9 w 71"/>
                <a:gd name="T27" fmla="*/ 12 h 62"/>
                <a:gd name="T28" fmla="*/ 4 w 71"/>
                <a:gd name="T29" fmla="*/ 8 h 62"/>
                <a:gd name="T30" fmla="*/ 1 w 71"/>
                <a:gd name="T31" fmla="*/ 4 h 62"/>
                <a:gd name="T32" fmla="*/ 0 w 71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1" name="Freeform 117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3 w 59"/>
                <a:gd name="T3" fmla="*/ 0 h 53"/>
                <a:gd name="T4" fmla="*/ 6 w 59"/>
                <a:gd name="T5" fmla="*/ 2 h 53"/>
                <a:gd name="T6" fmla="*/ 10 w 59"/>
                <a:gd name="T7" fmla="*/ 3 h 53"/>
                <a:gd name="T8" fmla="*/ 14 w 59"/>
                <a:gd name="T9" fmla="*/ 7 h 53"/>
                <a:gd name="T10" fmla="*/ 19 w 59"/>
                <a:gd name="T11" fmla="*/ 11 h 53"/>
                <a:gd name="T12" fmla="*/ 23 w 59"/>
                <a:gd name="T13" fmla="*/ 16 h 53"/>
                <a:gd name="T14" fmla="*/ 26 w 59"/>
                <a:gd name="T15" fmla="*/ 20 h 53"/>
                <a:gd name="T16" fmla="*/ 29 w 59"/>
                <a:gd name="T17" fmla="*/ 26 h 53"/>
                <a:gd name="T18" fmla="*/ 26 w 59"/>
                <a:gd name="T19" fmla="*/ 23 h 53"/>
                <a:gd name="T20" fmla="*/ 22 w 59"/>
                <a:gd name="T21" fmla="*/ 20 h 53"/>
                <a:gd name="T22" fmla="*/ 16 w 59"/>
                <a:gd name="T23" fmla="*/ 16 h 53"/>
                <a:gd name="T24" fmla="*/ 11 w 59"/>
                <a:gd name="T25" fmla="*/ 12 h 53"/>
                <a:gd name="T26" fmla="*/ 7 w 59"/>
                <a:gd name="T27" fmla="*/ 8 h 53"/>
                <a:gd name="T28" fmla="*/ 3 w 59"/>
                <a:gd name="T29" fmla="*/ 4 h 53"/>
                <a:gd name="T30" fmla="*/ 0 w 59"/>
                <a:gd name="T31" fmla="*/ 3 h 53"/>
                <a:gd name="T32" fmla="*/ 0 w 5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2" name="Freeform 118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4 w 43"/>
                <a:gd name="T5" fmla="*/ 2 h 45"/>
                <a:gd name="T6" fmla="*/ 8 w 43"/>
                <a:gd name="T7" fmla="*/ 3 h 45"/>
                <a:gd name="T8" fmla="*/ 11 w 43"/>
                <a:gd name="T9" fmla="*/ 8 h 45"/>
                <a:gd name="T10" fmla="*/ 15 w 43"/>
                <a:gd name="T11" fmla="*/ 12 h 45"/>
                <a:gd name="T12" fmla="*/ 18 w 43"/>
                <a:gd name="T13" fmla="*/ 16 h 45"/>
                <a:gd name="T14" fmla="*/ 19 w 43"/>
                <a:gd name="T15" fmla="*/ 19 h 45"/>
                <a:gd name="T16" fmla="*/ 21 w 43"/>
                <a:gd name="T17" fmla="*/ 22 h 45"/>
                <a:gd name="T18" fmla="*/ 18 w 43"/>
                <a:gd name="T19" fmla="*/ 20 h 45"/>
                <a:gd name="T20" fmla="*/ 15 w 43"/>
                <a:gd name="T21" fmla="*/ 16 h 45"/>
                <a:gd name="T22" fmla="*/ 12 w 43"/>
                <a:gd name="T23" fmla="*/ 14 h 45"/>
                <a:gd name="T24" fmla="*/ 8 w 43"/>
                <a:gd name="T25" fmla="*/ 10 h 45"/>
                <a:gd name="T26" fmla="*/ 6 w 43"/>
                <a:gd name="T27" fmla="*/ 8 h 45"/>
                <a:gd name="T28" fmla="*/ 3 w 43"/>
                <a:gd name="T29" fmla="*/ 4 h 45"/>
                <a:gd name="T30" fmla="*/ 1 w 43"/>
                <a:gd name="T31" fmla="*/ 3 h 45"/>
                <a:gd name="T32" fmla="*/ 0 w 43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3" name="Freeform 119"/>
            <p:cNvSpPr>
              <a:spLocks/>
            </p:cNvSpPr>
            <p:nvPr/>
          </p:nvSpPr>
          <p:spPr bwMode="auto">
            <a:xfrm>
              <a:off x="4431" y="662"/>
              <a:ext cx="26" cy="28"/>
            </a:xfrm>
            <a:custGeom>
              <a:avLst/>
              <a:gdLst>
                <a:gd name="T0" fmla="*/ 3 w 29"/>
                <a:gd name="T1" fmla="*/ 0 h 31"/>
                <a:gd name="T2" fmla="*/ 5 w 29"/>
                <a:gd name="T3" fmla="*/ 1 h 31"/>
                <a:gd name="T4" fmla="*/ 12 w 29"/>
                <a:gd name="T5" fmla="*/ 5 h 31"/>
                <a:gd name="T6" fmla="*/ 17 w 29"/>
                <a:gd name="T7" fmla="*/ 12 h 31"/>
                <a:gd name="T8" fmla="*/ 17 w 29"/>
                <a:gd name="T9" fmla="*/ 19 h 31"/>
                <a:gd name="T10" fmla="*/ 16 w 29"/>
                <a:gd name="T11" fmla="*/ 15 h 31"/>
                <a:gd name="T12" fmla="*/ 14 w 29"/>
                <a:gd name="T13" fmla="*/ 12 h 31"/>
                <a:gd name="T14" fmla="*/ 11 w 29"/>
                <a:gd name="T15" fmla="*/ 10 h 31"/>
                <a:gd name="T16" fmla="*/ 7 w 29"/>
                <a:gd name="T17" fmla="*/ 6 h 31"/>
                <a:gd name="T18" fmla="*/ 4 w 29"/>
                <a:gd name="T19" fmla="*/ 5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4" name="Freeform 120"/>
            <p:cNvSpPr>
              <a:spLocks/>
            </p:cNvSpPr>
            <p:nvPr/>
          </p:nvSpPr>
          <p:spPr bwMode="auto">
            <a:xfrm>
              <a:off x="4452" y="448"/>
              <a:ext cx="33" cy="30"/>
            </a:xfrm>
            <a:custGeom>
              <a:avLst/>
              <a:gdLst>
                <a:gd name="T0" fmla="*/ 21 w 37"/>
                <a:gd name="T1" fmla="*/ 16 h 35"/>
                <a:gd name="T2" fmla="*/ 19 w 37"/>
                <a:gd name="T3" fmla="*/ 15 h 35"/>
                <a:gd name="T4" fmla="*/ 16 w 37"/>
                <a:gd name="T5" fmla="*/ 13 h 35"/>
                <a:gd name="T6" fmla="*/ 12 w 37"/>
                <a:gd name="T7" fmla="*/ 11 h 35"/>
                <a:gd name="T8" fmla="*/ 9 w 37"/>
                <a:gd name="T9" fmla="*/ 9 h 35"/>
                <a:gd name="T10" fmla="*/ 4 w 37"/>
                <a:gd name="T11" fmla="*/ 7 h 35"/>
                <a:gd name="T12" fmla="*/ 2 w 37"/>
                <a:gd name="T13" fmla="*/ 5 h 35"/>
                <a:gd name="T14" fmla="*/ 0 w 37"/>
                <a:gd name="T15" fmla="*/ 3 h 35"/>
                <a:gd name="T16" fmla="*/ 1 w 37"/>
                <a:gd name="T17" fmla="*/ 1 h 35"/>
                <a:gd name="T18" fmla="*/ 4 w 37"/>
                <a:gd name="T19" fmla="*/ 0 h 35"/>
                <a:gd name="T20" fmla="*/ 5 w 37"/>
                <a:gd name="T21" fmla="*/ 3 h 35"/>
                <a:gd name="T22" fmla="*/ 9 w 37"/>
                <a:gd name="T23" fmla="*/ 3 h 35"/>
                <a:gd name="T24" fmla="*/ 11 w 37"/>
                <a:gd name="T25" fmla="*/ 6 h 35"/>
                <a:gd name="T26" fmla="*/ 14 w 37"/>
                <a:gd name="T27" fmla="*/ 9 h 35"/>
                <a:gd name="T28" fmla="*/ 17 w 37"/>
                <a:gd name="T29" fmla="*/ 12 h 35"/>
                <a:gd name="T30" fmla="*/ 19 w 37"/>
                <a:gd name="T31" fmla="*/ 15 h 35"/>
                <a:gd name="T32" fmla="*/ 21 w 37"/>
                <a:gd name="T33" fmla="*/ 16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5" name="Freeform 121"/>
            <p:cNvSpPr>
              <a:spLocks/>
            </p:cNvSpPr>
            <p:nvPr/>
          </p:nvSpPr>
          <p:spPr bwMode="auto">
            <a:xfrm>
              <a:off x="4487" y="444"/>
              <a:ext cx="15" cy="35"/>
            </a:xfrm>
            <a:custGeom>
              <a:avLst/>
              <a:gdLst>
                <a:gd name="T0" fmla="*/ 0 w 18"/>
                <a:gd name="T1" fmla="*/ 21 h 40"/>
                <a:gd name="T2" fmla="*/ 3 w 18"/>
                <a:gd name="T3" fmla="*/ 17 h 40"/>
                <a:gd name="T4" fmla="*/ 5 w 18"/>
                <a:gd name="T5" fmla="*/ 11 h 40"/>
                <a:gd name="T6" fmla="*/ 8 w 18"/>
                <a:gd name="T7" fmla="*/ 4 h 40"/>
                <a:gd name="T8" fmla="*/ 7 w 18"/>
                <a:gd name="T9" fmla="*/ 0 h 40"/>
                <a:gd name="T10" fmla="*/ 5 w 18"/>
                <a:gd name="T11" fmla="*/ 2 h 40"/>
                <a:gd name="T12" fmla="*/ 3 w 18"/>
                <a:gd name="T13" fmla="*/ 8 h 40"/>
                <a:gd name="T14" fmla="*/ 2 w 18"/>
                <a:gd name="T15" fmla="*/ 15 h 40"/>
                <a:gd name="T16" fmla="*/ 0 w 18"/>
                <a:gd name="T17" fmla="*/ 21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6" name="Freeform 122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5 w 10"/>
                <a:gd name="T1" fmla="*/ 22 h 45"/>
                <a:gd name="T2" fmla="*/ 5 w 10"/>
                <a:gd name="T3" fmla="*/ 17 h 45"/>
                <a:gd name="T4" fmla="*/ 5 w 10"/>
                <a:gd name="T5" fmla="*/ 10 h 45"/>
                <a:gd name="T6" fmla="*/ 5 w 10"/>
                <a:gd name="T7" fmla="*/ 3 h 45"/>
                <a:gd name="T8" fmla="*/ 3 w 10"/>
                <a:gd name="T9" fmla="*/ 0 h 45"/>
                <a:gd name="T10" fmla="*/ 0 w 10"/>
                <a:gd name="T11" fmla="*/ 3 h 45"/>
                <a:gd name="T12" fmla="*/ 2 w 10"/>
                <a:gd name="T13" fmla="*/ 9 h 45"/>
                <a:gd name="T14" fmla="*/ 5 w 10"/>
                <a:gd name="T15" fmla="*/ 17 h 45"/>
                <a:gd name="T16" fmla="*/ 5 w 10"/>
                <a:gd name="T17" fmla="*/ 22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7" name="Freeform 123"/>
            <p:cNvSpPr>
              <a:spLocks/>
            </p:cNvSpPr>
            <p:nvPr/>
          </p:nvSpPr>
          <p:spPr bwMode="auto">
            <a:xfrm>
              <a:off x="4492" y="455"/>
              <a:ext cx="30" cy="35"/>
            </a:xfrm>
            <a:custGeom>
              <a:avLst/>
              <a:gdLst>
                <a:gd name="T0" fmla="*/ 0 w 34"/>
                <a:gd name="T1" fmla="*/ 21 h 40"/>
                <a:gd name="T2" fmla="*/ 3 w 34"/>
                <a:gd name="T3" fmla="*/ 18 h 40"/>
                <a:gd name="T4" fmla="*/ 4 w 34"/>
                <a:gd name="T5" fmla="*/ 15 h 40"/>
                <a:gd name="T6" fmla="*/ 6 w 34"/>
                <a:gd name="T7" fmla="*/ 11 h 40"/>
                <a:gd name="T8" fmla="*/ 9 w 34"/>
                <a:gd name="T9" fmla="*/ 7 h 40"/>
                <a:gd name="T10" fmla="*/ 12 w 34"/>
                <a:gd name="T11" fmla="*/ 4 h 40"/>
                <a:gd name="T12" fmla="*/ 15 w 34"/>
                <a:gd name="T13" fmla="*/ 2 h 40"/>
                <a:gd name="T14" fmla="*/ 17 w 34"/>
                <a:gd name="T15" fmla="*/ 0 h 40"/>
                <a:gd name="T16" fmla="*/ 18 w 34"/>
                <a:gd name="T17" fmla="*/ 1 h 40"/>
                <a:gd name="T18" fmla="*/ 18 w 34"/>
                <a:gd name="T19" fmla="*/ 4 h 40"/>
                <a:gd name="T20" fmla="*/ 17 w 34"/>
                <a:gd name="T21" fmla="*/ 4 h 40"/>
                <a:gd name="T22" fmla="*/ 15 w 34"/>
                <a:gd name="T23" fmla="*/ 8 h 40"/>
                <a:gd name="T24" fmla="*/ 11 w 34"/>
                <a:gd name="T25" fmla="*/ 11 h 40"/>
                <a:gd name="T26" fmla="*/ 8 w 34"/>
                <a:gd name="T27" fmla="*/ 14 h 40"/>
                <a:gd name="T28" fmla="*/ 4 w 34"/>
                <a:gd name="T29" fmla="*/ 17 h 40"/>
                <a:gd name="T30" fmla="*/ 3 w 34"/>
                <a:gd name="T31" fmla="*/ 19 h 40"/>
                <a:gd name="T32" fmla="*/ 0 w 34"/>
                <a:gd name="T33" fmla="*/ 2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8" name="Freeform 124"/>
            <p:cNvSpPr>
              <a:spLocks/>
            </p:cNvSpPr>
            <p:nvPr/>
          </p:nvSpPr>
          <p:spPr bwMode="auto">
            <a:xfrm>
              <a:off x="4464" y="672"/>
              <a:ext cx="49" cy="11"/>
            </a:xfrm>
            <a:custGeom>
              <a:avLst/>
              <a:gdLst>
                <a:gd name="T0" fmla="*/ 0 w 57"/>
                <a:gd name="T1" fmla="*/ 1 h 13"/>
                <a:gd name="T2" fmla="*/ 3 w 57"/>
                <a:gd name="T3" fmla="*/ 1 h 13"/>
                <a:gd name="T4" fmla="*/ 7 w 57"/>
                <a:gd name="T5" fmla="*/ 0 h 13"/>
                <a:gd name="T6" fmla="*/ 11 w 57"/>
                <a:gd name="T7" fmla="*/ 0 h 13"/>
                <a:gd name="T8" fmla="*/ 15 w 57"/>
                <a:gd name="T9" fmla="*/ 0 h 13"/>
                <a:gd name="T10" fmla="*/ 20 w 57"/>
                <a:gd name="T11" fmla="*/ 0 h 13"/>
                <a:gd name="T12" fmla="*/ 24 w 57"/>
                <a:gd name="T13" fmla="*/ 3 h 13"/>
                <a:gd name="T14" fmla="*/ 25 w 57"/>
                <a:gd name="T15" fmla="*/ 3 h 13"/>
                <a:gd name="T16" fmla="*/ 27 w 57"/>
                <a:gd name="T17" fmla="*/ 3 h 13"/>
                <a:gd name="T18" fmla="*/ 26 w 57"/>
                <a:gd name="T19" fmla="*/ 5 h 13"/>
                <a:gd name="T20" fmla="*/ 24 w 57"/>
                <a:gd name="T21" fmla="*/ 6 h 13"/>
                <a:gd name="T22" fmla="*/ 21 w 57"/>
                <a:gd name="T23" fmla="*/ 5 h 13"/>
                <a:gd name="T24" fmla="*/ 15 w 57"/>
                <a:gd name="T25" fmla="*/ 4 h 13"/>
                <a:gd name="T26" fmla="*/ 11 w 57"/>
                <a:gd name="T27" fmla="*/ 3 h 13"/>
                <a:gd name="T28" fmla="*/ 7 w 57"/>
                <a:gd name="T29" fmla="*/ 3 h 13"/>
                <a:gd name="T30" fmla="*/ 3 w 57"/>
                <a:gd name="T31" fmla="*/ 3 h 13"/>
                <a:gd name="T32" fmla="*/ 0 w 57"/>
                <a:gd name="T33" fmla="*/ 1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89" name="Freeform 125"/>
            <p:cNvSpPr>
              <a:spLocks/>
            </p:cNvSpPr>
            <p:nvPr/>
          </p:nvSpPr>
          <p:spPr bwMode="auto">
            <a:xfrm>
              <a:off x="4455" y="686"/>
              <a:ext cx="49" cy="16"/>
            </a:xfrm>
            <a:custGeom>
              <a:avLst/>
              <a:gdLst>
                <a:gd name="T0" fmla="*/ 0 w 55"/>
                <a:gd name="T1" fmla="*/ 0 h 20"/>
                <a:gd name="T2" fmla="*/ 4 w 55"/>
                <a:gd name="T3" fmla="*/ 0 h 20"/>
                <a:gd name="T4" fmla="*/ 8 w 55"/>
                <a:gd name="T5" fmla="*/ 1 h 20"/>
                <a:gd name="T6" fmla="*/ 12 w 55"/>
                <a:gd name="T7" fmla="*/ 2 h 20"/>
                <a:gd name="T8" fmla="*/ 18 w 55"/>
                <a:gd name="T9" fmla="*/ 2 h 20"/>
                <a:gd name="T10" fmla="*/ 23 w 55"/>
                <a:gd name="T11" fmla="*/ 2 h 20"/>
                <a:gd name="T12" fmla="*/ 26 w 55"/>
                <a:gd name="T13" fmla="*/ 3 h 20"/>
                <a:gd name="T14" fmla="*/ 29 w 55"/>
                <a:gd name="T15" fmla="*/ 4 h 20"/>
                <a:gd name="T16" fmla="*/ 31 w 55"/>
                <a:gd name="T17" fmla="*/ 6 h 20"/>
                <a:gd name="T18" fmla="*/ 29 w 55"/>
                <a:gd name="T19" fmla="*/ 6 h 20"/>
                <a:gd name="T20" fmla="*/ 27 w 55"/>
                <a:gd name="T21" fmla="*/ 6 h 20"/>
                <a:gd name="T22" fmla="*/ 23 w 55"/>
                <a:gd name="T23" fmla="*/ 6 h 20"/>
                <a:gd name="T24" fmla="*/ 18 w 55"/>
                <a:gd name="T25" fmla="*/ 5 h 20"/>
                <a:gd name="T26" fmla="*/ 12 w 55"/>
                <a:gd name="T27" fmla="*/ 4 h 20"/>
                <a:gd name="T28" fmla="*/ 7 w 55"/>
                <a:gd name="T29" fmla="*/ 2 h 20"/>
                <a:gd name="T30" fmla="*/ 4 w 55"/>
                <a:gd name="T31" fmla="*/ 2 h 20"/>
                <a:gd name="T32" fmla="*/ 0 w 55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0" name="Freeform 126"/>
            <p:cNvSpPr>
              <a:spLocks/>
            </p:cNvSpPr>
            <p:nvPr/>
          </p:nvSpPr>
          <p:spPr bwMode="auto">
            <a:xfrm>
              <a:off x="4480" y="648"/>
              <a:ext cx="47" cy="10"/>
            </a:xfrm>
            <a:custGeom>
              <a:avLst/>
              <a:gdLst>
                <a:gd name="T0" fmla="*/ 0 w 54"/>
                <a:gd name="T1" fmla="*/ 2 h 13"/>
                <a:gd name="T2" fmla="*/ 2 w 54"/>
                <a:gd name="T3" fmla="*/ 2 h 13"/>
                <a:gd name="T4" fmla="*/ 3 w 54"/>
                <a:gd name="T5" fmla="*/ 2 h 13"/>
                <a:gd name="T6" fmla="*/ 8 w 54"/>
                <a:gd name="T7" fmla="*/ 2 h 13"/>
                <a:gd name="T8" fmla="*/ 13 w 54"/>
                <a:gd name="T9" fmla="*/ 0 h 13"/>
                <a:gd name="T10" fmla="*/ 17 w 54"/>
                <a:gd name="T11" fmla="*/ 2 h 13"/>
                <a:gd name="T12" fmla="*/ 22 w 54"/>
                <a:gd name="T13" fmla="*/ 2 h 13"/>
                <a:gd name="T14" fmla="*/ 25 w 54"/>
                <a:gd name="T15" fmla="*/ 2 h 13"/>
                <a:gd name="T16" fmla="*/ 27 w 54"/>
                <a:gd name="T17" fmla="*/ 2 h 13"/>
                <a:gd name="T18" fmla="*/ 27 w 54"/>
                <a:gd name="T19" fmla="*/ 3 h 13"/>
                <a:gd name="T20" fmla="*/ 25 w 54"/>
                <a:gd name="T21" fmla="*/ 4 h 13"/>
                <a:gd name="T22" fmla="*/ 22 w 54"/>
                <a:gd name="T23" fmla="*/ 4 h 13"/>
                <a:gd name="T24" fmla="*/ 17 w 54"/>
                <a:gd name="T25" fmla="*/ 3 h 13"/>
                <a:gd name="T26" fmla="*/ 13 w 54"/>
                <a:gd name="T27" fmla="*/ 3 h 13"/>
                <a:gd name="T28" fmla="*/ 8 w 54"/>
                <a:gd name="T29" fmla="*/ 2 h 13"/>
                <a:gd name="T30" fmla="*/ 3 w 54"/>
                <a:gd name="T31" fmla="*/ 2 h 13"/>
                <a:gd name="T32" fmla="*/ 0 w 54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1" name="Freeform 127"/>
            <p:cNvSpPr>
              <a:spLocks/>
            </p:cNvSpPr>
            <p:nvPr/>
          </p:nvSpPr>
          <p:spPr bwMode="auto">
            <a:xfrm>
              <a:off x="4485" y="620"/>
              <a:ext cx="56" cy="14"/>
            </a:xfrm>
            <a:custGeom>
              <a:avLst/>
              <a:gdLst>
                <a:gd name="T0" fmla="*/ 0 w 63"/>
                <a:gd name="T1" fmla="*/ 7 h 17"/>
                <a:gd name="T2" fmla="*/ 4 w 63"/>
                <a:gd name="T3" fmla="*/ 6 h 17"/>
                <a:gd name="T4" fmla="*/ 9 w 63"/>
                <a:gd name="T5" fmla="*/ 3 h 17"/>
                <a:gd name="T6" fmla="*/ 14 w 63"/>
                <a:gd name="T7" fmla="*/ 2 h 17"/>
                <a:gd name="T8" fmla="*/ 20 w 63"/>
                <a:gd name="T9" fmla="*/ 2 h 17"/>
                <a:gd name="T10" fmla="*/ 25 w 63"/>
                <a:gd name="T11" fmla="*/ 1 h 17"/>
                <a:gd name="T12" fmla="*/ 30 w 63"/>
                <a:gd name="T13" fmla="*/ 0 h 17"/>
                <a:gd name="T14" fmla="*/ 34 w 63"/>
                <a:gd name="T15" fmla="*/ 1 h 17"/>
                <a:gd name="T16" fmla="*/ 35 w 63"/>
                <a:gd name="T17" fmla="*/ 2 h 17"/>
                <a:gd name="T18" fmla="*/ 35 w 63"/>
                <a:gd name="T19" fmla="*/ 3 h 17"/>
                <a:gd name="T20" fmla="*/ 31 w 63"/>
                <a:gd name="T21" fmla="*/ 5 h 17"/>
                <a:gd name="T22" fmla="*/ 27 w 63"/>
                <a:gd name="T23" fmla="*/ 5 h 17"/>
                <a:gd name="T24" fmla="*/ 21 w 63"/>
                <a:gd name="T25" fmla="*/ 6 h 17"/>
                <a:gd name="T26" fmla="*/ 14 w 63"/>
                <a:gd name="T27" fmla="*/ 6 h 17"/>
                <a:gd name="T28" fmla="*/ 9 w 63"/>
                <a:gd name="T29" fmla="*/ 6 h 17"/>
                <a:gd name="T30" fmla="*/ 4 w 63"/>
                <a:gd name="T31" fmla="*/ 6 h 17"/>
                <a:gd name="T32" fmla="*/ 0 w 63"/>
                <a:gd name="T33" fmla="*/ 7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2" name="Freeform 128"/>
            <p:cNvSpPr>
              <a:spLocks/>
            </p:cNvSpPr>
            <p:nvPr/>
          </p:nvSpPr>
          <p:spPr bwMode="auto">
            <a:xfrm>
              <a:off x="4495" y="592"/>
              <a:ext cx="62" cy="17"/>
            </a:xfrm>
            <a:custGeom>
              <a:avLst/>
              <a:gdLst>
                <a:gd name="T0" fmla="*/ 0 w 69"/>
                <a:gd name="T1" fmla="*/ 9 h 20"/>
                <a:gd name="T2" fmla="*/ 4 w 69"/>
                <a:gd name="T3" fmla="*/ 8 h 20"/>
                <a:gd name="T4" fmla="*/ 10 w 69"/>
                <a:gd name="T5" fmla="*/ 6 h 20"/>
                <a:gd name="T6" fmla="*/ 16 w 69"/>
                <a:gd name="T7" fmla="*/ 3 h 20"/>
                <a:gd name="T8" fmla="*/ 22 w 69"/>
                <a:gd name="T9" fmla="*/ 3 h 20"/>
                <a:gd name="T10" fmla="*/ 30 w 69"/>
                <a:gd name="T11" fmla="*/ 1 h 20"/>
                <a:gd name="T12" fmla="*/ 36 w 69"/>
                <a:gd name="T13" fmla="*/ 0 h 20"/>
                <a:gd name="T14" fmla="*/ 40 w 69"/>
                <a:gd name="T15" fmla="*/ 0 h 20"/>
                <a:gd name="T16" fmla="*/ 40 w 69"/>
                <a:gd name="T17" fmla="*/ 3 h 20"/>
                <a:gd name="T18" fmla="*/ 39 w 69"/>
                <a:gd name="T19" fmla="*/ 3 h 20"/>
                <a:gd name="T20" fmla="*/ 35 w 69"/>
                <a:gd name="T21" fmla="*/ 6 h 20"/>
                <a:gd name="T22" fmla="*/ 29 w 69"/>
                <a:gd name="T23" fmla="*/ 7 h 20"/>
                <a:gd name="T24" fmla="*/ 22 w 69"/>
                <a:gd name="T25" fmla="*/ 8 h 20"/>
                <a:gd name="T26" fmla="*/ 15 w 69"/>
                <a:gd name="T27" fmla="*/ 8 h 20"/>
                <a:gd name="T28" fmla="*/ 9 w 69"/>
                <a:gd name="T29" fmla="*/ 8 h 20"/>
                <a:gd name="T30" fmla="*/ 4 w 69"/>
                <a:gd name="T31" fmla="*/ 8 h 20"/>
                <a:gd name="T32" fmla="*/ 0 w 69"/>
                <a:gd name="T33" fmla="*/ 9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3" name="Freeform 129"/>
            <p:cNvSpPr>
              <a:spLocks/>
            </p:cNvSpPr>
            <p:nvPr/>
          </p:nvSpPr>
          <p:spPr bwMode="auto">
            <a:xfrm>
              <a:off x="4497" y="532"/>
              <a:ext cx="65" cy="32"/>
            </a:xfrm>
            <a:custGeom>
              <a:avLst/>
              <a:gdLst>
                <a:gd name="T0" fmla="*/ 0 w 74"/>
                <a:gd name="T1" fmla="*/ 20 h 36"/>
                <a:gd name="T2" fmla="*/ 4 w 74"/>
                <a:gd name="T3" fmla="*/ 17 h 36"/>
                <a:gd name="T4" fmla="*/ 10 w 74"/>
                <a:gd name="T5" fmla="*/ 12 h 36"/>
                <a:gd name="T6" fmla="*/ 15 w 74"/>
                <a:gd name="T7" fmla="*/ 9 h 36"/>
                <a:gd name="T8" fmla="*/ 22 w 74"/>
                <a:gd name="T9" fmla="*/ 4 h 36"/>
                <a:gd name="T10" fmla="*/ 27 w 74"/>
                <a:gd name="T11" fmla="*/ 4 h 36"/>
                <a:gd name="T12" fmla="*/ 33 w 74"/>
                <a:gd name="T13" fmla="*/ 1 h 36"/>
                <a:gd name="T14" fmla="*/ 36 w 74"/>
                <a:gd name="T15" fmla="*/ 0 h 36"/>
                <a:gd name="T16" fmla="*/ 39 w 74"/>
                <a:gd name="T17" fmla="*/ 2 h 36"/>
                <a:gd name="T18" fmla="*/ 38 w 74"/>
                <a:gd name="T19" fmla="*/ 4 h 36"/>
                <a:gd name="T20" fmla="*/ 35 w 74"/>
                <a:gd name="T21" fmla="*/ 5 h 36"/>
                <a:gd name="T22" fmla="*/ 28 w 74"/>
                <a:gd name="T23" fmla="*/ 9 h 36"/>
                <a:gd name="T24" fmla="*/ 22 w 74"/>
                <a:gd name="T25" fmla="*/ 11 h 36"/>
                <a:gd name="T26" fmla="*/ 15 w 74"/>
                <a:gd name="T27" fmla="*/ 12 h 36"/>
                <a:gd name="T28" fmla="*/ 8 w 74"/>
                <a:gd name="T29" fmla="*/ 16 h 36"/>
                <a:gd name="T30" fmla="*/ 4 w 74"/>
                <a:gd name="T31" fmla="*/ 18 h 36"/>
                <a:gd name="T32" fmla="*/ 0 w 74"/>
                <a:gd name="T33" fmla="*/ 2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4" name="Freeform 130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26 h 43"/>
                <a:gd name="T2" fmla="*/ 4 w 68"/>
                <a:gd name="T3" fmla="*/ 23 h 43"/>
                <a:gd name="T4" fmla="*/ 8 w 68"/>
                <a:gd name="T5" fmla="*/ 18 h 43"/>
                <a:gd name="T6" fmla="*/ 13 w 68"/>
                <a:gd name="T7" fmla="*/ 14 h 43"/>
                <a:gd name="T8" fmla="*/ 19 w 68"/>
                <a:gd name="T9" fmla="*/ 9 h 43"/>
                <a:gd name="T10" fmla="*/ 25 w 68"/>
                <a:gd name="T11" fmla="*/ 5 h 43"/>
                <a:gd name="T12" fmla="*/ 30 w 68"/>
                <a:gd name="T13" fmla="*/ 3 h 43"/>
                <a:gd name="T14" fmla="*/ 34 w 68"/>
                <a:gd name="T15" fmla="*/ 0 h 43"/>
                <a:gd name="T16" fmla="*/ 36 w 68"/>
                <a:gd name="T17" fmla="*/ 3 h 43"/>
                <a:gd name="T18" fmla="*/ 36 w 68"/>
                <a:gd name="T19" fmla="*/ 5 h 43"/>
                <a:gd name="T20" fmla="*/ 32 w 68"/>
                <a:gd name="T21" fmla="*/ 8 h 43"/>
                <a:gd name="T22" fmla="*/ 26 w 68"/>
                <a:gd name="T23" fmla="*/ 12 h 43"/>
                <a:gd name="T24" fmla="*/ 20 w 68"/>
                <a:gd name="T25" fmla="*/ 15 h 43"/>
                <a:gd name="T26" fmla="*/ 13 w 68"/>
                <a:gd name="T27" fmla="*/ 18 h 43"/>
                <a:gd name="T28" fmla="*/ 8 w 68"/>
                <a:gd name="T29" fmla="*/ 22 h 43"/>
                <a:gd name="T30" fmla="*/ 4 w 68"/>
                <a:gd name="T31" fmla="*/ 24 h 43"/>
                <a:gd name="T32" fmla="*/ 0 w 68"/>
                <a:gd name="T33" fmla="*/ 26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5" name="Freeform 131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19 h 35"/>
                <a:gd name="T2" fmla="*/ 3 w 62"/>
                <a:gd name="T3" fmla="*/ 17 h 35"/>
                <a:gd name="T4" fmla="*/ 7 w 62"/>
                <a:gd name="T5" fmla="*/ 13 h 35"/>
                <a:gd name="T6" fmla="*/ 12 w 62"/>
                <a:gd name="T7" fmla="*/ 10 h 35"/>
                <a:gd name="T8" fmla="*/ 17 w 62"/>
                <a:gd name="T9" fmla="*/ 5 h 35"/>
                <a:gd name="T10" fmla="*/ 23 w 62"/>
                <a:gd name="T11" fmla="*/ 4 h 35"/>
                <a:gd name="T12" fmla="*/ 26 w 62"/>
                <a:gd name="T13" fmla="*/ 1 h 35"/>
                <a:gd name="T14" fmla="*/ 30 w 62"/>
                <a:gd name="T15" fmla="*/ 0 h 35"/>
                <a:gd name="T16" fmla="*/ 31 w 62"/>
                <a:gd name="T17" fmla="*/ 2 h 35"/>
                <a:gd name="T18" fmla="*/ 30 w 62"/>
                <a:gd name="T19" fmla="*/ 4 h 35"/>
                <a:gd name="T20" fmla="*/ 27 w 62"/>
                <a:gd name="T21" fmla="*/ 7 h 35"/>
                <a:gd name="T22" fmla="*/ 23 w 62"/>
                <a:gd name="T23" fmla="*/ 10 h 35"/>
                <a:gd name="T24" fmla="*/ 17 w 62"/>
                <a:gd name="T25" fmla="*/ 12 h 35"/>
                <a:gd name="T26" fmla="*/ 11 w 62"/>
                <a:gd name="T27" fmla="*/ 14 h 35"/>
                <a:gd name="T28" fmla="*/ 6 w 62"/>
                <a:gd name="T29" fmla="*/ 17 h 35"/>
                <a:gd name="T30" fmla="*/ 3 w 62"/>
                <a:gd name="T31" fmla="*/ 18 h 35"/>
                <a:gd name="T32" fmla="*/ 0 w 62"/>
                <a:gd name="T33" fmla="*/ 19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6" name="Freeform 132"/>
            <p:cNvSpPr>
              <a:spLocks/>
            </p:cNvSpPr>
            <p:nvPr/>
          </p:nvSpPr>
          <p:spPr bwMode="auto">
            <a:xfrm>
              <a:off x="4425" y="534"/>
              <a:ext cx="77" cy="49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8 w 88"/>
                <a:gd name="T5" fmla="*/ 3 h 58"/>
                <a:gd name="T6" fmla="*/ 14 w 88"/>
                <a:gd name="T7" fmla="*/ 3 h 58"/>
                <a:gd name="T8" fmla="*/ 22 w 88"/>
                <a:gd name="T9" fmla="*/ 8 h 58"/>
                <a:gd name="T10" fmla="*/ 30 w 88"/>
                <a:gd name="T11" fmla="*/ 12 h 58"/>
                <a:gd name="T12" fmla="*/ 36 w 88"/>
                <a:gd name="T13" fmla="*/ 16 h 58"/>
                <a:gd name="T14" fmla="*/ 42 w 88"/>
                <a:gd name="T15" fmla="*/ 21 h 58"/>
                <a:gd name="T16" fmla="*/ 46 w 88"/>
                <a:gd name="T17" fmla="*/ 25 h 58"/>
                <a:gd name="T18" fmla="*/ 41 w 88"/>
                <a:gd name="T19" fmla="*/ 24 h 58"/>
                <a:gd name="T20" fmla="*/ 35 w 88"/>
                <a:gd name="T21" fmla="*/ 21 h 58"/>
                <a:gd name="T22" fmla="*/ 28 w 88"/>
                <a:gd name="T23" fmla="*/ 17 h 58"/>
                <a:gd name="T24" fmla="*/ 20 w 88"/>
                <a:gd name="T25" fmla="*/ 13 h 58"/>
                <a:gd name="T26" fmla="*/ 12 w 88"/>
                <a:gd name="T27" fmla="*/ 9 h 58"/>
                <a:gd name="T28" fmla="*/ 6 w 88"/>
                <a:gd name="T29" fmla="*/ 5 h 58"/>
                <a:gd name="T30" fmla="*/ 2 w 88"/>
                <a:gd name="T31" fmla="*/ 3 h 58"/>
                <a:gd name="T32" fmla="*/ 0 w 88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7" name="Freeform 133"/>
            <p:cNvSpPr>
              <a:spLocks/>
            </p:cNvSpPr>
            <p:nvPr/>
          </p:nvSpPr>
          <p:spPr bwMode="auto">
            <a:xfrm>
              <a:off x="4439" y="500"/>
              <a:ext cx="60" cy="43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5 w 69"/>
                <a:gd name="T5" fmla="*/ 3 h 50"/>
                <a:gd name="T6" fmla="*/ 10 w 69"/>
                <a:gd name="T7" fmla="*/ 3 h 50"/>
                <a:gd name="T8" fmla="*/ 16 w 69"/>
                <a:gd name="T9" fmla="*/ 6 h 50"/>
                <a:gd name="T10" fmla="*/ 21 w 69"/>
                <a:gd name="T11" fmla="*/ 9 h 50"/>
                <a:gd name="T12" fmla="*/ 27 w 69"/>
                <a:gd name="T13" fmla="*/ 14 h 50"/>
                <a:gd name="T14" fmla="*/ 32 w 69"/>
                <a:gd name="T15" fmla="*/ 19 h 50"/>
                <a:gd name="T16" fmla="*/ 34 w 69"/>
                <a:gd name="T17" fmla="*/ 24 h 50"/>
                <a:gd name="T18" fmla="*/ 31 w 69"/>
                <a:gd name="T19" fmla="*/ 21 h 50"/>
                <a:gd name="T20" fmla="*/ 26 w 69"/>
                <a:gd name="T21" fmla="*/ 18 h 50"/>
                <a:gd name="T22" fmla="*/ 20 w 69"/>
                <a:gd name="T23" fmla="*/ 14 h 50"/>
                <a:gd name="T24" fmla="*/ 13 w 69"/>
                <a:gd name="T25" fmla="*/ 9 h 50"/>
                <a:gd name="T26" fmla="*/ 9 w 69"/>
                <a:gd name="T27" fmla="*/ 7 h 50"/>
                <a:gd name="T28" fmla="*/ 3 w 69"/>
                <a:gd name="T29" fmla="*/ 3 h 50"/>
                <a:gd name="T30" fmla="*/ 1 w 69"/>
                <a:gd name="T31" fmla="*/ 3 h 50"/>
                <a:gd name="T32" fmla="*/ 0 w 6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8" name="Freeform 134"/>
            <p:cNvSpPr>
              <a:spLocks/>
            </p:cNvSpPr>
            <p:nvPr/>
          </p:nvSpPr>
          <p:spPr bwMode="auto">
            <a:xfrm>
              <a:off x="4495" y="500"/>
              <a:ext cx="62" cy="37"/>
            </a:xfrm>
            <a:custGeom>
              <a:avLst/>
              <a:gdLst>
                <a:gd name="T0" fmla="*/ 0 w 69"/>
                <a:gd name="T1" fmla="*/ 21 h 43"/>
                <a:gd name="T2" fmla="*/ 4 w 69"/>
                <a:gd name="T3" fmla="*/ 18 h 43"/>
                <a:gd name="T4" fmla="*/ 9 w 69"/>
                <a:gd name="T5" fmla="*/ 14 h 43"/>
                <a:gd name="T6" fmla="*/ 15 w 69"/>
                <a:gd name="T7" fmla="*/ 10 h 43"/>
                <a:gd name="T8" fmla="*/ 22 w 69"/>
                <a:gd name="T9" fmla="*/ 7 h 43"/>
                <a:gd name="T10" fmla="*/ 28 w 69"/>
                <a:gd name="T11" fmla="*/ 3 h 43"/>
                <a:gd name="T12" fmla="*/ 34 w 69"/>
                <a:gd name="T13" fmla="*/ 3 h 43"/>
                <a:gd name="T14" fmla="*/ 38 w 69"/>
                <a:gd name="T15" fmla="*/ 0 h 43"/>
                <a:gd name="T16" fmla="*/ 40 w 69"/>
                <a:gd name="T17" fmla="*/ 3 h 43"/>
                <a:gd name="T18" fmla="*/ 40 w 69"/>
                <a:gd name="T19" fmla="*/ 3 h 43"/>
                <a:gd name="T20" fmla="*/ 36 w 69"/>
                <a:gd name="T21" fmla="*/ 6 h 43"/>
                <a:gd name="T22" fmla="*/ 30 w 69"/>
                <a:gd name="T23" fmla="*/ 9 h 43"/>
                <a:gd name="T24" fmla="*/ 22 w 69"/>
                <a:gd name="T25" fmla="*/ 12 h 43"/>
                <a:gd name="T26" fmla="*/ 15 w 69"/>
                <a:gd name="T27" fmla="*/ 14 h 43"/>
                <a:gd name="T28" fmla="*/ 9 w 69"/>
                <a:gd name="T29" fmla="*/ 16 h 43"/>
                <a:gd name="T30" fmla="*/ 4 w 69"/>
                <a:gd name="T31" fmla="*/ 19 h 43"/>
                <a:gd name="T32" fmla="*/ 0 w 69"/>
                <a:gd name="T33" fmla="*/ 21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99" name="Freeform 135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154 w 301"/>
                <a:gd name="T1" fmla="*/ 11 h 116"/>
                <a:gd name="T2" fmla="*/ 154 w 301"/>
                <a:gd name="T3" fmla="*/ 11 h 116"/>
                <a:gd name="T4" fmla="*/ 151 w 301"/>
                <a:gd name="T5" fmla="*/ 12 h 116"/>
                <a:gd name="T6" fmla="*/ 150 w 301"/>
                <a:gd name="T7" fmla="*/ 13 h 116"/>
                <a:gd name="T8" fmla="*/ 150 w 301"/>
                <a:gd name="T9" fmla="*/ 15 h 116"/>
                <a:gd name="T10" fmla="*/ 137 w 301"/>
                <a:gd name="T11" fmla="*/ 11 h 116"/>
                <a:gd name="T12" fmla="*/ 125 w 301"/>
                <a:gd name="T13" fmla="*/ 8 h 116"/>
                <a:gd name="T14" fmla="*/ 114 w 301"/>
                <a:gd name="T15" fmla="*/ 8 h 116"/>
                <a:gd name="T16" fmla="*/ 102 w 301"/>
                <a:gd name="T17" fmla="*/ 8 h 116"/>
                <a:gd name="T18" fmla="*/ 92 w 301"/>
                <a:gd name="T19" fmla="*/ 9 h 116"/>
                <a:gd name="T20" fmla="*/ 81 w 301"/>
                <a:gd name="T21" fmla="*/ 11 h 116"/>
                <a:gd name="T22" fmla="*/ 71 w 301"/>
                <a:gd name="T23" fmla="*/ 16 h 116"/>
                <a:gd name="T24" fmla="*/ 61 w 301"/>
                <a:gd name="T25" fmla="*/ 20 h 116"/>
                <a:gd name="T26" fmla="*/ 52 w 301"/>
                <a:gd name="T27" fmla="*/ 24 h 116"/>
                <a:gd name="T28" fmla="*/ 43 w 301"/>
                <a:gd name="T29" fmla="*/ 29 h 116"/>
                <a:gd name="T30" fmla="*/ 34 w 301"/>
                <a:gd name="T31" fmla="*/ 35 h 116"/>
                <a:gd name="T32" fmla="*/ 26 w 301"/>
                <a:gd name="T33" fmla="*/ 41 h 116"/>
                <a:gd name="T34" fmla="*/ 18 w 301"/>
                <a:gd name="T35" fmla="*/ 47 h 116"/>
                <a:gd name="T36" fmla="*/ 11 w 301"/>
                <a:gd name="T37" fmla="*/ 52 h 116"/>
                <a:gd name="T38" fmla="*/ 6 w 301"/>
                <a:gd name="T39" fmla="*/ 56 h 116"/>
                <a:gd name="T40" fmla="*/ 0 w 301"/>
                <a:gd name="T41" fmla="*/ 61 h 116"/>
                <a:gd name="T42" fmla="*/ 3 w 301"/>
                <a:gd name="T43" fmla="*/ 55 h 116"/>
                <a:gd name="T44" fmla="*/ 7 w 301"/>
                <a:gd name="T45" fmla="*/ 48 h 116"/>
                <a:gd name="T46" fmla="*/ 12 w 301"/>
                <a:gd name="T47" fmla="*/ 42 h 116"/>
                <a:gd name="T48" fmla="*/ 20 w 301"/>
                <a:gd name="T49" fmla="*/ 36 h 116"/>
                <a:gd name="T50" fmla="*/ 29 w 301"/>
                <a:gd name="T51" fmla="*/ 29 h 116"/>
                <a:gd name="T52" fmla="*/ 39 w 301"/>
                <a:gd name="T53" fmla="*/ 23 h 116"/>
                <a:gd name="T54" fmla="*/ 51 w 301"/>
                <a:gd name="T55" fmla="*/ 17 h 116"/>
                <a:gd name="T56" fmla="*/ 62 w 301"/>
                <a:gd name="T57" fmla="*/ 12 h 116"/>
                <a:gd name="T58" fmla="*/ 74 w 301"/>
                <a:gd name="T59" fmla="*/ 8 h 116"/>
                <a:gd name="T60" fmla="*/ 87 w 301"/>
                <a:gd name="T61" fmla="*/ 4 h 116"/>
                <a:gd name="T62" fmla="*/ 100 w 301"/>
                <a:gd name="T63" fmla="*/ 2 h 116"/>
                <a:gd name="T64" fmla="*/ 111 w 301"/>
                <a:gd name="T65" fmla="*/ 0 h 116"/>
                <a:gd name="T66" fmla="*/ 123 w 301"/>
                <a:gd name="T67" fmla="*/ 0 h 116"/>
                <a:gd name="T68" fmla="*/ 135 w 301"/>
                <a:gd name="T69" fmla="*/ 3 h 116"/>
                <a:gd name="T70" fmla="*/ 143 w 301"/>
                <a:gd name="T71" fmla="*/ 5 h 116"/>
                <a:gd name="T72" fmla="*/ 154 w 301"/>
                <a:gd name="T73" fmla="*/ 11 h 11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0" name="Freeform 136"/>
            <p:cNvSpPr>
              <a:spLocks/>
            </p:cNvSpPr>
            <p:nvPr/>
          </p:nvSpPr>
          <p:spPr bwMode="auto">
            <a:xfrm>
              <a:off x="3268" y="2288"/>
              <a:ext cx="17" cy="88"/>
            </a:xfrm>
            <a:custGeom>
              <a:avLst/>
              <a:gdLst>
                <a:gd name="T0" fmla="*/ 2 w 21"/>
                <a:gd name="T1" fmla="*/ 53 h 100"/>
                <a:gd name="T2" fmla="*/ 0 w 21"/>
                <a:gd name="T3" fmla="*/ 47 h 100"/>
                <a:gd name="T4" fmla="*/ 0 w 21"/>
                <a:gd name="T5" fmla="*/ 31 h 100"/>
                <a:gd name="T6" fmla="*/ 2 w 21"/>
                <a:gd name="T7" fmla="*/ 14 h 100"/>
                <a:gd name="T8" fmla="*/ 7 w 21"/>
                <a:gd name="T9" fmla="*/ 0 h 100"/>
                <a:gd name="T10" fmla="*/ 6 w 21"/>
                <a:gd name="T11" fmla="*/ 13 h 100"/>
                <a:gd name="T12" fmla="*/ 4 w 21"/>
                <a:gd name="T13" fmla="*/ 31 h 100"/>
                <a:gd name="T14" fmla="*/ 2 w 21"/>
                <a:gd name="T15" fmla="*/ 47 h 100"/>
                <a:gd name="T16" fmla="*/ 2 w 21"/>
                <a:gd name="T17" fmla="*/ 53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1" name="Freeform 137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62 h 120"/>
                <a:gd name="T2" fmla="*/ 1 w 28"/>
                <a:gd name="T3" fmla="*/ 60 h 120"/>
                <a:gd name="T4" fmla="*/ 0 w 28"/>
                <a:gd name="T5" fmla="*/ 54 h 120"/>
                <a:gd name="T6" fmla="*/ 1 w 28"/>
                <a:gd name="T7" fmla="*/ 46 h 120"/>
                <a:gd name="T8" fmla="*/ 3 w 28"/>
                <a:gd name="T9" fmla="*/ 35 h 120"/>
                <a:gd name="T10" fmla="*/ 8 w 28"/>
                <a:gd name="T11" fmla="*/ 26 h 120"/>
                <a:gd name="T12" fmla="*/ 13 w 28"/>
                <a:gd name="T13" fmla="*/ 16 h 120"/>
                <a:gd name="T14" fmla="*/ 15 w 28"/>
                <a:gd name="T15" fmla="*/ 7 h 120"/>
                <a:gd name="T16" fmla="*/ 23 w 28"/>
                <a:gd name="T17" fmla="*/ 0 h 120"/>
                <a:gd name="T18" fmla="*/ 19 w 28"/>
                <a:gd name="T19" fmla="*/ 14 h 120"/>
                <a:gd name="T20" fmla="*/ 14 w 28"/>
                <a:gd name="T21" fmla="*/ 34 h 120"/>
                <a:gd name="T22" fmla="*/ 12 w 28"/>
                <a:gd name="T23" fmla="*/ 53 h 120"/>
                <a:gd name="T24" fmla="*/ 4 w 28"/>
                <a:gd name="T25" fmla="*/ 62 h 1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2" name="Freeform 138"/>
            <p:cNvSpPr>
              <a:spLocks/>
            </p:cNvSpPr>
            <p:nvPr/>
          </p:nvSpPr>
          <p:spPr bwMode="auto">
            <a:xfrm>
              <a:off x="3327" y="2255"/>
              <a:ext cx="19" cy="110"/>
            </a:xfrm>
            <a:custGeom>
              <a:avLst/>
              <a:gdLst>
                <a:gd name="T0" fmla="*/ 3 w 22"/>
                <a:gd name="T1" fmla="*/ 66 h 125"/>
                <a:gd name="T2" fmla="*/ 0 w 22"/>
                <a:gd name="T3" fmla="*/ 57 h 125"/>
                <a:gd name="T4" fmla="*/ 2 w 22"/>
                <a:gd name="T5" fmla="*/ 37 h 125"/>
                <a:gd name="T6" fmla="*/ 4 w 22"/>
                <a:gd name="T7" fmla="*/ 15 h 125"/>
                <a:gd name="T8" fmla="*/ 10 w 22"/>
                <a:gd name="T9" fmla="*/ 0 h 125"/>
                <a:gd name="T10" fmla="*/ 10 w 22"/>
                <a:gd name="T11" fmla="*/ 13 h 125"/>
                <a:gd name="T12" fmla="*/ 8 w 22"/>
                <a:gd name="T13" fmla="*/ 36 h 125"/>
                <a:gd name="T14" fmla="*/ 6 w 22"/>
                <a:gd name="T15" fmla="*/ 57 h 125"/>
                <a:gd name="T16" fmla="*/ 3 w 22"/>
                <a:gd name="T17" fmla="*/ 66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3" name="Freeform 139"/>
            <p:cNvSpPr>
              <a:spLocks/>
            </p:cNvSpPr>
            <p:nvPr/>
          </p:nvSpPr>
          <p:spPr bwMode="auto">
            <a:xfrm>
              <a:off x="3355" y="2248"/>
              <a:ext cx="16" cy="98"/>
            </a:xfrm>
            <a:custGeom>
              <a:avLst/>
              <a:gdLst>
                <a:gd name="T0" fmla="*/ 4 w 18"/>
                <a:gd name="T1" fmla="*/ 60 h 111"/>
                <a:gd name="T2" fmla="*/ 0 w 18"/>
                <a:gd name="T3" fmla="*/ 51 h 111"/>
                <a:gd name="T4" fmla="*/ 1 w 18"/>
                <a:gd name="T5" fmla="*/ 33 h 111"/>
                <a:gd name="T6" fmla="*/ 4 w 18"/>
                <a:gd name="T7" fmla="*/ 12 h 111"/>
                <a:gd name="T8" fmla="*/ 10 w 18"/>
                <a:gd name="T9" fmla="*/ 0 h 111"/>
                <a:gd name="T10" fmla="*/ 9 w 18"/>
                <a:gd name="T11" fmla="*/ 13 h 111"/>
                <a:gd name="T12" fmla="*/ 9 w 18"/>
                <a:gd name="T13" fmla="*/ 34 h 111"/>
                <a:gd name="T14" fmla="*/ 7 w 18"/>
                <a:gd name="T15" fmla="*/ 53 h 111"/>
                <a:gd name="T16" fmla="*/ 4 w 18"/>
                <a:gd name="T17" fmla="*/ 60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4" name="Freeform 140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7 w 15"/>
                <a:gd name="T1" fmla="*/ 54 h 94"/>
                <a:gd name="T2" fmla="*/ 4 w 15"/>
                <a:gd name="T3" fmla="*/ 47 h 94"/>
                <a:gd name="T4" fmla="*/ 0 w 15"/>
                <a:gd name="T5" fmla="*/ 32 h 94"/>
                <a:gd name="T6" fmla="*/ 2 w 15"/>
                <a:gd name="T7" fmla="*/ 14 h 94"/>
                <a:gd name="T8" fmla="*/ 9 w 15"/>
                <a:gd name="T9" fmla="*/ 0 h 94"/>
                <a:gd name="T10" fmla="*/ 9 w 15"/>
                <a:gd name="T11" fmla="*/ 13 h 94"/>
                <a:gd name="T12" fmla="*/ 10 w 15"/>
                <a:gd name="T13" fmla="*/ 30 h 94"/>
                <a:gd name="T14" fmla="*/ 10 w 15"/>
                <a:gd name="T15" fmla="*/ 47 h 94"/>
                <a:gd name="T16" fmla="*/ 7 w 15"/>
                <a:gd name="T17" fmla="*/ 54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5" name="Freeform 141"/>
            <p:cNvSpPr>
              <a:spLocks/>
            </p:cNvSpPr>
            <p:nvPr/>
          </p:nvSpPr>
          <p:spPr bwMode="auto">
            <a:xfrm>
              <a:off x="3469" y="2249"/>
              <a:ext cx="14" cy="43"/>
            </a:xfrm>
            <a:custGeom>
              <a:avLst/>
              <a:gdLst>
                <a:gd name="T0" fmla="*/ 4 w 18"/>
                <a:gd name="T1" fmla="*/ 33 h 46"/>
                <a:gd name="T2" fmla="*/ 2 w 18"/>
                <a:gd name="T3" fmla="*/ 29 h 46"/>
                <a:gd name="T4" fmla="*/ 2 w 18"/>
                <a:gd name="T5" fmla="*/ 19 h 46"/>
                <a:gd name="T6" fmla="*/ 0 w 18"/>
                <a:gd name="T7" fmla="*/ 7 h 46"/>
                <a:gd name="T8" fmla="*/ 2 w 18"/>
                <a:gd name="T9" fmla="*/ 0 h 46"/>
                <a:gd name="T10" fmla="*/ 2 w 18"/>
                <a:gd name="T11" fmla="*/ 10 h 46"/>
                <a:gd name="T12" fmla="*/ 3 w 18"/>
                <a:gd name="T13" fmla="*/ 21 h 46"/>
                <a:gd name="T14" fmla="*/ 5 w 18"/>
                <a:gd name="T15" fmla="*/ 30 h 46"/>
                <a:gd name="T16" fmla="*/ 4 w 18"/>
                <a:gd name="T17" fmla="*/ 3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6" name="Freeform 142"/>
            <p:cNvSpPr>
              <a:spLocks/>
            </p:cNvSpPr>
            <p:nvPr/>
          </p:nvSpPr>
          <p:spPr bwMode="auto">
            <a:xfrm>
              <a:off x="3243" y="2307"/>
              <a:ext cx="17" cy="74"/>
            </a:xfrm>
            <a:custGeom>
              <a:avLst/>
              <a:gdLst>
                <a:gd name="T0" fmla="*/ 2 w 21"/>
                <a:gd name="T1" fmla="*/ 40 h 86"/>
                <a:gd name="T2" fmla="*/ 0 w 21"/>
                <a:gd name="T3" fmla="*/ 36 h 86"/>
                <a:gd name="T4" fmla="*/ 0 w 21"/>
                <a:gd name="T5" fmla="*/ 25 h 86"/>
                <a:gd name="T6" fmla="*/ 2 w 21"/>
                <a:gd name="T7" fmla="*/ 12 h 86"/>
                <a:gd name="T8" fmla="*/ 7 w 21"/>
                <a:gd name="T9" fmla="*/ 0 h 86"/>
                <a:gd name="T10" fmla="*/ 6 w 21"/>
                <a:gd name="T11" fmla="*/ 12 h 86"/>
                <a:gd name="T12" fmla="*/ 4 w 21"/>
                <a:gd name="T13" fmla="*/ 25 h 86"/>
                <a:gd name="T14" fmla="*/ 2 w 21"/>
                <a:gd name="T15" fmla="*/ 36 h 86"/>
                <a:gd name="T16" fmla="*/ 2 w 21"/>
                <a:gd name="T17" fmla="*/ 40 h 8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7" name="Freeform 143"/>
            <p:cNvSpPr>
              <a:spLocks/>
            </p:cNvSpPr>
            <p:nvPr/>
          </p:nvSpPr>
          <p:spPr bwMode="auto">
            <a:xfrm>
              <a:off x="3306" y="2265"/>
              <a:ext cx="19" cy="105"/>
            </a:xfrm>
            <a:custGeom>
              <a:avLst/>
              <a:gdLst>
                <a:gd name="T0" fmla="*/ 2 w 23"/>
                <a:gd name="T1" fmla="*/ 60 h 121"/>
                <a:gd name="T2" fmla="*/ 0 w 23"/>
                <a:gd name="T3" fmla="*/ 52 h 121"/>
                <a:gd name="T4" fmla="*/ 2 w 23"/>
                <a:gd name="T5" fmla="*/ 33 h 121"/>
                <a:gd name="T6" fmla="*/ 3 w 23"/>
                <a:gd name="T7" fmla="*/ 14 h 121"/>
                <a:gd name="T8" fmla="*/ 9 w 23"/>
                <a:gd name="T9" fmla="*/ 0 h 121"/>
                <a:gd name="T10" fmla="*/ 8 w 23"/>
                <a:gd name="T11" fmla="*/ 12 h 121"/>
                <a:gd name="T12" fmla="*/ 7 w 23"/>
                <a:gd name="T13" fmla="*/ 32 h 121"/>
                <a:gd name="T14" fmla="*/ 4 w 23"/>
                <a:gd name="T15" fmla="*/ 52 h 121"/>
                <a:gd name="T16" fmla="*/ 2 w 23"/>
                <a:gd name="T17" fmla="*/ 60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8" name="Freeform 144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5 w 14"/>
                <a:gd name="T1" fmla="*/ 61 h 109"/>
                <a:gd name="T2" fmla="*/ 3 w 14"/>
                <a:gd name="T3" fmla="*/ 54 h 109"/>
                <a:gd name="T4" fmla="*/ 0 w 14"/>
                <a:gd name="T5" fmla="*/ 35 h 109"/>
                <a:gd name="T6" fmla="*/ 3 w 14"/>
                <a:gd name="T7" fmla="*/ 16 h 109"/>
                <a:gd name="T8" fmla="*/ 6 w 14"/>
                <a:gd name="T9" fmla="*/ 0 h 109"/>
                <a:gd name="T10" fmla="*/ 6 w 14"/>
                <a:gd name="T11" fmla="*/ 14 h 109"/>
                <a:gd name="T12" fmla="*/ 7 w 14"/>
                <a:gd name="T13" fmla="*/ 35 h 109"/>
                <a:gd name="T14" fmla="*/ 7 w 14"/>
                <a:gd name="T15" fmla="*/ 54 h 109"/>
                <a:gd name="T16" fmla="*/ 5 w 14"/>
                <a:gd name="T17" fmla="*/ 61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09" name="Freeform 145"/>
            <p:cNvSpPr>
              <a:spLocks/>
            </p:cNvSpPr>
            <p:nvPr/>
          </p:nvSpPr>
          <p:spPr bwMode="auto">
            <a:xfrm>
              <a:off x="3424" y="2242"/>
              <a:ext cx="8" cy="78"/>
            </a:xfrm>
            <a:custGeom>
              <a:avLst/>
              <a:gdLst>
                <a:gd name="T0" fmla="*/ 1 w 12"/>
                <a:gd name="T1" fmla="*/ 48 h 88"/>
                <a:gd name="T2" fmla="*/ 0 w 12"/>
                <a:gd name="T3" fmla="*/ 41 h 88"/>
                <a:gd name="T4" fmla="*/ 0 w 12"/>
                <a:gd name="T5" fmla="*/ 26 h 88"/>
                <a:gd name="T6" fmla="*/ 1 w 12"/>
                <a:gd name="T7" fmla="*/ 9 h 88"/>
                <a:gd name="T8" fmla="*/ 1 w 12"/>
                <a:gd name="T9" fmla="*/ 0 h 88"/>
                <a:gd name="T10" fmla="*/ 1 w 12"/>
                <a:gd name="T11" fmla="*/ 11 h 88"/>
                <a:gd name="T12" fmla="*/ 1 w 12"/>
                <a:gd name="T13" fmla="*/ 27 h 88"/>
                <a:gd name="T14" fmla="*/ 1 w 12"/>
                <a:gd name="T15" fmla="*/ 41 h 88"/>
                <a:gd name="T16" fmla="*/ 1 w 12"/>
                <a:gd name="T17" fmla="*/ 48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10" name="Freeform 146"/>
            <p:cNvSpPr>
              <a:spLocks/>
            </p:cNvSpPr>
            <p:nvPr/>
          </p:nvSpPr>
          <p:spPr bwMode="auto">
            <a:xfrm>
              <a:off x="3446" y="2246"/>
              <a:ext cx="13" cy="47"/>
            </a:xfrm>
            <a:custGeom>
              <a:avLst/>
              <a:gdLst>
                <a:gd name="T0" fmla="*/ 6 w 15"/>
                <a:gd name="T1" fmla="*/ 27 h 54"/>
                <a:gd name="T2" fmla="*/ 3 w 15"/>
                <a:gd name="T3" fmla="*/ 24 h 54"/>
                <a:gd name="T4" fmla="*/ 1 w 15"/>
                <a:gd name="T5" fmla="*/ 15 h 54"/>
                <a:gd name="T6" fmla="*/ 0 w 15"/>
                <a:gd name="T7" fmla="*/ 6 h 54"/>
                <a:gd name="T8" fmla="*/ 3 w 15"/>
                <a:gd name="T9" fmla="*/ 0 h 54"/>
                <a:gd name="T10" fmla="*/ 3 w 15"/>
                <a:gd name="T11" fmla="*/ 8 h 54"/>
                <a:gd name="T12" fmla="*/ 5 w 15"/>
                <a:gd name="T13" fmla="*/ 17 h 54"/>
                <a:gd name="T14" fmla="*/ 8 w 15"/>
                <a:gd name="T15" fmla="*/ 24 h 54"/>
                <a:gd name="T16" fmla="*/ 6 w 15"/>
                <a:gd name="T17" fmla="*/ 27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11" name="Freeform 147"/>
            <p:cNvSpPr>
              <a:spLocks/>
            </p:cNvSpPr>
            <p:nvPr/>
          </p:nvSpPr>
          <p:spPr bwMode="auto">
            <a:xfrm>
              <a:off x="3220" y="2323"/>
              <a:ext cx="19" cy="47"/>
            </a:xfrm>
            <a:custGeom>
              <a:avLst/>
              <a:gdLst>
                <a:gd name="T0" fmla="*/ 10 w 22"/>
                <a:gd name="T1" fmla="*/ 0 h 54"/>
                <a:gd name="T2" fmla="*/ 10 w 22"/>
                <a:gd name="T3" fmla="*/ 6 h 54"/>
                <a:gd name="T4" fmla="*/ 9 w 22"/>
                <a:gd name="T5" fmla="*/ 16 h 54"/>
                <a:gd name="T6" fmla="*/ 6 w 22"/>
                <a:gd name="T7" fmla="*/ 24 h 54"/>
                <a:gd name="T8" fmla="*/ 3 w 22"/>
                <a:gd name="T9" fmla="*/ 27 h 54"/>
                <a:gd name="T10" fmla="*/ 0 w 22"/>
                <a:gd name="T11" fmla="*/ 23 h 54"/>
                <a:gd name="T12" fmla="*/ 3 w 22"/>
                <a:gd name="T13" fmla="*/ 15 h 54"/>
                <a:gd name="T14" fmla="*/ 8 w 22"/>
                <a:gd name="T15" fmla="*/ 7 h 54"/>
                <a:gd name="T16" fmla="*/ 10 w 22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12" name="Freeform 148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30 w 51"/>
                <a:gd name="T1" fmla="*/ 1 h 11"/>
                <a:gd name="T2" fmla="*/ 29 w 51"/>
                <a:gd name="T3" fmla="*/ 1 h 11"/>
                <a:gd name="T4" fmla="*/ 24 w 51"/>
                <a:gd name="T5" fmla="*/ 1 h 11"/>
                <a:gd name="T6" fmla="*/ 20 w 51"/>
                <a:gd name="T7" fmla="*/ 1 h 11"/>
                <a:gd name="T8" fmla="*/ 14 w 51"/>
                <a:gd name="T9" fmla="*/ 0 h 11"/>
                <a:gd name="T10" fmla="*/ 10 w 51"/>
                <a:gd name="T11" fmla="*/ 0 h 11"/>
                <a:gd name="T12" fmla="*/ 5 w 51"/>
                <a:gd name="T13" fmla="*/ 0 h 11"/>
                <a:gd name="T14" fmla="*/ 2 w 51"/>
                <a:gd name="T15" fmla="*/ 1 h 11"/>
                <a:gd name="T16" fmla="*/ 0 w 51"/>
                <a:gd name="T17" fmla="*/ 1 h 11"/>
                <a:gd name="T18" fmla="*/ 1 w 51"/>
                <a:gd name="T19" fmla="*/ 2 h 11"/>
                <a:gd name="T20" fmla="*/ 5 w 51"/>
                <a:gd name="T21" fmla="*/ 2 h 11"/>
                <a:gd name="T22" fmla="*/ 7 w 51"/>
                <a:gd name="T23" fmla="*/ 2 h 11"/>
                <a:gd name="T24" fmla="*/ 12 w 51"/>
                <a:gd name="T25" fmla="*/ 2 h 11"/>
                <a:gd name="T26" fmla="*/ 17 w 51"/>
                <a:gd name="T27" fmla="*/ 1 h 11"/>
                <a:gd name="T28" fmla="*/ 23 w 51"/>
                <a:gd name="T29" fmla="*/ 1 h 11"/>
                <a:gd name="T30" fmla="*/ 27 w 51"/>
                <a:gd name="T31" fmla="*/ 1 h 11"/>
                <a:gd name="T32" fmla="*/ 30 w 51"/>
                <a:gd name="T33" fmla="*/ 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13" name="Freeform 149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24 w 44"/>
                <a:gd name="T1" fmla="*/ 0 h 32"/>
                <a:gd name="T2" fmla="*/ 22 w 44"/>
                <a:gd name="T3" fmla="*/ 2 h 32"/>
                <a:gd name="T4" fmla="*/ 19 w 44"/>
                <a:gd name="T5" fmla="*/ 4 h 32"/>
                <a:gd name="T6" fmla="*/ 16 w 44"/>
                <a:gd name="T7" fmla="*/ 4 h 32"/>
                <a:gd name="T8" fmla="*/ 11 w 44"/>
                <a:gd name="T9" fmla="*/ 7 h 32"/>
                <a:gd name="T10" fmla="*/ 6 w 44"/>
                <a:gd name="T11" fmla="*/ 9 h 32"/>
                <a:gd name="T12" fmla="*/ 4 w 44"/>
                <a:gd name="T13" fmla="*/ 11 h 32"/>
                <a:gd name="T14" fmla="*/ 0 w 44"/>
                <a:gd name="T15" fmla="*/ 13 h 32"/>
                <a:gd name="T16" fmla="*/ 0 w 44"/>
                <a:gd name="T17" fmla="*/ 16 h 32"/>
                <a:gd name="T18" fmla="*/ 3 w 44"/>
                <a:gd name="T19" fmla="*/ 17 h 32"/>
                <a:gd name="T20" fmla="*/ 4 w 44"/>
                <a:gd name="T21" fmla="*/ 16 h 32"/>
                <a:gd name="T22" fmla="*/ 8 w 44"/>
                <a:gd name="T23" fmla="*/ 15 h 32"/>
                <a:gd name="T24" fmla="*/ 12 w 44"/>
                <a:gd name="T25" fmla="*/ 11 h 32"/>
                <a:gd name="T26" fmla="*/ 16 w 44"/>
                <a:gd name="T27" fmla="*/ 9 h 32"/>
                <a:gd name="T28" fmla="*/ 19 w 44"/>
                <a:gd name="T29" fmla="*/ 4 h 32"/>
                <a:gd name="T30" fmla="*/ 22 w 44"/>
                <a:gd name="T31" fmla="*/ 4 h 32"/>
                <a:gd name="T32" fmla="*/ 24 w 4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14" name="Freeform 150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6 w 14"/>
                <a:gd name="T1" fmla="*/ 33 h 68"/>
                <a:gd name="T2" fmla="*/ 3 w 14"/>
                <a:gd name="T3" fmla="*/ 26 h 68"/>
                <a:gd name="T4" fmla="*/ 0 w 14"/>
                <a:gd name="T5" fmla="*/ 15 h 68"/>
                <a:gd name="T6" fmla="*/ 1 w 14"/>
                <a:gd name="T7" fmla="*/ 5 h 68"/>
                <a:gd name="T8" fmla="*/ 3 w 14"/>
                <a:gd name="T9" fmla="*/ 0 h 68"/>
                <a:gd name="T10" fmla="*/ 7 w 14"/>
                <a:gd name="T11" fmla="*/ 3 h 68"/>
                <a:gd name="T12" fmla="*/ 7 w 14"/>
                <a:gd name="T13" fmla="*/ 13 h 68"/>
                <a:gd name="T14" fmla="*/ 6 w 14"/>
                <a:gd name="T15" fmla="*/ 24 h 68"/>
                <a:gd name="T16" fmla="*/ 6 w 14"/>
                <a:gd name="T17" fmla="*/ 33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15" name="Freeform 151"/>
            <p:cNvSpPr>
              <a:spLocks/>
            </p:cNvSpPr>
            <p:nvPr/>
          </p:nvSpPr>
          <p:spPr bwMode="auto">
            <a:xfrm>
              <a:off x="3476" y="2202"/>
              <a:ext cx="23" cy="58"/>
            </a:xfrm>
            <a:custGeom>
              <a:avLst/>
              <a:gdLst>
                <a:gd name="T0" fmla="*/ 0 w 28"/>
                <a:gd name="T1" fmla="*/ 40 h 64"/>
                <a:gd name="T2" fmla="*/ 2 w 28"/>
                <a:gd name="T3" fmla="*/ 30 h 64"/>
                <a:gd name="T4" fmla="*/ 3 w 28"/>
                <a:gd name="T5" fmla="*/ 16 h 64"/>
                <a:gd name="T6" fmla="*/ 6 w 28"/>
                <a:gd name="T7" fmla="*/ 5 h 64"/>
                <a:gd name="T8" fmla="*/ 9 w 28"/>
                <a:gd name="T9" fmla="*/ 0 h 64"/>
                <a:gd name="T10" fmla="*/ 11 w 28"/>
                <a:gd name="T11" fmla="*/ 2 h 64"/>
                <a:gd name="T12" fmla="*/ 10 w 28"/>
                <a:gd name="T13" fmla="*/ 5 h 64"/>
                <a:gd name="T14" fmla="*/ 9 w 28"/>
                <a:gd name="T15" fmla="*/ 12 h 64"/>
                <a:gd name="T16" fmla="*/ 7 w 28"/>
                <a:gd name="T17" fmla="*/ 18 h 64"/>
                <a:gd name="T18" fmla="*/ 6 w 28"/>
                <a:gd name="T19" fmla="*/ 25 h 64"/>
                <a:gd name="T20" fmla="*/ 3 w 28"/>
                <a:gd name="T21" fmla="*/ 32 h 64"/>
                <a:gd name="T22" fmla="*/ 2 w 28"/>
                <a:gd name="T23" fmla="*/ 36 h 64"/>
                <a:gd name="T24" fmla="*/ 0 w 28"/>
                <a:gd name="T25" fmla="*/ 40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16" name="Freeform 152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5 w 15"/>
                <a:gd name="T1" fmla="*/ 31 h 62"/>
                <a:gd name="T2" fmla="*/ 2 w 15"/>
                <a:gd name="T3" fmla="*/ 27 h 62"/>
                <a:gd name="T4" fmla="*/ 0 w 15"/>
                <a:gd name="T5" fmla="*/ 17 h 62"/>
                <a:gd name="T6" fmla="*/ 0 w 15"/>
                <a:gd name="T7" fmla="*/ 6 h 62"/>
                <a:gd name="T8" fmla="*/ 2 w 15"/>
                <a:gd name="T9" fmla="*/ 0 h 62"/>
                <a:gd name="T10" fmla="*/ 4 w 15"/>
                <a:gd name="T11" fmla="*/ 3 h 62"/>
                <a:gd name="T12" fmla="*/ 5 w 15"/>
                <a:gd name="T13" fmla="*/ 10 h 62"/>
                <a:gd name="T14" fmla="*/ 5 w 15"/>
                <a:gd name="T15" fmla="*/ 22 h 62"/>
                <a:gd name="T16" fmla="*/ 5 w 15"/>
                <a:gd name="T17" fmla="*/ 31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17" name="Freeform 153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9 w 20"/>
                <a:gd name="T1" fmla="*/ 32 h 67"/>
                <a:gd name="T2" fmla="*/ 5 w 20"/>
                <a:gd name="T3" fmla="*/ 26 h 67"/>
                <a:gd name="T4" fmla="*/ 3 w 20"/>
                <a:gd name="T5" fmla="*/ 16 h 67"/>
                <a:gd name="T6" fmla="*/ 0 w 20"/>
                <a:gd name="T7" fmla="*/ 7 h 67"/>
                <a:gd name="T8" fmla="*/ 3 w 20"/>
                <a:gd name="T9" fmla="*/ 0 h 67"/>
                <a:gd name="T10" fmla="*/ 5 w 20"/>
                <a:gd name="T11" fmla="*/ 3 h 67"/>
                <a:gd name="T12" fmla="*/ 6 w 20"/>
                <a:gd name="T13" fmla="*/ 10 h 67"/>
                <a:gd name="T14" fmla="*/ 7 w 20"/>
                <a:gd name="T15" fmla="*/ 22 h 67"/>
                <a:gd name="T16" fmla="*/ 9 w 20"/>
                <a:gd name="T17" fmla="*/ 32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18" name="Freeform 154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18 w 27"/>
                <a:gd name="T1" fmla="*/ 33 h 64"/>
                <a:gd name="T2" fmla="*/ 15 w 27"/>
                <a:gd name="T3" fmla="*/ 31 h 64"/>
                <a:gd name="T4" fmla="*/ 10 w 27"/>
                <a:gd name="T5" fmla="*/ 26 h 64"/>
                <a:gd name="T6" fmla="*/ 6 w 27"/>
                <a:gd name="T7" fmla="*/ 21 h 64"/>
                <a:gd name="T8" fmla="*/ 5 w 27"/>
                <a:gd name="T9" fmla="*/ 16 h 64"/>
                <a:gd name="T10" fmla="*/ 2 w 27"/>
                <a:gd name="T11" fmla="*/ 10 h 64"/>
                <a:gd name="T12" fmla="*/ 0 w 27"/>
                <a:gd name="T13" fmla="*/ 5 h 64"/>
                <a:gd name="T14" fmla="*/ 1 w 27"/>
                <a:gd name="T15" fmla="*/ 3 h 64"/>
                <a:gd name="T16" fmla="*/ 3 w 27"/>
                <a:gd name="T17" fmla="*/ 0 h 64"/>
                <a:gd name="T18" fmla="*/ 6 w 27"/>
                <a:gd name="T19" fmla="*/ 4 h 64"/>
                <a:gd name="T20" fmla="*/ 11 w 27"/>
                <a:gd name="T21" fmla="*/ 12 h 64"/>
                <a:gd name="T22" fmla="*/ 16 w 27"/>
                <a:gd name="T23" fmla="*/ 24 h 64"/>
                <a:gd name="T24" fmla="*/ 18 w 27"/>
                <a:gd name="T25" fmla="*/ 33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19" name="Freeform 155"/>
            <p:cNvSpPr>
              <a:spLocks/>
            </p:cNvSpPr>
            <p:nvPr/>
          </p:nvSpPr>
          <p:spPr bwMode="auto">
            <a:xfrm>
              <a:off x="3339" y="2193"/>
              <a:ext cx="36" cy="56"/>
            </a:xfrm>
            <a:custGeom>
              <a:avLst/>
              <a:gdLst>
                <a:gd name="T0" fmla="*/ 23 w 40"/>
                <a:gd name="T1" fmla="*/ 30 h 66"/>
                <a:gd name="T2" fmla="*/ 20 w 40"/>
                <a:gd name="T3" fmla="*/ 26 h 66"/>
                <a:gd name="T4" fmla="*/ 15 w 40"/>
                <a:gd name="T5" fmla="*/ 22 h 66"/>
                <a:gd name="T6" fmla="*/ 11 w 40"/>
                <a:gd name="T7" fmla="*/ 18 h 66"/>
                <a:gd name="T8" fmla="*/ 6 w 40"/>
                <a:gd name="T9" fmla="*/ 13 h 66"/>
                <a:gd name="T10" fmla="*/ 4 w 40"/>
                <a:gd name="T11" fmla="*/ 9 h 66"/>
                <a:gd name="T12" fmla="*/ 1 w 40"/>
                <a:gd name="T13" fmla="*/ 5 h 66"/>
                <a:gd name="T14" fmla="*/ 0 w 40"/>
                <a:gd name="T15" fmla="*/ 3 h 66"/>
                <a:gd name="T16" fmla="*/ 3 w 40"/>
                <a:gd name="T17" fmla="*/ 0 h 66"/>
                <a:gd name="T18" fmla="*/ 5 w 40"/>
                <a:gd name="T19" fmla="*/ 0 h 66"/>
                <a:gd name="T20" fmla="*/ 9 w 40"/>
                <a:gd name="T21" fmla="*/ 3 h 66"/>
                <a:gd name="T22" fmla="*/ 11 w 40"/>
                <a:gd name="T23" fmla="*/ 7 h 66"/>
                <a:gd name="T24" fmla="*/ 14 w 40"/>
                <a:gd name="T25" fmla="*/ 12 h 66"/>
                <a:gd name="T26" fmla="*/ 17 w 40"/>
                <a:gd name="T27" fmla="*/ 17 h 66"/>
                <a:gd name="T28" fmla="*/ 19 w 40"/>
                <a:gd name="T29" fmla="*/ 22 h 66"/>
                <a:gd name="T30" fmla="*/ 22 w 40"/>
                <a:gd name="T31" fmla="*/ 26 h 66"/>
                <a:gd name="T32" fmla="*/ 23 w 40"/>
                <a:gd name="T33" fmla="*/ 30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20" name="Freeform 156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24 w 56"/>
                <a:gd name="T1" fmla="*/ 37 h 65"/>
                <a:gd name="T2" fmla="*/ 20 w 56"/>
                <a:gd name="T3" fmla="*/ 34 h 65"/>
                <a:gd name="T4" fmla="*/ 17 w 56"/>
                <a:gd name="T5" fmla="*/ 29 h 65"/>
                <a:gd name="T6" fmla="*/ 12 w 56"/>
                <a:gd name="T7" fmla="*/ 23 h 65"/>
                <a:gd name="T8" fmla="*/ 8 w 56"/>
                <a:gd name="T9" fmla="*/ 18 h 65"/>
                <a:gd name="T10" fmla="*/ 4 w 56"/>
                <a:gd name="T11" fmla="*/ 11 h 65"/>
                <a:gd name="T12" fmla="*/ 3 w 56"/>
                <a:gd name="T13" fmla="*/ 5 h 65"/>
                <a:gd name="T14" fmla="*/ 0 w 56"/>
                <a:gd name="T15" fmla="*/ 3 h 65"/>
                <a:gd name="T16" fmla="*/ 3 w 56"/>
                <a:gd name="T17" fmla="*/ 0 h 65"/>
                <a:gd name="T18" fmla="*/ 3 w 56"/>
                <a:gd name="T19" fmla="*/ 1 h 65"/>
                <a:gd name="T20" fmla="*/ 7 w 56"/>
                <a:gd name="T21" fmla="*/ 4 h 65"/>
                <a:gd name="T22" fmla="*/ 10 w 56"/>
                <a:gd name="T23" fmla="*/ 10 h 65"/>
                <a:gd name="T24" fmla="*/ 14 w 56"/>
                <a:gd name="T25" fmla="*/ 17 h 65"/>
                <a:gd name="T26" fmla="*/ 17 w 56"/>
                <a:gd name="T27" fmla="*/ 23 h 65"/>
                <a:gd name="T28" fmla="*/ 20 w 56"/>
                <a:gd name="T29" fmla="*/ 29 h 65"/>
                <a:gd name="T30" fmla="*/ 22 w 56"/>
                <a:gd name="T31" fmla="*/ 34 h 65"/>
                <a:gd name="T32" fmla="*/ 24 w 56"/>
                <a:gd name="T33" fmla="*/ 37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21" name="Freeform 157"/>
            <p:cNvSpPr>
              <a:spLocks/>
            </p:cNvSpPr>
            <p:nvPr/>
          </p:nvSpPr>
          <p:spPr bwMode="auto">
            <a:xfrm>
              <a:off x="3266" y="2211"/>
              <a:ext cx="56" cy="59"/>
            </a:xfrm>
            <a:custGeom>
              <a:avLst/>
              <a:gdLst>
                <a:gd name="T0" fmla="*/ 35 w 63"/>
                <a:gd name="T1" fmla="*/ 33 h 68"/>
                <a:gd name="T2" fmla="*/ 31 w 63"/>
                <a:gd name="T3" fmla="*/ 31 h 68"/>
                <a:gd name="T4" fmla="*/ 25 w 63"/>
                <a:gd name="T5" fmla="*/ 27 h 68"/>
                <a:gd name="T6" fmla="*/ 18 w 63"/>
                <a:gd name="T7" fmla="*/ 23 h 68"/>
                <a:gd name="T8" fmla="*/ 12 w 63"/>
                <a:gd name="T9" fmla="*/ 17 h 68"/>
                <a:gd name="T10" fmla="*/ 7 w 63"/>
                <a:gd name="T11" fmla="*/ 12 h 68"/>
                <a:gd name="T12" fmla="*/ 3 w 63"/>
                <a:gd name="T13" fmla="*/ 7 h 68"/>
                <a:gd name="T14" fmla="*/ 0 w 63"/>
                <a:gd name="T15" fmla="*/ 3 h 68"/>
                <a:gd name="T16" fmla="*/ 2 w 63"/>
                <a:gd name="T17" fmla="*/ 0 h 68"/>
                <a:gd name="T18" fmla="*/ 4 w 63"/>
                <a:gd name="T19" fmla="*/ 0 h 68"/>
                <a:gd name="T20" fmla="*/ 9 w 63"/>
                <a:gd name="T21" fmla="*/ 3 h 68"/>
                <a:gd name="T22" fmla="*/ 13 w 63"/>
                <a:gd name="T23" fmla="*/ 8 h 68"/>
                <a:gd name="T24" fmla="*/ 18 w 63"/>
                <a:gd name="T25" fmla="*/ 13 h 68"/>
                <a:gd name="T26" fmla="*/ 22 w 63"/>
                <a:gd name="T27" fmla="*/ 20 h 68"/>
                <a:gd name="T28" fmla="*/ 28 w 63"/>
                <a:gd name="T29" fmla="*/ 26 h 68"/>
                <a:gd name="T30" fmla="*/ 32 w 63"/>
                <a:gd name="T31" fmla="*/ 31 h 68"/>
                <a:gd name="T32" fmla="*/ 35 w 63"/>
                <a:gd name="T33" fmla="*/ 33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22" name="Freeform 158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41 w 73"/>
                <a:gd name="T1" fmla="*/ 33 h 64"/>
                <a:gd name="T2" fmla="*/ 36 w 73"/>
                <a:gd name="T3" fmla="*/ 31 h 64"/>
                <a:gd name="T4" fmla="*/ 29 w 73"/>
                <a:gd name="T5" fmla="*/ 28 h 64"/>
                <a:gd name="T6" fmla="*/ 22 w 73"/>
                <a:gd name="T7" fmla="*/ 25 h 64"/>
                <a:gd name="T8" fmla="*/ 16 w 73"/>
                <a:gd name="T9" fmla="*/ 22 h 64"/>
                <a:gd name="T10" fmla="*/ 10 w 73"/>
                <a:gd name="T11" fmla="*/ 17 h 64"/>
                <a:gd name="T12" fmla="*/ 4 w 73"/>
                <a:gd name="T13" fmla="*/ 11 h 64"/>
                <a:gd name="T14" fmla="*/ 2 w 73"/>
                <a:gd name="T15" fmla="*/ 7 h 64"/>
                <a:gd name="T16" fmla="*/ 0 w 73"/>
                <a:gd name="T17" fmla="*/ 3 h 64"/>
                <a:gd name="T18" fmla="*/ 2 w 73"/>
                <a:gd name="T19" fmla="*/ 0 h 64"/>
                <a:gd name="T20" fmla="*/ 5 w 73"/>
                <a:gd name="T21" fmla="*/ 4 h 64"/>
                <a:gd name="T22" fmla="*/ 11 w 73"/>
                <a:gd name="T23" fmla="*/ 7 h 64"/>
                <a:gd name="T24" fmla="*/ 18 w 73"/>
                <a:gd name="T25" fmla="*/ 12 h 64"/>
                <a:gd name="T26" fmla="*/ 26 w 73"/>
                <a:gd name="T27" fmla="*/ 19 h 64"/>
                <a:gd name="T28" fmla="*/ 32 w 73"/>
                <a:gd name="T29" fmla="*/ 25 h 64"/>
                <a:gd name="T30" fmla="*/ 38 w 73"/>
                <a:gd name="T31" fmla="*/ 30 h 64"/>
                <a:gd name="T32" fmla="*/ 41 w 73"/>
                <a:gd name="T33" fmla="*/ 3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23" name="Freeform 159"/>
            <p:cNvSpPr>
              <a:spLocks/>
            </p:cNvSpPr>
            <p:nvPr/>
          </p:nvSpPr>
          <p:spPr bwMode="auto">
            <a:xfrm>
              <a:off x="3215" y="2262"/>
              <a:ext cx="70" cy="28"/>
            </a:xfrm>
            <a:custGeom>
              <a:avLst/>
              <a:gdLst>
                <a:gd name="T0" fmla="*/ 0 w 81"/>
                <a:gd name="T1" fmla="*/ 1 h 31"/>
                <a:gd name="T2" fmla="*/ 3 w 81"/>
                <a:gd name="T3" fmla="*/ 0 h 31"/>
                <a:gd name="T4" fmla="*/ 7 w 81"/>
                <a:gd name="T5" fmla="*/ 2 h 31"/>
                <a:gd name="T6" fmla="*/ 11 w 81"/>
                <a:gd name="T7" fmla="*/ 5 h 31"/>
                <a:gd name="T8" fmla="*/ 17 w 81"/>
                <a:gd name="T9" fmla="*/ 6 h 31"/>
                <a:gd name="T10" fmla="*/ 23 w 81"/>
                <a:gd name="T11" fmla="*/ 10 h 31"/>
                <a:gd name="T12" fmla="*/ 30 w 81"/>
                <a:gd name="T13" fmla="*/ 13 h 31"/>
                <a:gd name="T14" fmla="*/ 35 w 81"/>
                <a:gd name="T15" fmla="*/ 15 h 31"/>
                <a:gd name="T16" fmla="*/ 39 w 81"/>
                <a:gd name="T17" fmla="*/ 17 h 31"/>
                <a:gd name="T18" fmla="*/ 34 w 81"/>
                <a:gd name="T19" fmla="*/ 19 h 31"/>
                <a:gd name="T20" fmla="*/ 27 w 81"/>
                <a:gd name="T21" fmla="*/ 18 h 31"/>
                <a:gd name="T22" fmla="*/ 20 w 81"/>
                <a:gd name="T23" fmla="*/ 16 h 31"/>
                <a:gd name="T24" fmla="*/ 14 w 81"/>
                <a:gd name="T25" fmla="*/ 14 h 31"/>
                <a:gd name="T26" fmla="*/ 8 w 81"/>
                <a:gd name="T27" fmla="*/ 12 h 31"/>
                <a:gd name="T28" fmla="*/ 3 w 81"/>
                <a:gd name="T29" fmla="*/ 9 h 31"/>
                <a:gd name="T30" fmla="*/ 0 w 81"/>
                <a:gd name="T31" fmla="*/ 5 h 31"/>
                <a:gd name="T32" fmla="*/ 0 w 81"/>
                <a:gd name="T33" fmla="*/ 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24" name="Freeform 160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4 w 78"/>
                <a:gd name="T3" fmla="*/ 0 h 30"/>
                <a:gd name="T4" fmla="*/ 8 w 78"/>
                <a:gd name="T5" fmla="*/ 1 h 30"/>
                <a:gd name="T6" fmla="*/ 13 w 78"/>
                <a:gd name="T7" fmla="*/ 3 h 30"/>
                <a:gd name="T8" fmla="*/ 21 w 78"/>
                <a:gd name="T9" fmla="*/ 5 h 30"/>
                <a:gd name="T10" fmla="*/ 28 w 78"/>
                <a:gd name="T11" fmla="*/ 8 h 30"/>
                <a:gd name="T12" fmla="*/ 35 w 78"/>
                <a:gd name="T13" fmla="*/ 10 h 30"/>
                <a:gd name="T14" fmla="*/ 41 w 78"/>
                <a:gd name="T15" fmla="*/ 12 h 30"/>
                <a:gd name="T16" fmla="*/ 46 w 78"/>
                <a:gd name="T17" fmla="*/ 14 h 30"/>
                <a:gd name="T18" fmla="*/ 39 w 78"/>
                <a:gd name="T19" fmla="*/ 15 h 30"/>
                <a:gd name="T20" fmla="*/ 31 w 78"/>
                <a:gd name="T21" fmla="*/ 14 h 30"/>
                <a:gd name="T22" fmla="*/ 23 w 78"/>
                <a:gd name="T23" fmla="*/ 14 h 30"/>
                <a:gd name="T24" fmla="*/ 16 w 78"/>
                <a:gd name="T25" fmla="*/ 12 h 30"/>
                <a:gd name="T26" fmla="*/ 9 w 78"/>
                <a:gd name="T27" fmla="*/ 9 h 30"/>
                <a:gd name="T28" fmla="*/ 4 w 78"/>
                <a:gd name="T29" fmla="*/ 7 h 30"/>
                <a:gd name="T30" fmla="*/ 0 w 78"/>
                <a:gd name="T31" fmla="*/ 3 h 30"/>
                <a:gd name="T32" fmla="*/ 0 w 7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25" name="Freeform 161"/>
            <p:cNvSpPr>
              <a:spLocks/>
            </p:cNvSpPr>
            <p:nvPr/>
          </p:nvSpPr>
          <p:spPr bwMode="auto">
            <a:xfrm>
              <a:off x="2985" y="2178"/>
              <a:ext cx="346" cy="77"/>
            </a:xfrm>
            <a:custGeom>
              <a:avLst/>
              <a:gdLst>
                <a:gd name="T0" fmla="*/ 203 w 394"/>
                <a:gd name="T1" fmla="*/ 7 h 88"/>
                <a:gd name="T2" fmla="*/ 203 w 394"/>
                <a:gd name="T3" fmla="*/ 5 h 88"/>
                <a:gd name="T4" fmla="*/ 204 w 394"/>
                <a:gd name="T5" fmla="*/ 4 h 88"/>
                <a:gd name="T6" fmla="*/ 205 w 394"/>
                <a:gd name="T7" fmla="*/ 3 h 88"/>
                <a:gd name="T8" fmla="*/ 205 w 394"/>
                <a:gd name="T9" fmla="*/ 0 h 88"/>
                <a:gd name="T10" fmla="*/ 191 w 394"/>
                <a:gd name="T11" fmla="*/ 9 h 88"/>
                <a:gd name="T12" fmla="*/ 175 w 394"/>
                <a:gd name="T13" fmla="*/ 16 h 88"/>
                <a:gd name="T14" fmla="*/ 161 w 394"/>
                <a:gd name="T15" fmla="*/ 22 h 88"/>
                <a:gd name="T16" fmla="*/ 146 w 394"/>
                <a:gd name="T17" fmla="*/ 26 h 88"/>
                <a:gd name="T18" fmla="*/ 130 w 394"/>
                <a:gd name="T19" fmla="*/ 31 h 88"/>
                <a:gd name="T20" fmla="*/ 117 w 394"/>
                <a:gd name="T21" fmla="*/ 34 h 88"/>
                <a:gd name="T22" fmla="*/ 104 w 394"/>
                <a:gd name="T23" fmla="*/ 35 h 88"/>
                <a:gd name="T24" fmla="*/ 90 w 394"/>
                <a:gd name="T25" fmla="*/ 38 h 88"/>
                <a:gd name="T26" fmla="*/ 77 w 394"/>
                <a:gd name="T27" fmla="*/ 39 h 88"/>
                <a:gd name="T28" fmla="*/ 65 w 394"/>
                <a:gd name="T29" fmla="*/ 40 h 88"/>
                <a:gd name="T30" fmla="*/ 53 w 394"/>
                <a:gd name="T31" fmla="*/ 40 h 88"/>
                <a:gd name="T32" fmla="*/ 41 w 394"/>
                <a:gd name="T33" fmla="*/ 40 h 88"/>
                <a:gd name="T34" fmla="*/ 30 w 394"/>
                <a:gd name="T35" fmla="*/ 40 h 88"/>
                <a:gd name="T36" fmla="*/ 19 w 394"/>
                <a:gd name="T37" fmla="*/ 40 h 88"/>
                <a:gd name="T38" fmla="*/ 10 w 394"/>
                <a:gd name="T39" fmla="*/ 40 h 88"/>
                <a:gd name="T40" fmla="*/ 0 w 394"/>
                <a:gd name="T41" fmla="*/ 40 h 88"/>
                <a:gd name="T42" fmla="*/ 7 w 394"/>
                <a:gd name="T43" fmla="*/ 40 h 88"/>
                <a:gd name="T44" fmla="*/ 15 w 394"/>
                <a:gd name="T45" fmla="*/ 43 h 88"/>
                <a:gd name="T46" fmla="*/ 25 w 394"/>
                <a:gd name="T47" fmla="*/ 44 h 88"/>
                <a:gd name="T48" fmla="*/ 36 w 394"/>
                <a:gd name="T49" fmla="*/ 45 h 88"/>
                <a:gd name="T50" fmla="*/ 49 w 394"/>
                <a:gd name="T51" fmla="*/ 46 h 88"/>
                <a:gd name="T52" fmla="*/ 64 w 394"/>
                <a:gd name="T53" fmla="*/ 46 h 88"/>
                <a:gd name="T54" fmla="*/ 79 w 394"/>
                <a:gd name="T55" fmla="*/ 44 h 88"/>
                <a:gd name="T56" fmla="*/ 95 w 394"/>
                <a:gd name="T57" fmla="*/ 43 h 88"/>
                <a:gd name="T58" fmla="*/ 110 w 394"/>
                <a:gd name="T59" fmla="*/ 40 h 88"/>
                <a:gd name="T60" fmla="*/ 125 w 394"/>
                <a:gd name="T61" fmla="*/ 39 h 88"/>
                <a:gd name="T62" fmla="*/ 141 w 394"/>
                <a:gd name="T63" fmla="*/ 35 h 88"/>
                <a:gd name="T64" fmla="*/ 155 w 394"/>
                <a:gd name="T65" fmla="*/ 31 h 88"/>
                <a:gd name="T66" fmla="*/ 169 w 394"/>
                <a:gd name="T67" fmla="*/ 26 h 88"/>
                <a:gd name="T68" fmla="*/ 182 w 394"/>
                <a:gd name="T69" fmla="*/ 21 h 88"/>
                <a:gd name="T70" fmla="*/ 193 w 394"/>
                <a:gd name="T71" fmla="*/ 15 h 88"/>
                <a:gd name="T72" fmla="*/ 203 w 394"/>
                <a:gd name="T73" fmla="*/ 7 h 8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26" name="Freeform 162"/>
            <p:cNvSpPr>
              <a:spLocks/>
            </p:cNvSpPr>
            <p:nvPr/>
          </p:nvSpPr>
          <p:spPr bwMode="auto">
            <a:xfrm>
              <a:off x="3008" y="2199"/>
              <a:ext cx="49" cy="50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4 h 59"/>
                <a:gd name="T6" fmla="*/ 3 w 57"/>
                <a:gd name="T7" fmla="*/ 7 h 59"/>
                <a:gd name="T8" fmla="*/ 6 w 57"/>
                <a:gd name="T9" fmla="*/ 12 h 59"/>
                <a:gd name="T10" fmla="*/ 9 w 57"/>
                <a:gd name="T11" fmla="*/ 16 h 59"/>
                <a:gd name="T12" fmla="*/ 15 w 57"/>
                <a:gd name="T13" fmla="*/ 21 h 59"/>
                <a:gd name="T14" fmla="*/ 21 w 57"/>
                <a:gd name="T15" fmla="*/ 24 h 59"/>
                <a:gd name="T16" fmla="*/ 27 w 57"/>
                <a:gd name="T17" fmla="*/ 26 h 59"/>
                <a:gd name="T18" fmla="*/ 24 w 57"/>
                <a:gd name="T19" fmla="*/ 23 h 59"/>
                <a:gd name="T20" fmla="*/ 21 w 57"/>
                <a:gd name="T21" fmla="*/ 19 h 59"/>
                <a:gd name="T22" fmla="*/ 16 w 57"/>
                <a:gd name="T23" fmla="*/ 14 h 59"/>
                <a:gd name="T24" fmla="*/ 12 w 57"/>
                <a:gd name="T25" fmla="*/ 10 h 59"/>
                <a:gd name="T26" fmla="*/ 9 w 57"/>
                <a:gd name="T27" fmla="*/ 6 h 59"/>
                <a:gd name="T28" fmla="*/ 5 w 57"/>
                <a:gd name="T29" fmla="*/ 3 h 59"/>
                <a:gd name="T30" fmla="*/ 3 w 57"/>
                <a:gd name="T31" fmla="*/ 1 h 59"/>
                <a:gd name="T32" fmla="*/ 1 w 57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27" name="Freeform 163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3 h 68"/>
                <a:gd name="T4" fmla="*/ 3 w 73"/>
                <a:gd name="T5" fmla="*/ 6 h 68"/>
                <a:gd name="T6" fmla="*/ 4 w 73"/>
                <a:gd name="T7" fmla="*/ 10 h 68"/>
                <a:gd name="T8" fmla="*/ 9 w 73"/>
                <a:gd name="T9" fmla="*/ 17 h 68"/>
                <a:gd name="T10" fmla="*/ 15 w 73"/>
                <a:gd name="T11" fmla="*/ 23 h 68"/>
                <a:gd name="T12" fmla="*/ 21 w 73"/>
                <a:gd name="T13" fmla="*/ 27 h 68"/>
                <a:gd name="T14" fmla="*/ 28 w 73"/>
                <a:gd name="T15" fmla="*/ 31 h 68"/>
                <a:gd name="T16" fmla="*/ 35 w 73"/>
                <a:gd name="T17" fmla="*/ 33 h 68"/>
                <a:gd name="T18" fmla="*/ 32 w 73"/>
                <a:gd name="T19" fmla="*/ 31 h 68"/>
                <a:gd name="T20" fmla="*/ 28 w 73"/>
                <a:gd name="T21" fmla="*/ 27 h 68"/>
                <a:gd name="T22" fmla="*/ 24 w 73"/>
                <a:gd name="T23" fmla="*/ 21 h 68"/>
                <a:gd name="T24" fmla="*/ 18 w 73"/>
                <a:gd name="T25" fmla="*/ 15 h 68"/>
                <a:gd name="T26" fmla="*/ 14 w 73"/>
                <a:gd name="T27" fmla="*/ 9 h 68"/>
                <a:gd name="T28" fmla="*/ 8 w 73"/>
                <a:gd name="T29" fmla="*/ 3 h 68"/>
                <a:gd name="T30" fmla="*/ 3 w 73"/>
                <a:gd name="T31" fmla="*/ 1 h 68"/>
                <a:gd name="T32" fmla="*/ 3 w 73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28" name="Freeform 164"/>
            <p:cNvSpPr>
              <a:spLocks/>
            </p:cNvSpPr>
            <p:nvPr/>
          </p:nvSpPr>
          <p:spPr bwMode="auto">
            <a:xfrm>
              <a:off x="3094" y="2181"/>
              <a:ext cx="56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4 h 76"/>
                <a:gd name="T4" fmla="*/ 1 w 63"/>
                <a:gd name="T5" fmla="*/ 8 h 76"/>
                <a:gd name="T6" fmla="*/ 4 w 63"/>
                <a:gd name="T7" fmla="*/ 14 h 76"/>
                <a:gd name="T8" fmla="*/ 9 w 63"/>
                <a:gd name="T9" fmla="*/ 20 h 76"/>
                <a:gd name="T10" fmla="*/ 15 w 63"/>
                <a:gd name="T11" fmla="*/ 27 h 76"/>
                <a:gd name="T12" fmla="*/ 21 w 63"/>
                <a:gd name="T13" fmla="*/ 34 h 76"/>
                <a:gd name="T14" fmla="*/ 28 w 63"/>
                <a:gd name="T15" fmla="*/ 38 h 76"/>
                <a:gd name="T16" fmla="*/ 35 w 63"/>
                <a:gd name="T17" fmla="*/ 41 h 76"/>
                <a:gd name="T18" fmla="*/ 33 w 63"/>
                <a:gd name="T19" fmla="*/ 38 h 76"/>
                <a:gd name="T20" fmla="*/ 29 w 63"/>
                <a:gd name="T21" fmla="*/ 32 h 76"/>
                <a:gd name="T22" fmla="*/ 25 w 63"/>
                <a:gd name="T23" fmla="*/ 26 h 76"/>
                <a:gd name="T24" fmla="*/ 20 w 63"/>
                <a:gd name="T25" fmla="*/ 18 h 76"/>
                <a:gd name="T26" fmla="*/ 13 w 63"/>
                <a:gd name="T27" fmla="*/ 11 h 76"/>
                <a:gd name="T28" fmla="*/ 9 w 63"/>
                <a:gd name="T29" fmla="*/ 4 h 76"/>
                <a:gd name="T30" fmla="*/ 4 w 63"/>
                <a:gd name="T31" fmla="*/ 2 h 76"/>
                <a:gd name="T32" fmla="*/ 2 w 63"/>
                <a:gd name="T33" fmla="*/ 0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29" name="Freeform 165"/>
            <p:cNvSpPr>
              <a:spLocks/>
            </p:cNvSpPr>
            <p:nvPr/>
          </p:nvSpPr>
          <p:spPr bwMode="auto">
            <a:xfrm>
              <a:off x="3159" y="2178"/>
              <a:ext cx="49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7 h 70"/>
                <a:gd name="T6" fmla="*/ 4 w 55"/>
                <a:gd name="T7" fmla="*/ 11 h 70"/>
                <a:gd name="T8" fmla="*/ 9 w 55"/>
                <a:gd name="T9" fmla="*/ 18 h 70"/>
                <a:gd name="T10" fmla="*/ 13 w 55"/>
                <a:gd name="T11" fmla="*/ 24 h 70"/>
                <a:gd name="T12" fmla="*/ 19 w 55"/>
                <a:gd name="T13" fmla="*/ 29 h 70"/>
                <a:gd name="T14" fmla="*/ 26 w 55"/>
                <a:gd name="T15" fmla="*/ 33 h 70"/>
                <a:gd name="T16" fmla="*/ 31 w 55"/>
                <a:gd name="T17" fmla="*/ 35 h 70"/>
                <a:gd name="T18" fmla="*/ 29 w 55"/>
                <a:gd name="T19" fmla="*/ 32 h 70"/>
                <a:gd name="T20" fmla="*/ 26 w 55"/>
                <a:gd name="T21" fmla="*/ 27 h 70"/>
                <a:gd name="T22" fmla="*/ 21 w 55"/>
                <a:gd name="T23" fmla="*/ 21 h 70"/>
                <a:gd name="T24" fmla="*/ 18 w 55"/>
                <a:gd name="T25" fmla="*/ 15 h 70"/>
                <a:gd name="T26" fmla="*/ 12 w 55"/>
                <a:gd name="T27" fmla="*/ 8 h 70"/>
                <a:gd name="T28" fmla="*/ 9 w 55"/>
                <a:gd name="T29" fmla="*/ 3 h 70"/>
                <a:gd name="T30" fmla="*/ 4 w 55"/>
                <a:gd name="T31" fmla="*/ 1 h 70"/>
                <a:gd name="T32" fmla="*/ 1 w 55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30" name="Freeform 166"/>
            <p:cNvSpPr>
              <a:spLocks/>
            </p:cNvSpPr>
            <p:nvPr/>
          </p:nvSpPr>
          <p:spPr bwMode="auto">
            <a:xfrm>
              <a:off x="3197" y="2176"/>
              <a:ext cx="35" cy="56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5 h 63"/>
                <a:gd name="T6" fmla="*/ 1 w 39"/>
                <a:gd name="T7" fmla="*/ 11 h 63"/>
                <a:gd name="T8" fmla="*/ 4 w 39"/>
                <a:gd name="T9" fmla="*/ 17 h 63"/>
                <a:gd name="T10" fmla="*/ 5 w 39"/>
                <a:gd name="T11" fmla="*/ 22 h 63"/>
                <a:gd name="T12" fmla="*/ 10 w 39"/>
                <a:gd name="T13" fmla="*/ 28 h 63"/>
                <a:gd name="T14" fmla="*/ 16 w 39"/>
                <a:gd name="T15" fmla="*/ 32 h 63"/>
                <a:gd name="T16" fmla="*/ 22 w 39"/>
                <a:gd name="T17" fmla="*/ 35 h 63"/>
                <a:gd name="T18" fmla="*/ 20 w 39"/>
                <a:gd name="T19" fmla="*/ 31 h 63"/>
                <a:gd name="T20" fmla="*/ 18 w 39"/>
                <a:gd name="T21" fmla="*/ 26 h 63"/>
                <a:gd name="T22" fmla="*/ 15 w 39"/>
                <a:gd name="T23" fmla="*/ 20 h 63"/>
                <a:gd name="T24" fmla="*/ 13 w 39"/>
                <a:gd name="T25" fmla="*/ 14 h 63"/>
                <a:gd name="T26" fmla="*/ 10 w 39"/>
                <a:gd name="T27" fmla="*/ 9 h 63"/>
                <a:gd name="T28" fmla="*/ 7 w 39"/>
                <a:gd name="T29" fmla="*/ 4 h 63"/>
                <a:gd name="T30" fmla="*/ 4 w 39"/>
                <a:gd name="T31" fmla="*/ 1 h 63"/>
                <a:gd name="T32" fmla="*/ 3 w 39"/>
                <a:gd name="T33" fmla="*/ 0 h 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31" name="Freeform 167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3 h 49"/>
                <a:gd name="T4" fmla="*/ 0 w 30"/>
                <a:gd name="T5" fmla="*/ 5 h 49"/>
                <a:gd name="T6" fmla="*/ 2 w 30"/>
                <a:gd name="T7" fmla="*/ 8 h 49"/>
                <a:gd name="T8" fmla="*/ 3 w 30"/>
                <a:gd name="T9" fmla="*/ 12 h 49"/>
                <a:gd name="T10" fmla="*/ 6 w 30"/>
                <a:gd name="T11" fmla="*/ 16 h 49"/>
                <a:gd name="T12" fmla="*/ 9 w 30"/>
                <a:gd name="T13" fmla="*/ 20 h 49"/>
                <a:gd name="T14" fmla="*/ 12 w 30"/>
                <a:gd name="T15" fmla="*/ 21 h 49"/>
                <a:gd name="T16" fmla="*/ 15 w 30"/>
                <a:gd name="T17" fmla="*/ 23 h 49"/>
                <a:gd name="T18" fmla="*/ 12 w 30"/>
                <a:gd name="T19" fmla="*/ 17 h 49"/>
                <a:gd name="T20" fmla="*/ 9 w 30"/>
                <a:gd name="T21" fmla="*/ 9 h 49"/>
                <a:gd name="T22" fmla="*/ 5 w 30"/>
                <a:gd name="T23" fmla="*/ 3 h 49"/>
                <a:gd name="T24" fmla="*/ 2 w 30"/>
                <a:gd name="T25" fmla="*/ 0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32" name="Freeform 168"/>
            <p:cNvSpPr>
              <a:spLocks/>
            </p:cNvSpPr>
            <p:nvPr/>
          </p:nvSpPr>
          <p:spPr bwMode="auto">
            <a:xfrm>
              <a:off x="3290" y="2172"/>
              <a:ext cx="20" cy="27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5 h 31"/>
                <a:gd name="T4" fmla="*/ 4 w 22"/>
                <a:gd name="T5" fmla="*/ 11 h 31"/>
                <a:gd name="T6" fmla="*/ 7 w 22"/>
                <a:gd name="T7" fmla="*/ 16 h 31"/>
                <a:gd name="T8" fmla="*/ 14 w 22"/>
                <a:gd name="T9" fmla="*/ 15 h 31"/>
                <a:gd name="T10" fmla="*/ 8 w 22"/>
                <a:gd name="T11" fmla="*/ 12 h 31"/>
                <a:gd name="T12" fmla="*/ 5 w 22"/>
                <a:gd name="T13" fmla="*/ 5 h 31"/>
                <a:gd name="T14" fmla="*/ 5 w 22"/>
                <a:gd name="T15" fmla="*/ 0 h 31"/>
                <a:gd name="T16" fmla="*/ 2 w 22"/>
                <a:gd name="T17" fmla="*/ 1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33" name="Freeform 169"/>
            <p:cNvSpPr>
              <a:spLocks/>
            </p:cNvSpPr>
            <p:nvPr/>
          </p:nvSpPr>
          <p:spPr bwMode="auto">
            <a:xfrm>
              <a:off x="3032" y="2195"/>
              <a:ext cx="57" cy="56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6 h 64"/>
                <a:gd name="T6" fmla="*/ 4 w 64"/>
                <a:gd name="T7" fmla="*/ 11 h 64"/>
                <a:gd name="T8" fmla="*/ 9 w 64"/>
                <a:gd name="T9" fmla="*/ 16 h 64"/>
                <a:gd name="T10" fmla="*/ 14 w 64"/>
                <a:gd name="T11" fmla="*/ 22 h 64"/>
                <a:gd name="T12" fmla="*/ 21 w 64"/>
                <a:gd name="T13" fmla="*/ 26 h 64"/>
                <a:gd name="T14" fmla="*/ 29 w 64"/>
                <a:gd name="T15" fmla="*/ 31 h 64"/>
                <a:gd name="T16" fmla="*/ 36 w 64"/>
                <a:gd name="T17" fmla="*/ 33 h 64"/>
                <a:gd name="T18" fmla="*/ 33 w 64"/>
                <a:gd name="T19" fmla="*/ 30 h 64"/>
                <a:gd name="T20" fmla="*/ 29 w 64"/>
                <a:gd name="T21" fmla="*/ 26 h 64"/>
                <a:gd name="T22" fmla="*/ 25 w 64"/>
                <a:gd name="T23" fmla="*/ 20 h 64"/>
                <a:gd name="T24" fmla="*/ 19 w 64"/>
                <a:gd name="T25" fmla="*/ 14 h 64"/>
                <a:gd name="T26" fmla="*/ 14 w 64"/>
                <a:gd name="T27" fmla="*/ 9 h 64"/>
                <a:gd name="T28" fmla="*/ 9 w 64"/>
                <a:gd name="T29" fmla="*/ 4 h 64"/>
                <a:gd name="T30" fmla="*/ 4 w 64"/>
                <a:gd name="T31" fmla="*/ 1 h 64"/>
                <a:gd name="T32" fmla="*/ 2 w 64"/>
                <a:gd name="T33" fmla="*/ 0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34" name="Freeform 170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3 h 51"/>
                <a:gd name="T4" fmla="*/ 1 w 52"/>
                <a:gd name="T5" fmla="*/ 3 h 51"/>
                <a:gd name="T6" fmla="*/ 3 w 52"/>
                <a:gd name="T7" fmla="*/ 7 h 51"/>
                <a:gd name="T8" fmla="*/ 6 w 52"/>
                <a:gd name="T9" fmla="*/ 10 h 51"/>
                <a:gd name="T10" fmla="*/ 9 w 52"/>
                <a:gd name="T11" fmla="*/ 13 h 51"/>
                <a:gd name="T12" fmla="*/ 13 w 52"/>
                <a:gd name="T13" fmla="*/ 17 h 51"/>
                <a:gd name="T14" fmla="*/ 19 w 52"/>
                <a:gd name="T15" fmla="*/ 20 h 51"/>
                <a:gd name="T16" fmla="*/ 25 w 52"/>
                <a:gd name="T17" fmla="*/ 21 h 51"/>
                <a:gd name="T18" fmla="*/ 22 w 52"/>
                <a:gd name="T19" fmla="*/ 19 h 51"/>
                <a:gd name="T20" fmla="*/ 19 w 52"/>
                <a:gd name="T21" fmla="*/ 16 h 51"/>
                <a:gd name="T22" fmla="*/ 15 w 52"/>
                <a:gd name="T23" fmla="*/ 12 h 51"/>
                <a:gd name="T24" fmla="*/ 12 w 52"/>
                <a:gd name="T25" fmla="*/ 8 h 51"/>
                <a:gd name="T26" fmla="*/ 9 w 52"/>
                <a:gd name="T27" fmla="*/ 5 h 51"/>
                <a:gd name="T28" fmla="*/ 6 w 52"/>
                <a:gd name="T29" fmla="*/ 3 h 51"/>
                <a:gd name="T30" fmla="*/ 3 w 52"/>
                <a:gd name="T31" fmla="*/ 1 h 51"/>
                <a:gd name="T32" fmla="*/ 3 w 52"/>
                <a:gd name="T33" fmla="*/ 0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35" name="Freeform 171"/>
            <p:cNvSpPr>
              <a:spLocks/>
            </p:cNvSpPr>
            <p:nvPr/>
          </p:nvSpPr>
          <p:spPr bwMode="auto">
            <a:xfrm>
              <a:off x="3136" y="2185"/>
              <a:ext cx="47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7 h 69"/>
                <a:gd name="T6" fmla="*/ 3 w 56"/>
                <a:gd name="T7" fmla="*/ 12 h 69"/>
                <a:gd name="T8" fmla="*/ 7 w 56"/>
                <a:gd name="T9" fmla="*/ 19 h 69"/>
                <a:gd name="T10" fmla="*/ 10 w 56"/>
                <a:gd name="T11" fmla="*/ 26 h 69"/>
                <a:gd name="T12" fmla="*/ 14 w 56"/>
                <a:gd name="T13" fmla="*/ 32 h 69"/>
                <a:gd name="T14" fmla="*/ 19 w 56"/>
                <a:gd name="T15" fmla="*/ 35 h 69"/>
                <a:gd name="T16" fmla="*/ 24 w 56"/>
                <a:gd name="T17" fmla="*/ 37 h 69"/>
                <a:gd name="T18" fmla="*/ 21 w 56"/>
                <a:gd name="T19" fmla="*/ 34 h 69"/>
                <a:gd name="T20" fmla="*/ 19 w 56"/>
                <a:gd name="T21" fmla="*/ 29 h 69"/>
                <a:gd name="T22" fmla="*/ 16 w 56"/>
                <a:gd name="T23" fmla="*/ 21 h 69"/>
                <a:gd name="T24" fmla="*/ 13 w 56"/>
                <a:gd name="T25" fmla="*/ 15 h 69"/>
                <a:gd name="T26" fmla="*/ 9 w 56"/>
                <a:gd name="T27" fmla="*/ 9 h 69"/>
                <a:gd name="T28" fmla="*/ 7 w 56"/>
                <a:gd name="T29" fmla="*/ 4 h 69"/>
                <a:gd name="T30" fmla="*/ 3 w 56"/>
                <a:gd name="T31" fmla="*/ 0 h 69"/>
                <a:gd name="T32" fmla="*/ 1 w 56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36" name="Freeform 172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3 h 59"/>
                <a:gd name="T4" fmla="*/ 1 w 40"/>
                <a:gd name="T5" fmla="*/ 5 h 59"/>
                <a:gd name="T6" fmla="*/ 4 w 40"/>
                <a:gd name="T7" fmla="*/ 10 h 59"/>
                <a:gd name="T8" fmla="*/ 6 w 40"/>
                <a:gd name="T9" fmla="*/ 15 h 59"/>
                <a:gd name="T10" fmla="*/ 10 w 40"/>
                <a:gd name="T11" fmla="*/ 20 h 59"/>
                <a:gd name="T12" fmla="*/ 14 w 40"/>
                <a:gd name="T13" fmla="*/ 24 h 59"/>
                <a:gd name="T14" fmla="*/ 17 w 40"/>
                <a:gd name="T15" fmla="*/ 27 h 59"/>
                <a:gd name="T16" fmla="*/ 21 w 40"/>
                <a:gd name="T17" fmla="*/ 29 h 59"/>
                <a:gd name="T18" fmla="*/ 19 w 40"/>
                <a:gd name="T19" fmla="*/ 26 h 59"/>
                <a:gd name="T20" fmla="*/ 17 w 40"/>
                <a:gd name="T21" fmla="*/ 22 h 59"/>
                <a:gd name="T22" fmla="*/ 15 w 40"/>
                <a:gd name="T23" fmla="*/ 17 h 59"/>
                <a:gd name="T24" fmla="*/ 12 w 40"/>
                <a:gd name="T25" fmla="*/ 12 h 59"/>
                <a:gd name="T26" fmla="*/ 9 w 40"/>
                <a:gd name="T27" fmla="*/ 8 h 59"/>
                <a:gd name="T28" fmla="*/ 6 w 40"/>
                <a:gd name="T29" fmla="*/ 3 h 59"/>
                <a:gd name="T30" fmla="*/ 4 w 40"/>
                <a:gd name="T31" fmla="*/ 2 h 59"/>
                <a:gd name="T32" fmla="*/ 2 w 40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37" name="Freeform 173"/>
            <p:cNvSpPr>
              <a:spLocks/>
            </p:cNvSpPr>
            <p:nvPr/>
          </p:nvSpPr>
          <p:spPr bwMode="auto">
            <a:xfrm>
              <a:off x="2952" y="2241"/>
              <a:ext cx="52" cy="8"/>
            </a:xfrm>
            <a:custGeom>
              <a:avLst/>
              <a:gdLst>
                <a:gd name="T0" fmla="*/ 27 w 61"/>
                <a:gd name="T1" fmla="*/ 4 h 9"/>
                <a:gd name="T2" fmla="*/ 26 w 61"/>
                <a:gd name="T3" fmla="*/ 4 h 9"/>
                <a:gd name="T4" fmla="*/ 22 w 61"/>
                <a:gd name="T5" fmla="*/ 4 h 9"/>
                <a:gd name="T6" fmla="*/ 17 w 61"/>
                <a:gd name="T7" fmla="*/ 4 h 9"/>
                <a:gd name="T8" fmla="*/ 12 w 61"/>
                <a:gd name="T9" fmla="*/ 4 h 9"/>
                <a:gd name="T10" fmla="*/ 8 w 61"/>
                <a:gd name="T11" fmla="*/ 4 h 9"/>
                <a:gd name="T12" fmla="*/ 3 w 61"/>
                <a:gd name="T13" fmla="*/ 4 h 9"/>
                <a:gd name="T14" fmla="*/ 2 w 61"/>
                <a:gd name="T15" fmla="*/ 4 h 9"/>
                <a:gd name="T16" fmla="*/ 0 w 61"/>
                <a:gd name="T17" fmla="*/ 4 h 9"/>
                <a:gd name="T18" fmla="*/ 2 w 61"/>
                <a:gd name="T19" fmla="*/ 2 h 9"/>
                <a:gd name="T20" fmla="*/ 4 w 61"/>
                <a:gd name="T21" fmla="*/ 1 h 9"/>
                <a:gd name="T22" fmla="*/ 8 w 61"/>
                <a:gd name="T23" fmla="*/ 0 h 9"/>
                <a:gd name="T24" fmla="*/ 12 w 61"/>
                <a:gd name="T25" fmla="*/ 0 h 9"/>
                <a:gd name="T26" fmla="*/ 17 w 61"/>
                <a:gd name="T27" fmla="*/ 1 h 9"/>
                <a:gd name="T28" fmla="*/ 20 w 61"/>
                <a:gd name="T29" fmla="*/ 2 h 9"/>
                <a:gd name="T30" fmla="*/ 25 w 61"/>
                <a:gd name="T31" fmla="*/ 3 h 9"/>
                <a:gd name="T32" fmla="*/ 27 w 61"/>
                <a:gd name="T33" fmla="*/ 4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38" name="Freeform 174"/>
            <p:cNvSpPr>
              <a:spLocks/>
            </p:cNvSpPr>
            <p:nvPr/>
          </p:nvSpPr>
          <p:spPr bwMode="auto">
            <a:xfrm>
              <a:off x="2990" y="2251"/>
              <a:ext cx="74" cy="58"/>
            </a:xfrm>
            <a:custGeom>
              <a:avLst/>
              <a:gdLst>
                <a:gd name="T0" fmla="*/ 44 w 84"/>
                <a:gd name="T1" fmla="*/ 0 h 66"/>
                <a:gd name="T2" fmla="*/ 40 w 84"/>
                <a:gd name="T3" fmla="*/ 4 h 66"/>
                <a:gd name="T4" fmla="*/ 33 w 84"/>
                <a:gd name="T5" fmla="*/ 7 h 66"/>
                <a:gd name="T6" fmla="*/ 25 w 84"/>
                <a:gd name="T7" fmla="*/ 11 h 66"/>
                <a:gd name="T8" fmla="*/ 16 w 84"/>
                <a:gd name="T9" fmla="*/ 16 h 66"/>
                <a:gd name="T10" fmla="*/ 9 w 84"/>
                <a:gd name="T11" fmla="*/ 22 h 66"/>
                <a:gd name="T12" fmla="*/ 4 w 84"/>
                <a:gd name="T13" fmla="*/ 27 h 66"/>
                <a:gd name="T14" fmla="*/ 0 w 84"/>
                <a:gd name="T15" fmla="*/ 32 h 66"/>
                <a:gd name="T16" fmla="*/ 1 w 84"/>
                <a:gd name="T17" fmla="*/ 35 h 66"/>
                <a:gd name="T18" fmla="*/ 4 w 84"/>
                <a:gd name="T19" fmla="*/ 35 h 66"/>
                <a:gd name="T20" fmla="*/ 9 w 84"/>
                <a:gd name="T21" fmla="*/ 32 h 66"/>
                <a:gd name="T22" fmla="*/ 15 w 84"/>
                <a:gd name="T23" fmla="*/ 27 h 66"/>
                <a:gd name="T24" fmla="*/ 22 w 84"/>
                <a:gd name="T25" fmla="*/ 20 h 66"/>
                <a:gd name="T26" fmla="*/ 28 w 84"/>
                <a:gd name="T27" fmla="*/ 14 h 66"/>
                <a:gd name="T28" fmla="*/ 34 w 84"/>
                <a:gd name="T29" fmla="*/ 8 h 66"/>
                <a:gd name="T30" fmla="*/ 41 w 84"/>
                <a:gd name="T31" fmla="*/ 4 h 66"/>
                <a:gd name="T32" fmla="*/ 44 w 84"/>
                <a:gd name="T33" fmla="*/ 0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39" name="Freeform 175"/>
            <p:cNvSpPr>
              <a:spLocks/>
            </p:cNvSpPr>
            <p:nvPr/>
          </p:nvSpPr>
          <p:spPr bwMode="auto">
            <a:xfrm>
              <a:off x="3024" y="2249"/>
              <a:ext cx="66" cy="62"/>
            </a:xfrm>
            <a:custGeom>
              <a:avLst/>
              <a:gdLst>
                <a:gd name="T0" fmla="*/ 37 w 76"/>
                <a:gd name="T1" fmla="*/ 0 h 70"/>
                <a:gd name="T2" fmla="*/ 32 w 76"/>
                <a:gd name="T3" fmla="*/ 4 h 70"/>
                <a:gd name="T4" fmla="*/ 27 w 76"/>
                <a:gd name="T5" fmla="*/ 9 h 70"/>
                <a:gd name="T6" fmla="*/ 20 w 76"/>
                <a:gd name="T7" fmla="*/ 13 h 70"/>
                <a:gd name="T8" fmla="*/ 13 w 76"/>
                <a:gd name="T9" fmla="*/ 21 h 70"/>
                <a:gd name="T10" fmla="*/ 7 w 76"/>
                <a:gd name="T11" fmla="*/ 27 h 70"/>
                <a:gd name="T12" fmla="*/ 3 w 76"/>
                <a:gd name="T13" fmla="*/ 32 h 70"/>
                <a:gd name="T14" fmla="*/ 0 w 76"/>
                <a:gd name="T15" fmla="*/ 36 h 70"/>
                <a:gd name="T16" fmla="*/ 2 w 76"/>
                <a:gd name="T17" fmla="*/ 38 h 70"/>
                <a:gd name="T18" fmla="*/ 4 w 76"/>
                <a:gd name="T19" fmla="*/ 37 h 70"/>
                <a:gd name="T20" fmla="*/ 9 w 76"/>
                <a:gd name="T21" fmla="*/ 34 h 70"/>
                <a:gd name="T22" fmla="*/ 15 w 76"/>
                <a:gd name="T23" fmla="*/ 27 h 70"/>
                <a:gd name="T24" fmla="*/ 20 w 76"/>
                <a:gd name="T25" fmla="*/ 21 h 70"/>
                <a:gd name="T26" fmla="*/ 25 w 76"/>
                <a:gd name="T27" fmla="*/ 13 h 70"/>
                <a:gd name="T28" fmla="*/ 30 w 76"/>
                <a:gd name="T29" fmla="*/ 8 h 70"/>
                <a:gd name="T30" fmla="*/ 35 w 76"/>
                <a:gd name="T31" fmla="*/ 4 h 70"/>
                <a:gd name="T32" fmla="*/ 37 w 76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40" name="Freeform 176"/>
            <p:cNvSpPr>
              <a:spLocks/>
            </p:cNvSpPr>
            <p:nvPr/>
          </p:nvSpPr>
          <p:spPr bwMode="auto">
            <a:xfrm>
              <a:off x="3059" y="2248"/>
              <a:ext cx="59" cy="66"/>
            </a:xfrm>
            <a:custGeom>
              <a:avLst/>
              <a:gdLst>
                <a:gd name="T0" fmla="*/ 33 w 68"/>
                <a:gd name="T1" fmla="*/ 0 h 75"/>
                <a:gd name="T2" fmla="*/ 28 w 68"/>
                <a:gd name="T3" fmla="*/ 4 h 75"/>
                <a:gd name="T4" fmla="*/ 23 w 68"/>
                <a:gd name="T5" fmla="*/ 9 h 75"/>
                <a:gd name="T6" fmla="*/ 16 w 68"/>
                <a:gd name="T7" fmla="*/ 15 h 75"/>
                <a:gd name="T8" fmla="*/ 10 w 68"/>
                <a:gd name="T9" fmla="*/ 22 h 75"/>
                <a:gd name="T10" fmla="*/ 5 w 68"/>
                <a:gd name="T11" fmla="*/ 29 h 75"/>
                <a:gd name="T12" fmla="*/ 3 w 68"/>
                <a:gd name="T13" fmla="*/ 33 h 75"/>
                <a:gd name="T14" fmla="*/ 0 w 68"/>
                <a:gd name="T15" fmla="*/ 37 h 75"/>
                <a:gd name="T16" fmla="*/ 2 w 68"/>
                <a:gd name="T17" fmla="*/ 40 h 75"/>
                <a:gd name="T18" fmla="*/ 3 w 68"/>
                <a:gd name="T19" fmla="*/ 37 h 75"/>
                <a:gd name="T20" fmla="*/ 8 w 68"/>
                <a:gd name="T21" fmla="*/ 34 h 75"/>
                <a:gd name="T22" fmla="*/ 12 w 68"/>
                <a:gd name="T23" fmla="*/ 29 h 75"/>
                <a:gd name="T24" fmla="*/ 17 w 68"/>
                <a:gd name="T25" fmla="*/ 22 h 75"/>
                <a:gd name="T26" fmla="*/ 22 w 68"/>
                <a:gd name="T27" fmla="*/ 14 h 75"/>
                <a:gd name="T28" fmla="*/ 26 w 68"/>
                <a:gd name="T29" fmla="*/ 8 h 75"/>
                <a:gd name="T30" fmla="*/ 30 w 68"/>
                <a:gd name="T31" fmla="*/ 4 h 75"/>
                <a:gd name="T32" fmla="*/ 33 w 68"/>
                <a:gd name="T33" fmla="*/ 0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41" name="Freeform 177"/>
            <p:cNvSpPr>
              <a:spLocks/>
            </p:cNvSpPr>
            <p:nvPr/>
          </p:nvSpPr>
          <p:spPr bwMode="auto">
            <a:xfrm>
              <a:off x="3103" y="2242"/>
              <a:ext cx="45" cy="64"/>
            </a:xfrm>
            <a:custGeom>
              <a:avLst/>
              <a:gdLst>
                <a:gd name="T0" fmla="*/ 25 w 52"/>
                <a:gd name="T1" fmla="*/ 0 h 70"/>
                <a:gd name="T2" fmla="*/ 22 w 52"/>
                <a:gd name="T3" fmla="*/ 5 h 70"/>
                <a:gd name="T4" fmla="*/ 17 w 52"/>
                <a:gd name="T5" fmla="*/ 11 h 70"/>
                <a:gd name="T6" fmla="*/ 12 w 52"/>
                <a:gd name="T7" fmla="*/ 18 h 70"/>
                <a:gd name="T8" fmla="*/ 8 w 52"/>
                <a:gd name="T9" fmla="*/ 25 h 70"/>
                <a:gd name="T10" fmla="*/ 3 w 52"/>
                <a:gd name="T11" fmla="*/ 33 h 70"/>
                <a:gd name="T12" fmla="*/ 2 w 52"/>
                <a:gd name="T13" fmla="*/ 39 h 70"/>
                <a:gd name="T14" fmla="*/ 0 w 52"/>
                <a:gd name="T15" fmla="*/ 44 h 70"/>
                <a:gd name="T16" fmla="*/ 3 w 52"/>
                <a:gd name="T17" fmla="*/ 45 h 70"/>
                <a:gd name="T18" fmla="*/ 6 w 52"/>
                <a:gd name="T19" fmla="*/ 44 h 70"/>
                <a:gd name="T20" fmla="*/ 9 w 52"/>
                <a:gd name="T21" fmla="*/ 39 h 70"/>
                <a:gd name="T22" fmla="*/ 13 w 52"/>
                <a:gd name="T23" fmla="*/ 34 h 70"/>
                <a:gd name="T24" fmla="*/ 16 w 52"/>
                <a:gd name="T25" fmla="*/ 26 h 70"/>
                <a:gd name="T26" fmla="*/ 18 w 52"/>
                <a:gd name="T27" fmla="*/ 18 h 70"/>
                <a:gd name="T28" fmla="*/ 20 w 52"/>
                <a:gd name="T29" fmla="*/ 11 h 70"/>
                <a:gd name="T30" fmla="*/ 23 w 52"/>
                <a:gd name="T31" fmla="*/ 5 h 70"/>
                <a:gd name="T32" fmla="*/ 25 w 52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42" name="Freeform 178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24 w 47"/>
                <a:gd name="T1" fmla="*/ 0 h 69"/>
                <a:gd name="T2" fmla="*/ 21 w 47"/>
                <a:gd name="T3" fmla="*/ 4 h 69"/>
                <a:gd name="T4" fmla="*/ 16 w 47"/>
                <a:gd name="T5" fmla="*/ 9 h 69"/>
                <a:gd name="T6" fmla="*/ 11 w 47"/>
                <a:gd name="T7" fmla="*/ 16 h 69"/>
                <a:gd name="T8" fmla="*/ 7 w 47"/>
                <a:gd name="T9" fmla="*/ 22 h 69"/>
                <a:gd name="T10" fmla="*/ 3 w 47"/>
                <a:gd name="T11" fmla="*/ 28 h 69"/>
                <a:gd name="T12" fmla="*/ 1 w 47"/>
                <a:gd name="T13" fmla="*/ 33 h 69"/>
                <a:gd name="T14" fmla="*/ 0 w 47"/>
                <a:gd name="T15" fmla="*/ 37 h 69"/>
                <a:gd name="T16" fmla="*/ 3 w 47"/>
                <a:gd name="T17" fmla="*/ 37 h 69"/>
                <a:gd name="T18" fmla="*/ 6 w 47"/>
                <a:gd name="T19" fmla="*/ 35 h 69"/>
                <a:gd name="T20" fmla="*/ 9 w 47"/>
                <a:gd name="T21" fmla="*/ 31 h 69"/>
                <a:gd name="T22" fmla="*/ 13 w 47"/>
                <a:gd name="T23" fmla="*/ 27 h 69"/>
                <a:gd name="T24" fmla="*/ 16 w 47"/>
                <a:gd name="T25" fmla="*/ 19 h 69"/>
                <a:gd name="T26" fmla="*/ 18 w 47"/>
                <a:gd name="T27" fmla="*/ 13 h 69"/>
                <a:gd name="T28" fmla="*/ 21 w 47"/>
                <a:gd name="T29" fmla="*/ 8 h 69"/>
                <a:gd name="T30" fmla="*/ 22 w 47"/>
                <a:gd name="T31" fmla="*/ 4 h 69"/>
                <a:gd name="T32" fmla="*/ 24 w 47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43" name="Freeform 179"/>
            <p:cNvSpPr>
              <a:spLocks/>
            </p:cNvSpPr>
            <p:nvPr/>
          </p:nvSpPr>
          <p:spPr bwMode="auto">
            <a:xfrm>
              <a:off x="3190" y="2234"/>
              <a:ext cx="21" cy="52"/>
            </a:xfrm>
            <a:custGeom>
              <a:avLst/>
              <a:gdLst>
                <a:gd name="T0" fmla="*/ 9 w 26"/>
                <a:gd name="T1" fmla="*/ 0 h 59"/>
                <a:gd name="T2" fmla="*/ 7 w 26"/>
                <a:gd name="T3" fmla="*/ 4 h 59"/>
                <a:gd name="T4" fmla="*/ 5 w 26"/>
                <a:gd name="T5" fmla="*/ 9 h 59"/>
                <a:gd name="T6" fmla="*/ 3 w 26"/>
                <a:gd name="T7" fmla="*/ 14 h 59"/>
                <a:gd name="T8" fmla="*/ 2 w 26"/>
                <a:gd name="T9" fmla="*/ 19 h 59"/>
                <a:gd name="T10" fmla="*/ 2 w 26"/>
                <a:gd name="T11" fmla="*/ 25 h 59"/>
                <a:gd name="T12" fmla="*/ 0 w 26"/>
                <a:gd name="T13" fmla="*/ 28 h 59"/>
                <a:gd name="T14" fmla="*/ 2 w 26"/>
                <a:gd name="T15" fmla="*/ 31 h 59"/>
                <a:gd name="T16" fmla="*/ 3 w 26"/>
                <a:gd name="T17" fmla="*/ 32 h 59"/>
                <a:gd name="T18" fmla="*/ 6 w 26"/>
                <a:gd name="T19" fmla="*/ 27 h 59"/>
                <a:gd name="T20" fmla="*/ 7 w 26"/>
                <a:gd name="T21" fmla="*/ 18 h 59"/>
                <a:gd name="T22" fmla="*/ 8 w 26"/>
                <a:gd name="T23" fmla="*/ 7 h 59"/>
                <a:gd name="T24" fmla="*/ 9 w 26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44" name="Freeform 180"/>
            <p:cNvSpPr>
              <a:spLocks/>
            </p:cNvSpPr>
            <p:nvPr/>
          </p:nvSpPr>
          <p:spPr bwMode="auto">
            <a:xfrm>
              <a:off x="3225" y="2228"/>
              <a:ext cx="11" cy="46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7 h 51"/>
                <a:gd name="T4" fmla="*/ 1 w 11"/>
                <a:gd name="T5" fmla="*/ 19 h 51"/>
                <a:gd name="T6" fmla="*/ 0 w 11"/>
                <a:gd name="T7" fmla="*/ 27 h 51"/>
                <a:gd name="T8" fmla="*/ 6 w 11"/>
                <a:gd name="T9" fmla="*/ 30 h 51"/>
                <a:gd name="T10" fmla="*/ 11 w 11"/>
                <a:gd name="T11" fmla="*/ 27 h 51"/>
                <a:gd name="T12" fmla="*/ 11 w 11"/>
                <a:gd name="T13" fmla="*/ 19 h 51"/>
                <a:gd name="T14" fmla="*/ 10 w 11"/>
                <a:gd name="T15" fmla="*/ 10 h 51"/>
                <a:gd name="T16" fmla="*/ 11 w 11"/>
                <a:gd name="T17" fmla="*/ 0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45" name="Freeform 181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6 h 50"/>
                <a:gd name="T4" fmla="*/ 0 w 15"/>
                <a:gd name="T5" fmla="*/ 15 h 50"/>
                <a:gd name="T6" fmla="*/ 2 w 15"/>
                <a:gd name="T7" fmla="*/ 23 h 50"/>
                <a:gd name="T8" fmla="*/ 7 w 15"/>
                <a:gd name="T9" fmla="*/ 26 h 50"/>
                <a:gd name="T10" fmla="*/ 10 w 15"/>
                <a:gd name="T11" fmla="*/ 24 h 50"/>
                <a:gd name="T12" fmla="*/ 8 w 15"/>
                <a:gd name="T13" fmla="*/ 18 h 50"/>
                <a:gd name="T14" fmla="*/ 7 w 15"/>
                <a:gd name="T15" fmla="*/ 9 h 50"/>
                <a:gd name="T16" fmla="*/ 7 w 15"/>
                <a:gd name="T17" fmla="*/ 0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46" name="Freeform 182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8 w 16"/>
                <a:gd name="T1" fmla="*/ 0 h 49"/>
                <a:gd name="T2" fmla="*/ 4 w 16"/>
                <a:gd name="T3" fmla="*/ 4 h 49"/>
                <a:gd name="T4" fmla="*/ 1 w 16"/>
                <a:gd name="T5" fmla="*/ 12 h 49"/>
                <a:gd name="T6" fmla="*/ 0 w 16"/>
                <a:gd name="T7" fmla="*/ 22 h 49"/>
                <a:gd name="T8" fmla="*/ 4 w 16"/>
                <a:gd name="T9" fmla="*/ 29 h 49"/>
                <a:gd name="T10" fmla="*/ 8 w 16"/>
                <a:gd name="T11" fmla="*/ 27 h 49"/>
                <a:gd name="T12" fmla="*/ 9 w 16"/>
                <a:gd name="T13" fmla="*/ 19 h 49"/>
                <a:gd name="T14" fmla="*/ 8 w 16"/>
                <a:gd name="T15" fmla="*/ 8 h 49"/>
                <a:gd name="T16" fmla="*/ 8 w 16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47" name="Freeform 183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4 w 15"/>
                <a:gd name="T1" fmla="*/ 0 h 54"/>
                <a:gd name="T2" fmla="*/ 2 w 15"/>
                <a:gd name="T3" fmla="*/ 6 h 54"/>
                <a:gd name="T4" fmla="*/ 2 w 15"/>
                <a:gd name="T5" fmla="*/ 14 h 54"/>
                <a:gd name="T6" fmla="*/ 0 w 15"/>
                <a:gd name="T7" fmla="*/ 21 h 54"/>
                <a:gd name="T8" fmla="*/ 2 w 15"/>
                <a:gd name="T9" fmla="*/ 27 h 54"/>
                <a:gd name="T10" fmla="*/ 4 w 15"/>
                <a:gd name="T11" fmla="*/ 25 h 54"/>
                <a:gd name="T12" fmla="*/ 5 w 15"/>
                <a:gd name="T13" fmla="*/ 17 h 54"/>
                <a:gd name="T14" fmla="*/ 5 w 15"/>
                <a:gd name="T15" fmla="*/ 7 h 54"/>
                <a:gd name="T16" fmla="*/ 4 w 15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48" name="Freeform 184"/>
            <p:cNvSpPr>
              <a:spLocks/>
            </p:cNvSpPr>
            <p:nvPr/>
          </p:nvSpPr>
          <p:spPr bwMode="auto">
            <a:xfrm>
              <a:off x="2962" y="2249"/>
              <a:ext cx="74" cy="48"/>
            </a:xfrm>
            <a:custGeom>
              <a:avLst/>
              <a:gdLst>
                <a:gd name="T0" fmla="*/ 3 w 85"/>
                <a:gd name="T1" fmla="*/ 30 h 54"/>
                <a:gd name="T2" fmla="*/ 3 w 85"/>
                <a:gd name="T3" fmla="*/ 28 h 54"/>
                <a:gd name="T4" fmla="*/ 8 w 85"/>
                <a:gd name="T5" fmla="*/ 25 h 54"/>
                <a:gd name="T6" fmla="*/ 12 w 85"/>
                <a:gd name="T7" fmla="*/ 21 h 54"/>
                <a:gd name="T8" fmla="*/ 18 w 85"/>
                <a:gd name="T9" fmla="*/ 16 h 54"/>
                <a:gd name="T10" fmla="*/ 25 w 85"/>
                <a:gd name="T11" fmla="*/ 10 h 54"/>
                <a:gd name="T12" fmla="*/ 31 w 85"/>
                <a:gd name="T13" fmla="*/ 4 h 54"/>
                <a:gd name="T14" fmla="*/ 38 w 85"/>
                <a:gd name="T15" fmla="*/ 3 h 54"/>
                <a:gd name="T16" fmla="*/ 43 w 85"/>
                <a:gd name="T17" fmla="*/ 0 h 54"/>
                <a:gd name="T18" fmla="*/ 37 w 85"/>
                <a:gd name="T19" fmla="*/ 3 h 54"/>
                <a:gd name="T20" fmla="*/ 29 w 85"/>
                <a:gd name="T21" fmla="*/ 4 h 54"/>
                <a:gd name="T22" fmla="*/ 21 w 85"/>
                <a:gd name="T23" fmla="*/ 10 h 54"/>
                <a:gd name="T24" fmla="*/ 13 w 85"/>
                <a:gd name="T25" fmla="*/ 14 h 54"/>
                <a:gd name="T26" fmla="*/ 7 w 85"/>
                <a:gd name="T27" fmla="*/ 19 h 54"/>
                <a:gd name="T28" fmla="*/ 3 w 85"/>
                <a:gd name="T29" fmla="*/ 23 h 54"/>
                <a:gd name="T30" fmla="*/ 0 w 85"/>
                <a:gd name="T31" fmla="*/ 28 h 54"/>
                <a:gd name="T32" fmla="*/ 3 w 85"/>
                <a:gd name="T33" fmla="*/ 3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49" name="Freeform 185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28 w 63"/>
                <a:gd name="T1" fmla="*/ 0 h 35"/>
                <a:gd name="T2" fmla="*/ 25 w 63"/>
                <a:gd name="T3" fmla="*/ 3 h 35"/>
                <a:gd name="T4" fmla="*/ 21 w 63"/>
                <a:gd name="T5" fmla="*/ 3 h 35"/>
                <a:gd name="T6" fmla="*/ 15 w 63"/>
                <a:gd name="T7" fmla="*/ 7 h 35"/>
                <a:gd name="T8" fmla="*/ 10 w 63"/>
                <a:gd name="T9" fmla="*/ 9 h 35"/>
                <a:gd name="T10" fmla="*/ 6 w 63"/>
                <a:gd name="T11" fmla="*/ 11 h 35"/>
                <a:gd name="T12" fmla="*/ 3 w 63"/>
                <a:gd name="T13" fmla="*/ 13 h 35"/>
                <a:gd name="T14" fmla="*/ 0 w 63"/>
                <a:gd name="T15" fmla="*/ 15 h 35"/>
                <a:gd name="T16" fmla="*/ 2 w 63"/>
                <a:gd name="T17" fmla="*/ 16 h 35"/>
                <a:gd name="T18" fmla="*/ 3 w 63"/>
                <a:gd name="T19" fmla="*/ 16 h 35"/>
                <a:gd name="T20" fmla="*/ 6 w 63"/>
                <a:gd name="T21" fmla="*/ 15 h 35"/>
                <a:gd name="T22" fmla="*/ 10 w 63"/>
                <a:gd name="T23" fmla="*/ 13 h 35"/>
                <a:gd name="T24" fmla="*/ 15 w 63"/>
                <a:gd name="T25" fmla="*/ 9 h 35"/>
                <a:gd name="T26" fmla="*/ 20 w 63"/>
                <a:gd name="T27" fmla="*/ 7 h 35"/>
                <a:gd name="T28" fmla="*/ 23 w 63"/>
                <a:gd name="T29" fmla="*/ 3 h 35"/>
                <a:gd name="T30" fmla="*/ 27 w 63"/>
                <a:gd name="T31" fmla="*/ 3 h 35"/>
                <a:gd name="T32" fmla="*/ 28 w 63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0" name="Freeform 186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173 w 331"/>
                <a:gd name="T1" fmla="*/ 43 h 91"/>
                <a:gd name="T2" fmla="*/ 174 w 331"/>
                <a:gd name="T3" fmla="*/ 45 h 91"/>
                <a:gd name="T4" fmla="*/ 173 w 331"/>
                <a:gd name="T5" fmla="*/ 47 h 91"/>
                <a:gd name="T6" fmla="*/ 172 w 331"/>
                <a:gd name="T7" fmla="*/ 48 h 91"/>
                <a:gd name="T8" fmla="*/ 172 w 331"/>
                <a:gd name="T9" fmla="*/ 51 h 91"/>
                <a:gd name="T10" fmla="*/ 163 w 331"/>
                <a:gd name="T11" fmla="*/ 40 h 91"/>
                <a:gd name="T12" fmla="*/ 151 w 331"/>
                <a:gd name="T13" fmla="*/ 32 h 91"/>
                <a:gd name="T14" fmla="*/ 141 w 331"/>
                <a:gd name="T15" fmla="*/ 23 h 91"/>
                <a:gd name="T16" fmla="*/ 128 w 331"/>
                <a:gd name="T17" fmla="*/ 18 h 91"/>
                <a:gd name="T18" fmla="*/ 116 w 331"/>
                <a:gd name="T19" fmla="*/ 13 h 91"/>
                <a:gd name="T20" fmla="*/ 105 w 331"/>
                <a:gd name="T21" fmla="*/ 10 h 91"/>
                <a:gd name="T22" fmla="*/ 92 w 331"/>
                <a:gd name="T23" fmla="*/ 8 h 91"/>
                <a:gd name="T24" fmla="*/ 81 w 331"/>
                <a:gd name="T25" fmla="*/ 6 h 91"/>
                <a:gd name="T26" fmla="*/ 69 w 331"/>
                <a:gd name="T27" fmla="*/ 5 h 91"/>
                <a:gd name="T28" fmla="*/ 58 w 331"/>
                <a:gd name="T29" fmla="*/ 5 h 91"/>
                <a:gd name="T30" fmla="*/ 47 w 331"/>
                <a:gd name="T31" fmla="*/ 6 h 91"/>
                <a:gd name="T32" fmla="*/ 36 w 331"/>
                <a:gd name="T33" fmla="*/ 8 h 91"/>
                <a:gd name="T34" fmla="*/ 25 w 331"/>
                <a:gd name="T35" fmla="*/ 9 h 91"/>
                <a:gd name="T36" fmla="*/ 17 w 331"/>
                <a:gd name="T37" fmla="*/ 10 h 91"/>
                <a:gd name="T38" fmla="*/ 8 w 331"/>
                <a:gd name="T39" fmla="*/ 11 h 91"/>
                <a:gd name="T40" fmla="*/ 0 w 331"/>
                <a:gd name="T41" fmla="*/ 12 h 91"/>
                <a:gd name="T42" fmla="*/ 5 w 331"/>
                <a:gd name="T43" fmla="*/ 9 h 91"/>
                <a:gd name="T44" fmla="*/ 13 w 331"/>
                <a:gd name="T45" fmla="*/ 5 h 91"/>
                <a:gd name="T46" fmla="*/ 22 w 331"/>
                <a:gd name="T47" fmla="*/ 4 h 91"/>
                <a:gd name="T48" fmla="*/ 33 w 331"/>
                <a:gd name="T49" fmla="*/ 3 h 91"/>
                <a:gd name="T50" fmla="*/ 46 w 331"/>
                <a:gd name="T51" fmla="*/ 1 h 91"/>
                <a:gd name="T52" fmla="*/ 58 w 331"/>
                <a:gd name="T53" fmla="*/ 0 h 91"/>
                <a:gd name="T54" fmla="*/ 71 w 331"/>
                <a:gd name="T55" fmla="*/ 1 h 91"/>
                <a:gd name="T56" fmla="*/ 85 w 331"/>
                <a:gd name="T57" fmla="*/ 2 h 91"/>
                <a:gd name="T58" fmla="*/ 98 w 331"/>
                <a:gd name="T59" fmla="*/ 4 h 91"/>
                <a:gd name="T60" fmla="*/ 112 w 331"/>
                <a:gd name="T61" fmla="*/ 6 h 91"/>
                <a:gd name="T62" fmla="*/ 125 w 331"/>
                <a:gd name="T63" fmla="*/ 10 h 91"/>
                <a:gd name="T64" fmla="*/ 137 w 331"/>
                <a:gd name="T65" fmla="*/ 14 h 91"/>
                <a:gd name="T66" fmla="*/ 149 w 331"/>
                <a:gd name="T67" fmla="*/ 20 h 91"/>
                <a:gd name="T68" fmla="*/ 159 w 331"/>
                <a:gd name="T69" fmla="*/ 27 h 91"/>
                <a:gd name="T70" fmla="*/ 166 w 331"/>
                <a:gd name="T71" fmla="*/ 34 h 91"/>
                <a:gd name="T72" fmla="*/ 173 w 331"/>
                <a:gd name="T73" fmla="*/ 43 h 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1" name="Freeform 187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22 w 44"/>
                <a:gd name="T1" fmla="*/ 0 h 67"/>
                <a:gd name="T2" fmla="*/ 16 w 44"/>
                <a:gd name="T3" fmla="*/ 3 h 67"/>
                <a:gd name="T4" fmla="*/ 12 w 44"/>
                <a:gd name="T5" fmla="*/ 8 h 67"/>
                <a:gd name="T6" fmla="*/ 9 w 44"/>
                <a:gd name="T7" fmla="*/ 12 h 67"/>
                <a:gd name="T8" fmla="*/ 5 w 44"/>
                <a:gd name="T9" fmla="*/ 18 h 67"/>
                <a:gd name="T10" fmla="*/ 3 w 44"/>
                <a:gd name="T11" fmla="*/ 23 h 67"/>
                <a:gd name="T12" fmla="*/ 1 w 44"/>
                <a:gd name="T13" fmla="*/ 27 h 67"/>
                <a:gd name="T14" fmla="*/ 0 w 44"/>
                <a:gd name="T15" fmla="*/ 31 h 67"/>
                <a:gd name="T16" fmla="*/ 1 w 44"/>
                <a:gd name="T17" fmla="*/ 32 h 67"/>
                <a:gd name="T18" fmla="*/ 3 w 44"/>
                <a:gd name="T19" fmla="*/ 31 h 67"/>
                <a:gd name="T20" fmla="*/ 4 w 44"/>
                <a:gd name="T21" fmla="*/ 30 h 67"/>
                <a:gd name="T22" fmla="*/ 7 w 44"/>
                <a:gd name="T23" fmla="*/ 26 h 67"/>
                <a:gd name="T24" fmla="*/ 9 w 44"/>
                <a:gd name="T25" fmla="*/ 22 h 67"/>
                <a:gd name="T26" fmla="*/ 12 w 44"/>
                <a:gd name="T27" fmla="*/ 16 h 67"/>
                <a:gd name="T28" fmla="*/ 14 w 44"/>
                <a:gd name="T29" fmla="*/ 10 h 67"/>
                <a:gd name="T30" fmla="*/ 18 w 44"/>
                <a:gd name="T31" fmla="*/ 4 h 67"/>
                <a:gd name="T32" fmla="*/ 22 w 44"/>
                <a:gd name="T33" fmla="*/ 0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2" name="Freeform 188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42 h 78"/>
                <a:gd name="T2" fmla="*/ 0 w 66"/>
                <a:gd name="T3" fmla="*/ 40 h 78"/>
                <a:gd name="T4" fmla="*/ 3 w 66"/>
                <a:gd name="T5" fmla="*/ 35 h 78"/>
                <a:gd name="T6" fmla="*/ 4 w 66"/>
                <a:gd name="T7" fmla="*/ 30 h 78"/>
                <a:gd name="T8" fmla="*/ 9 w 66"/>
                <a:gd name="T9" fmla="*/ 22 h 78"/>
                <a:gd name="T10" fmla="*/ 14 w 66"/>
                <a:gd name="T11" fmla="*/ 15 h 78"/>
                <a:gd name="T12" fmla="*/ 19 w 66"/>
                <a:gd name="T13" fmla="*/ 9 h 78"/>
                <a:gd name="T14" fmla="*/ 25 w 66"/>
                <a:gd name="T15" fmla="*/ 4 h 78"/>
                <a:gd name="T16" fmla="*/ 31 w 66"/>
                <a:gd name="T17" fmla="*/ 0 h 78"/>
                <a:gd name="T18" fmla="*/ 28 w 66"/>
                <a:gd name="T19" fmla="*/ 4 h 78"/>
                <a:gd name="T20" fmla="*/ 24 w 66"/>
                <a:gd name="T21" fmla="*/ 11 h 78"/>
                <a:gd name="T22" fmla="*/ 19 w 66"/>
                <a:gd name="T23" fmla="*/ 18 h 78"/>
                <a:gd name="T24" fmla="*/ 14 w 66"/>
                <a:gd name="T25" fmla="*/ 26 h 78"/>
                <a:gd name="T26" fmla="*/ 10 w 66"/>
                <a:gd name="T27" fmla="*/ 32 h 78"/>
                <a:gd name="T28" fmla="*/ 6 w 66"/>
                <a:gd name="T29" fmla="*/ 38 h 78"/>
                <a:gd name="T30" fmla="*/ 3 w 66"/>
                <a:gd name="T31" fmla="*/ 42 h 78"/>
                <a:gd name="T32" fmla="*/ 1 w 66"/>
                <a:gd name="T33" fmla="*/ 42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3" name="Freeform 189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46 h 92"/>
                <a:gd name="T2" fmla="*/ 0 w 84"/>
                <a:gd name="T3" fmla="*/ 43 h 92"/>
                <a:gd name="T4" fmla="*/ 4 w 84"/>
                <a:gd name="T5" fmla="*/ 37 h 92"/>
                <a:gd name="T6" fmla="*/ 8 w 84"/>
                <a:gd name="T7" fmla="*/ 32 h 92"/>
                <a:gd name="T8" fmla="*/ 13 w 84"/>
                <a:gd name="T9" fmla="*/ 24 h 92"/>
                <a:gd name="T10" fmla="*/ 20 w 84"/>
                <a:gd name="T11" fmla="*/ 16 h 92"/>
                <a:gd name="T12" fmla="*/ 29 w 84"/>
                <a:gd name="T13" fmla="*/ 10 h 92"/>
                <a:gd name="T14" fmla="*/ 37 w 84"/>
                <a:gd name="T15" fmla="*/ 3 h 92"/>
                <a:gd name="T16" fmla="*/ 44 w 84"/>
                <a:gd name="T17" fmla="*/ 0 h 92"/>
                <a:gd name="T18" fmla="*/ 41 w 84"/>
                <a:gd name="T19" fmla="*/ 3 h 92"/>
                <a:gd name="T20" fmla="*/ 36 w 84"/>
                <a:gd name="T21" fmla="*/ 10 h 92"/>
                <a:gd name="T22" fmla="*/ 29 w 84"/>
                <a:gd name="T23" fmla="*/ 17 h 92"/>
                <a:gd name="T24" fmla="*/ 22 w 84"/>
                <a:gd name="T25" fmla="*/ 26 h 92"/>
                <a:gd name="T26" fmla="*/ 16 w 84"/>
                <a:gd name="T27" fmla="*/ 33 h 92"/>
                <a:gd name="T28" fmla="*/ 9 w 84"/>
                <a:gd name="T29" fmla="*/ 41 h 92"/>
                <a:gd name="T30" fmla="*/ 4 w 84"/>
                <a:gd name="T31" fmla="*/ 44 h 92"/>
                <a:gd name="T32" fmla="*/ 1 w 84"/>
                <a:gd name="T33" fmla="*/ 46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4" name="Freeform 190"/>
            <p:cNvSpPr>
              <a:spLocks/>
            </p:cNvSpPr>
            <p:nvPr/>
          </p:nvSpPr>
          <p:spPr bwMode="auto">
            <a:xfrm>
              <a:off x="3264" y="2039"/>
              <a:ext cx="68" cy="89"/>
            </a:xfrm>
            <a:custGeom>
              <a:avLst/>
              <a:gdLst>
                <a:gd name="T0" fmla="*/ 1 w 77"/>
                <a:gd name="T1" fmla="*/ 51 h 102"/>
                <a:gd name="T2" fmla="*/ 0 w 77"/>
                <a:gd name="T3" fmla="*/ 48 h 102"/>
                <a:gd name="T4" fmla="*/ 4 w 77"/>
                <a:gd name="T5" fmla="*/ 42 h 102"/>
                <a:gd name="T6" fmla="*/ 7 w 77"/>
                <a:gd name="T7" fmla="*/ 34 h 102"/>
                <a:gd name="T8" fmla="*/ 13 w 77"/>
                <a:gd name="T9" fmla="*/ 26 h 102"/>
                <a:gd name="T10" fmla="*/ 20 w 77"/>
                <a:gd name="T11" fmla="*/ 17 h 102"/>
                <a:gd name="T12" fmla="*/ 26 w 77"/>
                <a:gd name="T13" fmla="*/ 10 h 102"/>
                <a:gd name="T14" fmla="*/ 34 w 77"/>
                <a:gd name="T15" fmla="*/ 3 h 102"/>
                <a:gd name="T16" fmla="*/ 42 w 77"/>
                <a:gd name="T17" fmla="*/ 0 h 102"/>
                <a:gd name="T18" fmla="*/ 39 w 77"/>
                <a:gd name="T19" fmla="*/ 3 h 102"/>
                <a:gd name="T20" fmla="*/ 34 w 77"/>
                <a:gd name="T21" fmla="*/ 10 h 102"/>
                <a:gd name="T22" fmla="*/ 27 w 77"/>
                <a:gd name="T23" fmla="*/ 19 h 102"/>
                <a:gd name="T24" fmla="*/ 20 w 77"/>
                <a:gd name="T25" fmla="*/ 29 h 102"/>
                <a:gd name="T26" fmla="*/ 14 w 77"/>
                <a:gd name="T27" fmla="*/ 38 h 102"/>
                <a:gd name="T28" fmla="*/ 8 w 77"/>
                <a:gd name="T29" fmla="*/ 45 h 102"/>
                <a:gd name="T30" fmla="*/ 4 w 77"/>
                <a:gd name="T31" fmla="*/ 50 h 102"/>
                <a:gd name="T32" fmla="*/ 1 w 77"/>
                <a:gd name="T33" fmla="*/ 51 h 1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5" name="Freeform 191"/>
            <p:cNvSpPr>
              <a:spLocks/>
            </p:cNvSpPr>
            <p:nvPr/>
          </p:nvSpPr>
          <p:spPr bwMode="auto">
            <a:xfrm>
              <a:off x="3296" y="2049"/>
              <a:ext cx="57" cy="81"/>
            </a:xfrm>
            <a:custGeom>
              <a:avLst/>
              <a:gdLst>
                <a:gd name="T0" fmla="*/ 0 w 67"/>
                <a:gd name="T1" fmla="*/ 48 h 92"/>
                <a:gd name="T2" fmla="*/ 0 w 67"/>
                <a:gd name="T3" fmla="*/ 47 h 92"/>
                <a:gd name="T4" fmla="*/ 3 w 67"/>
                <a:gd name="T5" fmla="*/ 41 h 92"/>
                <a:gd name="T6" fmla="*/ 6 w 67"/>
                <a:gd name="T7" fmla="*/ 33 h 92"/>
                <a:gd name="T8" fmla="*/ 10 w 67"/>
                <a:gd name="T9" fmla="*/ 25 h 92"/>
                <a:gd name="T10" fmla="*/ 15 w 67"/>
                <a:gd name="T11" fmla="*/ 16 h 92"/>
                <a:gd name="T12" fmla="*/ 20 w 67"/>
                <a:gd name="T13" fmla="*/ 8 h 92"/>
                <a:gd name="T14" fmla="*/ 26 w 67"/>
                <a:gd name="T15" fmla="*/ 4 h 92"/>
                <a:gd name="T16" fmla="*/ 30 w 67"/>
                <a:gd name="T17" fmla="*/ 0 h 92"/>
                <a:gd name="T18" fmla="*/ 26 w 67"/>
                <a:gd name="T19" fmla="*/ 4 h 92"/>
                <a:gd name="T20" fmla="*/ 23 w 67"/>
                <a:gd name="T21" fmla="*/ 11 h 92"/>
                <a:gd name="T22" fmla="*/ 19 w 67"/>
                <a:gd name="T23" fmla="*/ 20 h 92"/>
                <a:gd name="T24" fmla="*/ 15 w 67"/>
                <a:gd name="T25" fmla="*/ 29 h 92"/>
                <a:gd name="T26" fmla="*/ 10 w 67"/>
                <a:gd name="T27" fmla="*/ 37 h 92"/>
                <a:gd name="T28" fmla="*/ 7 w 67"/>
                <a:gd name="T29" fmla="*/ 43 h 92"/>
                <a:gd name="T30" fmla="*/ 3 w 67"/>
                <a:gd name="T31" fmla="*/ 48 h 92"/>
                <a:gd name="T32" fmla="*/ 0 w 67"/>
                <a:gd name="T33" fmla="*/ 48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6" name="Freeform 192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36 h 77"/>
                <a:gd name="T2" fmla="*/ 0 w 56"/>
                <a:gd name="T3" fmla="*/ 33 h 77"/>
                <a:gd name="T4" fmla="*/ 1 w 56"/>
                <a:gd name="T5" fmla="*/ 29 h 77"/>
                <a:gd name="T6" fmla="*/ 5 w 56"/>
                <a:gd name="T7" fmla="*/ 24 h 77"/>
                <a:gd name="T8" fmla="*/ 9 w 56"/>
                <a:gd name="T9" fmla="*/ 18 h 77"/>
                <a:gd name="T10" fmla="*/ 14 w 56"/>
                <a:gd name="T11" fmla="*/ 13 h 77"/>
                <a:gd name="T12" fmla="*/ 20 w 56"/>
                <a:gd name="T13" fmla="*/ 7 h 77"/>
                <a:gd name="T14" fmla="*/ 27 w 56"/>
                <a:gd name="T15" fmla="*/ 3 h 77"/>
                <a:gd name="T16" fmla="*/ 35 w 56"/>
                <a:gd name="T17" fmla="*/ 0 h 77"/>
                <a:gd name="T18" fmla="*/ 32 w 56"/>
                <a:gd name="T19" fmla="*/ 4 h 77"/>
                <a:gd name="T20" fmla="*/ 27 w 56"/>
                <a:gd name="T21" fmla="*/ 9 h 77"/>
                <a:gd name="T22" fmla="*/ 22 w 56"/>
                <a:gd name="T23" fmla="*/ 15 h 77"/>
                <a:gd name="T24" fmla="*/ 17 w 56"/>
                <a:gd name="T25" fmla="*/ 21 h 77"/>
                <a:gd name="T26" fmla="*/ 12 w 56"/>
                <a:gd name="T27" fmla="*/ 28 h 77"/>
                <a:gd name="T28" fmla="*/ 6 w 56"/>
                <a:gd name="T29" fmla="*/ 33 h 77"/>
                <a:gd name="T30" fmla="*/ 5 w 56"/>
                <a:gd name="T31" fmla="*/ 34 h 77"/>
                <a:gd name="T32" fmla="*/ 1 w 56"/>
                <a:gd name="T33" fmla="*/ 36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7" name="Freeform 193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26 h 46"/>
                <a:gd name="T2" fmla="*/ 0 w 15"/>
                <a:gd name="T3" fmla="*/ 21 h 46"/>
                <a:gd name="T4" fmla="*/ 0 w 15"/>
                <a:gd name="T5" fmla="*/ 13 h 46"/>
                <a:gd name="T6" fmla="*/ 4 w 15"/>
                <a:gd name="T7" fmla="*/ 4 h 46"/>
                <a:gd name="T8" fmla="*/ 10 w 15"/>
                <a:gd name="T9" fmla="*/ 0 h 46"/>
                <a:gd name="T10" fmla="*/ 7 w 15"/>
                <a:gd name="T11" fmla="*/ 8 h 46"/>
                <a:gd name="T12" fmla="*/ 7 w 15"/>
                <a:gd name="T13" fmla="*/ 17 h 46"/>
                <a:gd name="T14" fmla="*/ 7 w 15"/>
                <a:gd name="T15" fmla="*/ 25 h 46"/>
                <a:gd name="T16" fmla="*/ 4 w 15"/>
                <a:gd name="T17" fmla="*/ 26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8" name="Freeform 194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45 h 85"/>
                <a:gd name="T2" fmla="*/ 0 w 75"/>
                <a:gd name="T3" fmla="*/ 43 h 85"/>
                <a:gd name="T4" fmla="*/ 3 w 75"/>
                <a:gd name="T5" fmla="*/ 38 h 85"/>
                <a:gd name="T6" fmla="*/ 6 w 75"/>
                <a:gd name="T7" fmla="*/ 32 h 85"/>
                <a:gd name="T8" fmla="*/ 10 w 75"/>
                <a:gd name="T9" fmla="*/ 24 h 85"/>
                <a:gd name="T10" fmla="*/ 16 w 75"/>
                <a:gd name="T11" fmla="*/ 16 h 85"/>
                <a:gd name="T12" fmla="*/ 23 w 75"/>
                <a:gd name="T13" fmla="*/ 9 h 85"/>
                <a:gd name="T14" fmla="*/ 31 w 75"/>
                <a:gd name="T15" fmla="*/ 4 h 85"/>
                <a:gd name="T16" fmla="*/ 36 w 75"/>
                <a:gd name="T17" fmla="*/ 0 h 85"/>
                <a:gd name="T18" fmla="*/ 35 w 75"/>
                <a:gd name="T19" fmla="*/ 4 h 85"/>
                <a:gd name="T20" fmla="*/ 29 w 75"/>
                <a:gd name="T21" fmla="*/ 10 h 85"/>
                <a:gd name="T22" fmla="*/ 24 w 75"/>
                <a:gd name="T23" fmla="*/ 18 h 85"/>
                <a:gd name="T24" fmla="*/ 19 w 75"/>
                <a:gd name="T25" fmla="*/ 26 h 85"/>
                <a:gd name="T26" fmla="*/ 13 w 75"/>
                <a:gd name="T27" fmla="*/ 34 h 85"/>
                <a:gd name="T28" fmla="*/ 8 w 75"/>
                <a:gd name="T29" fmla="*/ 41 h 85"/>
                <a:gd name="T30" fmla="*/ 3 w 75"/>
                <a:gd name="T31" fmla="*/ 44 h 85"/>
                <a:gd name="T32" fmla="*/ 2 w 75"/>
                <a:gd name="T33" fmla="*/ 4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9" name="Freeform 195"/>
            <p:cNvSpPr>
              <a:spLocks/>
            </p:cNvSpPr>
            <p:nvPr/>
          </p:nvSpPr>
          <p:spPr bwMode="auto">
            <a:xfrm>
              <a:off x="3239" y="2034"/>
              <a:ext cx="65" cy="87"/>
            </a:xfrm>
            <a:custGeom>
              <a:avLst/>
              <a:gdLst>
                <a:gd name="T0" fmla="*/ 1 w 74"/>
                <a:gd name="T1" fmla="*/ 52 h 99"/>
                <a:gd name="T2" fmla="*/ 0 w 74"/>
                <a:gd name="T3" fmla="*/ 49 h 99"/>
                <a:gd name="T4" fmla="*/ 3 w 74"/>
                <a:gd name="T5" fmla="*/ 42 h 99"/>
                <a:gd name="T6" fmla="*/ 6 w 74"/>
                <a:gd name="T7" fmla="*/ 35 h 99"/>
                <a:gd name="T8" fmla="*/ 11 w 74"/>
                <a:gd name="T9" fmla="*/ 26 h 99"/>
                <a:gd name="T10" fmla="*/ 18 w 74"/>
                <a:gd name="T11" fmla="*/ 17 h 99"/>
                <a:gd name="T12" fmla="*/ 25 w 74"/>
                <a:gd name="T13" fmla="*/ 10 h 99"/>
                <a:gd name="T14" fmla="*/ 32 w 74"/>
                <a:gd name="T15" fmla="*/ 4 h 99"/>
                <a:gd name="T16" fmla="*/ 39 w 74"/>
                <a:gd name="T17" fmla="*/ 0 h 99"/>
                <a:gd name="T18" fmla="*/ 36 w 74"/>
                <a:gd name="T19" fmla="*/ 4 h 99"/>
                <a:gd name="T20" fmla="*/ 32 w 74"/>
                <a:gd name="T21" fmla="*/ 11 h 99"/>
                <a:gd name="T22" fmla="*/ 25 w 74"/>
                <a:gd name="T23" fmla="*/ 19 h 99"/>
                <a:gd name="T24" fmla="*/ 19 w 74"/>
                <a:gd name="T25" fmla="*/ 29 h 99"/>
                <a:gd name="T26" fmla="*/ 13 w 74"/>
                <a:gd name="T27" fmla="*/ 38 h 99"/>
                <a:gd name="T28" fmla="*/ 8 w 74"/>
                <a:gd name="T29" fmla="*/ 47 h 99"/>
                <a:gd name="T30" fmla="*/ 4 w 74"/>
                <a:gd name="T31" fmla="*/ 51 h 99"/>
                <a:gd name="T32" fmla="*/ 1 w 74"/>
                <a:gd name="T33" fmla="*/ 52 h 9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0" name="Freeform 196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55 h 95"/>
                <a:gd name="T2" fmla="*/ 0 w 55"/>
                <a:gd name="T3" fmla="*/ 51 h 95"/>
                <a:gd name="T4" fmla="*/ 1 w 55"/>
                <a:gd name="T5" fmla="*/ 46 h 95"/>
                <a:gd name="T6" fmla="*/ 5 w 55"/>
                <a:gd name="T7" fmla="*/ 38 h 95"/>
                <a:gd name="T8" fmla="*/ 8 w 55"/>
                <a:gd name="T9" fmla="*/ 28 h 95"/>
                <a:gd name="T10" fmla="*/ 13 w 55"/>
                <a:gd name="T11" fmla="*/ 19 h 95"/>
                <a:gd name="T12" fmla="*/ 19 w 55"/>
                <a:gd name="T13" fmla="*/ 11 h 95"/>
                <a:gd name="T14" fmla="*/ 26 w 55"/>
                <a:gd name="T15" fmla="*/ 4 h 95"/>
                <a:gd name="T16" fmla="*/ 34 w 55"/>
                <a:gd name="T17" fmla="*/ 0 h 95"/>
                <a:gd name="T18" fmla="*/ 31 w 55"/>
                <a:gd name="T19" fmla="*/ 4 h 95"/>
                <a:gd name="T20" fmla="*/ 26 w 55"/>
                <a:gd name="T21" fmla="*/ 13 h 95"/>
                <a:gd name="T22" fmla="*/ 21 w 55"/>
                <a:gd name="T23" fmla="*/ 21 h 95"/>
                <a:gd name="T24" fmla="*/ 16 w 55"/>
                <a:gd name="T25" fmla="*/ 31 h 95"/>
                <a:gd name="T26" fmla="*/ 12 w 55"/>
                <a:gd name="T27" fmla="*/ 41 h 95"/>
                <a:gd name="T28" fmla="*/ 6 w 55"/>
                <a:gd name="T29" fmla="*/ 49 h 95"/>
                <a:gd name="T30" fmla="*/ 5 w 55"/>
                <a:gd name="T31" fmla="*/ 53 h 95"/>
                <a:gd name="T32" fmla="*/ 1 w 55"/>
                <a:gd name="T33" fmla="*/ 55 h 9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1" name="Freeform 197"/>
            <p:cNvSpPr>
              <a:spLocks/>
            </p:cNvSpPr>
            <p:nvPr/>
          </p:nvSpPr>
          <p:spPr bwMode="auto">
            <a:xfrm>
              <a:off x="3361" y="2070"/>
              <a:ext cx="51" cy="63"/>
            </a:xfrm>
            <a:custGeom>
              <a:avLst/>
              <a:gdLst>
                <a:gd name="T0" fmla="*/ 1 w 58"/>
                <a:gd name="T1" fmla="*/ 41 h 70"/>
                <a:gd name="T2" fmla="*/ 0 w 58"/>
                <a:gd name="T3" fmla="*/ 39 h 70"/>
                <a:gd name="T4" fmla="*/ 4 w 58"/>
                <a:gd name="T5" fmla="*/ 33 h 70"/>
                <a:gd name="T6" fmla="*/ 7 w 58"/>
                <a:gd name="T7" fmla="*/ 27 h 70"/>
                <a:gd name="T8" fmla="*/ 11 w 58"/>
                <a:gd name="T9" fmla="*/ 19 h 70"/>
                <a:gd name="T10" fmla="*/ 16 w 58"/>
                <a:gd name="T11" fmla="*/ 13 h 70"/>
                <a:gd name="T12" fmla="*/ 23 w 58"/>
                <a:gd name="T13" fmla="*/ 5 h 70"/>
                <a:gd name="T14" fmla="*/ 27 w 58"/>
                <a:gd name="T15" fmla="*/ 2 h 70"/>
                <a:gd name="T16" fmla="*/ 31 w 58"/>
                <a:gd name="T17" fmla="*/ 0 h 70"/>
                <a:gd name="T18" fmla="*/ 28 w 58"/>
                <a:gd name="T19" fmla="*/ 5 h 70"/>
                <a:gd name="T20" fmla="*/ 24 w 58"/>
                <a:gd name="T21" fmla="*/ 10 h 70"/>
                <a:gd name="T22" fmla="*/ 20 w 58"/>
                <a:gd name="T23" fmla="*/ 17 h 70"/>
                <a:gd name="T24" fmla="*/ 16 w 58"/>
                <a:gd name="T25" fmla="*/ 23 h 70"/>
                <a:gd name="T26" fmla="*/ 11 w 58"/>
                <a:gd name="T27" fmla="*/ 30 h 70"/>
                <a:gd name="T28" fmla="*/ 7 w 58"/>
                <a:gd name="T29" fmla="*/ 37 h 70"/>
                <a:gd name="T30" fmla="*/ 4 w 58"/>
                <a:gd name="T31" fmla="*/ 41 h 70"/>
                <a:gd name="T32" fmla="*/ 1 w 58"/>
                <a:gd name="T33" fmla="*/ 41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2" name="Freeform 198"/>
            <p:cNvSpPr>
              <a:spLocks/>
            </p:cNvSpPr>
            <p:nvPr/>
          </p:nvSpPr>
          <p:spPr bwMode="auto">
            <a:xfrm>
              <a:off x="3399" y="2079"/>
              <a:ext cx="20" cy="46"/>
            </a:xfrm>
            <a:custGeom>
              <a:avLst/>
              <a:gdLst>
                <a:gd name="T0" fmla="*/ 2 w 22"/>
                <a:gd name="T1" fmla="*/ 28 h 52"/>
                <a:gd name="T2" fmla="*/ 0 w 22"/>
                <a:gd name="T3" fmla="*/ 24 h 52"/>
                <a:gd name="T4" fmla="*/ 3 w 22"/>
                <a:gd name="T5" fmla="*/ 14 h 52"/>
                <a:gd name="T6" fmla="*/ 5 w 22"/>
                <a:gd name="T7" fmla="*/ 4 h 52"/>
                <a:gd name="T8" fmla="*/ 14 w 22"/>
                <a:gd name="T9" fmla="*/ 0 h 52"/>
                <a:gd name="T10" fmla="*/ 9 w 22"/>
                <a:gd name="T11" fmla="*/ 8 h 52"/>
                <a:gd name="T12" fmla="*/ 6 w 22"/>
                <a:gd name="T13" fmla="*/ 17 h 52"/>
                <a:gd name="T14" fmla="*/ 5 w 22"/>
                <a:gd name="T15" fmla="*/ 27 h 52"/>
                <a:gd name="T16" fmla="*/ 2 w 22"/>
                <a:gd name="T17" fmla="*/ 28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3" name="Freeform 199"/>
            <p:cNvSpPr>
              <a:spLocks/>
            </p:cNvSpPr>
            <p:nvPr/>
          </p:nvSpPr>
          <p:spPr bwMode="auto">
            <a:xfrm>
              <a:off x="3136" y="2044"/>
              <a:ext cx="39" cy="35"/>
            </a:xfrm>
            <a:custGeom>
              <a:avLst/>
              <a:gdLst>
                <a:gd name="T0" fmla="*/ 22 w 45"/>
                <a:gd name="T1" fmla="*/ 0 h 40"/>
                <a:gd name="T2" fmla="*/ 20 w 45"/>
                <a:gd name="T3" fmla="*/ 3 h 40"/>
                <a:gd name="T4" fmla="*/ 18 w 45"/>
                <a:gd name="T5" fmla="*/ 4 h 40"/>
                <a:gd name="T6" fmla="*/ 15 w 45"/>
                <a:gd name="T7" fmla="*/ 9 h 40"/>
                <a:gd name="T8" fmla="*/ 13 w 45"/>
                <a:gd name="T9" fmla="*/ 13 h 40"/>
                <a:gd name="T10" fmla="*/ 9 w 45"/>
                <a:gd name="T11" fmla="*/ 17 h 40"/>
                <a:gd name="T12" fmla="*/ 6 w 45"/>
                <a:gd name="T13" fmla="*/ 19 h 40"/>
                <a:gd name="T14" fmla="*/ 3 w 45"/>
                <a:gd name="T15" fmla="*/ 21 h 40"/>
                <a:gd name="T16" fmla="*/ 1 w 45"/>
                <a:gd name="T17" fmla="*/ 20 h 40"/>
                <a:gd name="T18" fmla="*/ 0 w 45"/>
                <a:gd name="T19" fmla="*/ 18 h 40"/>
                <a:gd name="T20" fmla="*/ 3 w 45"/>
                <a:gd name="T21" fmla="*/ 16 h 40"/>
                <a:gd name="T22" fmla="*/ 3 w 45"/>
                <a:gd name="T23" fmla="*/ 12 h 40"/>
                <a:gd name="T24" fmla="*/ 8 w 45"/>
                <a:gd name="T25" fmla="*/ 10 h 40"/>
                <a:gd name="T26" fmla="*/ 12 w 45"/>
                <a:gd name="T27" fmla="*/ 7 h 40"/>
                <a:gd name="T28" fmla="*/ 16 w 45"/>
                <a:gd name="T29" fmla="*/ 4 h 40"/>
                <a:gd name="T30" fmla="*/ 19 w 45"/>
                <a:gd name="T31" fmla="*/ 3 h 40"/>
                <a:gd name="T32" fmla="*/ 22 w 45"/>
                <a:gd name="T33" fmla="*/ 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4" name="Freeform 200"/>
            <p:cNvSpPr>
              <a:spLocks/>
            </p:cNvSpPr>
            <p:nvPr/>
          </p:nvSpPr>
          <p:spPr bwMode="auto">
            <a:xfrm>
              <a:off x="3119" y="2042"/>
              <a:ext cx="49" cy="11"/>
            </a:xfrm>
            <a:custGeom>
              <a:avLst/>
              <a:gdLst>
                <a:gd name="T0" fmla="*/ 33 w 54"/>
                <a:gd name="T1" fmla="*/ 3 h 11"/>
                <a:gd name="T2" fmla="*/ 31 w 54"/>
                <a:gd name="T3" fmla="*/ 3 h 11"/>
                <a:gd name="T4" fmla="*/ 27 w 54"/>
                <a:gd name="T5" fmla="*/ 2 h 11"/>
                <a:gd name="T6" fmla="*/ 21 w 54"/>
                <a:gd name="T7" fmla="*/ 1 h 11"/>
                <a:gd name="T8" fmla="*/ 15 w 54"/>
                <a:gd name="T9" fmla="*/ 1 h 11"/>
                <a:gd name="T10" fmla="*/ 11 w 54"/>
                <a:gd name="T11" fmla="*/ 0 h 11"/>
                <a:gd name="T12" fmla="*/ 5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5 w 54"/>
                <a:gd name="T21" fmla="*/ 11 h 11"/>
                <a:gd name="T22" fmla="*/ 9 w 54"/>
                <a:gd name="T23" fmla="*/ 11 h 11"/>
                <a:gd name="T24" fmla="*/ 14 w 54"/>
                <a:gd name="T25" fmla="*/ 10 h 11"/>
                <a:gd name="T26" fmla="*/ 19 w 54"/>
                <a:gd name="T27" fmla="*/ 9 h 11"/>
                <a:gd name="T28" fmla="*/ 25 w 54"/>
                <a:gd name="T29" fmla="*/ 6 h 11"/>
                <a:gd name="T30" fmla="*/ 30 w 54"/>
                <a:gd name="T31" fmla="*/ 4 h 11"/>
                <a:gd name="T32" fmla="*/ 33 w 54"/>
                <a:gd name="T33" fmla="*/ 3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5" name="Freeform 201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30 w 51"/>
                <a:gd name="T1" fmla="*/ 28 h 45"/>
                <a:gd name="T2" fmla="*/ 26 w 51"/>
                <a:gd name="T3" fmla="*/ 25 h 45"/>
                <a:gd name="T4" fmla="*/ 21 w 51"/>
                <a:gd name="T5" fmla="*/ 22 h 45"/>
                <a:gd name="T6" fmla="*/ 15 w 51"/>
                <a:gd name="T7" fmla="*/ 18 h 45"/>
                <a:gd name="T8" fmla="*/ 11 w 51"/>
                <a:gd name="T9" fmla="*/ 13 h 45"/>
                <a:gd name="T10" fmla="*/ 5 w 51"/>
                <a:gd name="T11" fmla="*/ 9 h 45"/>
                <a:gd name="T12" fmla="*/ 3 w 51"/>
                <a:gd name="T13" fmla="*/ 5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6 w 51"/>
                <a:gd name="T21" fmla="*/ 4 h 45"/>
                <a:gd name="T22" fmla="*/ 11 w 51"/>
                <a:gd name="T23" fmla="*/ 5 h 45"/>
                <a:gd name="T24" fmla="*/ 15 w 51"/>
                <a:gd name="T25" fmla="*/ 11 h 45"/>
                <a:gd name="T26" fmla="*/ 21 w 51"/>
                <a:gd name="T27" fmla="*/ 15 h 45"/>
                <a:gd name="T28" fmla="*/ 24 w 51"/>
                <a:gd name="T29" fmla="*/ 22 h 45"/>
                <a:gd name="T30" fmla="*/ 28 w 51"/>
                <a:gd name="T31" fmla="*/ 25 h 45"/>
                <a:gd name="T32" fmla="*/ 30 w 51"/>
                <a:gd name="T33" fmla="*/ 28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6" name="Freeform 202"/>
            <p:cNvSpPr>
              <a:spLocks/>
            </p:cNvSpPr>
            <p:nvPr/>
          </p:nvSpPr>
          <p:spPr bwMode="auto">
            <a:xfrm>
              <a:off x="3406" y="2014"/>
              <a:ext cx="13" cy="60"/>
            </a:xfrm>
            <a:custGeom>
              <a:avLst/>
              <a:gdLst>
                <a:gd name="T0" fmla="*/ 3 w 15"/>
                <a:gd name="T1" fmla="*/ 36 h 68"/>
                <a:gd name="T2" fmla="*/ 1 w 15"/>
                <a:gd name="T3" fmla="*/ 27 h 68"/>
                <a:gd name="T4" fmla="*/ 0 w 15"/>
                <a:gd name="T5" fmla="*/ 15 h 68"/>
                <a:gd name="T6" fmla="*/ 1 w 15"/>
                <a:gd name="T7" fmla="*/ 5 h 68"/>
                <a:gd name="T8" fmla="*/ 4 w 15"/>
                <a:gd name="T9" fmla="*/ 0 h 68"/>
                <a:gd name="T10" fmla="*/ 8 w 15"/>
                <a:gd name="T11" fmla="*/ 4 h 68"/>
                <a:gd name="T12" fmla="*/ 7 w 15"/>
                <a:gd name="T13" fmla="*/ 15 h 68"/>
                <a:gd name="T14" fmla="*/ 3 w 15"/>
                <a:gd name="T15" fmla="*/ 26 h 68"/>
                <a:gd name="T16" fmla="*/ 3 w 15"/>
                <a:gd name="T17" fmla="*/ 3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7" name="Freeform 203"/>
            <p:cNvSpPr>
              <a:spLocks/>
            </p:cNvSpPr>
            <p:nvPr/>
          </p:nvSpPr>
          <p:spPr bwMode="auto">
            <a:xfrm>
              <a:off x="3419" y="2026"/>
              <a:ext cx="26" cy="56"/>
            </a:xfrm>
            <a:custGeom>
              <a:avLst/>
              <a:gdLst>
                <a:gd name="T0" fmla="*/ 0 w 30"/>
                <a:gd name="T1" fmla="*/ 30 h 65"/>
                <a:gd name="T2" fmla="*/ 2 w 30"/>
                <a:gd name="T3" fmla="*/ 23 h 65"/>
                <a:gd name="T4" fmla="*/ 3 w 30"/>
                <a:gd name="T5" fmla="*/ 14 h 65"/>
                <a:gd name="T6" fmla="*/ 8 w 30"/>
                <a:gd name="T7" fmla="*/ 3 h 65"/>
                <a:gd name="T8" fmla="*/ 13 w 30"/>
                <a:gd name="T9" fmla="*/ 0 h 65"/>
                <a:gd name="T10" fmla="*/ 15 w 30"/>
                <a:gd name="T11" fmla="*/ 3 h 65"/>
                <a:gd name="T12" fmla="*/ 14 w 30"/>
                <a:gd name="T13" fmla="*/ 3 h 65"/>
                <a:gd name="T14" fmla="*/ 12 w 30"/>
                <a:gd name="T15" fmla="*/ 9 h 65"/>
                <a:gd name="T16" fmla="*/ 10 w 30"/>
                <a:gd name="T17" fmla="*/ 14 h 65"/>
                <a:gd name="T18" fmla="*/ 7 w 30"/>
                <a:gd name="T19" fmla="*/ 19 h 65"/>
                <a:gd name="T20" fmla="*/ 3 w 30"/>
                <a:gd name="T21" fmla="*/ 24 h 65"/>
                <a:gd name="T22" fmla="*/ 3 w 30"/>
                <a:gd name="T23" fmla="*/ 29 h 65"/>
                <a:gd name="T24" fmla="*/ 0 w 30"/>
                <a:gd name="T25" fmla="*/ 30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8" name="Freeform 204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7 w 15"/>
                <a:gd name="T1" fmla="*/ 30 h 65"/>
                <a:gd name="T2" fmla="*/ 3 w 15"/>
                <a:gd name="T3" fmla="*/ 25 h 65"/>
                <a:gd name="T4" fmla="*/ 0 w 15"/>
                <a:gd name="T5" fmla="*/ 16 h 65"/>
                <a:gd name="T6" fmla="*/ 1 w 15"/>
                <a:gd name="T7" fmla="*/ 6 h 65"/>
                <a:gd name="T8" fmla="*/ 7 w 15"/>
                <a:gd name="T9" fmla="*/ 0 h 65"/>
                <a:gd name="T10" fmla="*/ 10 w 15"/>
                <a:gd name="T11" fmla="*/ 3 h 65"/>
                <a:gd name="T12" fmla="*/ 9 w 15"/>
                <a:gd name="T13" fmla="*/ 11 h 65"/>
                <a:gd name="T14" fmla="*/ 7 w 15"/>
                <a:gd name="T15" fmla="*/ 22 h 65"/>
                <a:gd name="T16" fmla="*/ 7 w 15"/>
                <a:gd name="T17" fmla="*/ 30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9" name="Freeform 205"/>
            <p:cNvSpPr>
              <a:spLocks/>
            </p:cNvSpPr>
            <p:nvPr/>
          </p:nvSpPr>
          <p:spPr bwMode="auto">
            <a:xfrm>
              <a:off x="3361" y="1998"/>
              <a:ext cx="10" cy="62"/>
            </a:xfrm>
            <a:custGeom>
              <a:avLst/>
              <a:gdLst>
                <a:gd name="T0" fmla="*/ 5 w 12"/>
                <a:gd name="T1" fmla="*/ 40 h 69"/>
                <a:gd name="T2" fmla="*/ 3 w 12"/>
                <a:gd name="T3" fmla="*/ 32 h 69"/>
                <a:gd name="T4" fmla="*/ 1 w 12"/>
                <a:gd name="T5" fmla="*/ 20 h 69"/>
                <a:gd name="T6" fmla="*/ 0 w 12"/>
                <a:gd name="T7" fmla="*/ 7 h 69"/>
                <a:gd name="T8" fmla="*/ 3 w 12"/>
                <a:gd name="T9" fmla="*/ 0 h 69"/>
                <a:gd name="T10" fmla="*/ 4 w 12"/>
                <a:gd name="T11" fmla="*/ 4 h 69"/>
                <a:gd name="T12" fmla="*/ 5 w 12"/>
                <a:gd name="T13" fmla="*/ 13 h 69"/>
                <a:gd name="T14" fmla="*/ 4 w 12"/>
                <a:gd name="T15" fmla="*/ 28 h 69"/>
                <a:gd name="T16" fmla="*/ 5 w 12"/>
                <a:gd name="T17" fmla="*/ 40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70" name="Freeform 206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5 w 15"/>
                <a:gd name="T1" fmla="*/ 33 h 68"/>
                <a:gd name="T2" fmla="*/ 3 w 15"/>
                <a:gd name="T3" fmla="*/ 26 h 68"/>
                <a:gd name="T4" fmla="*/ 2 w 15"/>
                <a:gd name="T5" fmla="*/ 14 h 68"/>
                <a:gd name="T6" fmla="*/ 0 w 15"/>
                <a:gd name="T7" fmla="*/ 5 h 68"/>
                <a:gd name="T8" fmla="*/ 2 w 15"/>
                <a:gd name="T9" fmla="*/ 0 h 68"/>
                <a:gd name="T10" fmla="*/ 3 w 15"/>
                <a:gd name="T11" fmla="*/ 4 h 68"/>
                <a:gd name="T12" fmla="*/ 4 w 15"/>
                <a:gd name="T13" fmla="*/ 13 h 68"/>
                <a:gd name="T14" fmla="*/ 4 w 15"/>
                <a:gd name="T15" fmla="*/ 24 h 68"/>
                <a:gd name="T16" fmla="*/ 5 w 15"/>
                <a:gd name="T17" fmla="*/ 33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71" name="Freeform 207"/>
            <p:cNvSpPr>
              <a:spLocks/>
            </p:cNvSpPr>
            <p:nvPr/>
          </p:nvSpPr>
          <p:spPr bwMode="auto">
            <a:xfrm>
              <a:off x="3313" y="1975"/>
              <a:ext cx="16" cy="67"/>
            </a:xfrm>
            <a:custGeom>
              <a:avLst/>
              <a:gdLst>
                <a:gd name="T0" fmla="*/ 10 w 18"/>
                <a:gd name="T1" fmla="*/ 41 h 76"/>
                <a:gd name="T2" fmla="*/ 5 w 18"/>
                <a:gd name="T3" fmla="*/ 30 h 76"/>
                <a:gd name="T4" fmla="*/ 2 w 18"/>
                <a:gd name="T5" fmla="*/ 17 h 76"/>
                <a:gd name="T6" fmla="*/ 0 w 18"/>
                <a:gd name="T7" fmla="*/ 4 h 76"/>
                <a:gd name="T8" fmla="*/ 4 w 18"/>
                <a:gd name="T9" fmla="*/ 0 h 76"/>
                <a:gd name="T10" fmla="*/ 9 w 18"/>
                <a:gd name="T11" fmla="*/ 4 h 76"/>
                <a:gd name="T12" fmla="*/ 10 w 18"/>
                <a:gd name="T13" fmla="*/ 17 h 76"/>
                <a:gd name="T14" fmla="*/ 9 w 18"/>
                <a:gd name="T15" fmla="*/ 30 h 76"/>
                <a:gd name="T16" fmla="*/ 10 w 18"/>
                <a:gd name="T17" fmla="*/ 41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72" name="Freeform 208"/>
            <p:cNvSpPr>
              <a:spLocks/>
            </p:cNvSpPr>
            <p:nvPr/>
          </p:nvSpPr>
          <p:spPr bwMode="auto">
            <a:xfrm>
              <a:off x="3282" y="1965"/>
              <a:ext cx="23" cy="74"/>
            </a:xfrm>
            <a:custGeom>
              <a:avLst/>
              <a:gdLst>
                <a:gd name="T0" fmla="*/ 12 w 27"/>
                <a:gd name="T1" fmla="*/ 44 h 84"/>
                <a:gd name="T2" fmla="*/ 10 w 27"/>
                <a:gd name="T3" fmla="*/ 41 h 84"/>
                <a:gd name="T4" fmla="*/ 8 w 27"/>
                <a:gd name="T5" fmla="*/ 33 h 84"/>
                <a:gd name="T6" fmla="*/ 6 w 27"/>
                <a:gd name="T7" fmla="*/ 26 h 84"/>
                <a:gd name="T8" fmla="*/ 3 w 27"/>
                <a:gd name="T9" fmla="*/ 19 h 84"/>
                <a:gd name="T10" fmla="*/ 3 w 27"/>
                <a:gd name="T11" fmla="*/ 11 h 84"/>
                <a:gd name="T12" fmla="*/ 0 w 27"/>
                <a:gd name="T13" fmla="*/ 4 h 84"/>
                <a:gd name="T14" fmla="*/ 1 w 27"/>
                <a:gd name="T15" fmla="*/ 2 h 84"/>
                <a:gd name="T16" fmla="*/ 3 w 27"/>
                <a:gd name="T17" fmla="*/ 0 h 84"/>
                <a:gd name="T18" fmla="*/ 7 w 27"/>
                <a:gd name="T19" fmla="*/ 7 h 84"/>
                <a:gd name="T20" fmla="*/ 9 w 27"/>
                <a:gd name="T21" fmla="*/ 20 h 84"/>
                <a:gd name="T22" fmla="*/ 10 w 27"/>
                <a:gd name="T23" fmla="*/ 36 h 84"/>
                <a:gd name="T24" fmla="*/ 12 w 27"/>
                <a:gd name="T25" fmla="*/ 44 h 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73" name="Freeform 209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14 w 35"/>
                <a:gd name="T1" fmla="*/ 45 h 91"/>
                <a:gd name="T2" fmla="*/ 10 w 35"/>
                <a:gd name="T3" fmla="*/ 42 h 91"/>
                <a:gd name="T4" fmla="*/ 7 w 35"/>
                <a:gd name="T5" fmla="*/ 35 h 91"/>
                <a:gd name="T6" fmla="*/ 5 w 35"/>
                <a:gd name="T7" fmla="*/ 28 h 91"/>
                <a:gd name="T8" fmla="*/ 2 w 35"/>
                <a:gd name="T9" fmla="*/ 20 h 91"/>
                <a:gd name="T10" fmla="*/ 1 w 35"/>
                <a:gd name="T11" fmla="*/ 12 h 91"/>
                <a:gd name="T12" fmla="*/ 0 w 35"/>
                <a:gd name="T13" fmla="*/ 7 h 91"/>
                <a:gd name="T14" fmla="*/ 1 w 35"/>
                <a:gd name="T15" fmla="*/ 3 h 91"/>
                <a:gd name="T16" fmla="*/ 2 w 35"/>
                <a:gd name="T17" fmla="*/ 0 h 91"/>
                <a:gd name="T18" fmla="*/ 7 w 35"/>
                <a:gd name="T19" fmla="*/ 5 h 91"/>
                <a:gd name="T20" fmla="*/ 10 w 35"/>
                <a:gd name="T21" fmla="*/ 18 h 91"/>
                <a:gd name="T22" fmla="*/ 12 w 35"/>
                <a:gd name="T23" fmla="*/ 33 h 91"/>
                <a:gd name="T24" fmla="*/ 14 w 35"/>
                <a:gd name="T25" fmla="*/ 45 h 9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74" name="Freeform 210"/>
            <p:cNvSpPr>
              <a:spLocks/>
            </p:cNvSpPr>
            <p:nvPr/>
          </p:nvSpPr>
          <p:spPr bwMode="auto">
            <a:xfrm>
              <a:off x="3208" y="1965"/>
              <a:ext cx="49" cy="75"/>
            </a:xfrm>
            <a:custGeom>
              <a:avLst/>
              <a:gdLst>
                <a:gd name="T0" fmla="*/ 29 w 56"/>
                <a:gd name="T1" fmla="*/ 45 h 85"/>
                <a:gd name="T2" fmla="*/ 25 w 56"/>
                <a:gd name="T3" fmla="*/ 41 h 85"/>
                <a:gd name="T4" fmla="*/ 19 w 56"/>
                <a:gd name="T5" fmla="*/ 36 h 85"/>
                <a:gd name="T6" fmla="*/ 14 w 56"/>
                <a:gd name="T7" fmla="*/ 28 h 85"/>
                <a:gd name="T8" fmla="*/ 9 w 56"/>
                <a:gd name="T9" fmla="*/ 20 h 85"/>
                <a:gd name="T10" fmla="*/ 4 w 56"/>
                <a:gd name="T11" fmla="*/ 13 h 85"/>
                <a:gd name="T12" fmla="*/ 2 w 56"/>
                <a:gd name="T13" fmla="*/ 8 h 85"/>
                <a:gd name="T14" fmla="*/ 0 w 56"/>
                <a:gd name="T15" fmla="*/ 4 h 85"/>
                <a:gd name="T16" fmla="*/ 2 w 56"/>
                <a:gd name="T17" fmla="*/ 0 h 85"/>
                <a:gd name="T18" fmla="*/ 4 w 56"/>
                <a:gd name="T19" fmla="*/ 0 h 85"/>
                <a:gd name="T20" fmla="*/ 8 w 56"/>
                <a:gd name="T21" fmla="*/ 4 h 85"/>
                <a:gd name="T22" fmla="*/ 12 w 56"/>
                <a:gd name="T23" fmla="*/ 9 h 85"/>
                <a:gd name="T24" fmla="*/ 17 w 56"/>
                <a:gd name="T25" fmla="*/ 16 h 85"/>
                <a:gd name="T26" fmla="*/ 21 w 56"/>
                <a:gd name="T27" fmla="*/ 23 h 85"/>
                <a:gd name="T28" fmla="*/ 25 w 56"/>
                <a:gd name="T29" fmla="*/ 32 h 85"/>
                <a:gd name="T30" fmla="*/ 27 w 56"/>
                <a:gd name="T31" fmla="*/ 38 h 85"/>
                <a:gd name="T32" fmla="*/ 29 w 56"/>
                <a:gd name="T33" fmla="*/ 4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75" name="Freeform 211"/>
            <p:cNvSpPr>
              <a:spLocks/>
            </p:cNvSpPr>
            <p:nvPr/>
          </p:nvSpPr>
          <p:spPr bwMode="auto">
            <a:xfrm>
              <a:off x="3166" y="1977"/>
              <a:ext cx="63" cy="62"/>
            </a:xfrm>
            <a:custGeom>
              <a:avLst/>
              <a:gdLst>
                <a:gd name="T0" fmla="*/ 39 w 71"/>
                <a:gd name="T1" fmla="*/ 38 h 70"/>
                <a:gd name="T2" fmla="*/ 35 w 71"/>
                <a:gd name="T3" fmla="*/ 35 h 70"/>
                <a:gd name="T4" fmla="*/ 28 w 71"/>
                <a:gd name="T5" fmla="*/ 31 h 70"/>
                <a:gd name="T6" fmla="*/ 21 w 71"/>
                <a:gd name="T7" fmla="*/ 25 h 70"/>
                <a:gd name="T8" fmla="*/ 13 w 71"/>
                <a:gd name="T9" fmla="*/ 19 h 70"/>
                <a:gd name="T10" fmla="*/ 8 w 71"/>
                <a:gd name="T11" fmla="*/ 12 h 70"/>
                <a:gd name="T12" fmla="*/ 3 w 71"/>
                <a:gd name="T13" fmla="*/ 7 h 70"/>
                <a:gd name="T14" fmla="*/ 0 w 71"/>
                <a:gd name="T15" fmla="*/ 4 h 70"/>
                <a:gd name="T16" fmla="*/ 1 w 71"/>
                <a:gd name="T17" fmla="*/ 0 h 70"/>
                <a:gd name="T18" fmla="*/ 4 w 71"/>
                <a:gd name="T19" fmla="*/ 0 h 70"/>
                <a:gd name="T20" fmla="*/ 10 w 71"/>
                <a:gd name="T21" fmla="*/ 4 h 70"/>
                <a:gd name="T22" fmla="*/ 17 w 71"/>
                <a:gd name="T23" fmla="*/ 9 h 70"/>
                <a:gd name="T24" fmla="*/ 22 w 71"/>
                <a:gd name="T25" fmla="*/ 14 h 70"/>
                <a:gd name="T26" fmla="*/ 29 w 71"/>
                <a:gd name="T27" fmla="*/ 21 h 70"/>
                <a:gd name="T28" fmla="*/ 34 w 71"/>
                <a:gd name="T29" fmla="*/ 28 h 70"/>
                <a:gd name="T30" fmla="*/ 38 w 71"/>
                <a:gd name="T31" fmla="*/ 35 h 70"/>
                <a:gd name="T32" fmla="*/ 39 w 71"/>
                <a:gd name="T33" fmla="*/ 3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76" name="Freeform 212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5 w 64"/>
                <a:gd name="T3" fmla="*/ 1 h 65"/>
                <a:gd name="T4" fmla="*/ 7 w 64"/>
                <a:gd name="T5" fmla="*/ 3 h 65"/>
                <a:gd name="T6" fmla="*/ 13 w 64"/>
                <a:gd name="T7" fmla="*/ 8 h 65"/>
                <a:gd name="T8" fmla="*/ 18 w 64"/>
                <a:gd name="T9" fmla="*/ 13 h 65"/>
                <a:gd name="T10" fmla="*/ 23 w 64"/>
                <a:gd name="T11" fmla="*/ 18 h 65"/>
                <a:gd name="T12" fmla="*/ 29 w 64"/>
                <a:gd name="T13" fmla="*/ 22 h 65"/>
                <a:gd name="T14" fmla="*/ 34 w 64"/>
                <a:gd name="T15" fmla="*/ 28 h 65"/>
                <a:gd name="T16" fmla="*/ 40 w 64"/>
                <a:gd name="T17" fmla="*/ 30 h 65"/>
                <a:gd name="T18" fmla="*/ 33 w 64"/>
                <a:gd name="T19" fmla="*/ 29 h 65"/>
                <a:gd name="T20" fmla="*/ 24 w 64"/>
                <a:gd name="T21" fmla="*/ 25 h 65"/>
                <a:gd name="T22" fmla="*/ 18 w 64"/>
                <a:gd name="T23" fmla="*/ 21 h 65"/>
                <a:gd name="T24" fmla="*/ 11 w 64"/>
                <a:gd name="T25" fmla="*/ 16 h 65"/>
                <a:gd name="T26" fmla="*/ 5 w 64"/>
                <a:gd name="T27" fmla="*/ 11 h 65"/>
                <a:gd name="T28" fmla="*/ 2 w 64"/>
                <a:gd name="T29" fmla="*/ 7 h 65"/>
                <a:gd name="T30" fmla="*/ 0 w 64"/>
                <a:gd name="T31" fmla="*/ 3 h 65"/>
                <a:gd name="T32" fmla="*/ 3 w 64"/>
                <a:gd name="T33" fmla="*/ 0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77" name="Freeform 213"/>
            <p:cNvSpPr>
              <a:spLocks/>
            </p:cNvSpPr>
            <p:nvPr/>
          </p:nvSpPr>
          <p:spPr bwMode="auto">
            <a:xfrm>
              <a:off x="2870" y="2096"/>
              <a:ext cx="273" cy="67"/>
            </a:xfrm>
            <a:custGeom>
              <a:avLst/>
              <a:gdLst>
                <a:gd name="T0" fmla="*/ 158 w 312"/>
                <a:gd name="T1" fmla="*/ 36 h 76"/>
                <a:gd name="T2" fmla="*/ 160 w 312"/>
                <a:gd name="T3" fmla="*/ 37 h 76"/>
                <a:gd name="T4" fmla="*/ 158 w 312"/>
                <a:gd name="T5" fmla="*/ 38 h 76"/>
                <a:gd name="T6" fmla="*/ 158 w 312"/>
                <a:gd name="T7" fmla="*/ 40 h 76"/>
                <a:gd name="T8" fmla="*/ 156 w 312"/>
                <a:gd name="T9" fmla="*/ 41 h 76"/>
                <a:gd name="T10" fmla="*/ 146 w 312"/>
                <a:gd name="T11" fmla="*/ 32 h 76"/>
                <a:gd name="T12" fmla="*/ 136 w 312"/>
                <a:gd name="T13" fmla="*/ 24 h 76"/>
                <a:gd name="T14" fmla="*/ 126 w 312"/>
                <a:gd name="T15" fmla="*/ 18 h 76"/>
                <a:gd name="T16" fmla="*/ 116 w 312"/>
                <a:gd name="T17" fmla="*/ 13 h 76"/>
                <a:gd name="T18" fmla="*/ 105 w 312"/>
                <a:gd name="T19" fmla="*/ 10 h 76"/>
                <a:gd name="T20" fmla="*/ 93 w 312"/>
                <a:gd name="T21" fmla="*/ 9 h 76"/>
                <a:gd name="T22" fmla="*/ 83 w 312"/>
                <a:gd name="T23" fmla="*/ 8 h 76"/>
                <a:gd name="T24" fmla="*/ 73 w 312"/>
                <a:gd name="T25" fmla="*/ 7 h 76"/>
                <a:gd name="T26" fmla="*/ 62 w 312"/>
                <a:gd name="T27" fmla="*/ 8 h 76"/>
                <a:gd name="T28" fmla="*/ 52 w 312"/>
                <a:gd name="T29" fmla="*/ 9 h 76"/>
                <a:gd name="T30" fmla="*/ 40 w 312"/>
                <a:gd name="T31" fmla="*/ 10 h 76"/>
                <a:gd name="T32" fmla="*/ 32 w 312"/>
                <a:gd name="T33" fmla="*/ 11 h 76"/>
                <a:gd name="T34" fmla="*/ 23 w 312"/>
                <a:gd name="T35" fmla="*/ 14 h 76"/>
                <a:gd name="T36" fmla="*/ 15 w 312"/>
                <a:gd name="T37" fmla="*/ 16 h 76"/>
                <a:gd name="T38" fmla="*/ 7 w 312"/>
                <a:gd name="T39" fmla="*/ 18 h 76"/>
                <a:gd name="T40" fmla="*/ 0 w 312"/>
                <a:gd name="T41" fmla="*/ 20 h 76"/>
                <a:gd name="T42" fmla="*/ 4 w 312"/>
                <a:gd name="T43" fmla="*/ 16 h 76"/>
                <a:gd name="T44" fmla="*/ 10 w 312"/>
                <a:gd name="T45" fmla="*/ 11 h 76"/>
                <a:gd name="T46" fmla="*/ 18 w 312"/>
                <a:gd name="T47" fmla="*/ 8 h 76"/>
                <a:gd name="T48" fmla="*/ 26 w 312"/>
                <a:gd name="T49" fmla="*/ 4 h 76"/>
                <a:gd name="T50" fmla="*/ 37 w 312"/>
                <a:gd name="T51" fmla="*/ 4 h 76"/>
                <a:gd name="T52" fmla="*/ 49 w 312"/>
                <a:gd name="T53" fmla="*/ 1 h 76"/>
                <a:gd name="T54" fmla="*/ 61 w 312"/>
                <a:gd name="T55" fmla="*/ 0 h 76"/>
                <a:gd name="T56" fmla="*/ 74 w 312"/>
                <a:gd name="T57" fmla="*/ 0 h 76"/>
                <a:gd name="T58" fmla="*/ 88 w 312"/>
                <a:gd name="T59" fmla="*/ 1 h 76"/>
                <a:gd name="T60" fmla="*/ 100 w 312"/>
                <a:gd name="T61" fmla="*/ 4 h 76"/>
                <a:gd name="T62" fmla="*/ 112 w 312"/>
                <a:gd name="T63" fmla="*/ 5 h 76"/>
                <a:gd name="T64" fmla="*/ 125 w 312"/>
                <a:gd name="T65" fmla="*/ 9 h 76"/>
                <a:gd name="T66" fmla="*/ 135 w 312"/>
                <a:gd name="T67" fmla="*/ 14 h 76"/>
                <a:gd name="T68" fmla="*/ 144 w 312"/>
                <a:gd name="T69" fmla="*/ 20 h 76"/>
                <a:gd name="T70" fmla="*/ 153 w 312"/>
                <a:gd name="T71" fmla="*/ 28 h 76"/>
                <a:gd name="T72" fmla="*/ 158 w 312"/>
                <a:gd name="T73" fmla="*/ 36 h 7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78" name="Freeform 214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19 w 38"/>
                <a:gd name="T1" fmla="*/ 0 h 68"/>
                <a:gd name="T2" fmla="*/ 15 w 38"/>
                <a:gd name="T3" fmla="*/ 4 h 68"/>
                <a:gd name="T4" fmla="*/ 11 w 38"/>
                <a:gd name="T5" fmla="*/ 9 h 68"/>
                <a:gd name="T6" fmla="*/ 8 w 38"/>
                <a:gd name="T7" fmla="*/ 15 h 68"/>
                <a:gd name="T8" fmla="*/ 4 w 38"/>
                <a:gd name="T9" fmla="*/ 20 h 68"/>
                <a:gd name="T10" fmla="*/ 3 w 38"/>
                <a:gd name="T11" fmla="*/ 26 h 68"/>
                <a:gd name="T12" fmla="*/ 1 w 38"/>
                <a:gd name="T13" fmla="*/ 31 h 68"/>
                <a:gd name="T14" fmla="*/ 0 w 38"/>
                <a:gd name="T15" fmla="*/ 34 h 68"/>
                <a:gd name="T16" fmla="*/ 1 w 38"/>
                <a:gd name="T17" fmla="*/ 36 h 68"/>
                <a:gd name="T18" fmla="*/ 3 w 38"/>
                <a:gd name="T19" fmla="*/ 36 h 68"/>
                <a:gd name="T20" fmla="*/ 3 w 38"/>
                <a:gd name="T21" fmla="*/ 34 h 68"/>
                <a:gd name="T22" fmla="*/ 6 w 38"/>
                <a:gd name="T23" fmla="*/ 29 h 68"/>
                <a:gd name="T24" fmla="*/ 8 w 38"/>
                <a:gd name="T25" fmla="*/ 23 h 68"/>
                <a:gd name="T26" fmla="*/ 10 w 38"/>
                <a:gd name="T27" fmla="*/ 17 h 68"/>
                <a:gd name="T28" fmla="*/ 13 w 38"/>
                <a:gd name="T29" fmla="*/ 11 h 68"/>
                <a:gd name="T30" fmla="*/ 16 w 38"/>
                <a:gd name="T31" fmla="*/ 4 h 68"/>
                <a:gd name="T32" fmla="*/ 19 w 38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79" name="Freeform 215"/>
            <p:cNvSpPr>
              <a:spLocks/>
            </p:cNvSpPr>
            <p:nvPr/>
          </p:nvSpPr>
          <p:spPr bwMode="auto">
            <a:xfrm>
              <a:off x="2893" y="2105"/>
              <a:ext cx="38" cy="67"/>
            </a:xfrm>
            <a:custGeom>
              <a:avLst/>
              <a:gdLst>
                <a:gd name="T0" fmla="*/ 1 w 45"/>
                <a:gd name="T1" fmla="*/ 43 h 75"/>
                <a:gd name="T2" fmla="*/ 0 w 45"/>
                <a:gd name="T3" fmla="*/ 41 h 75"/>
                <a:gd name="T4" fmla="*/ 1 w 45"/>
                <a:gd name="T5" fmla="*/ 37 h 75"/>
                <a:gd name="T6" fmla="*/ 3 w 45"/>
                <a:gd name="T7" fmla="*/ 31 h 75"/>
                <a:gd name="T8" fmla="*/ 4 w 45"/>
                <a:gd name="T9" fmla="*/ 25 h 75"/>
                <a:gd name="T10" fmla="*/ 7 w 45"/>
                <a:gd name="T11" fmla="*/ 18 h 75"/>
                <a:gd name="T12" fmla="*/ 10 w 45"/>
                <a:gd name="T13" fmla="*/ 12 h 75"/>
                <a:gd name="T14" fmla="*/ 14 w 45"/>
                <a:gd name="T15" fmla="*/ 4 h 75"/>
                <a:gd name="T16" fmla="*/ 19 w 45"/>
                <a:gd name="T17" fmla="*/ 0 h 75"/>
                <a:gd name="T18" fmla="*/ 17 w 45"/>
                <a:gd name="T19" fmla="*/ 4 h 75"/>
                <a:gd name="T20" fmla="*/ 14 w 45"/>
                <a:gd name="T21" fmla="*/ 12 h 75"/>
                <a:gd name="T22" fmla="*/ 12 w 45"/>
                <a:gd name="T23" fmla="*/ 19 h 75"/>
                <a:gd name="T24" fmla="*/ 9 w 45"/>
                <a:gd name="T25" fmla="*/ 26 h 75"/>
                <a:gd name="T26" fmla="*/ 6 w 45"/>
                <a:gd name="T27" fmla="*/ 33 h 75"/>
                <a:gd name="T28" fmla="*/ 4 w 45"/>
                <a:gd name="T29" fmla="*/ 38 h 75"/>
                <a:gd name="T30" fmla="*/ 3 w 45"/>
                <a:gd name="T31" fmla="*/ 42 h 75"/>
                <a:gd name="T32" fmla="*/ 1 w 45"/>
                <a:gd name="T33" fmla="*/ 43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0" name="Freeform 216"/>
            <p:cNvSpPr>
              <a:spLocks/>
            </p:cNvSpPr>
            <p:nvPr/>
          </p:nvSpPr>
          <p:spPr bwMode="auto">
            <a:xfrm>
              <a:off x="2933" y="2100"/>
              <a:ext cx="52" cy="86"/>
            </a:xfrm>
            <a:custGeom>
              <a:avLst/>
              <a:gdLst>
                <a:gd name="T0" fmla="*/ 1 w 60"/>
                <a:gd name="T1" fmla="*/ 51 h 98"/>
                <a:gd name="T2" fmla="*/ 0 w 60"/>
                <a:gd name="T3" fmla="*/ 47 h 98"/>
                <a:gd name="T4" fmla="*/ 2 w 60"/>
                <a:gd name="T5" fmla="*/ 42 h 98"/>
                <a:gd name="T6" fmla="*/ 3 w 60"/>
                <a:gd name="T7" fmla="*/ 36 h 98"/>
                <a:gd name="T8" fmla="*/ 8 w 60"/>
                <a:gd name="T9" fmla="*/ 27 h 98"/>
                <a:gd name="T10" fmla="*/ 12 w 60"/>
                <a:gd name="T11" fmla="*/ 19 h 98"/>
                <a:gd name="T12" fmla="*/ 18 w 60"/>
                <a:gd name="T13" fmla="*/ 11 h 98"/>
                <a:gd name="T14" fmla="*/ 23 w 60"/>
                <a:gd name="T15" fmla="*/ 4 h 98"/>
                <a:gd name="T16" fmla="*/ 29 w 60"/>
                <a:gd name="T17" fmla="*/ 0 h 98"/>
                <a:gd name="T18" fmla="*/ 27 w 60"/>
                <a:gd name="T19" fmla="*/ 4 h 98"/>
                <a:gd name="T20" fmla="*/ 23 w 60"/>
                <a:gd name="T21" fmla="*/ 11 h 98"/>
                <a:gd name="T22" fmla="*/ 20 w 60"/>
                <a:gd name="T23" fmla="*/ 19 h 98"/>
                <a:gd name="T24" fmla="*/ 15 w 60"/>
                <a:gd name="T25" fmla="*/ 29 h 98"/>
                <a:gd name="T26" fmla="*/ 10 w 60"/>
                <a:gd name="T27" fmla="*/ 37 h 98"/>
                <a:gd name="T28" fmla="*/ 7 w 60"/>
                <a:gd name="T29" fmla="*/ 46 h 98"/>
                <a:gd name="T30" fmla="*/ 3 w 60"/>
                <a:gd name="T31" fmla="*/ 50 h 98"/>
                <a:gd name="T32" fmla="*/ 1 w 60"/>
                <a:gd name="T33" fmla="*/ 51 h 9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1" name="Freeform 217"/>
            <p:cNvSpPr>
              <a:spLocks/>
            </p:cNvSpPr>
            <p:nvPr/>
          </p:nvSpPr>
          <p:spPr bwMode="auto">
            <a:xfrm>
              <a:off x="2978" y="2105"/>
              <a:ext cx="58" cy="91"/>
            </a:xfrm>
            <a:custGeom>
              <a:avLst/>
              <a:gdLst>
                <a:gd name="T0" fmla="*/ 1 w 65"/>
                <a:gd name="T1" fmla="*/ 51 h 105"/>
                <a:gd name="T2" fmla="*/ 0 w 65"/>
                <a:gd name="T3" fmla="*/ 49 h 105"/>
                <a:gd name="T4" fmla="*/ 3 w 65"/>
                <a:gd name="T5" fmla="*/ 42 h 105"/>
                <a:gd name="T6" fmla="*/ 4 w 65"/>
                <a:gd name="T7" fmla="*/ 36 h 105"/>
                <a:gd name="T8" fmla="*/ 11 w 65"/>
                <a:gd name="T9" fmla="*/ 27 h 105"/>
                <a:gd name="T10" fmla="*/ 17 w 65"/>
                <a:gd name="T11" fmla="*/ 17 h 105"/>
                <a:gd name="T12" fmla="*/ 23 w 65"/>
                <a:gd name="T13" fmla="*/ 10 h 105"/>
                <a:gd name="T14" fmla="*/ 30 w 65"/>
                <a:gd name="T15" fmla="*/ 3 h 105"/>
                <a:gd name="T16" fmla="*/ 37 w 65"/>
                <a:gd name="T17" fmla="*/ 0 h 105"/>
                <a:gd name="T18" fmla="*/ 34 w 65"/>
                <a:gd name="T19" fmla="*/ 3 h 105"/>
                <a:gd name="T20" fmla="*/ 30 w 65"/>
                <a:gd name="T21" fmla="*/ 10 h 105"/>
                <a:gd name="T22" fmla="*/ 26 w 65"/>
                <a:gd name="T23" fmla="*/ 19 h 105"/>
                <a:gd name="T24" fmla="*/ 19 w 65"/>
                <a:gd name="T25" fmla="*/ 28 h 105"/>
                <a:gd name="T26" fmla="*/ 13 w 65"/>
                <a:gd name="T27" fmla="*/ 36 h 105"/>
                <a:gd name="T28" fmla="*/ 8 w 65"/>
                <a:gd name="T29" fmla="*/ 44 h 105"/>
                <a:gd name="T30" fmla="*/ 4 w 65"/>
                <a:gd name="T31" fmla="*/ 49 h 105"/>
                <a:gd name="T32" fmla="*/ 1 w 65"/>
                <a:gd name="T33" fmla="*/ 51 h 1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2" name="Freeform 218"/>
            <p:cNvSpPr>
              <a:spLocks/>
            </p:cNvSpPr>
            <p:nvPr/>
          </p:nvSpPr>
          <p:spPr bwMode="auto">
            <a:xfrm>
              <a:off x="3008" y="2112"/>
              <a:ext cx="62" cy="76"/>
            </a:xfrm>
            <a:custGeom>
              <a:avLst/>
              <a:gdLst>
                <a:gd name="T0" fmla="*/ 0 w 71"/>
                <a:gd name="T1" fmla="*/ 45 h 87"/>
                <a:gd name="T2" fmla="*/ 0 w 71"/>
                <a:gd name="T3" fmla="*/ 42 h 87"/>
                <a:gd name="T4" fmla="*/ 3 w 71"/>
                <a:gd name="T5" fmla="*/ 37 h 87"/>
                <a:gd name="T6" fmla="*/ 7 w 71"/>
                <a:gd name="T7" fmla="*/ 30 h 87"/>
                <a:gd name="T8" fmla="*/ 13 w 71"/>
                <a:gd name="T9" fmla="*/ 22 h 87"/>
                <a:gd name="T10" fmla="*/ 18 w 71"/>
                <a:gd name="T11" fmla="*/ 14 h 87"/>
                <a:gd name="T12" fmla="*/ 25 w 71"/>
                <a:gd name="T13" fmla="*/ 7 h 87"/>
                <a:gd name="T14" fmla="*/ 31 w 71"/>
                <a:gd name="T15" fmla="*/ 3 h 87"/>
                <a:gd name="T16" fmla="*/ 36 w 71"/>
                <a:gd name="T17" fmla="*/ 0 h 87"/>
                <a:gd name="T18" fmla="*/ 34 w 71"/>
                <a:gd name="T19" fmla="*/ 3 h 87"/>
                <a:gd name="T20" fmla="*/ 29 w 71"/>
                <a:gd name="T21" fmla="*/ 10 h 87"/>
                <a:gd name="T22" fmla="*/ 24 w 71"/>
                <a:gd name="T23" fmla="*/ 18 h 87"/>
                <a:gd name="T24" fmla="*/ 18 w 71"/>
                <a:gd name="T25" fmla="*/ 26 h 87"/>
                <a:gd name="T26" fmla="*/ 12 w 71"/>
                <a:gd name="T27" fmla="*/ 34 h 87"/>
                <a:gd name="T28" fmla="*/ 7 w 71"/>
                <a:gd name="T29" fmla="*/ 39 h 87"/>
                <a:gd name="T30" fmla="*/ 3 w 71"/>
                <a:gd name="T31" fmla="*/ 44 h 87"/>
                <a:gd name="T32" fmla="*/ 0 w 71"/>
                <a:gd name="T33" fmla="*/ 45 h 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3" name="Freeform 219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39 h 71"/>
                <a:gd name="T2" fmla="*/ 0 w 61"/>
                <a:gd name="T3" fmla="*/ 36 h 71"/>
                <a:gd name="T4" fmla="*/ 3 w 61"/>
                <a:gd name="T5" fmla="*/ 32 h 71"/>
                <a:gd name="T6" fmla="*/ 3 w 61"/>
                <a:gd name="T7" fmla="*/ 26 h 71"/>
                <a:gd name="T8" fmla="*/ 8 w 61"/>
                <a:gd name="T9" fmla="*/ 20 h 71"/>
                <a:gd name="T10" fmla="*/ 12 w 61"/>
                <a:gd name="T11" fmla="*/ 13 h 71"/>
                <a:gd name="T12" fmla="*/ 17 w 61"/>
                <a:gd name="T13" fmla="*/ 7 h 71"/>
                <a:gd name="T14" fmla="*/ 22 w 61"/>
                <a:gd name="T15" fmla="*/ 4 h 71"/>
                <a:gd name="T16" fmla="*/ 27 w 61"/>
                <a:gd name="T17" fmla="*/ 0 h 71"/>
                <a:gd name="T18" fmla="*/ 25 w 61"/>
                <a:gd name="T19" fmla="*/ 4 h 71"/>
                <a:gd name="T20" fmla="*/ 21 w 61"/>
                <a:gd name="T21" fmla="*/ 10 h 71"/>
                <a:gd name="T22" fmla="*/ 17 w 61"/>
                <a:gd name="T23" fmla="*/ 17 h 71"/>
                <a:gd name="T24" fmla="*/ 13 w 61"/>
                <a:gd name="T25" fmla="*/ 23 h 71"/>
                <a:gd name="T26" fmla="*/ 9 w 61"/>
                <a:gd name="T27" fmla="*/ 30 h 71"/>
                <a:gd name="T28" fmla="*/ 6 w 61"/>
                <a:gd name="T29" fmla="*/ 35 h 71"/>
                <a:gd name="T30" fmla="*/ 3 w 61"/>
                <a:gd name="T31" fmla="*/ 38 h 71"/>
                <a:gd name="T32" fmla="*/ 1 w 61"/>
                <a:gd name="T33" fmla="*/ 39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4" name="Freeform 220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24 h 51"/>
                <a:gd name="T2" fmla="*/ 0 w 53"/>
                <a:gd name="T3" fmla="*/ 22 h 51"/>
                <a:gd name="T4" fmla="*/ 3 w 53"/>
                <a:gd name="T5" fmla="*/ 19 h 51"/>
                <a:gd name="T6" fmla="*/ 5 w 53"/>
                <a:gd name="T7" fmla="*/ 15 h 51"/>
                <a:gd name="T8" fmla="*/ 10 w 53"/>
                <a:gd name="T9" fmla="*/ 10 h 51"/>
                <a:gd name="T10" fmla="*/ 14 w 53"/>
                <a:gd name="T11" fmla="*/ 7 h 51"/>
                <a:gd name="T12" fmla="*/ 19 w 53"/>
                <a:gd name="T13" fmla="*/ 3 h 51"/>
                <a:gd name="T14" fmla="*/ 23 w 53"/>
                <a:gd name="T15" fmla="*/ 1 h 51"/>
                <a:gd name="T16" fmla="*/ 26 w 53"/>
                <a:gd name="T17" fmla="*/ 0 h 51"/>
                <a:gd name="T18" fmla="*/ 23 w 53"/>
                <a:gd name="T19" fmla="*/ 3 h 51"/>
                <a:gd name="T20" fmla="*/ 20 w 53"/>
                <a:gd name="T21" fmla="*/ 6 h 51"/>
                <a:gd name="T22" fmla="*/ 16 w 53"/>
                <a:gd name="T23" fmla="*/ 10 h 51"/>
                <a:gd name="T24" fmla="*/ 12 w 53"/>
                <a:gd name="T25" fmla="*/ 14 h 51"/>
                <a:gd name="T26" fmla="*/ 9 w 53"/>
                <a:gd name="T27" fmla="*/ 18 h 51"/>
                <a:gd name="T28" fmla="*/ 5 w 53"/>
                <a:gd name="T29" fmla="*/ 22 h 51"/>
                <a:gd name="T30" fmla="*/ 3 w 53"/>
                <a:gd name="T31" fmla="*/ 24 h 51"/>
                <a:gd name="T32" fmla="*/ 0 w 53"/>
                <a:gd name="T33" fmla="*/ 24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5" name="Freeform 221"/>
            <p:cNvSpPr>
              <a:spLocks/>
            </p:cNvSpPr>
            <p:nvPr/>
          </p:nvSpPr>
          <p:spPr bwMode="auto">
            <a:xfrm>
              <a:off x="3105" y="2149"/>
              <a:ext cx="31" cy="32"/>
            </a:xfrm>
            <a:custGeom>
              <a:avLst/>
              <a:gdLst>
                <a:gd name="T0" fmla="*/ 0 w 34"/>
                <a:gd name="T1" fmla="*/ 23 h 34"/>
                <a:gd name="T2" fmla="*/ 0 w 34"/>
                <a:gd name="T3" fmla="*/ 22 h 34"/>
                <a:gd name="T4" fmla="*/ 1 w 34"/>
                <a:gd name="T5" fmla="*/ 19 h 34"/>
                <a:gd name="T6" fmla="*/ 5 w 34"/>
                <a:gd name="T7" fmla="*/ 13 h 34"/>
                <a:gd name="T8" fmla="*/ 5 w 34"/>
                <a:gd name="T9" fmla="*/ 8 h 34"/>
                <a:gd name="T10" fmla="*/ 11 w 34"/>
                <a:gd name="T11" fmla="*/ 6 h 34"/>
                <a:gd name="T12" fmla="*/ 15 w 34"/>
                <a:gd name="T13" fmla="*/ 2 h 34"/>
                <a:gd name="T14" fmla="*/ 18 w 34"/>
                <a:gd name="T15" fmla="*/ 0 h 34"/>
                <a:gd name="T16" fmla="*/ 22 w 34"/>
                <a:gd name="T17" fmla="*/ 1 h 34"/>
                <a:gd name="T18" fmla="*/ 17 w 34"/>
                <a:gd name="T19" fmla="*/ 3 h 34"/>
                <a:gd name="T20" fmla="*/ 14 w 34"/>
                <a:gd name="T21" fmla="*/ 8 h 34"/>
                <a:gd name="T22" fmla="*/ 12 w 34"/>
                <a:gd name="T23" fmla="*/ 10 h 34"/>
                <a:gd name="T24" fmla="*/ 7 w 34"/>
                <a:gd name="T25" fmla="*/ 17 h 34"/>
                <a:gd name="T26" fmla="*/ 5 w 34"/>
                <a:gd name="T27" fmla="*/ 22 h 34"/>
                <a:gd name="T28" fmla="*/ 5 w 34"/>
                <a:gd name="T29" fmla="*/ 24 h 34"/>
                <a:gd name="T30" fmla="*/ 2 w 34"/>
                <a:gd name="T31" fmla="*/ 24 h 34"/>
                <a:gd name="T32" fmla="*/ 0 w 34"/>
                <a:gd name="T33" fmla="*/ 23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6" name="Freeform 222"/>
            <p:cNvSpPr>
              <a:spLocks/>
            </p:cNvSpPr>
            <p:nvPr/>
          </p:nvSpPr>
          <p:spPr bwMode="auto">
            <a:xfrm>
              <a:off x="2850" y="2123"/>
              <a:ext cx="36" cy="38"/>
            </a:xfrm>
            <a:custGeom>
              <a:avLst/>
              <a:gdLst>
                <a:gd name="T0" fmla="*/ 23 w 40"/>
                <a:gd name="T1" fmla="*/ 0 h 44"/>
                <a:gd name="T2" fmla="*/ 23 w 40"/>
                <a:gd name="T3" fmla="*/ 3 h 44"/>
                <a:gd name="T4" fmla="*/ 20 w 40"/>
                <a:gd name="T5" fmla="*/ 5 h 44"/>
                <a:gd name="T6" fmla="*/ 17 w 40"/>
                <a:gd name="T7" fmla="*/ 9 h 44"/>
                <a:gd name="T8" fmla="*/ 14 w 40"/>
                <a:gd name="T9" fmla="*/ 12 h 44"/>
                <a:gd name="T10" fmla="*/ 11 w 40"/>
                <a:gd name="T11" fmla="*/ 16 h 44"/>
                <a:gd name="T12" fmla="*/ 6 w 40"/>
                <a:gd name="T13" fmla="*/ 19 h 44"/>
                <a:gd name="T14" fmla="*/ 5 w 40"/>
                <a:gd name="T15" fmla="*/ 22 h 44"/>
                <a:gd name="T16" fmla="*/ 1 w 40"/>
                <a:gd name="T17" fmla="*/ 20 h 44"/>
                <a:gd name="T18" fmla="*/ 0 w 40"/>
                <a:gd name="T19" fmla="*/ 19 h 44"/>
                <a:gd name="T20" fmla="*/ 2 w 40"/>
                <a:gd name="T21" fmla="*/ 16 h 44"/>
                <a:gd name="T22" fmla="*/ 5 w 40"/>
                <a:gd name="T23" fmla="*/ 12 h 44"/>
                <a:gd name="T24" fmla="*/ 8 w 40"/>
                <a:gd name="T25" fmla="*/ 9 h 44"/>
                <a:gd name="T26" fmla="*/ 13 w 40"/>
                <a:gd name="T27" fmla="*/ 7 h 44"/>
                <a:gd name="T28" fmla="*/ 18 w 40"/>
                <a:gd name="T29" fmla="*/ 3 h 44"/>
                <a:gd name="T30" fmla="*/ 21 w 40"/>
                <a:gd name="T31" fmla="*/ 3 h 44"/>
                <a:gd name="T32" fmla="*/ 23 w 40"/>
                <a:gd name="T33" fmla="*/ 0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7" name="Freeform 223"/>
            <p:cNvSpPr>
              <a:spLocks/>
            </p:cNvSpPr>
            <p:nvPr/>
          </p:nvSpPr>
          <p:spPr bwMode="auto">
            <a:xfrm>
              <a:off x="2845" y="2102"/>
              <a:ext cx="42" cy="19"/>
            </a:xfrm>
            <a:custGeom>
              <a:avLst/>
              <a:gdLst>
                <a:gd name="T0" fmla="*/ 27 w 47"/>
                <a:gd name="T1" fmla="*/ 13 h 21"/>
                <a:gd name="T2" fmla="*/ 25 w 47"/>
                <a:gd name="T3" fmla="*/ 12 h 21"/>
                <a:gd name="T4" fmla="*/ 22 w 47"/>
                <a:gd name="T5" fmla="*/ 11 h 21"/>
                <a:gd name="T6" fmla="*/ 19 w 47"/>
                <a:gd name="T7" fmla="*/ 7 h 21"/>
                <a:gd name="T8" fmla="*/ 13 w 47"/>
                <a:gd name="T9" fmla="*/ 5 h 21"/>
                <a:gd name="T10" fmla="*/ 10 w 47"/>
                <a:gd name="T11" fmla="*/ 4 h 21"/>
                <a:gd name="T12" fmla="*/ 4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5 h 21"/>
                <a:gd name="T22" fmla="*/ 4 w 47"/>
                <a:gd name="T23" fmla="*/ 7 h 21"/>
                <a:gd name="T24" fmla="*/ 10 w 47"/>
                <a:gd name="T25" fmla="*/ 10 h 21"/>
                <a:gd name="T26" fmla="*/ 15 w 47"/>
                <a:gd name="T27" fmla="*/ 11 h 21"/>
                <a:gd name="T28" fmla="*/ 19 w 47"/>
                <a:gd name="T29" fmla="*/ 12 h 21"/>
                <a:gd name="T30" fmla="*/ 23 w 47"/>
                <a:gd name="T31" fmla="*/ 12 h 21"/>
                <a:gd name="T32" fmla="*/ 27 w 47"/>
                <a:gd name="T33" fmla="*/ 13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8" name="Freeform 224"/>
            <p:cNvSpPr>
              <a:spLocks/>
            </p:cNvSpPr>
            <p:nvPr/>
          </p:nvSpPr>
          <p:spPr bwMode="auto">
            <a:xfrm>
              <a:off x="2833" y="2125"/>
              <a:ext cx="46" cy="10"/>
            </a:xfrm>
            <a:custGeom>
              <a:avLst/>
              <a:gdLst>
                <a:gd name="T0" fmla="*/ 26 w 53"/>
                <a:gd name="T1" fmla="*/ 0 h 13"/>
                <a:gd name="T2" fmla="*/ 24 w 53"/>
                <a:gd name="T3" fmla="*/ 0 h 13"/>
                <a:gd name="T4" fmla="*/ 21 w 53"/>
                <a:gd name="T5" fmla="*/ 0 h 13"/>
                <a:gd name="T6" fmla="*/ 16 w 53"/>
                <a:gd name="T7" fmla="*/ 0 h 13"/>
                <a:gd name="T8" fmla="*/ 12 w 53"/>
                <a:gd name="T9" fmla="*/ 0 h 13"/>
                <a:gd name="T10" fmla="*/ 8 w 53"/>
                <a:gd name="T11" fmla="*/ 1 h 13"/>
                <a:gd name="T12" fmla="*/ 3 w 53"/>
                <a:gd name="T13" fmla="*/ 2 h 13"/>
                <a:gd name="T14" fmla="*/ 2 w 53"/>
                <a:gd name="T15" fmla="*/ 2 h 13"/>
                <a:gd name="T16" fmla="*/ 0 w 53"/>
                <a:gd name="T17" fmla="*/ 2 h 13"/>
                <a:gd name="T18" fmla="*/ 2 w 53"/>
                <a:gd name="T19" fmla="*/ 3 h 13"/>
                <a:gd name="T20" fmla="*/ 3 w 53"/>
                <a:gd name="T21" fmla="*/ 4 h 13"/>
                <a:gd name="T22" fmla="*/ 7 w 53"/>
                <a:gd name="T23" fmla="*/ 3 h 13"/>
                <a:gd name="T24" fmla="*/ 11 w 53"/>
                <a:gd name="T25" fmla="*/ 3 h 13"/>
                <a:gd name="T26" fmla="*/ 15 w 53"/>
                <a:gd name="T27" fmla="*/ 2 h 13"/>
                <a:gd name="T28" fmla="*/ 20 w 53"/>
                <a:gd name="T29" fmla="*/ 2 h 13"/>
                <a:gd name="T30" fmla="*/ 23 w 53"/>
                <a:gd name="T31" fmla="*/ 2 h 13"/>
                <a:gd name="T32" fmla="*/ 26 w 53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89" name="Freeform 225"/>
            <p:cNvSpPr>
              <a:spLocks/>
            </p:cNvSpPr>
            <p:nvPr/>
          </p:nvSpPr>
          <p:spPr bwMode="auto">
            <a:xfrm>
              <a:off x="2859" y="2079"/>
              <a:ext cx="42" cy="35"/>
            </a:xfrm>
            <a:custGeom>
              <a:avLst/>
              <a:gdLst>
                <a:gd name="T0" fmla="*/ 25 w 48"/>
                <a:gd name="T1" fmla="*/ 19 h 41"/>
                <a:gd name="T2" fmla="*/ 22 w 48"/>
                <a:gd name="T3" fmla="*/ 17 h 41"/>
                <a:gd name="T4" fmla="*/ 18 w 48"/>
                <a:gd name="T5" fmla="*/ 14 h 41"/>
                <a:gd name="T6" fmla="*/ 13 w 48"/>
                <a:gd name="T7" fmla="*/ 12 h 41"/>
                <a:gd name="T8" fmla="*/ 9 w 48"/>
                <a:gd name="T9" fmla="*/ 9 h 41"/>
                <a:gd name="T10" fmla="*/ 4 w 48"/>
                <a:gd name="T11" fmla="*/ 7 h 41"/>
                <a:gd name="T12" fmla="*/ 3 w 48"/>
                <a:gd name="T13" fmla="*/ 3 h 41"/>
                <a:gd name="T14" fmla="*/ 0 w 48"/>
                <a:gd name="T15" fmla="*/ 3 h 41"/>
                <a:gd name="T16" fmla="*/ 1 w 48"/>
                <a:gd name="T17" fmla="*/ 1 h 41"/>
                <a:gd name="T18" fmla="*/ 4 w 48"/>
                <a:gd name="T19" fmla="*/ 0 h 41"/>
                <a:gd name="T20" fmla="*/ 6 w 48"/>
                <a:gd name="T21" fmla="*/ 3 h 41"/>
                <a:gd name="T22" fmla="*/ 9 w 48"/>
                <a:gd name="T23" fmla="*/ 4 h 41"/>
                <a:gd name="T24" fmla="*/ 13 w 48"/>
                <a:gd name="T25" fmla="*/ 7 h 41"/>
                <a:gd name="T26" fmla="*/ 17 w 48"/>
                <a:gd name="T27" fmla="*/ 11 h 41"/>
                <a:gd name="T28" fmla="*/ 20 w 48"/>
                <a:gd name="T29" fmla="*/ 14 h 41"/>
                <a:gd name="T30" fmla="*/ 23 w 48"/>
                <a:gd name="T31" fmla="*/ 17 h 41"/>
                <a:gd name="T32" fmla="*/ 25 w 48"/>
                <a:gd name="T33" fmla="*/ 19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0" name="Freeform 226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36 h 68"/>
                <a:gd name="T2" fmla="*/ 0 w 14"/>
                <a:gd name="T3" fmla="*/ 27 h 68"/>
                <a:gd name="T4" fmla="*/ 0 w 14"/>
                <a:gd name="T5" fmla="*/ 16 h 68"/>
                <a:gd name="T6" fmla="*/ 3 w 14"/>
                <a:gd name="T7" fmla="*/ 4 h 68"/>
                <a:gd name="T8" fmla="*/ 7 w 14"/>
                <a:gd name="T9" fmla="*/ 0 h 68"/>
                <a:gd name="T10" fmla="*/ 9 w 14"/>
                <a:gd name="T11" fmla="*/ 4 h 68"/>
                <a:gd name="T12" fmla="*/ 7 w 14"/>
                <a:gd name="T13" fmla="*/ 14 h 68"/>
                <a:gd name="T14" fmla="*/ 6 w 14"/>
                <a:gd name="T15" fmla="*/ 26 h 68"/>
                <a:gd name="T16" fmla="*/ 3 w 14"/>
                <a:gd name="T17" fmla="*/ 3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1" name="Freeform 227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35 h 66"/>
                <a:gd name="T2" fmla="*/ 1 w 23"/>
                <a:gd name="T3" fmla="*/ 27 h 66"/>
                <a:gd name="T4" fmla="*/ 2 w 23"/>
                <a:gd name="T5" fmla="*/ 15 h 66"/>
                <a:gd name="T6" fmla="*/ 4 w 23"/>
                <a:gd name="T7" fmla="*/ 5 h 66"/>
                <a:gd name="T8" fmla="*/ 7 w 23"/>
                <a:gd name="T9" fmla="*/ 0 h 66"/>
                <a:gd name="T10" fmla="*/ 9 w 23"/>
                <a:gd name="T11" fmla="*/ 4 h 66"/>
                <a:gd name="T12" fmla="*/ 7 w 23"/>
                <a:gd name="T13" fmla="*/ 15 h 66"/>
                <a:gd name="T14" fmla="*/ 2 w 23"/>
                <a:gd name="T15" fmla="*/ 27 h 66"/>
                <a:gd name="T16" fmla="*/ 0 w 23"/>
                <a:gd name="T17" fmla="*/ 35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2" name="Freeform 228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7 w 14"/>
                <a:gd name="T1" fmla="*/ 32 h 63"/>
                <a:gd name="T2" fmla="*/ 2 w 14"/>
                <a:gd name="T3" fmla="*/ 27 h 63"/>
                <a:gd name="T4" fmla="*/ 0 w 14"/>
                <a:gd name="T5" fmla="*/ 17 h 63"/>
                <a:gd name="T6" fmla="*/ 1 w 14"/>
                <a:gd name="T7" fmla="*/ 6 h 63"/>
                <a:gd name="T8" fmla="*/ 7 w 14"/>
                <a:gd name="T9" fmla="*/ 0 h 63"/>
                <a:gd name="T10" fmla="*/ 9 w 14"/>
                <a:gd name="T11" fmla="*/ 3 h 63"/>
                <a:gd name="T12" fmla="*/ 7 w 14"/>
                <a:gd name="T13" fmla="*/ 11 h 63"/>
                <a:gd name="T14" fmla="*/ 7 w 14"/>
                <a:gd name="T15" fmla="*/ 22 h 63"/>
                <a:gd name="T16" fmla="*/ 7 w 14"/>
                <a:gd name="T17" fmla="*/ 32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3" name="Freeform 229"/>
            <p:cNvSpPr>
              <a:spLocks/>
            </p:cNvSpPr>
            <p:nvPr/>
          </p:nvSpPr>
          <p:spPr bwMode="auto">
            <a:xfrm>
              <a:off x="3050" y="2053"/>
              <a:ext cx="20" cy="64"/>
            </a:xfrm>
            <a:custGeom>
              <a:avLst/>
              <a:gdLst>
                <a:gd name="T0" fmla="*/ 16 w 21"/>
                <a:gd name="T1" fmla="*/ 34 h 75"/>
                <a:gd name="T2" fmla="*/ 10 w 21"/>
                <a:gd name="T3" fmla="*/ 26 h 75"/>
                <a:gd name="T4" fmla="*/ 3 w 21"/>
                <a:gd name="T5" fmla="*/ 15 h 75"/>
                <a:gd name="T6" fmla="*/ 0 w 21"/>
                <a:gd name="T7" fmla="*/ 5 h 75"/>
                <a:gd name="T8" fmla="*/ 4 w 21"/>
                <a:gd name="T9" fmla="*/ 0 h 75"/>
                <a:gd name="T10" fmla="*/ 10 w 21"/>
                <a:gd name="T11" fmla="*/ 3 h 75"/>
                <a:gd name="T12" fmla="*/ 12 w 21"/>
                <a:gd name="T13" fmla="*/ 14 h 75"/>
                <a:gd name="T14" fmla="*/ 14 w 21"/>
                <a:gd name="T15" fmla="*/ 26 h 75"/>
                <a:gd name="T16" fmla="*/ 16 w 21"/>
                <a:gd name="T17" fmla="*/ 34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4" name="Freeform 230"/>
            <p:cNvSpPr>
              <a:spLocks/>
            </p:cNvSpPr>
            <p:nvPr/>
          </p:nvSpPr>
          <p:spPr bwMode="auto">
            <a:xfrm>
              <a:off x="3019" y="2035"/>
              <a:ext cx="23" cy="72"/>
            </a:xfrm>
            <a:custGeom>
              <a:avLst/>
              <a:gdLst>
                <a:gd name="T0" fmla="*/ 16 w 25"/>
                <a:gd name="T1" fmla="*/ 48 h 80"/>
                <a:gd name="T2" fmla="*/ 15 w 25"/>
                <a:gd name="T3" fmla="*/ 43 h 80"/>
                <a:gd name="T4" fmla="*/ 11 w 25"/>
                <a:gd name="T5" fmla="*/ 37 h 80"/>
                <a:gd name="T6" fmla="*/ 6 w 25"/>
                <a:gd name="T7" fmla="*/ 29 h 80"/>
                <a:gd name="T8" fmla="*/ 6 w 25"/>
                <a:gd name="T9" fmla="*/ 21 h 80"/>
                <a:gd name="T10" fmla="*/ 2 w 25"/>
                <a:gd name="T11" fmla="*/ 12 h 80"/>
                <a:gd name="T12" fmla="*/ 0 w 25"/>
                <a:gd name="T13" fmla="*/ 5 h 80"/>
                <a:gd name="T14" fmla="*/ 0 w 25"/>
                <a:gd name="T15" fmla="*/ 2 h 80"/>
                <a:gd name="T16" fmla="*/ 4 w 25"/>
                <a:gd name="T17" fmla="*/ 0 h 80"/>
                <a:gd name="T18" fmla="*/ 9 w 25"/>
                <a:gd name="T19" fmla="*/ 7 h 80"/>
                <a:gd name="T20" fmla="*/ 13 w 25"/>
                <a:gd name="T21" fmla="*/ 23 h 80"/>
                <a:gd name="T22" fmla="*/ 15 w 25"/>
                <a:gd name="T23" fmla="*/ 38 h 80"/>
                <a:gd name="T24" fmla="*/ 16 w 25"/>
                <a:gd name="T25" fmla="*/ 48 h 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5" name="Freeform 231"/>
            <p:cNvSpPr>
              <a:spLocks/>
            </p:cNvSpPr>
            <p:nvPr/>
          </p:nvSpPr>
          <p:spPr bwMode="auto">
            <a:xfrm>
              <a:off x="2949" y="2030"/>
              <a:ext cx="36" cy="77"/>
            </a:xfrm>
            <a:custGeom>
              <a:avLst/>
              <a:gdLst>
                <a:gd name="T0" fmla="*/ 16 w 44"/>
                <a:gd name="T1" fmla="*/ 50 h 86"/>
                <a:gd name="T2" fmla="*/ 13 w 44"/>
                <a:gd name="T3" fmla="*/ 45 h 86"/>
                <a:gd name="T4" fmla="*/ 11 w 44"/>
                <a:gd name="T5" fmla="*/ 39 h 86"/>
                <a:gd name="T6" fmla="*/ 7 w 44"/>
                <a:gd name="T7" fmla="*/ 30 h 86"/>
                <a:gd name="T8" fmla="*/ 5 w 44"/>
                <a:gd name="T9" fmla="*/ 22 h 86"/>
                <a:gd name="T10" fmla="*/ 2 w 44"/>
                <a:gd name="T11" fmla="*/ 14 h 86"/>
                <a:gd name="T12" fmla="*/ 1 w 44"/>
                <a:gd name="T13" fmla="*/ 9 h 86"/>
                <a:gd name="T14" fmla="*/ 0 w 44"/>
                <a:gd name="T15" fmla="*/ 4 h 86"/>
                <a:gd name="T16" fmla="*/ 2 w 44"/>
                <a:gd name="T17" fmla="*/ 0 h 86"/>
                <a:gd name="T18" fmla="*/ 2 w 44"/>
                <a:gd name="T19" fmla="*/ 1 h 86"/>
                <a:gd name="T20" fmla="*/ 5 w 44"/>
                <a:gd name="T21" fmla="*/ 5 h 86"/>
                <a:gd name="T22" fmla="*/ 7 w 44"/>
                <a:gd name="T23" fmla="*/ 13 h 86"/>
                <a:gd name="T24" fmla="*/ 9 w 44"/>
                <a:gd name="T25" fmla="*/ 21 h 86"/>
                <a:gd name="T26" fmla="*/ 11 w 44"/>
                <a:gd name="T27" fmla="*/ 31 h 86"/>
                <a:gd name="T28" fmla="*/ 13 w 44"/>
                <a:gd name="T29" fmla="*/ 40 h 86"/>
                <a:gd name="T30" fmla="*/ 14 w 44"/>
                <a:gd name="T31" fmla="*/ 47 h 86"/>
                <a:gd name="T32" fmla="*/ 16 w 44"/>
                <a:gd name="T33" fmla="*/ 50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6" name="Freeform 232"/>
            <p:cNvSpPr>
              <a:spLocks/>
            </p:cNvSpPr>
            <p:nvPr/>
          </p:nvSpPr>
          <p:spPr bwMode="auto">
            <a:xfrm>
              <a:off x="2882" y="2042"/>
              <a:ext cx="44" cy="70"/>
            </a:xfrm>
            <a:custGeom>
              <a:avLst/>
              <a:gdLst>
                <a:gd name="T0" fmla="*/ 22 w 52"/>
                <a:gd name="T1" fmla="*/ 43 h 79"/>
                <a:gd name="T2" fmla="*/ 19 w 52"/>
                <a:gd name="T3" fmla="*/ 40 h 79"/>
                <a:gd name="T4" fmla="*/ 16 w 52"/>
                <a:gd name="T5" fmla="*/ 35 h 79"/>
                <a:gd name="T6" fmla="*/ 12 w 52"/>
                <a:gd name="T7" fmla="*/ 27 h 79"/>
                <a:gd name="T8" fmla="*/ 7 w 52"/>
                <a:gd name="T9" fmla="*/ 21 h 79"/>
                <a:gd name="T10" fmla="*/ 3 w 52"/>
                <a:gd name="T11" fmla="*/ 13 h 79"/>
                <a:gd name="T12" fmla="*/ 2 w 52"/>
                <a:gd name="T13" fmla="*/ 8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7 w 52"/>
                <a:gd name="T21" fmla="*/ 4 h 79"/>
                <a:gd name="T22" fmla="*/ 10 w 52"/>
                <a:gd name="T23" fmla="*/ 11 h 79"/>
                <a:gd name="T24" fmla="*/ 13 w 52"/>
                <a:gd name="T25" fmla="*/ 19 h 79"/>
                <a:gd name="T26" fmla="*/ 15 w 52"/>
                <a:gd name="T27" fmla="*/ 27 h 79"/>
                <a:gd name="T28" fmla="*/ 18 w 52"/>
                <a:gd name="T29" fmla="*/ 35 h 79"/>
                <a:gd name="T30" fmla="*/ 21 w 52"/>
                <a:gd name="T31" fmla="*/ 40 h 79"/>
                <a:gd name="T32" fmla="*/ 22 w 52"/>
                <a:gd name="T33" fmla="*/ 43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7" name="Freeform 233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25 w 45"/>
                <a:gd name="T1" fmla="*/ 35 h 73"/>
                <a:gd name="T2" fmla="*/ 22 w 45"/>
                <a:gd name="T3" fmla="*/ 31 h 73"/>
                <a:gd name="T4" fmla="*/ 18 w 45"/>
                <a:gd name="T5" fmla="*/ 27 h 73"/>
                <a:gd name="T6" fmla="*/ 12 w 45"/>
                <a:gd name="T7" fmla="*/ 22 h 73"/>
                <a:gd name="T8" fmla="*/ 8 w 45"/>
                <a:gd name="T9" fmla="*/ 16 h 73"/>
                <a:gd name="T10" fmla="*/ 4 w 45"/>
                <a:gd name="T11" fmla="*/ 10 h 73"/>
                <a:gd name="T12" fmla="*/ 3 w 45"/>
                <a:gd name="T13" fmla="*/ 5 h 73"/>
                <a:gd name="T14" fmla="*/ 0 w 45"/>
                <a:gd name="T15" fmla="*/ 3 h 73"/>
                <a:gd name="T16" fmla="*/ 4 w 45"/>
                <a:gd name="T17" fmla="*/ 0 h 73"/>
                <a:gd name="T18" fmla="*/ 4 w 45"/>
                <a:gd name="T19" fmla="*/ 3 h 73"/>
                <a:gd name="T20" fmla="*/ 9 w 45"/>
                <a:gd name="T21" fmla="*/ 4 h 73"/>
                <a:gd name="T22" fmla="*/ 12 w 45"/>
                <a:gd name="T23" fmla="*/ 9 h 73"/>
                <a:gd name="T24" fmla="*/ 16 w 45"/>
                <a:gd name="T25" fmla="*/ 16 h 73"/>
                <a:gd name="T26" fmla="*/ 18 w 45"/>
                <a:gd name="T27" fmla="*/ 22 h 73"/>
                <a:gd name="T28" fmla="*/ 21 w 45"/>
                <a:gd name="T29" fmla="*/ 28 h 73"/>
                <a:gd name="T30" fmla="*/ 23 w 45"/>
                <a:gd name="T31" fmla="*/ 32 h 73"/>
                <a:gd name="T32" fmla="*/ 25 w 45"/>
                <a:gd name="T33" fmla="*/ 35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8" name="Freeform 234"/>
            <p:cNvSpPr>
              <a:spLocks/>
            </p:cNvSpPr>
            <p:nvPr/>
          </p:nvSpPr>
          <p:spPr bwMode="auto">
            <a:xfrm>
              <a:off x="2952" y="2098"/>
              <a:ext cx="58" cy="93"/>
            </a:xfrm>
            <a:custGeom>
              <a:avLst/>
              <a:gdLst>
                <a:gd name="T0" fmla="*/ 1 w 67"/>
                <a:gd name="T1" fmla="*/ 55 h 106"/>
                <a:gd name="T2" fmla="*/ 0 w 67"/>
                <a:gd name="T3" fmla="*/ 53 h 106"/>
                <a:gd name="T4" fmla="*/ 3 w 67"/>
                <a:gd name="T5" fmla="*/ 47 h 106"/>
                <a:gd name="T6" fmla="*/ 5 w 67"/>
                <a:gd name="T7" fmla="*/ 38 h 106"/>
                <a:gd name="T8" fmla="*/ 10 w 67"/>
                <a:gd name="T9" fmla="*/ 28 h 106"/>
                <a:gd name="T10" fmla="*/ 15 w 67"/>
                <a:gd name="T11" fmla="*/ 19 h 106"/>
                <a:gd name="T12" fmla="*/ 22 w 67"/>
                <a:gd name="T13" fmla="*/ 11 h 106"/>
                <a:gd name="T14" fmla="*/ 27 w 67"/>
                <a:gd name="T15" fmla="*/ 4 h 106"/>
                <a:gd name="T16" fmla="*/ 32 w 67"/>
                <a:gd name="T17" fmla="*/ 0 h 106"/>
                <a:gd name="T18" fmla="*/ 30 w 67"/>
                <a:gd name="T19" fmla="*/ 4 h 106"/>
                <a:gd name="T20" fmla="*/ 27 w 67"/>
                <a:gd name="T21" fmla="*/ 11 h 106"/>
                <a:gd name="T22" fmla="*/ 23 w 67"/>
                <a:gd name="T23" fmla="*/ 21 h 106"/>
                <a:gd name="T24" fmla="*/ 16 w 67"/>
                <a:gd name="T25" fmla="*/ 31 h 106"/>
                <a:gd name="T26" fmla="*/ 12 w 67"/>
                <a:gd name="T27" fmla="*/ 41 h 106"/>
                <a:gd name="T28" fmla="*/ 7 w 67"/>
                <a:gd name="T29" fmla="*/ 47 h 106"/>
                <a:gd name="T30" fmla="*/ 3 w 67"/>
                <a:gd name="T31" fmla="*/ 54 h 106"/>
                <a:gd name="T32" fmla="*/ 1 w 67"/>
                <a:gd name="T33" fmla="*/ 55 h 1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99" name="Freeform 235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43 h 83"/>
                <a:gd name="T2" fmla="*/ 0 w 57"/>
                <a:gd name="T3" fmla="*/ 41 h 83"/>
                <a:gd name="T4" fmla="*/ 2 w 57"/>
                <a:gd name="T5" fmla="*/ 37 h 83"/>
                <a:gd name="T6" fmla="*/ 4 w 57"/>
                <a:gd name="T7" fmla="*/ 32 h 83"/>
                <a:gd name="T8" fmla="*/ 9 w 57"/>
                <a:gd name="T9" fmla="*/ 24 h 83"/>
                <a:gd name="T10" fmla="*/ 13 w 57"/>
                <a:gd name="T11" fmla="*/ 17 h 83"/>
                <a:gd name="T12" fmla="*/ 19 w 57"/>
                <a:gd name="T13" fmla="*/ 10 h 83"/>
                <a:gd name="T14" fmla="*/ 27 w 57"/>
                <a:gd name="T15" fmla="*/ 4 h 83"/>
                <a:gd name="T16" fmla="*/ 33 w 57"/>
                <a:gd name="T17" fmla="*/ 0 h 83"/>
                <a:gd name="T18" fmla="*/ 30 w 57"/>
                <a:gd name="T19" fmla="*/ 4 h 83"/>
                <a:gd name="T20" fmla="*/ 24 w 57"/>
                <a:gd name="T21" fmla="*/ 11 h 83"/>
                <a:gd name="T22" fmla="*/ 19 w 57"/>
                <a:gd name="T23" fmla="*/ 18 h 83"/>
                <a:gd name="T24" fmla="*/ 14 w 57"/>
                <a:gd name="T25" fmla="*/ 26 h 83"/>
                <a:gd name="T26" fmla="*/ 10 w 57"/>
                <a:gd name="T27" fmla="*/ 33 h 83"/>
                <a:gd name="T28" fmla="*/ 4 w 57"/>
                <a:gd name="T29" fmla="*/ 38 h 83"/>
                <a:gd name="T30" fmla="*/ 3 w 57"/>
                <a:gd name="T31" fmla="*/ 42 h 83"/>
                <a:gd name="T32" fmla="*/ 0 w 57"/>
                <a:gd name="T33" fmla="*/ 43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0" name="Freeform 236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25 w 52"/>
                <a:gd name="T1" fmla="*/ 43 h 79"/>
                <a:gd name="T2" fmla="*/ 22 w 52"/>
                <a:gd name="T3" fmla="*/ 40 h 79"/>
                <a:gd name="T4" fmla="*/ 18 w 52"/>
                <a:gd name="T5" fmla="*/ 35 h 79"/>
                <a:gd name="T6" fmla="*/ 13 w 52"/>
                <a:gd name="T7" fmla="*/ 27 h 79"/>
                <a:gd name="T8" fmla="*/ 9 w 52"/>
                <a:gd name="T9" fmla="*/ 21 h 79"/>
                <a:gd name="T10" fmla="*/ 3 w 52"/>
                <a:gd name="T11" fmla="*/ 13 h 79"/>
                <a:gd name="T12" fmla="*/ 2 w 52"/>
                <a:gd name="T13" fmla="*/ 8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8 w 52"/>
                <a:gd name="T21" fmla="*/ 4 h 79"/>
                <a:gd name="T22" fmla="*/ 10 w 52"/>
                <a:gd name="T23" fmla="*/ 12 h 79"/>
                <a:gd name="T24" fmla="*/ 14 w 52"/>
                <a:gd name="T25" fmla="*/ 19 h 79"/>
                <a:gd name="T26" fmla="*/ 17 w 52"/>
                <a:gd name="T27" fmla="*/ 27 h 79"/>
                <a:gd name="T28" fmla="*/ 20 w 52"/>
                <a:gd name="T29" fmla="*/ 35 h 79"/>
                <a:gd name="T30" fmla="*/ 23 w 52"/>
                <a:gd name="T31" fmla="*/ 40 h 79"/>
                <a:gd name="T32" fmla="*/ 25 w 52"/>
                <a:gd name="T33" fmla="*/ 43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1" name="Freeform 237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133 w 265"/>
                <a:gd name="T1" fmla="*/ 28 h 65"/>
                <a:gd name="T2" fmla="*/ 133 w 265"/>
                <a:gd name="T3" fmla="*/ 29 h 65"/>
                <a:gd name="T4" fmla="*/ 132 w 265"/>
                <a:gd name="T5" fmla="*/ 29 h 65"/>
                <a:gd name="T6" fmla="*/ 132 w 265"/>
                <a:gd name="T7" fmla="*/ 29 h 65"/>
                <a:gd name="T8" fmla="*/ 130 w 265"/>
                <a:gd name="T9" fmla="*/ 30 h 65"/>
                <a:gd name="T10" fmla="*/ 121 w 265"/>
                <a:gd name="T11" fmla="*/ 24 h 65"/>
                <a:gd name="T12" fmla="*/ 113 w 265"/>
                <a:gd name="T13" fmla="*/ 18 h 65"/>
                <a:gd name="T14" fmla="*/ 105 w 265"/>
                <a:gd name="T15" fmla="*/ 14 h 65"/>
                <a:gd name="T16" fmla="*/ 96 w 265"/>
                <a:gd name="T17" fmla="*/ 10 h 65"/>
                <a:gd name="T18" fmla="*/ 86 w 265"/>
                <a:gd name="T19" fmla="*/ 8 h 65"/>
                <a:gd name="T20" fmla="*/ 78 w 265"/>
                <a:gd name="T21" fmla="*/ 7 h 65"/>
                <a:gd name="T22" fmla="*/ 69 w 265"/>
                <a:gd name="T23" fmla="*/ 6 h 65"/>
                <a:gd name="T24" fmla="*/ 60 w 265"/>
                <a:gd name="T25" fmla="*/ 6 h 65"/>
                <a:gd name="T26" fmla="*/ 51 w 265"/>
                <a:gd name="T27" fmla="*/ 6 h 65"/>
                <a:gd name="T28" fmla="*/ 44 w 265"/>
                <a:gd name="T29" fmla="*/ 7 h 65"/>
                <a:gd name="T30" fmla="*/ 34 w 265"/>
                <a:gd name="T31" fmla="*/ 8 h 65"/>
                <a:gd name="T32" fmla="*/ 27 w 265"/>
                <a:gd name="T33" fmla="*/ 9 h 65"/>
                <a:gd name="T34" fmla="*/ 19 w 265"/>
                <a:gd name="T35" fmla="*/ 11 h 65"/>
                <a:gd name="T36" fmla="*/ 12 w 265"/>
                <a:gd name="T37" fmla="*/ 12 h 65"/>
                <a:gd name="T38" fmla="*/ 6 w 265"/>
                <a:gd name="T39" fmla="*/ 14 h 65"/>
                <a:gd name="T40" fmla="*/ 0 w 265"/>
                <a:gd name="T41" fmla="*/ 16 h 65"/>
                <a:gd name="T42" fmla="*/ 3 w 265"/>
                <a:gd name="T43" fmla="*/ 12 h 65"/>
                <a:gd name="T44" fmla="*/ 8 w 265"/>
                <a:gd name="T45" fmla="*/ 9 h 65"/>
                <a:gd name="T46" fmla="*/ 14 w 265"/>
                <a:gd name="T47" fmla="*/ 6 h 65"/>
                <a:gd name="T48" fmla="*/ 23 w 265"/>
                <a:gd name="T49" fmla="*/ 3 h 65"/>
                <a:gd name="T50" fmla="*/ 31 w 265"/>
                <a:gd name="T51" fmla="*/ 3 h 65"/>
                <a:gd name="T52" fmla="*/ 41 w 265"/>
                <a:gd name="T53" fmla="*/ 1 h 65"/>
                <a:gd name="T54" fmla="*/ 51 w 265"/>
                <a:gd name="T55" fmla="*/ 0 h 65"/>
                <a:gd name="T56" fmla="*/ 62 w 265"/>
                <a:gd name="T57" fmla="*/ 0 h 65"/>
                <a:gd name="T58" fmla="*/ 73 w 265"/>
                <a:gd name="T59" fmla="*/ 1 h 65"/>
                <a:gd name="T60" fmla="*/ 84 w 265"/>
                <a:gd name="T61" fmla="*/ 3 h 65"/>
                <a:gd name="T62" fmla="*/ 93 w 265"/>
                <a:gd name="T63" fmla="*/ 4 h 65"/>
                <a:gd name="T64" fmla="*/ 104 w 265"/>
                <a:gd name="T65" fmla="*/ 7 h 65"/>
                <a:gd name="T66" fmla="*/ 112 w 265"/>
                <a:gd name="T67" fmla="*/ 11 h 65"/>
                <a:gd name="T68" fmla="*/ 121 w 265"/>
                <a:gd name="T69" fmla="*/ 16 h 65"/>
                <a:gd name="T70" fmla="*/ 127 w 265"/>
                <a:gd name="T71" fmla="*/ 21 h 65"/>
                <a:gd name="T72" fmla="*/ 133 w 265"/>
                <a:gd name="T73" fmla="*/ 28 h 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2" name="Freeform 238"/>
            <p:cNvSpPr>
              <a:spLocks/>
            </p:cNvSpPr>
            <p:nvPr/>
          </p:nvSpPr>
          <p:spPr bwMode="auto">
            <a:xfrm>
              <a:off x="2675" y="2212"/>
              <a:ext cx="28" cy="49"/>
            </a:xfrm>
            <a:custGeom>
              <a:avLst/>
              <a:gdLst>
                <a:gd name="T0" fmla="*/ 14 w 33"/>
                <a:gd name="T1" fmla="*/ 0 h 58"/>
                <a:gd name="T2" fmla="*/ 12 w 33"/>
                <a:gd name="T3" fmla="*/ 3 h 58"/>
                <a:gd name="T4" fmla="*/ 8 w 33"/>
                <a:gd name="T5" fmla="*/ 6 h 58"/>
                <a:gd name="T6" fmla="*/ 6 w 33"/>
                <a:gd name="T7" fmla="*/ 10 h 58"/>
                <a:gd name="T8" fmla="*/ 3 w 33"/>
                <a:gd name="T9" fmla="*/ 14 h 58"/>
                <a:gd name="T10" fmla="*/ 3 w 33"/>
                <a:gd name="T11" fmla="*/ 18 h 58"/>
                <a:gd name="T12" fmla="*/ 1 w 33"/>
                <a:gd name="T13" fmla="*/ 21 h 58"/>
                <a:gd name="T14" fmla="*/ 0 w 33"/>
                <a:gd name="T15" fmla="*/ 24 h 58"/>
                <a:gd name="T16" fmla="*/ 1 w 33"/>
                <a:gd name="T17" fmla="*/ 25 h 58"/>
                <a:gd name="T18" fmla="*/ 3 w 33"/>
                <a:gd name="T19" fmla="*/ 23 h 58"/>
                <a:gd name="T20" fmla="*/ 6 w 33"/>
                <a:gd name="T21" fmla="*/ 16 h 58"/>
                <a:gd name="T22" fmla="*/ 10 w 33"/>
                <a:gd name="T23" fmla="*/ 7 h 58"/>
                <a:gd name="T24" fmla="*/ 14 w 3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3" name="Freeform 239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28 h 64"/>
                <a:gd name="T2" fmla="*/ 0 w 38"/>
                <a:gd name="T3" fmla="*/ 25 h 64"/>
                <a:gd name="T4" fmla="*/ 1 w 38"/>
                <a:gd name="T5" fmla="*/ 24 h 64"/>
                <a:gd name="T6" fmla="*/ 3 w 38"/>
                <a:gd name="T7" fmla="*/ 20 h 64"/>
                <a:gd name="T8" fmla="*/ 3 w 38"/>
                <a:gd name="T9" fmla="*/ 16 h 64"/>
                <a:gd name="T10" fmla="*/ 7 w 38"/>
                <a:gd name="T11" fmla="*/ 12 h 64"/>
                <a:gd name="T12" fmla="*/ 10 w 38"/>
                <a:gd name="T13" fmla="*/ 7 h 64"/>
                <a:gd name="T14" fmla="*/ 14 w 38"/>
                <a:gd name="T15" fmla="*/ 3 h 64"/>
                <a:gd name="T16" fmla="*/ 19 w 38"/>
                <a:gd name="T17" fmla="*/ 0 h 64"/>
                <a:gd name="T18" fmla="*/ 17 w 38"/>
                <a:gd name="T19" fmla="*/ 3 h 64"/>
                <a:gd name="T20" fmla="*/ 14 w 38"/>
                <a:gd name="T21" fmla="*/ 8 h 64"/>
                <a:gd name="T22" fmla="*/ 11 w 38"/>
                <a:gd name="T23" fmla="*/ 12 h 64"/>
                <a:gd name="T24" fmla="*/ 9 w 38"/>
                <a:gd name="T25" fmla="*/ 16 h 64"/>
                <a:gd name="T26" fmla="*/ 6 w 38"/>
                <a:gd name="T27" fmla="*/ 21 h 64"/>
                <a:gd name="T28" fmla="*/ 3 w 38"/>
                <a:gd name="T29" fmla="*/ 25 h 64"/>
                <a:gd name="T30" fmla="*/ 3 w 38"/>
                <a:gd name="T31" fmla="*/ 27 h 64"/>
                <a:gd name="T32" fmla="*/ 1 w 38"/>
                <a:gd name="T33" fmla="*/ 28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4" name="Freeform 240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41 h 83"/>
                <a:gd name="T2" fmla="*/ 0 w 52"/>
                <a:gd name="T3" fmla="*/ 38 h 83"/>
                <a:gd name="T4" fmla="*/ 2 w 52"/>
                <a:gd name="T5" fmla="*/ 35 h 83"/>
                <a:gd name="T6" fmla="*/ 4 w 52"/>
                <a:gd name="T7" fmla="*/ 28 h 83"/>
                <a:gd name="T8" fmla="*/ 7 w 52"/>
                <a:gd name="T9" fmla="*/ 22 h 83"/>
                <a:gd name="T10" fmla="*/ 12 w 52"/>
                <a:gd name="T11" fmla="*/ 15 h 83"/>
                <a:gd name="T12" fmla="*/ 17 w 52"/>
                <a:gd name="T13" fmla="*/ 9 h 83"/>
                <a:gd name="T14" fmla="*/ 22 w 52"/>
                <a:gd name="T15" fmla="*/ 3 h 83"/>
                <a:gd name="T16" fmla="*/ 28 w 52"/>
                <a:gd name="T17" fmla="*/ 0 h 83"/>
                <a:gd name="T18" fmla="*/ 26 w 52"/>
                <a:gd name="T19" fmla="*/ 3 h 83"/>
                <a:gd name="T20" fmla="*/ 22 w 52"/>
                <a:gd name="T21" fmla="*/ 9 h 83"/>
                <a:gd name="T22" fmla="*/ 18 w 52"/>
                <a:gd name="T23" fmla="*/ 15 h 83"/>
                <a:gd name="T24" fmla="*/ 14 w 52"/>
                <a:gd name="T25" fmla="*/ 23 h 83"/>
                <a:gd name="T26" fmla="*/ 10 w 52"/>
                <a:gd name="T27" fmla="*/ 30 h 83"/>
                <a:gd name="T28" fmla="*/ 6 w 52"/>
                <a:gd name="T29" fmla="*/ 36 h 83"/>
                <a:gd name="T30" fmla="*/ 4 w 52"/>
                <a:gd name="T31" fmla="*/ 39 h 83"/>
                <a:gd name="T32" fmla="*/ 1 w 52"/>
                <a:gd name="T33" fmla="*/ 41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5" name="Freeform 241"/>
            <p:cNvSpPr>
              <a:spLocks/>
            </p:cNvSpPr>
            <p:nvPr/>
          </p:nvSpPr>
          <p:spPr bwMode="auto">
            <a:xfrm>
              <a:off x="2763" y="2205"/>
              <a:ext cx="49" cy="77"/>
            </a:xfrm>
            <a:custGeom>
              <a:avLst/>
              <a:gdLst>
                <a:gd name="T0" fmla="*/ 2 w 57"/>
                <a:gd name="T1" fmla="*/ 41 h 90"/>
                <a:gd name="T2" fmla="*/ 0 w 57"/>
                <a:gd name="T3" fmla="*/ 39 h 90"/>
                <a:gd name="T4" fmla="*/ 3 w 57"/>
                <a:gd name="T5" fmla="*/ 34 h 90"/>
                <a:gd name="T6" fmla="*/ 4 w 57"/>
                <a:gd name="T7" fmla="*/ 28 h 90"/>
                <a:gd name="T8" fmla="*/ 8 w 57"/>
                <a:gd name="T9" fmla="*/ 21 h 90"/>
                <a:gd name="T10" fmla="*/ 12 w 57"/>
                <a:gd name="T11" fmla="*/ 15 h 90"/>
                <a:gd name="T12" fmla="*/ 18 w 57"/>
                <a:gd name="T13" fmla="*/ 8 h 90"/>
                <a:gd name="T14" fmla="*/ 22 w 57"/>
                <a:gd name="T15" fmla="*/ 3 h 90"/>
                <a:gd name="T16" fmla="*/ 27 w 57"/>
                <a:gd name="T17" fmla="*/ 0 h 90"/>
                <a:gd name="T18" fmla="*/ 25 w 57"/>
                <a:gd name="T19" fmla="*/ 3 h 90"/>
                <a:gd name="T20" fmla="*/ 21 w 57"/>
                <a:gd name="T21" fmla="*/ 9 h 90"/>
                <a:gd name="T22" fmla="*/ 18 w 57"/>
                <a:gd name="T23" fmla="*/ 15 h 90"/>
                <a:gd name="T24" fmla="*/ 13 w 57"/>
                <a:gd name="T25" fmla="*/ 23 h 90"/>
                <a:gd name="T26" fmla="*/ 9 w 57"/>
                <a:gd name="T27" fmla="*/ 30 h 90"/>
                <a:gd name="T28" fmla="*/ 6 w 57"/>
                <a:gd name="T29" fmla="*/ 36 h 90"/>
                <a:gd name="T30" fmla="*/ 3 w 57"/>
                <a:gd name="T31" fmla="*/ 40 h 90"/>
                <a:gd name="T32" fmla="*/ 2 w 57"/>
                <a:gd name="T33" fmla="*/ 41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6" name="Freeform 242"/>
            <p:cNvSpPr>
              <a:spLocks/>
            </p:cNvSpPr>
            <p:nvPr/>
          </p:nvSpPr>
          <p:spPr bwMode="auto">
            <a:xfrm>
              <a:off x="2789" y="2212"/>
              <a:ext cx="53" cy="63"/>
            </a:xfrm>
            <a:custGeom>
              <a:avLst/>
              <a:gdLst>
                <a:gd name="T0" fmla="*/ 0 w 60"/>
                <a:gd name="T1" fmla="*/ 33 h 74"/>
                <a:gd name="T2" fmla="*/ 0 w 60"/>
                <a:gd name="T3" fmla="*/ 32 h 74"/>
                <a:gd name="T4" fmla="*/ 4 w 60"/>
                <a:gd name="T5" fmla="*/ 27 h 74"/>
                <a:gd name="T6" fmla="*/ 7 w 60"/>
                <a:gd name="T7" fmla="*/ 23 h 74"/>
                <a:gd name="T8" fmla="*/ 11 w 60"/>
                <a:gd name="T9" fmla="*/ 17 h 74"/>
                <a:gd name="T10" fmla="*/ 17 w 60"/>
                <a:gd name="T11" fmla="*/ 10 h 74"/>
                <a:gd name="T12" fmla="*/ 23 w 60"/>
                <a:gd name="T13" fmla="*/ 6 h 74"/>
                <a:gd name="T14" fmla="*/ 28 w 60"/>
                <a:gd name="T15" fmla="*/ 3 h 74"/>
                <a:gd name="T16" fmla="*/ 33 w 60"/>
                <a:gd name="T17" fmla="*/ 0 h 74"/>
                <a:gd name="T18" fmla="*/ 30 w 60"/>
                <a:gd name="T19" fmla="*/ 3 h 74"/>
                <a:gd name="T20" fmla="*/ 26 w 60"/>
                <a:gd name="T21" fmla="*/ 8 h 74"/>
                <a:gd name="T22" fmla="*/ 21 w 60"/>
                <a:gd name="T23" fmla="*/ 14 h 74"/>
                <a:gd name="T24" fmla="*/ 17 w 60"/>
                <a:gd name="T25" fmla="*/ 20 h 74"/>
                <a:gd name="T26" fmla="*/ 11 w 60"/>
                <a:gd name="T27" fmla="*/ 26 h 74"/>
                <a:gd name="T28" fmla="*/ 7 w 60"/>
                <a:gd name="T29" fmla="*/ 31 h 74"/>
                <a:gd name="T30" fmla="*/ 4 w 60"/>
                <a:gd name="T31" fmla="*/ 32 h 74"/>
                <a:gd name="T32" fmla="*/ 0 w 60"/>
                <a:gd name="T33" fmla="*/ 33 h 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7" name="Freeform 243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30 h 61"/>
                <a:gd name="T2" fmla="*/ 0 w 52"/>
                <a:gd name="T3" fmla="*/ 28 h 61"/>
                <a:gd name="T4" fmla="*/ 3 w 52"/>
                <a:gd name="T5" fmla="*/ 24 h 61"/>
                <a:gd name="T6" fmla="*/ 4 w 52"/>
                <a:gd name="T7" fmla="*/ 20 h 61"/>
                <a:gd name="T8" fmla="*/ 8 w 52"/>
                <a:gd name="T9" fmla="*/ 15 h 61"/>
                <a:gd name="T10" fmla="*/ 12 w 52"/>
                <a:gd name="T11" fmla="*/ 10 h 61"/>
                <a:gd name="T12" fmla="*/ 17 w 52"/>
                <a:gd name="T13" fmla="*/ 6 h 61"/>
                <a:gd name="T14" fmla="*/ 23 w 52"/>
                <a:gd name="T15" fmla="*/ 3 h 61"/>
                <a:gd name="T16" fmla="*/ 28 w 52"/>
                <a:gd name="T17" fmla="*/ 0 h 61"/>
                <a:gd name="T18" fmla="*/ 26 w 52"/>
                <a:gd name="T19" fmla="*/ 3 h 61"/>
                <a:gd name="T20" fmla="*/ 22 w 52"/>
                <a:gd name="T21" fmla="*/ 8 h 61"/>
                <a:gd name="T22" fmla="*/ 18 w 52"/>
                <a:gd name="T23" fmla="*/ 13 h 61"/>
                <a:gd name="T24" fmla="*/ 13 w 52"/>
                <a:gd name="T25" fmla="*/ 17 h 61"/>
                <a:gd name="T26" fmla="*/ 10 w 52"/>
                <a:gd name="T27" fmla="*/ 23 h 61"/>
                <a:gd name="T28" fmla="*/ 6 w 52"/>
                <a:gd name="T29" fmla="*/ 27 h 61"/>
                <a:gd name="T30" fmla="*/ 4 w 52"/>
                <a:gd name="T31" fmla="*/ 29 h 61"/>
                <a:gd name="T32" fmla="*/ 2 w 52"/>
                <a:gd name="T33" fmla="*/ 30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8" name="Freeform 244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29 h 42"/>
                <a:gd name="T2" fmla="*/ 0 w 45"/>
                <a:gd name="T3" fmla="*/ 27 h 42"/>
                <a:gd name="T4" fmla="*/ 3 w 45"/>
                <a:gd name="T5" fmla="*/ 23 h 42"/>
                <a:gd name="T6" fmla="*/ 4 w 45"/>
                <a:gd name="T7" fmla="*/ 18 h 42"/>
                <a:gd name="T8" fmla="*/ 8 w 45"/>
                <a:gd name="T9" fmla="*/ 13 h 42"/>
                <a:gd name="T10" fmla="*/ 12 w 45"/>
                <a:gd name="T11" fmla="*/ 7 h 42"/>
                <a:gd name="T12" fmla="*/ 16 w 45"/>
                <a:gd name="T13" fmla="*/ 4 h 42"/>
                <a:gd name="T14" fmla="*/ 20 w 45"/>
                <a:gd name="T15" fmla="*/ 1 h 42"/>
                <a:gd name="T16" fmla="*/ 22 w 45"/>
                <a:gd name="T17" fmla="*/ 0 h 42"/>
                <a:gd name="T18" fmla="*/ 20 w 45"/>
                <a:gd name="T19" fmla="*/ 4 h 42"/>
                <a:gd name="T20" fmla="*/ 16 w 45"/>
                <a:gd name="T21" fmla="*/ 7 h 42"/>
                <a:gd name="T22" fmla="*/ 14 w 45"/>
                <a:gd name="T23" fmla="*/ 12 h 42"/>
                <a:gd name="T24" fmla="*/ 10 w 45"/>
                <a:gd name="T25" fmla="*/ 17 h 42"/>
                <a:gd name="T26" fmla="*/ 8 w 45"/>
                <a:gd name="T27" fmla="*/ 21 h 42"/>
                <a:gd name="T28" fmla="*/ 4 w 45"/>
                <a:gd name="T29" fmla="*/ 26 h 42"/>
                <a:gd name="T30" fmla="*/ 3 w 45"/>
                <a:gd name="T31" fmla="*/ 29 h 42"/>
                <a:gd name="T32" fmla="*/ 0 w 45"/>
                <a:gd name="T33" fmla="*/ 29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09" name="Freeform 245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10 h 27"/>
                <a:gd name="T2" fmla="*/ 1 w 30"/>
                <a:gd name="T3" fmla="*/ 7 h 27"/>
                <a:gd name="T4" fmla="*/ 5 w 30"/>
                <a:gd name="T5" fmla="*/ 3 h 27"/>
                <a:gd name="T6" fmla="*/ 12 w 30"/>
                <a:gd name="T7" fmla="*/ 0 h 27"/>
                <a:gd name="T8" fmla="*/ 18 w 30"/>
                <a:gd name="T9" fmla="*/ 0 h 27"/>
                <a:gd name="T10" fmla="*/ 12 w 30"/>
                <a:gd name="T11" fmla="*/ 2 h 27"/>
                <a:gd name="T12" fmla="*/ 5 w 30"/>
                <a:gd name="T13" fmla="*/ 6 h 27"/>
                <a:gd name="T14" fmla="*/ 4 w 30"/>
                <a:gd name="T15" fmla="*/ 10 h 27"/>
                <a:gd name="T16" fmla="*/ 0 w 30"/>
                <a:gd name="T17" fmla="*/ 10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0" name="Freeform 246"/>
            <p:cNvSpPr>
              <a:spLocks/>
            </p:cNvSpPr>
            <p:nvPr/>
          </p:nvSpPr>
          <p:spPr bwMode="auto">
            <a:xfrm>
              <a:off x="2656" y="2221"/>
              <a:ext cx="30" cy="32"/>
            </a:xfrm>
            <a:custGeom>
              <a:avLst/>
              <a:gdLst>
                <a:gd name="T0" fmla="*/ 16 w 35"/>
                <a:gd name="T1" fmla="*/ 0 h 35"/>
                <a:gd name="T2" fmla="*/ 13 w 35"/>
                <a:gd name="T3" fmla="*/ 5 h 35"/>
                <a:gd name="T4" fmla="*/ 9 w 35"/>
                <a:gd name="T5" fmla="*/ 15 h 35"/>
                <a:gd name="T6" fmla="*/ 4 w 35"/>
                <a:gd name="T7" fmla="*/ 22 h 35"/>
                <a:gd name="T8" fmla="*/ 1 w 35"/>
                <a:gd name="T9" fmla="*/ 23 h 35"/>
                <a:gd name="T10" fmla="*/ 0 w 35"/>
                <a:gd name="T11" fmla="*/ 21 h 35"/>
                <a:gd name="T12" fmla="*/ 3 w 35"/>
                <a:gd name="T13" fmla="*/ 17 h 35"/>
                <a:gd name="T14" fmla="*/ 3 w 35"/>
                <a:gd name="T15" fmla="*/ 14 h 35"/>
                <a:gd name="T16" fmla="*/ 6 w 35"/>
                <a:gd name="T17" fmla="*/ 12 h 35"/>
                <a:gd name="T18" fmla="*/ 9 w 35"/>
                <a:gd name="T19" fmla="*/ 6 h 35"/>
                <a:gd name="T20" fmla="*/ 12 w 35"/>
                <a:gd name="T21" fmla="*/ 5 h 35"/>
                <a:gd name="T22" fmla="*/ 15 w 35"/>
                <a:gd name="T23" fmla="*/ 2 h 35"/>
                <a:gd name="T24" fmla="*/ 16 w 35"/>
                <a:gd name="T25" fmla="*/ 0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1" name="Freeform 247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21 w 40"/>
                <a:gd name="T1" fmla="*/ 12 h 17"/>
                <a:gd name="T2" fmla="*/ 19 w 40"/>
                <a:gd name="T3" fmla="*/ 11 h 17"/>
                <a:gd name="T4" fmla="*/ 17 w 40"/>
                <a:gd name="T5" fmla="*/ 8 h 17"/>
                <a:gd name="T6" fmla="*/ 14 w 40"/>
                <a:gd name="T7" fmla="*/ 8 h 17"/>
                <a:gd name="T8" fmla="*/ 11 w 40"/>
                <a:gd name="T9" fmla="*/ 6 h 17"/>
                <a:gd name="T10" fmla="*/ 7 w 40"/>
                <a:gd name="T11" fmla="*/ 2 h 17"/>
                <a:gd name="T12" fmla="*/ 4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4 w 40"/>
                <a:gd name="T23" fmla="*/ 8 h 17"/>
                <a:gd name="T24" fmla="*/ 8 w 40"/>
                <a:gd name="T25" fmla="*/ 8 h 17"/>
                <a:gd name="T26" fmla="*/ 11 w 40"/>
                <a:gd name="T27" fmla="*/ 9 h 17"/>
                <a:gd name="T28" fmla="*/ 15 w 40"/>
                <a:gd name="T29" fmla="*/ 10 h 17"/>
                <a:gd name="T30" fmla="*/ 18 w 40"/>
                <a:gd name="T31" fmla="*/ 11 h 17"/>
                <a:gd name="T32" fmla="*/ 21 w 40"/>
                <a:gd name="T33" fmla="*/ 1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2" name="Freeform 248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22 w 45"/>
                <a:gd name="T1" fmla="*/ 0 h 10"/>
                <a:gd name="T2" fmla="*/ 20 w 45"/>
                <a:gd name="T3" fmla="*/ 0 h 10"/>
                <a:gd name="T4" fmla="*/ 17 w 45"/>
                <a:gd name="T5" fmla="*/ 0 h 10"/>
                <a:gd name="T6" fmla="*/ 14 w 45"/>
                <a:gd name="T7" fmla="*/ 0 h 10"/>
                <a:gd name="T8" fmla="*/ 10 w 45"/>
                <a:gd name="T9" fmla="*/ 0 h 10"/>
                <a:gd name="T10" fmla="*/ 7 w 45"/>
                <a:gd name="T11" fmla="*/ 0 h 10"/>
                <a:gd name="T12" fmla="*/ 3 w 45"/>
                <a:gd name="T13" fmla="*/ 1 h 10"/>
                <a:gd name="T14" fmla="*/ 2 w 45"/>
                <a:gd name="T15" fmla="*/ 3 h 10"/>
                <a:gd name="T16" fmla="*/ 0 w 45"/>
                <a:gd name="T17" fmla="*/ 5 h 10"/>
                <a:gd name="T18" fmla="*/ 1 w 45"/>
                <a:gd name="T19" fmla="*/ 5 h 10"/>
                <a:gd name="T20" fmla="*/ 3 w 45"/>
                <a:gd name="T21" fmla="*/ 5 h 10"/>
                <a:gd name="T22" fmla="*/ 6 w 45"/>
                <a:gd name="T23" fmla="*/ 5 h 10"/>
                <a:gd name="T24" fmla="*/ 10 w 45"/>
                <a:gd name="T25" fmla="*/ 5 h 10"/>
                <a:gd name="T26" fmla="*/ 13 w 45"/>
                <a:gd name="T27" fmla="*/ 5 h 10"/>
                <a:gd name="T28" fmla="*/ 17 w 45"/>
                <a:gd name="T29" fmla="*/ 3 h 10"/>
                <a:gd name="T30" fmla="*/ 20 w 45"/>
                <a:gd name="T31" fmla="*/ 1 h 10"/>
                <a:gd name="T32" fmla="*/ 22 w 45"/>
                <a:gd name="T33" fmla="*/ 0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3" name="Freeform 249"/>
            <p:cNvSpPr>
              <a:spLocks/>
            </p:cNvSpPr>
            <p:nvPr/>
          </p:nvSpPr>
          <p:spPr bwMode="auto">
            <a:xfrm>
              <a:off x="2663" y="2184"/>
              <a:ext cx="35" cy="30"/>
            </a:xfrm>
            <a:custGeom>
              <a:avLst/>
              <a:gdLst>
                <a:gd name="T0" fmla="*/ 17 w 42"/>
                <a:gd name="T1" fmla="*/ 21 h 33"/>
                <a:gd name="T2" fmla="*/ 15 w 42"/>
                <a:gd name="T3" fmla="*/ 19 h 33"/>
                <a:gd name="T4" fmla="*/ 12 w 42"/>
                <a:gd name="T5" fmla="*/ 17 h 33"/>
                <a:gd name="T6" fmla="*/ 9 w 42"/>
                <a:gd name="T7" fmla="*/ 14 h 33"/>
                <a:gd name="T8" fmla="*/ 6 w 42"/>
                <a:gd name="T9" fmla="*/ 11 h 33"/>
                <a:gd name="T10" fmla="*/ 3 w 42"/>
                <a:gd name="T11" fmla="*/ 7 h 33"/>
                <a:gd name="T12" fmla="*/ 3 w 42"/>
                <a:gd name="T13" fmla="*/ 5 h 33"/>
                <a:gd name="T14" fmla="*/ 0 w 42"/>
                <a:gd name="T15" fmla="*/ 2 h 33"/>
                <a:gd name="T16" fmla="*/ 1 w 42"/>
                <a:gd name="T17" fmla="*/ 0 h 33"/>
                <a:gd name="T18" fmla="*/ 3 w 42"/>
                <a:gd name="T19" fmla="*/ 0 h 33"/>
                <a:gd name="T20" fmla="*/ 4 w 42"/>
                <a:gd name="T21" fmla="*/ 2 h 33"/>
                <a:gd name="T22" fmla="*/ 7 w 42"/>
                <a:gd name="T23" fmla="*/ 5 h 33"/>
                <a:gd name="T24" fmla="*/ 9 w 42"/>
                <a:gd name="T25" fmla="*/ 8 h 33"/>
                <a:gd name="T26" fmla="*/ 11 w 42"/>
                <a:gd name="T27" fmla="*/ 12 h 33"/>
                <a:gd name="T28" fmla="*/ 13 w 42"/>
                <a:gd name="T29" fmla="*/ 15 h 33"/>
                <a:gd name="T30" fmla="*/ 16 w 42"/>
                <a:gd name="T31" fmla="*/ 19 h 33"/>
                <a:gd name="T32" fmla="*/ 17 w 42"/>
                <a:gd name="T33" fmla="*/ 2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4" name="Freeform 250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31 h 58"/>
                <a:gd name="T2" fmla="*/ 1 w 13"/>
                <a:gd name="T3" fmla="*/ 23 h 58"/>
                <a:gd name="T4" fmla="*/ 0 w 13"/>
                <a:gd name="T5" fmla="*/ 13 h 58"/>
                <a:gd name="T6" fmla="*/ 2 w 13"/>
                <a:gd name="T7" fmla="*/ 4 h 58"/>
                <a:gd name="T8" fmla="*/ 6 w 13"/>
                <a:gd name="T9" fmla="*/ 0 h 58"/>
                <a:gd name="T10" fmla="*/ 8 w 13"/>
                <a:gd name="T11" fmla="*/ 4 h 58"/>
                <a:gd name="T12" fmla="*/ 6 w 13"/>
                <a:gd name="T13" fmla="*/ 12 h 58"/>
                <a:gd name="T14" fmla="*/ 6 w 13"/>
                <a:gd name="T15" fmla="*/ 23 h 58"/>
                <a:gd name="T16" fmla="*/ 2 w 13"/>
                <a:gd name="T17" fmla="*/ 31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5" name="Freeform 251"/>
            <p:cNvSpPr>
              <a:spLocks/>
            </p:cNvSpPr>
            <p:nvPr/>
          </p:nvSpPr>
          <p:spPr bwMode="auto">
            <a:xfrm>
              <a:off x="2893" y="2196"/>
              <a:ext cx="17" cy="50"/>
            </a:xfrm>
            <a:custGeom>
              <a:avLst/>
              <a:gdLst>
                <a:gd name="T0" fmla="*/ 0 w 18"/>
                <a:gd name="T1" fmla="*/ 34 h 55"/>
                <a:gd name="T2" fmla="*/ 1 w 18"/>
                <a:gd name="T3" fmla="*/ 25 h 55"/>
                <a:gd name="T4" fmla="*/ 3 w 18"/>
                <a:gd name="T5" fmla="*/ 15 h 55"/>
                <a:gd name="T6" fmla="*/ 9 w 18"/>
                <a:gd name="T7" fmla="*/ 5 h 55"/>
                <a:gd name="T8" fmla="*/ 11 w 18"/>
                <a:gd name="T9" fmla="*/ 0 h 55"/>
                <a:gd name="T10" fmla="*/ 13 w 18"/>
                <a:gd name="T11" fmla="*/ 5 h 55"/>
                <a:gd name="T12" fmla="*/ 9 w 18"/>
                <a:gd name="T13" fmla="*/ 15 h 55"/>
                <a:gd name="T14" fmla="*/ 6 w 18"/>
                <a:gd name="T15" fmla="*/ 27 h 55"/>
                <a:gd name="T16" fmla="*/ 0 w 18"/>
                <a:gd name="T17" fmla="*/ 34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6" name="Freeform 252"/>
            <p:cNvSpPr>
              <a:spLocks/>
            </p:cNvSpPr>
            <p:nvPr/>
          </p:nvSpPr>
          <p:spPr bwMode="auto">
            <a:xfrm>
              <a:off x="2854" y="2174"/>
              <a:ext cx="10" cy="47"/>
            </a:xfrm>
            <a:custGeom>
              <a:avLst/>
              <a:gdLst>
                <a:gd name="T0" fmla="*/ 3 w 12"/>
                <a:gd name="T1" fmla="*/ 27 h 54"/>
                <a:gd name="T2" fmla="*/ 2 w 12"/>
                <a:gd name="T3" fmla="*/ 23 h 54"/>
                <a:gd name="T4" fmla="*/ 0 w 12"/>
                <a:gd name="T5" fmla="*/ 14 h 54"/>
                <a:gd name="T6" fmla="*/ 1 w 12"/>
                <a:gd name="T7" fmla="*/ 5 h 54"/>
                <a:gd name="T8" fmla="*/ 3 w 12"/>
                <a:gd name="T9" fmla="*/ 0 h 54"/>
                <a:gd name="T10" fmla="*/ 5 w 12"/>
                <a:gd name="T11" fmla="*/ 3 h 54"/>
                <a:gd name="T12" fmla="*/ 4 w 12"/>
                <a:gd name="T13" fmla="*/ 10 h 54"/>
                <a:gd name="T14" fmla="*/ 3 w 12"/>
                <a:gd name="T15" fmla="*/ 19 h 54"/>
                <a:gd name="T16" fmla="*/ 3 w 12"/>
                <a:gd name="T17" fmla="*/ 27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7" name="Freeform 253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14 w 19"/>
                <a:gd name="T1" fmla="*/ 34 h 62"/>
                <a:gd name="T2" fmla="*/ 9 w 19"/>
                <a:gd name="T3" fmla="*/ 25 h 62"/>
                <a:gd name="T4" fmla="*/ 3 w 19"/>
                <a:gd name="T5" fmla="*/ 14 h 62"/>
                <a:gd name="T6" fmla="*/ 0 w 19"/>
                <a:gd name="T7" fmla="*/ 4 h 62"/>
                <a:gd name="T8" fmla="*/ 4 w 19"/>
                <a:gd name="T9" fmla="*/ 0 h 62"/>
                <a:gd name="T10" fmla="*/ 9 w 19"/>
                <a:gd name="T11" fmla="*/ 4 h 62"/>
                <a:gd name="T12" fmla="*/ 10 w 19"/>
                <a:gd name="T13" fmla="*/ 14 h 62"/>
                <a:gd name="T14" fmla="*/ 11 w 19"/>
                <a:gd name="T15" fmla="*/ 26 h 62"/>
                <a:gd name="T16" fmla="*/ 14 w 19"/>
                <a:gd name="T17" fmla="*/ 34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8" name="Freeform 254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13 w 21"/>
                <a:gd name="T1" fmla="*/ 33 h 70"/>
                <a:gd name="T2" fmla="*/ 8 w 21"/>
                <a:gd name="T3" fmla="*/ 24 h 70"/>
                <a:gd name="T4" fmla="*/ 5 w 21"/>
                <a:gd name="T5" fmla="*/ 13 h 70"/>
                <a:gd name="T6" fmla="*/ 0 w 21"/>
                <a:gd name="T7" fmla="*/ 3 h 70"/>
                <a:gd name="T8" fmla="*/ 3 w 21"/>
                <a:gd name="T9" fmla="*/ 0 h 70"/>
                <a:gd name="T10" fmla="*/ 6 w 21"/>
                <a:gd name="T11" fmla="*/ 5 h 70"/>
                <a:gd name="T12" fmla="*/ 10 w 21"/>
                <a:gd name="T13" fmla="*/ 15 h 70"/>
                <a:gd name="T14" fmla="*/ 12 w 21"/>
                <a:gd name="T15" fmla="*/ 25 h 70"/>
                <a:gd name="T16" fmla="*/ 13 w 21"/>
                <a:gd name="T17" fmla="*/ 33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19" name="Freeform 255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18 w 37"/>
                <a:gd name="T1" fmla="*/ 43 h 72"/>
                <a:gd name="T2" fmla="*/ 15 w 37"/>
                <a:gd name="T3" fmla="*/ 39 h 72"/>
                <a:gd name="T4" fmla="*/ 12 w 37"/>
                <a:gd name="T5" fmla="*/ 34 h 72"/>
                <a:gd name="T6" fmla="*/ 8 w 37"/>
                <a:gd name="T7" fmla="*/ 27 h 72"/>
                <a:gd name="T8" fmla="*/ 5 w 37"/>
                <a:gd name="T9" fmla="*/ 20 h 72"/>
                <a:gd name="T10" fmla="*/ 3 w 37"/>
                <a:gd name="T11" fmla="*/ 13 h 72"/>
                <a:gd name="T12" fmla="*/ 1 w 37"/>
                <a:gd name="T13" fmla="*/ 6 h 72"/>
                <a:gd name="T14" fmla="*/ 0 w 37"/>
                <a:gd name="T15" fmla="*/ 3 h 72"/>
                <a:gd name="T16" fmla="*/ 2 w 37"/>
                <a:gd name="T17" fmla="*/ 0 h 72"/>
                <a:gd name="T18" fmla="*/ 3 w 37"/>
                <a:gd name="T19" fmla="*/ 1 h 72"/>
                <a:gd name="T20" fmla="*/ 5 w 37"/>
                <a:gd name="T21" fmla="*/ 5 h 72"/>
                <a:gd name="T22" fmla="*/ 8 w 37"/>
                <a:gd name="T23" fmla="*/ 11 h 72"/>
                <a:gd name="T24" fmla="*/ 9 w 37"/>
                <a:gd name="T25" fmla="*/ 19 h 72"/>
                <a:gd name="T26" fmla="*/ 12 w 37"/>
                <a:gd name="T27" fmla="*/ 27 h 72"/>
                <a:gd name="T28" fmla="*/ 14 w 37"/>
                <a:gd name="T29" fmla="*/ 34 h 72"/>
                <a:gd name="T30" fmla="*/ 16 w 37"/>
                <a:gd name="T31" fmla="*/ 40 h 72"/>
                <a:gd name="T32" fmla="*/ 18 w 37"/>
                <a:gd name="T33" fmla="*/ 43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20" name="Freeform 256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19 w 44"/>
                <a:gd name="T1" fmla="*/ 33 h 68"/>
                <a:gd name="T2" fmla="*/ 16 w 44"/>
                <a:gd name="T3" fmla="*/ 31 h 68"/>
                <a:gd name="T4" fmla="*/ 13 w 44"/>
                <a:gd name="T5" fmla="*/ 27 h 68"/>
                <a:gd name="T6" fmla="*/ 9 w 44"/>
                <a:gd name="T7" fmla="*/ 22 h 68"/>
                <a:gd name="T8" fmla="*/ 6 w 44"/>
                <a:gd name="T9" fmla="*/ 16 h 68"/>
                <a:gd name="T10" fmla="*/ 3 w 44"/>
                <a:gd name="T11" fmla="*/ 10 h 68"/>
                <a:gd name="T12" fmla="*/ 3 w 44"/>
                <a:gd name="T13" fmla="*/ 6 h 68"/>
                <a:gd name="T14" fmla="*/ 0 w 44"/>
                <a:gd name="T15" fmla="*/ 3 h 68"/>
                <a:gd name="T16" fmla="*/ 3 w 44"/>
                <a:gd name="T17" fmla="*/ 0 h 68"/>
                <a:gd name="T18" fmla="*/ 3 w 44"/>
                <a:gd name="T19" fmla="*/ 1 h 68"/>
                <a:gd name="T20" fmla="*/ 6 w 44"/>
                <a:gd name="T21" fmla="*/ 3 h 68"/>
                <a:gd name="T22" fmla="*/ 8 w 44"/>
                <a:gd name="T23" fmla="*/ 9 h 68"/>
                <a:gd name="T24" fmla="*/ 10 w 44"/>
                <a:gd name="T25" fmla="*/ 15 h 68"/>
                <a:gd name="T26" fmla="*/ 13 w 44"/>
                <a:gd name="T27" fmla="*/ 21 h 68"/>
                <a:gd name="T28" fmla="*/ 15 w 44"/>
                <a:gd name="T29" fmla="*/ 27 h 68"/>
                <a:gd name="T30" fmla="*/ 17 w 44"/>
                <a:gd name="T31" fmla="*/ 32 h 68"/>
                <a:gd name="T32" fmla="*/ 19 w 44"/>
                <a:gd name="T33" fmla="*/ 33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21" name="Freeform 257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21 w 37"/>
                <a:gd name="T1" fmla="*/ 38 h 62"/>
                <a:gd name="T2" fmla="*/ 19 w 37"/>
                <a:gd name="T3" fmla="*/ 34 h 62"/>
                <a:gd name="T4" fmla="*/ 14 w 37"/>
                <a:gd name="T5" fmla="*/ 29 h 62"/>
                <a:gd name="T6" fmla="*/ 11 w 37"/>
                <a:gd name="T7" fmla="*/ 23 h 62"/>
                <a:gd name="T8" fmla="*/ 7 w 37"/>
                <a:gd name="T9" fmla="*/ 17 h 62"/>
                <a:gd name="T10" fmla="*/ 4 w 37"/>
                <a:gd name="T11" fmla="*/ 11 h 62"/>
                <a:gd name="T12" fmla="*/ 1 w 37"/>
                <a:gd name="T13" fmla="*/ 5 h 62"/>
                <a:gd name="T14" fmla="*/ 0 w 37"/>
                <a:gd name="T15" fmla="*/ 3 h 62"/>
                <a:gd name="T16" fmla="*/ 2 w 37"/>
                <a:gd name="T17" fmla="*/ 0 h 62"/>
                <a:gd name="T18" fmla="*/ 4 w 37"/>
                <a:gd name="T19" fmla="*/ 2 h 62"/>
                <a:gd name="T20" fmla="*/ 8 w 37"/>
                <a:gd name="T21" fmla="*/ 5 h 62"/>
                <a:gd name="T22" fmla="*/ 11 w 37"/>
                <a:gd name="T23" fmla="*/ 11 h 62"/>
                <a:gd name="T24" fmla="*/ 13 w 37"/>
                <a:gd name="T25" fmla="*/ 17 h 62"/>
                <a:gd name="T26" fmla="*/ 16 w 37"/>
                <a:gd name="T27" fmla="*/ 23 h 62"/>
                <a:gd name="T28" fmla="*/ 18 w 37"/>
                <a:gd name="T29" fmla="*/ 30 h 62"/>
                <a:gd name="T30" fmla="*/ 20 w 37"/>
                <a:gd name="T31" fmla="*/ 34 h 62"/>
                <a:gd name="T32" fmla="*/ 21 w 37"/>
                <a:gd name="T33" fmla="*/ 38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22" name="Freeform 258"/>
            <p:cNvSpPr>
              <a:spLocks/>
            </p:cNvSpPr>
            <p:nvPr/>
          </p:nvSpPr>
          <p:spPr bwMode="auto">
            <a:xfrm>
              <a:off x="2742" y="2200"/>
              <a:ext cx="49" cy="79"/>
            </a:xfrm>
            <a:custGeom>
              <a:avLst/>
              <a:gdLst>
                <a:gd name="T0" fmla="*/ 1 w 58"/>
                <a:gd name="T1" fmla="*/ 47 h 90"/>
                <a:gd name="T2" fmla="*/ 0 w 58"/>
                <a:gd name="T3" fmla="*/ 45 h 90"/>
                <a:gd name="T4" fmla="*/ 3 w 58"/>
                <a:gd name="T5" fmla="*/ 40 h 90"/>
                <a:gd name="T6" fmla="*/ 4 w 58"/>
                <a:gd name="T7" fmla="*/ 32 h 90"/>
                <a:gd name="T8" fmla="*/ 7 w 58"/>
                <a:gd name="T9" fmla="*/ 25 h 90"/>
                <a:gd name="T10" fmla="*/ 12 w 58"/>
                <a:gd name="T11" fmla="*/ 17 h 90"/>
                <a:gd name="T12" fmla="*/ 16 w 58"/>
                <a:gd name="T13" fmla="*/ 10 h 90"/>
                <a:gd name="T14" fmla="*/ 21 w 58"/>
                <a:gd name="T15" fmla="*/ 4 h 90"/>
                <a:gd name="T16" fmla="*/ 25 w 58"/>
                <a:gd name="T17" fmla="*/ 0 h 90"/>
                <a:gd name="T18" fmla="*/ 24 w 58"/>
                <a:gd name="T19" fmla="*/ 4 h 90"/>
                <a:gd name="T20" fmla="*/ 21 w 58"/>
                <a:gd name="T21" fmla="*/ 10 h 90"/>
                <a:gd name="T22" fmla="*/ 17 w 58"/>
                <a:gd name="T23" fmla="*/ 18 h 90"/>
                <a:gd name="T24" fmla="*/ 13 w 58"/>
                <a:gd name="T25" fmla="*/ 26 h 90"/>
                <a:gd name="T26" fmla="*/ 9 w 58"/>
                <a:gd name="T27" fmla="*/ 35 h 90"/>
                <a:gd name="T28" fmla="*/ 5 w 58"/>
                <a:gd name="T29" fmla="*/ 41 h 90"/>
                <a:gd name="T30" fmla="*/ 3 w 58"/>
                <a:gd name="T31" fmla="*/ 47 h 90"/>
                <a:gd name="T32" fmla="*/ 1 w 58"/>
                <a:gd name="T33" fmla="*/ 47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23" name="Freeform 259"/>
            <p:cNvSpPr>
              <a:spLocks/>
            </p:cNvSpPr>
            <p:nvPr/>
          </p:nvSpPr>
          <p:spPr bwMode="auto">
            <a:xfrm>
              <a:off x="2708" y="2203"/>
              <a:ext cx="42" cy="62"/>
            </a:xfrm>
            <a:custGeom>
              <a:avLst/>
              <a:gdLst>
                <a:gd name="T0" fmla="*/ 0 w 48"/>
                <a:gd name="T1" fmla="*/ 38 h 70"/>
                <a:gd name="T2" fmla="*/ 0 w 48"/>
                <a:gd name="T3" fmla="*/ 36 h 70"/>
                <a:gd name="T4" fmla="*/ 2 w 48"/>
                <a:gd name="T5" fmla="*/ 33 h 70"/>
                <a:gd name="T6" fmla="*/ 4 w 48"/>
                <a:gd name="T7" fmla="*/ 27 h 70"/>
                <a:gd name="T8" fmla="*/ 7 w 48"/>
                <a:gd name="T9" fmla="*/ 21 h 70"/>
                <a:gd name="T10" fmla="*/ 11 w 48"/>
                <a:gd name="T11" fmla="*/ 14 h 70"/>
                <a:gd name="T12" fmla="*/ 15 w 48"/>
                <a:gd name="T13" fmla="*/ 9 h 70"/>
                <a:gd name="T14" fmla="*/ 19 w 48"/>
                <a:gd name="T15" fmla="*/ 4 h 70"/>
                <a:gd name="T16" fmla="*/ 25 w 48"/>
                <a:gd name="T17" fmla="*/ 0 h 70"/>
                <a:gd name="T18" fmla="*/ 22 w 48"/>
                <a:gd name="T19" fmla="*/ 4 h 70"/>
                <a:gd name="T20" fmla="*/ 19 w 48"/>
                <a:gd name="T21" fmla="*/ 10 h 70"/>
                <a:gd name="T22" fmla="*/ 15 w 48"/>
                <a:gd name="T23" fmla="*/ 17 h 70"/>
                <a:gd name="T24" fmla="*/ 11 w 48"/>
                <a:gd name="T25" fmla="*/ 24 h 70"/>
                <a:gd name="T26" fmla="*/ 8 w 48"/>
                <a:gd name="T27" fmla="*/ 30 h 70"/>
                <a:gd name="T28" fmla="*/ 4 w 48"/>
                <a:gd name="T29" fmla="*/ 35 h 70"/>
                <a:gd name="T30" fmla="*/ 4 w 48"/>
                <a:gd name="T31" fmla="*/ 38 h 70"/>
                <a:gd name="T32" fmla="*/ 0 w 48"/>
                <a:gd name="T33" fmla="*/ 3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24" name="Freeform 260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22 w 44"/>
                <a:gd name="T1" fmla="*/ 36 h 68"/>
                <a:gd name="T2" fmla="*/ 19 w 44"/>
                <a:gd name="T3" fmla="*/ 34 h 68"/>
                <a:gd name="T4" fmla="*/ 15 w 44"/>
                <a:gd name="T5" fmla="*/ 29 h 68"/>
                <a:gd name="T6" fmla="*/ 11 w 44"/>
                <a:gd name="T7" fmla="*/ 23 h 68"/>
                <a:gd name="T8" fmla="*/ 8 w 44"/>
                <a:gd name="T9" fmla="*/ 17 h 68"/>
                <a:gd name="T10" fmla="*/ 3 w 44"/>
                <a:gd name="T11" fmla="*/ 11 h 68"/>
                <a:gd name="T12" fmla="*/ 2 w 44"/>
                <a:gd name="T13" fmla="*/ 6 h 68"/>
                <a:gd name="T14" fmla="*/ 0 w 44"/>
                <a:gd name="T15" fmla="*/ 3 h 68"/>
                <a:gd name="T16" fmla="*/ 2 w 44"/>
                <a:gd name="T17" fmla="*/ 0 h 68"/>
                <a:gd name="T18" fmla="*/ 3 w 44"/>
                <a:gd name="T19" fmla="*/ 1 h 68"/>
                <a:gd name="T20" fmla="*/ 7 w 44"/>
                <a:gd name="T21" fmla="*/ 4 h 68"/>
                <a:gd name="T22" fmla="*/ 9 w 44"/>
                <a:gd name="T23" fmla="*/ 9 h 68"/>
                <a:gd name="T24" fmla="*/ 12 w 44"/>
                <a:gd name="T25" fmla="*/ 16 h 68"/>
                <a:gd name="T26" fmla="*/ 15 w 44"/>
                <a:gd name="T27" fmla="*/ 23 h 68"/>
                <a:gd name="T28" fmla="*/ 17 w 44"/>
                <a:gd name="T29" fmla="*/ 29 h 68"/>
                <a:gd name="T30" fmla="*/ 19 w 44"/>
                <a:gd name="T31" fmla="*/ 34 h 68"/>
                <a:gd name="T32" fmla="*/ 22 w 44"/>
                <a:gd name="T33" fmla="*/ 36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25" name="Freeform 261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16 w 173"/>
                <a:gd name="T1" fmla="*/ 22 h 178"/>
                <a:gd name="T2" fmla="*/ 8 w 173"/>
                <a:gd name="T3" fmla="*/ 30 h 178"/>
                <a:gd name="T4" fmla="*/ 11 w 173"/>
                <a:gd name="T5" fmla="*/ 43 h 178"/>
                <a:gd name="T6" fmla="*/ 21 w 173"/>
                <a:gd name="T7" fmla="*/ 44 h 178"/>
                <a:gd name="T8" fmla="*/ 26 w 173"/>
                <a:gd name="T9" fmla="*/ 46 h 178"/>
                <a:gd name="T10" fmla="*/ 31 w 173"/>
                <a:gd name="T11" fmla="*/ 53 h 178"/>
                <a:gd name="T12" fmla="*/ 26 w 173"/>
                <a:gd name="T13" fmla="*/ 53 h 178"/>
                <a:gd name="T14" fmla="*/ 19 w 173"/>
                <a:gd name="T15" fmla="*/ 52 h 178"/>
                <a:gd name="T16" fmla="*/ 15 w 173"/>
                <a:gd name="T17" fmla="*/ 46 h 178"/>
                <a:gd name="T18" fmla="*/ 3 w 173"/>
                <a:gd name="T19" fmla="*/ 49 h 178"/>
                <a:gd name="T20" fmla="*/ 0 w 173"/>
                <a:gd name="T21" fmla="*/ 60 h 178"/>
                <a:gd name="T22" fmla="*/ 3 w 173"/>
                <a:gd name="T23" fmla="*/ 67 h 178"/>
                <a:gd name="T24" fmla="*/ 8 w 173"/>
                <a:gd name="T25" fmla="*/ 71 h 178"/>
                <a:gd name="T26" fmla="*/ 16 w 173"/>
                <a:gd name="T27" fmla="*/ 71 h 178"/>
                <a:gd name="T28" fmla="*/ 21 w 173"/>
                <a:gd name="T29" fmla="*/ 68 h 178"/>
                <a:gd name="T30" fmla="*/ 29 w 173"/>
                <a:gd name="T31" fmla="*/ 67 h 178"/>
                <a:gd name="T32" fmla="*/ 21 w 173"/>
                <a:gd name="T33" fmla="*/ 78 h 178"/>
                <a:gd name="T34" fmla="*/ 23 w 173"/>
                <a:gd name="T35" fmla="*/ 90 h 178"/>
                <a:gd name="T36" fmla="*/ 30 w 173"/>
                <a:gd name="T37" fmla="*/ 91 h 178"/>
                <a:gd name="T38" fmla="*/ 38 w 173"/>
                <a:gd name="T39" fmla="*/ 89 h 178"/>
                <a:gd name="T40" fmla="*/ 41 w 173"/>
                <a:gd name="T41" fmla="*/ 78 h 178"/>
                <a:gd name="T42" fmla="*/ 38 w 173"/>
                <a:gd name="T43" fmla="*/ 68 h 178"/>
                <a:gd name="T44" fmla="*/ 39 w 173"/>
                <a:gd name="T45" fmla="*/ 65 h 178"/>
                <a:gd name="T46" fmla="*/ 43 w 173"/>
                <a:gd name="T47" fmla="*/ 69 h 178"/>
                <a:gd name="T48" fmla="*/ 46 w 173"/>
                <a:gd name="T49" fmla="*/ 78 h 178"/>
                <a:gd name="T50" fmla="*/ 60 w 173"/>
                <a:gd name="T51" fmla="*/ 78 h 178"/>
                <a:gd name="T52" fmla="*/ 71 w 173"/>
                <a:gd name="T53" fmla="*/ 82 h 178"/>
                <a:gd name="T54" fmla="*/ 80 w 173"/>
                <a:gd name="T55" fmla="*/ 74 h 178"/>
                <a:gd name="T56" fmla="*/ 82 w 173"/>
                <a:gd name="T57" fmla="*/ 68 h 178"/>
                <a:gd name="T58" fmla="*/ 81 w 173"/>
                <a:gd name="T59" fmla="*/ 65 h 178"/>
                <a:gd name="T60" fmla="*/ 69 w 173"/>
                <a:gd name="T61" fmla="*/ 59 h 178"/>
                <a:gd name="T62" fmla="*/ 61 w 173"/>
                <a:gd name="T63" fmla="*/ 57 h 178"/>
                <a:gd name="T64" fmla="*/ 65 w 173"/>
                <a:gd name="T65" fmla="*/ 48 h 178"/>
                <a:gd name="T66" fmla="*/ 75 w 173"/>
                <a:gd name="T67" fmla="*/ 44 h 178"/>
                <a:gd name="T68" fmla="*/ 86 w 173"/>
                <a:gd name="T69" fmla="*/ 38 h 178"/>
                <a:gd name="T70" fmla="*/ 86 w 173"/>
                <a:gd name="T71" fmla="*/ 27 h 178"/>
                <a:gd name="T72" fmla="*/ 76 w 173"/>
                <a:gd name="T73" fmla="*/ 20 h 178"/>
                <a:gd name="T74" fmla="*/ 65 w 173"/>
                <a:gd name="T75" fmla="*/ 26 h 178"/>
                <a:gd name="T76" fmla="*/ 65 w 173"/>
                <a:gd name="T77" fmla="*/ 33 h 178"/>
                <a:gd name="T78" fmla="*/ 57 w 173"/>
                <a:gd name="T79" fmla="*/ 41 h 178"/>
                <a:gd name="T80" fmla="*/ 52 w 173"/>
                <a:gd name="T81" fmla="*/ 40 h 178"/>
                <a:gd name="T82" fmla="*/ 51 w 173"/>
                <a:gd name="T83" fmla="*/ 35 h 178"/>
                <a:gd name="T84" fmla="*/ 53 w 173"/>
                <a:gd name="T85" fmla="*/ 25 h 178"/>
                <a:gd name="T86" fmla="*/ 62 w 173"/>
                <a:gd name="T87" fmla="*/ 14 h 178"/>
                <a:gd name="T88" fmla="*/ 57 w 173"/>
                <a:gd name="T89" fmla="*/ 4 h 178"/>
                <a:gd name="T90" fmla="*/ 45 w 173"/>
                <a:gd name="T91" fmla="*/ 1 h 178"/>
                <a:gd name="T92" fmla="*/ 38 w 173"/>
                <a:gd name="T93" fmla="*/ 7 h 178"/>
                <a:gd name="T94" fmla="*/ 34 w 173"/>
                <a:gd name="T95" fmla="*/ 11 h 178"/>
                <a:gd name="T96" fmla="*/ 38 w 173"/>
                <a:gd name="T97" fmla="*/ 20 h 178"/>
                <a:gd name="T98" fmla="*/ 43 w 173"/>
                <a:gd name="T99" fmla="*/ 28 h 178"/>
                <a:gd name="T100" fmla="*/ 42 w 173"/>
                <a:gd name="T101" fmla="*/ 36 h 178"/>
                <a:gd name="T102" fmla="*/ 38 w 173"/>
                <a:gd name="T103" fmla="*/ 39 h 178"/>
                <a:gd name="T104" fmla="*/ 32 w 173"/>
                <a:gd name="T105" fmla="*/ 28 h 1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26" name="Freeform 262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89 w 179"/>
                <a:gd name="T1" fmla="*/ 0 h 309"/>
                <a:gd name="T2" fmla="*/ 81 w 179"/>
                <a:gd name="T3" fmla="*/ 10 h 309"/>
                <a:gd name="T4" fmla="*/ 74 w 179"/>
                <a:gd name="T5" fmla="*/ 18 h 309"/>
                <a:gd name="T6" fmla="*/ 64 w 179"/>
                <a:gd name="T7" fmla="*/ 26 h 309"/>
                <a:gd name="T8" fmla="*/ 55 w 179"/>
                <a:gd name="T9" fmla="*/ 31 h 309"/>
                <a:gd name="T10" fmla="*/ 44 w 179"/>
                <a:gd name="T11" fmla="*/ 34 h 309"/>
                <a:gd name="T12" fmla="*/ 35 w 179"/>
                <a:gd name="T13" fmla="*/ 39 h 309"/>
                <a:gd name="T14" fmla="*/ 25 w 179"/>
                <a:gd name="T15" fmla="*/ 39 h 309"/>
                <a:gd name="T16" fmla="*/ 17 w 179"/>
                <a:gd name="T17" fmla="*/ 39 h 309"/>
                <a:gd name="T18" fmla="*/ 17 w 179"/>
                <a:gd name="T19" fmla="*/ 43 h 309"/>
                <a:gd name="T20" fmla="*/ 17 w 179"/>
                <a:gd name="T21" fmla="*/ 46 h 309"/>
                <a:gd name="T22" fmla="*/ 17 w 179"/>
                <a:gd name="T23" fmla="*/ 51 h 309"/>
                <a:gd name="T24" fmla="*/ 15 w 179"/>
                <a:gd name="T25" fmla="*/ 56 h 309"/>
                <a:gd name="T26" fmla="*/ 13 w 179"/>
                <a:gd name="T27" fmla="*/ 61 h 309"/>
                <a:gd name="T28" fmla="*/ 10 w 179"/>
                <a:gd name="T29" fmla="*/ 66 h 309"/>
                <a:gd name="T30" fmla="*/ 6 w 179"/>
                <a:gd name="T31" fmla="*/ 69 h 309"/>
                <a:gd name="T32" fmla="*/ 0 w 179"/>
                <a:gd name="T33" fmla="*/ 72 h 309"/>
                <a:gd name="T34" fmla="*/ 6 w 179"/>
                <a:gd name="T35" fmla="*/ 81 h 309"/>
                <a:gd name="T36" fmla="*/ 10 w 179"/>
                <a:gd name="T37" fmla="*/ 94 h 309"/>
                <a:gd name="T38" fmla="*/ 10 w 179"/>
                <a:gd name="T39" fmla="*/ 107 h 309"/>
                <a:gd name="T40" fmla="*/ 6 w 179"/>
                <a:gd name="T41" fmla="*/ 118 h 309"/>
                <a:gd name="T42" fmla="*/ 10 w 179"/>
                <a:gd name="T43" fmla="*/ 119 h 309"/>
                <a:gd name="T44" fmla="*/ 15 w 179"/>
                <a:gd name="T45" fmla="*/ 122 h 309"/>
                <a:gd name="T46" fmla="*/ 21 w 179"/>
                <a:gd name="T47" fmla="*/ 125 h 309"/>
                <a:gd name="T48" fmla="*/ 25 w 179"/>
                <a:gd name="T49" fmla="*/ 128 h 309"/>
                <a:gd name="T50" fmla="*/ 31 w 179"/>
                <a:gd name="T51" fmla="*/ 135 h 309"/>
                <a:gd name="T52" fmla="*/ 37 w 179"/>
                <a:gd name="T53" fmla="*/ 141 h 309"/>
                <a:gd name="T54" fmla="*/ 40 w 179"/>
                <a:gd name="T55" fmla="*/ 148 h 309"/>
                <a:gd name="T56" fmla="*/ 44 w 179"/>
                <a:gd name="T57" fmla="*/ 157 h 309"/>
                <a:gd name="T58" fmla="*/ 44 w 179"/>
                <a:gd name="T59" fmla="*/ 152 h 309"/>
                <a:gd name="T60" fmla="*/ 49 w 179"/>
                <a:gd name="T61" fmla="*/ 145 h 309"/>
                <a:gd name="T62" fmla="*/ 52 w 179"/>
                <a:gd name="T63" fmla="*/ 140 h 309"/>
                <a:gd name="T64" fmla="*/ 56 w 179"/>
                <a:gd name="T65" fmla="*/ 135 h 309"/>
                <a:gd name="T66" fmla="*/ 62 w 179"/>
                <a:gd name="T67" fmla="*/ 130 h 309"/>
                <a:gd name="T68" fmla="*/ 68 w 179"/>
                <a:gd name="T69" fmla="*/ 126 h 309"/>
                <a:gd name="T70" fmla="*/ 74 w 179"/>
                <a:gd name="T71" fmla="*/ 123 h 309"/>
                <a:gd name="T72" fmla="*/ 80 w 179"/>
                <a:gd name="T73" fmla="*/ 122 h 309"/>
                <a:gd name="T74" fmla="*/ 78 w 179"/>
                <a:gd name="T75" fmla="*/ 114 h 309"/>
                <a:gd name="T76" fmla="*/ 75 w 179"/>
                <a:gd name="T77" fmla="*/ 106 h 309"/>
                <a:gd name="T78" fmla="*/ 76 w 179"/>
                <a:gd name="T79" fmla="*/ 95 h 309"/>
                <a:gd name="T80" fmla="*/ 83 w 179"/>
                <a:gd name="T81" fmla="*/ 86 h 309"/>
                <a:gd name="T82" fmla="*/ 78 w 179"/>
                <a:gd name="T83" fmla="*/ 69 h 309"/>
                <a:gd name="T84" fmla="*/ 75 w 179"/>
                <a:gd name="T85" fmla="*/ 52 h 309"/>
                <a:gd name="T86" fmla="*/ 76 w 179"/>
                <a:gd name="T87" fmla="*/ 38 h 309"/>
                <a:gd name="T88" fmla="*/ 79 w 179"/>
                <a:gd name="T89" fmla="*/ 26 h 309"/>
                <a:gd name="T90" fmla="*/ 80 w 179"/>
                <a:gd name="T91" fmla="*/ 20 h 309"/>
                <a:gd name="T92" fmla="*/ 84 w 179"/>
                <a:gd name="T93" fmla="*/ 14 h 309"/>
                <a:gd name="T94" fmla="*/ 86 w 179"/>
                <a:gd name="T95" fmla="*/ 8 h 309"/>
                <a:gd name="T96" fmla="*/ 89 w 179"/>
                <a:gd name="T97" fmla="*/ 4 h 309"/>
                <a:gd name="T98" fmla="*/ 91 w 179"/>
                <a:gd name="T99" fmla="*/ 3 h 309"/>
                <a:gd name="T100" fmla="*/ 91 w 179"/>
                <a:gd name="T101" fmla="*/ 3 h 309"/>
                <a:gd name="T102" fmla="*/ 90 w 179"/>
                <a:gd name="T103" fmla="*/ 3 h 309"/>
                <a:gd name="T104" fmla="*/ 89 w 179"/>
                <a:gd name="T105" fmla="*/ 2 h 309"/>
                <a:gd name="T106" fmla="*/ 89 w 179"/>
                <a:gd name="T107" fmla="*/ 0 h 30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27" name="Freeform 263"/>
            <p:cNvSpPr>
              <a:spLocks/>
            </p:cNvSpPr>
            <p:nvPr/>
          </p:nvSpPr>
          <p:spPr bwMode="auto">
            <a:xfrm>
              <a:off x="4555" y="1419"/>
              <a:ext cx="293" cy="225"/>
            </a:xfrm>
            <a:custGeom>
              <a:avLst/>
              <a:gdLst>
                <a:gd name="T0" fmla="*/ 79 w 334"/>
                <a:gd name="T1" fmla="*/ 0 h 256"/>
                <a:gd name="T2" fmla="*/ 74 w 334"/>
                <a:gd name="T3" fmla="*/ 3 h 256"/>
                <a:gd name="T4" fmla="*/ 66 w 334"/>
                <a:gd name="T5" fmla="*/ 4 h 256"/>
                <a:gd name="T6" fmla="*/ 56 w 334"/>
                <a:gd name="T7" fmla="*/ 8 h 256"/>
                <a:gd name="T8" fmla="*/ 47 w 334"/>
                <a:gd name="T9" fmla="*/ 11 h 256"/>
                <a:gd name="T10" fmla="*/ 36 w 334"/>
                <a:gd name="T11" fmla="*/ 14 h 256"/>
                <a:gd name="T12" fmla="*/ 28 w 334"/>
                <a:gd name="T13" fmla="*/ 16 h 256"/>
                <a:gd name="T14" fmla="*/ 19 w 334"/>
                <a:gd name="T15" fmla="*/ 18 h 256"/>
                <a:gd name="T16" fmla="*/ 11 w 334"/>
                <a:gd name="T17" fmla="*/ 18 h 256"/>
                <a:gd name="T18" fmla="*/ 8 w 334"/>
                <a:gd name="T19" fmla="*/ 18 h 256"/>
                <a:gd name="T20" fmla="*/ 4 w 334"/>
                <a:gd name="T21" fmla="*/ 17 h 256"/>
                <a:gd name="T22" fmla="*/ 4 w 334"/>
                <a:gd name="T23" fmla="*/ 17 h 256"/>
                <a:gd name="T24" fmla="*/ 0 w 334"/>
                <a:gd name="T25" fmla="*/ 17 h 256"/>
                <a:gd name="T26" fmla="*/ 9 w 334"/>
                <a:gd name="T27" fmla="*/ 23 h 256"/>
                <a:gd name="T28" fmla="*/ 18 w 334"/>
                <a:gd name="T29" fmla="*/ 31 h 256"/>
                <a:gd name="T30" fmla="*/ 25 w 334"/>
                <a:gd name="T31" fmla="*/ 40 h 256"/>
                <a:gd name="T32" fmla="*/ 32 w 334"/>
                <a:gd name="T33" fmla="*/ 51 h 256"/>
                <a:gd name="T34" fmla="*/ 38 w 334"/>
                <a:gd name="T35" fmla="*/ 62 h 256"/>
                <a:gd name="T36" fmla="*/ 42 w 334"/>
                <a:gd name="T37" fmla="*/ 74 h 256"/>
                <a:gd name="T38" fmla="*/ 46 w 334"/>
                <a:gd name="T39" fmla="*/ 87 h 256"/>
                <a:gd name="T40" fmla="*/ 48 w 334"/>
                <a:gd name="T41" fmla="*/ 100 h 256"/>
                <a:gd name="T42" fmla="*/ 53 w 334"/>
                <a:gd name="T43" fmla="*/ 100 h 256"/>
                <a:gd name="T44" fmla="*/ 59 w 334"/>
                <a:gd name="T45" fmla="*/ 102 h 256"/>
                <a:gd name="T46" fmla="*/ 65 w 334"/>
                <a:gd name="T47" fmla="*/ 105 h 256"/>
                <a:gd name="T48" fmla="*/ 72 w 334"/>
                <a:gd name="T49" fmla="*/ 109 h 256"/>
                <a:gd name="T50" fmla="*/ 78 w 334"/>
                <a:gd name="T51" fmla="*/ 113 h 256"/>
                <a:gd name="T52" fmla="*/ 84 w 334"/>
                <a:gd name="T53" fmla="*/ 120 h 256"/>
                <a:gd name="T54" fmla="*/ 90 w 334"/>
                <a:gd name="T55" fmla="*/ 126 h 256"/>
                <a:gd name="T56" fmla="*/ 94 w 334"/>
                <a:gd name="T57" fmla="*/ 134 h 256"/>
                <a:gd name="T58" fmla="*/ 99 w 334"/>
                <a:gd name="T59" fmla="*/ 131 h 256"/>
                <a:gd name="T60" fmla="*/ 106 w 334"/>
                <a:gd name="T61" fmla="*/ 126 h 256"/>
                <a:gd name="T62" fmla="*/ 114 w 334"/>
                <a:gd name="T63" fmla="*/ 123 h 256"/>
                <a:gd name="T64" fmla="*/ 124 w 334"/>
                <a:gd name="T65" fmla="*/ 120 h 256"/>
                <a:gd name="T66" fmla="*/ 135 w 334"/>
                <a:gd name="T67" fmla="*/ 120 h 256"/>
                <a:gd name="T68" fmla="*/ 147 w 334"/>
                <a:gd name="T69" fmla="*/ 120 h 256"/>
                <a:gd name="T70" fmla="*/ 160 w 334"/>
                <a:gd name="T71" fmla="*/ 124 h 256"/>
                <a:gd name="T72" fmla="*/ 173 w 334"/>
                <a:gd name="T73" fmla="*/ 129 h 256"/>
                <a:gd name="T74" fmla="*/ 169 w 334"/>
                <a:gd name="T75" fmla="*/ 125 h 256"/>
                <a:gd name="T76" fmla="*/ 166 w 334"/>
                <a:gd name="T77" fmla="*/ 119 h 256"/>
                <a:gd name="T78" fmla="*/ 161 w 334"/>
                <a:gd name="T79" fmla="*/ 111 h 256"/>
                <a:gd name="T80" fmla="*/ 159 w 334"/>
                <a:gd name="T81" fmla="*/ 103 h 256"/>
                <a:gd name="T82" fmla="*/ 157 w 334"/>
                <a:gd name="T83" fmla="*/ 92 h 256"/>
                <a:gd name="T84" fmla="*/ 158 w 334"/>
                <a:gd name="T85" fmla="*/ 83 h 256"/>
                <a:gd name="T86" fmla="*/ 161 w 334"/>
                <a:gd name="T87" fmla="*/ 71 h 256"/>
                <a:gd name="T88" fmla="*/ 167 w 334"/>
                <a:gd name="T89" fmla="*/ 57 h 256"/>
                <a:gd name="T90" fmla="*/ 159 w 334"/>
                <a:gd name="T91" fmla="*/ 55 h 256"/>
                <a:gd name="T92" fmla="*/ 151 w 334"/>
                <a:gd name="T93" fmla="*/ 54 h 256"/>
                <a:gd name="T94" fmla="*/ 142 w 334"/>
                <a:gd name="T95" fmla="*/ 49 h 256"/>
                <a:gd name="T96" fmla="*/ 135 w 334"/>
                <a:gd name="T97" fmla="*/ 46 h 256"/>
                <a:gd name="T98" fmla="*/ 129 w 334"/>
                <a:gd name="T99" fmla="*/ 39 h 256"/>
                <a:gd name="T100" fmla="*/ 124 w 334"/>
                <a:gd name="T101" fmla="*/ 31 h 256"/>
                <a:gd name="T102" fmla="*/ 122 w 334"/>
                <a:gd name="T103" fmla="*/ 20 h 256"/>
                <a:gd name="T104" fmla="*/ 121 w 334"/>
                <a:gd name="T105" fmla="*/ 9 h 256"/>
                <a:gd name="T106" fmla="*/ 116 w 334"/>
                <a:gd name="T107" fmla="*/ 10 h 256"/>
                <a:gd name="T108" fmla="*/ 112 w 334"/>
                <a:gd name="T109" fmla="*/ 10 h 256"/>
                <a:gd name="T110" fmla="*/ 107 w 334"/>
                <a:gd name="T111" fmla="*/ 11 h 256"/>
                <a:gd name="T112" fmla="*/ 102 w 334"/>
                <a:gd name="T113" fmla="*/ 10 h 256"/>
                <a:gd name="T114" fmla="*/ 96 w 334"/>
                <a:gd name="T115" fmla="*/ 9 h 256"/>
                <a:gd name="T116" fmla="*/ 91 w 334"/>
                <a:gd name="T117" fmla="*/ 8 h 256"/>
                <a:gd name="T118" fmla="*/ 85 w 334"/>
                <a:gd name="T119" fmla="*/ 4 h 256"/>
                <a:gd name="T120" fmla="*/ 79 w 334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28" name="Freeform 264"/>
            <p:cNvSpPr>
              <a:spLocks/>
            </p:cNvSpPr>
            <p:nvPr/>
          </p:nvSpPr>
          <p:spPr bwMode="auto">
            <a:xfrm>
              <a:off x="4404" y="1084"/>
              <a:ext cx="258" cy="316"/>
            </a:xfrm>
            <a:custGeom>
              <a:avLst/>
              <a:gdLst>
                <a:gd name="T0" fmla="*/ 130 w 293"/>
                <a:gd name="T1" fmla="*/ 89 h 361"/>
                <a:gd name="T2" fmla="*/ 111 w 293"/>
                <a:gd name="T3" fmla="*/ 92 h 361"/>
                <a:gd name="T4" fmla="*/ 85 w 293"/>
                <a:gd name="T5" fmla="*/ 100 h 361"/>
                <a:gd name="T6" fmla="*/ 60 w 293"/>
                <a:gd name="T7" fmla="*/ 121 h 361"/>
                <a:gd name="T8" fmla="*/ 48 w 293"/>
                <a:gd name="T9" fmla="*/ 147 h 361"/>
                <a:gd name="T10" fmla="*/ 42 w 293"/>
                <a:gd name="T11" fmla="*/ 162 h 361"/>
                <a:gd name="T12" fmla="*/ 37 w 293"/>
                <a:gd name="T13" fmla="*/ 171 h 361"/>
                <a:gd name="T14" fmla="*/ 33 w 293"/>
                <a:gd name="T15" fmla="*/ 178 h 361"/>
                <a:gd name="T16" fmla="*/ 25 w 293"/>
                <a:gd name="T17" fmla="*/ 179 h 361"/>
                <a:gd name="T18" fmla="*/ 16 w 293"/>
                <a:gd name="T19" fmla="*/ 181 h 361"/>
                <a:gd name="T20" fmla="*/ 9 w 293"/>
                <a:gd name="T21" fmla="*/ 182 h 361"/>
                <a:gd name="T22" fmla="*/ 4 w 293"/>
                <a:gd name="T23" fmla="*/ 185 h 361"/>
                <a:gd name="T24" fmla="*/ 1 w 293"/>
                <a:gd name="T25" fmla="*/ 186 h 361"/>
                <a:gd name="T26" fmla="*/ 0 w 293"/>
                <a:gd name="T27" fmla="*/ 183 h 361"/>
                <a:gd name="T28" fmla="*/ 12 w 293"/>
                <a:gd name="T29" fmla="*/ 177 h 361"/>
                <a:gd name="T30" fmla="*/ 29 w 293"/>
                <a:gd name="T31" fmla="*/ 158 h 361"/>
                <a:gd name="T32" fmla="*/ 37 w 293"/>
                <a:gd name="T33" fmla="*/ 137 h 361"/>
                <a:gd name="T34" fmla="*/ 37 w 293"/>
                <a:gd name="T35" fmla="*/ 116 h 361"/>
                <a:gd name="T36" fmla="*/ 37 w 293"/>
                <a:gd name="T37" fmla="*/ 104 h 361"/>
                <a:gd name="T38" fmla="*/ 34 w 293"/>
                <a:gd name="T39" fmla="*/ 89 h 361"/>
                <a:gd name="T40" fmla="*/ 37 w 293"/>
                <a:gd name="T41" fmla="*/ 78 h 361"/>
                <a:gd name="T42" fmla="*/ 48 w 293"/>
                <a:gd name="T43" fmla="*/ 71 h 361"/>
                <a:gd name="T44" fmla="*/ 60 w 293"/>
                <a:gd name="T45" fmla="*/ 58 h 361"/>
                <a:gd name="T46" fmla="*/ 63 w 293"/>
                <a:gd name="T47" fmla="*/ 40 h 361"/>
                <a:gd name="T48" fmla="*/ 68 w 293"/>
                <a:gd name="T49" fmla="*/ 32 h 361"/>
                <a:gd name="T50" fmla="*/ 87 w 293"/>
                <a:gd name="T51" fmla="*/ 27 h 361"/>
                <a:gd name="T52" fmla="*/ 106 w 293"/>
                <a:gd name="T53" fmla="*/ 18 h 361"/>
                <a:gd name="T54" fmla="*/ 122 w 293"/>
                <a:gd name="T55" fmla="*/ 7 h 361"/>
                <a:gd name="T56" fmla="*/ 126 w 293"/>
                <a:gd name="T57" fmla="*/ 8 h 361"/>
                <a:gd name="T58" fmla="*/ 129 w 293"/>
                <a:gd name="T59" fmla="*/ 25 h 361"/>
                <a:gd name="T60" fmla="*/ 135 w 293"/>
                <a:gd name="T61" fmla="*/ 42 h 361"/>
                <a:gd name="T62" fmla="*/ 148 w 293"/>
                <a:gd name="T63" fmla="*/ 57 h 361"/>
                <a:gd name="T64" fmla="*/ 151 w 293"/>
                <a:gd name="T65" fmla="*/ 62 h 361"/>
                <a:gd name="T66" fmla="*/ 140 w 293"/>
                <a:gd name="T67" fmla="*/ 66 h 361"/>
                <a:gd name="T68" fmla="*/ 133 w 293"/>
                <a:gd name="T69" fmla="*/ 73 h 361"/>
                <a:gd name="T70" fmla="*/ 133 w 293"/>
                <a:gd name="T71" fmla="*/ 83 h 3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29" name="Freeform 265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48 w 173"/>
                <a:gd name="T1" fmla="*/ 184 h 351"/>
                <a:gd name="T2" fmla="*/ 42 w 173"/>
                <a:gd name="T3" fmla="*/ 178 h 351"/>
                <a:gd name="T4" fmla="*/ 33 w 173"/>
                <a:gd name="T5" fmla="*/ 178 h 351"/>
                <a:gd name="T6" fmla="*/ 28 w 173"/>
                <a:gd name="T7" fmla="*/ 174 h 351"/>
                <a:gd name="T8" fmla="*/ 29 w 173"/>
                <a:gd name="T9" fmla="*/ 170 h 351"/>
                <a:gd name="T10" fmla="*/ 34 w 173"/>
                <a:gd name="T11" fmla="*/ 165 h 351"/>
                <a:gd name="T12" fmla="*/ 43 w 173"/>
                <a:gd name="T13" fmla="*/ 163 h 351"/>
                <a:gd name="T14" fmla="*/ 50 w 173"/>
                <a:gd name="T15" fmla="*/ 159 h 351"/>
                <a:gd name="T16" fmla="*/ 54 w 173"/>
                <a:gd name="T17" fmla="*/ 153 h 351"/>
                <a:gd name="T18" fmla="*/ 55 w 173"/>
                <a:gd name="T19" fmla="*/ 151 h 351"/>
                <a:gd name="T20" fmla="*/ 54 w 173"/>
                <a:gd name="T21" fmla="*/ 147 h 351"/>
                <a:gd name="T22" fmla="*/ 52 w 173"/>
                <a:gd name="T23" fmla="*/ 143 h 351"/>
                <a:gd name="T24" fmla="*/ 48 w 173"/>
                <a:gd name="T25" fmla="*/ 139 h 351"/>
                <a:gd name="T26" fmla="*/ 39 w 173"/>
                <a:gd name="T27" fmla="*/ 139 h 351"/>
                <a:gd name="T28" fmla="*/ 33 w 173"/>
                <a:gd name="T29" fmla="*/ 143 h 351"/>
                <a:gd name="T30" fmla="*/ 32 w 173"/>
                <a:gd name="T31" fmla="*/ 148 h 351"/>
                <a:gd name="T32" fmla="*/ 30 w 173"/>
                <a:gd name="T33" fmla="*/ 155 h 351"/>
                <a:gd name="T34" fmla="*/ 24 w 173"/>
                <a:gd name="T35" fmla="*/ 160 h 351"/>
                <a:gd name="T36" fmla="*/ 21 w 173"/>
                <a:gd name="T37" fmla="*/ 160 h 351"/>
                <a:gd name="T38" fmla="*/ 18 w 173"/>
                <a:gd name="T39" fmla="*/ 158 h 351"/>
                <a:gd name="T40" fmla="*/ 18 w 173"/>
                <a:gd name="T41" fmla="*/ 152 h 351"/>
                <a:gd name="T42" fmla="*/ 20 w 173"/>
                <a:gd name="T43" fmla="*/ 146 h 351"/>
                <a:gd name="T44" fmla="*/ 24 w 173"/>
                <a:gd name="T45" fmla="*/ 140 h 351"/>
                <a:gd name="T46" fmla="*/ 28 w 173"/>
                <a:gd name="T47" fmla="*/ 134 h 351"/>
                <a:gd name="T48" fmla="*/ 29 w 173"/>
                <a:gd name="T49" fmla="*/ 130 h 351"/>
                <a:gd name="T50" fmla="*/ 29 w 173"/>
                <a:gd name="T51" fmla="*/ 129 h 351"/>
                <a:gd name="T52" fmla="*/ 27 w 173"/>
                <a:gd name="T53" fmla="*/ 124 h 351"/>
                <a:gd name="T54" fmla="*/ 23 w 173"/>
                <a:gd name="T55" fmla="*/ 120 h 351"/>
                <a:gd name="T56" fmla="*/ 16 w 173"/>
                <a:gd name="T57" fmla="*/ 117 h 351"/>
                <a:gd name="T58" fmla="*/ 12 w 173"/>
                <a:gd name="T59" fmla="*/ 119 h 351"/>
                <a:gd name="T60" fmla="*/ 9 w 173"/>
                <a:gd name="T61" fmla="*/ 121 h 351"/>
                <a:gd name="T62" fmla="*/ 6 w 173"/>
                <a:gd name="T63" fmla="*/ 122 h 351"/>
                <a:gd name="T64" fmla="*/ 0 w 173"/>
                <a:gd name="T65" fmla="*/ 107 h 351"/>
                <a:gd name="T66" fmla="*/ 8 w 173"/>
                <a:gd name="T67" fmla="*/ 70 h 351"/>
                <a:gd name="T68" fmla="*/ 32 w 173"/>
                <a:gd name="T69" fmla="*/ 37 h 351"/>
                <a:gd name="T70" fmla="*/ 62 w 173"/>
                <a:gd name="T71" fmla="*/ 13 h 351"/>
                <a:gd name="T72" fmla="*/ 76 w 173"/>
                <a:gd name="T73" fmla="*/ 5 h 351"/>
                <a:gd name="T74" fmla="*/ 81 w 173"/>
                <a:gd name="T75" fmla="*/ 4 h 351"/>
                <a:gd name="T76" fmla="*/ 86 w 173"/>
                <a:gd name="T77" fmla="*/ 0 h 351"/>
                <a:gd name="T78" fmla="*/ 87 w 173"/>
                <a:gd name="T79" fmla="*/ 2 h 351"/>
                <a:gd name="T80" fmla="*/ 81 w 173"/>
                <a:gd name="T81" fmla="*/ 12 h 351"/>
                <a:gd name="T82" fmla="*/ 72 w 173"/>
                <a:gd name="T83" fmla="*/ 33 h 351"/>
                <a:gd name="T84" fmla="*/ 72 w 173"/>
                <a:gd name="T85" fmla="*/ 51 h 351"/>
                <a:gd name="T86" fmla="*/ 77 w 173"/>
                <a:gd name="T87" fmla="*/ 68 h 351"/>
                <a:gd name="T88" fmla="*/ 81 w 173"/>
                <a:gd name="T89" fmla="*/ 88 h 351"/>
                <a:gd name="T90" fmla="*/ 86 w 173"/>
                <a:gd name="T91" fmla="*/ 104 h 351"/>
                <a:gd name="T92" fmla="*/ 86 w 173"/>
                <a:gd name="T93" fmla="*/ 117 h 351"/>
                <a:gd name="T94" fmla="*/ 85 w 173"/>
                <a:gd name="T95" fmla="*/ 138 h 351"/>
                <a:gd name="T96" fmla="*/ 77 w 173"/>
                <a:gd name="T97" fmla="*/ 161 h 351"/>
                <a:gd name="T98" fmla="*/ 62 w 173"/>
                <a:gd name="T99" fmla="*/ 180 h 3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30" name="Freeform 266"/>
            <p:cNvSpPr>
              <a:spLocks/>
            </p:cNvSpPr>
            <p:nvPr/>
          </p:nvSpPr>
          <p:spPr bwMode="auto">
            <a:xfrm>
              <a:off x="4083" y="1237"/>
              <a:ext cx="740" cy="519"/>
            </a:xfrm>
            <a:custGeom>
              <a:avLst/>
              <a:gdLst>
                <a:gd name="T0" fmla="*/ 203 w 844"/>
                <a:gd name="T1" fmla="*/ 260 h 593"/>
                <a:gd name="T2" fmla="*/ 184 w 844"/>
                <a:gd name="T3" fmla="*/ 286 h 593"/>
                <a:gd name="T4" fmla="*/ 176 w 844"/>
                <a:gd name="T5" fmla="*/ 293 h 593"/>
                <a:gd name="T6" fmla="*/ 153 w 844"/>
                <a:gd name="T7" fmla="*/ 259 h 593"/>
                <a:gd name="T8" fmla="*/ 137 w 844"/>
                <a:gd name="T9" fmla="*/ 244 h 593"/>
                <a:gd name="T10" fmla="*/ 124 w 844"/>
                <a:gd name="T11" fmla="*/ 216 h 593"/>
                <a:gd name="T12" fmla="*/ 129 w 844"/>
                <a:gd name="T13" fmla="*/ 163 h 593"/>
                <a:gd name="T14" fmla="*/ 151 w 844"/>
                <a:gd name="T15" fmla="*/ 130 h 593"/>
                <a:gd name="T16" fmla="*/ 154 w 844"/>
                <a:gd name="T17" fmla="*/ 109 h 593"/>
                <a:gd name="T18" fmla="*/ 145 w 844"/>
                <a:gd name="T19" fmla="*/ 130 h 593"/>
                <a:gd name="T20" fmla="*/ 120 w 844"/>
                <a:gd name="T21" fmla="*/ 166 h 593"/>
                <a:gd name="T22" fmla="*/ 70 w 844"/>
                <a:gd name="T23" fmla="*/ 186 h 593"/>
                <a:gd name="T24" fmla="*/ 49 w 844"/>
                <a:gd name="T25" fmla="*/ 185 h 593"/>
                <a:gd name="T26" fmla="*/ 22 w 844"/>
                <a:gd name="T27" fmla="*/ 172 h 593"/>
                <a:gd name="T28" fmla="*/ 10 w 844"/>
                <a:gd name="T29" fmla="*/ 159 h 593"/>
                <a:gd name="T30" fmla="*/ 37 w 844"/>
                <a:gd name="T31" fmla="*/ 145 h 593"/>
                <a:gd name="T32" fmla="*/ 68 w 844"/>
                <a:gd name="T33" fmla="*/ 107 h 593"/>
                <a:gd name="T34" fmla="*/ 112 w 844"/>
                <a:gd name="T35" fmla="*/ 96 h 593"/>
                <a:gd name="T36" fmla="*/ 125 w 844"/>
                <a:gd name="T37" fmla="*/ 96 h 593"/>
                <a:gd name="T38" fmla="*/ 136 w 844"/>
                <a:gd name="T39" fmla="*/ 93 h 593"/>
                <a:gd name="T40" fmla="*/ 127 w 844"/>
                <a:gd name="T41" fmla="*/ 110 h 593"/>
                <a:gd name="T42" fmla="*/ 129 w 844"/>
                <a:gd name="T43" fmla="*/ 116 h 593"/>
                <a:gd name="T44" fmla="*/ 140 w 844"/>
                <a:gd name="T45" fmla="*/ 116 h 593"/>
                <a:gd name="T46" fmla="*/ 148 w 844"/>
                <a:gd name="T47" fmla="*/ 100 h 593"/>
                <a:gd name="T48" fmla="*/ 147 w 844"/>
                <a:gd name="T49" fmla="*/ 91 h 593"/>
                <a:gd name="T50" fmla="*/ 153 w 844"/>
                <a:gd name="T51" fmla="*/ 102 h 593"/>
                <a:gd name="T52" fmla="*/ 171 w 844"/>
                <a:gd name="T53" fmla="*/ 105 h 593"/>
                <a:gd name="T54" fmla="*/ 189 w 844"/>
                <a:gd name="T55" fmla="*/ 102 h 593"/>
                <a:gd name="T56" fmla="*/ 203 w 844"/>
                <a:gd name="T57" fmla="*/ 92 h 593"/>
                <a:gd name="T58" fmla="*/ 222 w 844"/>
                <a:gd name="T59" fmla="*/ 88 h 593"/>
                <a:gd name="T60" fmla="*/ 234 w 844"/>
                <a:gd name="T61" fmla="*/ 65 h 593"/>
                <a:gd name="T62" fmla="*/ 274 w 844"/>
                <a:gd name="T63" fmla="*/ 10 h 593"/>
                <a:gd name="T64" fmla="*/ 324 w 844"/>
                <a:gd name="T65" fmla="*/ 0 h 593"/>
                <a:gd name="T66" fmla="*/ 352 w 844"/>
                <a:gd name="T67" fmla="*/ 4 h 593"/>
                <a:gd name="T68" fmla="*/ 389 w 844"/>
                <a:gd name="T69" fmla="*/ 18 h 593"/>
                <a:gd name="T70" fmla="*/ 424 w 844"/>
                <a:gd name="T71" fmla="*/ 22 h 593"/>
                <a:gd name="T72" fmla="*/ 431 w 844"/>
                <a:gd name="T73" fmla="*/ 30 h 593"/>
                <a:gd name="T74" fmla="*/ 388 w 844"/>
                <a:gd name="T75" fmla="*/ 84 h 593"/>
                <a:gd name="T76" fmla="*/ 345 w 844"/>
                <a:gd name="T77" fmla="*/ 111 h 593"/>
                <a:gd name="T78" fmla="*/ 298 w 844"/>
                <a:gd name="T79" fmla="*/ 125 h 593"/>
                <a:gd name="T80" fmla="*/ 257 w 844"/>
                <a:gd name="T81" fmla="*/ 117 h 593"/>
                <a:gd name="T82" fmla="*/ 229 w 844"/>
                <a:gd name="T83" fmla="*/ 105 h 593"/>
                <a:gd name="T84" fmla="*/ 215 w 844"/>
                <a:gd name="T85" fmla="*/ 97 h 593"/>
                <a:gd name="T86" fmla="*/ 196 w 844"/>
                <a:gd name="T87" fmla="*/ 102 h 593"/>
                <a:gd name="T88" fmla="*/ 193 w 844"/>
                <a:gd name="T89" fmla="*/ 110 h 593"/>
                <a:gd name="T90" fmla="*/ 210 w 844"/>
                <a:gd name="T91" fmla="*/ 110 h 593"/>
                <a:gd name="T92" fmla="*/ 232 w 844"/>
                <a:gd name="T93" fmla="*/ 108 h 593"/>
                <a:gd name="T94" fmla="*/ 267 w 844"/>
                <a:gd name="T95" fmla="*/ 118 h 593"/>
                <a:gd name="T96" fmla="*/ 311 w 844"/>
                <a:gd name="T97" fmla="*/ 157 h 593"/>
                <a:gd name="T98" fmla="*/ 329 w 844"/>
                <a:gd name="T99" fmla="*/ 213 h 593"/>
                <a:gd name="T100" fmla="*/ 315 w 844"/>
                <a:gd name="T101" fmla="*/ 227 h 593"/>
                <a:gd name="T102" fmla="*/ 263 w 844"/>
                <a:gd name="T103" fmla="*/ 208 h 593"/>
                <a:gd name="T104" fmla="*/ 228 w 844"/>
                <a:gd name="T105" fmla="*/ 200 h 593"/>
                <a:gd name="T106" fmla="*/ 203 w 844"/>
                <a:gd name="T107" fmla="*/ 167 h 593"/>
                <a:gd name="T108" fmla="*/ 192 w 844"/>
                <a:gd name="T109" fmla="*/ 126 h 593"/>
                <a:gd name="T110" fmla="*/ 175 w 844"/>
                <a:gd name="T111" fmla="*/ 111 h 593"/>
                <a:gd name="T112" fmla="*/ 161 w 844"/>
                <a:gd name="T113" fmla="*/ 110 h 593"/>
                <a:gd name="T114" fmla="*/ 167 w 844"/>
                <a:gd name="T115" fmla="*/ 126 h 593"/>
                <a:gd name="T116" fmla="*/ 199 w 844"/>
                <a:gd name="T117" fmla="*/ 158 h 59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31" name="Freeform 267"/>
            <p:cNvSpPr>
              <a:spLocks/>
            </p:cNvSpPr>
            <p:nvPr/>
          </p:nvSpPr>
          <p:spPr bwMode="auto">
            <a:xfrm>
              <a:off x="4096" y="1160"/>
              <a:ext cx="221" cy="226"/>
            </a:xfrm>
            <a:custGeom>
              <a:avLst/>
              <a:gdLst>
                <a:gd name="T0" fmla="*/ 98 w 253"/>
                <a:gd name="T1" fmla="*/ 128 h 258"/>
                <a:gd name="T2" fmla="*/ 102 w 253"/>
                <a:gd name="T3" fmla="*/ 121 h 258"/>
                <a:gd name="T4" fmla="*/ 111 w 253"/>
                <a:gd name="T5" fmla="*/ 118 h 258"/>
                <a:gd name="T6" fmla="*/ 115 w 253"/>
                <a:gd name="T7" fmla="*/ 121 h 258"/>
                <a:gd name="T8" fmla="*/ 118 w 253"/>
                <a:gd name="T9" fmla="*/ 124 h 258"/>
                <a:gd name="T10" fmla="*/ 121 w 253"/>
                <a:gd name="T11" fmla="*/ 125 h 258"/>
                <a:gd name="T12" fmla="*/ 127 w 253"/>
                <a:gd name="T13" fmla="*/ 126 h 258"/>
                <a:gd name="T14" fmla="*/ 129 w 253"/>
                <a:gd name="T15" fmla="*/ 126 h 258"/>
                <a:gd name="T16" fmla="*/ 127 w 253"/>
                <a:gd name="T17" fmla="*/ 121 h 258"/>
                <a:gd name="T18" fmla="*/ 122 w 253"/>
                <a:gd name="T19" fmla="*/ 117 h 258"/>
                <a:gd name="T20" fmla="*/ 118 w 253"/>
                <a:gd name="T21" fmla="*/ 117 h 258"/>
                <a:gd name="T22" fmla="*/ 112 w 253"/>
                <a:gd name="T23" fmla="*/ 117 h 258"/>
                <a:gd name="T24" fmla="*/ 107 w 253"/>
                <a:gd name="T25" fmla="*/ 111 h 258"/>
                <a:gd name="T26" fmla="*/ 105 w 253"/>
                <a:gd name="T27" fmla="*/ 106 h 258"/>
                <a:gd name="T28" fmla="*/ 106 w 253"/>
                <a:gd name="T29" fmla="*/ 102 h 258"/>
                <a:gd name="T30" fmla="*/ 108 w 253"/>
                <a:gd name="T31" fmla="*/ 99 h 258"/>
                <a:gd name="T32" fmla="*/ 111 w 253"/>
                <a:gd name="T33" fmla="*/ 95 h 258"/>
                <a:gd name="T34" fmla="*/ 117 w 253"/>
                <a:gd name="T35" fmla="*/ 94 h 258"/>
                <a:gd name="T36" fmla="*/ 122 w 253"/>
                <a:gd name="T37" fmla="*/ 79 h 258"/>
                <a:gd name="T38" fmla="*/ 118 w 253"/>
                <a:gd name="T39" fmla="*/ 54 h 258"/>
                <a:gd name="T40" fmla="*/ 101 w 253"/>
                <a:gd name="T41" fmla="*/ 33 h 258"/>
                <a:gd name="T42" fmla="*/ 72 w 253"/>
                <a:gd name="T43" fmla="*/ 18 h 258"/>
                <a:gd name="T44" fmla="*/ 45 w 253"/>
                <a:gd name="T45" fmla="*/ 13 h 258"/>
                <a:gd name="T46" fmla="*/ 29 w 253"/>
                <a:gd name="T47" fmla="*/ 10 h 258"/>
                <a:gd name="T48" fmla="*/ 15 w 253"/>
                <a:gd name="T49" fmla="*/ 4 h 258"/>
                <a:gd name="T50" fmla="*/ 3 w 253"/>
                <a:gd name="T51" fmla="*/ 2 h 258"/>
                <a:gd name="T52" fmla="*/ 4 w 253"/>
                <a:gd name="T53" fmla="*/ 7 h 258"/>
                <a:gd name="T54" fmla="*/ 12 w 253"/>
                <a:gd name="T55" fmla="*/ 22 h 258"/>
                <a:gd name="T56" fmla="*/ 18 w 253"/>
                <a:gd name="T57" fmla="*/ 40 h 258"/>
                <a:gd name="T58" fmla="*/ 23 w 253"/>
                <a:gd name="T59" fmla="*/ 57 h 258"/>
                <a:gd name="T60" fmla="*/ 27 w 253"/>
                <a:gd name="T61" fmla="*/ 73 h 258"/>
                <a:gd name="T62" fmla="*/ 34 w 253"/>
                <a:gd name="T63" fmla="*/ 95 h 258"/>
                <a:gd name="T64" fmla="*/ 52 w 253"/>
                <a:gd name="T65" fmla="*/ 117 h 258"/>
                <a:gd name="T66" fmla="*/ 80 w 253"/>
                <a:gd name="T67" fmla="*/ 131 h 2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32" name="Freeform 268"/>
            <p:cNvSpPr>
              <a:spLocks/>
            </p:cNvSpPr>
            <p:nvPr/>
          </p:nvSpPr>
          <p:spPr bwMode="auto">
            <a:xfrm>
              <a:off x="4334" y="1293"/>
              <a:ext cx="23" cy="25"/>
            </a:xfrm>
            <a:custGeom>
              <a:avLst/>
              <a:gdLst>
                <a:gd name="T0" fmla="*/ 0 w 26"/>
                <a:gd name="T1" fmla="*/ 6 h 28"/>
                <a:gd name="T2" fmla="*/ 1 w 26"/>
                <a:gd name="T3" fmla="*/ 4 h 28"/>
                <a:gd name="T4" fmla="*/ 4 w 26"/>
                <a:gd name="T5" fmla="*/ 2 h 28"/>
                <a:gd name="T6" fmla="*/ 4 w 26"/>
                <a:gd name="T7" fmla="*/ 0 h 28"/>
                <a:gd name="T8" fmla="*/ 8 w 26"/>
                <a:gd name="T9" fmla="*/ 0 h 28"/>
                <a:gd name="T10" fmla="*/ 10 w 26"/>
                <a:gd name="T11" fmla="*/ 2 h 28"/>
                <a:gd name="T12" fmla="*/ 12 w 26"/>
                <a:gd name="T13" fmla="*/ 4 h 28"/>
                <a:gd name="T14" fmla="*/ 13 w 26"/>
                <a:gd name="T15" fmla="*/ 4 h 28"/>
                <a:gd name="T16" fmla="*/ 14 w 26"/>
                <a:gd name="T17" fmla="*/ 9 h 28"/>
                <a:gd name="T18" fmla="*/ 13 w 26"/>
                <a:gd name="T19" fmla="*/ 11 h 28"/>
                <a:gd name="T20" fmla="*/ 12 w 26"/>
                <a:gd name="T21" fmla="*/ 13 h 28"/>
                <a:gd name="T22" fmla="*/ 10 w 26"/>
                <a:gd name="T23" fmla="*/ 15 h 28"/>
                <a:gd name="T24" fmla="*/ 9 w 26"/>
                <a:gd name="T25" fmla="*/ 16 h 28"/>
                <a:gd name="T26" fmla="*/ 5 w 26"/>
                <a:gd name="T27" fmla="*/ 15 h 28"/>
                <a:gd name="T28" fmla="*/ 4 w 26"/>
                <a:gd name="T29" fmla="*/ 13 h 28"/>
                <a:gd name="T30" fmla="*/ 1 w 26"/>
                <a:gd name="T31" fmla="*/ 10 h 28"/>
                <a:gd name="T32" fmla="*/ 0 w 26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33" name="Freeform 269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3 w 29"/>
                <a:gd name="T3" fmla="*/ 1 h 29"/>
                <a:gd name="T4" fmla="*/ 7 w 29"/>
                <a:gd name="T5" fmla="*/ 0 h 29"/>
                <a:gd name="T6" fmla="*/ 10 w 29"/>
                <a:gd name="T7" fmla="*/ 2 h 29"/>
                <a:gd name="T8" fmla="*/ 12 w 29"/>
                <a:gd name="T9" fmla="*/ 3 h 29"/>
                <a:gd name="T10" fmla="*/ 14 w 29"/>
                <a:gd name="T11" fmla="*/ 4 h 29"/>
                <a:gd name="T12" fmla="*/ 14 w 29"/>
                <a:gd name="T13" fmla="*/ 7 h 29"/>
                <a:gd name="T14" fmla="*/ 14 w 29"/>
                <a:gd name="T15" fmla="*/ 10 h 29"/>
                <a:gd name="T16" fmla="*/ 13 w 29"/>
                <a:gd name="T17" fmla="*/ 12 h 29"/>
                <a:gd name="T18" fmla="*/ 10 w 29"/>
                <a:gd name="T19" fmla="*/ 14 h 29"/>
                <a:gd name="T20" fmla="*/ 7 w 29"/>
                <a:gd name="T21" fmla="*/ 14 h 29"/>
                <a:gd name="T22" fmla="*/ 3 w 29"/>
                <a:gd name="T23" fmla="*/ 13 h 29"/>
                <a:gd name="T24" fmla="*/ 3 w 29"/>
                <a:gd name="T25" fmla="*/ 11 h 29"/>
                <a:gd name="T26" fmla="*/ 2 w 29"/>
                <a:gd name="T27" fmla="*/ 9 h 29"/>
                <a:gd name="T28" fmla="*/ 0 w 29"/>
                <a:gd name="T29" fmla="*/ 6 h 29"/>
                <a:gd name="T30" fmla="*/ 0 w 29"/>
                <a:gd name="T31" fmla="*/ 3 h 29"/>
                <a:gd name="T32" fmla="*/ 2 w 29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34" name="Freeform 270"/>
            <p:cNvSpPr>
              <a:spLocks/>
            </p:cNvSpPr>
            <p:nvPr/>
          </p:nvSpPr>
          <p:spPr bwMode="auto">
            <a:xfrm>
              <a:off x="4325" y="1356"/>
              <a:ext cx="25" cy="27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6 w 27"/>
                <a:gd name="T5" fmla="*/ 0 h 29"/>
                <a:gd name="T6" fmla="*/ 13 w 27"/>
                <a:gd name="T7" fmla="*/ 0 h 29"/>
                <a:gd name="T8" fmla="*/ 17 w 27"/>
                <a:gd name="T9" fmla="*/ 4 h 29"/>
                <a:gd name="T10" fmla="*/ 18 w 27"/>
                <a:gd name="T11" fmla="*/ 7 h 29"/>
                <a:gd name="T12" fmla="*/ 18 w 27"/>
                <a:gd name="T13" fmla="*/ 10 h 29"/>
                <a:gd name="T14" fmla="*/ 17 w 27"/>
                <a:gd name="T15" fmla="*/ 16 h 29"/>
                <a:gd name="T16" fmla="*/ 16 w 27"/>
                <a:gd name="T17" fmla="*/ 18 h 29"/>
                <a:gd name="T18" fmla="*/ 13 w 27"/>
                <a:gd name="T19" fmla="*/ 19 h 29"/>
                <a:gd name="T20" fmla="*/ 8 w 27"/>
                <a:gd name="T21" fmla="*/ 20 h 29"/>
                <a:gd name="T22" fmla="*/ 6 w 27"/>
                <a:gd name="T23" fmla="*/ 20 h 29"/>
                <a:gd name="T24" fmla="*/ 3 w 27"/>
                <a:gd name="T25" fmla="*/ 18 h 29"/>
                <a:gd name="T26" fmla="*/ 1 w 27"/>
                <a:gd name="T27" fmla="*/ 16 h 29"/>
                <a:gd name="T28" fmla="*/ 0 w 27"/>
                <a:gd name="T29" fmla="*/ 10 h 29"/>
                <a:gd name="T30" fmla="*/ 0 w 27"/>
                <a:gd name="T31" fmla="*/ 7 h 29"/>
                <a:gd name="T32" fmla="*/ 2 w 27"/>
                <a:gd name="T33" fmla="*/ 6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35" name="Freeform 271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6 h 27"/>
                <a:gd name="T6" fmla="*/ 0 w 28"/>
                <a:gd name="T7" fmla="*/ 12 h 27"/>
                <a:gd name="T8" fmla="*/ 2 w 28"/>
                <a:gd name="T9" fmla="*/ 16 h 27"/>
                <a:gd name="T10" fmla="*/ 4 w 28"/>
                <a:gd name="T11" fmla="*/ 17 h 27"/>
                <a:gd name="T12" fmla="*/ 8 w 28"/>
                <a:gd name="T13" fmla="*/ 18 h 27"/>
                <a:gd name="T14" fmla="*/ 12 w 28"/>
                <a:gd name="T15" fmla="*/ 18 h 27"/>
                <a:gd name="T16" fmla="*/ 14 w 28"/>
                <a:gd name="T17" fmla="*/ 17 h 27"/>
                <a:gd name="T18" fmla="*/ 15 w 28"/>
                <a:gd name="T19" fmla="*/ 16 h 27"/>
                <a:gd name="T20" fmla="*/ 16 w 28"/>
                <a:gd name="T21" fmla="*/ 11 h 27"/>
                <a:gd name="T22" fmla="*/ 16 w 28"/>
                <a:gd name="T23" fmla="*/ 6 h 27"/>
                <a:gd name="T24" fmla="*/ 15 w 28"/>
                <a:gd name="T25" fmla="*/ 6 h 27"/>
                <a:gd name="T26" fmla="*/ 13 w 28"/>
                <a:gd name="T27" fmla="*/ 3 h 27"/>
                <a:gd name="T28" fmla="*/ 10 w 28"/>
                <a:gd name="T29" fmla="*/ 0 h 27"/>
                <a:gd name="T30" fmla="*/ 5 w 28"/>
                <a:gd name="T31" fmla="*/ 0 h 27"/>
                <a:gd name="T32" fmla="*/ 4 w 28"/>
                <a:gd name="T33" fmla="*/ 1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36" name="Freeform 272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11 h 25"/>
                <a:gd name="T2" fmla="*/ 0 w 24"/>
                <a:gd name="T3" fmla="*/ 6 h 25"/>
                <a:gd name="T4" fmla="*/ 0 w 24"/>
                <a:gd name="T5" fmla="*/ 6 h 25"/>
                <a:gd name="T6" fmla="*/ 4 w 24"/>
                <a:gd name="T7" fmla="*/ 3 h 25"/>
                <a:gd name="T8" fmla="*/ 4 w 24"/>
                <a:gd name="T9" fmla="*/ 1 h 25"/>
                <a:gd name="T10" fmla="*/ 9 w 24"/>
                <a:gd name="T11" fmla="*/ 0 h 25"/>
                <a:gd name="T12" fmla="*/ 11 w 24"/>
                <a:gd name="T13" fmla="*/ 1 h 25"/>
                <a:gd name="T14" fmla="*/ 12 w 24"/>
                <a:gd name="T15" fmla="*/ 4 h 25"/>
                <a:gd name="T16" fmla="*/ 12 w 24"/>
                <a:gd name="T17" fmla="*/ 6 h 25"/>
                <a:gd name="T18" fmla="*/ 12 w 24"/>
                <a:gd name="T19" fmla="*/ 7 h 25"/>
                <a:gd name="T20" fmla="*/ 12 w 24"/>
                <a:gd name="T21" fmla="*/ 13 h 25"/>
                <a:gd name="T22" fmla="*/ 11 w 24"/>
                <a:gd name="T23" fmla="*/ 15 h 25"/>
                <a:gd name="T24" fmla="*/ 9 w 24"/>
                <a:gd name="T25" fmla="*/ 16 h 25"/>
                <a:gd name="T26" fmla="*/ 7 w 24"/>
                <a:gd name="T27" fmla="*/ 16 h 25"/>
                <a:gd name="T28" fmla="*/ 4 w 24"/>
                <a:gd name="T29" fmla="*/ 15 h 25"/>
                <a:gd name="T30" fmla="*/ 3 w 24"/>
                <a:gd name="T31" fmla="*/ 13 h 25"/>
                <a:gd name="T32" fmla="*/ 0 w 24"/>
                <a:gd name="T33" fmla="*/ 1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37" name="Freeform 273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3 w 22"/>
                <a:gd name="T1" fmla="*/ 14 h 29"/>
                <a:gd name="T2" fmla="*/ 2 w 22"/>
                <a:gd name="T3" fmla="*/ 14 h 29"/>
                <a:gd name="T4" fmla="*/ 0 w 22"/>
                <a:gd name="T5" fmla="*/ 12 h 29"/>
                <a:gd name="T6" fmla="*/ 0 w 22"/>
                <a:gd name="T7" fmla="*/ 9 h 29"/>
                <a:gd name="T8" fmla="*/ 0 w 22"/>
                <a:gd name="T9" fmla="*/ 7 h 29"/>
                <a:gd name="T10" fmla="*/ 2 w 22"/>
                <a:gd name="T11" fmla="*/ 3 h 29"/>
                <a:gd name="T12" fmla="*/ 3 w 22"/>
                <a:gd name="T13" fmla="*/ 3 h 29"/>
                <a:gd name="T14" fmla="*/ 6 w 22"/>
                <a:gd name="T15" fmla="*/ 1 h 29"/>
                <a:gd name="T16" fmla="*/ 7 w 22"/>
                <a:gd name="T17" fmla="*/ 0 h 29"/>
                <a:gd name="T18" fmla="*/ 8 w 22"/>
                <a:gd name="T19" fmla="*/ 1 h 29"/>
                <a:gd name="T20" fmla="*/ 10 w 22"/>
                <a:gd name="T21" fmla="*/ 3 h 29"/>
                <a:gd name="T22" fmla="*/ 10 w 22"/>
                <a:gd name="T23" fmla="*/ 5 h 29"/>
                <a:gd name="T24" fmla="*/ 10 w 22"/>
                <a:gd name="T25" fmla="*/ 7 h 29"/>
                <a:gd name="T26" fmla="*/ 10 w 22"/>
                <a:gd name="T27" fmla="*/ 9 h 29"/>
                <a:gd name="T28" fmla="*/ 9 w 22"/>
                <a:gd name="T29" fmla="*/ 12 h 29"/>
                <a:gd name="T30" fmla="*/ 7 w 22"/>
                <a:gd name="T31" fmla="*/ 14 h 29"/>
                <a:gd name="T32" fmla="*/ 3 w 22"/>
                <a:gd name="T33" fmla="*/ 14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38" name="Freeform 274"/>
            <p:cNvSpPr>
              <a:spLocks/>
            </p:cNvSpPr>
            <p:nvPr/>
          </p:nvSpPr>
          <p:spPr bwMode="auto">
            <a:xfrm>
              <a:off x="4343" y="1384"/>
              <a:ext cx="23" cy="28"/>
            </a:xfrm>
            <a:custGeom>
              <a:avLst/>
              <a:gdLst>
                <a:gd name="T0" fmla="*/ 1 w 26"/>
                <a:gd name="T1" fmla="*/ 7 h 33"/>
                <a:gd name="T2" fmla="*/ 4 w 26"/>
                <a:gd name="T3" fmla="*/ 5 h 33"/>
                <a:gd name="T4" fmla="*/ 4 w 26"/>
                <a:gd name="T5" fmla="*/ 3 h 33"/>
                <a:gd name="T6" fmla="*/ 6 w 26"/>
                <a:gd name="T7" fmla="*/ 2 h 33"/>
                <a:gd name="T8" fmla="*/ 9 w 26"/>
                <a:gd name="T9" fmla="*/ 0 h 33"/>
                <a:gd name="T10" fmla="*/ 12 w 26"/>
                <a:gd name="T11" fmla="*/ 2 h 33"/>
                <a:gd name="T12" fmla="*/ 13 w 26"/>
                <a:gd name="T13" fmla="*/ 3 h 33"/>
                <a:gd name="T14" fmla="*/ 14 w 26"/>
                <a:gd name="T15" fmla="*/ 5 h 33"/>
                <a:gd name="T16" fmla="*/ 14 w 26"/>
                <a:gd name="T17" fmla="*/ 7 h 33"/>
                <a:gd name="T18" fmla="*/ 12 w 26"/>
                <a:gd name="T19" fmla="*/ 10 h 33"/>
                <a:gd name="T20" fmla="*/ 11 w 26"/>
                <a:gd name="T21" fmla="*/ 12 h 33"/>
                <a:gd name="T22" fmla="*/ 8 w 26"/>
                <a:gd name="T23" fmla="*/ 14 h 33"/>
                <a:gd name="T24" fmla="*/ 4 w 26"/>
                <a:gd name="T25" fmla="*/ 14 h 33"/>
                <a:gd name="T26" fmla="*/ 4 w 26"/>
                <a:gd name="T27" fmla="*/ 14 h 33"/>
                <a:gd name="T28" fmla="*/ 1 w 26"/>
                <a:gd name="T29" fmla="*/ 12 h 33"/>
                <a:gd name="T30" fmla="*/ 0 w 26"/>
                <a:gd name="T31" fmla="*/ 10 h 33"/>
                <a:gd name="T32" fmla="*/ 1 w 26"/>
                <a:gd name="T33" fmla="*/ 7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39" name="Freeform 275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16 w 26"/>
                <a:gd name="T1" fmla="*/ 2 h 27"/>
                <a:gd name="T2" fmla="*/ 19 w 26"/>
                <a:gd name="T3" fmla="*/ 2 h 27"/>
                <a:gd name="T4" fmla="*/ 21 w 26"/>
                <a:gd name="T5" fmla="*/ 3 h 27"/>
                <a:gd name="T6" fmla="*/ 21 w 26"/>
                <a:gd name="T7" fmla="*/ 5 h 27"/>
                <a:gd name="T8" fmla="*/ 20 w 26"/>
                <a:gd name="T9" fmla="*/ 7 h 27"/>
                <a:gd name="T10" fmla="*/ 16 w 26"/>
                <a:gd name="T11" fmla="*/ 8 h 27"/>
                <a:gd name="T12" fmla="*/ 13 w 26"/>
                <a:gd name="T13" fmla="*/ 9 h 27"/>
                <a:gd name="T14" fmla="*/ 12 w 26"/>
                <a:gd name="T15" fmla="*/ 10 h 27"/>
                <a:gd name="T16" fmla="*/ 9 w 26"/>
                <a:gd name="T17" fmla="*/ 10 h 27"/>
                <a:gd name="T18" fmla="*/ 5 w 26"/>
                <a:gd name="T19" fmla="*/ 9 h 27"/>
                <a:gd name="T20" fmla="*/ 2 w 26"/>
                <a:gd name="T21" fmla="*/ 7 h 27"/>
                <a:gd name="T22" fmla="*/ 0 w 26"/>
                <a:gd name="T23" fmla="*/ 6 h 27"/>
                <a:gd name="T24" fmla="*/ 1 w 26"/>
                <a:gd name="T25" fmla="*/ 4 h 27"/>
                <a:gd name="T26" fmla="*/ 4 w 26"/>
                <a:gd name="T27" fmla="*/ 2 h 27"/>
                <a:gd name="T28" fmla="*/ 8 w 26"/>
                <a:gd name="T29" fmla="*/ 2 h 27"/>
                <a:gd name="T30" fmla="*/ 13 w 26"/>
                <a:gd name="T31" fmla="*/ 0 h 27"/>
                <a:gd name="T32" fmla="*/ 16 w 26"/>
                <a:gd name="T33" fmla="*/ 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40" name="Freeform 276"/>
            <p:cNvSpPr>
              <a:spLocks/>
            </p:cNvSpPr>
            <p:nvPr/>
          </p:nvSpPr>
          <p:spPr bwMode="auto">
            <a:xfrm>
              <a:off x="4117" y="1423"/>
              <a:ext cx="189" cy="128"/>
            </a:xfrm>
            <a:custGeom>
              <a:avLst/>
              <a:gdLst>
                <a:gd name="T0" fmla="*/ 109 w 216"/>
                <a:gd name="T1" fmla="*/ 8 h 148"/>
                <a:gd name="T2" fmla="*/ 107 w 216"/>
                <a:gd name="T3" fmla="*/ 6 h 148"/>
                <a:gd name="T4" fmla="*/ 105 w 216"/>
                <a:gd name="T5" fmla="*/ 3 h 148"/>
                <a:gd name="T6" fmla="*/ 102 w 216"/>
                <a:gd name="T7" fmla="*/ 8 h 148"/>
                <a:gd name="T8" fmla="*/ 89 w 216"/>
                <a:gd name="T9" fmla="*/ 6 h 148"/>
                <a:gd name="T10" fmla="*/ 66 w 216"/>
                <a:gd name="T11" fmla="*/ 1 h 148"/>
                <a:gd name="T12" fmla="*/ 48 w 216"/>
                <a:gd name="T13" fmla="*/ 1 h 148"/>
                <a:gd name="T14" fmla="*/ 46 w 216"/>
                <a:gd name="T15" fmla="*/ 3 h 148"/>
                <a:gd name="T16" fmla="*/ 60 w 216"/>
                <a:gd name="T17" fmla="*/ 3 h 148"/>
                <a:gd name="T18" fmla="*/ 81 w 216"/>
                <a:gd name="T19" fmla="*/ 7 h 148"/>
                <a:gd name="T20" fmla="*/ 94 w 216"/>
                <a:gd name="T21" fmla="*/ 13 h 148"/>
                <a:gd name="T22" fmla="*/ 92 w 216"/>
                <a:gd name="T23" fmla="*/ 16 h 148"/>
                <a:gd name="T24" fmla="*/ 83 w 216"/>
                <a:gd name="T25" fmla="*/ 20 h 148"/>
                <a:gd name="T26" fmla="*/ 74 w 216"/>
                <a:gd name="T27" fmla="*/ 22 h 148"/>
                <a:gd name="T28" fmla="*/ 57 w 216"/>
                <a:gd name="T29" fmla="*/ 17 h 148"/>
                <a:gd name="T30" fmla="*/ 38 w 216"/>
                <a:gd name="T31" fmla="*/ 16 h 148"/>
                <a:gd name="T32" fmla="*/ 28 w 216"/>
                <a:gd name="T33" fmla="*/ 19 h 148"/>
                <a:gd name="T34" fmla="*/ 35 w 216"/>
                <a:gd name="T35" fmla="*/ 19 h 148"/>
                <a:gd name="T36" fmla="*/ 45 w 216"/>
                <a:gd name="T37" fmla="*/ 19 h 148"/>
                <a:gd name="T38" fmla="*/ 54 w 216"/>
                <a:gd name="T39" fmla="*/ 22 h 148"/>
                <a:gd name="T40" fmla="*/ 68 w 216"/>
                <a:gd name="T41" fmla="*/ 25 h 148"/>
                <a:gd name="T42" fmla="*/ 73 w 216"/>
                <a:gd name="T43" fmla="*/ 28 h 148"/>
                <a:gd name="T44" fmla="*/ 64 w 216"/>
                <a:gd name="T45" fmla="*/ 31 h 148"/>
                <a:gd name="T46" fmla="*/ 55 w 216"/>
                <a:gd name="T47" fmla="*/ 35 h 148"/>
                <a:gd name="T48" fmla="*/ 50 w 216"/>
                <a:gd name="T49" fmla="*/ 35 h 148"/>
                <a:gd name="T50" fmla="*/ 40 w 216"/>
                <a:gd name="T51" fmla="*/ 33 h 148"/>
                <a:gd name="T52" fmla="*/ 33 w 216"/>
                <a:gd name="T53" fmla="*/ 30 h 148"/>
                <a:gd name="T54" fmla="*/ 23 w 216"/>
                <a:gd name="T55" fmla="*/ 30 h 148"/>
                <a:gd name="T56" fmla="*/ 35 w 216"/>
                <a:gd name="T57" fmla="*/ 35 h 148"/>
                <a:gd name="T58" fmla="*/ 39 w 216"/>
                <a:gd name="T59" fmla="*/ 40 h 148"/>
                <a:gd name="T60" fmla="*/ 22 w 216"/>
                <a:gd name="T61" fmla="*/ 44 h 148"/>
                <a:gd name="T62" fmla="*/ 5 w 216"/>
                <a:gd name="T63" fmla="*/ 48 h 148"/>
                <a:gd name="T64" fmla="*/ 0 w 216"/>
                <a:gd name="T65" fmla="*/ 51 h 148"/>
                <a:gd name="T66" fmla="*/ 10 w 216"/>
                <a:gd name="T67" fmla="*/ 51 h 148"/>
                <a:gd name="T68" fmla="*/ 27 w 216"/>
                <a:gd name="T69" fmla="*/ 48 h 148"/>
                <a:gd name="T70" fmla="*/ 45 w 216"/>
                <a:gd name="T71" fmla="*/ 43 h 148"/>
                <a:gd name="T72" fmla="*/ 45 w 216"/>
                <a:gd name="T73" fmla="*/ 55 h 148"/>
                <a:gd name="T74" fmla="*/ 37 w 216"/>
                <a:gd name="T75" fmla="*/ 71 h 148"/>
                <a:gd name="T76" fmla="*/ 40 w 216"/>
                <a:gd name="T77" fmla="*/ 69 h 148"/>
                <a:gd name="T78" fmla="*/ 53 w 216"/>
                <a:gd name="T79" fmla="*/ 48 h 148"/>
                <a:gd name="T80" fmla="*/ 60 w 216"/>
                <a:gd name="T81" fmla="*/ 40 h 148"/>
                <a:gd name="T82" fmla="*/ 72 w 216"/>
                <a:gd name="T83" fmla="*/ 36 h 148"/>
                <a:gd name="T84" fmla="*/ 80 w 216"/>
                <a:gd name="T85" fmla="*/ 32 h 148"/>
                <a:gd name="T86" fmla="*/ 77 w 216"/>
                <a:gd name="T87" fmla="*/ 55 h 148"/>
                <a:gd name="T88" fmla="*/ 74 w 216"/>
                <a:gd name="T89" fmla="*/ 66 h 148"/>
                <a:gd name="T90" fmla="*/ 81 w 216"/>
                <a:gd name="T91" fmla="*/ 55 h 148"/>
                <a:gd name="T92" fmla="*/ 86 w 216"/>
                <a:gd name="T93" fmla="*/ 30 h 148"/>
                <a:gd name="T94" fmla="*/ 96 w 216"/>
                <a:gd name="T95" fmla="*/ 19 h 148"/>
                <a:gd name="T96" fmla="*/ 102 w 216"/>
                <a:gd name="T97" fmla="*/ 16 h 148"/>
                <a:gd name="T98" fmla="*/ 102 w 216"/>
                <a:gd name="T99" fmla="*/ 26 h 148"/>
                <a:gd name="T100" fmla="*/ 101 w 216"/>
                <a:gd name="T101" fmla="*/ 50 h 148"/>
                <a:gd name="T102" fmla="*/ 109 w 216"/>
                <a:gd name="T103" fmla="*/ 18 h 1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41" name="Freeform 277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86 w 173"/>
                <a:gd name="T1" fmla="*/ 81 h 165"/>
                <a:gd name="T2" fmla="*/ 87 w 173"/>
                <a:gd name="T3" fmla="*/ 80 h 165"/>
                <a:gd name="T4" fmla="*/ 85 w 173"/>
                <a:gd name="T5" fmla="*/ 75 h 165"/>
                <a:gd name="T6" fmla="*/ 79 w 173"/>
                <a:gd name="T7" fmla="*/ 69 h 165"/>
                <a:gd name="T8" fmla="*/ 78 w 173"/>
                <a:gd name="T9" fmla="*/ 58 h 165"/>
                <a:gd name="T10" fmla="*/ 75 w 173"/>
                <a:gd name="T11" fmla="*/ 39 h 165"/>
                <a:gd name="T12" fmla="*/ 71 w 173"/>
                <a:gd name="T13" fmla="*/ 30 h 165"/>
                <a:gd name="T14" fmla="*/ 69 w 173"/>
                <a:gd name="T15" fmla="*/ 29 h 165"/>
                <a:gd name="T16" fmla="*/ 71 w 173"/>
                <a:gd name="T17" fmla="*/ 38 h 165"/>
                <a:gd name="T18" fmla="*/ 71 w 173"/>
                <a:gd name="T19" fmla="*/ 55 h 165"/>
                <a:gd name="T20" fmla="*/ 69 w 173"/>
                <a:gd name="T21" fmla="*/ 59 h 165"/>
                <a:gd name="T22" fmla="*/ 64 w 173"/>
                <a:gd name="T23" fmla="*/ 57 h 165"/>
                <a:gd name="T24" fmla="*/ 58 w 173"/>
                <a:gd name="T25" fmla="*/ 52 h 165"/>
                <a:gd name="T26" fmla="*/ 54 w 173"/>
                <a:gd name="T27" fmla="*/ 50 h 165"/>
                <a:gd name="T28" fmla="*/ 51 w 173"/>
                <a:gd name="T29" fmla="*/ 42 h 165"/>
                <a:gd name="T30" fmla="*/ 48 w 173"/>
                <a:gd name="T31" fmla="*/ 26 h 165"/>
                <a:gd name="T32" fmla="*/ 46 w 173"/>
                <a:gd name="T33" fmla="*/ 15 h 165"/>
                <a:gd name="T34" fmla="*/ 45 w 173"/>
                <a:gd name="T35" fmla="*/ 7 h 165"/>
                <a:gd name="T36" fmla="*/ 43 w 173"/>
                <a:gd name="T37" fmla="*/ 3 h 165"/>
                <a:gd name="T38" fmla="*/ 43 w 173"/>
                <a:gd name="T39" fmla="*/ 5 h 165"/>
                <a:gd name="T40" fmla="*/ 45 w 173"/>
                <a:gd name="T41" fmla="*/ 13 h 165"/>
                <a:gd name="T42" fmla="*/ 43 w 173"/>
                <a:gd name="T43" fmla="*/ 19 h 165"/>
                <a:gd name="T44" fmla="*/ 42 w 173"/>
                <a:gd name="T45" fmla="*/ 26 h 165"/>
                <a:gd name="T46" fmla="*/ 45 w 173"/>
                <a:gd name="T47" fmla="*/ 38 h 165"/>
                <a:gd name="T48" fmla="*/ 39 w 173"/>
                <a:gd name="T49" fmla="*/ 38 h 165"/>
                <a:gd name="T50" fmla="*/ 26 w 173"/>
                <a:gd name="T51" fmla="*/ 24 h 165"/>
                <a:gd name="T52" fmla="*/ 13 w 173"/>
                <a:gd name="T53" fmla="*/ 10 h 165"/>
                <a:gd name="T54" fmla="*/ 3 w 173"/>
                <a:gd name="T55" fmla="*/ 3 h 165"/>
                <a:gd name="T56" fmla="*/ 3 w 173"/>
                <a:gd name="T57" fmla="*/ 3 h 165"/>
                <a:gd name="T58" fmla="*/ 9 w 173"/>
                <a:gd name="T59" fmla="*/ 11 h 165"/>
                <a:gd name="T60" fmla="*/ 15 w 173"/>
                <a:gd name="T61" fmla="*/ 21 h 165"/>
                <a:gd name="T62" fmla="*/ 19 w 173"/>
                <a:gd name="T63" fmla="*/ 27 h 165"/>
                <a:gd name="T64" fmla="*/ 22 w 173"/>
                <a:gd name="T65" fmla="*/ 31 h 165"/>
                <a:gd name="T66" fmla="*/ 27 w 173"/>
                <a:gd name="T67" fmla="*/ 37 h 165"/>
                <a:gd name="T68" fmla="*/ 33 w 173"/>
                <a:gd name="T69" fmla="*/ 42 h 165"/>
                <a:gd name="T70" fmla="*/ 39 w 173"/>
                <a:gd name="T71" fmla="*/ 45 h 165"/>
                <a:gd name="T72" fmla="*/ 38 w 173"/>
                <a:gd name="T73" fmla="*/ 47 h 165"/>
                <a:gd name="T74" fmla="*/ 33 w 173"/>
                <a:gd name="T75" fmla="*/ 47 h 165"/>
                <a:gd name="T76" fmla="*/ 27 w 173"/>
                <a:gd name="T77" fmla="*/ 45 h 165"/>
                <a:gd name="T78" fmla="*/ 22 w 173"/>
                <a:gd name="T79" fmla="*/ 45 h 165"/>
                <a:gd name="T80" fmla="*/ 18 w 173"/>
                <a:gd name="T81" fmla="*/ 41 h 165"/>
                <a:gd name="T82" fmla="*/ 15 w 173"/>
                <a:gd name="T83" fmla="*/ 42 h 165"/>
                <a:gd name="T84" fmla="*/ 18 w 173"/>
                <a:gd name="T85" fmla="*/ 45 h 165"/>
                <a:gd name="T86" fmla="*/ 26 w 173"/>
                <a:gd name="T87" fmla="*/ 50 h 165"/>
                <a:gd name="T88" fmla="*/ 37 w 173"/>
                <a:gd name="T89" fmla="*/ 54 h 165"/>
                <a:gd name="T90" fmla="*/ 45 w 173"/>
                <a:gd name="T91" fmla="*/ 57 h 165"/>
                <a:gd name="T92" fmla="*/ 52 w 173"/>
                <a:gd name="T93" fmla="*/ 57 h 165"/>
                <a:gd name="T94" fmla="*/ 58 w 173"/>
                <a:gd name="T95" fmla="*/ 60 h 165"/>
                <a:gd name="T96" fmla="*/ 63 w 173"/>
                <a:gd name="T97" fmla="*/ 63 h 165"/>
                <a:gd name="T98" fmla="*/ 66 w 173"/>
                <a:gd name="T99" fmla="*/ 66 h 165"/>
                <a:gd name="T100" fmla="*/ 65 w 173"/>
                <a:gd name="T101" fmla="*/ 70 h 165"/>
                <a:gd name="T102" fmla="*/ 59 w 173"/>
                <a:gd name="T103" fmla="*/ 71 h 165"/>
                <a:gd name="T104" fmla="*/ 51 w 173"/>
                <a:gd name="T105" fmla="*/ 72 h 165"/>
                <a:gd name="T106" fmla="*/ 45 w 173"/>
                <a:gd name="T107" fmla="*/ 72 h 165"/>
                <a:gd name="T108" fmla="*/ 38 w 173"/>
                <a:gd name="T109" fmla="*/ 72 h 165"/>
                <a:gd name="T110" fmla="*/ 37 w 173"/>
                <a:gd name="T111" fmla="*/ 74 h 165"/>
                <a:gd name="T112" fmla="*/ 45 w 173"/>
                <a:gd name="T113" fmla="*/ 75 h 165"/>
                <a:gd name="T114" fmla="*/ 56 w 173"/>
                <a:gd name="T115" fmla="*/ 76 h 165"/>
                <a:gd name="T116" fmla="*/ 65 w 173"/>
                <a:gd name="T117" fmla="*/ 75 h 165"/>
                <a:gd name="T118" fmla="*/ 73 w 173"/>
                <a:gd name="T119" fmla="*/ 75 h 165"/>
                <a:gd name="T120" fmla="*/ 79 w 173"/>
                <a:gd name="T121" fmla="*/ 75 h 165"/>
                <a:gd name="T122" fmla="*/ 83 w 173"/>
                <a:gd name="T123" fmla="*/ 81 h 1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42" name="Freeform 278"/>
            <p:cNvSpPr>
              <a:spLocks/>
            </p:cNvSpPr>
            <p:nvPr/>
          </p:nvSpPr>
          <p:spPr bwMode="auto">
            <a:xfrm>
              <a:off x="4355" y="1137"/>
              <a:ext cx="95" cy="219"/>
            </a:xfrm>
            <a:custGeom>
              <a:avLst/>
              <a:gdLst>
                <a:gd name="T0" fmla="*/ 7 w 107"/>
                <a:gd name="T1" fmla="*/ 106 h 250"/>
                <a:gd name="T2" fmla="*/ 11 w 107"/>
                <a:gd name="T3" fmla="*/ 102 h 250"/>
                <a:gd name="T4" fmla="*/ 14 w 107"/>
                <a:gd name="T5" fmla="*/ 102 h 250"/>
                <a:gd name="T6" fmla="*/ 16 w 107"/>
                <a:gd name="T7" fmla="*/ 92 h 250"/>
                <a:gd name="T8" fmla="*/ 7 w 107"/>
                <a:gd name="T9" fmla="*/ 73 h 250"/>
                <a:gd name="T10" fmla="*/ 1 w 107"/>
                <a:gd name="T11" fmla="*/ 53 h 250"/>
                <a:gd name="T12" fmla="*/ 4 w 107"/>
                <a:gd name="T13" fmla="*/ 53 h 250"/>
                <a:gd name="T14" fmla="*/ 13 w 107"/>
                <a:gd name="T15" fmla="*/ 74 h 250"/>
                <a:gd name="T16" fmla="*/ 23 w 107"/>
                <a:gd name="T17" fmla="*/ 60 h 250"/>
                <a:gd name="T18" fmla="*/ 22 w 107"/>
                <a:gd name="T19" fmla="*/ 35 h 250"/>
                <a:gd name="T20" fmla="*/ 22 w 107"/>
                <a:gd name="T21" fmla="*/ 15 h 250"/>
                <a:gd name="T22" fmla="*/ 25 w 107"/>
                <a:gd name="T23" fmla="*/ 16 h 250"/>
                <a:gd name="T24" fmla="*/ 25 w 107"/>
                <a:gd name="T25" fmla="*/ 28 h 250"/>
                <a:gd name="T26" fmla="*/ 31 w 107"/>
                <a:gd name="T27" fmla="*/ 28 h 250"/>
                <a:gd name="T28" fmla="*/ 45 w 107"/>
                <a:gd name="T29" fmla="*/ 2 h 250"/>
                <a:gd name="T30" fmla="*/ 46 w 107"/>
                <a:gd name="T31" fmla="*/ 4 h 250"/>
                <a:gd name="T32" fmla="*/ 38 w 107"/>
                <a:gd name="T33" fmla="*/ 19 h 250"/>
                <a:gd name="T34" fmla="*/ 36 w 107"/>
                <a:gd name="T35" fmla="*/ 35 h 250"/>
                <a:gd name="T36" fmla="*/ 50 w 107"/>
                <a:gd name="T37" fmla="*/ 31 h 250"/>
                <a:gd name="T38" fmla="*/ 52 w 107"/>
                <a:gd name="T39" fmla="*/ 30 h 250"/>
                <a:gd name="T40" fmla="*/ 46 w 107"/>
                <a:gd name="T41" fmla="*/ 35 h 250"/>
                <a:gd name="T42" fmla="*/ 38 w 107"/>
                <a:gd name="T43" fmla="*/ 40 h 250"/>
                <a:gd name="T44" fmla="*/ 32 w 107"/>
                <a:gd name="T45" fmla="*/ 44 h 250"/>
                <a:gd name="T46" fmla="*/ 26 w 107"/>
                <a:gd name="T47" fmla="*/ 74 h 250"/>
                <a:gd name="T48" fmla="*/ 33 w 107"/>
                <a:gd name="T49" fmla="*/ 78 h 250"/>
                <a:gd name="T50" fmla="*/ 46 w 107"/>
                <a:gd name="T51" fmla="*/ 77 h 250"/>
                <a:gd name="T52" fmla="*/ 53 w 107"/>
                <a:gd name="T53" fmla="*/ 74 h 250"/>
                <a:gd name="T54" fmla="*/ 57 w 107"/>
                <a:gd name="T55" fmla="*/ 73 h 250"/>
                <a:gd name="T56" fmla="*/ 50 w 107"/>
                <a:gd name="T57" fmla="*/ 78 h 250"/>
                <a:gd name="T58" fmla="*/ 36 w 107"/>
                <a:gd name="T59" fmla="*/ 84 h 250"/>
                <a:gd name="T60" fmla="*/ 25 w 107"/>
                <a:gd name="T61" fmla="*/ 88 h 250"/>
                <a:gd name="T62" fmla="*/ 20 w 107"/>
                <a:gd name="T63" fmla="*/ 101 h 250"/>
                <a:gd name="T64" fmla="*/ 25 w 107"/>
                <a:gd name="T65" fmla="*/ 106 h 250"/>
                <a:gd name="T66" fmla="*/ 35 w 107"/>
                <a:gd name="T67" fmla="*/ 103 h 250"/>
                <a:gd name="T68" fmla="*/ 46 w 107"/>
                <a:gd name="T69" fmla="*/ 98 h 250"/>
                <a:gd name="T70" fmla="*/ 53 w 107"/>
                <a:gd name="T71" fmla="*/ 95 h 250"/>
                <a:gd name="T72" fmla="*/ 59 w 107"/>
                <a:gd name="T73" fmla="*/ 90 h 250"/>
                <a:gd name="T74" fmla="*/ 55 w 107"/>
                <a:gd name="T75" fmla="*/ 97 h 250"/>
                <a:gd name="T76" fmla="*/ 46 w 107"/>
                <a:gd name="T77" fmla="*/ 107 h 250"/>
                <a:gd name="T78" fmla="*/ 40 w 107"/>
                <a:gd name="T79" fmla="*/ 116 h 250"/>
                <a:gd name="T80" fmla="*/ 36 w 107"/>
                <a:gd name="T81" fmla="*/ 113 h 250"/>
                <a:gd name="T82" fmla="*/ 31 w 107"/>
                <a:gd name="T83" fmla="*/ 107 h 250"/>
                <a:gd name="T84" fmla="*/ 16 w 107"/>
                <a:gd name="T85" fmla="*/ 109 h 250"/>
                <a:gd name="T86" fmla="*/ 12 w 107"/>
                <a:gd name="T87" fmla="*/ 117 h 250"/>
                <a:gd name="T88" fmla="*/ 7 w 107"/>
                <a:gd name="T89" fmla="*/ 126 h 250"/>
                <a:gd name="T90" fmla="*/ 4 w 107"/>
                <a:gd name="T91" fmla="*/ 125 h 250"/>
                <a:gd name="T92" fmla="*/ 9 w 107"/>
                <a:gd name="T93" fmla="*/ 115 h 250"/>
                <a:gd name="T94" fmla="*/ 4 w 107"/>
                <a:gd name="T95" fmla="*/ 110 h 2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43" name="Freeform 279"/>
            <p:cNvSpPr>
              <a:spLocks/>
            </p:cNvSpPr>
            <p:nvPr/>
          </p:nvSpPr>
          <p:spPr bwMode="auto">
            <a:xfrm>
              <a:off x="4336" y="1258"/>
              <a:ext cx="16" cy="28"/>
            </a:xfrm>
            <a:custGeom>
              <a:avLst/>
              <a:gdLst>
                <a:gd name="T0" fmla="*/ 6 w 20"/>
                <a:gd name="T1" fmla="*/ 13 h 33"/>
                <a:gd name="T2" fmla="*/ 5 w 20"/>
                <a:gd name="T3" fmla="*/ 13 h 33"/>
                <a:gd name="T4" fmla="*/ 3 w 20"/>
                <a:gd name="T5" fmla="*/ 13 h 33"/>
                <a:gd name="T6" fmla="*/ 2 w 20"/>
                <a:gd name="T7" fmla="*/ 14 h 33"/>
                <a:gd name="T8" fmla="*/ 2 w 20"/>
                <a:gd name="T9" fmla="*/ 14 h 33"/>
                <a:gd name="T10" fmla="*/ 2 w 20"/>
                <a:gd name="T11" fmla="*/ 11 h 33"/>
                <a:gd name="T12" fmla="*/ 1 w 20"/>
                <a:gd name="T13" fmla="*/ 8 h 33"/>
                <a:gd name="T14" fmla="*/ 0 w 20"/>
                <a:gd name="T15" fmla="*/ 5 h 33"/>
                <a:gd name="T16" fmla="*/ 0 w 20"/>
                <a:gd name="T17" fmla="*/ 3 h 33"/>
                <a:gd name="T18" fmla="*/ 1 w 20"/>
                <a:gd name="T19" fmla="*/ 2 h 33"/>
                <a:gd name="T20" fmla="*/ 2 w 20"/>
                <a:gd name="T21" fmla="*/ 0 h 33"/>
                <a:gd name="T22" fmla="*/ 2 w 20"/>
                <a:gd name="T23" fmla="*/ 3 h 33"/>
                <a:gd name="T24" fmla="*/ 2 w 20"/>
                <a:gd name="T25" fmla="*/ 3 h 33"/>
                <a:gd name="T26" fmla="*/ 2 w 20"/>
                <a:gd name="T27" fmla="*/ 5 h 33"/>
                <a:gd name="T28" fmla="*/ 3 w 20"/>
                <a:gd name="T29" fmla="*/ 8 h 33"/>
                <a:gd name="T30" fmla="*/ 5 w 20"/>
                <a:gd name="T31" fmla="*/ 11 h 33"/>
                <a:gd name="T32" fmla="*/ 6 w 20"/>
                <a:gd name="T33" fmla="*/ 13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44" name="Freeform 280"/>
            <p:cNvSpPr>
              <a:spLocks/>
            </p:cNvSpPr>
            <p:nvPr/>
          </p:nvSpPr>
          <p:spPr bwMode="auto">
            <a:xfrm>
              <a:off x="4462" y="1251"/>
              <a:ext cx="298" cy="181"/>
            </a:xfrm>
            <a:custGeom>
              <a:avLst/>
              <a:gdLst>
                <a:gd name="T0" fmla="*/ 17 w 341"/>
                <a:gd name="T1" fmla="*/ 73 h 208"/>
                <a:gd name="T2" fmla="*/ 34 w 341"/>
                <a:gd name="T3" fmla="*/ 64 h 208"/>
                <a:gd name="T4" fmla="*/ 44 w 341"/>
                <a:gd name="T5" fmla="*/ 38 h 208"/>
                <a:gd name="T6" fmla="*/ 57 w 341"/>
                <a:gd name="T7" fmla="*/ 20 h 208"/>
                <a:gd name="T8" fmla="*/ 73 w 341"/>
                <a:gd name="T9" fmla="*/ 3 h 208"/>
                <a:gd name="T10" fmla="*/ 78 w 341"/>
                <a:gd name="T11" fmla="*/ 3 h 208"/>
                <a:gd name="T12" fmla="*/ 67 w 341"/>
                <a:gd name="T13" fmla="*/ 13 h 208"/>
                <a:gd name="T14" fmla="*/ 52 w 341"/>
                <a:gd name="T15" fmla="*/ 33 h 208"/>
                <a:gd name="T16" fmla="*/ 45 w 341"/>
                <a:gd name="T17" fmla="*/ 51 h 208"/>
                <a:gd name="T18" fmla="*/ 46 w 341"/>
                <a:gd name="T19" fmla="*/ 56 h 208"/>
                <a:gd name="T20" fmla="*/ 58 w 341"/>
                <a:gd name="T21" fmla="*/ 49 h 208"/>
                <a:gd name="T22" fmla="*/ 71 w 341"/>
                <a:gd name="T23" fmla="*/ 40 h 208"/>
                <a:gd name="T24" fmla="*/ 87 w 341"/>
                <a:gd name="T25" fmla="*/ 21 h 208"/>
                <a:gd name="T26" fmla="*/ 113 w 341"/>
                <a:gd name="T27" fmla="*/ 3 h 208"/>
                <a:gd name="T28" fmla="*/ 123 w 341"/>
                <a:gd name="T29" fmla="*/ 3 h 208"/>
                <a:gd name="T30" fmla="*/ 101 w 341"/>
                <a:gd name="T31" fmla="*/ 17 h 208"/>
                <a:gd name="T32" fmla="*/ 82 w 341"/>
                <a:gd name="T33" fmla="*/ 38 h 208"/>
                <a:gd name="T34" fmla="*/ 84 w 341"/>
                <a:gd name="T35" fmla="*/ 43 h 208"/>
                <a:gd name="T36" fmla="*/ 95 w 341"/>
                <a:gd name="T37" fmla="*/ 40 h 208"/>
                <a:gd name="T38" fmla="*/ 107 w 341"/>
                <a:gd name="T39" fmla="*/ 38 h 208"/>
                <a:gd name="T40" fmla="*/ 124 w 341"/>
                <a:gd name="T41" fmla="*/ 26 h 208"/>
                <a:gd name="T42" fmla="*/ 150 w 341"/>
                <a:gd name="T43" fmla="*/ 15 h 208"/>
                <a:gd name="T44" fmla="*/ 156 w 341"/>
                <a:gd name="T45" fmla="*/ 15 h 208"/>
                <a:gd name="T46" fmla="*/ 137 w 341"/>
                <a:gd name="T47" fmla="*/ 23 h 208"/>
                <a:gd name="T48" fmla="*/ 121 w 341"/>
                <a:gd name="T49" fmla="*/ 37 h 208"/>
                <a:gd name="T50" fmla="*/ 139 w 341"/>
                <a:gd name="T51" fmla="*/ 38 h 208"/>
                <a:gd name="T52" fmla="*/ 163 w 341"/>
                <a:gd name="T53" fmla="*/ 33 h 208"/>
                <a:gd name="T54" fmla="*/ 173 w 341"/>
                <a:gd name="T55" fmla="*/ 29 h 208"/>
                <a:gd name="T56" fmla="*/ 159 w 341"/>
                <a:gd name="T57" fmla="*/ 38 h 208"/>
                <a:gd name="T58" fmla="*/ 129 w 341"/>
                <a:gd name="T59" fmla="*/ 46 h 208"/>
                <a:gd name="T60" fmla="*/ 132 w 341"/>
                <a:gd name="T61" fmla="*/ 55 h 208"/>
                <a:gd name="T62" fmla="*/ 151 w 341"/>
                <a:gd name="T63" fmla="*/ 64 h 208"/>
                <a:gd name="T64" fmla="*/ 159 w 341"/>
                <a:gd name="T65" fmla="*/ 70 h 208"/>
                <a:gd name="T66" fmla="*/ 139 w 341"/>
                <a:gd name="T67" fmla="*/ 64 h 208"/>
                <a:gd name="T68" fmla="*/ 114 w 341"/>
                <a:gd name="T69" fmla="*/ 52 h 208"/>
                <a:gd name="T70" fmla="*/ 100 w 341"/>
                <a:gd name="T71" fmla="*/ 50 h 208"/>
                <a:gd name="T72" fmla="*/ 87 w 341"/>
                <a:gd name="T73" fmla="*/ 51 h 208"/>
                <a:gd name="T74" fmla="*/ 93 w 341"/>
                <a:gd name="T75" fmla="*/ 61 h 208"/>
                <a:gd name="T76" fmla="*/ 107 w 341"/>
                <a:gd name="T77" fmla="*/ 73 h 208"/>
                <a:gd name="T78" fmla="*/ 123 w 341"/>
                <a:gd name="T79" fmla="*/ 82 h 208"/>
                <a:gd name="T80" fmla="*/ 128 w 341"/>
                <a:gd name="T81" fmla="*/ 89 h 208"/>
                <a:gd name="T82" fmla="*/ 106 w 341"/>
                <a:gd name="T83" fmla="*/ 75 h 208"/>
                <a:gd name="T84" fmla="*/ 82 w 341"/>
                <a:gd name="T85" fmla="*/ 61 h 208"/>
                <a:gd name="T86" fmla="*/ 71 w 341"/>
                <a:gd name="T87" fmla="*/ 57 h 208"/>
                <a:gd name="T88" fmla="*/ 60 w 341"/>
                <a:gd name="T89" fmla="*/ 61 h 208"/>
                <a:gd name="T90" fmla="*/ 47 w 341"/>
                <a:gd name="T91" fmla="*/ 65 h 208"/>
                <a:gd name="T92" fmla="*/ 46 w 341"/>
                <a:gd name="T93" fmla="*/ 71 h 208"/>
                <a:gd name="T94" fmla="*/ 63 w 341"/>
                <a:gd name="T95" fmla="*/ 83 h 208"/>
                <a:gd name="T96" fmla="*/ 87 w 341"/>
                <a:gd name="T97" fmla="*/ 98 h 208"/>
                <a:gd name="T98" fmla="*/ 89 w 341"/>
                <a:gd name="T99" fmla="*/ 104 h 208"/>
                <a:gd name="T100" fmla="*/ 66 w 341"/>
                <a:gd name="T101" fmla="*/ 91 h 208"/>
                <a:gd name="T102" fmla="*/ 43 w 341"/>
                <a:gd name="T103" fmla="*/ 76 h 208"/>
                <a:gd name="T104" fmla="*/ 27 w 341"/>
                <a:gd name="T105" fmla="*/ 78 h 208"/>
                <a:gd name="T106" fmla="*/ 4 w 341"/>
                <a:gd name="T107" fmla="*/ 84 h 208"/>
                <a:gd name="T108" fmla="*/ 3 w 341"/>
                <a:gd name="T109" fmla="*/ 83 h 20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45" name="Freeform 281"/>
            <p:cNvSpPr>
              <a:spLocks/>
            </p:cNvSpPr>
            <p:nvPr/>
          </p:nvSpPr>
          <p:spPr bwMode="auto">
            <a:xfrm>
              <a:off x="4403" y="1433"/>
              <a:ext cx="215" cy="181"/>
            </a:xfrm>
            <a:custGeom>
              <a:avLst/>
              <a:gdLst>
                <a:gd name="T0" fmla="*/ 9 w 246"/>
                <a:gd name="T1" fmla="*/ 5 h 205"/>
                <a:gd name="T2" fmla="*/ 17 w 246"/>
                <a:gd name="T3" fmla="*/ 11 h 205"/>
                <a:gd name="T4" fmla="*/ 24 w 246"/>
                <a:gd name="T5" fmla="*/ 13 h 205"/>
                <a:gd name="T6" fmla="*/ 47 w 246"/>
                <a:gd name="T7" fmla="*/ 9 h 205"/>
                <a:gd name="T8" fmla="*/ 73 w 246"/>
                <a:gd name="T9" fmla="*/ 7 h 205"/>
                <a:gd name="T10" fmla="*/ 87 w 246"/>
                <a:gd name="T11" fmla="*/ 11 h 205"/>
                <a:gd name="T12" fmla="*/ 79 w 246"/>
                <a:gd name="T13" fmla="*/ 11 h 205"/>
                <a:gd name="T14" fmla="*/ 61 w 246"/>
                <a:gd name="T15" fmla="*/ 12 h 205"/>
                <a:gd name="T16" fmla="*/ 39 w 246"/>
                <a:gd name="T17" fmla="*/ 16 h 205"/>
                <a:gd name="T18" fmla="*/ 34 w 246"/>
                <a:gd name="T19" fmla="*/ 20 h 205"/>
                <a:gd name="T20" fmla="*/ 45 w 246"/>
                <a:gd name="T21" fmla="*/ 25 h 205"/>
                <a:gd name="T22" fmla="*/ 53 w 246"/>
                <a:gd name="T23" fmla="*/ 29 h 205"/>
                <a:gd name="T24" fmla="*/ 70 w 246"/>
                <a:gd name="T25" fmla="*/ 29 h 205"/>
                <a:gd name="T26" fmla="*/ 97 w 246"/>
                <a:gd name="T27" fmla="*/ 32 h 205"/>
                <a:gd name="T28" fmla="*/ 114 w 246"/>
                <a:gd name="T29" fmla="*/ 39 h 205"/>
                <a:gd name="T30" fmla="*/ 115 w 246"/>
                <a:gd name="T31" fmla="*/ 44 h 205"/>
                <a:gd name="T32" fmla="*/ 101 w 246"/>
                <a:gd name="T33" fmla="*/ 38 h 205"/>
                <a:gd name="T34" fmla="*/ 80 w 246"/>
                <a:gd name="T35" fmla="*/ 35 h 205"/>
                <a:gd name="T36" fmla="*/ 63 w 246"/>
                <a:gd name="T37" fmla="*/ 36 h 205"/>
                <a:gd name="T38" fmla="*/ 78 w 246"/>
                <a:gd name="T39" fmla="*/ 47 h 205"/>
                <a:gd name="T40" fmla="*/ 90 w 246"/>
                <a:gd name="T41" fmla="*/ 50 h 205"/>
                <a:gd name="T42" fmla="*/ 112 w 246"/>
                <a:gd name="T43" fmla="*/ 57 h 205"/>
                <a:gd name="T44" fmla="*/ 125 w 246"/>
                <a:gd name="T45" fmla="*/ 73 h 205"/>
                <a:gd name="T46" fmla="*/ 114 w 246"/>
                <a:gd name="T47" fmla="*/ 64 h 205"/>
                <a:gd name="T48" fmla="*/ 98 w 246"/>
                <a:gd name="T49" fmla="*/ 57 h 205"/>
                <a:gd name="T50" fmla="*/ 94 w 246"/>
                <a:gd name="T51" fmla="*/ 63 h 205"/>
                <a:gd name="T52" fmla="*/ 109 w 246"/>
                <a:gd name="T53" fmla="*/ 80 h 205"/>
                <a:gd name="T54" fmla="*/ 119 w 246"/>
                <a:gd name="T55" fmla="*/ 92 h 205"/>
                <a:gd name="T56" fmla="*/ 124 w 246"/>
                <a:gd name="T57" fmla="*/ 102 h 205"/>
                <a:gd name="T58" fmla="*/ 123 w 246"/>
                <a:gd name="T59" fmla="*/ 105 h 205"/>
                <a:gd name="T60" fmla="*/ 104 w 246"/>
                <a:gd name="T61" fmla="*/ 81 h 205"/>
                <a:gd name="T62" fmla="*/ 87 w 246"/>
                <a:gd name="T63" fmla="*/ 62 h 205"/>
                <a:gd name="T64" fmla="*/ 81 w 246"/>
                <a:gd name="T65" fmla="*/ 62 h 205"/>
                <a:gd name="T66" fmla="*/ 83 w 246"/>
                <a:gd name="T67" fmla="*/ 72 h 205"/>
                <a:gd name="T68" fmla="*/ 93 w 246"/>
                <a:gd name="T69" fmla="*/ 97 h 205"/>
                <a:gd name="T70" fmla="*/ 90 w 246"/>
                <a:gd name="T71" fmla="*/ 98 h 205"/>
                <a:gd name="T72" fmla="*/ 80 w 246"/>
                <a:gd name="T73" fmla="*/ 77 h 205"/>
                <a:gd name="T74" fmla="*/ 72 w 246"/>
                <a:gd name="T75" fmla="*/ 51 h 205"/>
                <a:gd name="T76" fmla="*/ 63 w 246"/>
                <a:gd name="T77" fmla="*/ 44 h 205"/>
                <a:gd name="T78" fmla="*/ 55 w 246"/>
                <a:gd name="T79" fmla="*/ 41 h 205"/>
                <a:gd name="T80" fmla="*/ 52 w 246"/>
                <a:gd name="T81" fmla="*/ 38 h 205"/>
                <a:gd name="T82" fmla="*/ 51 w 246"/>
                <a:gd name="T83" fmla="*/ 50 h 205"/>
                <a:gd name="T84" fmla="*/ 63 w 246"/>
                <a:gd name="T85" fmla="*/ 85 h 205"/>
                <a:gd name="T86" fmla="*/ 63 w 246"/>
                <a:gd name="T87" fmla="*/ 90 h 205"/>
                <a:gd name="T88" fmla="*/ 56 w 246"/>
                <a:gd name="T89" fmla="*/ 80 h 205"/>
                <a:gd name="T90" fmla="*/ 46 w 246"/>
                <a:gd name="T91" fmla="*/ 60 h 205"/>
                <a:gd name="T92" fmla="*/ 45 w 246"/>
                <a:gd name="T93" fmla="*/ 34 h 205"/>
                <a:gd name="T94" fmla="*/ 39 w 246"/>
                <a:gd name="T95" fmla="*/ 29 h 205"/>
                <a:gd name="T96" fmla="*/ 30 w 246"/>
                <a:gd name="T97" fmla="*/ 25 h 205"/>
                <a:gd name="T98" fmla="*/ 24 w 246"/>
                <a:gd name="T99" fmla="*/ 28 h 205"/>
                <a:gd name="T100" fmla="*/ 27 w 246"/>
                <a:gd name="T101" fmla="*/ 50 h 205"/>
                <a:gd name="T102" fmla="*/ 32 w 246"/>
                <a:gd name="T103" fmla="*/ 74 h 205"/>
                <a:gd name="T104" fmla="*/ 32 w 246"/>
                <a:gd name="T105" fmla="*/ 80 h 205"/>
                <a:gd name="T106" fmla="*/ 26 w 246"/>
                <a:gd name="T107" fmla="*/ 62 h 205"/>
                <a:gd name="T108" fmla="*/ 18 w 246"/>
                <a:gd name="T109" fmla="*/ 21 h 205"/>
                <a:gd name="T110" fmla="*/ 9 w 246"/>
                <a:gd name="T111" fmla="*/ 11 h 205"/>
                <a:gd name="T112" fmla="*/ 3 w 246"/>
                <a:gd name="T113" fmla="*/ 4 h 205"/>
                <a:gd name="T114" fmla="*/ 0 w 246"/>
                <a:gd name="T115" fmla="*/ 1 h 205"/>
                <a:gd name="T116" fmla="*/ 3 w 246"/>
                <a:gd name="T117" fmla="*/ 3 h 20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46" name="Freeform 282"/>
            <p:cNvSpPr>
              <a:spLocks/>
            </p:cNvSpPr>
            <p:nvPr/>
          </p:nvSpPr>
          <p:spPr bwMode="auto">
            <a:xfrm>
              <a:off x="4290" y="1455"/>
              <a:ext cx="149" cy="247"/>
            </a:xfrm>
            <a:custGeom>
              <a:avLst/>
              <a:gdLst>
                <a:gd name="T0" fmla="*/ 39 w 170"/>
                <a:gd name="T1" fmla="*/ 2 h 282"/>
                <a:gd name="T2" fmla="*/ 40 w 170"/>
                <a:gd name="T3" fmla="*/ 18 h 282"/>
                <a:gd name="T4" fmla="*/ 45 w 170"/>
                <a:gd name="T5" fmla="*/ 23 h 282"/>
                <a:gd name="T6" fmla="*/ 50 w 170"/>
                <a:gd name="T7" fmla="*/ 28 h 282"/>
                <a:gd name="T8" fmla="*/ 59 w 170"/>
                <a:gd name="T9" fmla="*/ 35 h 282"/>
                <a:gd name="T10" fmla="*/ 68 w 170"/>
                <a:gd name="T11" fmla="*/ 46 h 282"/>
                <a:gd name="T12" fmla="*/ 78 w 170"/>
                <a:gd name="T13" fmla="*/ 65 h 282"/>
                <a:gd name="T14" fmla="*/ 86 w 170"/>
                <a:gd name="T15" fmla="*/ 78 h 282"/>
                <a:gd name="T16" fmla="*/ 89 w 170"/>
                <a:gd name="T17" fmla="*/ 83 h 282"/>
                <a:gd name="T18" fmla="*/ 85 w 170"/>
                <a:gd name="T19" fmla="*/ 83 h 282"/>
                <a:gd name="T20" fmla="*/ 82 w 170"/>
                <a:gd name="T21" fmla="*/ 77 h 282"/>
                <a:gd name="T22" fmla="*/ 76 w 170"/>
                <a:gd name="T23" fmla="*/ 67 h 282"/>
                <a:gd name="T24" fmla="*/ 69 w 170"/>
                <a:gd name="T25" fmla="*/ 54 h 282"/>
                <a:gd name="T26" fmla="*/ 61 w 170"/>
                <a:gd name="T27" fmla="*/ 46 h 282"/>
                <a:gd name="T28" fmla="*/ 55 w 170"/>
                <a:gd name="T29" fmla="*/ 40 h 282"/>
                <a:gd name="T30" fmla="*/ 49 w 170"/>
                <a:gd name="T31" fmla="*/ 35 h 282"/>
                <a:gd name="T32" fmla="*/ 46 w 170"/>
                <a:gd name="T33" fmla="*/ 43 h 282"/>
                <a:gd name="T34" fmla="*/ 46 w 170"/>
                <a:gd name="T35" fmla="*/ 59 h 282"/>
                <a:gd name="T36" fmla="*/ 52 w 170"/>
                <a:gd name="T37" fmla="*/ 67 h 282"/>
                <a:gd name="T38" fmla="*/ 62 w 170"/>
                <a:gd name="T39" fmla="*/ 77 h 282"/>
                <a:gd name="T40" fmla="*/ 74 w 170"/>
                <a:gd name="T41" fmla="*/ 89 h 282"/>
                <a:gd name="T42" fmla="*/ 82 w 170"/>
                <a:gd name="T43" fmla="*/ 107 h 282"/>
                <a:gd name="T44" fmla="*/ 82 w 170"/>
                <a:gd name="T45" fmla="*/ 121 h 282"/>
                <a:gd name="T46" fmla="*/ 78 w 170"/>
                <a:gd name="T47" fmla="*/ 114 h 282"/>
                <a:gd name="T48" fmla="*/ 73 w 170"/>
                <a:gd name="T49" fmla="*/ 100 h 282"/>
                <a:gd name="T50" fmla="*/ 66 w 170"/>
                <a:gd name="T51" fmla="*/ 89 h 282"/>
                <a:gd name="T52" fmla="*/ 59 w 170"/>
                <a:gd name="T53" fmla="*/ 82 h 282"/>
                <a:gd name="T54" fmla="*/ 52 w 170"/>
                <a:gd name="T55" fmla="*/ 77 h 282"/>
                <a:gd name="T56" fmla="*/ 53 w 170"/>
                <a:gd name="T57" fmla="*/ 89 h 282"/>
                <a:gd name="T58" fmla="*/ 58 w 170"/>
                <a:gd name="T59" fmla="*/ 126 h 282"/>
                <a:gd name="T60" fmla="*/ 57 w 170"/>
                <a:gd name="T61" fmla="*/ 145 h 282"/>
                <a:gd name="T62" fmla="*/ 55 w 170"/>
                <a:gd name="T63" fmla="*/ 144 h 282"/>
                <a:gd name="T64" fmla="*/ 53 w 170"/>
                <a:gd name="T65" fmla="*/ 127 h 282"/>
                <a:gd name="T66" fmla="*/ 46 w 170"/>
                <a:gd name="T67" fmla="*/ 93 h 282"/>
                <a:gd name="T68" fmla="*/ 40 w 170"/>
                <a:gd name="T69" fmla="*/ 84 h 282"/>
                <a:gd name="T70" fmla="*/ 32 w 170"/>
                <a:gd name="T71" fmla="*/ 90 h 282"/>
                <a:gd name="T72" fmla="*/ 26 w 170"/>
                <a:gd name="T73" fmla="*/ 101 h 282"/>
                <a:gd name="T74" fmla="*/ 22 w 170"/>
                <a:gd name="T75" fmla="*/ 110 h 282"/>
                <a:gd name="T76" fmla="*/ 19 w 170"/>
                <a:gd name="T77" fmla="*/ 118 h 282"/>
                <a:gd name="T78" fmla="*/ 17 w 170"/>
                <a:gd name="T79" fmla="*/ 116 h 282"/>
                <a:gd name="T80" fmla="*/ 19 w 170"/>
                <a:gd name="T81" fmla="*/ 106 h 282"/>
                <a:gd name="T82" fmla="*/ 25 w 170"/>
                <a:gd name="T83" fmla="*/ 95 h 282"/>
                <a:gd name="T84" fmla="*/ 31 w 170"/>
                <a:gd name="T85" fmla="*/ 83 h 282"/>
                <a:gd name="T86" fmla="*/ 37 w 170"/>
                <a:gd name="T87" fmla="*/ 73 h 282"/>
                <a:gd name="T88" fmla="*/ 40 w 170"/>
                <a:gd name="T89" fmla="*/ 62 h 282"/>
                <a:gd name="T90" fmla="*/ 40 w 170"/>
                <a:gd name="T91" fmla="*/ 42 h 282"/>
                <a:gd name="T92" fmla="*/ 35 w 170"/>
                <a:gd name="T93" fmla="*/ 40 h 282"/>
                <a:gd name="T94" fmla="*/ 25 w 170"/>
                <a:gd name="T95" fmla="*/ 50 h 282"/>
                <a:gd name="T96" fmla="*/ 13 w 170"/>
                <a:gd name="T97" fmla="*/ 62 h 282"/>
                <a:gd name="T98" fmla="*/ 5 w 170"/>
                <a:gd name="T99" fmla="*/ 77 h 282"/>
                <a:gd name="T100" fmla="*/ 4 w 170"/>
                <a:gd name="T101" fmla="*/ 85 h 282"/>
                <a:gd name="T102" fmla="*/ 0 w 170"/>
                <a:gd name="T103" fmla="*/ 83 h 282"/>
                <a:gd name="T104" fmla="*/ 4 w 170"/>
                <a:gd name="T105" fmla="*/ 74 h 282"/>
                <a:gd name="T106" fmla="*/ 10 w 170"/>
                <a:gd name="T107" fmla="*/ 61 h 282"/>
                <a:gd name="T108" fmla="*/ 21 w 170"/>
                <a:gd name="T109" fmla="*/ 46 h 282"/>
                <a:gd name="T110" fmla="*/ 31 w 170"/>
                <a:gd name="T111" fmla="*/ 31 h 282"/>
                <a:gd name="T112" fmla="*/ 39 w 170"/>
                <a:gd name="T113" fmla="*/ 23 h 282"/>
                <a:gd name="T114" fmla="*/ 37 w 170"/>
                <a:gd name="T115" fmla="*/ 10 h 282"/>
                <a:gd name="T116" fmla="*/ 35 w 170"/>
                <a:gd name="T117" fmla="*/ 4 h 282"/>
                <a:gd name="T118" fmla="*/ 37 w 170"/>
                <a:gd name="T119" fmla="*/ 4 h 2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47" name="Freeform 283"/>
            <p:cNvSpPr>
              <a:spLocks/>
            </p:cNvSpPr>
            <p:nvPr/>
          </p:nvSpPr>
          <p:spPr bwMode="auto">
            <a:xfrm>
              <a:off x="4439" y="1134"/>
              <a:ext cx="181" cy="256"/>
            </a:xfrm>
            <a:custGeom>
              <a:avLst/>
              <a:gdLst>
                <a:gd name="T0" fmla="*/ 4 w 206"/>
                <a:gd name="T1" fmla="*/ 145 h 292"/>
                <a:gd name="T2" fmla="*/ 12 w 206"/>
                <a:gd name="T3" fmla="*/ 124 h 292"/>
                <a:gd name="T4" fmla="*/ 19 w 206"/>
                <a:gd name="T5" fmla="*/ 110 h 292"/>
                <a:gd name="T6" fmla="*/ 28 w 206"/>
                <a:gd name="T7" fmla="*/ 90 h 292"/>
                <a:gd name="T8" fmla="*/ 27 w 206"/>
                <a:gd name="T9" fmla="*/ 81 h 292"/>
                <a:gd name="T10" fmla="*/ 20 w 206"/>
                <a:gd name="T11" fmla="*/ 73 h 292"/>
                <a:gd name="T12" fmla="*/ 19 w 206"/>
                <a:gd name="T13" fmla="*/ 64 h 292"/>
                <a:gd name="T14" fmla="*/ 21 w 206"/>
                <a:gd name="T15" fmla="*/ 67 h 292"/>
                <a:gd name="T16" fmla="*/ 25 w 206"/>
                <a:gd name="T17" fmla="*/ 72 h 292"/>
                <a:gd name="T18" fmla="*/ 32 w 206"/>
                <a:gd name="T19" fmla="*/ 75 h 292"/>
                <a:gd name="T20" fmla="*/ 36 w 206"/>
                <a:gd name="T21" fmla="*/ 73 h 292"/>
                <a:gd name="T22" fmla="*/ 46 w 206"/>
                <a:gd name="T23" fmla="*/ 63 h 292"/>
                <a:gd name="T24" fmla="*/ 54 w 206"/>
                <a:gd name="T25" fmla="*/ 53 h 292"/>
                <a:gd name="T26" fmla="*/ 59 w 206"/>
                <a:gd name="T27" fmla="*/ 46 h 292"/>
                <a:gd name="T28" fmla="*/ 61 w 206"/>
                <a:gd name="T29" fmla="*/ 37 h 292"/>
                <a:gd name="T30" fmla="*/ 56 w 206"/>
                <a:gd name="T31" fmla="*/ 20 h 292"/>
                <a:gd name="T32" fmla="*/ 49 w 206"/>
                <a:gd name="T33" fmla="*/ 10 h 292"/>
                <a:gd name="T34" fmla="*/ 48 w 206"/>
                <a:gd name="T35" fmla="*/ 8 h 292"/>
                <a:gd name="T36" fmla="*/ 55 w 206"/>
                <a:gd name="T37" fmla="*/ 14 h 292"/>
                <a:gd name="T38" fmla="*/ 64 w 206"/>
                <a:gd name="T39" fmla="*/ 31 h 292"/>
                <a:gd name="T40" fmla="*/ 67 w 206"/>
                <a:gd name="T41" fmla="*/ 33 h 292"/>
                <a:gd name="T42" fmla="*/ 73 w 206"/>
                <a:gd name="T43" fmla="*/ 23 h 292"/>
                <a:gd name="T44" fmla="*/ 80 w 206"/>
                <a:gd name="T45" fmla="*/ 12 h 292"/>
                <a:gd name="T46" fmla="*/ 85 w 206"/>
                <a:gd name="T47" fmla="*/ 4 h 292"/>
                <a:gd name="T48" fmla="*/ 91 w 206"/>
                <a:gd name="T49" fmla="*/ 0 h 292"/>
                <a:gd name="T50" fmla="*/ 90 w 206"/>
                <a:gd name="T51" fmla="*/ 4 h 292"/>
                <a:gd name="T52" fmla="*/ 86 w 206"/>
                <a:gd name="T53" fmla="*/ 9 h 292"/>
                <a:gd name="T54" fmla="*/ 81 w 206"/>
                <a:gd name="T55" fmla="*/ 18 h 292"/>
                <a:gd name="T56" fmla="*/ 76 w 206"/>
                <a:gd name="T57" fmla="*/ 31 h 292"/>
                <a:gd name="T58" fmla="*/ 69 w 206"/>
                <a:gd name="T59" fmla="*/ 40 h 292"/>
                <a:gd name="T60" fmla="*/ 73 w 206"/>
                <a:gd name="T61" fmla="*/ 40 h 292"/>
                <a:gd name="T62" fmla="*/ 83 w 206"/>
                <a:gd name="T63" fmla="*/ 39 h 292"/>
                <a:gd name="T64" fmla="*/ 91 w 206"/>
                <a:gd name="T65" fmla="*/ 35 h 292"/>
                <a:gd name="T66" fmla="*/ 98 w 206"/>
                <a:gd name="T67" fmla="*/ 33 h 292"/>
                <a:gd name="T68" fmla="*/ 104 w 206"/>
                <a:gd name="T69" fmla="*/ 29 h 292"/>
                <a:gd name="T70" fmla="*/ 108 w 206"/>
                <a:gd name="T71" fmla="*/ 29 h 292"/>
                <a:gd name="T72" fmla="*/ 103 w 206"/>
                <a:gd name="T73" fmla="*/ 34 h 292"/>
                <a:gd name="T74" fmla="*/ 92 w 206"/>
                <a:gd name="T75" fmla="*/ 40 h 292"/>
                <a:gd name="T76" fmla="*/ 80 w 206"/>
                <a:gd name="T77" fmla="*/ 46 h 292"/>
                <a:gd name="T78" fmla="*/ 69 w 206"/>
                <a:gd name="T79" fmla="*/ 51 h 292"/>
                <a:gd name="T80" fmla="*/ 61 w 206"/>
                <a:gd name="T81" fmla="*/ 54 h 292"/>
                <a:gd name="T82" fmla="*/ 52 w 206"/>
                <a:gd name="T83" fmla="*/ 66 h 292"/>
                <a:gd name="T84" fmla="*/ 52 w 206"/>
                <a:gd name="T85" fmla="*/ 72 h 292"/>
                <a:gd name="T86" fmla="*/ 54 w 206"/>
                <a:gd name="T87" fmla="*/ 74 h 292"/>
                <a:gd name="T88" fmla="*/ 54 w 206"/>
                <a:gd name="T89" fmla="*/ 76 h 292"/>
                <a:gd name="T90" fmla="*/ 48 w 206"/>
                <a:gd name="T91" fmla="*/ 79 h 292"/>
                <a:gd name="T92" fmla="*/ 46 w 206"/>
                <a:gd name="T93" fmla="*/ 81 h 292"/>
                <a:gd name="T94" fmla="*/ 43 w 206"/>
                <a:gd name="T95" fmla="*/ 81 h 292"/>
                <a:gd name="T96" fmla="*/ 41 w 206"/>
                <a:gd name="T97" fmla="*/ 84 h 292"/>
                <a:gd name="T98" fmla="*/ 33 w 206"/>
                <a:gd name="T99" fmla="*/ 98 h 292"/>
                <a:gd name="T100" fmla="*/ 25 w 206"/>
                <a:gd name="T101" fmla="*/ 116 h 292"/>
                <a:gd name="T102" fmla="*/ 20 w 206"/>
                <a:gd name="T103" fmla="*/ 131 h 292"/>
                <a:gd name="T104" fmla="*/ 19 w 206"/>
                <a:gd name="T105" fmla="*/ 139 h 292"/>
                <a:gd name="T106" fmla="*/ 15 w 206"/>
                <a:gd name="T107" fmla="*/ 146 h 292"/>
                <a:gd name="T108" fmla="*/ 11 w 206"/>
                <a:gd name="T109" fmla="*/ 149 h 292"/>
                <a:gd name="T110" fmla="*/ 4 w 206"/>
                <a:gd name="T111" fmla="*/ 151 h 29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48" name="Freeform 284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49 w 132"/>
                <a:gd name="T1" fmla="*/ 8 h 227"/>
                <a:gd name="T2" fmla="*/ 41 w 132"/>
                <a:gd name="T3" fmla="*/ 21 h 227"/>
                <a:gd name="T4" fmla="*/ 35 w 132"/>
                <a:gd name="T5" fmla="*/ 25 h 227"/>
                <a:gd name="T6" fmla="*/ 24 w 132"/>
                <a:gd name="T7" fmla="*/ 29 h 227"/>
                <a:gd name="T8" fmla="*/ 11 w 132"/>
                <a:gd name="T9" fmla="*/ 33 h 227"/>
                <a:gd name="T10" fmla="*/ 4 w 132"/>
                <a:gd name="T11" fmla="*/ 39 h 227"/>
                <a:gd name="T12" fmla="*/ 0 w 132"/>
                <a:gd name="T13" fmla="*/ 44 h 227"/>
                <a:gd name="T14" fmla="*/ 1 w 132"/>
                <a:gd name="T15" fmla="*/ 44 h 227"/>
                <a:gd name="T16" fmla="*/ 5 w 132"/>
                <a:gd name="T17" fmla="*/ 43 h 227"/>
                <a:gd name="T18" fmla="*/ 14 w 132"/>
                <a:gd name="T19" fmla="*/ 38 h 227"/>
                <a:gd name="T20" fmla="*/ 24 w 132"/>
                <a:gd name="T21" fmla="*/ 33 h 227"/>
                <a:gd name="T22" fmla="*/ 34 w 132"/>
                <a:gd name="T23" fmla="*/ 29 h 227"/>
                <a:gd name="T24" fmla="*/ 35 w 132"/>
                <a:gd name="T25" fmla="*/ 33 h 227"/>
                <a:gd name="T26" fmla="*/ 32 w 132"/>
                <a:gd name="T27" fmla="*/ 50 h 227"/>
                <a:gd name="T28" fmla="*/ 27 w 132"/>
                <a:gd name="T29" fmla="*/ 57 h 227"/>
                <a:gd name="T30" fmla="*/ 19 w 132"/>
                <a:gd name="T31" fmla="*/ 65 h 227"/>
                <a:gd name="T32" fmla="*/ 11 w 132"/>
                <a:gd name="T33" fmla="*/ 73 h 227"/>
                <a:gd name="T34" fmla="*/ 4 w 132"/>
                <a:gd name="T35" fmla="*/ 79 h 227"/>
                <a:gd name="T36" fmla="*/ 3 w 132"/>
                <a:gd name="T37" fmla="*/ 84 h 227"/>
                <a:gd name="T38" fmla="*/ 4 w 132"/>
                <a:gd name="T39" fmla="*/ 85 h 227"/>
                <a:gd name="T40" fmla="*/ 8 w 132"/>
                <a:gd name="T41" fmla="*/ 80 h 227"/>
                <a:gd name="T42" fmla="*/ 14 w 132"/>
                <a:gd name="T43" fmla="*/ 75 h 227"/>
                <a:gd name="T44" fmla="*/ 22 w 132"/>
                <a:gd name="T45" fmla="*/ 69 h 227"/>
                <a:gd name="T46" fmla="*/ 29 w 132"/>
                <a:gd name="T47" fmla="*/ 64 h 227"/>
                <a:gd name="T48" fmla="*/ 32 w 132"/>
                <a:gd name="T49" fmla="*/ 72 h 227"/>
                <a:gd name="T50" fmla="*/ 35 w 132"/>
                <a:gd name="T51" fmla="*/ 102 h 227"/>
                <a:gd name="T52" fmla="*/ 37 w 132"/>
                <a:gd name="T53" fmla="*/ 114 h 227"/>
                <a:gd name="T54" fmla="*/ 38 w 132"/>
                <a:gd name="T55" fmla="*/ 113 h 227"/>
                <a:gd name="T56" fmla="*/ 39 w 132"/>
                <a:gd name="T57" fmla="*/ 100 h 227"/>
                <a:gd name="T58" fmla="*/ 37 w 132"/>
                <a:gd name="T59" fmla="*/ 67 h 227"/>
                <a:gd name="T60" fmla="*/ 39 w 132"/>
                <a:gd name="T61" fmla="*/ 57 h 227"/>
                <a:gd name="T62" fmla="*/ 41 w 132"/>
                <a:gd name="T63" fmla="*/ 57 h 227"/>
                <a:gd name="T64" fmla="*/ 44 w 132"/>
                <a:gd name="T65" fmla="*/ 62 h 227"/>
                <a:gd name="T66" fmla="*/ 49 w 132"/>
                <a:gd name="T67" fmla="*/ 70 h 227"/>
                <a:gd name="T68" fmla="*/ 57 w 132"/>
                <a:gd name="T69" fmla="*/ 79 h 227"/>
                <a:gd name="T70" fmla="*/ 64 w 132"/>
                <a:gd name="T71" fmla="*/ 85 h 227"/>
                <a:gd name="T72" fmla="*/ 70 w 132"/>
                <a:gd name="T73" fmla="*/ 86 h 227"/>
                <a:gd name="T74" fmla="*/ 67 w 132"/>
                <a:gd name="T75" fmla="*/ 81 h 227"/>
                <a:gd name="T76" fmla="*/ 62 w 132"/>
                <a:gd name="T77" fmla="*/ 75 h 227"/>
                <a:gd name="T78" fmla="*/ 56 w 132"/>
                <a:gd name="T79" fmla="*/ 69 h 227"/>
                <a:gd name="T80" fmla="*/ 49 w 132"/>
                <a:gd name="T81" fmla="*/ 61 h 227"/>
                <a:gd name="T82" fmla="*/ 45 w 132"/>
                <a:gd name="T83" fmla="*/ 56 h 227"/>
                <a:gd name="T84" fmla="*/ 44 w 132"/>
                <a:gd name="T85" fmla="*/ 48 h 227"/>
                <a:gd name="T86" fmla="*/ 45 w 132"/>
                <a:gd name="T87" fmla="*/ 33 h 227"/>
                <a:gd name="T88" fmla="*/ 46 w 132"/>
                <a:gd name="T89" fmla="*/ 29 h 227"/>
                <a:gd name="T90" fmla="*/ 49 w 132"/>
                <a:gd name="T91" fmla="*/ 30 h 227"/>
                <a:gd name="T92" fmla="*/ 54 w 132"/>
                <a:gd name="T93" fmla="*/ 33 h 227"/>
                <a:gd name="T94" fmla="*/ 61 w 132"/>
                <a:gd name="T95" fmla="*/ 39 h 227"/>
                <a:gd name="T96" fmla="*/ 67 w 132"/>
                <a:gd name="T97" fmla="*/ 44 h 227"/>
                <a:gd name="T98" fmla="*/ 72 w 132"/>
                <a:gd name="T99" fmla="*/ 50 h 227"/>
                <a:gd name="T100" fmla="*/ 75 w 132"/>
                <a:gd name="T101" fmla="*/ 51 h 227"/>
                <a:gd name="T102" fmla="*/ 71 w 132"/>
                <a:gd name="T103" fmla="*/ 44 h 227"/>
                <a:gd name="T104" fmla="*/ 63 w 132"/>
                <a:gd name="T105" fmla="*/ 38 h 227"/>
                <a:gd name="T106" fmla="*/ 56 w 132"/>
                <a:gd name="T107" fmla="*/ 29 h 227"/>
                <a:gd name="T108" fmla="*/ 53 w 132"/>
                <a:gd name="T109" fmla="*/ 24 h 227"/>
                <a:gd name="T110" fmla="*/ 52 w 132"/>
                <a:gd name="T111" fmla="*/ 11 h 227"/>
                <a:gd name="T112" fmla="*/ 57 w 132"/>
                <a:gd name="T113" fmla="*/ 3 h 227"/>
                <a:gd name="T114" fmla="*/ 55 w 132"/>
                <a:gd name="T115" fmla="*/ 1 h 22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49" name="Freeform 285"/>
            <p:cNvSpPr>
              <a:spLocks/>
            </p:cNvSpPr>
            <p:nvPr/>
          </p:nvSpPr>
          <p:spPr bwMode="auto">
            <a:xfrm>
              <a:off x="4587" y="1453"/>
              <a:ext cx="231" cy="182"/>
            </a:xfrm>
            <a:custGeom>
              <a:avLst/>
              <a:gdLst>
                <a:gd name="T0" fmla="*/ 8 w 263"/>
                <a:gd name="T1" fmla="*/ 15 h 207"/>
                <a:gd name="T2" fmla="*/ 14 w 263"/>
                <a:gd name="T3" fmla="*/ 20 h 207"/>
                <a:gd name="T4" fmla="*/ 22 w 263"/>
                <a:gd name="T5" fmla="*/ 24 h 207"/>
                <a:gd name="T6" fmla="*/ 29 w 263"/>
                <a:gd name="T7" fmla="*/ 28 h 207"/>
                <a:gd name="T8" fmla="*/ 31 w 263"/>
                <a:gd name="T9" fmla="*/ 50 h 207"/>
                <a:gd name="T10" fmla="*/ 34 w 263"/>
                <a:gd name="T11" fmla="*/ 72 h 207"/>
                <a:gd name="T12" fmla="*/ 34 w 263"/>
                <a:gd name="T13" fmla="*/ 65 h 207"/>
                <a:gd name="T14" fmla="*/ 36 w 263"/>
                <a:gd name="T15" fmla="*/ 36 h 207"/>
                <a:gd name="T16" fmla="*/ 43 w 263"/>
                <a:gd name="T17" fmla="*/ 33 h 207"/>
                <a:gd name="T18" fmla="*/ 54 w 263"/>
                <a:gd name="T19" fmla="*/ 44 h 207"/>
                <a:gd name="T20" fmla="*/ 63 w 263"/>
                <a:gd name="T21" fmla="*/ 51 h 207"/>
                <a:gd name="T22" fmla="*/ 71 w 263"/>
                <a:gd name="T23" fmla="*/ 97 h 207"/>
                <a:gd name="T24" fmla="*/ 78 w 263"/>
                <a:gd name="T25" fmla="*/ 106 h 207"/>
                <a:gd name="T26" fmla="*/ 74 w 263"/>
                <a:gd name="T27" fmla="*/ 89 h 207"/>
                <a:gd name="T28" fmla="*/ 69 w 263"/>
                <a:gd name="T29" fmla="*/ 55 h 207"/>
                <a:gd name="T30" fmla="*/ 96 w 263"/>
                <a:gd name="T31" fmla="*/ 69 h 207"/>
                <a:gd name="T32" fmla="*/ 125 w 263"/>
                <a:gd name="T33" fmla="*/ 86 h 207"/>
                <a:gd name="T34" fmla="*/ 136 w 263"/>
                <a:gd name="T35" fmla="*/ 93 h 207"/>
                <a:gd name="T36" fmla="*/ 132 w 263"/>
                <a:gd name="T37" fmla="*/ 87 h 207"/>
                <a:gd name="T38" fmla="*/ 112 w 263"/>
                <a:gd name="T39" fmla="*/ 74 h 207"/>
                <a:gd name="T40" fmla="*/ 85 w 263"/>
                <a:gd name="T41" fmla="*/ 56 h 207"/>
                <a:gd name="T42" fmla="*/ 69 w 263"/>
                <a:gd name="T43" fmla="*/ 48 h 207"/>
                <a:gd name="T44" fmla="*/ 80 w 263"/>
                <a:gd name="T45" fmla="*/ 47 h 207"/>
                <a:gd name="T46" fmla="*/ 98 w 263"/>
                <a:gd name="T47" fmla="*/ 42 h 207"/>
                <a:gd name="T48" fmla="*/ 123 w 263"/>
                <a:gd name="T49" fmla="*/ 42 h 207"/>
                <a:gd name="T50" fmla="*/ 137 w 263"/>
                <a:gd name="T51" fmla="*/ 47 h 207"/>
                <a:gd name="T52" fmla="*/ 131 w 263"/>
                <a:gd name="T53" fmla="*/ 40 h 207"/>
                <a:gd name="T54" fmla="*/ 111 w 263"/>
                <a:gd name="T55" fmla="*/ 39 h 207"/>
                <a:gd name="T56" fmla="*/ 83 w 263"/>
                <a:gd name="T57" fmla="*/ 40 h 207"/>
                <a:gd name="T58" fmla="*/ 69 w 263"/>
                <a:gd name="T59" fmla="*/ 40 h 207"/>
                <a:gd name="T60" fmla="*/ 58 w 263"/>
                <a:gd name="T61" fmla="*/ 33 h 207"/>
                <a:gd name="T62" fmla="*/ 47 w 263"/>
                <a:gd name="T63" fmla="*/ 25 h 207"/>
                <a:gd name="T64" fmla="*/ 55 w 263"/>
                <a:gd name="T65" fmla="*/ 18 h 207"/>
                <a:gd name="T66" fmla="*/ 72 w 263"/>
                <a:gd name="T67" fmla="*/ 9 h 207"/>
                <a:gd name="T68" fmla="*/ 85 w 263"/>
                <a:gd name="T69" fmla="*/ 4 h 207"/>
                <a:gd name="T70" fmla="*/ 84 w 263"/>
                <a:gd name="T71" fmla="*/ 0 h 207"/>
                <a:gd name="T72" fmla="*/ 69 w 263"/>
                <a:gd name="T73" fmla="*/ 4 h 207"/>
                <a:gd name="T74" fmla="*/ 53 w 263"/>
                <a:gd name="T75" fmla="*/ 13 h 207"/>
                <a:gd name="T76" fmla="*/ 41 w 263"/>
                <a:gd name="T77" fmla="*/ 19 h 207"/>
                <a:gd name="T78" fmla="*/ 30 w 263"/>
                <a:gd name="T79" fmla="*/ 19 h 207"/>
                <a:gd name="T80" fmla="*/ 19 w 263"/>
                <a:gd name="T81" fmla="*/ 15 h 207"/>
                <a:gd name="T82" fmla="*/ 8 w 263"/>
                <a:gd name="T83" fmla="*/ 10 h 207"/>
                <a:gd name="T84" fmla="*/ 0 w 263"/>
                <a:gd name="T85" fmla="*/ 9 h 2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0" name="Freeform 286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137 w 667"/>
                <a:gd name="T1" fmla="*/ 80 h 663"/>
                <a:gd name="T2" fmla="*/ 96 w 667"/>
                <a:gd name="T3" fmla="*/ 52 h 663"/>
                <a:gd name="T4" fmla="*/ 40 w 667"/>
                <a:gd name="T5" fmla="*/ 40 h 663"/>
                <a:gd name="T6" fmla="*/ 20 w 667"/>
                <a:gd name="T7" fmla="*/ 33 h 663"/>
                <a:gd name="T8" fmla="*/ 34 w 667"/>
                <a:gd name="T9" fmla="*/ 79 h 663"/>
                <a:gd name="T10" fmla="*/ 55 w 667"/>
                <a:gd name="T11" fmla="*/ 120 h 663"/>
                <a:gd name="T12" fmla="*/ 97 w 667"/>
                <a:gd name="T13" fmla="*/ 145 h 663"/>
                <a:gd name="T14" fmla="*/ 129 w 667"/>
                <a:gd name="T15" fmla="*/ 164 h 663"/>
                <a:gd name="T16" fmla="*/ 116 w 667"/>
                <a:gd name="T17" fmla="*/ 170 h 663"/>
                <a:gd name="T18" fmla="*/ 89 w 667"/>
                <a:gd name="T19" fmla="*/ 165 h 663"/>
                <a:gd name="T20" fmla="*/ 53 w 667"/>
                <a:gd name="T21" fmla="*/ 181 h 663"/>
                <a:gd name="T22" fmla="*/ 29 w 667"/>
                <a:gd name="T23" fmla="*/ 211 h 663"/>
                <a:gd name="T24" fmla="*/ 5 w 667"/>
                <a:gd name="T25" fmla="*/ 228 h 663"/>
                <a:gd name="T26" fmla="*/ 9 w 667"/>
                <a:gd name="T27" fmla="*/ 239 h 663"/>
                <a:gd name="T28" fmla="*/ 29 w 667"/>
                <a:gd name="T29" fmla="*/ 248 h 663"/>
                <a:gd name="T30" fmla="*/ 72 w 667"/>
                <a:gd name="T31" fmla="*/ 253 h 663"/>
                <a:gd name="T32" fmla="*/ 119 w 667"/>
                <a:gd name="T33" fmla="*/ 225 h 663"/>
                <a:gd name="T34" fmla="*/ 130 w 667"/>
                <a:gd name="T35" fmla="*/ 202 h 663"/>
                <a:gd name="T36" fmla="*/ 146 w 667"/>
                <a:gd name="T37" fmla="*/ 180 h 663"/>
                <a:gd name="T38" fmla="*/ 153 w 667"/>
                <a:gd name="T39" fmla="*/ 189 h 663"/>
                <a:gd name="T40" fmla="*/ 139 w 667"/>
                <a:gd name="T41" fmla="*/ 219 h 663"/>
                <a:gd name="T42" fmla="*/ 127 w 667"/>
                <a:gd name="T43" fmla="*/ 226 h 663"/>
                <a:gd name="T44" fmla="*/ 110 w 667"/>
                <a:gd name="T45" fmla="*/ 244 h 663"/>
                <a:gd name="T46" fmla="*/ 98 w 667"/>
                <a:gd name="T47" fmla="*/ 282 h 663"/>
                <a:gd name="T48" fmla="*/ 101 w 667"/>
                <a:gd name="T49" fmla="*/ 308 h 663"/>
                <a:gd name="T50" fmla="*/ 96 w 667"/>
                <a:gd name="T51" fmla="*/ 341 h 663"/>
                <a:gd name="T52" fmla="*/ 128 w 667"/>
                <a:gd name="T53" fmla="*/ 338 h 663"/>
                <a:gd name="T54" fmla="*/ 171 w 667"/>
                <a:gd name="T55" fmla="*/ 308 h 663"/>
                <a:gd name="T56" fmla="*/ 188 w 667"/>
                <a:gd name="T57" fmla="*/ 264 h 663"/>
                <a:gd name="T58" fmla="*/ 178 w 667"/>
                <a:gd name="T59" fmla="*/ 217 h 663"/>
                <a:gd name="T60" fmla="*/ 177 w 667"/>
                <a:gd name="T61" fmla="*/ 198 h 663"/>
                <a:gd name="T62" fmla="*/ 192 w 667"/>
                <a:gd name="T63" fmla="*/ 221 h 663"/>
                <a:gd name="T64" fmla="*/ 202 w 667"/>
                <a:gd name="T65" fmla="*/ 261 h 663"/>
                <a:gd name="T66" fmla="*/ 241 w 667"/>
                <a:gd name="T67" fmla="*/ 288 h 663"/>
                <a:gd name="T68" fmla="*/ 285 w 667"/>
                <a:gd name="T69" fmla="*/ 309 h 663"/>
                <a:gd name="T70" fmla="*/ 300 w 667"/>
                <a:gd name="T71" fmla="*/ 280 h 663"/>
                <a:gd name="T72" fmla="*/ 259 w 667"/>
                <a:gd name="T73" fmla="*/ 211 h 663"/>
                <a:gd name="T74" fmla="*/ 233 w 667"/>
                <a:gd name="T75" fmla="*/ 205 h 663"/>
                <a:gd name="T76" fmla="*/ 227 w 667"/>
                <a:gd name="T77" fmla="*/ 198 h 663"/>
                <a:gd name="T78" fmla="*/ 263 w 667"/>
                <a:gd name="T79" fmla="*/ 205 h 663"/>
                <a:gd name="T80" fmla="*/ 310 w 667"/>
                <a:gd name="T81" fmla="*/ 202 h 663"/>
                <a:gd name="T82" fmla="*/ 337 w 667"/>
                <a:gd name="T83" fmla="*/ 193 h 663"/>
                <a:gd name="T84" fmla="*/ 333 w 667"/>
                <a:gd name="T85" fmla="*/ 184 h 663"/>
                <a:gd name="T86" fmla="*/ 308 w 667"/>
                <a:gd name="T87" fmla="*/ 159 h 663"/>
                <a:gd name="T88" fmla="*/ 272 w 667"/>
                <a:gd name="T89" fmla="*/ 131 h 663"/>
                <a:gd name="T90" fmla="*/ 229 w 667"/>
                <a:gd name="T91" fmla="*/ 136 h 663"/>
                <a:gd name="T92" fmla="*/ 211 w 667"/>
                <a:gd name="T93" fmla="*/ 145 h 663"/>
                <a:gd name="T94" fmla="*/ 208 w 667"/>
                <a:gd name="T95" fmla="*/ 136 h 663"/>
                <a:gd name="T96" fmla="*/ 218 w 667"/>
                <a:gd name="T97" fmla="*/ 128 h 663"/>
                <a:gd name="T98" fmla="*/ 239 w 667"/>
                <a:gd name="T99" fmla="*/ 120 h 663"/>
                <a:gd name="T100" fmla="*/ 258 w 667"/>
                <a:gd name="T101" fmla="*/ 65 h 663"/>
                <a:gd name="T102" fmla="*/ 246 w 667"/>
                <a:gd name="T103" fmla="*/ 11 h 663"/>
                <a:gd name="T104" fmla="*/ 225 w 667"/>
                <a:gd name="T105" fmla="*/ 26 h 663"/>
                <a:gd name="T106" fmla="*/ 192 w 667"/>
                <a:gd name="T107" fmla="*/ 42 h 663"/>
                <a:gd name="T108" fmla="*/ 160 w 667"/>
                <a:gd name="T109" fmla="*/ 96 h 663"/>
                <a:gd name="T110" fmla="*/ 153 w 667"/>
                <a:gd name="T111" fmla="*/ 124 h 6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1" name="Freeform 287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106 w 204"/>
                <a:gd name="T1" fmla="*/ 61 h 287"/>
                <a:gd name="T2" fmla="*/ 99 w 204"/>
                <a:gd name="T3" fmla="*/ 63 h 287"/>
                <a:gd name="T4" fmla="*/ 93 w 204"/>
                <a:gd name="T5" fmla="*/ 67 h 287"/>
                <a:gd name="T6" fmla="*/ 87 w 204"/>
                <a:gd name="T7" fmla="*/ 72 h 287"/>
                <a:gd name="T8" fmla="*/ 81 w 204"/>
                <a:gd name="T9" fmla="*/ 77 h 287"/>
                <a:gd name="T10" fmla="*/ 75 w 204"/>
                <a:gd name="T11" fmla="*/ 83 h 287"/>
                <a:gd name="T12" fmla="*/ 71 w 204"/>
                <a:gd name="T13" fmla="*/ 92 h 287"/>
                <a:gd name="T14" fmla="*/ 68 w 204"/>
                <a:gd name="T15" fmla="*/ 100 h 287"/>
                <a:gd name="T16" fmla="*/ 66 w 204"/>
                <a:gd name="T17" fmla="*/ 108 h 287"/>
                <a:gd name="T18" fmla="*/ 66 w 204"/>
                <a:gd name="T19" fmla="*/ 111 h 287"/>
                <a:gd name="T20" fmla="*/ 64 w 204"/>
                <a:gd name="T21" fmla="*/ 114 h 287"/>
                <a:gd name="T22" fmla="*/ 63 w 204"/>
                <a:gd name="T23" fmla="*/ 116 h 287"/>
                <a:gd name="T24" fmla="*/ 63 w 204"/>
                <a:gd name="T25" fmla="*/ 119 h 287"/>
                <a:gd name="T26" fmla="*/ 63 w 204"/>
                <a:gd name="T27" fmla="*/ 125 h 287"/>
                <a:gd name="T28" fmla="*/ 64 w 204"/>
                <a:gd name="T29" fmla="*/ 133 h 287"/>
                <a:gd name="T30" fmla="*/ 66 w 204"/>
                <a:gd name="T31" fmla="*/ 140 h 287"/>
                <a:gd name="T32" fmla="*/ 68 w 204"/>
                <a:gd name="T33" fmla="*/ 147 h 287"/>
                <a:gd name="T34" fmla="*/ 66 w 204"/>
                <a:gd name="T35" fmla="*/ 147 h 287"/>
                <a:gd name="T36" fmla="*/ 61 w 204"/>
                <a:gd name="T37" fmla="*/ 146 h 287"/>
                <a:gd name="T38" fmla="*/ 58 w 204"/>
                <a:gd name="T39" fmla="*/ 147 h 287"/>
                <a:gd name="T40" fmla="*/ 54 w 204"/>
                <a:gd name="T41" fmla="*/ 147 h 287"/>
                <a:gd name="T42" fmla="*/ 54 w 204"/>
                <a:gd name="T43" fmla="*/ 136 h 287"/>
                <a:gd name="T44" fmla="*/ 51 w 204"/>
                <a:gd name="T45" fmla="*/ 124 h 287"/>
                <a:gd name="T46" fmla="*/ 47 w 204"/>
                <a:gd name="T47" fmla="*/ 113 h 287"/>
                <a:gd name="T48" fmla="*/ 41 w 204"/>
                <a:gd name="T49" fmla="*/ 102 h 287"/>
                <a:gd name="T50" fmla="*/ 34 w 204"/>
                <a:gd name="T51" fmla="*/ 93 h 287"/>
                <a:gd name="T52" fmla="*/ 26 w 204"/>
                <a:gd name="T53" fmla="*/ 85 h 287"/>
                <a:gd name="T54" fmla="*/ 18 w 204"/>
                <a:gd name="T55" fmla="*/ 80 h 287"/>
                <a:gd name="T56" fmla="*/ 9 w 204"/>
                <a:gd name="T57" fmla="*/ 76 h 287"/>
                <a:gd name="T58" fmla="*/ 10 w 204"/>
                <a:gd name="T59" fmla="*/ 69 h 287"/>
                <a:gd name="T60" fmla="*/ 9 w 204"/>
                <a:gd name="T61" fmla="*/ 62 h 287"/>
                <a:gd name="T62" fmla="*/ 7 w 204"/>
                <a:gd name="T63" fmla="*/ 56 h 287"/>
                <a:gd name="T64" fmla="*/ 0 w 204"/>
                <a:gd name="T65" fmla="*/ 52 h 287"/>
                <a:gd name="T66" fmla="*/ 4 w 204"/>
                <a:gd name="T67" fmla="*/ 49 h 287"/>
                <a:gd name="T68" fmla="*/ 7 w 204"/>
                <a:gd name="T69" fmla="*/ 43 h 287"/>
                <a:gd name="T70" fmla="*/ 10 w 204"/>
                <a:gd name="T71" fmla="*/ 34 h 287"/>
                <a:gd name="T72" fmla="*/ 12 w 204"/>
                <a:gd name="T73" fmla="*/ 27 h 287"/>
                <a:gd name="T74" fmla="*/ 14 w 204"/>
                <a:gd name="T75" fmla="*/ 21 h 287"/>
                <a:gd name="T76" fmla="*/ 14 w 204"/>
                <a:gd name="T77" fmla="*/ 13 h 287"/>
                <a:gd name="T78" fmla="*/ 12 w 204"/>
                <a:gd name="T79" fmla="*/ 6 h 287"/>
                <a:gd name="T80" fmla="*/ 10 w 204"/>
                <a:gd name="T81" fmla="*/ 0 h 287"/>
                <a:gd name="T82" fmla="*/ 15 w 204"/>
                <a:gd name="T83" fmla="*/ 3 h 287"/>
                <a:gd name="T84" fmla="*/ 19 w 204"/>
                <a:gd name="T85" fmla="*/ 9 h 287"/>
                <a:gd name="T86" fmla="*/ 25 w 204"/>
                <a:gd name="T87" fmla="*/ 14 h 287"/>
                <a:gd name="T88" fmla="*/ 32 w 204"/>
                <a:gd name="T89" fmla="*/ 17 h 287"/>
                <a:gd name="T90" fmla="*/ 39 w 204"/>
                <a:gd name="T91" fmla="*/ 21 h 287"/>
                <a:gd name="T92" fmla="*/ 47 w 204"/>
                <a:gd name="T93" fmla="*/ 23 h 287"/>
                <a:gd name="T94" fmla="*/ 55 w 204"/>
                <a:gd name="T95" fmla="*/ 24 h 287"/>
                <a:gd name="T96" fmla="*/ 66 w 204"/>
                <a:gd name="T97" fmla="*/ 23 h 287"/>
                <a:gd name="T98" fmla="*/ 66 w 204"/>
                <a:gd name="T99" fmla="*/ 30 h 287"/>
                <a:gd name="T100" fmla="*/ 66 w 204"/>
                <a:gd name="T101" fmla="*/ 38 h 287"/>
                <a:gd name="T102" fmla="*/ 68 w 204"/>
                <a:gd name="T103" fmla="*/ 45 h 287"/>
                <a:gd name="T104" fmla="*/ 70 w 204"/>
                <a:gd name="T105" fmla="*/ 52 h 287"/>
                <a:gd name="T106" fmla="*/ 75 w 204"/>
                <a:gd name="T107" fmla="*/ 58 h 287"/>
                <a:gd name="T108" fmla="*/ 83 w 204"/>
                <a:gd name="T109" fmla="*/ 62 h 287"/>
                <a:gd name="T110" fmla="*/ 94 w 204"/>
                <a:gd name="T111" fmla="*/ 63 h 287"/>
                <a:gd name="T112" fmla="*/ 106 w 204"/>
                <a:gd name="T113" fmla="*/ 61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2" name="Freeform 288"/>
            <p:cNvSpPr>
              <a:spLocks/>
            </p:cNvSpPr>
            <p:nvPr/>
          </p:nvSpPr>
          <p:spPr bwMode="auto">
            <a:xfrm>
              <a:off x="3322" y="2221"/>
              <a:ext cx="200" cy="235"/>
            </a:xfrm>
            <a:custGeom>
              <a:avLst/>
              <a:gdLst>
                <a:gd name="T0" fmla="*/ 43 w 228"/>
                <a:gd name="T1" fmla="*/ 28 h 267"/>
                <a:gd name="T2" fmla="*/ 50 w 228"/>
                <a:gd name="T3" fmla="*/ 29 h 267"/>
                <a:gd name="T4" fmla="*/ 57 w 228"/>
                <a:gd name="T5" fmla="*/ 29 h 267"/>
                <a:gd name="T6" fmla="*/ 65 w 228"/>
                <a:gd name="T7" fmla="*/ 29 h 267"/>
                <a:gd name="T8" fmla="*/ 72 w 228"/>
                <a:gd name="T9" fmla="*/ 29 h 267"/>
                <a:gd name="T10" fmla="*/ 80 w 228"/>
                <a:gd name="T11" fmla="*/ 28 h 267"/>
                <a:gd name="T12" fmla="*/ 89 w 228"/>
                <a:gd name="T13" fmla="*/ 26 h 267"/>
                <a:gd name="T14" fmla="*/ 97 w 228"/>
                <a:gd name="T15" fmla="*/ 20 h 267"/>
                <a:gd name="T16" fmla="*/ 106 w 228"/>
                <a:gd name="T17" fmla="*/ 14 h 267"/>
                <a:gd name="T18" fmla="*/ 114 w 228"/>
                <a:gd name="T19" fmla="*/ 5 h 267"/>
                <a:gd name="T20" fmla="*/ 118 w 228"/>
                <a:gd name="T21" fmla="*/ 3 h 267"/>
                <a:gd name="T22" fmla="*/ 118 w 228"/>
                <a:gd name="T23" fmla="*/ 4 h 267"/>
                <a:gd name="T24" fmla="*/ 113 w 228"/>
                <a:gd name="T25" fmla="*/ 12 h 267"/>
                <a:gd name="T26" fmla="*/ 104 w 228"/>
                <a:gd name="T27" fmla="*/ 26 h 267"/>
                <a:gd name="T28" fmla="*/ 98 w 228"/>
                <a:gd name="T29" fmla="*/ 42 h 267"/>
                <a:gd name="T30" fmla="*/ 96 w 228"/>
                <a:gd name="T31" fmla="*/ 58 h 267"/>
                <a:gd name="T32" fmla="*/ 97 w 228"/>
                <a:gd name="T33" fmla="*/ 72 h 267"/>
                <a:gd name="T34" fmla="*/ 99 w 228"/>
                <a:gd name="T35" fmla="*/ 82 h 267"/>
                <a:gd name="T36" fmla="*/ 96 w 228"/>
                <a:gd name="T37" fmla="*/ 85 h 267"/>
                <a:gd name="T38" fmla="*/ 86 w 228"/>
                <a:gd name="T39" fmla="*/ 89 h 267"/>
                <a:gd name="T40" fmla="*/ 78 w 228"/>
                <a:gd name="T41" fmla="*/ 100 h 267"/>
                <a:gd name="T42" fmla="*/ 74 w 228"/>
                <a:gd name="T43" fmla="*/ 120 h 267"/>
                <a:gd name="T44" fmla="*/ 69 w 228"/>
                <a:gd name="T45" fmla="*/ 126 h 267"/>
                <a:gd name="T46" fmla="*/ 54 w 228"/>
                <a:gd name="T47" fmla="*/ 122 h 267"/>
                <a:gd name="T48" fmla="*/ 38 w 228"/>
                <a:gd name="T49" fmla="*/ 124 h 267"/>
                <a:gd name="T50" fmla="*/ 25 w 228"/>
                <a:gd name="T51" fmla="*/ 133 h 267"/>
                <a:gd name="T52" fmla="*/ 21 w 228"/>
                <a:gd name="T53" fmla="*/ 134 h 267"/>
                <a:gd name="T54" fmla="*/ 19 w 228"/>
                <a:gd name="T55" fmla="*/ 118 h 267"/>
                <a:gd name="T56" fmla="*/ 15 w 228"/>
                <a:gd name="T57" fmla="*/ 103 h 267"/>
                <a:gd name="T58" fmla="*/ 7 w 228"/>
                <a:gd name="T59" fmla="*/ 92 h 267"/>
                <a:gd name="T60" fmla="*/ 7 w 228"/>
                <a:gd name="T61" fmla="*/ 81 h 267"/>
                <a:gd name="T62" fmla="*/ 12 w 228"/>
                <a:gd name="T63" fmla="*/ 57 h 267"/>
                <a:gd name="T64" fmla="*/ 15 w 228"/>
                <a:gd name="T65" fmla="*/ 48 h 267"/>
                <a:gd name="T66" fmla="*/ 23 w 228"/>
                <a:gd name="T67" fmla="*/ 45 h 267"/>
                <a:gd name="T68" fmla="*/ 32 w 228"/>
                <a:gd name="T69" fmla="*/ 40 h 267"/>
                <a:gd name="T70" fmla="*/ 38 w 228"/>
                <a:gd name="T71" fmla="*/ 33 h 26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3" name="Freeform 289"/>
            <p:cNvSpPr>
              <a:spLocks/>
            </p:cNvSpPr>
            <p:nvPr/>
          </p:nvSpPr>
          <p:spPr bwMode="auto">
            <a:xfrm>
              <a:off x="3491" y="1830"/>
              <a:ext cx="126" cy="175"/>
            </a:xfrm>
            <a:custGeom>
              <a:avLst/>
              <a:gdLst>
                <a:gd name="T0" fmla="*/ 63 w 142"/>
                <a:gd name="T1" fmla="*/ 95 h 200"/>
                <a:gd name="T2" fmla="*/ 60 w 142"/>
                <a:gd name="T3" fmla="*/ 100 h 200"/>
                <a:gd name="T4" fmla="*/ 58 w 142"/>
                <a:gd name="T5" fmla="*/ 96 h 200"/>
                <a:gd name="T6" fmla="*/ 52 w 142"/>
                <a:gd name="T7" fmla="*/ 83 h 200"/>
                <a:gd name="T8" fmla="*/ 46 w 142"/>
                <a:gd name="T9" fmla="*/ 78 h 200"/>
                <a:gd name="T10" fmla="*/ 40 w 142"/>
                <a:gd name="T11" fmla="*/ 75 h 200"/>
                <a:gd name="T12" fmla="*/ 32 w 142"/>
                <a:gd name="T13" fmla="*/ 73 h 200"/>
                <a:gd name="T14" fmla="*/ 26 w 142"/>
                <a:gd name="T15" fmla="*/ 71 h 200"/>
                <a:gd name="T16" fmla="*/ 22 w 142"/>
                <a:gd name="T17" fmla="*/ 70 h 200"/>
                <a:gd name="T18" fmla="*/ 20 w 142"/>
                <a:gd name="T19" fmla="*/ 68 h 200"/>
                <a:gd name="T20" fmla="*/ 22 w 142"/>
                <a:gd name="T21" fmla="*/ 67 h 200"/>
                <a:gd name="T22" fmla="*/ 30 w 142"/>
                <a:gd name="T23" fmla="*/ 68 h 200"/>
                <a:gd name="T24" fmla="*/ 40 w 142"/>
                <a:gd name="T25" fmla="*/ 68 h 200"/>
                <a:gd name="T26" fmla="*/ 46 w 142"/>
                <a:gd name="T27" fmla="*/ 71 h 200"/>
                <a:gd name="T28" fmla="*/ 46 w 142"/>
                <a:gd name="T29" fmla="*/ 65 h 200"/>
                <a:gd name="T30" fmla="*/ 43 w 142"/>
                <a:gd name="T31" fmla="*/ 57 h 200"/>
                <a:gd name="T32" fmla="*/ 35 w 142"/>
                <a:gd name="T33" fmla="*/ 52 h 200"/>
                <a:gd name="T34" fmla="*/ 23 w 142"/>
                <a:gd name="T35" fmla="*/ 46 h 200"/>
                <a:gd name="T36" fmla="*/ 14 w 142"/>
                <a:gd name="T37" fmla="*/ 40 h 200"/>
                <a:gd name="T38" fmla="*/ 5 w 142"/>
                <a:gd name="T39" fmla="*/ 37 h 200"/>
                <a:gd name="T40" fmla="*/ 2 w 142"/>
                <a:gd name="T41" fmla="*/ 35 h 200"/>
                <a:gd name="T42" fmla="*/ 1 w 142"/>
                <a:gd name="T43" fmla="*/ 33 h 200"/>
                <a:gd name="T44" fmla="*/ 7 w 142"/>
                <a:gd name="T45" fmla="*/ 35 h 200"/>
                <a:gd name="T46" fmla="*/ 15 w 142"/>
                <a:gd name="T47" fmla="*/ 40 h 200"/>
                <a:gd name="T48" fmla="*/ 26 w 142"/>
                <a:gd name="T49" fmla="*/ 44 h 200"/>
                <a:gd name="T50" fmla="*/ 35 w 142"/>
                <a:gd name="T51" fmla="*/ 46 h 200"/>
                <a:gd name="T52" fmla="*/ 39 w 142"/>
                <a:gd name="T53" fmla="*/ 44 h 200"/>
                <a:gd name="T54" fmla="*/ 34 w 142"/>
                <a:gd name="T55" fmla="*/ 30 h 200"/>
                <a:gd name="T56" fmla="*/ 27 w 142"/>
                <a:gd name="T57" fmla="*/ 17 h 200"/>
                <a:gd name="T58" fmla="*/ 20 w 142"/>
                <a:gd name="T59" fmla="*/ 7 h 200"/>
                <a:gd name="T60" fmla="*/ 17 w 142"/>
                <a:gd name="T61" fmla="*/ 2 h 200"/>
                <a:gd name="T62" fmla="*/ 20 w 142"/>
                <a:gd name="T63" fmla="*/ 2 h 200"/>
                <a:gd name="T64" fmla="*/ 27 w 142"/>
                <a:gd name="T65" fmla="*/ 8 h 200"/>
                <a:gd name="T66" fmla="*/ 32 w 142"/>
                <a:gd name="T67" fmla="*/ 18 h 200"/>
                <a:gd name="T68" fmla="*/ 40 w 142"/>
                <a:gd name="T69" fmla="*/ 29 h 200"/>
                <a:gd name="T70" fmla="*/ 44 w 142"/>
                <a:gd name="T71" fmla="*/ 40 h 200"/>
                <a:gd name="T72" fmla="*/ 51 w 142"/>
                <a:gd name="T73" fmla="*/ 38 h 200"/>
                <a:gd name="T74" fmla="*/ 58 w 142"/>
                <a:gd name="T75" fmla="*/ 20 h 200"/>
                <a:gd name="T76" fmla="*/ 59 w 142"/>
                <a:gd name="T77" fmla="*/ 11 h 200"/>
                <a:gd name="T78" fmla="*/ 59 w 142"/>
                <a:gd name="T79" fmla="*/ 12 h 200"/>
                <a:gd name="T80" fmla="*/ 60 w 142"/>
                <a:gd name="T81" fmla="*/ 22 h 200"/>
                <a:gd name="T82" fmla="*/ 57 w 142"/>
                <a:gd name="T83" fmla="*/ 43 h 200"/>
                <a:gd name="T84" fmla="*/ 52 w 142"/>
                <a:gd name="T85" fmla="*/ 57 h 200"/>
                <a:gd name="T86" fmla="*/ 54 w 142"/>
                <a:gd name="T87" fmla="*/ 67 h 200"/>
                <a:gd name="T88" fmla="*/ 59 w 142"/>
                <a:gd name="T89" fmla="*/ 70 h 200"/>
                <a:gd name="T90" fmla="*/ 64 w 142"/>
                <a:gd name="T91" fmla="*/ 67 h 200"/>
                <a:gd name="T92" fmla="*/ 68 w 142"/>
                <a:gd name="T93" fmla="*/ 63 h 200"/>
                <a:gd name="T94" fmla="*/ 73 w 142"/>
                <a:gd name="T95" fmla="*/ 59 h 200"/>
                <a:gd name="T96" fmla="*/ 75 w 142"/>
                <a:gd name="T97" fmla="*/ 52 h 200"/>
                <a:gd name="T98" fmla="*/ 78 w 142"/>
                <a:gd name="T99" fmla="*/ 53 h 200"/>
                <a:gd name="T100" fmla="*/ 77 w 142"/>
                <a:gd name="T101" fmla="*/ 59 h 200"/>
                <a:gd name="T102" fmla="*/ 73 w 142"/>
                <a:gd name="T103" fmla="*/ 65 h 200"/>
                <a:gd name="T104" fmla="*/ 67 w 142"/>
                <a:gd name="T105" fmla="*/ 73 h 200"/>
                <a:gd name="T106" fmla="*/ 60 w 142"/>
                <a:gd name="T107" fmla="*/ 78 h 200"/>
                <a:gd name="T108" fmla="*/ 59 w 142"/>
                <a:gd name="T109" fmla="*/ 83 h 200"/>
                <a:gd name="T110" fmla="*/ 61 w 142"/>
                <a:gd name="T111" fmla="*/ 89 h 2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4" name="Freeform 290"/>
            <p:cNvSpPr>
              <a:spLocks/>
            </p:cNvSpPr>
            <p:nvPr/>
          </p:nvSpPr>
          <p:spPr bwMode="auto">
            <a:xfrm>
              <a:off x="3340" y="2267"/>
              <a:ext cx="123" cy="159"/>
            </a:xfrm>
            <a:custGeom>
              <a:avLst/>
              <a:gdLst>
                <a:gd name="T0" fmla="*/ 69 w 140"/>
                <a:gd name="T1" fmla="*/ 1 h 180"/>
                <a:gd name="T2" fmla="*/ 62 w 140"/>
                <a:gd name="T3" fmla="*/ 4 h 180"/>
                <a:gd name="T4" fmla="*/ 57 w 140"/>
                <a:gd name="T5" fmla="*/ 7 h 180"/>
                <a:gd name="T6" fmla="*/ 52 w 140"/>
                <a:gd name="T7" fmla="*/ 15 h 180"/>
                <a:gd name="T8" fmla="*/ 44 w 140"/>
                <a:gd name="T9" fmla="*/ 18 h 180"/>
                <a:gd name="T10" fmla="*/ 33 w 140"/>
                <a:gd name="T11" fmla="*/ 19 h 180"/>
                <a:gd name="T12" fmla="*/ 23 w 140"/>
                <a:gd name="T13" fmla="*/ 22 h 180"/>
                <a:gd name="T14" fmla="*/ 15 w 140"/>
                <a:gd name="T15" fmla="*/ 26 h 180"/>
                <a:gd name="T16" fmla="*/ 11 w 140"/>
                <a:gd name="T17" fmla="*/ 30 h 180"/>
                <a:gd name="T18" fmla="*/ 11 w 140"/>
                <a:gd name="T19" fmla="*/ 30 h 180"/>
                <a:gd name="T20" fmla="*/ 16 w 140"/>
                <a:gd name="T21" fmla="*/ 27 h 180"/>
                <a:gd name="T22" fmla="*/ 23 w 140"/>
                <a:gd name="T23" fmla="*/ 26 h 180"/>
                <a:gd name="T24" fmla="*/ 32 w 140"/>
                <a:gd name="T25" fmla="*/ 24 h 180"/>
                <a:gd name="T26" fmla="*/ 41 w 140"/>
                <a:gd name="T27" fmla="*/ 24 h 180"/>
                <a:gd name="T28" fmla="*/ 41 w 140"/>
                <a:gd name="T29" fmla="*/ 30 h 180"/>
                <a:gd name="T30" fmla="*/ 36 w 140"/>
                <a:gd name="T31" fmla="*/ 44 h 180"/>
                <a:gd name="T32" fmla="*/ 30 w 140"/>
                <a:gd name="T33" fmla="*/ 49 h 180"/>
                <a:gd name="T34" fmla="*/ 22 w 140"/>
                <a:gd name="T35" fmla="*/ 50 h 180"/>
                <a:gd name="T36" fmla="*/ 13 w 140"/>
                <a:gd name="T37" fmla="*/ 54 h 180"/>
                <a:gd name="T38" fmla="*/ 5 w 140"/>
                <a:gd name="T39" fmla="*/ 56 h 180"/>
                <a:gd name="T40" fmla="*/ 1 w 140"/>
                <a:gd name="T41" fmla="*/ 57 h 180"/>
                <a:gd name="T42" fmla="*/ 1 w 140"/>
                <a:gd name="T43" fmla="*/ 57 h 180"/>
                <a:gd name="T44" fmla="*/ 6 w 140"/>
                <a:gd name="T45" fmla="*/ 57 h 180"/>
                <a:gd name="T46" fmla="*/ 12 w 140"/>
                <a:gd name="T47" fmla="*/ 57 h 180"/>
                <a:gd name="T48" fmla="*/ 19 w 140"/>
                <a:gd name="T49" fmla="*/ 56 h 180"/>
                <a:gd name="T50" fmla="*/ 28 w 140"/>
                <a:gd name="T51" fmla="*/ 55 h 180"/>
                <a:gd name="T52" fmla="*/ 25 w 140"/>
                <a:gd name="T53" fmla="*/ 60 h 180"/>
                <a:gd name="T54" fmla="*/ 17 w 140"/>
                <a:gd name="T55" fmla="*/ 78 h 180"/>
                <a:gd name="T56" fmla="*/ 18 w 140"/>
                <a:gd name="T57" fmla="*/ 92 h 180"/>
                <a:gd name="T58" fmla="*/ 23 w 140"/>
                <a:gd name="T59" fmla="*/ 81 h 180"/>
                <a:gd name="T60" fmla="*/ 28 w 140"/>
                <a:gd name="T61" fmla="*/ 71 h 180"/>
                <a:gd name="T62" fmla="*/ 33 w 140"/>
                <a:gd name="T63" fmla="*/ 60 h 180"/>
                <a:gd name="T64" fmla="*/ 39 w 140"/>
                <a:gd name="T65" fmla="*/ 65 h 180"/>
                <a:gd name="T66" fmla="*/ 46 w 140"/>
                <a:gd name="T67" fmla="*/ 81 h 180"/>
                <a:gd name="T68" fmla="*/ 52 w 140"/>
                <a:gd name="T69" fmla="*/ 90 h 180"/>
                <a:gd name="T70" fmla="*/ 52 w 140"/>
                <a:gd name="T71" fmla="*/ 87 h 180"/>
                <a:gd name="T72" fmla="*/ 47 w 140"/>
                <a:gd name="T73" fmla="*/ 76 h 180"/>
                <a:gd name="T74" fmla="*/ 41 w 140"/>
                <a:gd name="T75" fmla="*/ 58 h 180"/>
                <a:gd name="T76" fmla="*/ 44 w 140"/>
                <a:gd name="T77" fmla="*/ 44 h 180"/>
                <a:gd name="T78" fmla="*/ 52 w 140"/>
                <a:gd name="T79" fmla="*/ 30 h 180"/>
                <a:gd name="T80" fmla="*/ 59 w 140"/>
                <a:gd name="T81" fmla="*/ 31 h 180"/>
                <a:gd name="T82" fmla="*/ 69 w 140"/>
                <a:gd name="T83" fmla="*/ 47 h 180"/>
                <a:gd name="T84" fmla="*/ 71 w 140"/>
                <a:gd name="T85" fmla="*/ 63 h 180"/>
                <a:gd name="T86" fmla="*/ 73 w 140"/>
                <a:gd name="T87" fmla="*/ 59 h 180"/>
                <a:gd name="T88" fmla="*/ 71 w 140"/>
                <a:gd name="T89" fmla="*/ 44 h 180"/>
                <a:gd name="T90" fmla="*/ 65 w 140"/>
                <a:gd name="T91" fmla="*/ 26 h 180"/>
                <a:gd name="T92" fmla="*/ 65 w 140"/>
                <a:gd name="T93" fmla="*/ 16 h 180"/>
                <a:gd name="T94" fmla="*/ 71 w 140"/>
                <a:gd name="T95" fmla="*/ 4 h 180"/>
                <a:gd name="T96" fmla="*/ 73 w 140"/>
                <a:gd name="T97" fmla="*/ 0 h 1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" name="Freeform 291"/>
            <p:cNvSpPr>
              <a:spLocks/>
            </p:cNvSpPr>
            <p:nvPr/>
          </p:nvSpPr>
          <p:spPr bwMode="auto">
            <a:xfrm>
              <a:off x="3531" y="2051"/>
              <a:ext cx="175" cy="135"/>
            </a:xfrm>
            <a:custGeom>
              <a:avLst/>
              <a:gdLst>
                <a:gd name="T0" fmla="*/ 62 w 199"/>
                <a:gd name="T1" fmla="*/ 5 h 154"/>
                <a:gd name="T2" fmla="*/ 72 w 199"/>
                <a:gd name="T3" fmla="*/ 4 h 154"/>
                <a:gd name="T4" fmla="*/ 82 w 199"/>
                <a:gd name="T5" fmla="*/ 11 h 154"/>
                <a:gd name="T6" fmla="*/ 84 w 199"/>
                <a:gd name="T7" fmla="*/ 16 h 154"/>
                <a:gd name="T8" fmla="*/ 82 w 199"/>
                <a:gd name="T9" fmla="*/ 25 h 154"/>
                <a:gd name="T10" fmla="*/ 67 w 199"/>
                <a:gd name="T11" fmla="*/ 28 h 154"/>
                <a:gd name="T12" fmla="*/ 61 w 199"/>
                <a:gd name="T13" fmla="*/ 33 h 154"/>
                <a:gd name="T14" fmla="*/ 61 w 199"/>
                <a:gd name="T15" fmla="*/ 35 h 154"/>
                <a:gd name="T16" fmla="*/ 62 w 199"/>
                <a:gd name="T17" fmla="*/ 35 h 154"/>
                <a:gd name="T18" fmla="*/ 73 w 199"/>
                <a:gd name="T19" fmla="*/ 32 h 154"/>
                <a:gd name="T20" fmla="*/ 78 w 199"/>
                <a:gd name="T21" fmla="*/ 35 h 154"/>
                <a:gd name="T22" fmla="*/ 81 w 199"/>
                <a:gd name="T23" fmla="*/ 40 h 154"/>
                <a:gd name="T24" fmla="*/ 81 w 199"/>
                <a:gd name="T25" fmla="*/ 44 h 154"/>
                <a:gd name="T26" fmla="*/ 77 w 199"/>
                <a:gd name="T27" fmla="*/ 50 h 154"/>
                <a:gd name="T28" fmla="*/ 81 w 199"/>
                <a:gd name="T29" fmla="*/ 53 h 154"/>
                <a:gd name="T30" fmla="*/ 86 w 199"/>
                <a:gd name="T31" fmla="*/ 51 h 154"/>
                <a:gd name="T32" fmla="*/ 93 w 199"/>
                <a:gd name="T33" fmla="*/ 51 h 154"/>
                <a:gd name="T34" fmla="*/ 101 w 199"/>
                <a:gd name="T35" fmla="*/ 55 h 154"/>
                <a:gd name="T36" fmla="*/ 104 w 199"/>
                <a:gd name="T37" fmla="*/ 71 h 154"/>
                <a:gd name="T38" fmla="*/ 97 w 199"/>
                <a:gd name="T39" fmla="*/ 78 h 154"/>
                <a:gd name="T40" fmla="*/ 87 w 199"/>
                <a:gd name="T41" fmla="*/ 79 h 154"/>
                <a:gd name="T42" fmla="*/ 81 w 199"/>
                <a:gd name="T43" fmla="*/ 78 h 154"/>
                <a:gd name="T44" fmla="*/ 76 w 199"/>
                <a:gd name="T45" fmla="*/ 66 h 154"/>
                <a:gd name="T46" fmla="*/ 68 w 199"/>
                <a:gd name="T47" fmla="*/ 55 h 154"/>
                <a:gd name="T48" fmla="*/ 59 w 199"/>
                <a:gd name="T49" fmla="*/ 48 h 154"/>
                <a:gd name="T50" fmla="*/ 59 w 199"/>
                <a:gd name="T51" fmla="*/ 51 h 154"/>
                <a:gd name="T52" fmla="*/ 59 w 199"/>
                <a:gd name="T53" fmla="*/ 67 h 154"/>
                <a:gd name="T54" fmla="*/ 52 w 199"/>
                <a:gd name="T55" fmla="*/ 74 h 154"/>
                <a:gd name="T56" fmla="*/ 40 w 199"/>
                <a:gd name="T57" fmla="*/ 75 h 154"/>
                <a:gd name="T58" fmla="*/ 30 w 199"/>
                <a:gd name="T59" fmla="*/ 68 h 154"/>
                <a:gd name="T60" fmla="*/ 27 w 199"/>
                <a:gd name="T61" fmla="*/ 59 h 154"/>
                <a:gd name="T62" fmla="*/ 30 w 199"/>
                <a:gd name="T63" fmla="*/ 50 h 154"/>
                <a:gd name="T64" fmla="*/ 30 w 199"/>
                <a:gd name="T65" fmla="*/ 46 h 154"/>
                <a:gd name="T66" fmla="*/ 23 w 199"/>
                <a:gd name="T67" fmla="*/ 38 h 154"/>
                <a:gd name="T68" fmla="*/ 16 w 199"/>
                <a:gd name="T69" fmla="*/ 46 h 154"/>
                <a:gd name="T70" fmla="*/ 4 w 199"/>
                <a:gd name="T71" fmla="*/ 40 h 154"/>
                <a:gd name="T72" fmla="*/ 1 w 199"/>
                <a:gd name="T73" fmla="*/ 31 h 154"/>
                <a:gd name="T74" fmla="*/ 6 w 199"/>
                <a:gd name="T75" fmla="*/ 22 h 154"/>
                <a:gd name="T76" fmla="*/ 10 w 199"/>
                <a:gd name="T77" fmla="*/ 19 h 154"/>
                <a:gd name="T78" fmla="*/ 16 w 199"/>
                <a:gd name="T79" fmla="*/ 18 h 154"/>
                <a:gd name="T80" fmla="*/ 18 w 199"/>
                <a:gd name="T81" fmla="*/ 14 h 154"/>
                <a:gd name="T82" fmla="*/ 26 w 199"/>
                <a:gd name="T83" fmla="*/ 2 h 154"/>
                <a:gd name="T84" fmla="*/ 36 w 199"/>
                <a:gd name="T85" fmla="*/ 1 h 154"/>
                <a:gd name="T86" fmla="*/ 47 w 199"/>
                <a:gd name="T87" fmla="*/ 9 h 154"/>
                <a:gd name="T88" fmla="*/ 46 w 199"/>
                <a:gd name="T89" fmla="*/ 19 h 154"/>
                <a:gd name="T90" fmla="*/ 53 w 199"/>
                <a:gd name="T91" fmla="*/ 28 h 154"/>
                <a:gd name="T92" fmla="*/ 52 w 199"/>
                <a:gd name="T93" fmla="*/ 32 h 154"/>
                <a:gd name="T94" fmla="*/ 56 w 199"/>
                <a:gd name="T95" fmla="*/ 28 h 154"/>
                <a:gd name="T96" fmla="*/ 57 w 199"/>
                <a:gd name="T97" fmla="*/ 20 h 154"/>
                <a:gd name="T98" fmla="*/ 57 w 199"/>
                <a:gd name="T99" fmla="*/ 9 h 1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6" name="Freeform 292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93 w 186"/>
                <a:gd name="T1" fmla="*/ 94 h 179"/>
                <a:gd name="T2" fmla="*/ 87 w 186"/>
                <a:gd name="T3" fmla="*/ 91 h 179"/>
                <a:gd name="T4" fmla="*/ 78 w 186"/>
                <a:gd name="T5" fmla="*/ 90 h 179"/>
                <a:gd name="T6" fmla="*/ 68 w 186"/>
                <a:gd name="T7" fmla="*/ 91 h 179"/>
                <a:gd name="T8" fmla="*/ 57 w 186"/>
                <a:gd name="T9" fmla="*/ 90 h 179"/>
                <a:gd name="T10" fmla="*/ 50 w 186"/>
                <a:gd name="T11" fmla="*/ 87 h 179"/>
                <a:gd name="T12" fmla="*/ 54 w 186"/>
                <a:gd name="T13" fmla="*/ 85 h 179"/>
                <a:gd name="T14" fmla="*/ 63 w 186"/>
                <a:gd name="T15" fmla="*/ 85 h 179"/>
                <a:gd name="T16" fmla="*/ 72 w 186"/>
                <a:gd name="T17" fmla="*/ 83 h 179"/>
                <a:gd name="T18" fmla="*/ 72 w 186"/>
                <a:gd name="T19" fmla="*/ 77 h 179"/>
                <a:gd name="T20" fmla="*/ 60 w 186"/>
                <a:gd name="T21" fmla="*/ 64 h 179"/>
                <a:gd name="T22" fmla="*/ 46 w 186"/>
                <a:gd name="T23" fmla="*/ 67 h 179"/>
                <a:gd name="T24" fmla="*/ 29 w 186"/>
                <a:gd name="T25" fmla="*/ 68 h 179"/>
                <a:gd name="T26" fmla="*/ 19 w 186"/>
                <a:gd name="T27" fmla="*/ 63 h 179"/>
                <a:gd name="T28" fmla="*/ 24 w 186"/>
                <a:gd name="T29" fmla="*/ 62 h 179"/>
                <a:gd name="T30" fmla="*/ 34 w 186"/>
                <a:gd name="T31" fmla="*/ 62 h 179"/>
                <a:gd name="T32" fmla="*/ 46 w 186"/>
                <a:gd name="T33" fmla="*/ 61 h 179"/>
                <a:gd name="T34" fmla="*/ 50 w 186"/>
                <a:gd name="T35" fmla="*/ 54 h 179"/>
                <a:gd name="T36" fmla="*/ 39 w 186"/>
                <a:gd name="T37" fmla="*/ 43 h 179"/>
                <a:gd name="T38" fmla="*/ 23 w 186"/>
                <a:gd name="T39" fmla="*/ 47 h 179"/>
                <a:gd name="T40" fmla="*/ 8 w 186"/>
                <a:gd name="T41" fmla="*/ 43 h 179"/>
                <a:gd name="T42" fmla="*/ 1 w 186"/>
                <a:gd name="T43" fmla="*/ 35 h 179"/>
                <a:gd name="T44" fmla="*/ 4 w 186"/>
                <a:gd name="T45" fmla="*/ 37 h 179"/>
                <a:gd name="T46" fmla="*/ 12 w 186"/>
                <a:gd name="T47" fmla="*/ 38 h 179"/>
                <a:gd name="T48" fmla="*/ 25 w 186"/>
                <a:gd name="T49" fmla="*/ 38 h 179"/>
                <a:gd name="T50" fmla="*/ 28 w 186"/>
                <a:gd name="T51" fmla="*/ 34 h 179"/>
                <a:gd name="T52" fmla="*/ 15 w 186"/>
                <a:gd name="T53" fmla="*/ 20 h 179"/>
                <a:gd name="T54" fmla="*/ 4 w 186"/>
                <a:gd name="T55" fmla="*/ 8 h 179"/>
                <a:gd name="T56" fmla="*/ 3 w 186"/>
                <a:gd name="T57" fmla="*/ 0 h 179"/>
                <a:gd name="T58" fmla="*/ 8 w 186"/>
                <a:gd name="T59" fmla="*/ 4 h 179"/>
                <a:gd name="T60" fmla="*/ 19 w 186"/>
                <a:gd name="T61" fmla="*/ 17 h 179"/>
                <a:gd name="T62" fmla="*/ 31 w 186"/>
                <a:gd name="T63" fmla="*/ 30 h 179"/>
                <a:gd name="T64" fmla="*/ 37 w 186"/>
                <a:gd name="T65" fmla="*/ 20 h 179"/>
                <a:gd name="T66" fmla="*/ 36 w 186"/>
                <a:gd name="T67" fmla="*/ 7 h 179"/>
                <a:gd name="T68" fmla="*/ 40 w 186"/>
                <a:gd name="T69" fmla="*/ 7 h 179"/>
                <a:gd name="T70" fmla="*/ 44 w 186"/>
                <a:gd name="T71" fmla="*/ 33 h 179"/>
                <a:gd name="T72" fmla="*/ 52 w 186"/>
                <a:gd name="T73" fmla="*/ 44 h 179"/>
                <a:gd name="T74" fmla="*/ 62 w 186"/>
                <a:gd name="T75" fmla="*/ 49 h 179"/>
                <a:gd name="T76" fmla="*/ 68 w 186"/>
                <a:gd name="T77" fmla="*/ 30 h 179"/>
                <a:gd name="T78" fmla="*/ 69 w 186"/>
                <a:gd name="T79" fmla="*/ 23 h 179"/>
                <a:gd name="T80" fmla="*/ 74 w 186"/>
                <a:gd name="T81" fmla="*/ 43 h 179"/>
                <a:gd name="T82" fmla="*/ 74 w 186"/>
                <a:gd name="T83" fmla="*/ 64 h 179"/>
                <a:gd name="T84" fmla="*/ 84 w 186"/>
                <a:gd name="T85" fmla="*/ 75 h 179"/>
                <a:gd name="T86" fmla="*/ 90 w 186"/>
                <a:gd name="T87" fmla="*/ 67 h 179"/>
                <a:gd name="T88" fmla="*/ 93 w 186"/>
                <a:gd name="T89" fmla="*/ 62 h 179"/>
                <a:gd name="T90" fmla="*/ 94 w 186"/>
                <a:gd name="T91" fmla="*/ 71 h 179"/>
                <a:gd name="T92" fmla="*/ 90 w 186"/>
                <a:gd name="T93" fmla="*/ 82 h 179"/>
                <a:gd name="T94" fmla="*/ 94 w 186"/>
                <a:gd name="T95" fmla="*/ 90 h 17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7" name="Freeform 293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14 w 150"/>
                <a:gd name="T1" fmla="*/ 104 h 200"/>
                <a:gd name="T2" fmla="*/ 8 w 150"/>
                <a:gd name="T3" fmla="*/ 96 h 200"/>
                <a:gd name="T4" fmla="*/ 4 w 150"/>
                <a:gd name="T5" fmla="*/ 86 h 200"/>
                <a:gd name="T6" fmla="*/ 0 w 150"/>
                <a:gd name="T7" fmla="*/ 73 h 200"/>
                <a:gd name="T8" fmla="*/ 3 w 150"/>
                <a:gd name="T9" fmla="*/ 63 h 200"/>
                <a:gd name="T10" fmla="*/ 4 w 150"/>
                <a:gd name="T11" fmla="*/ 64 h 200"/>
                <a:gd name="T12" fmla="*/ 5 w 150"/>
                <a:gd name="T13" fmla="*/ 77 h 200"/>
                <a:gd name="T14" fmla="*/ 12 w 150"/>
                <a:gd name="T15" fmla="*/ 93 h 200"/>
                <a:gd name="T16" fmla="*/ 20 w 150"/>
                <a:gd name="T17" fmla="*/ 97 h 200"/>
                <a:gd name="T18" fmla="*/ 23 w 150"/>
                <a:gd name="T19" fmla="*/ 90 h 200"/>
                <a:gd name="T20" fmla="*/ 20 w 150"/>
                <a:gd name="T21" fmla="*/ 80 h 200"/>
                <a:gd name="T22" fmla="*/ 18 w 150"/>
                <a:gd name="T23" fmla="*/ 57 h 200"/>
                <a:gd name="T24" fmla="*/ 19 w 150"/>
                <a:gd name="T25" fmla="*/ 47 h 200"/>
                <a:gd name="T26" fmla="*/ 21 w 150"/>
                <a:gd name="T27" fmla="*/ 46 h 200"/>
                <a:gd name="T28" fmla="*/ 21 w 150"/>
                <a:gd name="T29" fmla="*/ 57 h 200"/>
                <a:gd name="T30" fmla="*/ 24 w 150"/>
                <a:gd name="T31" fmla="*/ 75 h 200"/>
                <a:gd name="T32" fmla="*/ 32 w 150"/>
                <a:gd name="T33" fmla="*/ 75 h 200"/>
                <a:gd name="T34" fmla="*/ 37 w 150"/>
                <a:gd name="T35" fmla="*/ 62 h 200"/>
                <a:gd name="T36" fmla="*/ 33 w 150"/>
                <a:gd name="T37" fmla="*/ 47 h 200"/>
                <a:gd name="T38" fmla="*/ 35 w 150"/>
                <a:gd name="T39" fmla="*/ 23 h 200"/>
                <a:gd name="T40" fmla="*/ 42 w 150"/>
                <a:gd name="T41" fmla="*/ 12 h 200"/>
                <a:gd name="T42" fmla="*/ 42 w 150"/>
                <a:gd name="T43" fmla="*/ 13 h 200"/>
                <a:gd name="T44" fmla="*/ 40 w 150"/>
                <a:gd name="T45" fmla="*/ 25 h 200"/>
                <a:gd name="T46" fmla="*/ 40 w 150"/>
                <a:gd name="T47" fmla="*/ 42 h 200"/>
                <a:gd name="T48" fmla="*/ 48 w 150"/>
                <a:gd name="T49" fmla="*/ 42 h 200"/>
                <a:gd name="T50" fmla="*/ 53 w 150"/>
                <a:gd name="T51" fmla="*/ 29 h 200"/>
                <a:gd name="T52" fmla="*/ 55 w 150"/>
                <a:gd name="T53" fmla="*/ 18 h 200"/>
                <a:gd name="T54" fmla="*/ 62 w 150"/>
                <a:gd name="T55" fmla="*/ 7 h 200"/>
                <a:gd name="T56" fmla="*/ 68 w 150"/>
                <a:gd name="T57" fmla="*/ 1 h 200"/>
                <a:gd name="T58" fmla="*/ 72 w 150"/>
                <a:gd name="T59" fmla="*/ 2 h 200"/>
                <a:gd name="T60" fmla="*/ 65 w 150"/>
                <a:gd name="T61" fmla="*/ 10 h 200"/>
                <a:gd name="T62" fmla="*/ 57 w 150"/>
                <a:gd name="T63" fmla="*/ 23 h 200"/>
                <a:gd name="T64" fmla="*/ 55 w 150"/>
                <a:gd name="T65" fmla="*/ 33 h 200"/>
                <a:gd name="T66" fmla="*/ 52 w 150"/>
                <a:gd name="T67" fmla="*/ 47 h 200"/>
                <a:gd name="T68" fmla="*/ 54 w 150"/>
                <a:gd name="T69" fmla="*/ 48 h 200"/>
                <a:gd name="T70" fmla="*/ 62 w 150"/>
                <a:gd name="T71" fmla="*/ 47 h 200"/>
                <a:gd name="T72" fmla="*/ 68 w 150"/>
                <a:gd name="T73" fmla="*/ 42 h 200"/>
                <a:gd name="T74" fmla="*/ 74 w 150"/>
                <a:gd name="T75" fmla="*/ 37 h 200"/>
                <a:gd name="T76" fmla="*/ 77 w 150"/>
                <a:gd name="T77" fmla="*/ 34 h 200"/>
                <a:gd name="T78" fmla="*/ 79 w 150"/>
                <a:gd name="T79" fmla="*/ 35 h 200"/>
                <a:gd name="T80" fmla="*/ 76 w 150"/>
                <a:gd name="T81" fmla="*/ 42 h 200"/>
                <a:gd name="T82" fmla="*/ 68 w 150"/>
                <a:gd name="T83" fmla="*/ 48 h 200"/>
                <a:gd name="T84" fmla="*/ 60 w 150"/>
                <a:gd name="T85" fmla="*/ 55 h 200"/>
                <a:gd name="T86" fmla="*/ 51 w 150"/>
                <a:gd name="T87" fmla="*/ 56 h 200"/>
                <a:gd name="T88" fmla="*/ 45 w 150"/>
                <a:gd name="T89" fmla="*/ 62 h 200"/>
                <a:gd name="T90" fmla="*/ 37 w 150"/>
                <a:gd name="T91" fmla="*/ 80 h 200"/>
                <a:gd name="T92" fmla="*/ 39 w 150"/>
                <a:gd name="T93" fmla="*/ 86 h 200"/>
                <a:gd name="T94" fmla="*/ 48 w 150"/>
                <a:gd name="T95" fmla="*/ 86 h 200"/>
                <a:gd name="T96" fmla="*/ 55 w 150"/>
                <a:gd name="T97" fmla="*/ 84 h 200"/>
                <a:gd name="T98" fmla="*/ 62 w 150"/>
                <a:gd name="T99" fmla="*/ 81 h 200"/>
                <a:gd name="T100" fmla="*/ 68 w 150"/>
                <a:gd name="T101" fmla="*/ 74 h 200"/>
                <a:gd name="T102" fmla="*/ 69 w 150"/>
                <a:gd name="T103" fmla="*/ 74 h 200"/>
                <a:gd name="T104" fmla="*/ 65 w 150"/>
                <a:gd name="T105" fmla="*/ 82 h 200"/>
                <a:gd name="T106" fmla="*/ 57 w 150"/>
                <a:gd name="T107" fmla="*/ 88 h 200"/>
                <a:gd name="T108" fmla="*/ 48 w 150"/>
                <a:gd name="T109" fmla="*/ 93 h 200"/>
                <a:gd name="T110" fmla="*/ 39 w 150"/>
                <a:gd name="T111" fmla="*/ 93 h 200"/>
                <a:gd name="T112" fmla="*/ 33 w 150"/>
                <a:gd name="T113" fmla="*/ 94 h 200"/>
                <a:gd name="T114" fmla="*/ 29 w 150"/>
                <a:gd name="T115" fmla="*/ 99 h 200"/>
                <a:gd name="T116" fmla="*/ 25 w 150"/>
                <a:gd name="T117" fmla="*/ 102 h 200"/>
                <a:gd name="T118" fmla="*/ 18 w 150"/>
                <a:gd name="T119" fmla="*/ 104 h 20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" name="Freeform 294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18 h 110"/>
                <a:gd name="T2" fmla="*/ 1 w 237"/>
                <a:gd name="T3" fmla="*/ 19 h 110"/>
                <a:gd name="T4" fmla="*/ 5 w 237"/>
                <a:gd name="T5" fmla="*/ 21 h 110"/>
                <a:gd name="T6" fmla="*/ 17 w 237"/>
                <a:gd name="T7" fmla="*/ 21 h 110"/>
                <a:gd name="T8" fmla="*/ 27 w 237"/>
                <a:gd name="T9" fmla="*/ 22 h 110"/>
                <a:gd name="T10" fmla="*/ 35 w 237"/>
                <a:gd name="T11" fmla="*/ 25 h 110"/>
                <a:gd name="T12" fmla="*/ 38 w 237"/>
                <a:gd name="T13" fmla="*/ 27 h 110"/>
                <a:gd name="T14" fmla="*/ 41 w 237"/>
                <a:gd name="T15" fmla="*/ 34 h 110"/>
                <a:gd name="T16" fmla="*/ 45 w 237"/>
                <a:gd name="T17" fmla="*/ 41 h 110"/>
                <a:gd name="T18" fmla="*/ 51 w 237"/>
                <a:gd name="T19" fmla="*/ 48 h 110"/>
                <a:gd name="T20" fmla="*/ 59 w 237"/>
                <a:gd name="T21" fmla="*/ 51 h 110"/>
                <a:gd name="T22" fmla="*/ 59 w 237"/>
                <a:gd name="T23" fmla="*/ 49 h 110"/>
                <a:gd name="T24" fmla="*/ 53 w 237"/>
                <a:gd name="T25" fmla="*/ 41 h 110"/>
                <a:gd name="T26" fmla="*/ 49 w 237"/>
                <a:gd name="T27" fmla="*/ 30 h 110"/>
                <a:gd name="T28" fmla="*/ 50 w 237"/>
                <a:gd name="T29" fmla="*/ 26 h 110"/>
                <a:gd name="T30" fmla="*/ 56 w 237"/>
                <a:gd name="T31" fmla="*/ 27 h 110"/>
                <a:gd name="T32" fmla="*/ 63 w 237"/>
                <a:gd name="T33" fmla="*/ 29 h 110"/>
                <a:gd name="T34" fmla="*/ 69 w 237"/>
                <a:gd name="T35" fmla="*/ 30 h 110"/>
                <a:gd name="T36" fmla="*/ 71 w 237"/>
                <a:gd name="T37" fmla="*/ 34 h 110"/>
                <a:gd name="T38" fmla="*/ 74 w 237"/>
                <a:gd name="T39" fmla="*/ 39 h 110"/>
                <a:gd name="T40" fmla="*/ 79 w 237"/>
                <a:gd name="T41" fmla="*/ 46 h 110"/>
                <a:gd name="T42" fmla="*/ 87 w 237"/>
                <a:gd name="T43" fmla="*/ 52 h 110"/>
                <a:gd name="T44" fmla="*/ 96 w 237"/>
                <a:gd name="T45" fmla="*/ 56 h 110"/>
                <a:gd name="T46" fmla="*/ 102 w 237"/>
                <a:gd name="T47" fmla="*/ 54 h 110"/>
                <a:gd name="T48" fmla="*/ 95 w 237"/>
                <a:gd name="T49" fmla="*/ 50 h 110"/>
                <a:gd name="T50" fmla="*/ 87 w 237"/>
                <a:gd name="T51" fmla="*/ 45 h 110"/>
                <a:gd name="T52" fmla="*/ 82 w 237"/>
                <a:gd name="T53" fmla="*/ 39 h 110"/>
                <a:gd name="T54" fmla="*/ 78 w 237"/>
                <a:gd name="T55" fmla="*/ 34 h 110"/>
                <a:gd name="T56" fmla="*/ 83 w 237"/>
                <a:gd name="T57" fmla="*/ 36 h 110"/>
                <a:gd name="T58" fmla="*/ 95 w 237"/>
                <a:gd name="T59" fmla="*/ 39 h 110"/>
                <a:gd name="T60" fmla="*/ 109 w 237"/>
                <a:gd name="T61" fmla="*/ 41 h 110"/>
                <a:gd name="T62" fmla="*/ 120 w 237"/>
                <a:gd name="T63" fmla="*/ 42 h 110"/>
                <a:gd name="T64" fmla="*/ 125 w 237"/>
                <a:gd name="T65" fmla="*/ 42 h 110"/>
                <a:gd name="T66" fmla="*/ 124 w 237"/>
                <a:gd name="T67" fmla="*/ 39 h 110"/>
                <a:gd name="T68" fmla="*/ 116 w 237"/>
                <a:gd name="T69" fmla="*/ 38 h 110"/>
                <a:gd name="T70" fmla="*/ 105 w 237"/>
                <a:gd name="T71" fmla="*/ 34 h 110"/>
                <a:gd name="T72" fmla="*/ 93 w 237"/>
                <a:gd name="T73" fmla="*/ 31 h 110"/>
                <a:gd name="T74" fmla="*/ 84 w 237"/>
                <a:gd name="T75" fmla="*/ 29 h 110"/>
                <a:gd name="T76" fmla="*/ 86 w 237"/>
                <a:gd name="T77" fmla="*/ 24 h 110"/>
                <a:gd name="T78" fmla="*/ 95 w 237"/>
                <a:gd name="T79" fmla="*/ 20 h 110"/>
                <a:gd name="T80" fmla="*/ 102 w 237"/>
                <a:gd name="T81" fmla="*/ 18 h 110"/>
                <a:gd name="T82" fmla="*/ 101 w 237"/>
                <a:gd name="T83" fmla="*/ 16 h 110"/>
                <a:gd name="T84" fmla="*/ 95 w 237"/>
                <a:gd name="T85" fmla="*/ 14 h 110"/>
                <a:gd name="T86" fmla="*/ 89 w 237"/>
                <a:gd name="T87" fmla="*/ 15 h 110"/>
                <a:gd name="T88" fmla="*/ 82 w 237"/>
                <a:gd name="T89" fmla="*/ 18 h 110"/>
                <a:gd name="T90" fmla="*/ 78 w 237"/>
                <a:gd name="T91" fmla="*/ 22 h 110"/>
                <a:gd name="T92" fmla="*/ 73 w 237"/>
                <a:gd name="T93" fmla="*/ 24 h 110"/>
                <a:gd name="T94" fmla="*/ 65 w 237"/>
                <a:gd name="T95" fmla="*/ 23 h 110"/>
                <a:gd name="T96" fmla="*/ 58 w 237"/>
                <a:gd name="T97" fmla="*/ 22 h 110"/>
                <a:gd name="T98" fmla="*/ 52 w 237"/>
                <a:gd name="T99" fmla="*/ 22 h 110"/>
                <a:gd name="T100" fmla="*/ 49 w 237"/>
                <a:gd name="T101" fmla="*/ 17 h 110"/>
                <a:gd name="T102" fmla="*/ 56 w 237"/>
                <a:gd name="T103" fmla="*/ 7 h 110"/>
                <a:gd name="T104" fmla="*/ 65 w 237"/>
                <a:gd name="T105" fmla="*/ 3 h 110"/>
                <a:gd name="T106" fmla="*/ 64 w 237"/>
                <a:gd name="T107" fmla="*/ 0 h 110"/>
                <a:gd name="T108" fmla="*/ 59 w 237"/>
                <a:gd name="T109" fmla="*/ 1 h 110"/>
                <a:gd name="T110" fmla="*/ 52 w 237"/>
                <a:gd name="T111" fmla="*/ 3 h 110"/>
                <a:gd name="T112" fmla="*/ 43 w 237"/>
                <a:gd name="T113" fmla="*/ 10 h 110"/>
                <a:gd name="T114" fmla="*/ 38 w 237"/>
                <a:gd name="T115" fmla="*/ 14 h 110"/>
                <a:gd name="T116" fmla="*/ 34 w 237"/>
                <a:gd name="T117" fmla="*/ 16 h 110"/>
                <a:gd name="T118" fmla="*/ 24 w 237"/>
                <a:gd name="T119" fmla="*/ 16 h 110"/>
                <a:gd name="T120" fmla="*/ 13 w 237"/>
                <a:gd name="T121" fmla="*/ 16 h 110"/>
                <a:gd name="T122" fmla="*/ 4 w 237"/>
                <a:gd name="T123" fmla="*/ 17 h 11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9" name="Freeform 295"/>
            <p:cNvSpPr>
              <a:spLocks/>
            </p:cNvSpPr>
            <p:nvPr/>
          </p:nvSpPr>
          <p:spPr bwMode="auto">
            <a:xfrm>
              <a:off x="3643" y="2170"/>
              <a:ext cx="170" cy="195"/>
            </a:xfrm>
            <a:custGeom>
              <a:avLst/>
              <a:gdLst>
                <a:gd name="T0" fmla="*/ 4 w 194"/>
                <a:gd name="T1" fmla="*/ 4 h 222"/>
                <a:gd name="T2" fmla="*/ 14 w 194"/>
                <a:gd name="T3" fmla="*/ 15 h 222"/>
                <a:gd name="T4" fmla="*/ 15 w 194"/>
                <a:gd name="T5" fmla="*/ 28 h 222"/>
                <a:gd name="T6" fmla="*/ 15 w 194"/>
                <a:gd name="T7" fmla="*/ 54 h 222"/>
                <a:gd name="T8" fmla="*/ 18 w 194"/>
                <a:gd name="T9" fmla="*/ 52 h 222"/>
                <a:gd name="T10" fmla="*/ 19 w 194"/>
                <a:gd name="T11" fmla="*/ 32 h 222"/>
                <a:gd name="T12" fmla="*/ 25 w 194"/>
                <a:gd name="T13" fmla="*/ 25 h 222"/>
                <a:gd name="T14" fmla="*/ 27 w 194"/>
                <a:gd name="T15" fmla="*/ 27 h 222"/>
                <a:gd name="T16" fmla="*/ 33 w 194"/>
                <a:gd name="T17" fmla="*/ 33 h 222"/>
                <a:gd name="T18" fmla="*/ 43 w 194"/>
                <a:gd name="T19" fmla="*/ 45 h 222"/>
                <a:gd name="T20" fmla="*/ 45 w 194"/>
                <a:gd name="T21" fmla="*/ 59 h 222"/>
                <a:gd name="T22" fmla="*/ 45 w 194"/>
                <a:gd name="T23" fmla="*/ 79 h 222"/>
                <a:gd name="T24" fmla="*/ 49 w 194"/>
                <a:gd name="T25" fmla="*/ 78 h 222"/>
                <a:gd name="T26" fmla="*/ 50 w 194"/>
                <a:gd name="T27" fmla="*/ 59 h 222"/>
                <a:gd name="T28" fmla="*/ 58 w 194"/>
                <a:gd name="T29" fmla="*/ 56 h 222"/>
                <a:gd name="T30" fmla="*/ 69 w 194"/>
                <a:gd name="T31" fmla="*/ 71 h 222"/>
                <a:gd name="T32" fmla="*/ 82 w 194"/>
                <a:gd name="T33" fmla="*/ 90 h 222"/>
                <a:gd name="T34" fmla="*/ 93 w 194"/>
                <a:gd name="T35" fmla="*/ 105 h 222"/>
                <a:gd name="T36" fmla="*/ 97 w 194"/>
                <a:gd name="T37" fmla="*/ 115 h 222"/>
                <a:gd name="T38" fmla="*/ 101 w 194"/>
                <a:gd name="T39" fmla="*/ 114 h 222"/>
                <a:gd name="T40" fmla="*/ 97 w 194"/>
                <a:gd name="T41" fmla="*/ 105 h 222"/>
                <a:gd name="T42" fmla="*/ 89 w 194"/>
                <a:gd name="T43" fmla="*/ 89 h 222"/>
                <a:gd name="T44" fmla="*/ 76 w 194"/>
                <a:gd name="T45" fmla="*/ 70 h 222"/>
                <a:gd name="T46" fmla="*/ 65 w 194"/>
                <a:gd name="T47" fmla="*/ 54 h 222"/>
                <a:gd name="T48" fmla="*/ 63 w 194"/>
                <a:gd name="T49" fmla="*/ 48 h 222"/>
                <a:gd name="T50" fmla="*/ 69 w 194"/>
                <a:gd name="T51" fmla="*/ 46 h 222"/>
                <a:gd name="T52" fmla="*/ 75 w 194"/>
                <a:gd name="T53" fmla="*/ 44 h 222"/>
                <a:gd name="T54" fmla="*/ 81 w 194"/>
                <a:gd name="T55" fmla="*/ 46 h 222"/>
                <a:gd name="T56" fmla="*/ 89 w 194"/>
                <a:gd name="T57" fmla="*/ 48 h 222"/>
                <a:gd name="T58" fmla="*/ 91 w 194"/>
                <a:gd name="T59" fmla="*/ 48 h 222"/>
                <a:gd name="T60" fmla="*/ 86 w 194"/>
                <a:gd name="T61" fmla="*/ 43 h 222"/>
                <a:gd name="T62" fmla="*/ 78 w 194"/>
                <a:gd name="T63" fmla="*/ 41 h 222"/>
                <a:gd name="T64" fmla="*/ 68 w 194"/>
                <a:gd name="T65" fmla="*/ 40 h 222"/>
                <a:gd name="T66" fmla="*/ 59 w 194"/>
                <a:gd name="T67" fmla="*/ 41 h 222"/>
                <a:gd name="T68" fmla="*/ 53 w 194"/>
                <a:gd name="T69" fmla="*/ 41 h 222"/>
                <a:gd name="T70" fmla="*/ 46 w 194"/>
                <a:gd name="T71" fmla="*/ 36 h 222"/>
                <a:gd name="T72" fmla="*/ 40 w 194"/>
                <a:gd name="T73" fmla="*/ 31 h 222"/>
                <a:gd name="T74" fmla="*/ 36 w 194"/>
                <a:gd name="T75" fmla="*/ 25 h 222"/>
                <a:gd name="T76" fmla="*/ 37 w 194"/>
                <a:gd name="T77" fmla="*/ 24 h 222"/>
                <a:gd name="T78" fmla="*/ 41 w 194"/>
                <a:gd name="T79" fmla="*/ 22 h 222"/>
                <a:gd name="T80" fmla="*/ 46 w 194"/>
                <a:gd name="T81" fmla="*/ 21 h 222"/>
                <a:gd name="T82" fmla="*/ 53 w 194"/>
                <a:gd name="T83" fmla="*/ 22 h 222"/>
                <a:gd name="T84" fmla="*/ 59 w 194"/>
                <a:gd name="T85" fmla="*/ 22 h 222"/>
                <a:gd name="T86" fmla="*/ 58 w 194"/>
                <a:gd name="T87" fmla="*/ 20 h 222"/>
                <a:gd name="T88" fmla="*/ 53 w 194"/>
                <a:gd name="T89" fmla="*/ 19 h 222"/>
                <a:gd name="T90" fmla="*/ 46 w 194"/>
                <a:gd name="T91" fmla="*/ 18 h 222"/>
                <a:gd name="T92" fmla="*/ 38 w 194"/>
                <a:gd name="T93" fmla="*/ 17 h 222"/>
                <a:gd name="T94" fmla="*/ 31 w 194"/>
                <a:gd name="T95" fmla="*/ 17 h 222"/>
                <a:gd name="T96" fmla="*/ 25 w 194"/>
                <a:gd name="T97" fmla="*/ 17 h 222"/>
                <a:gd name="T98" fmla="*/ 18 w 194"/>
                <a:gd name="T99" fmla="*/ 11 h 222"/>
                <a:gd name="T100" fmla="*/ 10 w 194"/>
                <a:gd name="T101" fmla="*/ 4 h 222"/>
                <a:gd name="T102" fmla="*/ 4 w 194"/>
                <a:gd name="T103" fmla="*/ 0 h 2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0" name="Freeform 296"/>
            <p:cNvSpPr>
              <a:spLocks/>
            </p:cNvSpPr>
            <p:nvPr/>
          </p:nvSpPr>
          <p:spPr bwMode="auto">
            <a:xfrm>
              <a:off x="3498" y="2188"/>
              <a:ext cx="128" cy="224"/>
            </a:xfrm>
            <a:custGeom>
              <a:avLst/>
              <a:gdLst>
                <a:gd name="T0" fmla="*/ 48 w 147"/>
                <a:gd name="T1" fmla="*/ 16 h 255"/>
                <a:gd name="T2" fmla="*/ 41 w 147"/>
                <a:gd name="T3" fmla="*/ 25 h 255"/>
                <a:gd name="T4" fmla="*/ 24 w 147"/>
                <a:gd name="T5" fmla="*/ 33 h 255"/>
                <a:gd name="T6" fmla="*/ 10 w 147"/>
                <a:gd name="T7" fmla="*/ 43 h 255"/>
                <a:gd name="T8" fmla="*/ 9 w 147"/>
                <a:gd name="T9" fmla="*/ 49 h 255"/>
                <a:gd name="T10" fmla="*/ 14 w 147"/>
                <a:gd name="T11" fmla="*/ 46 h 255"/>
                <a:gd name="T12" fmla="*/ 24 w 147"/>
                <a:gd name="T13" fmla="*/ 37 h 255"/>
                <a:gd name="T14" fmla="*/ 37 w 147"/>
                <a:gd name="T15" fmla="*/ 33 h 255"/>
                <a:gd name="T16" fmla="*/ 38 w 147"/>
                <a:gd name="T17" fmla="*/ 47 h 255"/>
                <a:gd name="T18" fmla="*/ 29 w 147"/>
                <a:gd name="T19" fmla="*/ 56 h 255"/>
                <a:gd name="T20" fmla="*/ 14 w 147"/>
                <a:gd name="T21" fmla="*/ 64 h 255"/>
                <a:gd name="T22" fmla="*/ 5 w 147"/>
                <a:gd name="T23" fmla="*/ 74 h 255"/>
                <a:gd name="T24" fmla="*/ 6 w 147"/>
                <a:gd name="T25" fmla="*/ 81 h 255"/>
                <a:gd name="T26" fmla="*/ 9 w 147"/>
                <a:gd name="T27" fmla="*/ 76 h 255"/>
                <a:gd name="T28" fmla="*/ 19 w 147"/>
                <a:gd name="T29" fmla="*/ 68 h 255"/>
                <a:gd name="T30" fmla="*/ 33 w 147"/>
                <a:gd name="T31" fmla="*/ 62 h 255"/>
                <a:gd name="T32" fmla="*/ 33 w 147"/>
                <a:gd name="T33" fmla="*/ 76 h 255"/>
                <a:gd name="T34" fmla="*/ 26 w 147"/>
                <a:gd name="T35" fmla="*/ 87 h 255"/>
                <a:gd name="T36" fmla="*/ 14 w 147"/>
                <a:gd name="T37" fmla="*/ 93 h 255"/>
                <a:gd name="T38" fmla="*/ 7 w 147"/>
                <a:gd name="T39" fmla="*/ 104 h 255"/>
                <a:gd name="T40" fmla="*/ 11 w 147"/>
                <a:gd name="T41" fmla="*/ 103 h 255"/>
                <a:gd name="T42" fmla="*/ 21 w 147"/>
                <a:gd name="T43" fmla="*/ 96 h 255"/>
                <a:gd name="T44" fmla="*/ 29 w 147"/>
                <a:gd name="T45" fmla="*/ 92 h 255"/>
                <a:gd name="T46" fmla="*/ 24 w 147"/>
                <a:gd name="T47" fmla="*/ 105 h 255"/>
                <a:gd name="T48" fmla="*/ 13 w 147"/>
                <a:gd name="T49" fmla="*/ 124 h 255"/>
                <a:gd name="T50" fmla="*/ 2 w 147"/>
                <a:gd name="T51" fmla="*/ 131 h 255"/>
                <a:gd name="T52" fmla="*/ 4 w 147"/>
                <a:gd name="T53" fmla="*/ 133 h 255"/>
                <a:gd name="T54" fmla="*/ 15 w 147"/>
                <a:gd name="T55" fmla="*/ 125 h 255"/>
                <a:gd name="T56" fmla="*/ 29 w 147"/>
                <a:gd name="T57" fmla="*/ 106 h 255"/>
                <a:gd name="T58" fmla="*/ 39 w 147"/>
                <a:gd name="T59" fmla="*/ 92 h 255"/>
                <a:gd name="T60" fmla="*/ 47 w 147"/>
                <a:gd name="T61" fmla="*/ 107 h 255"/>
                <a:gd name="T62" fmla="*/ 47 w 147"/>
                <a:gd name="T63" fmla="*/ 115 h 255"/>
                <a:gd name="T64" fmla="*/ 51 w 147"/>
                <a:gd name="T65" fmla="*/ 109 h 255"/>
                <a:gd name="T66" fmla="*/ 49 w 147"/>
                <a:gd name="T67" fmla="*/ 98 h 255"/>
                <a:gd name="T68" fmla="*/ 41 w 147"/>
                <a:gd name="T69" fmla="*/ 86 h 255"/>
                <a:gd name="T70" fmla="*/ 44 w 147"/>
                <a:gd name="T71" fmla="*/ 66 h 255"/>
                <a:gd name="T72" fmla="*/ 47 w 147"/>
                <a:gd name="T73" fmla="*/ 58 h 255"/>
                <a:gd name="T74" fmla="*/ 56 w 147"/>
                <a:gd name="T75" fmla="*/ 63 h 255"/>
                <a:gd name="T76" fmla="*/ 66 w 147"/>
                <a:gd name="T77" fmla="*/ 83 h 255"/>
                <a:gd name="T78" fmla="*/ 68 w 147"/>
                <a:gd name="T79" fmla="*/ 86 h 255"/>
                <a:gd name="T80" fmla="*/ 67 w 147"/>
                <a:gd name="T81" fmla="*/ 76 h 255"/>
                <a:gd name="T82" fmla="*/ 60 w 147"/>
                <a:gd name="T83" fmla="*/ 60 h 255"/>
                <a:gd name="T84" fmla="*/ 45 w 147"/>
                <a:gd name="T85" fmla="*/ 50 h 255"/>
                <a:gd name="T86" fmla="*/ 51 w 147"/>
                <a:gd name="T87" fmla="*/ 36 h 255"/>
                <a:gd name="T88" fmla="*/ 56 w 147"/>
                <a:gd name="T89" fmla="*/ 34 h 255"/>
                <a:gd name="T90" fmla="*/ 65 w 147"/>
                <a:gd name="T91" fmla="*/ 40 h 255"/>
                <a:gd name="T92" fmla="*/ 71 w 147"/>
                <a:gd name="T93" fmla="*/ 47 h 255"/>
                <a:gd name="T94" fmla="*/ 73 w 147"/>
                <a:gd name="T95" fmla="*/ 50 h 255"/>
                <a:gd name="T96" fmla="*/ 71 w 147"/>
                <a:gd name="T97" fmla="*/ 41 h 255"/>
                <a:gd name="T98" fmla="*/ 64 w 147"/>
                <a:gd name="T99" fmla="*/ 30 h 255"/>
                <a:gd name="T100" fmla="*/ 55 w 147"/>
                <a:gd name="T101" fmla="*/ 24 h 255"/>
                <a:gd name="T102" fmla="*/ 55 w 147"/>
                <a:gd name="T103" fmla="*/ 8 h 255"/>
                <a:gd name="T104" fmla="*/ 51 w 147"/>
                <a:gd name="T105" fmla="*/ 1 h 2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1" name="Freeform 297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104 w 234"/>
                <a:gd name="T1" fmla="*/ 4 h 131"/>
                <a:gd name="T2" fmla="*/ 94 w 234"/>
                <a:gd name="T3" fmla="*/ 8 h 131"/>
                <a:gd name="T4" fmla="*/ 82 w 234"/>
                <a:gd name="T5" fmla="*/ 12 h 131"/>
                <a:gd name="T6" fmla="*/ 73 w 234"/>
                <a:gd name="T7" fmla="*/ 17 h 131"/>
                <a:gd name="T8" fmla="*/ 69 w 234"/>
                <a:gd name="T9" fmla="*/ 17 h 131"/>
                <a:gd name="T10" fmla="*/ 62 w 234"/>
                <a:gd name="T11" fmla="*/ 13 h 131"/>
                <a:gd name="T12" fmla="*/ 53 w 234"/>
                <a:gd name="T13" fmla="*/ 12 h 131"/>
                <a:gd name="T14" fmla="*/ 46 w 234"/>
                <a:gd name="T15" fmla="*/ 12 h 131"/>
                <a:gd name="T16" fmla="*/ 40 w 234"/>
                <a:gd name="T17" fmla="*/ 14 h 131"/>
                <a:gd name="T18" fmla="*/ 41 w 234"/>
                <a:gd name="T19" fmla="*/ 16 h 131"/>
                <a:gd name="T20" fmla="*/ 46 w 234"/>
                <a:gd name="T21" fmla="*/ 16 h 131"/>
                <a:gd name="T22" fmla="*/ 53 w 234"/>
                <a:gd name="T23" fmla="*/ 17 h 131"/>
                <a:gd name="T24" fmla="*/ 59 w 234"/>
                <a:gd name="T25" fmla="*/ 21 h 131"/>
                <a:gd name="T26" fmla="*/ 65 w 234"/>
                <a:gd name="T27" fmla="*/ 24 h 131"/>
                <a:gd name="T28" fmla="*/ 63 w 234"/>
                <a:gd name="T29" fmla="*/ 27 h 131"/>
                <a:gd name="T30" fmla="*/ 57 w 234"/>
                <a:gd name="T31" fmla="*/ 35 h 131"/>
                <a:gd name="T32" fmla="*/ 50 w 234"/>
                <a:gd name="T33" fmla="*/ 35 h 131"/>
                <a:gd name="T34" fmla="*/ 40 w 234"/>
                <a:gd name="T35" fmla="*/ 34 h 131"/>
                <a:gd name="T36" fmla="*/ 28 w 234"/>
                <a:gd name="T37" fmla="*/ 33 h 131"/>
                <a:gd name="T38" fmla="*/ 19 w 234"/>
                <a:gd name="T39" fmla="*/ 33 h 131"/>
                <a:gd name="T40" fmla="*/ 19 w 234"/>
                <a:gd name="T41" fmla="*/ 34 h 131"/>
                <a:gd name="T42" fmla="*/ 26 w 234"/>
                <a:gd name="T43" fmla="*/ 35 h 131"/>
                <a:gd name="T44" fmla="*/ 35 w 234"/>
                <a:gd name="T45" fmla="*/ 37 h 131"/>
                <a:gd name="T46" fmla="*/ 42 w 234"/>
                <a:gd name="T47" fmla="*/ 39 h 131"/>
                <a:gd name="T48" fmla="*/ 40 w 234"/>
                <a:gd name="T49" fmla="*/ 45 h 131"/>
                <a:gd name="T50" fmla="*/ 31 w 234"/>
                <a:gd name="T51" fmla="*/ 51 h 131"/>
                <a:gd name="T52" fmla="*/ 19 w 234"/>
                <a:gd name="T53" fmla="*/ 55 h 131"/>
                <a:gd name="T54" fmla="*/ 10 w 234"/>
                <a:gd name="T55" fmla="*/ 58 h 131"/>
                <a:gd name="T56" fmla="*/ 3 w 234"/>
                <a:gd name="T57" fmla="*/ 58 h 131"/>
                <a:gd name="T58" fmla="*/ 1 w 234"/>
                <a:gd name="T59" fmla="*/ 58 h 131"/>
                <a:gd name="T60" fmla="*/ 8 w 234"/>
                <a:gd name="T61" fmla="*/ 60 h 131"/>
                <a:gd name="T62" fmla="*/ 19 w 234"/>
                <a:gd name="T63" fmla="*/ 59 h 131"/>
                <a:gd name="T64" fmla="*/ 32 w 234"/>
                <a:gd name="T65" fmla="*/ 58 h 131"/>
                <a:gd name="T66" fmla="*/ 46 w 234"/>
                <a:gd name="T67" fmla="*/ 51 h 131"/>
                <a:gd name="T68" fmla="*/ 53 w 234"/>
                <a:gd name="T69" fmla="*/ 51 h 131"/>
                <a:gd name="T70" fmla="*/ 53 w 234"/>
                <a:gd name="T71" fmla="*/ 64 h 131"/>
                <a:gd name="T72" fmla="*/ 47 w 234"/>
                <a:gd name="T73" fmla="*/ 71 h 131"/>
                <a:gd name="T74" fmla="*/ 50 w 234"/>
                <a:gd name="T75" fmla="*/ 72 h 131"/>
                <a:gd name="T76" fmla="*/ 56 w 234"/>
                <a:gd name="T77" fmla="*/ 66 h 131"/>
                <a:gd name="T78" fmla="*/ 59 w 234"/>
                <a:gd name="T79" fmla="*/ 52 h 131"/>
                <a:gd name="T80" fmla="*/ 60 w 234"/>
                <a:gd name="T81" fmla="*/ 43 h 131"/>
                <a:gd name="T82" fmla="*/ 66 w 234"/>
                <a:gd name="T83" fmla="*/ 36 h 131"/>
                <a:gd name="T84" fmla="*/ 73 w 234"/>
                <a:gd name="T85" fmla="*/ 31 h 131"/>
                <a:gd name="T86" fmla="*/ 78 w 234"/>
                <a:gd name="T87" fmla="*/ 27 h 131"/>
                <a:gd name="T88" fmla="*/ 84 w 234"/>
                <a:gd name="T89" fmla="*/ 30 h 131"/>
                <a:gd name="T90" fmla="*/ 85 w 234"/>
                <a:gd name="T91" fmla="*/ 45 h 131"/>
                <a:gd name="T92" fmla="*/ 83 w 234"/>
                <a:gd name="T93" fmla="*/ 54 h 131"/>
                <a:gd name="T94" fmla="*/ 85 w 234"/>
                <a:gd name="T95" fmla="*/ 55 h 131"/>
                <a:gd name="T96" fmla="*/ 90 w 234"/>
                <a:gd name="T97" fmla="*/ 46 h 131"/>
                <a:gd name="T98" fmla="*/ 90 w 234"/>
                <a:gd name="T99" fmla="*/ 30 h 131"/>
                <a:gd name="T100" fmla="*/ 90 w 234"/>
                <a:gd name="T101" fmla="*/ 19 h 131"/>
                <a:gd name="T102" fmla="*/ 97 w 234"/>
                <a:gd name="T103" fmla="*/ 12 h 131"/>
                <a:gd name="T104" fmla="*/ 109 w 234"/>
                <a:gd name="T105" fmla="*/ 6 h 131"/>
                <a:gd name="T106" fmla="*/ 117 w 234"/>
                <a:gd name="T107" fmla="*/ 2 h 131"/>
                <a:gd name="T108" fmla="*/ 118 w 234"/>
                <a:gd name="T109" fmla="*/ 0 h 131"/>
                <a:gd name="T110" fmla="*/ 110 w 234"/>
                <a:gd name="T111" fmla="*/ 2 h 13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2" name="Freeform 298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4 w 22"/>
                <a:gd name="T3" fmla="*/ 0 h 23"/>
                <a:gd name="T4" fmla="*/ 7 w 22"/>
                <a:gd name="T5" fmla="*/ 0 h 23"/>
                <a:gd name="T6" fmla="*/ 9 w 22"/>
                <a:gd name="T7" fmla="*/ 2 h 23"/>
                <a:gd name="T8" fmla="*/ 10 w 22"/>
                <a:gd name="T9" fmla="*/ 5 h 23"/>
                <a:gd name="T10" fmla="*/ 10 w 22"/>
                <a:gd name="T11" fmla="*/ 6 h 23"/>
                <a:gd name="T12" fmla="*/ 10 w 22"/>
                <a:gd name="T13" fmla="*/ 10 h 23"/>
                <a:gd name="T14" fmla="*/ 10 w 22"/>
                <a:gd name="T15" fmla="*/ 13 h 23"/>
                <a:gd name="T16" fmla="*/ 9 w 22"/>
                <a:gd name="T17" fmla="*/ 14 h 23"/>
                <a:gd name="T18" fmla="*/ 8 w 22"/>
                <a:gd name="T19" fmla="*/ 14 h 23"/>
                <a:gd name="T20" fmla="*/ 6 w 22"/>
                <a:gd name="T21" fmla="*/ 15 h 23"/>
                <a:gd name="T22" fmla="*/ 3 w 22"/>
                <a:gd name="T23" fmla="*/ 14 h 23"/>
                <a:gd name="T24" fmla="*/ 3 w 22"/>
                <a:gd name="T25" fmla="*/ 13 h 23"/>
                <a:gd name="T26" fmla="*/ 1 w 22"/>
                <a:gd name="T27" fmla="*/ 10 h 23"/>
                <a:gd name="T28" fmla="*/ 0 w 22"/>
                <a:gd name="T29" fmla="*/ 5 h 23"/>
                <a:gd name="T30" fmla="*/ 1 w 22"/>
                <a:gd name="T31" fmla="*/ 4 h 23"/>
                <a:gd name="T32" fmla="*/ 3 w 22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" name="Freeform 299"/>
            <p:cNvSpPr>
              <a:spLocks/>
            </p:cNvSpPr>
            <p:nvPr/>
          </p:nvSpPr>
          <p:spPr bwMode="auto">
            <a:xfrm>
              <a:off x="3636" y="2119"/>
              <a:ext cx="16" cy="14"/>
            </a:xfrm>
            <a:custGeom>
              <a:avLst/>
              <a:gdLst>
                <a:gd name="T0" fmla="*/ 3 w 19"/>
                <a:gd name="T1" fmla="*/ 1 h 15"/>
                <a:gd name="T2" fmla="*/ 3 w 19"/>
                <a:gd name="T3" fmla="*/ 0 h 15"/>
                <a:gd name="T4" fmla="*/ 5 w 19"/>
                <a:gd name="T5" fmla="*/ 0 h 15"/>
                <a:gd name="T6" fmla="*/ 6 w 19"/>
                <a:gd name="T7" fmla="*/ 0 h 15"/>
                <a:gd name="T8" fmla="*/ 7 w 19"/>
                <a:gd name="T9" fmla="*/ 3 h 15"/>
                <a:gd name="T10" fmla="*/ 8 w 19"/>
                <a:gd name="T11" fmla="*/ 5 h 15"/>
                <a:gd name="T12" fmla="*/ 8 w 19"/>
                <a:gd name="T13" fmla="*/ 7 h 15"/>
                <a:gd name="T14" fmla="*/ 8 w 19"/>
                <a:gd name="T15" fmla="*/ 7 h 15"/>
                <a:gd name="T16" fmla="*/ 7 w 19"/>
                <a:gd name="T17" fmla="*/ 8 h 15"/>
                <a:gd name="T18" fmla="*/ 6 w 19"/>
                <a:gd name="T19" fmla="*/ 10 h 15"/>
                <a:gd name="T20" fmla="*/ 3 w 19"/>
                <a:gd name="T21" fmla="*/ 9 h 15"/>
                <a:gd name="T22" fmla="*/ 3 w 19"/>
                <a:gd name="T23" fmla="*/ 8 h 15"/>
                <a:gd name="T24" fmla="*/ 3 w 19"/>
                <a:gd name="T25" fmla="*/ 7 h 15"/>
                <a:gd name="T26" fmla="*/ 2 w 19"/>
                <a:gd name="T27" fmla="*/ 7 h 15"/>
                <a:gd name="T28" fmla="*/ 0 w 19"/>
                <a:gd name="T29" fmla="*/ 7 h 15"/>
                <a:gd name="T30" fmla="*/ 0 w 19"/>
                <a:gd name="T31" fmla="*/ 5 h 15"/>
                <a:gd name="T32" fmla="*/ 3 w 19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4" name="Freeform 300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5 h 23"/>
                <a:gd name="T2" fmla="*/ 4 w 24"/>
                <a:gd name="T3" fmla="*/ 2 h 23"/>
                <a:gd name="T4" fmla="*/ 6 w 24"/>
                <a:gd name="T5" fmla="*/ 0 h 23"/>
                <a:gd name="T6" fmla="*/ 8 w 24"/>
                <a:gd name="T7" fmla="*/ 0 h 23"/>
                <a:gd name="T8" fmla="*/ 10 w 24"/>
                <a:gd name="T9" fmla="*/ 3 h 23"/>
                <a:gd name="T10" fmla="*/ 12 w 24"/>
                <a:gd name="T11" fmla="*/ 5 h 23"/>
                <a:gd name="T12" fmla="*/ 12 w 24"/>
                <a:gd name="T13" fmla="*/ 5 h 23"/>
                <a:gd name="T14" fmla="*/ 12 w 24"/>
                <a:gd name="T15" fmla="*/ 10 h 23"/>
                <a:gd name="T16" fmla="*/ 11 w 24"/>
                <a:gd name="T17" fmla="*/ 12 h 23"/>
                <a:gd name="T18" fmla="*/ 10 w 24"/>
                <a:gd name="T19" fmla="*/ 14 h 23"/>
                <a:gd name="T20" fmla="*/ 7 w 24"/>
                <a:gd name="T21" fmla="*/ 15 h 23"/>
                <a:gd name="T22" fmla="*/ 4 w 24"/>
                <a:gd name="T23" fmla="*/ 15 h 23"/>
                <a:gd name="T24" fmla="*/ 3 w 24"/>
                <a:gd name="T25" fmla="*/ 14 h 23"/>
                <a:gd name="T26" fmla="*/ 1 w 24"/>
                <a:gd name="T27" fmla="*/ 12 h 23"/>
                <a:gd name="T28" fmla="*/ 0 w 24"/>
                <a:gd name="T29" fmla="*/ 8 h 23"/>
                <a:gd name="T30" fmla="*/ 0 w 24"/>
                <a:gd name="T31" fmla="*/ 5 h 23"/>
                <a:gd name="T32" fmla="*/ 2 w 24"/>
                <a:gd name="T33" fmla="*/ 5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5" name="Freeform 301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3 w 26"/>
                <a:gd name="T1" fmla="*/ 0 h 25"/>
                <a:gd name="T2" fmla="*/ 14 w 26"/>
                <a:gd name="T3" fmla="*/ 1 h 25"/>
                <a:gd name="T4" fmla="*/ 19 w 26"/>
                <a:gd name="T5" fmla="*/ 2 h 25"/>
                <a:gd name="T6" fmla="*/ 20 w 26"/>
                <a:gd name="T7" fmla="*/ 6 h 25"/>
                <a:gd name="T8" fmla="*/ 21 w 26"/>
                <a:gd name="T9" fmla="*/ 6 h 25"/>
                <a:gd name="T10" fmla="*/ 20 w 26"/>
                <a:gd name="T11" fmla="*/ 12 h 25"/>
                <a:gd name="T12" fmla="*/ 18 w 26"/>
                <a:gd name="T13" fmla="*/ 15 h 25"/>
                <a:gd name="T14" fmla="*/ 14 w 26"/>
                <a:gd name="T15" fmla="*/ 16 h 25"/>
                <a:gd name="T16" fmla="*/ 13 w 26"/>
                <a:gd name="T17" fmla="*/ 16 h 25"/>
                <a:gd name="T18" fmla="*/ 9 w 26"/>
                <a:gd name="T19" fmla="*/ 16 h 25"/>
                <a:gd name="T20" fmla="*/ 4 w 26"/>
                <a:gd name="T21" fmla="*/ 14 h 25"/>
                <a:gd name="T22" fmla="*/ 1 w 26"/>
                <a:gd name="T23" fmla="*/ 13 h 25"/>
                <a:gd name="T24" fmla="*/ 0 w 26"/>
                <a:gd name="T25" fmla="*/ 9 h 25"/>
                <a:gd name="T26" fmla="*/ 1 w 26"/>
                <a:gd name="T27" fmla="*/ 6 h 25"/>
                <a:gd name="T28" fmla="*/ 3 w 26"/>
                <a:gd name="T29" fmla="*/ 5 h 25"/>
                <a:gd name="T30" fmla="*/ 8 w 26"/>
                <a:gd name="T31" fmla="*/ 1 h 25"/>
                <a:gd name="T32" fmla="*/ 13 w 26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6" name="Freeform 302"/>
            <p:cNvSpPr>
              <a:spLocks/>
            </p:cNvSpPr>
            <p:nvPr/>
          </p:nvSpPr>
          <p:spPr bwMode="auto">
            <a:xfrm>
              <a:off x="3582" y="2093"/>
              <a:ext cx="23" cy="23"/>
            </a:xfrm>
            <a:custGeom>
              <a:avLst/>
              <a:gdLst>
                <a:gd name="T0" fmla="*/ 0 w 27"/>
                <a:gd name="T1" fmla="*/ 8 h 26"/>
                <a:gd name="T2" fmla="*/ 0 w 27"/>
                <a:gd name="T3" fmla="*/ 4 h 26"/>
                <a:gd name="T4" fmla="*/ 3 w 27"/>
                <a:gd name="T5" fmla="*/ 4 h 26"/>
                <a:gd name="T6" fmla="*/ 3 w 27"/>
                <a:gd name="T7" fmla="*/ 1 h 26"/>
                <a:gd name="T8" fmla="*/ 6 w 27"/>
                <a:gd name="T9" fmla="*/ 0 h 26"/>
                <a:gd name="T10" fmla="*/ 8 w 27"/>
                <a:gd name="T11" fmla="*/ 0 h 26"/>
                <a:gd name="T12" fmla="*/ 10 w 27"/>
                <a:gd name="T13" fmla="*/ 3 h 26"/>
                <a:gd name="T14" fmla="*/ 11 w 27"/>
                <a:gd name="T15" fmla="*/ 4 h 26"/>
                <a:gd name="T16" fmla="*/ 12 w 27"/>
                <a:gd name="T17" fmla="*/ 4 h 26"/>
                <a:gd name="T18" fmla="*/ 12 w 27"/>
                <a:gd name="T19" fmla="*/ 8 h 26"/>
                <a:gd name="T20" fmla="*/ 11 w 27"/>
                <a:gd name="T21" fmla="*/ 10 h 26"/>
                <a:gd name="T22" fmla="*/ 10 w 27"/>
                <a:gd name="T23" fmla="*/ 12 h 26"/>
                <a:gd name="T24" fmla="*/ 8 w 27"/>
                <a:gd name="T25" fmla="*/ 14 h 26"/>
                <a:gd name="T26" fmla="*/ 7 w 27"/>
                <a:gd name="T27" fmla="*/ 14 h 26"/>
                <a:gd name="T28" fmla="*/ 3 w 27"/>
                <a:gd name="T29" fmla="*/ 12 h 26"/>
                <a:gd name="T30" fmla="*/ 2 w 27"/>
                <a:gd name="T31" fmla="*/ 11 h 26"/>
                <a:gd name="T32" fmla="*/ 0 w 27"/>
                <a:gd name="T33" fmla="*/ 8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7" name="Freeform 303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7 h 22"/>
                <a:gd name="T2" fmla="*/ 1 w 23"/>
                <a:gd name="T3" fmla="*/ 4 h 22"/>
                <a:gd name="T4" fmla="*/ 2 w 23"/>
                <a:gd name="T5" fmla="*/ 3 h 22"/>
                <a:gd name="T6" fmla="*/ 2 w 23"/>
                <a:gd name="T7" fmla="*/ 1 h 22"/>
                <a:gd name="T8" fmla="*/ 4 w 23"/>
                <a:gd name="T9" fmla="*/ 0 h 22"/>
                <a:gd name="T10" fmla="*/ 6 w 23"/>
                <a:gd name="T11" fmla="*/ 0 h 22"/>
                <a:gd name="T12" fmla="*/ 7 w 23"/>
                <a:gd name="T13" fmla="*/ 2 h 22"/>
                <a:gd name="T14" fmla="*/ 8 w 23"/>
                <a:gd name="T15" fmla="*/ 3 h 22"/>
                <a:gd name="T16" fmla="*/ 9 w 23"/>
                <a:gd name="T17" fmla="*/ 4 h 22"/>
                <a:gd name="T18" fmla="*/ 8 w 23"/>
                <a:gd name="T19" fmla="*/ 7 h 22"/>
                <a:gd name="T20" fmla="*/ 8 w 23"/>
                <a:gd name="T21" fmla="*/ 9 h 22"/>
                <a:gd name="T22" fmla="*/ 7 w 23"/>
                <a:gd name="T23" fmla="*/ 10 h 22"/>
                <a:gd name="T24" fmla="*/ 5 w 23"/>
                <a:gd name="T25" fmla="*/ 10 h 22"/>
                <a:gd name="T26" fmla="*/ 3 w 23"/>
                <a:gd name="T27" fmla="*/ 10 h 22"/>
                <a:gd name="T28" fmla="*/ 2 w 23"/>
                <a:gd name="T29" fmla="*/ 10 h 22"/>
                <a:gd name="T30" fmla="*/ 1 w 23"/>
                <a:gd name="T31" fmla="*/ 9 h 22"/>
                <a:gd name="T32" fmla="*/ 0 w 23"/>
                <a:gd name="T33" fmla="*/ 7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8" name="Freeform 304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5 h 23"/>
                <a:gd name="T2" fmla="*/ 1 w 24"/>
                <a:gd name="T3" fmla="*/ 3 h 23"/>
                <a:gd name="T4" fmla="*/ 4 w 24"/>
                <a:gd name="T5" fmla="*/ 2 h 23"/>
                <a:gd name="T6" fmla="*/ 4 w 24"/>
                <a:gd name="T7" fmla="*/ 2 h 23"/>
                <a:gd name="T8" fmla="*/ 6 w 24"/>
                <a:gd name="T9" fmla="*/ 0 h 23"/>
                <a:gd name="T10" fmla="*/ 8 w 24"/>
                <a:gd name="T11" fmla="*/ 0 h 23"/>
                <a:gd name="T12" fmla="*/ 11 w 24"/>
                <a:gd name="T13" fmla="*/ 2 h 23"/>
                <a:gd name="T14" fmla="*/ 11 w 24"/>
                <a:gd name="T15" fmla="*/ 2 h 23"/>
                <a:gd name="T16" fmla="*/ 12 w 24"/>
                <a:gd name="T17" fmla="*/ 3 h 23"/>
                <a:gd name="T18" fmla="*/ 12 w 24"/>
                <a:gd name="T19" fmla="*/ 5 h 23"/>
                <a:gd name="T20" fmla="*/ 11 w 24"/>
                <a:gd name="T21" fmla="*/ 7 h 23"/>
                <a:gd name="T22" fmla="*/ 10 w 24"/>
                <a:gd name="T23" fmla="*/ 8 h 23"/>
                <a:gd name="T24" fmla="*/ 8 w 24"/>
                <a:gd name="T25" fmla="*/ 9 h 23"/>
                <a:gd name="T26" fmla="*/ 4 w 24"/>
                <a:gd name="T27" fmla="*/ 9 h 23"/>
                <a:gd name="T28" fmla="*/ 4 w 24"/>
                <a:gd name="T29" fmla="*/ 8 h 23"/>
                <a:gd name="T30" fmla="*/ 1 w 24"/>
                <a:gd name="T31" fmla="*/ 7 h 23"/>
                <a:gd name="T32" fmla="*/ 0 w 24"/>
                <a:gd name="T33" fmla="*/ 5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9" name="Freeform 305"/>
            <p:cNvSpPr>
              <a:spLocks/>
            </p:cNvSpPr>
            <p:nvPr/>
          </p:nvSpPr>
          <p:spPr bwMode="auto">
            <a:xfrm>
              <a:off x="4292" y="1979"/>
              <a:ext cx="172" cy="167"/>
            </a:xfrm>
            <a:custGeom>
              <a:avLst/>
              <a:gdLst>
                <a:gd name="T0" fmla="*/ 82 w 195"/>
                <a:gd name="T1" fmla="*/ 79 h 190"/>
                <a:gd name="T2" fmla="*/ 91 w 195"/>
                <a:gd name="T3" fmla="*/ 71 h 190"/>
                <a:gd name="T4" fmla="*/ 89 w 195"/>
                <a:gd name="T5" fmla="*/ 56 h 190"/>
                <a:gd name="T6" fmla="*/ 79 w 195"/>
                <a:gd name="T7" fmla="*/ 54 h 190"/>
                <a:gd name="T8" fmla="*/ 72 w 195"/>
                <a:gd name="T9" fmla="*/ 50 h 190"/>
                <a:gd name="T10" fmla="*/ 68 w 195"/>
                <a:gd name="T11" fmla="*/ 41 h 190"/>
                <a:gd name="T12" fmla="*/ 73 w 195"/>
                <a:gd name="T13" fmla="*/ 43 h 190"/>
                <a:gd name="T14" fmla="*/ 81 w 195"/>
                <a:gd name="T15" fmla="*/ 47 h 190"/>
                <a:gd name="T16" fmla="*/ 84 w 195"/>
                <a:gd name="T17" fmla="*/ 52 h 190"/>
                <a:gd name="T18" fmla="*/ 97 w 195"/>
                <a:gd name="T19" fmla="*/ 51 h 190"/>
                <a:gd name="T20" fmla="*/ 104 w 195"/>
                <a:gd name="T21" fmla="*/ 38 h 190"/>
                <a:gd name="T22" fmla="*/ 102 w 195"/>
                <a:gd name="T23" fmla="*/ 31 h 190"/>
                <a:gd name="T24" fmla="*/ 97 w 195"/>
                <a:gd name="T25" fmla="*/ 26 h 190"/>
                <a:gd name="T26" fmla="*/ 88 w 195"/>
                <a:gd name="T27" fmla="*/ 24 h 190"/>
                <a:gd name="T28" fmla="*/ 81 w 195"/>
                <a:gd name="T29" fmla="*/ 27 h 190"/>
                <a:gd name="T30" fmla="*/ 73 w 195"/>
                <a:gd name="T31" fmla="*/ 28 h 190"/>
                <a:gd name="T32" fmla="*/ 82 w 195"/>
                <a:gd name="T33" fmla="*/ 17 h 190"/>
                <a:gd name="T34" fmla="*/ 82 w 195"/>
                <a:gd name="T35" fmla="*/ 4 h 190"/>
                <a:gd name="T36" fmla="*/ 73 w 195"/>
                <a:gd name="T37" fmla="*/ 0 h 190"/>
                <a:gd name="T38" fmla="*/ 64 w 195"/>
                <a:gd name="T39" fmla="*/ 4 h 190"/>
                <a:gd name="T40" fmla="*/ 59 w 195"/>
                <a:gd name="T41" fmla="*/ 15 h 190"/>
                <a:gd name="T42" fmla="*/ 63 w 195"/>
                <a:gd name="T43" fmla="*/ 26 h 190"/>
                <a:gd name="T44" fmla="*/ 59 w 195"/>
                <a:gd name="T45" fmla="*/ 29 h 190"/>
                <a:gd name="T46" fmla="*/ 56 w 195"/>
                <a:gd name="T47" fmla="*/ 24 h 190"/>
                <a:gd name="T48" fmla="*/ 53 w 195"/>
                <a:gd name="T49" fmla="*/ 13 h 190"/>
                <a:gd name="T50" fmla="*/ 38 w 195"/>
                <a:gd name="T51" fmla="*/ 12 h 190"/>
                <a:gd name="T52" fmla="*/ 26 w 195"/>
                <a:gd name="T53" fmla="*/ 8 h 190"/>
                <a:gd name="T54" fmla="*/ 14 w 195"/>
                <a:gd name="T55" fmla="*/ 12 h 190"/>
                <a:gd name="T56" fmla="*/ 10 w 195"/>
                <a:gd name="T57" fmla="*/ 19 h 190"/>
                <a:gd name="T58" fmla="*/ 12 w 195"/>
                <a:gd name="T59" fmla="*/ 24 h 190"/>
                <a:gd name="T60" fmla="*/ 25 w 195"/>
                <a:gd name="T61" fmla="*/ 32 h 190"/>
                <a:gd name="T62" fmla="*/ 34 w 195"/>
                <a:gd name="T63" fmla="*/ 36 h 190"/>
                <a:gd name="T64" fmla="*/ 29 w 195"/>
                <a:gd name="T65" fmla="*/ 44 h 190"/>
                <a:gd name="T66" fmla="*/ 19 w 195"/>
                <a:gd name="T67" fmla="*/ 47 h 190"/>
                <a:gd name="T68" fmla="*/ 10 w 195"/>
                <a:gd name="T69" fmla="*/ 47 h 190"/>
                <a:gd name="T70" fmla="*/ 4 w 195"/>
                <a:gd name="T71" fmla="*/ 52 h 190"/>
                <a:gd name="T72" fmla="*/ 0 w 195"/>
                <a:gd name="T73" fmla="*/ 62 h 190"/>
                <a:gd name="T74" fmla="*/ 4 w 195"/>
                <a:gd name="T75" fmla="*/ 71 h 190"/>
                <a:gd name="T76" fmla="*/ 11 w 195"/>
                <a:gd name="T77" fmla="*/ 74 h 190"/>
                <a:gd name="T78" fmla="*/ 19 w 195"/>
                <a:gd name="T79" fmla="*/ 74 h 190"/>
                <a:gd name="T80" fmla="*/ 26 w 195"/>
                <a:gd name="T81" fmla="*/ 67 h 190"/>
                <a:gd name="T82" fmla="*/ 30 w 195"/>
                <a:gd name="T83" fmla="*/ 58 h 190"/>
                <a:gd name="T84" fmla="*/ 39 w 195"/>
                <a:gd name="T85" fmla="*/ 52 h 190"/>
                <a:gd name="T86" fmla="*/ 43 w 195"/>
                <a:gd name="T87" fmla="*/ 55 h 190"/>
                <a:gd name="T88" fmla="*/ 41 w 195"/>
                <a:gd name="T89" fmla="*/ 64 h 190"/>
                <a:gd name="T90" fmla="*/ 34 w 195"/>
                <a:gd name="T91" fmla="*/ 74 h 190"/>
                <a:gd name="T92" fmla="*/ 26 w 195"/>
                <a:gd name="T93" fmla="*/ 87 h 190"/>
                <a:gd name="T94" fmla="*/ 38 w 195"/>
                <a:gd name="T95" fmla="*/ 98 h 190"/>
                <a:gd name="T96" fmla="*/ 49 w 195"/>
                <a:gd name="T97" fmla="*/ 98 h 190"/>
                <a:gd name="T98" fmla="*/ 56 w 195"/>
                <a:gd name="T99" fmla="*/ 92 h 190"/>
                <a:gd name="T100" fmla="*/ 59 w 195"/>
                <a:gd name="T101" fmla="*/ 86 h 190"/>
                <a:gd name="T102" fmla="*/ 54 w 195"/>
                <a:gd name="T103" fmla="*/ 76 h 190"/>
                <a:gd name="T104" fmla="*/ 52 w 195"/>
                <a:gd name="T105" fmla="*/ 66 h 190"/>
                <a:gd name="T106" fmla="*/ 56 w 195"/>
                <a:gd name="T107" fmla="*/ 60 h 190"/>
                <a:gd name="T108" fmla="*/ 59 w 195"/>
                <a:gd name="T109" fmla="*/ 59 h 190"/>
                <a:gd name="T110" fmla="*/ 67 w 195"/>
                <a:gd name="T111" fmla="*/ 76 h 19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0" name="Freeform 306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174 h 328"/>
                <a:gd name="T2" fmla="*/ 10 w 211"/>
                <a:gd name="T3" fmla="*/ 163 h 328"/>
                <a:gd name="T4" fmla="*/ 19 w 211"/>
                <a:gd name="T5" fmla="*/ 154 h 328"/>
                <a:gd name="T6" fmla="*/ 30 w 211"/>
                <a:gd name="T7" fmla="*/ 147 h 328"/>
                <a:gd name="T8" fmla="*/ 42 w 211"/>
                <a:gd name="T9" fmla="*/ 142 h 328"/>
                <a:gd name="T10" fmla="*/ 53 w 211"/>
                <a:gd name="T11" fmla="*/ 139 h 328"/>
                <a:gd name="T12" fmla="*/ 65 w 211"/>
                <a:gd name="T13" fmla="*/ 137 h 328"/>
                <a:gd name="T14" fmla="*/ 74 w 211"/>
                <a:gd name="T15" fmla="*/ 136 h 328"/>
                <a:gd name="T16" fmla="*/ 85 w 211"/>
                <a:gd name="T17" fmla="*/ 137 h 328"/>
                <a:gd name="T18" fmla="*/ 85 w 211"/>
                <a:gd name="T19" fmla="*/ 134 h 328"/>
                <a:gd name="T20" fmla="*/ 85 w 211"/>
                <a:gd name="T21" fmla="*/ 130 h 328"/>
                <a:gd name="T22" fmla="*/ 86 w 211"/>
                <a:gd name="T23" fmla="*/ 124 h 328"/>
                <a:gd name="T24" fmla="*/ 88 w 211"/>
                <a:gd name="T25" fmla="*/ 119 h 328"/>
                <a:gd name="T26" fmla="*/ 91 w 211"/>
                <a:gd name="T27" fmla="*/ 115 h 328"/>
                <a:gd name="T28" fmla="*/ 95 w 211"/>
                <a:gd name="T29" fmla="*/ 109 h 328"/>
                <a:gd name="T30" fmla="*/ 100 w 211"/>
                <a:gd name="T31" fmla="*/ 106 h 328"/>
                <a:gd name="T32" fmla="*/ 106 w 211"/>
                <a:gd name="T33" fmla="*/ 102 h 328"/>
                <a:gd name="T34" fmla="*/ 101 w 211"/>
                <a:gd name="T35" fmla="*/ 90 h 328"/>
                <a:gd name="T36" fmla="*/ 98 w 211"/>
                <a:gd name="T37" fmla="*/ 75 h 328"/>
                <a:gd name="T38" fmla="*/ 99 w 211"/>
                <a:gd name="T39" fmla="*/ 61 h 328"/>
                <a:gd name="T40" fmla="*/ 106 w 211"/>
                <a:gd name="T41" fmla="*/ 49 h 328"/>
                <a:gd name="T42" fmla="*/ 101 w 211"/>
                <a:gd name="T43" fmla="*/ 48 h 328"/>
                <a:gd name="T44" fmla="*/ 97 w 211"/>
                <a:gd name="T45" fmla="*/ 43 h 328"/>
                <a:gd name="T46" fmla="*/ 91 w 211"/>
                <a:gd name="T47" fmla="*/ 41 h 328"/>
                <a:gd name="T48" fmla="*/ 85 w 211"/>
                <a:gd name="T49" fmla="*/ 34 h 328"/>
                <a:gd name="T50" fmla="*/ 80 w 211"/>
                <a:gd name="T51" fmla="*/ 28 h 328"/>
                <a:gd name="T52" fmla="*/ 75 w 211"/>
                <a:gd name="T53" fmla="*/ 20 h 328"/>
                <a:gd name="T54" fmla="*/ 71 w 211"/>
                <a:gd name="T55" fmla="*/ 11 h 328"/>
                <a:gd name="T56" fmla="*/ 69 w 211"/>
                <a:gd name="T57" fmla="*/ 0 h 328"/>
                <a:gd name="T58" fmla="*/ 65 w 211"/>
                <a:gd name="T59" fmla="*/ 6 h 328"/>
                <a:gd name="T60" fmla="*/ 62 w 211"/>
                <a:gd name="T61" fmla="*/ 12 h 328"/>
                <a:gd name="T62" fmla="*/ 57 w 211"/>
                <a:gd name="T63" fmla="*/ 18 h 328"/>
                <a:gd name="T64" fmla="*/ 51 w 211"/>
                <a:gd name="T65" fmla="*/ 25 h 328"/>
                <a:gd name="T66" fmla="*/ 44 w 211"/>
                <a:gd name="T67" fmla="*/ 29 h 328"/>
                <a:gd name="T68" fmla="*/ 38 w 211"/>
                <a:gd name="T69" fmla="*/ 33 h 328"/>
                <a:gd name="T70" fmla="*/ 31 w 211"/>
                <a:gd name="T71" fmla="*/ 35 h 328"/>
                <a:gd name="T72" fmla="*/ 24 w 211"/>
                <a:gd name="T73" fmla="*/ 36 h 328"/>
                <a:gd name="T74" fmla="*/ 27 w 211"/>
                <a:gd name="T75" fmla="*/ 44 h 328"/>
                <a:gd name="T76" fmla="*/ 28 w 211"/>
                <a:gd name="T77" fmla="*/ 55 h 328"/>
                <a:gd name="T78" fmla="*/ 25 w 211"/>
                <a:gd name="T79" fmla="*/ 66 h 328"/>
                <a:gd name="T80" fmla="*/ 17 w 211"/>
                <a:gd name="T81" fmla="*/ 78 h 328"/>
                <a:gd name="T82" fmla="*/ 21 w 211"/>
                <a:gd name="T83" fmla="*/ 96 h 328"/>
                <a:gd name="T84" fmla="*/ 21 w 211"/>
                <a:gd name="T85" fmla="*/ 115 h 328"/>
                <a:gd name="T86" fmla="*/ 18 w 211"/>
                <a:gd name="T87" fmla="*/ 132 h 328"/>
                <a:gd name="T88" fmla="*/ 15 w 211"/>
                <a:gd name="T89" fmla="*/ 145 h 328"/>
                <a:gd name="T90" fmla="*/ 11 w 211"/>
                <a:gd name="T91" fmla="*/ 152 h 328"/>
                <a:gd name="T92" fmla="*/ 8 w 211"/>
                <a:gd name="T93" fmla="*/ 159 h 328"/>
                <a:gd name="T94" fmla="*/ 3 w 211"/>
                <a:gd name="T95" fmla="*/ 166 h 328"/>
                <a:gd name="T96" fmla="*/ 2 w 211"/>
                <a:gd name="T97" fmla="*/ 169 h 328"/>
                <a:gd name="T98" fmla="*/ 0 w 211"/>
                <a:gd name="T99" fmla="*/ 170 h 328"/>
                <a:gd name="T100" fmla="*/ 0 w 211"/>
                <a:gd name="T101" fmla="*/ 172 h 328"/>
                <a:gd name="T102" fmla="*/ 0 w 211"/>
                <a:gd name="T103" fmla="*/ 173 h 328"/>
                <a:gd name="T104" fmla="*/ 1 w 211"/>
                <a:gd name="T105" fmla="*/ 173 h 328"/>
                <a:gd name="T106" fmla="*/ 0 w 211"/>
                <a:gd name="T107" fmla="*/ 174 h 32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1" name="Freeform 307"/>
            <p:cNvSpPr>
              <a:spLocks/>
            </p:cNvSpPr>
            <p:nvPr/>
          </p:nvSpPr>
          <p:spPr bwMode="auto">
            <a:xfrm>
              <a:off x="3852" y="1698"/>
              <a:ext cx="300" cy="256"/>
            </a:xfrm>
            <a:custGeom>
              <a:avLst/>
              <a:gdLst>
                <a:gd name="T0" fmla="*/ 90 w 341"/>
                <a:gd name="T1" fmla="*/ 153 h 291"/>
                <a:gd name="T2" fmla="*/ 98 w 341"/>
                <a:gd name="T3" fmla="*/ 151 h 291"/>
                <a:gd name="T4" fmla="*/ 106 w 341"/>
                <a:gd name="T5" fmla="*/ 151 h 291"/>
                <a:gd name="T6" fmla="*/ 116 w 341"/>
                <a:gd name="T7" fmla="*/ 148 h 291"/>
                <a:gd name="T8" fmla="*/ 127 w 341"/>
                <a:gd name="T9" fmla="*/ 145 h 291"/>
                <a:gd name="T10" fmla="*/ 138 w 341"/>
                <a:gd name="T11" fmla="*/ 144 h 291"/>
                <a:gd name="T12" fmla="*/ 149 w 341"/>
                <a:gd name="T13" fmla="*/ 143 h 291"/>
                <a:gd name="T14" fmla="*/ 158 w 341"/>
                <a:gd name="T15" fmla="*/ 143 h 291"/>
                <a:gd name="T16" fmla="*/ 167 w 341"/>
                <a:gd name="T17" fmla="*/ 143 h 291"/>
                <a:gd name="T18" fmla="*/ 171 w 341"/>
                <a:gd name="T19" fmla="*/ 143 h 291"/>
                <a:gd name="T20" fmla="*/ 174 w 341"/>
                <a:gd name="T21" fmla="*/ 143 h 291"/>
                <a:gd name="T22" fmla="*/ 177 w 341"/>
                <a:gd name="T23" fmla="*/ 145 h 291"/>
                <a:gd name="T24" fmla="*/ 179 w 341"/>
                <a:gd name="T25" fmla="*/ 145 h 291"/>
                <a:gd name="T26" fmla="*/ 170 w 341"/>
                <a:gd name="T27" fmla="*/ 137 h 291"/>
                <a:gd name="T28" fmla="*/ 162 w 341"/>
                <a:gd name="T29" fmla="*/ 128 h 291"/>
                <a:gd name="T30" fmla="*/ 154 w 341"/>
                <a:gd name="T31" fmla="*/ 116 h 291"/>
                <a:gd name="T32" fmla="*/ 148 w 341"/>
                <a:gd name="T33" fmla="*/ 104 h 291"/>
                <a:gd name="T34" fmla="*/ 143 w 341"/>
                <a:gd name="T35" fmla="*/ 91 h 291"/>
                <a:gd name="T36" fmla="*/ 139 w 341"/>
                <a:gd name="T37" fmla="*/ 77 h 291"/>
                <a:gd name="T38" fmla="*/ 137 w 341"/>
                <a:gd name="T39" fmla="*/ 61 h 291"/>
                <a:gd name="T40" fmla="*/ 136 w 341"/>
                <a:gd name="T41" fmla="*/ 48 h 291"/>
                <a:gd name="T42" fmla="*/ 131 w 341"/>
                <a:gd name="T43" fmla="*/ 47 h 291"/>
                <a:gd name="T44" fmla="*/ 126 w 341"/>
                <a:gd name="T45" fmla="*/ 44 h 291"/>
                <a:gd name="T46" fmla="*/ 118 w 341"/>
                <a:gd name="T47" fmla="*/ 40 h 291"/>
                <a:gd name="T48" fmla="*/ 111 w 341"/>
                <a:gd name="T49" fmla="*/ 35 h 291"/>
                <a:gd name="T50" fmla="*/ 105 w 341"/>
                <a:gd name="T51" fmla="*/ 29 h 291"/>
                <a:gd name="T52" fmla="*/ 99 w 341"/>
                <a:gd name="T53" fmla="*/ 21 h 291"/>
                <a:gd name="T54" fmla="*/ 93 w 341"/>
                <a:gd name="T55" fmla="*/ 13 h 291"/>
                <a:gd name="T56" fmla="*/ 90 w 341"/>
                <a:gd name="T57" fmla="*/ 4 h 291"/>
                <a:gd name="T58" fmla="*/ 84 w 341"/>
                <a:gd name="T59" fmla="*/ 8 h 291"/>
                <a:gd name="T60" fmla="*/ 77 w 341"/>
                <a:gd name="T61" fmla="*/ 11 h 291"/>
                <a:gd name="T62" fmla="*/ 66 w 341"/>
                <a:gd name="T63" fmla="*/ 14 h 291"/>
                <a:gd name="T64" fmla="*/ 55 w 341"/>
                <a:gd name="T65" fmla="*/ 16 h 291"/>
                <a:gd name="T66" fmla="*/ 42 w 341"/>
                <a:gd name="T67" fmla="*/ 16 h 291"/>
                <a:gd name="T68" fmla="*/ 29 w 341"/>
                <a:gd name="T69" fmla="*/ 12 h 291"/>
                <a:gd name="T70" fmla="*/ 16 w 341"/>
                <a:gd name="T71" fmla="*/ 8 h 291"/>
                <a:gd name="T72" fmla="*/ 2 w 341"/>
                <a:gd name="T73" fmla="*/ 0 h 291"/>
                <a:gd name="T74" fmla="*/ 4 w 341"/>
                <a:gd name="T75" fmla="*/ 6 h 291"/>
                <a:gd name="T76" fmla="*/ 9 w 341"/>
                <a:gd name="T77" fmla="*/ 13 h 291"/>
                <a:gd name="T78" fmla="*/ 11 w 341"/>
                <a:gd name="T79" fmla="*/ 21 h 291"/>
                <a:gd name="T80" fmla="*/ 13 w 341"/>
                <a:gd name="T81" fmla="*/ 31 h 291"/>
                <a:gd name="T82" fmla="*/ 14 w 341"/>
                <a:gd name="T83" fmla="*/ 42 h 291"/>
                <a:gd name="T84" fmla="*/ 12 w 341"/>
                <a:gd name="T85" fmla="*/ 53 h 291"/>
                <a:gd name="T86" fmla="*/ 8 w 341"/>
                <a:gd name="T87" fmla="*/ 65 h 291"/>
                <a:gd name="T88" fmla="*/ 0 w 341"/>
                <a:gd name="T89" fmla="*/ 80 h 291"/>
                <a:gd name="T90" fmla="*/ 9 w 341"/>
                <a:gd name="T91" fmla="*/ 82 h 291"/>
                <a:gd name="T92" fmla="*/ 18 w 341"/>
                <a:gd name="T93" fmla="*/ 87 h 291"/>
                <a:gd name="T94" fmla="*/ 26 w 341"/>
                <a:gd name="T95" fmla="*/ 91 h 291"/>
                <a:gd name="T96" fmla="*/ 33 w 341"/>
                <a:gd name="T97" fmla="*/ 98 h 291"/>
                <a:gd name="T98" fmla="*/ 40 w 341"/>
                <a:gd name="T99" fmla="*/ 105 h 291"/>
                <a:gd name="T100" fmla="*/ 43 w 341"/>
                <a:gd name="T101" fmla="*/ 115 h 291"/>
                <a:gd name="T102" fmla="*/ 47 w 341"/>
                <a:gd name="T103" fmla="*/ 127 h 291"/>
                <a:gd name="T104" fmla="*/ 45 w 341"/>
                <a:gd name="T105" fmla="*/ 139 h 291"/>
                <a:gd name="T106" fmla="*/ 49 w 341"/>
                <a:gd name="T107" fmla="*/ 138 h 291"/>
                <a:gd name="T108" fmla="*/ 55 w 341"/>
                <a:gd name="T109" fmla="*/ 138 h 291"/>
                <a:gd name="T110" fmla="*/ 61 w 341"/>
                <a:gd name="T111" fmla="*/ 138 h 291"/>
                <a:gd name="T112" fmla="*/ 66 w 341"/>
                <a:gd name="T113" fmla="*/ 139 h 291"/>
                <a:gd name="T114" fmla="*/ 72 w 341"/>
                <a:gd name="T115" fmla="*/ 142 h 291"/>
                <a:gd name="T116" fmla="*/ 77 w 341"/>
                <a:gd name="T117" fmla="*/ 144 h 291"/>
                <a:gd name="T118" fmla="*/ 84 w 341"/>
                <a:gd name="T119" fmla="*/ 148 h 291"/>
                <a:gd name="T120" fmla="*/ 90 w 341"/>
                <a:gd name="T121" fmla="*/ 153 h 29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2" name="Freeform 308"/>
            <p:cNvSpPr>
              <a:spLocks/>
            </p:cNvSpPr>
            <p:nvPr/>
          </p:nvSpPr>
          <p:spPr bwMode="auto">
            <a:xfrm>
              <a:off x="4004" y="2009"/>
              <a:ext cx="306" cy="322"/>
            </a:xfrm>
            <a:custGeom>
              <a:avLst/>
              <a:gdLst>
                <a:gd name="T0" fmla="*/ 26 w 349"/>
                <a:gd name="T1" fmla="*/ 91 h 367"/>
                <a:gd name="T2" fmla="*/ 34 w 349"/>
                <a:gd name="T3" fmla="*/ 91 h 367"/>
                <a:gd name="T4" fmla="*/ 46 w 349"/>
                <a:gd name="T5" fmla="*/ 91 h 367"/>
                <a:gd name="T6" fmla="*/ 58 w 349"/>
                <a:gd name="T7" fmla="*/ 91 h 367"/>
                <a:gd name="T8" fmla="*/ 74 w 349"/>
                <a:gd name="T9" fmla="*/ 88 h 367"/>
                <a:gd name="T10" fmla="*/ 89 w 349"/>
                <a:gd name="T11" fmla="*/ 82 h 367"/>
                <a:gd name="T12" fmla="*/ 103 w 349"/>
                <a:gd name="T13" fmla="*/ 72 h 367"/>
                <a:gd name="T14" fmla="*/ 116 w 349"/>
                <a:gd name="T15" fmla="*/ 56 h 367"/>
                <a:gd name="T16" fmla="*/ 125 w 349"/>
                <a:gd name="T17" fmla="*/ 36 h 367"/>
                <a:gd name="T18" fmla="*/ 132 w 349"/>
                <a:gd name="T19" fmla="*/ 22 h 367"/>
                <a:gd name="T20" fmla="*/ 139 w 349"/>
                <a:gd name="T21" fmla="*/ 11 h 367"/>
                <a:gd name="T22" fmla="*/ 146 w 349"/>
                <a:gd name="T23" fmla="*/ 6 h 367"/>
                <a:gd name="T24" fmla="*/ 154 w 349"/>
                <a:gd name="T25" fmla="*/ 4 h 367"/>
                <a:gd name="T26" fmla="*/ 163 w 349"/>
                <a:gd name="T27" fmla="*/ 4 h 367"/>
                <a:gd name="T28" fmla="*/ 171 w 349"/>
                <a:gd name="T29" fmla="*/ 4 h 367"/>
                <a:gd name="T30" fmla="*/ 178 w 349"/>
                <a:gd name="T31" fmla="*/ 1 h 367"/>
                <a:gd name="T32" fmla="*/ 180 w 349"/>
                <a:gd name="T33" fmla="*/ 1 h 367"/>
                <a:gd name="T34" fmla="*/ 181 w 349"/>
                <a:gd name="T35" fmla="*/ 4 h 367"/>
                <a:gd name="T36" fmla="*/ 166 w 349"/>
                <a:gd name="T37" fmla="*/ 9 h 367"/>
                <a:gd name="T38" fmla="*/ 146 w 349"/>
                <a:gd name="T39" fmla="*/ 27 h 367"/>
                <a:gd name="T40" fmla="*/ 136 w 349"/>
                <a:gd name="T41" fmla="*/ 51 h 367"/>
                <a:gd name="T42" fmla="*/ 132 w 349"/>
                <a:gd name="T43" fmla="*/ 72 h 367"/>
                <a:gd name="T44" fmla="*/ 130 w 349"/>
                <a:gd name="T45" fmla="*/ 87 h 367"/>
                <a:gd name="T46" fmla="*/ 132 w 349"/>
                <a:gd name="T47" fmla="*/ 104 h 367"/>
                <a:gd name="T48" fmla="*/ 128 w 349"/>
                <a:gd name="T49" fmla="*/ 114 h 367"/>
                <a:gd name="T50" fmla="*/ 116 w 349"/>
                <a:gd name="T51" fmla="*/ 122 h 367"/>
                <a:gd name="T52" fmla="*/ 102 w 349"/>
                <a:gd name="T53" fmla="*/ 135 h 367"/>
                <a:gd name="T54" fmla="*/ 96 w 349"/>
                <a:gd name="T55" fmla="*/ 153 h 367"/>
                <a:gd name="T56" fmla="*/ 89 w 349"/>
                <a:gd name="T57" fmla="*/ 162 h 367"/>
                <a:gd name="T58" fmla="*/ 69 w 349"/>
                <a:gd name="T59" fmla="*/ 167 h 367"/>
                <a:gd name="T60" fmla="*/ 48 w 349"/>
                <a:gd name="T61" fmla="*/ 174 h 367"/>
                <a:gd name="T62" fmla="*/ 30 w 349"/>
                <a:gd name="T63" fmla="*/ 185 h 367"/>
                <a:gd name="T64" fmla="*/ 25 w 349"/>
                <a:gd name="T65" fmla="*/ 182 h 367"/>
                <a:gd name="T66" fmla="*/ 25 w 349"/>
                <a:gd name="T67" fmla="*/ 162 h 367"/>
                <a:gd name="T68" fmla="*/ 18 w 349"/>
                <a:gd name="T69" fmla="*/ 142 h 367"/>
                <a:gd name="T70" fmla="*/ 8 w 349"/>
                <a:gd name="T71" fmla="*/ 125 h 367"/>
                <a:gd name="T72" fmla="*/ 6 w 349"/>
                <a:gd name="T73" fmla="*/ 119 h 367"/>
                <a:gd name="T74" fmla="*/ 17 w 349"/>
                <a:gd name="T75" fmla="*/ 116 h 367"/>
                <a:gd name="T76" fmla="*/ 25 w 349"/>
                <a:gd name="T77" fmla="*/ 110 h 367"/>
                <a:gd name="T78" fmla="*/ 26 w 349"/>
                <a:gd name="T79" fmla="*/ 97 h 36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3" name="Freeform 309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69 w 213"/>
                <a:gd name="T1" fmla="*/ 3 h 373"/>
                <a:gd name="T2" fmla="*/ 75 w 213"/>
                <a:gd name="T3" fmla="*/ 9 h 373"/>
                <a:gd name="T4" fmla="*/ 85 w 213"/>
                <a:gd name="T5" fmla="*/ 10 h 373"/>
                <a:gd name="T6" fmla="*/ 91 w 213"/>
                <a:gd name="T7" fmla="*/ 13 h 373"/>
                <a:gd name="T8" fmla="*/ 88 w 213"/>
                <a:gd name="T9" fmla="*/ 18 h 373"/>
                <a:gd name="T10" fmla="*/ 81 w 213"/>
                <a:gd name="T11" fmla="*/ 24 h 373"/>
                <a:gd name="T12" fmla="*/ 75 w 213"/>
                <a:gd name="T13" fmla="*/ 25 h 373"/>
                <a:gd name="T14" fmla="*/ 70 w 213"/>
                <a:gd name="T15" fmla="*/ 24 h 373"/>
                <a:gd name="T16" fmla="*/ 64 w 213"/>
                <a:gd name="T17" fmla="*/ 25 h 373"/>
                <a:gd name="T18" fmla="*/ 61 w 213"/>
                <a:gd name="T19" fmla="*/ 29 h 373"/>
                <a:gd name="T20" fmla="*/ 56 w 213"/>
                <a:gd name="T21" fmla="*/ 32 h 373"/>
                <a:gd name="T22" fmla="*/ 56 w 213"/>
                <a:gd name="T23" fmla="*/ 36 h 373"/>
                <a:gd name="T24" fmla="*/ 56 w 213"/>
                <a:gd name="T25" fmla="*/ 39 h 373"/>
                <a:gd name="T26" fmla="*/ 57 w 213"/>
                <a:gd name="T27" fmla="*/ 45 h 373"/>
                <a:gd name="T28" fmla="*/ 61 w 213"/>
                <a:gd name="T29" fmla="*/ 47 h 373"/>
                <a:gd name="T30" fmla="*/ 64 w 213"/>
                <a:gd name="T31" fmla="*/ 49 h 373"/>
                <a:gd name="T32" fmla="*/ 71 w 213"/>
                <a:gd name="T33" fmla="*/ 51 h 373"/>
                <a:gd name="T34" fmla="*/ 75 w 213"/>
                <a:gd name="T35" fmla="*/ 51 h 373"/>
                <a:gd name="T36" fmla="*/ 80 w 213"/>
                <a:gd name="T37" fmla="*/ 46 h 373"/>
                <a:gd name="T38" fmla="*/ 82 w 213"/>
                <a:gd name="T39" fmla="*/ 39 h 373"/>
                <a:gd name="T40" fmla="*/ 85 w 213"/>
                <a:gd name="T41" fmla="*/ 34 h 373"/>
                <a:gd name="T42" fmla="*/ 94 w 213"/>
                <a:gd name="T43" fmla="*/ 30 h 373"/>
                <a:gd name="T44" fmla="*/ 97 w 213"/>
                <a:gd name="T45" fmla="*/ 30 h 373"/>
                <a:gd name="T46" fmla="*/ 100 w 213"/>
                <a:gd name="T47" fmla="*/ 33 h 373"/>
                <a:gd name="T48" fmla="*/ 99 w 213"/>
                <a:gd name="T49" fmla="*/ 38 h 373"/>
                <a:gd name="T50" fmla="*/ 96 w 213"/>
                <a:gd name="T51" fmla="*/ 45 h 373"/>
                <a:gd name="T52" fmla="*/ 91 w 213"/>
                <a:gd name="T53" fmla="*/ 51 h 373"/>
                <a:gd name="T54" fmla="*/ 85 w 213"/>
                <a:gd name="T55" fmla="*/ 56 h 373"/>
                <a:gd name="T56" fmla="*/ 83 w 213"/>
                <a:gd name="T57" fmla="*/ 60 h 373"/>
                <a:gd name="T58" fmla="*/ 83 w 213"/>
                <a:gd name="T59" fmla="*/ 63 h 373"/>
                <a:gd name="T60" fmla="*/ 85 w 213"/>
                <a:gd name="T61" fmla="*/ 66 h 373"/>
                <a:gd name="T62" fmla="*/ 90 w 213"/>
                <a:gd name="T63" fmla="*/ 72 h 373"/>
                <a:gd name="T64" fmla="*/ 96 w 213"/>
                <a:gd name="T65" fmla="*/ 75 h 373"/>
                <a:gd name="T66" fmla="*/ 102 w 213"/>
                <a:gd name="T67" fmla="*/ 75 h 373"/>
                <a:gd name="T68" fmla="*/ 106 w 213"/>
                <a:gd name="T69" fmla="*/ 73 h 373"/>
                <a:gd name="T70" fmla="*/ 109 w 213"/>
                <a:gd name="T71" fmla="*/ 72 h 373"/>
                <a:gd name="T72" fmla="*/ 114 w 213"/>
                <a:gd name="T73" fmla="*/ 80 h 373"/>
                <a:gd name="T74" fmla="*/ 114 w 213"/>
                <a:gd name="T75" fmla="*/ 99 h 373"/>
                <a:gd name="T76" fmla="*/ 106 w 213"/>
                <a:gd name="T77" fmla="*/ 117 h 373"/>
                <a:gd name="T78" fmla="*/ 94 w 213"/>
                <a:gd name="T79" fmla="*/ 135 h 373"/>
                <a:gd name="T80" fmla="*/ 78 w 213"/>
                <a:gd name="T81" fmla="*/ 151 h 373"/>
                <a:gd name="T82" fmla="*/ 59 w 213"/>
                <a:gd name="T83" fmla="*/ 164 h 373"/>
                <a:gd name="T84" fmla="*/ 41 w 213"/>
                <a:gd name="T85" fmla="*/ 176 h 373"/>
                <a:gd name="T86" fmla="*/ 23 w 213"/>
                <a:gd name="T87" fmla="*/ 183 h 373"/>
                <a:gd name="T88" fmla="*/ 13 w 213"/>
                <a:gd name="T89" fmla="*/ 186 h 373"/>
                <a:gd name="T90" fmla="*/ 8 w 213"/>
                <a:gd name="T91" fmla="*/ 188 h 373"/>
                <a:gd name="T92" fmla="*/ 2 w 213"/>
                <a:gd name="T93" fmla="*/ 191 h 373"/>
                <a:gd name="T94" fmla="*/ 0 w 213"/>
                <a:gd name="T95" fmla="*/ 189 h 373"/>
                <a:gd name="T96" fmla="*/ 6 w 213"/>
                <a:gd name="T97" fmla="*/ 183 h 373"/>
                <a:gd name="T98" fmla="*/ 13 w 213"/>
                <a:gd name="T99" fmla="*/ 173 h 373"/>
                <a:gd name="T100" fmla="*/ 20 w 213"/>
                <a:gd name="T101" fmla="*/ 163 h 373"/>
                <a:gd name="T102" fmla="*/ 23 w 213"/>
                <a:gd name="T103" fmla="*/ 151 h 373"/>
                <a:gd name="T104" fmla="*/ 24 w 213"/>
                <a:gd name="T105" fmla="*/ 139 h 373"/>
                <a:gd name="T106" fmla="*/ 20 w 213"/>
                <a:gd name="T107" fmla="*/ 119 h 373"/>
                <a:gd name="T108" fmla="*/ 17 w 213"/>
                <a:gd name="T109" fmla="*/ 99 h 373"/>
                <a:gd name="T110" fmla="*/ 15 w 213"/>
                <a:gd name="T111" fmla="*/ 82 h 373"/>
                <a:gd name="T112" fmla="*/ 16 w 213"/>
                <a:gd name="T113" fmla="*/ 67 h 373"/>
                <a:gd name="T114" fmla="*/ 20 w 213"/>
                <a:gd name="T115" fmla="*/ 46 h 373"/>
                <a:gd name="T116" fmla="*/ 32 w 213"/>
                <a:gd name="T117" fmla="*/ 23 h 373"/>
                <a:gd name="T118" fmla="*/ 52 w 213"/>
                <a:gd name="T119" fmla="*/ 4 h 3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4" name="Freeform 310"/>
            <p:cNvSpPr>
              <a:spLocks/>
            </p:cNvSpPr>
            <p:nvPr/>
          </p:nvSpPr>
          <p:spPr bwMode="auto">
            <a:xfrm>
              <a:off x="3838" y="1621"/>
              <a:ext cx="838" cy="544"/>
            </a:xfrm>
            <a:custGeom>
              <a:avLst/>
              <a:gdLst>
                <a:gd name="T0" fmla="*/ 269 w 957"/>
                <a:gd name="T1" fmla="*/ 85 h 620"/>
                <a:gd name="T2" fmla="*/ 291 w 957"/>
                <a:gd name="T3" fmla="*/ 41 h 620"/>
                <a:gd name="T4" fmla="*/ 310 w 957"/>
                <a:gd name="T5" fmla="*/ 14 h 620"/>
                <a:gd name="T6" fmla="*/ 320 w 957"/>
                <a:gd name="T7" fmla="*/ 19 h 620"/>
                <a:gd name="T8" fmla="*/ 342 w 957"/>
                <a:gd name="T9" fmla="*/ 60 h 620"/>
                <a:gd name="T10" fmla="*/ 366 w 957"/>
                <a:gd name="T11" fmla="*/ 104 h 620"/>
                <a:gd name="T12" fmla="*/ 353 w 957"/>
                <a:gd name="T13" fmla="*/ 163 h 620"/>
                <a:gd name="T14" fmla="*/ 325 w 957"/>
                <a:gd name="T15" fmla="*/ 197 h 620"/>
                <a:gd name="T16" fmla="*/ 319 w 957"/>
                <a:gd name="T17" fmla="*/ 220 h 620"/>
                <a:gd name="T18" fmla="*/ 333 w 957"/>
                <a:gd name="T19" fmla="*/ 198 h 620"/>
                <a:gd name="T20" fmla="*/ 363 w 957"/>
                <a:gd name="T21" fmla="*/ 161 h 620"/>
                <a:gd name="T22" fmla="*/ 419 w 957"/>
                <a:gd name="T23" fmla="*/ 143 h 620"/>
                <a:gd name="T24" fmla="*/ 441 w 957"/>
                <a:gd name="T25" fmla="*/ 148 h 620"/>
                <a:gd name="T26" fmla="*/ 471 w 957"/>
                <a:gd name="T27" fmla="*/ 167 h 620"/>
                <a:gd name="T28" fmla="*/ 482 w 957"/>
                <a:gd name="T29" fmla="*/ 181 h 620"/>
                <a:gd name="T30" fmla="*/ 450 w 957"/>
                <a:gd name="T31" fmla="*/ 193 h 620"/>
                <a:gd name="T32" fmla="*/ 413 w 957"/>
                <a:gd name="T33" fmla="*/ 233 h 620"/>
                <a:gd name="T34" fmla="*/ 363 w 957"/>
                <a:gd name="T35" fmla="*/ 240 h 620"/>
                <a:gd name="T36" fmla="*/ 349 w 957"/>
                <a:gd name="T37" fmla="*/ 236 h 620"/>
                <a:gd name="T38" fmla="*/ 337 w 957"/>
                <a:gd name="T39" fmla="*/ 240 h 620"/>
                <a:gd name="T40" fmla="*/ 349 w 957"/>
                <a:gd name="T41" fmla="*/ 221 h 620"/>
                <a:gd name="T42" fmla="*/ 348 w 957"/>
                <a:gd name="T43" fmla="*/ 216 h 620"/>
                <a:gd name="T44" fmla="*/ 335 w 957"/>
                <a:gd name="T45" fmla="*/ 212 h 620"/>
                <a:gd name="T46" fmla="*/ 324 w 957"/>
                <a:gd name="T47" fmla="*/ 231 h 620"/>
                <a:gd name="T48" fmla="*/ 324 w 957"/>
                <a:gd name="T49" fmla="*/ 240 h 620"/>
                <a:gd name="T50" fmla="*/ 320 w 957"/>
                <a:gd name="T51" fmla="*/ 229 h 620"/>
                <a:gd name="T52" fmla="*/ 299 w 957"/>
                <a:gd name="T53" fmla="*/ 223 h 620"/>
                <a:gd name="T54" fmla="*/ 280 w 957"/>
                <a:gd name="T55" fmla="*/ 225 h 620"/>
                <a:gd name="T56" fmla="*/ 264 w 957"/>
                <a:gd name="T57" fmla="*/ 233 h 620"/>
                <a:gd name="T58" fmla="*/ 243 w 957"/>
                <a:gd name="T59" fmla="*/ 235 h 620"/>
                <a:gd name="T60" fmla="*/ 226 w 957"/>
                <a:gd name="T61" fmla="*/ 260 h 620"/>
                <a:gd name="T62" fmla="*/ 201 w 957"/>
                <a:gd name="T63" fmla="*/ 302 h 620"/>
                <a:gd name="T64" fmla="*/ 164 w 957"/>
                <a:gd name="T65" fmla="*/ 320 h 620"/>
                <a:gd name="T66" fmla="*/ 131 w 957"/>
                <a:gd name="T67" fmla="*/ 322 h 620"/>
                <a:gd name="T68" fmla="*/ 112 w 957"/>
                <a:gd name="T69" fmla="*/ 319 h 620"/>
                <a:gd name="T70" fmla="*/ 75 w 957"/>
                <a:gd name="T71" fmla="*/ 304 h 620"/>
                <a:gd name="T72" fmla="*/ 38 w 957"/>
                <a:gd name="T73" fmla="*/ 288 h 620"/>
                <a:gd name="T74" fmla="*/ 0 w 957"/>
                <a:gd name="T75" fmla="*/ 283 h 620"/>
                <a:gd name="T76" fmla="*/ 26 w 957"/>
                <a:gd name="T77" fmla="*/ 254 h 620"/>
                <a:gd name="T78" fmla="*/ 88 w 957"/>
                <a:gd name="T79" fmla="*/ 201 h 620"/>
                <a:gd name="T80" fmla="*/ 132 w 957"/>
                <a:gd name="T81" fmla="*/ 190 h 620"/>
                <a:gd name="T82" fmla="*/ 181 w 957"/>
                <a:gd name="T83" fmla="*/ 188 h 620"/>
                <a:gd name="T84" fmla="*/ 224 w 957"/>
                <a:gd name="T85" fmla="*/ 206 h 620"/>
                <a:gd name="T86" fmla="*/ 243 w 957"/>
                <a:gd name="T87" fmla="*/ 221 h 620"/>
                <a:gd name="T88" fmla="*/ 262 w 957"/>
                <a:gd name="T89" fmla="*/ 225 h 620"/>
                <a:gd name="T90" fmla="*/ 279 w 957"/>
                <a:gd name="T91" fmla="*/ 220 h 620"/>
                <a:gd name="T92" fmla="*/ 272 w 957"/>
                <a:gd name="T93" fmla="*/ 212 h 620"/>
                <a:gd name="T94" fmla="*/ 249 w 957"/>
                <a:gd name="T95" fmla="*/ 212 h 620"/>
                <a:gd name="T96" fmla="*/ 223 w 957"/>
                <a:gd name="T97" fmla="*/ 211 h 620"/>
                <a:gd name="T98" fmla="*/ 176 w 957"/>
                <a:gd name="T99" fmla="*/ 181 h 620"/>
                <a:gd name="T100" fmla="*/ 145 w 957"/>
                <a:gd name="T101" fmla="*/ 121 h 620"/>
                <a:gd name="T102" fmla="*/ 144 w 957"/>
                <a:gd name="T103" fmla="*/ 66 h 620"/>
                <a:gd name="T104" fmla="*/ 179 w 957"/>
                <a:gd name="T105" fmla="*/ 83 h 620"/>
                <a:gd name="T106" fmla="*/ 229 w 957"/>
                <a:gd name="T107" fmla="*/ 101 h 620"/>
                <a:gd name="T108" fmla="*/ 262 w 957"/>
                <a:gd name="T109" fmla="*/ 120 h 620"/>
                <a:gd name="T110" fmla="*/ 280 w 957"/>
                <a:gd name="T111" fmla="*/ 172 h 620"/>
                <a:gd name="T112" fmla="*/ 286 w 957"/>
                <a:gd name="T113" fmla="*/ 205 h 620"/>
                <a:gd name="T114" fmla="*/ 306 w 957"/>
                <a:gd name="T115" fmla="*/ 218 h 620"/>
                <a:gd name="T116" fmla="*/ 312 w 957"/>
                <a:gd name="T117" fmla="*/ 211 h 620"/>
                <a:gd name="T118" fmla="*/ 297 w 957"/>
                <a:gd name="T119" fmla="*/ 189 h 620"/>
                <a:gd name="T120" fmla="*/ 268 w 957"/>
                <a:gd name="T121" fmla="*/ 135 h 6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5" name="Freeform 311"/>
            <p:cNvSpPr>
              <a:spLocks/>
            </p:cNvSpPr>
            <p:nvPr/>
          </p:nvSpPr>
          <p:spPr bwMode="auto">
            <a:xfrm>
              <a:off x="4404" y="2042"/>
              <a:ext cx="216" cy="268"/>
            </a:xfrm>
            <a:custGeom>
              <a:avLst/>
              <a:gdLst>
                <a:gd name="T0" fmla="*/ 33 w 248"/>
                <a:gd name="T1" fmla="*/ 5 h 305"/>
                <a:gd name="T2" fmla="*/ 28 w 248"/>
                <a:gd name="T3" fmla="*/ 12 h 305"/>
                <a:gd name="T4" fmla="*/ 19 w 248"/>
                <a:gd name="T5" fmla="*/ 14 h 305"/>
                <a:gd name="T6" fmla="*/ 14 w 248"/>
                <a:gd name="T7" fmla="*/ 11 h 305"/>
                <a:gd name="T8" fmla="*/ 13 w 248"/>
                <a:gd name="T9" fmla="*/ 8 h 305"/>
                <a:gd name="T10" fmla="*/ 9 w 248"/>
                <a:gd name="T11" fmla="*/ 6 h 305"/>
                <a:gd name="T12" fmla="*/ 3 w 248"/>
                <a:gd name="T13" fmla="*/ 4 h 305"/>
                <a:gd name="T14" fmla="*/ 0 w 248"/>
                <a:gd name="T15" fmla="*/ 4 h 305"/>
                <a:gd name="T16" fmla="*/ 3 w 248"/>
                <a:gd name="T17" fmla="*/ 9 h 305"/>
                <a:gd name="T18" fmla="*/ 7 w 248"/>
                <a:gd name="T19" fmla="*/ 14 h 305"/>
                <a:gd name="T20" fmla="*/ 11 w 248"/>
                <a:gd name="T21" fmla="*/ 16 h 305"/>
                <a:gd name="T22" fmla="*/ 17 w 248"/>
                <a:gd name="T23" fmla="*/ 16 h 305"/>
                <a:gd name="T24" fmla="*/ 22 w 248"/>
                <a:gd name="T25" fmla="*/ 22 h 305"/>
                <a:gd name="T26" fmla="*/ 23 w 248"/>
                <a:gd name="T27" fmla="*/ 29 h 305"/>
                <a:gd name="T28" fmla="*/ 21 w 248"/>
                <a:gd name="T29" fmla="*/ 33 h 305"/>
                <a:gd name="T30" fmla="*/ 20 w 248"/>
                <a:gd name="T31" fmla="*/ 36 h 305"/>
                <a:gd name="T32" fmla="*/ 16 w 248"/>
                <a:gd name="T33" fmla="*/ 40 h 305"/>
                <a:gd name="T34" fmla="*/ 10 w 248"/>
                <a:gd name="T35" fmla="*/ 41 h 305"/>
                <a:gd name="T36" fmla="*/ 3 w 248"/>
                <a:gd name="T37" fmla="*/ 56 h 305"/>
                <a:gd name="T38" fmla="*/ 3 w 248"/>
                <a:gd name="T39" fmla="*/ 84 h 305"/>
                <a:gd name="T40" fmla="*/ 18 w 248"/>
                <a:gd name="T41" fmla="*/ 110 h 305"/>
                <a:gd name="T42" fmla="*/ 49 w 248"/>
                <a:gd name="T43" fmla="*/ 130 h 305"/>
                <a:gd name="T44" fmla="*/ 78 w 248"/>
                <a:gd name="T45" fmla="*/ 140 h 305"/>
                <a:gd name="T46" fmla="*/ 95 w 248"/>
                <a:gd name="T47" fmla="*/ 146 h 305"/>
                <a:gd name="T48" fmla="*/ 109 w 248"/>
                <a:gd name="T49" fmla="*/ 153 h 305"/>
                <a:gd name="T50" fmla="*/ 120 w 248"/>
                <a:gd name="T51" fmla="*/ 158 h 305"/>
                <a:gd name="T52" fmla="*/ 120 w 248"/>
                <a:gd name="T53" fmla="*/ 152 h 305"/>
                <a:gd name="T54" fmla="*/ 114 w 248"/>
                <a:gd name="T55" fmla="*/ 133 h 305"/>
                <a:gd name="T56" fmla="*/ 109 w 248"/>
                <a:gd name="T57" fmla="*/ 112 h 305"/>
                <a:gd name="T58" fmla="*/ 106 w 248"/>
                <a:gd name="T59" fmla="*/ 92 h 305"/>
                <a:gd name="T60" fmla="*/ 105 w 248"/>
                <a:gd name="T61" fmla="*/ 74 h 305"/>
                <a:gd name="T62" fmla="*/ 97 w 248"/>
                <a:gd name="T63" fmla="*/ 49 h 305"/>
                <a:gd name="T64" fmla="*/ 82 w 248"/>
                <a:gd name="T65" fmla="*/ 24 h 305"/>
                <a:gd name="T66" fmla="*/ 54 w 248"/>
                <a:gd name="T67" fmla="*/ 4 h 30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6" name="Freeform 312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17 w 29"/>
                <a:gd name="T1" fmla="*/ 8 h 31"/>
                <a:gd name="T2" fmla="*/ 16 w 29"/>
                <a:gd name="T3" fmla="*/ 11 h 31"/>
                <a:gd name="T4" fmla="*/ 13 w 29"/>
                <a:gd name="T5" fmla="*/ 13 h 31"/>
                <a:gd name="T6" fmla="*/ 11 w 29"/>
                <a:gd name="T7" fmla="*/ 13 h 31"/>
                <a:gd name="T8" fmla="*/ 8 w 29"/>
                <a:gd name="T9" fmla="*/ 13 h 31"/>
                <a:gd name="T10" fmla="*/ 4 w 29"/>
                <a:gd name="T11" fmla="*/ 11 h 31"/>
                <a:gd name="T12" fmla="*/ 4 w 29"/>
                <a:gd name="T13" fmla="*/ 11 h 31"/>
                <a:gd name="T14" fmla="*/ 2 w 29"/>
                <a:gd name="T15" fmla="*/ 8 h 31"/>
                <a:gd name="T16" fmla="*/ 0 w 29"/>
                <a:gd name="T17" fmla="*/ 6 h 31"/>
                <a:gd name="T18" fmla="*/ 3 w 29"/>
                <a:gd name="T19" fmla="*/ 3 h 31"/>
                <a:gd name="T20" fmla="*/ 4 w 29"/>
                <a:gd name="T21" fmla="*/ 3 h 31"/>
                <a:gd name="T22" fmla="*/ 6 w 29"/>
                <a:gd name="T23" fmla="*/ 1 h 31"/>
                <a:gd name="T24" fmla="*/ 9 w 29"/>
                <a:gd name="T25" fmla="*/ 0 h 31"/>
                <a:gd name="T26" fmla="*/ 12 w 29"/>
                <a:gd name="T27" fmla="*/ 3 h 31"/>
                <a:gd name="T28" fmla="*/ 15 w 29"/>
                <a:gd name="T29" fmla="*/ 3 h 31"/>
                <a:gd name="T30" fmla="*/ 17 w 29"/>
                <a:gd name="T31" fmla="*/ 6 h 31"/>
                <a:gd name="T32" fmla="*/ 17 w 29"/>
                <a:gd name="T33" fmla="*/ 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7" name="Freeform 313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17 w 31"/>
                <a:gd name="T1" fmla="*/ 17 h 31"/>
                <a:gd name="T2" fmla="*/ 13 w 31"/>
                <a:gd name="T3" fmla="*/ 19 h 31"/>
                <a:gd name="T4" fmla="*/ 10 w 31"/>
                <a:gd name="T5" fmla="*/ 19 h 31"/>
                <a:gd name="T6" fmla="*/ 5 w 31"/>
                <a:gd name="T7" fmla="*/ 17 h 31"/>
                <a:gd name="T8" fmla="*/ 2 w 31"/>
                <a:gd name="T9" fmla="*/ 15 h 31"/>
                <a:gd name="T10" fmla="*/ 0 w 31"/>
                <a:gd name="T11" fmla="*/ 12 h 31"/>
                <a:gd name="T12" fmla="*/ 0 w 31"/>
                <a:gd name="T13" fmla="*/ 9 h 31"/>
                <a:gd name="T14" fmla="*/ 2 w 31"/>
                <a:gd name="T15" fmla="*/ 5 h 31"/>
                <a:gd name="T16" fmla="*/ 5 w 31"/>
                <a:gd name="T17" fmla="*/ 2 h 31"/>
                <a:gd name="T18" fmla="*/ 5 w 31"/>
                <a:gd name="T19" fmla="*/ 0 h 31"/>
                <a:gd name="T20" fmla="*/ 11 w 31"/>
                <a:gd name="T21" fmla="*/ 0 h 31"/>
                <a:gd name="T22" fmla="*/ 14 w 31"/>
                <a:gd name="T23" fmla="*/ 3 h 31"/>
                <a:gd name="T24" fmla="*/ 17 w 31"/>
                <a:gd name="T25" fmla="*/ 5 h 31"/>
                <a:gd name="T26" fmla="*/ 18 w 31"/>
                <a:gd name="T27" fmla="*/ 9 h 31"/>
                <a:gd name="T28" fmla="*/ 19 w 31"/>
                <a:gd name="T29" fmla="*/ 12 h 31"/>
                <a:gd name="T30" fmla="*/ 19 w 31"/>
                <a:gd name="T31" fmla="*/ 14 h 31"/>
                <a:gd name="T32" fmla="*/ 17 w 31"/>
                <a:gd name="T33" fmla="*/ 17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8" name="Freeform 314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16 w 31"/>
                <a:gd name="T1" fmla="*/ 21 h 32"/>
                <a:gd name="T2" fmla="*/ 14 w 31"/>
                <a:gd name="T3" fmla="*/ 22 h 32"/>
                <a:gd name="T4" fmla="*/ 10 w 31"/>
                <a:gd name="T5" fmla="*/ 23 h 32"/>
                <a:gd name="T6" fmla="*/ 5 w 31"/>
                <a:gd name="T7" fmla="*/ 23 h 32"/>
                <a:gd name="T8" fmla="*/ 3 w 31"/>
                <a:gd name="T9" fmla="*/ 21 h 32"/>
                <a:gd name="T10" fmla="*/ 0 w 31"/>
                <a:gd name="T11" fmla="*/ 16 h 32"/>
                <a:gd name="T12" fmla="*/ 1 w 31"/>
                <a:gd name="T13" fmla="*/ 9 h 32"/>
                <a:gd name="T14" fmla="*/ 3 w 31"/>
                <a:gd name="T15" fmla="*/ 8 h 32"/>
                <a:gd name="T16" fmla="*/ 5 w 31"/>
                <a:gd name="T17" fmla="*/ 3 h 32"/>
                <a:gd name="T18" fmla="*/ 7 w 31"/>
                <a:gd name="T19" fmla="*/ 1 h 32"/>
                <a:gd name="T20" fmla="*/ 11 w 31"/>
                <a:gd name="T21" fmla="*/ 0 h 32"/>
                <a:gd name="T22" fmla="*/ 14 w 31"/>
                <a:gd name="T23" fmla="*/ 1 h 32"/>
                <a:gd name="T24" fmla="*/ 17 w 31"/>
                <a:gd name="T25" fmla="*/ 5 h 32"/>
                <a:gd name="T26" fmla="*/ 19 w 31"/>
                <a:gd name="T27" fmla="*/ 8 h 32"/>
                <a:gd name="T28" fmla="*/ 19 w 31"/>
                <a:gd name="T29" fmla="*/ 12 h 32"/>
                <a:gd name="T30" fmla="*/ 18 w 31"/>
                <a:gd name="T31" fmla="*/ 18 h 32"/>
                <a:gd name="T32" fmla="*/ 16 w 31"/>
                <a:gd name="T33" fmla="*/ 2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9" name="Freeform 315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14 w 31"/>
                <a:gd name="T1" fmla="*/ 19 h 31"/>
                <a:gd name="T2" fmla="*/ 17 w 31"/>
                <a:gd name="T3" fmla="*/ 15 h 31"/>
                <a:gd name="T4" fmla="*/ 19 w 31"/>
                <a:gd name="T5" fmla="*/ 12 h 31"/>
                <a:gd name="T6" fmla="*/ 19 w 31"/>
                <a:gd name="T7" fmla="*/ 8 h 31"/>
                <a:gd name="T8" fmla="*/ 18 w 31"/>
                <a:gd name="T9" fmla="*/ 5 h 31"/>
                <a:gd name="T10" fmla="*/ 15 w 31"/>
                <a:gd name="T11" fmla="*/ 3 h 31"/>
                <a:gd name="T12" fmla="*/ 11 w 31"/>
                <a:gd name="T13" fmla="*/ 1 h 31"/>
                <a:gd name="T14" fmla="*/ 5 w 31"/>
                <a:gd name="T15" fmla="*/ 0 h 31"/>
                <a:gd name="T16" fmla="*/ 4 w 31"/>
                <a:gd name="T17" fmla="*/ 2 h 31"/>
                <a:gd name="T18" fmla="*/ 1 w 31"/>
                <a:gd name="T19" fmla="*/ 5 h 31"/>
                <a:gd name="T20" fmla="*/ 0 w 31"/>
                <a:gd name="T21" fmla="*/ 5 h 31"/>
                <a:gd name="T22" fmla="*/ 0 w 31"/>
                <a:gd name="T23" fmla="*/ 10 h 31"/>
                <a:gd name="T24" fmla="*/ 0 w 31"/>
                <a:gd name="T25" fmla="*/ 13 h 31"/>
                <a:gd name="T26" fmla="*/ 3 w 31"/>
                <a:gd name="T27" fmla="*/ 15 h 31"/>
                <a:gd name="T28" fmla="*/ 5 w 31"/>
                <a:gd name="T29" fmla="*/ 17 h 31"/>
                <a:gd name="T30" fmla="*/ 11 w 31"/>
                <a:gd name="T31" fmla="*/ 19 h 31"/>
                <a:gd name="T32" fmla="*/ 14 w 31"/>
                <a:gd name="T33" fmla="*/ 19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0" name="Freeform 316"/>
            <p:cNvSpPr>
              <a:spLocks/>
            </p:cNvSpPr>
            <p:nvPr/>
          </p:nvSpPr>
          <p:spPr bwMode="auto">
            <a:xfrm>
              <a:off x="4432" y="2030"/>
              <a:ext cx="25" cy="24"/>
            </a:xfrm>
            <a:custGeom>
              <a:avLst/>
              <a:gdLst>
                <a:gd name="T0" fmla="*/ 18 w 27"/>
                <a:gd name="T1" fmla="*/ 5 h 28"/>
                <a:gd name="T2" fmla="*/ 18 w 27"/>
                <a:gd name="T3" fmla="*/ 8 h 28"/>
                <a:gd name="T4" fmla="*/ 18 w 27"/>
                <a:gd name="T5" fmla="*/ 9 h 28"/>
                <a:gd name="T6" fmla="*/ 16 w 27"/>
                <a:gd name="T7" fmla="*/ 11 h 28"/>
                <a:gd name="T8" fmla="*/ 11 w 27"/>
                <a:gd name="T9" fmla="*/ 13 h 28"/>
                <a:gd name="T10" fmla="*/ 6 w 27"/>
                <a:gd name="T11" fmla="*/ 13 h 28"/>
                <a:gd name="T12" fmla="*/ 4 w 27"/>
                <a:gd name="T13" fmla="*/ 11 h 28"/>
                <a:gd name="T14" fmla="*/ 1 w 27"/>
                <a:gd name="T15" fmla="*/ 10 h 28"/>
                <a:gd name="T16" fmla="*/ 0 w 27"/>
                <a:gd name="T17" fmla="*/ 8 h 28"/>
                <a:gd name="T18" fmla="*/ 1 w 27"/>
                <a:gd name="T19" fmla="*/ 6 h 28"/>
                <a:gd name="T20" fmla="*/ 3 w 27"/>
                <a:gd name="T21" fmla="*/ 3 h 28"/>
                <a:gd name="T22" fmla="*/ 6 w 27"/>
                <a:gd name="T23" fmla="*/ 2 h 28"/>
                <a:gd name="T24" fmla="*/ 6 w 27"/>
                <a:gd name="T25" fmla="*/ 0 h 28"/>
                <a:gd name="T26" fmla="*/ 11 w 27"/>
                <a:gd name="T27" fmla="*/ 0 h 28"/>
                <a:gd name="T28" fmla="*/ 16 w 27"/>
                <a:gd name="T29" fmla="*/ 3 h 28"/>
                <a:gd name="T30" fmla="*/ 18 w 27"/>
                <a:gd name="T31" fmla="*/ 3 h 28"/>
                <a:gd name="T32" fmla="*/ 18 w 27"/>
                <a:gd name="T33" fmla="*/ 5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1" name="Freeform 317"/>
            <p:cNvSpPr>
              <a:spLocks/>
            </p:cNvSpPr>
            <p:nvPr/>
          </p:nvSpPr>
          <p:spPr bwMode="auto">
            <a:xfrm>
              <a:off x="4397" y="1986"/>
              <a:ext cx="21" cy="26"/>
            </a:xfrm>
            <a:custGeom>
              <a:avLst/>
              <a:gdLst>
                <a:gd name="T0" fmla="*/ 8 w 25"/>
                <a:gd name="T1" fmla="*/ 0 h 31"/>
                <a:gd name="T2" fmla="*/ 9 w 25"/>
                <a:gd name="T3" fmla="*/ 2 h 31"/>
                <a:gd name="T4" fmla="*/ 11 w 25"/>
                <a:gd name="T5" fmla="*/ 3 h 31"/>
                <a:gd name="T6" fmla="*/ 11 w 25"/>
                <a:gd name="T7" fmla="*/ 5 h 31"/>
                <a:gd name="T8" fmla="*/ 11 w 25"/>
                <a:gd name="T9" fmla="*/ 8 h 31"/>
                <a:gd name="T10" fmla="*/ 9 w 25"/>
                <a:gd name="T11" fmla="*/ 10 h 31"/>
                <a:gd name="T12" fmla="*/ 7 w 25"/>
                <a:gd name="T13" fmla="*/ 11 h 31"/>
                <a:gd name="T14" fmla="*/ 5 w 25"/>
                <a:gd name="T15" fmla="*/ 13 h 31"/>
                <a:gd name="T16" fmla="*/ 3 w 25"/>
                <a:gd name="T17" fmla="*/ 13 h 31"/>
                <a:gd name="T18" fmla="*/ 3 w 25"/>
                <a:gd name="T19" fmla="*/ 13 h 31"/>
                <a:gd name="T20" fmla="*/ 1 w 25"/>
                <a:gd name="T21" fmla="*/ 11 h 31"/>
                <a:gd name="T22" fmla="*/ 0 w 25"/>
                <a:gd name="T23" fmla="*/ 8 h 31"/>
                <a:gd name="T24" fmla="*/ 0 w 25"/>
                <a:gd name="T25" fmla="*/ 6 h 31"/>
                <a:gd name="T26" fmla="*/ 3 w 25"/>
                <a:gd name="T27" fmla="*/ 4 h 31"/>
                <a:gd name="T28" fmla="*/ 3 w 25"/>
                <a:gd name="T29" fmla="*/ 3 h 31"/>
                <a:gd name="T30" fmla="*/ 5 w 25"/>
                <a:gd name="T31" fmla="*/ 1 h 31"/>
                <a:gd name="T32" fmla="*/ 8 w 25"/>
                <a:gd name="T33" fmla="*/ 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2" name="Freeform 318"/>
            <p:cNvSpPr>
              <a:spLocks/>
            </p:cNvSpPr>
            <p:nvPr/>
          </p:nvSpPr>
          <p:spPr bwMode="auto">
            <a:xfrm>
              <a:off x="4352" y="2003"/>
              <a:ext cx="26" cy="30"/>
            </a:xfrm>
            <a:custGeom>
              <a:avLst/>
              <a:gdLst>
                <a:gd name="T0" fmla="*/ 13 w 30"/>
                <a:gd name="T1" fmla="*/ 11 h 33"/>
                <a:gd name="T2" fmla="*/ 12 w 30"/>
                <a:gd name="T3" fmla="*/ 14 h 33"/>
                <a:gd name="T4" fmla="*/ 10 w 30"/>
                <a:gd name="T5" fmla="*/ 18 h 33"/>
                <a:gd name="T6" fmla="*/ 8 w 30"/>
                <a:gd name="T7" fmla="*/ 20 h 33"/>
                <a:gd name="T8" fmla="*/ 4 w 30"/>
                <a:gd name="T9" fmla="*/ 21 h 33"/>
                <a:gd name="T10" fmla="*/ 3 w 30"/>
                <a:gd name="T11" fmla="*/ 19 h 33"/>
                <a:gd name="T12" fmla="*/ 0 w 30"/>
                <a:gd name="T13" fmla="*/ 17 h 33"/>
                <a:gd name="T14" fmla="*/ 0 w 30"/>
                <a:gd name="T15" fmla="*/ 14 h 33"/>
                <a:gd name="T16" fmla="*/ 1 w 30"/>
                <a:gd name="T17" fmla="*/ 10 h 33"/>
                <a:gd name="T18" fmla="*/ 3 w 30"/>
                <a:gd name="T19" fmla="*/ 5 h 33"/>
                <a:gd name="T20" fmla="*/ 5 w 30"/>
                <a:gd name="T21" fmla="*/ 3 h 33"/>
                <a:gd name="T22" fmla="*/ 8 w 30"/>
                <a:gd name="T23" fmla="*/ 1 h 33"/>
                <a:gd name="T24" fmla="*/ 10 w 30"/>
                <a:gd name="T25" fmla="*/ 0 h 33"/>
                <a:gd name="T26" fmla="*/ 12 w 30"/>
                <a:gd name="T27" fmla="*/ 1 h 33"/>
                <a:gd name="T28" fmla="*/ 14 w 30"/>
                <a:gd name="T29" fmla="*/ 5 h 33"/>
                <a:gd name="T30" fmla="*/ 15 w 30"/>
                <a:gd name="T31" fmla="*/ 6 h 33"/>
                <a:gd name="T32" fmla="*/ 13 w 30"/>
                <a:gd name="T33" fmla="*/ 1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3" name="Freeform 319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4 w 29"/>
                <a:gd name="T1" fmla="*/ 12 h 29"/>
                <a:gd name="T2" fmla="*/ 1 w 29"/>
                <a:gd name="T3" fmla="*/ 10 h 29"/>
                <a:gd name="T4" fmla="*/ 0 w 29"/>
                <a:gd name="T5" fmla="*/ 8 h 29"/>
                <a:gd name="T6" fmla="*/ 0 w 29"/>
                <a:gd name="T7" fmla="*/ 6 h 29"/>
                <a:gd name="T8" fmla="*/ 2 w 29"/>
                <a:gd name="T9" fmla="*/ 3 h 29"/>
                <a:gd name="T10" fmla="*/ 4 w 29"/>
                <a:gd name="T11" fmla="*/ 3 h 29"/>
                <a:gd name="T12" fmla="*/ 7 w 29"/>
                <a:gd name="T13" fmla="*/ 1 h 29"/>
                <a:gd name="T14" fmla="*/ 10 w 29"/>
                <a:gd name="T15" fmla="*/ 0 h 29"/>
                <a:gd name="T16" fmla="*/ 12 w 29"/>
                <a:gd name="T17" fmla="*/ 1 h 29"/>
                <a:gd name="T18" fmla="*/ 14 w 29"/>
                <a:gd name="T19" fmla="*/ 3 h 29"/>
                <a:gd name="T20" fmla="*/ 16 w 29"/>
                <a:gd name="T21" fmla="*/ 3 h 29"/>
                <a:gd name="T22" fmla="*/ 17 w 29"/>
                <a:gd name="T23" fmla="*/ 7 h 29"/>
                <a:gd name="T24" fmla="*/ 16 w 29"/>
                <a:gd name="T25" fmla="*/ 9 h 29"/>
                <a:gd name="T26" fmla="*/ 13 w 29"/>
                <a:gd name="T27" fmla="*/ 11 h 29"/>
                <a:gd name="T28" fmla="*/ 11 w 29"/>
                <a:gd name="T29" fmla="*/ 14 h 29"/>
                <a:gd name="T30" fmla="*/ 7 w 29"/>
                <a:gd name="T31" fmla="*/ 14 h 29"/>
                <a:gd name="T32" fmla="*/ 4 w 29"/>
                <a:gd name="T33" fmla="*/ 12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4" name="Freeform 320"/>
            <p:cNvSpPr>
              <a:spLocks/>
            </p:cNvSpPr>
            <p:nvPr/>
          </p:nvSpPr>
          <p:spPr bwMode="auto">
            <a:xfrm>
              <a:off x="4424" y="1870"/>
              <a:ext cx="215" cy="139"/>
            </a:xfrm>
            <a:custGeom>
              <a:avLst/>
              <a:gdLst>
                <a:gd name="T0" fmla="*/ 3 w 247"/>
                <a:gd name="T1" fmla="*/ 66 h 159"/>
                <a:gd name="T2" fmla="*/ 3 w 247"/>
                <a:gd name="T3" fmla="*/ 70 h 159"/>
                <a:gd name="T4" fmla="*/ 4 w 247"/>
                <a:gd name="T5" fmla="*/ 72 h 159"/>
                <a:gd name="T6" fmla="*/ 11 w 247"/>
                <a:gd name="T7" fmla="*/ 67 h 159"/>
                <a:gd name="T8" fmla="*/ 23 w 247"/>
                <a:gd name="T9" fmla="*/ 72 h 159"/>
                <a:gd name="T10" fmla="*/ 48 w 247"/>
                <a:gd name="T11" fmla="*/ 79 h 159"/>
                <a:gd name="T12" fmla="*/ 67 w 247"/>
                <a:gd name="T13" fmla="*/ 82 h 159"/>
                <a:gd name="T14" fmla="*/ 70 w 247"/>
                <a:gd name="T15" fmla="*/ 79 h 159"/>
                <a:gd name="T16" fmla="*/ 53 w 247"/>
                <a:gd name="T17" fmla="*/ 77 h 159"/>
                <a:gd name="T18" fmla="*/ 33 w 247"/>
                <a:gd name="T19" fmla="*/ 71 h 159"/>
                <a:gd name="T20" fmla="*/ 19 w 247"/>
                <a:gd name="T21" fmla="*/ 62 h 159"/>
                <a:gd name="T22" fmla="*/ 21 w 247"/>
                <a:gd name="T23" fmla="*/ 59 h 159"/>
                <a:gd name="T24" fmla="*/ 31 w 247"/>
                <a:gd name="T25" fmla="*/ 55 h 159"/>
                <a:gd name="T26" fmla="*/ 41 w 247"/>
                <a:gd name="T27" fmla="*/ 53 h 159"/>
                <a:gd name="T28" fmla="*/ 60 w 247"/>
                <a:gd name="T29" fmla="*/ 60 h 159"/>
                <a:gd name="T30" fmla="*/ 79 w 247"/>
                <a:gd name="T31" fmla="*/ 64 h 159"/>
                <a:gd name="T32" fmla="*/ 90 w 247"/>
                <a:gd name="T33" fmla="*/ 62 h 159"/>
                <a:gd name="T34" fmla="*/ 83 w 247"/>
                <a:gd name="T35" fmla="*/ 61 h 159"/>
                <a:gd name="T36" fmla="*/ 72 w 247"/>
                <a:gd name="T37" fmla="*/ 59 h 159"/>
                <a:gd name="T38" fmla="*/ 62 w 247"/>
                <a:gd name="T39" fmla="*/ 56 h 159"/>
                <a:gd name="T40" fmla="*/ 49 w 247"/>
                <a:gd name="T41" fmla="*/ 51 h 159"/>
                <a:gd name="T42" fmla="*/ 44 w 247"/>
                <a:gd name="T43" fmla="*/ 46 h 159"/>
                <a:gd name="T44" fmla="*/ 54 w 247"/>
                <a:gd name="T45" fmla="*/ 45 h 159"/>
                <a:gd name="T46" fmla="*/ 63 w 247"/>
                <a:gd name="T47" fmla="*/ 43 h 159"/>
                <a:gd name="T48" fmla="*/ 69 w 247"/>
                <a:gd name="T49" fmla="*/ 41 h 159"/>
                <a:gd name="T50" fmla="*/ 78 w 247"/>
                <a:gd name="T51" fmla="*/ 45 h 159"/>
                <a:gd name="T52" fmla="*/ 86 w 247"/>
                <a:gd name="T53" fmla="*/ 49 h 159"/>
                <a:gd name="T54" fmla="*/ 97 w 247"/>
                <a:gd name="T55" fmla="*/ 51 h 159"/>
                <a:gd name="T56" fmla="*/ 91 w 247"/>
                <a:gd name="T57" fmla="*/ 46 h 159"/>
                <a:gd name="T58" fmla="*/ 83 w 247"/>
                <a:gd name="T59" fmla="*/ 43 h 159"/>
                <a:gd name="T60" fmla="*/ 78 w 247"/>
                <a:gd name="T61" fmla="*/ 39 h 159"/>
                <a:gd name="T62" fmla="*/ 93 w 247"/>
                <a:gd name="T63" fmla="*/ 35 h 159"/>
                <a:gd name="T64" fmla="*/ 113 w 247"/>
                <a:gd name="T65" fmla="*/ 32 h 159"/>
                <a:gd name="T66" fmla="*/ 124 w 247"/>
                <a:gd name="T67" fmla="*/ 30 h 159"/>
                <a:gd name="T68" fmla="*/ 118 w 247"/>
                <a:gd name="T69" fmla="*/ 27 h 159"/>
                <a:gd name="T70" fmla="*/ 101 w 247"/>
                <a:gd name="T71" fmla="*/ 28 h 159"/>
                <a:gd name="T72" fmla="*/ 82 w 247"/>
                <a:gd name="T73" fmla="*/ 31 h 159"/>
                <a:gd name="T74" fmla="*/ 74 w 247"/>
                <a:gd name="T75" fmla="*/ 26 h 159"/>
                <a:gd name="T76" fmla="*/ 84 w 247"/>
                <a:gd name="T77" fmla="*/ 3 h 159"/>
                <a:gd name="T78" fmla="*/ 84 w 247"/>
                <a:gd name="T79" fmla="*/ 1 h 159"/>
                <a:gd name="T80" fmla="*/ 78 w 247"/>
                <a:gd name="T81" fmla="*/ 8 h 159"/>
                <a:gd name="T82" fmla="*/ 69 w 247"/>
                <a:gd name="T83" fmla="*/ 21 h 159"/>
                <a:gd name="T84" fmla="*/ 64 w 247"/>
                <a:gd name="T85" fmla="*/ 33 h 159"/>
                <a:gd name="T86" fmla="*/ 54 w 247"/>
                <a:gd name="T87" fmla="*/ 35 h 159"/>
                <a:gd name="T88" fmla="*/ 42 w 247"/>
                <a:gd name="T89" fmla="*/ 39 h 159"/>
                <a:gd name="T90" fmla="*/ 37 w 247"/>
                <a:gd name="T91" fmla="*/ 34 h 159"/>
                <a:gd name="T92" fmla="*/ 44 w 247"/>
                <a:gd name="T93" fmla="*/ 7 h 159"/>
                <a:gd name="T94" fmla="*/ 44 w 247"/>
                <a:gd name="T95" fmla="*/ 3 h 159"/>
                <a:gd name="T96" fmla="*/ 33 w 247"/>
                <a:gd name="T97" fmla="*/ 23 h 159"/>
                <a:gd name="T98" fmla="*/ 24 w 247"/>
                <a:gd name="T99" fmla="*/ 46 h 159"/>
                <a:gd name="T100" fmla="*/ 14 w 247"/>
                <a:gd name="T101" fmla="*/ 56 h 159"/>
                <a:gd name="T102" fmla="*/ 10 w 247"/>
                <a:gd name="T103" fmla="*/ 56 h 159"/>
                <a:gd name="T104" fmla="*/ 13 w 247"/>
                <a:gd name="T105" fmla="*/ 34 h 159"/>
                <a:gd name="T106" fmla="*/ 11 w 247"/>
                <a:gd name="T107" fmla="*/ 25 h 159"/>
                <a:gd name="T108" fmla="*/ 0 w 247"/>
                <a:gd name="T109" fmla="*/ 66 h 15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5" name="Freeform 321"/>
            <p:cNvSpPr>
              <a:spLocks/>
            </p:cNvSpPr>
            <p:nvPr/>
          </p:nvSpPr>
          <p:spPr bwMode="auto">
            <a:xfrm>
              <a:off x="4436" y="2096"/>
              <a:ext cx="149" cy="176"/>
            </a:xfrm>
            <a:custGeom>
              <a:avLst/>
              <a:gdLst>
                <a:gd name="T0" fmla="*/ 3 w 171"/>
                <a:gd name="T1" fmla="*/ 3 h 200"/>
                <a:gd name="T2" fmla="*/ 3 w 171"/>
                <a:gd name="T3" fmla="*/ 4 h 200"/>
                <a:gd name="T4" fmla="*/ 3 w 171"/>
                <a:gd name="T5" fmla="*/ 10 h 200"/>
                <a:gd name="T6" fmla="*/ 9 w 171"/>
                <a:gd name="T7" fmla="*/ 18 h 200"/>
                <a:gd name="T8" fmla="*/ 8 w 171"/>
                <a:gd name="T9" fmla="*/ 29 h 200"/>
                <a:gd name="T10" fmla="*/ 10 w 171"/>
                <a:gd name="T11" fmla="*/ 53 h 200"/>
                <a:gd name="T12" fmla="*/ 12 w 171"/>
                <a:gd name="T13" fmla="*/ 63 h 200"/>
                <a:gd name="T14" fmla="*/ 15 w 171"/>
                <a:gd name="T15" fmla="*/ 65 h 200"/>
                <a:gd name="T16" fmla="*/ 14 w 171"/>
                <a:gd name="T17" fmla="*/ 55 h 200"/>
                <a:gd name="T18" fmla="*/ 15 w 171"/>
                <a:gd name="T19" fmla="*/ 35 h 200"/>
                <a:gd name="T20" fmla="*/ 18 w 171"/>
                <a:gd name="T21" fmla="*/ 30 h 200"/>
                <a:gd name="T22" fmla="*/ 24 w 171"/>
                <a:gd name="T23" fmla="*/ 33 h 200"/>
                <a:gd name="T24" fmla="*/ 29 w 171"/>
                <a:gd name="T25" fmla="*/ 39 h 200"/>
                <a:gd name="T26" fmla="*/ 33 w 171"/>
                <a:gd name="T27" fmla="*/ 43 h 200"/>
                <a:gd name="T28" fmla="*/ 35 w 171"/>
                <a:gd name="T29" fmla="*/ 52 h 200"/>
                <a:gd name="T30" fmla="*/ 38 w 171"/>
                <a:gd name="T31" fmla="*/ 70 h 200"/>
                <a:gd name="T32" fmla="*/ 37 w 171"/>
                <a:gd name="T33" fmla="*/ 82 h 200"/>
                <a:gd name="T34" fmla="*/ 37 w 171"/>
                <a:gd name="T35" fmla="*/ 93 h 200"/>
                <a:gd name="T36" fmla="*/ 39 w 171"/>
                <a:gd name="T37" fmla="*/ 99 h 200"/>
                <a:gd name="T38" fmla="*/ 41 w 171"/>
                <a:gd name="T39" fmla="*/ 94 h 200"/>
                <a:gd name="T40" fmla="*/ 40 w 171"/>
                <a:gd name="T41" fmla="*/ 86 h 200"/>
                <a:gd name="T42" fmla="*/ 43 w 171"/>
                <a:gd name="T43" fmla="*/ 77 h 200"/>
                <a:gd name="T44" fmla="*/ 44 w 171"/>
                <a:gd name="T45" fmla="*/ 71 h 200"/>
                <a:gd name="T46" fmla="*/ 44 w 171"/>
                <a:gd name="T47" fmla="*/ 57 h 200"/>
                <a:gd name="T48" fmla="*/ 49 w 171"/>
                <a:gd name="T49" fmla="*/ 60 h 200"/>
                <a:gd name="T50" fmla="*/ 60 w 171"/>
                <a:gd name="T51" fmla="*/ 76 h 200"/>
                <a:gd name="T52" fmla="*/ 73 w 171"/>
                <a:gd name="T53" fmla="*/ 92 h 200"/>
                <a:gd name="T54" fmla="*/ 83 w 171"/>
                <a:gd name="T55" fmla="*/ 103 h 200"/>
                <a:gd name="T56" fmla="*/ 84 w 171"/>
                <a:gd name="T57" fmla="*/ 101 h 200"/>
                <a:gd name="T58" fmla="*/ 79 w 171"/>
                <a:gd name="T59" fmla="*/ 92 h 200"/>
                <a:gd name="T60" fmla="*/ 72 w 171"/>
                <a:gd name="T61" fmla="*/ 81 h 200"/>
                <a:gd name="T62" fmla="*/ 68 w 171"/>
                <a:gd name="T63" fmla="*/ 72 h 200"/>
                <a:gd name="T64" fmla="*/ 64 w 171"/>
                <a:gd name="T65" fmla="*/ 68 h 200"/>
                <a:gd name="T66" fmla="*/ 60 w 171"/>
                <a:gd name="T67" fmla="*/ 62 h 200"/>
                <a:gd name="T68" fmla="*/ 56 w 171"/>
                <a:gd name="T69" fmla="*/ 55 h 200"/>
                <a:gd name="T70" fmla="*/ 49 w 171"/>
                <a:gd name="T71" fmla="*/ 48 h 200"/>
                <a:gd name="T72" fmla="*/ 50 w 171"/>
                <a:gd name="T73" fmla="*/ 48 h 200"/>
                <a:gd name="T74" fmla="*/ 56 w 171"/>
                <a:gd name="T75" fmla="*/ 48 h 200"/>
                <a:gd name="T76" fmla="*/ 62 w 171"/>
                <a:gd name="T77" fmla="*/ 50 h 200"/>
                <a:gd name="T78" fmla="*/ 68 w 171"/>
                <a:gd name="T79" fmla="*/ 54 h 200"/>
                <a:gd name="T80" fmla="*/ 71 w 171"/>
                <a:gd name="T81" fmla="*/ 56 h 200"/>
                <a:gd name="T82" fmla="*/ 74 w 171"/>
                <a:gd name="T83" fmla="*/ 56 h 200"/>
                <a:gd name="T84" fmla="*/ 71 w 171"/>
                <a:gd name="T85" fmla="*/ 51 h 200"/>
                <a:gd name="T86" fmla="*/ 64 w 171"/>
                <a:gd name="T87" fmla="*/ 46 h 200"/>
                <a:gd name="T88" fmla="*/ 52 w 171"/>
                <a:gd name="T89" fmla="*/ 40 h 200"/>
                <a:gd name="T90" fmla="*/ 43 w 171"/>
                <a:gd name="T91" fmla="*/ 36 h 200"/>
                <a:gd name="T92" fmla="*/ 37 w 171"/>
                <a:gd name="T93" fmla="*/ 33 h 200"/>
                <a:gd name="T94" fmla="*/ 30 w 171"/>
                <a:gd name="T95" fmla="*/ 30 h 200"/>
                <a:gd name="T96" fmla="*/ 25 w 171"/>
                <a:gd name="T97" fmla="*/ 26 h 200"/>
                <a:gd name="T98" fmla="*/ 21 w 171"/>
                <a:gd name="T99" fmla="*/ 22 h 200"/>
                <a:gd name="T100" fmla="*/ 23 w 171"/>
                <a:gd name="T101" fmla="*/ 18 h 200"/>
                <a:gd name="T102" fmla="*/ 30 w 171"/>
                <a:gd name="T103" fmla="*/ 17 h 200"/>
                <a:gd name="T104" fmla="*/ 39 w 171"/>
                <a:gd name="T105" fmla="*/ 17 h 200"/>
                <a:gd name="T106" fmla="*/ 47 w 171"/>
                <a:gd name="T107" fmla="*/ 18 h 200"/>
                <a:gd name="T108" fmla="*/ 54 w 171"/>
                <a:gd name="T109" fmla="*/ 20 h 200"/>
                <a:gd name="T110" fmla="*/ 56 w 171"/>
                <a:gd name="T111" fmla="*/ 17 h 200"/>
                <a:gd name="T112" fmla="*/ 44 w 171"/>
                <a:gd name="T113" fmla="*/ 13 h 200"/>
                <a:gd name="T114" fmla="*/ 34 w 171"/>
                <a:gd name="T115" fmla="*/ 11 h 200"/>
                <a:gd name="T116" fmla="*/ 24 w 171"/>
                <a:gd name="T117" fmla="*/ 11 h 200"/>
                <a:gd name="T118" fmla="*/ 16 w 171"/>
                <a:gd name="T119" fmla="*/ 10 h 200"/>
                <a:gd name="T120" fmla="*/ 10 w 171"/>
                <a:gd name="T121" fmla="*/ 9 h 200"/>
                <a:gd name="T122" fmla="*/ 6 w 171"/>
                <a:gd name="T123" fmla="*/ 4 h 2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6" name="Freeform 322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59 w 125"/>
                <a:gd name="T1" fmla="*/ 24 h 263"/>
                <a:gd name="T2" fmla="*/ 55 w 125"/>
                <a:gd name="T3" fmla="*/ 29 h 263"/>
                <a:gd name="T4" fmla="*/ 52 w 125"/>
                <a:gd name="T5" fmla="*/ 27 h 263"/>
                <a:gd name="T6" fmla="*/ 47 w 125"/>
                <a:gd name="T7" fmla="*/ 39 h 263"/>
                <a:gd name="T8" fmla="*/ 57 w 125"/>
                <a:gd name="T9" fmla="*/ 60 h 263"/>
                <a:gd name="T10" fmla="*/ 59 w 125"/>
                <a:gd name="T11" fmla="*/ 83 h 263"/>
                <a:gd name="T12" fmla="*/ 59 w 125"/>
                <a:gd name="T13" fmla="*/ 82 h 263"/>
                <a:gd name="T14" fmla="*/ 49 w 125"/>
                <a:gd name="T15" fmla="*/ 58 h 263"/>
                <a:gd name="T16" fmla="*/ 36 w 125"/>
                <a:gd name="T17" fmla="*/ 72 h 263"/>
                <a:gd name="T18" fmla="*/ 34 w 125"/>
                <a:gd name="T19" fmla="*/ 99 h 263"/>
                <a:gd name="T20" fmla="*/ 32 w 125"/>
                <a:gd name="T21" fmla="*/ 121 h 263"/>
                <a:gd name="T22" fmla="*/ 30 w 125"/>
                <a:gd name="T23" fmla="*/ 120 h 263"/>
                <a:gd name="T24" fmla="*/ 31 w 125"/>
                <a:gd name="T25" fmla="*/ 107 h 263"/>
                <a:gd name="T26" fmla="*/ 27 w 125"/>
                <a:gd name="T27" fmla="*/ 101 h 263"/>
                <a:gd name="T28" fmla="*/ 19 w 125"/>
                <a:gd name="T29" fmla="*/ 117 h 263"/>
                <a:gd name="T30" fmla="*/ 10 w 125"/>
                <a:gd name="T31" fmla="*/ 131 h 263"/>
                <a:gd name="T32" fmla="*/ 2 w 125"/>
                <a:gd name="T33" fmla="*/ 135 h 263"/>
                <a:gd name="T34" fmla="*/ 9 w 125"/>
                <a:gd name="T35" fmla="*/ 125 h 263"/>
                <a:gd name="T36" fmla="*/ 22 w 125"/>
                <a:gd name="T37" fmla="*/ 97 h 263"/>
                <a:gd name="T38" fmla="*/ 16 w 125"/>
                <a:gd name="T39" fmla="*/ 98 h 263"/>
                <a:gd name="T40" fmla="*/ 8 w 125"/>
                <a:gd name="T41" fmla="*/ 101 h 263"/>
                <a:gd name="T42" fmla="*/ 2 w 125"/>
                <a:gd name="T43" fmla="*/ 103 h 263"/>
                <a:gd name="T44" fmla="*/ 4 w 125"/>
                <a:gd name="T45" fmla="*/ 101 h 263"/>
                <a:gd name="T46" fmla="*/ 10 w 125"/>
                <a:gd name="T47" fmla="*/ 95 h 263"/>
                <a:gd name="T48" fmla="*/ 20 w 125"/>
                <a:gd name="T49" fmla="*/ 91 h 263"/>
                <a:gd name="T50" fmla="*/ 28 w 125"/>
                <a:gd name="T51" fmla="*/ 78 h 263"/>
                <a:gd name="T52" fmla="*/ 37 w 125"/>
                <a:gd name="T53" fmla="*/ 52 h 263"/>
                <a:gd name="T54" fmla="*/ 22 w 125"/>
                <a:gd name="T55" fmla="*/ 51 h 263"/>
                <a:gd name="T56" fmla="*/ 10 w 125"/>
                <a:gd name="T57" fmla="*/ 52 h 263"/>
                <a:gd name="T58" fmla="*/ 3 w 125"/>
                <a:gd name="T59" fmla="*/ 55 h 263"/>
                <a:gd name="T60" fmla="*/ 4 w 125"/>
                <a:gd name="T61" fmla="*/ 52 h 263"/>
                <a:gd name="T62" fmla="*/ 14 w 125"/>
                <a:gd name="T63" fmla="*/ 47 h 263"/>
                <a:gd name="T64" fmla="*/ 31 w 125"/>
                <a:gd name="T65" fmla="*/ 43 h 263"/>
                <a:gd name="T66" fmla="*/ 41 w 125"/>
                <a:gd name="T67" fmla="*/ 39 h 263"/>
                <a:gd name="T68" fmla="*/ 46 w 125"/>
                <a:gd name="T69" fmla="*/ 25 h 263"/>
                <a:gd name="T70" fmla="*/ 36 w 125"/>
                <a:gd name="T71" fmla="*/ 22 h 263"/>
                <a:gd name="T72" fmla="*/ 25 w 125"/>
                <a:gd name="T73" fmla="*/ 24 h 263"/>
                <a:gd name="T74" fmla="*/ 13 w 125"/>
                <a:gd name="T75" fmla="*/ 29 h 263"/>
                <a:gd name="T76" fmla="*/ 5 w 125"/>
                <a:gd name="T77" fmla="*/ 32 h 263"/>
                <a:gd name="T78" fmla="*/ 2 w 125"/>
                <a:gd name="T79" fmla="*/ 34 h 263"/>
                <a:gd name="T80" fmla="*/ 9 w 125"/>
                <a:gd name="T81" fmla="*/ 25 h 263"/>
                <a:gd name="T82" fmla="*/ 19 w 125"/>
                <a:gd name="T83" fmla="*/ 15 h 263"/>
                <a:gd name="T84" fmla="*/ 28 w 125"/>
                <a:gd name="T85" fmla="*/ 10 h 263"/>
                <a:gd name="T86" fmla="*/ 30 w 125"/>
                <a:gd name="T87" fmla="*/ 15 h 263"/>
                <a:gd name="T88" fmla="*/ 35 w 125"/>
                <a:gd name="T89" fmla="*/ 20 h 263"/>
                <a:gd name="T90" fmla="*/ 43 w 125"/>
                <a:gd name="T91" fmla="*/ 22 h 263"/>
                <a:gd name="T92" fmla="*/ 52 w 125"/>
                <a:gd name="T93" fmla="*/ 20 h 263"/>
                <a:gd name="T94" fmla="*/ 54 w 125"/>
                <a:gd name="T95" fmla="*/ 11 h 263"/>
                <a:gd name="T96" fmla="*/ 63 w 125"/>
                <a:gd name="T97" fmla="*/ 3 h 263"/>
                <a:gd name="T98" fmla="*/ 66 w 125"/>
                <a:gd name="T99" fmla="*/ 3 h 263"/>
                <a:gd name="T100" fmla="*/ 59 w 125"/>
                <a:gd name="T101" fmla="*/ 15 h 263"/>
                <a:gd name="T102" fmla="*/ 65 w 125"/>
                <a:gd name="T103" fmla="*/ 20 h 2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7" name="Freeform 323"/>
            <p:cNvSpPr>
              <a:spLocks/>
            </p:cNvSpPr>
            <p:nvPr/>
          </p:nvSpPr>
          <p:spPr bwMode="auto">
            <a:xfrm>
              <a:off x="4353" y="2144"/>
              <a:ext cx="18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5 w 20"/>
                <a:gd name="T5" fmla="*/ 1 h 33"/>
                <a:gd name="T6" fmla="*/ 9 w 20"/>
                <a:gd name="T7" fmla="*/ 1 h 33"/>
                <a:gd name="T8" fmla="*/ 11 w 20"/>
                <a:gd name="T9" fmla="*/ 0 h 33"/>
                <a:gd name="T10" fmla="*/ 11 w 20"/>
                <a:gd name="T11" fmla="*/ 5 h 33"/>
                <a:gd name="T12" fmla="*/ 12 w 20"/>
                <a:gd name="T13" fmla="*/ 11 h 33"/>
                <a:gd name="T14" fmla="*/ 11 w 20"/>
                <a:gd name="T15" fmla="*/ 14 h 33"/>
                <a:gd name="T16" fmla="*/ 11 w 20"/>
                <a:gd name="T17" fmla="*/ 19 h 33"/>
                <a:gd name="T18" fmla="*/ 10 w 20"/>
                <a:gd name="T19" fmla="*/ 21 h 33"/>
                <a:gd name="T20" fmla="*/ 10 w 20"/>
                <a:gd name="T21" fmla="*/ 21 h 33"/>
                <a:gd name="T22" fmla="*/ 9 w 20"/>
                <a:gd name="T23" fmla="*/ 20 h 33"/>
                <a:gd name="T24" fmla="*/ 9 w 20"/>
                <a:gd name="T25" fmla="*/ 18 h 33"/>
                <a:gd name="T26" fmla="*/ 8 w 20"/>
                <a:gd name="T27" fmla="*/ 14 h 33"/>
                <a:gd name="T28" fmla="*/ 5 w 20"/>
                <a:gd name="T29" fmla="*/ 10 h 33"/>
                <a:gd name="T30" fmla="*/ 5 w 20"/>
                <a:gd name="T31" fmla="*/ 5 h 33"/>
                <a:gd name="T32" fmla="*/ 0 w 20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8" name="Freeform 324"/>
            <p:cNvSpPr>
              <a:spLocks/>
            </p:cNvSpPr>
            <p:nvPr/>
          </p:nvSpPr>
          <p:spPr bwMode="auto">
            <a:xfrm>
              <a:off x="3910" y="1947"/>
              <a:ext cx="336" cy="204"/>
            </a:xfrm>
            <a:custGeom>
              <a:avLst/>
              <a:gdLst>
                <a:gd name="T0" fmla="*/ 173 w 386"/>
                <a:gd name="T1" fmla="*/ 47 h 232"/>
                <a:gd name="T2" fmla="*/ 155 w 386"/>
                <a:gd name="T3" fmla="*/ 55 h 232"/>
                <a:gd name="T4" fmla="*/ 140 w 386"/>
                <a:gd name="T5" fmla="*/ 82 h 232"/>
                <a:gd name="T6" fmla="*/ 125 w 386"/>
                <a:gd name="T7" fmla="*/ 102 h 232"/>
                <a:gd name="T8" fmla="*/ 104 w 386"/>
                <a:gd name="T9" fmla="*/ 120 h 232"/>
                <a:gd name="T10" fmla="*/ 99 w 386"/>
                <a:gd name="T11" fmla="*/ 120 h 232"/>
                <a:gd name="T12" fmla="*/ 112 w 386"/>
                <a:gd name="T13" fmla="*/ 108 h 232"/>
                <a:gd name="T14" fmla="*/ 131 w 386"/>
                <a:gd name="T15" fmla="*/ 87 h 232"/>
                <a:gd name="T16" fmla="*/ 140 w 386"/>
                <a:gd name="T17" fmla="*/ 68 h 232"/>
                <a:gd name="T18" fmla="*/ 140 w 386"/>
                <a:gd name="T19" fmla="*/ 62 h 232"/>
                <a:gd name="T20" fmla="*/ 127 w 386"/>
                <a:gd name="T21" fmla="*/ 68 h 232"/>
                <a:gd name="T22" fmla="*/ 113 w 386"/>
                <a:gd name="T23" fmla="*/ 76 h 232"/>
                <a:gd name="T24" fmla="*/ 91 w 386"/>
                <a:gd name="T25" fmla="*/ 97 h 232"/>
                <a:gd name="T26" fmla="*/ 64 w 386"/>
                <a:gd name="T27" fmla="*/ 113 h 232"/>
                <a:gd name="T28" fmla="*/ 52 w 386"/>
                <a:gd name="T29" fmla="*/ 114 h 232"/>
                <a:gd name="T30" fmla="*/ 76 w 386"/>
                <a:gd name="T31" fmla="*/ 101 h 232"/>
                <a:gd name="T32" fmla="*/ 99 w 386"/>
                <a:gd name="T33" fmla="*/ 78 h 232"/>
                <a:gd name="T34" fmla="*/ 98 w 386"/>
                <a:gd name="T35" fmla="*/ 73 h 232"/>
                <a:gd name="T36" fmla="*/ 84 w 386"/>
                <a:gd name="T37" fmla="*/ 74 h 232"/>
                <a:gd name="T38" fmla="*/ 73 w 386"/>
                <a:gd name="T39" fmla="*/ 76 h 232"/>
                <a:gd name="T40" fmla="*/ 52 w 386"/>
                <a:gd name="T41" fmla="*/ 86 h 232"/>
                <a:gd name="T42" fmla="*/ 24 w 386"/>
                <a:gd name="T43" fmla="*/ 97 h 232"/>
                <a:gd name="T44" fmla="*/ 16 w 386"/>
                <a:gd name="T45" fmla="*/ 95 h 232"/>
                <a:gd name="T46" fmla="*/ 38 w 386"/>
                <a:gd name="T47" fmla="*/ 87 h 232"/>
                <a:gd name="T48" fmla="*/ 57 w 386"/>
                <a:gd name="T49" fmla="*/ 76 h 232"/>
                <a:gd name="T50" fmla="*/ 38 w 386"/>
                <a:gd name="T51" fmla="*/ 70 h 232"/>
                <a:gd name="T52" fmla="*/ 11 w 386"/>
                <a:gd name="T53" fmla="*/ 74 h 232"/>
                <a:gd name="T54" fmla="*/ 0 w 386"/>
                <a:gd name="T55" fmla="*/ 77 h 232"/>
                <a:gd name="T56" fmla="*/ 17 w 386"/>
                <a:gd name="T57" fmla="*/ 68 h 232"/>
                <a:gd name="T58" fmla="*/ 50 w 386"/>
                <a:gd name="T59" fmla="*/ 62 h 232"/>
                <a:gd name="T60" fmla="*/ 48 w 386"/>
                <a:gd name="T61" fmla="*/ 54 h 232"/>
                <a:gd name="T62" fmla="*/ 29 w 386"/>
                <a:gd name="T63" fmla="*/ 39 h 232"/>
                <a:gd name="T64" fmla="*/ 21 w 386"/>
                <a:gd name="T65" fmla="*/ 32 h 232"/>
                <a:gd name="T66" fmla="*/ 42 w 386"/>
                <a:gd name="T67" fmla="*/ 41 h 232"/>
                <a:gd name="T68" fmla="*/ 68 w 386"/>
                <a:gd name="T69" fmla="*/ 58 h 232"/>
                <a:gd name="T70" fmla="*/ 80 w 386"/>
                <a:gd name="T71" fmla="*/ 62 h 232"/>
                <a:gd name="T72" fmla="*/ 95 w 386"/>
                <a:gd name="T73" fmla="*/ 62 h 232"/>
                <a:gd name="T74" fmla="*/ 91 w 386"/>
                <a:gd name="T75" fmla="*/ 50 h 232"/>
                <a:gd name="T76" fmla="*/ 78 w 386"/>
                <a:gd name="T77" fmla="*/ 35 h 232"/>
                <a:gd name="T78" fmla="*/ 68 w 386"/>
                <a:gd name="T79" fmla="*/ 27 h 232"/>
                <a:gd name="T80" fmla="*/ 60 w 386"/>
                <a:gd name="T81" fmla="*/ 22 h 232"/>
                <a:gd name="T82" fmla="*/ 56 w 386"/>
                <a:gd name="T83" fmla="*/ 14 h 232"/>
                <a:gd name="T84" fmla="*/ 79 w 386"/>
                <a:gd name="T85" fmla="*/ 32 h 232"/>
                <a:gd name="T86" fmla="*/ 103 w 386"/>
                <a:gd name="T87" fmla="*/ 51 h 232"/>
                <a:gd name="T88" fmla="*/ 114 w 386"/>
                <a:gd name="T89" fmla="*/ 57 h 232"/>
                <a:gd name="T90" fmla="*/ 125 w 386"/>
                <a:gd name="T91" fmla="*/ 55 h 232"/>
                <a:gd name="T92" fmla="*/ 139 w 386"/>
                <a:gd name="T93" fmla="*/ 51 h 232"/>
                <a:gd name="T94" fmla="*/ 140 w 386"/>
                <a:gd name="T95" fmla="*/ 46 h 232"/>
                <a:gd name="T96" fmla="*/ 125 w 386"/>
                <a:gd name="T97" fmla="*/ 29 h 232"/>
                <a:gd name="T98" fmla="*/ 103 w 386"/>
                <a:gd name="T99" fmla="*/ 8 h 232"/>
                <a:gd name="T100" fmla="*/ 99 w 386"/>
                <a:gd name="T101" fmla="*/ 3 h 232"/>
                <a:gd name="T102" fmla="*/ 122 w 386"/>
                <a:gd name="T103" fmla="*/ 20 h 232"/>
                <a:gd name="T104" fmla="*/ 147 w 386"/>
                <a:gd name="T105" fmla="*/ 39 h 232"/>
                <a:gd name="T106" fmla="*/ 163 w 386"/>
                <a:gd name="T107" fmla="*/ 38 h 232"/>
                <a:gd name="T108" fmla="*/ 189 w 386"/>
                <a:gd name="T109" fmla="*/ 33 h 232"/>
                <a:gd name="T110" fmla="*/ 189 w 386"/>
                <a:gd name="T111" fmla="*/ 36 h 23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89" name="Freeform 325"/>
            <p:cNvSpPr>
              <a:spLocks/>
            </p:cNvSpPr>
            <p:nvPr/>
          </p:nvSpPr>
          <p:spPr bwMode="auto">
            <a:xfrm>
              <a:off x="4096" y="1751"/>
              <a:ext cx="222" cy="223"/>
            </a:xfrm>
            <a:custGeom>
              <a:avLst/>
              <a:gdLst>
                <a:gd name="T0" fmla="*/ 119 w 254"/>
                <a:gd name="T1" fmla="*/ 126 h 254"/>
                <a:gd name="T2" fmla="*/ 112 w 254"/>
                <a:gd name="T3" fmla="*/ 119 h 254"/>
                <a:gd name="T4" fmla="*/ 103 w 254"/>
                <a:gd name="T5" fmla="*/ 116 h 254"/>
                <a:gd name="T6" fmla="*/ 78 w 254"/>
                <a:gd name="T7" fmla="*/ 118 h 254"/>
                <a:gd name="T8" fmla="*/ 51 w 254"/>
                <a:gd name="T9" fmla="*/ 117 h 254"/>
                <a:gd name="T10" fmla="*/ 34 w 254"/>
                <a:gd name="T11" fmla="*/ 111 h 254"/>
                <a:gd name="T12" fmla="*/ 45 w 254"/>
                <a:gd name="T13" fmla="*/ 111 h 254"/>
                <a:gd name="T14" fmla="*/ 64 w 254"/>
                <a:gd name="T15" fmla="*/ 112 h 254"/>
                <a:gd name="T16" fmla="*/ 87 w 254"/>
                <a:gd name="T17" fmla="*/ 112 h 254"/>
                <a:gd name="T18" fmla="*/ 94 w 254"/>
                <a:gd name="T19" fmla="*/ 107 h 254"/>
                <a:gd name="T20" fmla="*/ 83 w 254"/>
                <a:gd name="T21" fmla="*/ 100 h 254"/>
                <a:gd name="T22" fmla="*/ 73 w 254"/>
                <a:gd name="T23" fmla="*/ 95 h 254"/>
                <a:gd name="T24" fmla="*/ 56 w 254"/>
                <a:gd name="T25" fmla="*/ 92 h 254"/>
                <a:gd name="T26" fmla="*/ 27 w 254"/>
                <a:gd name="T27" fmla="*/ 87 h 254"/>
                <a:gd name="T28" fmla="*/ 8 w 254"/>
                <a:gd name="T29" fmla="*/ 77 h 254"/>
                <a:gd name="T30" fmla="*/ 8 w 254"/>
                <a:gd name="T31" fmla="*/ 73 h 254"/>
                <a:gd name="T32" fmla="*/ 22 w 254"/>
                <a:gd name="T33" fmla="*/ 79 h 254"/>
                <a:gd name="T34" fmla="*/ 45 w 254"/>
                <a:gd name="T35" fmla="*/ 85 h 254"/>
                <a:gd name="T36" fmla="*/ 64 w 254"/>
                <a:gd name="T37" fmla="*/ 86 h 254"/>
                <a:gd name="T38" fmla="*/ 49 w 254"/>
                <a:gd name="T39" fmla="*/ 73 h 254"/>
                <a:gd name="T40" fmla="*/ 35 w 254"/>
                <a:gd name="T41" fmla="*/ 68 h 254"/>
                <a:gd name="T42" fmla="*/ 14 w 254"/>
                <a:gd name="T43" fmla="*/ 60 h 254"/>
                <a:gd name="T44" fmla="*/ 0 w 254"/>
                <a:gd name="T45" fmla="*/ 40 h 254"/>
                <a:gd name="T46" fmla="*/ 13 w 254"/>
                <a:gd name="T47" fmla="*/ 51 h 254"/>
                <a:gd name="T48" fmla="*/ 29 w 254"/>
                <a:gd name="T49" fmla="*/ 59 h 254"/>
                <a:gd name="T50" fmla="*/ 34 w 254"/>
                <a:gd name="T51" fmla="*/ 54 h 254"/>
                <a:gd name="T52" fmla="*/ 18 w 254"/>
                <a:gd name="T53" fmla="*/ 32 h 254"/>
                <a:gd name="T54" fmla="*/ 8 w 254"/>
                <a:gd name="T55" fmla="*/ 19 h 254"/>
                <a:gd name="T56" fmla="*/ 6 w 254"/>
                <a:gd name="T57" fmla="*/ 10 h 254"/>
                <a:gd name="T58" fmla="*/ 7 w 254"/>
                <a:gd name="T59" fmla="*/ 6 h 254"/>
                <a:gd name="T60" fmla="*/ 24 w 254"/>
                <a:gd name="T61" fmla="*/ 32 h 254"/>
                <a:gd name="T62" fmla="*/ 40 w 254"/>
                <a:gd name="T63" fmla="*/ 55 h 254"/>
                <a:gd name="T64" fmla="*/ 48 w 254"/>
                <a:gd name="T65" fmla="*/ 57 h 254"/>
                <a:gd name="T66" fmla="*/ 46 w 254"/>
                <a:gd name="T67" fmla="*/ 45 h 254"/>
                <a:gd name="T68" fmla="*/ 39 w 254"/>
                <a:gd name="T69" fmla="*/ 17 h 254"/>
                <a:gd name="T70" fmla="*/ 42 w 254"/>
                <a:gd name="T71" fmla="*/ 16 h 254"/>
                <a:gd name="T72" fmla="*/ 51 w 254"/>
                <a:gd name="T73" fmla="*/ 41 h 254"/>
                <a:gd name="T74" fmla="*/ 57 w 254"/>
                <a:gd name="T75" fmla="*/ 68 h 254"/>
                <a:gd name="T76" fmla="*/ 66 w 254"/>
                <a:gd name="T77" fmla="*/ 77 h 254"/>
                <a:gd name="T78" fmla="*/ 73 w 254"/>
                <a:gd name="T79" fmla="*/ 83 h 254"/>
                <a:gd name="T80" fmla="*/ 77 w 254"/>
                <a:gd name="T81" fmla="*/ 85 h 254"/>
                <a:gd name="T82" fmla="*/ 80 w 254"/>
                <a:gd name="T83" fmla="*/ 73 h 254"/>
                <a:gd name="T84" fmla="*/ 70 w 254"/>
                <a:gd name="T85" fmla="*/ 35 h 254"/>
                <a:gd name="T86" fmla="*/ 70 w 254"/>
                <a:gd name="T87" fmla="*/ 28 h 254"/>
                <a:gd name="T88" fmla="*/ 77 w 254"/>
                <a:gd name="T89" fmla="*/ 41 h 254"/>
                <a:gd name="T90" fmla="*/ 85 w 254"/>
                <a:gd name="T91" fmla="*/ 62 h 254"/>
                <a:gd name="T92" fmla="*/ 83 w 254"/>
                <a:gd name="T93" fmla="*/ 90 h 254"/>
                <a:gd name="T94" fmla="*/ 91 w 254"/>
                <a:gd name="T95" fmla="*/ 97 h 254"/>
                <a:gd name="T96" fmla="*/ 100 w 254"/>
                <a:gd name="T97" fmla="*/ 103 h 254"/>
                <a:gd name="T98" fmla="*/ 105 w 254"/>
                <a:gd name="T99" fmla="*/ 99 h 254"/>
                <a:gd name="T100" fmla="*/ 104 w 254"/>
                <a:gd name="T101" fmla="*/ 76 h 254"/>
                <a:gd name="T102" fmla="*/ 103 w 254"/>
                <a:gd name="T103" fmla="*/ 49 h 254"/>
                <a:gd name="T104" fmla="*/ 103 w 254"/>
                <a:gd name="T105" fmla="*/ 42 h 254"/>
                <a:gd name="T106" fmla="*/ 108 w 254"/>
                <a:gd name="T107" fmla="*/ 64 h 254"/>
                <a:gd name="T108" fmla="*/ 112 w 254"/>
                <a:gd name="T109" fmla="*/ 108 h 254"/>
                <a:gd name="T110" fmla="*/ 120 w 254"/>
                <a:gd name="T111" fmla="*/ 119 h 254"/>
                <a:gd name="T112" fmla="*/ 128 w 254"/>
                <a:gd name="T113" fmla="*/ 128 h 254"/>
                <a:gd name="T114" fmla="*/ 130 w 254"/>
                <a:gd name="T115" fmla="*/ 132 h 254"/>
                <a:gd name="T116" fmla="*/ 124 w 254"/>
                <a:gd name="T117" fmla="*/ 130 h 2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0" name="Freeform 326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44 w 186"/>
                <a:gd name="T1" fmla="*/ 156 h 313"/>
                <a:gd name="T2" fmla="*/ 43 w 186"/>
                <a:gd name="T3" fmla="*/ 140 h 313"/>
                <a:gd name="T4" fmla="*/ 40 w 186"/>
                <a:gd name="T5" fmla="*/ 133 h 313"/>
                <a:gd name="T6" fmla="*/ 35 w 186"/>
                <a:gd name="T7" fmla="*/ 127 h 313"/>
                <a:gd name="T8" fmla="*/ 26 w 186"/>
                <a:gd name="T9" fmla="*/ 117 h 313"/>
                <a:gd name="T10" fmla="*/ 18 w 186"/>
                <a:gd name="T11" fmla="*/ 105 h 313"/>
                <a:gd name="T12" fmla="*/ 9 w 186"/>
                <a:gd name="T13" fmla="*/ 84 h 313"/>
                <a:gd name="T14" fmla="*/ 3 w 186"/>
                <a:gd name="T15" fmla="*/ 69 h 313"/>
                <a:gd name="T16" fmla="*/ 1 w 186"/>
                <a:gd name="T17" fmla="*/ 62 h 313"/>
                <a:gd name="T18" fmla="*/ 4 w 186"/>
                <a:gd name="T19" fmla="*/ 63 h 313"/>
                <a:gd name="T20" fmla="*/ 7 w 186"/>
                <a:gd name="T21" fmla="*/ 70 h 313"/>
                <a:gd name="T22" fmla="*/ 11 w 186"/>
                <a:gd name="T23" fmla="*/ 81 h 313"/>
                <a:gd name="T24" fmla="*/ 18 w 186"/>
                <a:gd name="T25" fmla="*/ 96 h 313"/>
                <a:gd name="T26" fmla="*/ 25 w 186"/>
                <a:gd name="T27" fmla="*/ 106 h 313"/>
                <a:gd name="T28" fmla="*/ 31 w 186"/>
                <a:gd name="T29" fmla="*/ 113 h 313"/>
                <a:gd name="T30" fmla="*/ 37 w 186"/>
                <a:gd name="T31" fmla="*/ 118 h 313"/>
                <a:gd name="T32" fmla="*/ 40 w 186"/>
                <a:gd name="T33" fmla="*/ 111 h 313"/>
                <a:gd name="T34" fmla="*/ 42 w 186"/>
                <a:gd name="T35" fmla="*/ 92 h 313"/>
                <a:gd name="T36" fmla="*/ 39 w 186"/>
                <a:gd name="T37" fmla="*/ 84 h 313"/>
                <a:gd name="T38" fmla="*/ 28 w 186"/>
                <a:gd name="T39" fmla="*/ 72 h 313"/>
                <a:gd name="T40" fmla="*/ 18 w 186"/>
                <a:gd name="T41" fmla="*/ 57 h 313"/>
                <a:gd name="T42" fmla="*/ 11 w 186"/>
                <a:gd name="T43" fmla="*/ 38 h 313"/>
                <a:gd name="T44" fmla="*/ 11 w 186"/>
                <a:gd name="T45" fmla="*/ 24 h 313"/>
                <a:gd name="T46" fmla="*/ 15 w 186"/>
                <a:gd name="T47" fmla="*/ 32 h 313"/>
                <a:gd name="T48" fmla="*/ 19 w 186"/>
                <a:gd name="T49" fmla="*/ 48 h 313"/>
                <a:gd name="T50" fmla="*/ 25 w 186"/>
                <a:gd name="T51" fmla="*/ 57 h 313"/>
                <a:gd name="T52" fmla="*/ 32 w 186"/>
                <a:gd name="T53" fmla="*/ 67 h 313"/>
                <a:gd name="T54" fmla="*/ 40 w 186"/>
                <a:gd name="T55" fmla="*/ 73 h 313"/>
                <a:gd name="T56" fmla="*/ 39 w 186"/>
                <a:gd name="T57" fmla="*/ 61 h 313"/>
                <a:gd name="T58" fmla="*/ 38 w 186"/>
                <a:gd name="T59" fmla="*/ 21 h 313"/>
                <a:gd name="T60" fmla="*/ 42 w 186"/>
                <a:gd name="T61" fmla="*/ 0 h 313"/>
                <a:gd name="T62" fmla="*/ 44 w 186"/>
                <a:gd name="T63" fmla="*/ 3 h 313"/>
                <a:gd name="T64" fmla="*/ 44 w 186"/>
                <a:gd name="T65" fmla="*/ 18 h 313"/>
                <a:gd name="T66" fmla="*/ 46 w 186"/>
                <a:gd name="T67" fmla="*/ 57 h 313"/>
                <a:gd name="T68" fmla="*/ 53 w 186"/>
                <a:gd name="T69" fmla="*/ 67 h 313"/>
                <a:gd name="T70" fmla="*/ 61 w 186"/>
                <a:gd name="T71" fmla="*/ 61 h 313"/>
                <a:gd name="T72" fmla="*/ 70 w 186"/>
                <a:gd name="T73" fmla="*/ 51 h 313"/>
                <a:gd name="T74" fmla="*/ 77 w 186"/>
                <a:gd name="T75" fmla="*/ 42 h 313"/>
                <a:gd name="T76" fmla="*/ 79 w 186"/>
                <a:gd name="T77" fmla="*/ 33 h 313"/>
                <a:gd name="T78" fmla="*/ 82 w 186"/>
                <a:gd name="T79" fmla="*/ 38 h 313"/>
                <a:gd name="T80" fmla="*/ 78 w 186"/>
                <a:gd name="T81" fmla="*/ 47 h 313"/>
                <a:gd name="T82" fmla="*/ 71 w 186"/>
                <a:gd name="T83" fmla="*/ 57 h 313"/>
                <a:gd name="T84" fmla="*/ 63 w 186"/>
                <a:gd name="T85" fmla="*/ 69 h 313"/>
                <a:gd name="T86" fmla="*/ 55 w 186"/>
                <a:gd name="T87" fmla="*/ 79 h 313"/>
                <a:gd name="T88" fmla="*/ 51 w 186"/>
                <a:gd name="T89" fmla="*/ 92 h 313"/>
                <a:gd name="T90" fmla="*/ 47 w 186"/>
                <a:gd name="T91" fmla="*/ 113 h 313"/>
                <a:gd name="T92" fmla="*/ 53 w 186"/>
                <a:gd name="T93" fmla="*/ 116 h 313"/>
                <a:gd name="T94" fmla="*/ 66 w 186"/>
                <a:gd name="T95" fmla="*/ 106 h 313"/>
                <a:gd name="T96" fmla="*/ 79 w 186"/>
                <a:gd name="T97" fmla="*/ 93 h 313"/>
                <a:gd name="T98" fmla="*/ 90 w 186"/>
                <a:gd name="T99" fmla="*/ 80 h 313"/>
                <a:gd name="T100" fmla="*/ 95 w 186"/>
                <a:gd name="T101" fmla="*/ 71 h 313"/>
                <a:gd name="T102" fmla="*/ 96 w 186"/>
                <a:gd name="T103" fmla="*/ 74 h 313"/>
                <a:gd name="T104" fmla="*/ 93 w 186"/>
                <a:gd name="T105" fmla="*/ 82 h 313"/>
                <a:gd name="T106" fmla="*/ 83 w 186"/>
                <a:gd name="T107" fmla="*/ 96 h 313"/>
                <a:gd name="T108" fmla="*/ 69 w 186"/>
                <a:gd name="T109" fmla="*/ 112 h 313"/>
                <a:gd name="T110" fmla="*/ 56 w 186"/>
                <a:gd name="T111" fmla="*/ 125 h 313"/>
                <a:gd name="T112" fmla="*/ 46 w 186"/>
                <a:gd name="T113" fmla="*/ 133 h 313"/>
                <a:gd name="T114" fmla="*/ 46 w 186"/>
                <a:gd name="T115" fmla="*/ 148 h 313"/>
                <a:gd name="T116" fmla="*/ 47 w 186"/>
                <a:gd name="T117" fmla="*/ 154 h 313"/>
                <a:gd name="T118" fmla="*/ 46 w 186"/>
                <a:gd name="T119" fmla="*/ 156 h 31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1" name="Freeform 327"/>
            <p:cNvSpPr>
              <a:spLocks/>
            </p:cNvSpPr>
            <p:nvPr/>
          </p:nvSpPr>
          <p:spPr bwMode="auto">
            <a:xfrm>
              <a:off x="4048" y="2016"/>
              <a:ext cx="223" cy="263"/>
            </a:xfrm>
            <a:custGeom>
              <a:avLst/>
              <a:gdLst>
                <a:gd name="T0" fmla="*/ 132 w 253"/>
                <a:gd name="T1" fmla="*/ 4 h 299"/>
                <a:gd name="T2" fmla="*/ 127 w 253"/>
                <a:gd name="T3" fmla="*/ 12 h 299"/>
                <a:gd name="T4" fmla="*/ 120 w 253"/>
                <a:gd name="T5" fmla="*/ 24 h 299"/>
                <a:gd name="T6" fmla="*/ 115 w 253"/>
                <a:gd name="T7" fmla="*/ 33 h 299"/>
                <a:gd name="T8" fmla="*/ 111 w 253"/>
                <a:gd name="T9" fmla="*/ 40 h 299"/>
                <a:gd name="T10" fmla="*/ 106 w 253"/>
                <a:gd name="T11" fmla="*/ 48 h 299"/>
                <a:gd name="T12" fmla="*/ 100 w 253"/>
                <a:gd name="T13" fmla="*/ 60 h 299"/>
                <a:gd name="T14" fmla="*/ 95 w 253"/>
                <a:gd name="T15" fmla="*/ 68 h 299"/>
                <a:gd name="T16" fmla="*/ 96 w 253"/>
                <a:gd name="T17" fmla="*/ 76 h 299"/>
                <a:gd name="T18" fmla="*/ 101 w 253"/>
                <a:gd name="T19" fmla="*/ 85 h 299"/>
                <a:gd name="T20" fmla="*/ 101 w 253"/>
                <a:gd name="T21" fmla="*/ 95 h 299"/>
                <a:gd name="T22" fmla="*/ 101 w 253"/>
                <a:gd name="T23" fmla="*/ 92 h 299"/>
                <a:gd name="T24" fmla="*/ 97 w 253"/>
                <a:gd name="T25" fmla="*/ 86 h 299"/>
                <a:gd name="T26" fmla="*/ 91 w 253"/>
                <a:gd name="T27" fmla="*/ 81 h 299"/>
                <a:gd name="T28" fmla="*/ 84 w 253"/>
                <a:gd name="T29" fmla="*/ 84 h 299"/>
                <a:gd name="T30" fmla="*/ 73 w 253"/>
                <a:gd name="T31" fmla="*/ 93 h 299"/>
                <a:gd name="T32" fmla="*/ 63 w 253"/>
                <a:gd name="T33" fmla="*/ 103 h 299"/>
                <a:gd name="T34" fmla="*/ 56 w 253"/>
                <a:gd name="T35" fmla="*/ 112 h 299"/>
                <a:gd name="T36" fmla="*/ 54 w 253"/>
                <a:gd name="T37" fmla="*/ 120 h 299"/>
                <a:gd name="T38" fmla="*/ 56 w 253"/>
                <a:gd name="T39" fmla="*/ 139 h 299"/>
                <a:gd name="T40" fmla="*/ 62 w 253"/>
                <a:gd name="T41" fmla="*/ 151 h 299"/>
                <a:gd name="T42" fmla="*/ 63 w 253"/>
                <a:gd name="T43" fmla="*/ 156 h 299"/>
                <a:gd name="T44" fmla="*/ 56 w 253"/>
                <a:gd name="T45" fmla="*/ 147 h 299"/>
                <a:gd name="T46" fmla="*/ 49 w 253"/>
                <a:gd name="T47" fmla="*/ 126 h 299"/>
                <a:gd name="T48" fmla="*/ 46 w 253"/>
                <a:gd name="T49" fmla="*/ 123 h 299"/>
                <a:gd name="T50" fmla="*/ 38 w 253"/>
                <a:gd name="T51" fmla="*/ 135 h 299"/>
                <a:gd name="T52" fmla="*/ 30 w 253"/>
                <a:gd name="T53" fmla="*/ 146 h 299"/>
                <a:gd name="T54" fmla="*/ 23 w 253"/>
                <a:gd name="T55" fmla="*/ 156 h 299"/>
                <a:gd name="T56" fmla="*/ 16 w 253"/>
                <a:gd name="T57" fmla="*/ 157 h 299"/>
                <a:gd name="T58" fmla="*/ 17 w 253"/>
                <a:gd name="T59" fmla="*/ 156 h 299"/>
                <a:gd name="T60" fmla="*/ 20 w 253"/>
                <a:gd name="T61" fmla="*/ 150 h 299"/>
                <a:gd name="T62" fmla="*/ 28 w 253"/>
                <a:gd name="T63" fmla="*/ 138 h 299"/>
                <a:gd name="T64" fmla="*/ 36 w 253"/>
                <a:gd name="T65" fmla="*/ 125 h 299"/>
                <a:gd name="T66" fmla="*/ 43 w 253"/>
                <a:gd name="T67" fmla="*/ 115 h 299"/>
                <a:gd name="T68" fmla="*/ 40 w 253"/>
                <a:gd name="T69" fmla="*/ 113 h 299"/>
                <a:gd name="T70" fmla="*/ 29 w 253"/>
                <a:gd name="T71" fmla="*/ 116 h 299"/>
                <a:gd name="T72" fmla="*/ 19 w 253"/>
                <a:gd name="T73" fmla="*/ 117 h 299"/>
                <a:gd name="T74" fmla="*/ 11 w 253"/>
                <a:gd name="T75" fmla="*/ 121 h 299"/>
                <a:gd name="T76" fmla="*/ 4 w 253"/>
                <a:gd name="T77" fmla="*/ 125 h 299"/>
                <a:gd name="T78" fmla="*/ 0 w 253"/>
                <a:gd name="T79" fmla="*/ 123 h 299"/>
                <a:gd name="T80" fmla="*/ 7 w 253"/>
                <a:gd name="T81" fmla="*/ 118 h 299"/>
                <a:gd name="T82" fmla="*/ 19 w 253"/>
                <a:gd name="T83" fmla="*/ 113 h 299"/>
                <a:gd name="T84" fmla="*/ 33 w 253"/>
                <a:gd name="T85" fmla="*/ 106 h 299"/>
                <a:gd name="T86" fmla="*/ 45 w 253"/>
                <a:gd name="T87" fmla="*/ 105 h 299"/>
                <a:gd name="T88" fmla="*/ 52 w 253"/>
                <a:gd name="T89" fmla="*/ 103 h 299"/>
                <a:gd name="T90" fmla="*/ 59 w 253"/>
                <a:gd name="T91" fmla="*/ 99 h 299"/>
                <a:gd name="T92" fmla="*/ 65 w 253"/>
                <a:gd name="T93" fmla="*/ 92 h 299"/>
                <a:gd name="T94" fmla="*/ 69 w 253"/>
                <a:gd name="T95" fmla="*/ 86 h 299"/>
                <a:gd name="T96" fmla="*/ 69 w 253"/>
                <a:gd name="T97" fmla="*/ 82 h 299"/>
                <a:gd name="T98" fmla="*/ 63 w 253"/>
                <a:gd name="T99" fmla="*/ 80 h 299"/>
                <a:gd name="T100" fmla="*/ 65 w 253"/>
                <a:gd name="T101" fmla="*/ 77 h 299"/>
                <a:gd name="T102" fmla="*/ 71 w 253"/>
                <a:gd name="T103" fmla="*/ 74 h 299"/>
                <a:gd name="T104" fmla="*/ 75 w 253"/>
                <a:gd name="T105" fmla="*/ 73 h 299"/>
                <a:gd name="T106" fmla="*/ 78 w 253"/>
                <a:gd name="T107" fmla="*/ 74 h 299"/>
                <a:gd name="T108" fmla="*/ 81 w 253"/>
                <a:gd name="T109" fmla="*/ 70 h 299"/>
                <a:gd name="T110" fmla="*/ 91 w 253"/>
                <a:gd name="T111" fmla="*/ 55 h 299"/>
                <a:gd name="T112" fmla="*/ 101 w 253"/>
                <a:gd name="T113" fmla="*/ 37 h 299"/>
                <a:gd name="T114" fmla="*/ 109 w 253"/>
                <a:gd name="T115" fmla="*/ 21 h 299"/>
                <a:gd name="T116" fmla="*/ 113 w 253"/>
                <a:gd name="T117" fmla="*/ 12 h 299"/>
                <a:gd name="T118" fmla="*/ 117 w 253"/>
                <a:gd name="T119" fmla="*/ 5 h 299"/>
                <a:gd name="T120" fmla="*/ 123 w 253"/>
                <a:gd name="T121" fmla="*/ 3 h 299"/>
                <a:gd name="T122" fmla="*/ 132 w 253"/>
                <a:gd name="T123" fmla="*/ 0 h 29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2" name="Freeform 328"/>
            <p:cNvSpPr>
              <a:spLocks/>
            </p:cNvSpPr>
            <p:nvPr/>
          </p:nvSpPr>
          <p:spPr bwMode="auto">
            <a:xfrm>
              <a:off x="4459" y="1656"/>
              <a:ext cx="128" cy="214"/>
            </a:xfrm>
            <a:custGeom>
              <a:avLst/>
              <a:gdLst>
                <a:gd name="T0" fmla="*/ 20 w 146"/>
                <a:gd name="T1" fmla="*/ 119 h 244"/>
                <a:gd name="T2" fmla="*/ 30 w 146"/>
                <a:gd name="T3" fmla="*/ 106 h 244"/>
                <a:gd name="T4" fmla="*/ 35 w 146"/>
                <a:gd name="T5" fmla="*/ 102 h 244"/>
                <a:gd name="T6" fmla="*/ 47 w 146"/>
                <a:gd name="T7" fmla="*/ 98 h 244"/>
                <a:gd name="T8" fmla="*/ 60 w 146"/>
                <a:gd name="T9" fmla="*/ 94 h 244"/>
                <a:gd name="T10" fmla="*/ 70 w 146"/>
                <a:gd name="T11" fmla="*/ 89 h 244"/>
                <a:gd name="T12" fmla="*/ 74 w 146"/>
                <a:gd name="T13" fmla="*/ 84 h 244"/>
                <a:gd name="T14" fmla="*/ 73 w 146"/>
                <a:gd name="T15" fmla="*/ 82 h 244"/>
                <a:gd name="T16" fmla="*/ 68 w 146"/>
                <a:gd name="T17" fmla="*/ 84 h 244"/>
                <a:gd name="T18" fmla="*/ 60 w 146"/>
                <a:gd name="T19" fmla="*/ 89 h 244"/>
                <a:gd name="T20" fmla="*/ 47 w 146"/>
                <a:gd name="T21" fmla="*/ 93 h 244"/>
                <a:gd name="T22" fmla="*/ 38 w 146"/>
                <a:gd name="T23" fmla="*/ 96 h 244"/>
                <a:gd name="T24" fmla="*/ 36 w 146"/>
                <a:gd name="T25" fmla="*/ 90 h 244"/>
                <a:gd name="T26" fmla="*/ 43 w 146"/>
                <a:gd name="T27" fmla="*/ 74 h 244"/>
                <a:gd name="T28" fmla="*/ 47 w 146"/>
                <a:gd name="T29" fmla="*/ 66 h 244"/>
                <a:gd name="T30" fmla="*/ 57 w 146"/>
                <a:gd name="T31" fmla="*/ 60 h 244"/>
                <a:gd name="T32" fmla="*/ 66 w 146"/>
                <a:gd name="T33" fmla="*/ 50 h 244"/>
                <a:gd name="T34" fmla="*/ 74 w 146"/>
                <a:gd name="T35" fmla="*/ 44 h 244"/>
                <a:gd name="T36" fmla="*/ 75 w 146"/>
                <a:gd name="T37" fmla="*/ 39 h 244"/>
                <a:gd name="T38" fmla="*/ 74 w 146"/>
                <a:gd name="T39" fmla="*/ 36 h 244"/>
                <a:gd name="T40" fmla="*/ 69 w 146"/>
                <a:gd name="T41" fmla="*/ 41 h 244"/>
                <a:gd name="T42" fmla="*/ 63 w 146"/>
                <a:gd name="T43" fmla="*/ 47 h 244"/>
                <a:gd name="T44" fmla="*/ 55 w 146"/>
                <a:gd name="T45" fmla="*/ 53 h 244"/>
                <a:gd name="T46" fmla="*/ 46 w 146"/>
                <a:gd name="T47" fmla="*/ 58 h 244"/>
                <a:gd name="T48" fmla="*/ 46 w 146"/>
                <a:gd name="T49" fmla="*/ 48 h 244"/>
                <a:gd name="T50" fmla="*/ 46 w 146"/>
                <a:gd name="T51" fmla="*/ 14 h 244"/>
                <a:gd name="T52" fmla="*/ 46 w 146"/>
                <a:gd name="T53" fmla="*/ 1 h 244"/>
                <a:gd name="T54" fmla="*/ 45 w 146"/>
                <a:gd name="T55" fmla="*/ 2 h 244"/>
                <a:gd name="T56" fmla="*/ 41 w 146"/>
                <a:gd name="T57" fmla="*/ 17 h 244"/>
                <a:gd name="T58" fmla="*/ 40 w 146"/>
                <a:gd name="T59" fmla="*/ 54 h 244"/>
                <a:gd name="T60" fmla="*/ 35 w 146"/>
                <a:gd name="T61" fmla="*/ 66 h 244"/>
                <a:gd name="T62" fmla="*/ 34 w 146"/>
                <a:gd name="T63" fmla="*/ 64 h 244"/>
                <a:gd name="T64" fmla="*/ 32 w 146"/>
                <a:gd name="T65" fmla="*/ 58 h 244"/>
                <a:gd name="T66" fmla="*/ 28 w 146"/>
                <a:gd name="T67" fmla="*/ 48 h 244"/>
                <a:gd name="T68" fmla="*/ 21 w 146"/>
                <a:gd name="T69" fmla="*/ 38 h 244"/>
                <a:gd name="T70" fmla="*/ 14 w 146"/>
                <a:gd name="T71" fmla="*/ 30 h 244"/>
                <a:gd name="T72" fmla="*/ 9 w 146"/>
                <a:gd name="T73" fmla="*/ 28 h 244"/>
                <a:gd name="T74" fmla="*/ 12 w 146"/>
                <a:gd name="T75" fmla="*/ 33 h 244"/>
                <a:gd name="T76" fmla="*/ 19 w 146"/>
                <a:gd name="T77" fmla="*/ 45 h 244"/>
                <a:gd name="T78" fmla="*/ 28 w 146"/>
                <a:gd name="T79" fmla="*/ 61 h 244"/>
                <a:gd name="T80" fmla="*/ 31 w 146"/>
                <a:gd name="T81" fmla="*/ 75 h 244"/>
                <a:gd name="T82" fmla="*/ 28 w 146"/>
                <a:gd name="T83" fmla="*/ 89 h 244"/>
                <a:gd name="T84" fmla="*/ 25 w 146"/>
                <a:gd name="T85" fmla="*/ 96 h 244"/>
                <a:gd name="T86" fmla="*/ 22 w 146"/>
                <a:gd name="T87" fmla="*/ 93 h 244"/>
                <a:gd name="T88" fmla="*/ 18 w 146"/>
                <a:gd name="T89" fmla="*/ 88 h 244"/>
                <a:gd name="T90" fmla="*/ 13 w 146"/>
                <a:gd name="T91" fmla="*/ 82 h 244"/>
                <a:gd name="T92" fmla="*/ 8 w 146"/>
                <a:gd name="T93" fmla="*/ 75 h 244"/>
                <a:gd name="T94" fmla="*/ 3 w 146"/>
                <a:gd name="T95" fmla="*/ 69 h 244"/>
                <a:gd name="T96" fmla="*/ 0 w 146"/>
                <a:gd name="T97" fmla="*/ 68 h 244"/>
                <a:gd name="T98" fmla="*/ 4 w 146"/>
                <a:gd name="T99" fmla="*/ 75 h 244"/>
                <a:gd name="T100" fmla="*/ 10 w 146"/>
                <a:gd name="T101" fmla="*/ 84 h 244"/>
                <a:gd name="T102" fmla="*/ 17 w 146"/>
                <a:gd name="T103" fmla="*/ 95 h 244"/>
                <a:gd name="T104" fmla="*/ 18 w 146"/>
                <a:gd name="T105" fmla="*/ 101 h 244"/>
                <a:gd name="T106" fmla="*/ 17 w 146"/>
                <a:gd name="T107" fmla="*/ 114 h 244"/>
                <a:gd name="T108" fmla="*/ 12 w 146"/>
                <a:gd name="T109" fmla="*/ 124 h 244"/>
                <a:gd name="T110" fmla="*/ 14 w 146"/>
                <a:gd name="T111" fmla="*/ 127 h 24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93" name="Freeform 329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133 w 279"/>
                <a:gd name="T1" fmla="*/ 106 h 227"/>
                <a:gd name="T2" fmla="*/ 126 w 279"/>
                <a:gd name="T3" fmla="*/ 101 h 227"/>
                <a:gd name="T4" fmla="*/ 118 w 279"/>
                <a:gd name="T5" fmla="*/ 97 h 227"/>
                <a:gd name="T6" fmla="*/ 110 w 279"/>
                <a:gd name="T7" fmla="*/ 91 h 227"/>
                <a:gd name="T8" fmla="*/ 113 w 279"/>
                <a:gd name="T9" fmla="*/ 66 h 227"/>
                <a:gd name="T10" fmla="*/ 111 w 279"/>
                <a:gd name="T11" fmla="*/ 44 h 227"/>
                <a:gd name="T12" fmla="*/ 110 w 279"/>
                <a:gd name="T13" fmla="*/ 51 h 227"/>
                <a:gd name="T14" fmla="*/ 105 w 279"/>
                <a:gd name="T15" fmla="*/ 80 h 227"/>
                <a:gd name="T16" fmla="*/ 98 w 279"/>
                <a:gd name="T17" fmla="*/ 83 h 227"/>
                <a:gd name="T18" fmla="*/ 87 w 279"/>
                <a:gd name="T19" fmla="*/ 70 h 227"/>
                <a:gd name="T20" fmla="*/ 79 w 279"/>
                <a:gd name="T21" fmla="*/ 63 h 227"/>
                <a:gd name="T22" fmla="*/ 76 w 279"/>
                <a:gd name="T23" fmla="*/ 14 h 227"/>
                <a:gd name="T24" fmla="*/ 69 w 279"/>
                <a:gd name="T25" fmla="*/ 3 h 227"/>
                <a:gd name="T26" fmla="*/ 72 w 279"/>
                <a:gd name="T27" fmla="*/ 21 h 227"/>
                <a:gd name="T28" fmla="*/ 72 w 279"/>
                <a:gd name="T29" fmla="*/ 57 h 227"/>
                <a:gd name="T30" fmla="*/ 48 w 279"/>
                <a:gd name="T31" fmla="*/ 39 h 227"/>
                <a:gd name="T32" fmla="*/ 18 w 279"/>
                <a:gd name="T33" fmla="*/ 18 h 227"/>
                <a:gd name="T34" fmla="*/ 7 w 279"/>
                <a:gd name="T35" fmla="*/ 9 h 227"/>
                <a:gd name="T36" fmla="*/ 10 w 279"/>
                <a:gd name="T37" fmla="*/ 16 h 227"/>
                <a:gd name="T38" fmla="*/ 29 w 279"/>
                <a:gd name="T39" fmla="*/ 33 h 227"/>
                <a:gd name="T40" fmla="*/ 56 w 279"/>
                <a:gd name="T41" fmla="*/ 53 h 227"/>
                <a:gd name="T42" fmla="*/ 72 w 279"/>
                <a:gd name="T43" fmla="*/ 64 h 227"/>
                <a:gd name="T44" fmla="*/ 61 w 279"/>
                <a:gd name="T45" fmla="*/ 65 h 227"/>
                <a:gd name="T46" fmla="*/ 41 w 279"/>
                <a:gd name="T47" fmla="*/ 67 h 227"/>
                <a:gd name="T48" fmla="*/ 16 w 279"/>
                <a:gd name="T49" fmla="*/ 65 h 227"/>
                <a:gd name="T50" fmla="*/ 0 w 279"/>
                <a:gd name="T51" fmla="*/ 57 h 227"/>
                <a:gd name="T52" fmla="*/ 6 w 279"/>
                <a:gd name="T53" fmla="*/ 65 h 227"/>
                <a:gd name="T54" fmla="*/ 26 w 279"/>
                <a:gd name="T55" fmla="*/ 70 h 227"/>
                <a:gd name="T56" fmla="*/ 56 w 279"/>
                <a:gd name="T57" fmla="*/ 72 h 227"/>
                <a:gd name="T58" fmla="*/ 71 w 279"/>
                <a:gd name="T59" fmla="*/ 73 h 227"/>
                <a:gd name="T60" fmla="*/ 83 w 279"/>
                <a:gd name="T61" fmla="*/ 82 h 227"/>
                <a:gd name="T62" fmla="*/ 91 w 279"/>
                <a:gd name="T63" fmla="*/ 92 h 227"/>
                <a:gd name="T64" fmla="*/ 84 w 279"/>
                <a:gd name="T65" fmla="*/ 98 h 227"/>
                <a:gd name="T66" fmla="*/ 64 w 279"/>
                <a:gd name="T67" fmla="*/ 106 h 227"/>
                <a:gd name="T68" fmla="*/ 50 w 279"/>
                <a:gd name="T69" fmla="*/ 111 h 227"/>
                <a:gd name="T70" fmla="*/ 50 w 279"/>
                <a:gd name="T71" fmla="*/ 113 h 227"/>
                <a:gd name="T72" fmla="*/ 67 w 279"/>
                <a:gd name="T73" fmla="*/ 111 h 227"/>
                <a:gd name="T74" fmla="*/ 86 w 279"/>
                <a:gd name="T75" fmla="*/ 105 h 227"/>
                <a:gd name="T76" fmla="*/ 99 w 279"/>
                <a:gd name="T77" fmla="*/ 99 h 227"/>
                <a:gd name="T78" fmla="*/ 110 w 279"/>
                <a:gd name="T79" fmla="*/ 99 h 227"/>
                <a:gd name="T80" fmla="*/ 120 w 279"/>
                <a:gd name="T81" fmla="*/ 106 h 227"/>
                <a:gd name="T82" fmla="*/ 132 w 279"/>
                <a:gd name="T83" fmla="*/ 113 h 227"/>
                <a:gd name="T84" fmla="*/ 140 w 279"/>
                <a:gd name="T85" fmla="*/ 115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247" name="Group 330"/>
          <p:cNvGrpSpPr>
            <a:grpSpLocks/>
          </p:cNvGrpSpPr>
          <p:nvPr/>
        </p:nvGrpSpPr>
        <p:grpSpPr bwMode="auto">
          <a:xfrm>
            <a:off x="6324600" y="4038600"/>
            <a:ext cx="2971800" cy="3048000"/>
            <a:chOff x="2640" y="432"/>
            <a:chExt cx="2208" cy="2024"/>
          </a:xfrm>
        </p:grpSpPr>
        <p:sp>
          <p:nvSpPr>
            <p:cNvPr id="10248" name="AutoShape 331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9" name="Freeform 332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59 h 123"/>
                <a:gd name="T2" fmla="*/ 4 w 310"/>
                <a:gd name="T3" fmla="*/ 62 h 123"/>
                <a:gd name="T4" fmla="*/ 7 w 310"/>
                <a:gd name="T5" fmla="*/ 64 h 123"/>
                <a:gd name="T6" fmla="*/ 14 w 310"/>
                <a:gd name="T7" fmla="*/ 65 h 123"/>
                <a:gd name="T8" fmla="*/ 23 w 310"/>
                <a:gd name="T9" fmla="*/ 66 h 123"/>
                <a:gd name="T10" fmla="*/ 36 w 310"/>
                <a:gd name="T11" fmla="*/ 66 h 123"/>
                <a:gd name="T12" fmla="*/ 49 w 310"/>
                <a:gd name="T13" fmla="*/ 66 h 123"/>
                <a:gd name="T14" fmla="*/ 65 w 310"/>
                <a:gd name="T15" fmla="*/ 67 h 123"/>
                <a:gd name="T16" fmla="*/ 80 w 310"/>
                <a:gd name="T17" fmla="*/ 67 h 123"/>
                <a:gd name="T18" fmla="*/ 97 w 310"/>
                <a:gd name="T19" fmla="*/ 67 h 123"/>
                <a:gd name="T20" fmla="*/ 113 w 310"/>
                <a:gd name="T21" fmla="*/ 66 h 123"/>
                <a:gd name="T22" fmla="*/ 125 w 310"/>
                <a:gd name="T23" fmla="*/ 66 h 123"/>
                <a:gd name="T24" fmla="*/ 138 w 310"/>
                <a:gd name="T25" fmla="*/ 66 h 123"/>
                <a:gd name="T26" fmla="*/ 147 w 310"/>
                <a:gd name="T27" fmla="*/ 65 h 123"/>
                <a:gd name="T28" fmla="*/ 154 w 310"/>
                <a:gd name="T29" fmla="*/ 64 h 123"/>
                <a:gd name="T30" fmla="*/ 160 w 310"/>
                <a:gd name="T31" fmla="*/ 62 h 123"/>
                <a:gd name="T32" fmla="*/ 161 w 310"/>
                <a:gd name="T33" fmla="*/ 59 h 123"/>
                <a:gd name="T34" fmla="*/ 147 w 310"/>
                <a:gd name="T35" fmla="*/ 58 h 123"/>
                <a:gd name="T36" fmla="*/ 134 w 310"/>
                <a:gd name="T37" fmla="*/ 52 h 123"/>
                <a:gd name="T38" fmla="*/ 124 w 310"/>
                <a:gd name="T39" fmla="*/ 45 h 123"/>
                <a:gd name="T40" fmla="*/ 116 w 310"/>
                <a:gd name="T41" fmla="*/ 35 h 123"/>
                <a:gd name="T42" fmla="*/ 109 w 310"/>
                <a:gd name="T43" fmla="*/ 24 h 123"/>
                <a:gd name="T44" fmla="*/ 102 w 310"/>
                <a:gd name="T45" fmla="*/ 14 h 123"/>
                <a:gd name="T46" fmla="*/ 98 w 310"/>
                <a:gd name="T47" fmla="*/ 6 h 123"/>
                <a:gd name="T48" fmla="*/ 97 w 310"/>
                <a:gd name="T49" fmla="*/ 0 h 123"/>
                <a:gd name="T50" fmla="*/ 66 w 310"/>
                <a:gd name="T51" fmla="*/ 0 h 123"/>
                <a:gd name="T52" fmla="*/ 62 w 310"/>
                <a:gd name="T53" fmla="*/ 6 h 123"/>
                <a:gd name="T54" fmla="*/ 59 w 310"/>
                <a:gd name="T55" fmla="*/ 14 h 123"/>
                <a:gd name="T56" fmla="*/ 54 w 310"/>
                <a:gd name="T57" fmla="*/ 24 h 123"/>
                <a:gd name="T58" fmla="*/ 47 w 310"/>
                <a:gd name="T59" fmla="*/ 35 h 123"/>
                <a:gd name="T60" fmla="*/ 37 w 310"/>
                <a:gd name="T61" fmla="*/ 45 h 123"/>
                <a:gd name="T62" fmla="*/ 27 w 310"/>
                <a:gd name="T63" fmla="*/ 52 h 123"/>
                <a:gd name="T64" fmla="*/ 15 w 310"/>
                <a:gd name="T65" fmla="*/ 58 h 123"/>
                <a:gd name="T66" fmla="*/ 0 w 310"/>
                <a:gd name="T67" fmla="*/ 59 h 1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0" name="Freeform 333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48 w 112"/>
                <a:gd name="T1" fmla="*/ 157 h 302"/>
                <a:gd name="T2" fmla="*/ 47 w 112"/>
                <a:gd name="T3" fmla="*/ 157 h 302"/>
                <a:gd name="T4" fmla="*/ 46 w 112"/>
                <a:gd name="T5" fmla="*/ 155 h 302"/>
                <a:gd name="T6" fmla="*/ 44 w 112"/>
                <a:gd name="T7" fmla="*/ 154 h 302"/>
                <a:gd name="T8" fmla="*/ 44 w 112"/>
                <a:gd name="T9" fmla="*/ 154 h 302"/>
                <a:gd name="T10" fmla="*/ 52 w 112"/>
                <a:gd name="T11" fmla="*/ 129 h 302"/>
                <a:gd name="T12" fmla="*/ 54 w 112"/>
                <a:gd name="T13" fmla="*/ 105 h 302"/>
                <a:gd name="T14" fmla="*/ 50 w 112"/>
                <a:gd name="T15" fmla="*/ 83 h 302"/>
                <a:gd name="T16" fmla="*/ 42 w 112"/>
                <a:gd name="T17" fmla="*/ 62 h 302"/>
                <a:gd name="T18" fmla="*/ 33 w 112"/>
                <a:gd name="T19" fmla="*/ 44 h 302"/>
                <a:gd name="T20" fmla="*/ 21 w 112"/>
                <a:gd name="T21" fmla="*/ 27 h 302"/>
                <a:gd name="T22" fmla="*/ 10 w 112"/>
                <a:gd name="T23" fmla="*/ 12 h 302"/>
                <a:gd name="T24" fmla="*/ 0 w 112"/>
                <a:gd name="T25" fmla="*/ 0 h 302"/>
                <a:gd name="T26" fmla="*/ 12 w 112"/>
                <a:gd name="T27" fmla="*/ 7 h 302"/>
                <a:gd name="T28" fmla="*/ 26 w 112"/>
                <a:gd name="T29" fmla="*/ 20 h 302"/>
                <a:gd name="T30" fmla="*/ 39 w 112"/>
                <a:gd name="T31" fmla="*/ 41 h 302"/>
                <a:gd name="T32" fmla="*/ 50 w 112"/>
                <a:gd name="T33" fmla="*/ 63 h 302"/>
                <a:gd name="T34" fmla="*/ 57 w 112"/>
                <a:gd name="T35" fmla="*/ 90 h 302"/>
                <a:gd name="T36" fmla="*/ 61 w 112"/>
                <a:gd name="T37" fmla="*/ 113 h 302"/>
                <a:gd name="T38" fmla="*/ 57 w 112"/>
                <a:gd name="T39" fmla="*/ 138 h 302"/>
                <a:gd name="T40" fmla="*/ 48 w 112"/>
                <a:gd name="T41" fmla="*/ 157 h 3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1" name="Freeform 334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3 w 101"/>
                <a:gd name="T3" fmla="*/ 0 h 23"/>
                <a:gd name="T4" fmla="*/ 6 w 101"/>
                <a:gd name="T5" fmla="*/ 0 h 23"/>
                <a:gd name="T6" fmla="*/ 12 w 101"/>
                <a:gd name="T7" fmla="*/ 0 h 23"/>
                <a:gd name="T8" fmla="*/ 20 w 101"/>
                <a:gd name="T9" fmla="*/ 1 h 23"/>
                <a:gd name="T10" fmla="*/ 28 w 101"/>
                <a:gd name="T11" fmla="*/ 3 h 23"/>
                <a:gd name="T12" fmla="*/ 34 w 101"/>
                <a:gd name="T13" fmla="*/ 3 h 23"/>
                <a:gd name="T14" fmla="*/ 42 w 101"/>
                <a:gd name="T15" fmla="*/ 8 h 23"/>
                <a:gd name="T16" fmla="*/ 48 w 101"/>
                <a:gd name="T17" fmla="*/ 11 h 23"/>
                <a:gd name="T18" fmla="*/ 42 w 101"/>
                <a:gd name="T19" fmla="*/ 10 h 23"/>
                <a:gd name="T20" fmla="*/ 35 w 101"/>
                <a:gd name="T21" fmla="*/ 9 h 23"/>
                <a:gd name="T22" fmla="*/ 28 w 101"/>
                <a:gd name="T23" fmla="*/ 8 h 23"/>
                <a:gd name="T24" fmla="*/ 20 w 101"/>
                <a:gd name="T25" fmla="*/ 7 h 23"/>
                <a:gd name="T26" fmla="*/ 12 w 101"/>
                <a:gd name="T27" fmla="*/ 6 h 23"/>
                <a:gd name="T28" fmla="*/ 6 w 101"/>
                <a:gd name="T29" fmla="*/ 3 h 23"/>
                <a:gd name="T30" fmla="*/ 3 w 101"/>
                <a:gd name="T31" fmla="*/ 3 h 23"/>
                <a:gd name="T32" fmla="*/ 0 w 101"/>
                <a:gd name="T33" fmla="*/ 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2" name="Freeform 335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4 w 120"/>
                <a:gd name="T3" fmla="*/ 1 h 31"/>
                <a:gd name="T4" fmla="*/ 8 w 120"/>
                <a:gd name="T5" fmla="*/ 0 h 31"/>
                <a:gd name="T6" fmla="*/ 16 w 120"/>
                <a:gd name="T7" fmla="*/ 1 h 31"/>
                <a:gd name="T8" fmla="*/ 26 w 120"/>
                <a:gd name="T9" fmla="*/ 3 h 31"/>
                <a:gd name="T10" fmla="*/ 35 w 120"/>
                <a:gd name="T11" fmla="*/ 4 h 31"/>
                <a:gd name="T12" fmla="*/ 46 w 120"/>
                <a:gd name="T13" fmla="*/ 7 h 31"/>
                <a:gd name="T14" fmla="*/ 55 w 120"/>
                <a:gd name="T15" fmla="*/ 9 h 31"/>
                <a:gd name="T16" fmla="*/ 62 w 120"/>
                <a:gd name="T17" fmla="*/ 13 h 31"/>
                <a:gd name="T18" fmla="*/ 57 w 120"/>
                <a:gd name="T19" fmla="*/ 11 h 31"/>
                <a:gd name="T20" fmla="*/ 48 w 120"/>
                <a:gd name="T21" fmla="*/ 11 h 31"/>
                <a:gd name="T22" fmla="*/ 39 w 120"/>
                <a:gd name="T23" fmla="*/ 9 h 31"/>
                <a:gd name="T24" fmla="*/ 28 w 120"/>
                <a:gd name="T25" fmla="*/ 8 h 31"/>
                <a:gd name="T26" fmla="*/ 17 w 120"/>
                <a:gd name="T27" fmla="*/ 7 h 31"/>
                <a:gd name="T28" fmla="*/ 9 w 120"/>
                <a:gd name="T29" fmla="*/ 5 h 31"/>
                <a:gd name="T30" fmla="*/ 4 w 120"/>
                <a:gd name="T31" fmla="*/ 3 h 31"/>
                <a:gd name="T32" fmla="*/ 0 w 120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3" name="Freeform 336"/>
            <p:cNvSpPr>
              <a:spLocks/>
            </p:cNvSpPr>
            <p:nvPr/>
          </p:nvSpPr>
          <p:spPr bwMode="auto">
            <a:xfrm>
              <a:off x="4327" y="1118"/>
              <a:ext cx="109" cy="21"/>
            </a:xfrm>
            <a:custGeom>
              <a:avLst/>
              <a:gdLst>
                <a:gd name="T0" fmla="*/ 0 w 124"/>
                <a:gd name="T1" fmla="*/ 3 h 25"/>
                <a:gd name="T2" fmla="*/ 4 w 124"/>
                <a:gd name="T3" fmla="*/ 2 h 25"/>
                <a:gd name="T4" fmla="*/ 9 w 124"/>
                <a:gd name="T5" fmla="*/ 0 h 25"/>
                <a:gd name="T6" fmla="*/ 18 w 124"/>
                <a:gd name="T7" fmla="*/ 0 h 25"/>
                <a:gd name="T8" fmla="*/ 29 w 124"/>
                <a:gd name="T9" fmla="*/ 3 h 25"/>
                <a:gd name="T10" fmla="*/ 40 w 124"/>
                <a:gd name="T11" fmla="*/ 3 h 25"/>
                <a:gd name="T12" fmla="*/ 51 w 124"/>
                <a:gd name="T13" fmla="*/ 5 h 25"/>
                <a:gd name="T14" fmla="*/ 59 w 124"/>
                <a:gd name="T15" fmla="*/ 7 h 25"/>
                <a:gd name="T16" fmla="*/ 65 w 124"/>
                <a:gd name="T17" fmla="*/ 11 h 25"/>
                <a:gd name="T18" fmla="*/ 61 w 124"/>
                <a:gd name="T19" fmla="*/ 9 h 25"/>
                <a:gd name="T20" fmla="*/ 52 w 124"/>
                <a:gd name="T21" fmla="*/ 9 h 25"/>
                <a:gd name="T22" fmla="*/ 41 w 124"/>
                <a:gd name="T23" fmla="*/ 8 h 25"/>
                <a:gd name="T24" fmla="*/ 29 w 124"/>
                <a:gd name="T25" fmla="*/ 8 h 25"/>
                <a:gd name="T26" fmla="*/ 19 w 124"/>
                <a:gd name="T27" fmla="*/ 6 h 25"/>
                <a:gd name="T28" fmla="*/ 9 w 124"/>
                <a:gd name="T29" fmla="*/ 5 h 25"/>
                <a:gd name="T30" fmla="*/ 4 w 124"/>
                <a:gd name="T31" fmla="*/ 3 h 25"/>
                <a:gd name="T32" fmla="*/ 0 w 124"/>
                <a:gd name="T33" fmla="*/ 3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4" name="Freeform 337"/>
            <p:cNvSpPr>
              <a:spLocks/>
            </p:cNvSpPr>
            <p:nvPr/>
          </p:nvSpPr>
          <p:spPr bwMode="auto">
            <a:xfrm>
              <a:off x="4345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8 w 112"/>
                <a:gd name="T5" fmla="*/ 0 h 19"/>
                <a:gd name="T6" fmla="*/ 17 w 112"/>
                <a:gd name="T7" fmla="*/ 0 h 19"/>
                <a:gd name="T8" fmla="*/ 26 w 112"/>
                <a:gd name="T9" fmla="*/ 2 h 19"/>
                <a:gd name="T10" fmla="*/ 36 w 112"/>
                <a:gd name="T11" fmla="*/ 4 h 19"/>
                <a:gd name="T12" fmla="*/ 46 w 112"/>
                <a:gd name="T13" fmla="*/ 8 h 19"/>
                <a:gd name="T14" fmla="*/ 53 w 112"/>
                <a:gd name="T15" fmla="*/ 9 h 19"/>
                <a:gd name="T16" fmla="*/ 58 w 112"/>
                <a:gd name="T17" fmla="*/ 14 h 19"/>
                <a:gd name="T18" fmla="*/ 53 w 112"/>
                <a:gd name="T19" fmla="*/ 13 h 19"/>
                <a:gd name="T20" fmla="*/ 46 w 112"/>
                <a:gd name="T21" fmla="*/ 12 h 19"/>
                <a:gd name="T22" fmla="*/ 35 w 112"/>
                <a:gd name="T23" fmla="*/ 11 h 19"/>
                <a:gd name="T24" fmla="*/ 25 w 112"/>
                <a:gd name="T25" fmla="*/ 10 h 19"/>
                <a:gd name="T26" fmla="*/ 16 w 112"/>
                <a:gd name="T27" fmla="*/ 9 h 19"/>
                <a:gd name="T28" fmla="*/ 8 w 112"/>
                <a:gd name="T29" fmla="*/ 9 h 19"/>
                <a:gd name="T30" fmla="*/ 4 w 112"/>
                <a:gd name="T31" fmla="*/ 8 h 19"/>
                <a:gd name="T32" fmla="*/ 0 w 112"/>
                <a:gd name="T33" fmla="*/ 3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5" name="Freeform 338"/>
            <p:cNvSpPr>
              <a:spLocks/>
            </p:cNvSpPr>
            <p:nvPr/>
          </p:nvSpPr>
          <p:spPr bwMode="auto">
            <a:xfrm>
              <a:off x="4366" y="1193"/>
              <a:ext cx="82" cy="13"/>
            </a:xfrm>
            <a:custGeom>
              <a:avLst/>
              <a:gdLst>
                <a:gd name="T0" fmla="*/ 0 w 94"/>
                <a:gd name="T1" fmla="*/ 4 h 15"/>
                <a:gd name="T2" fmla="*/ 3 w 94"/>
                <a:gd name="T3" fmla="*/ 3 h 15"/>
                <a:gd name="T4" fmla="*/ 6 w 94"/>
                <a:gd name="T5" fmla="*/ 3 h 15"/>
                <a:gd name="T6" fmla="*/ 12 w 94"/>
                <a:gd name="T7" fmla="*/ 1 h 15"/>
                <a:gd name="T8" fmla="*/ 19 w 94"/>
                <a:gd name="T9" fmla="*/ 0 h 15"/>
                <a:gd name="T10" fmla="*/ 27 w 94"/>
                <a:gd name="T11" fmla="*/ 1 h 15"/>
                <a:gd name="T12" fmla="*/ 34 w 94"/>
                <a:gd name="T13" fmla="*/ 3 h 15"/>
                <a:gd name="T14" fmla="*/ 42 w 94"/>
                <a:gd name="T15" fmla="*/ 3 h 15"/>
                <a:gd name="T16" fmla="*/ 48 w 94"/>
                <a:gd name="T17" fmla="*/ 8 h 15"/>
                <a:gd name="T18" fmla="*/ 44 w 94"/>
                <a:gd name="T19" fmla="*/ 7 h 15"/>
                <a:gd name="T20" fmla="*/ 36 w 94"/>
                <a:gd name="T21" fmla="*/ 7 h 15"/>
                <a:gd name="T22" fmla="*/ 28 w 94"/>
                <a:gd name="T23" fmla="*/ 7 h 15"/>
                <a:gd name="T24" fmla="*/ 20 w 94"/>
                <a:gd name="T25" fmla="*/ 7 h 15"/>
                <a:gd name="T26" fmla="*/ 12 w 94"/>
                <a:gd name="T27" fmla="*/ 7 h 15"/>
                <a:gd name="T28" fmla="*/ 6 w 94"/>
                <a:gd name="T29" fmla="*/ 7 h 15"/>
                <a:gd name="T30" fmla="*/ 3 w 94"/>
                <a:gd name="T31" fmla="*/ 6 h 15"/>
                <a:gd name="T32" fmla="*/ 0 w 94"/>
                <a:gd name="T33" fmla="*/ 4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6" name="Freeform 339"/>
            <p:cNvSpPr>
              <a:spLocks/>
            </p:cNvSpPr>
            <p:nvPr/>
          </p:nvSpPr>
          <p:spPr bwMode="auto">
            <a:xfrm>
              <a:off x="4397" y="1260"/>
              <a:ext cx="41" cy="16"/>
            </a:xfrm>
            <a:custGeom>
              <a:avLst/>
              <a:gdLst>
                <a:gd name="T0" fmla="*/ 0 w 46"/>
                <a:gd name="T1" fmla="*/ 9 h 18"/>
                <a:gd name="T2" fmla="*/ 1 w 46"/>
                <a:gd name="T3" fmla="*/ 7 h 18"/>
                <a:gd name="T4" fmla="*/ 4 w 46"/>
                <a:gd name="T5" fmla="*/ 4 h 18"/>
                <a:gd name="T6" fmla="*/ 7 w 46"/>
                <a:gd name="T7" fmla="*/ 4 h 18"/>
                <a:gd name="T8" fmla="*/ 11 w 46"/>
                <a:gd name="T9" fmla="*/ 3 h 18"/>
                <a:gd name="T10" fmla="*/ 16 w 46"/>
                <a:gd name="T11" fmla="*/ 1 h 18"/>
                <a:gd name="T12" fmla="*/ 21 w 46"/>
                <a:gd name="T13" fmla="*/ 0 h 18"/>
                <a:gd name="T14" fmla="*/ 23 w 46"/>
                <a:gd name="T15" fmla="*/ 2 h 18"/>
                <a:gd name="T16" fmla="*/ 26 w 46"/>
                <a:gd name="T17" fmla="*/ 4 h 18"/>
                <a:gd name="T18" fmla="*/ 22 w 46"/>
                <a:gd name="T19" fmla="*/ 4 h 18"/>
                <a:gd name="T20" fmla="*/ 19 w 46"/>
                <a:gd name="T21" fmla="*/ 4 h 18"/>
                <a:gd name="T22" fmla="*/ 14 w 46"/>
                <a:gd name="T23" fmla="*/ 4 h 18"/>
                <a:gd name="T24" fmla="*/ 9 w 46"/>
                <a:gd name="T25" fmla="*/ 7 h 18"/>
                <a:gd name="T26" fmla="*/ 6 w 46"/>
                <a:gd name="T27" fmla="*/ 9 h 18"/>
                <a:gd name="T28" fmla="*/ 4 w 46"/>
                <a:gd name="T29" fmla="*/ 10 h 18"/>
                <a:gd name="T30" fmla="*/ 1 w 46"/>
                <a:gd name="T31" fmla="*/ 10 h 18"/>
                <a:gd name="T32" fmla="*/ 0 w 46"/>
                <a:gd name="T33" fmla="*/ 9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7" name="Freeform 340"/>
            <p:cNvSpPr>
              <a:spLocks/>
            </p:cNvSpPr>
            <p:nvPr/>
          </p:nvSpPr>
          <p:spPr bwMode="auto">
            <a:xfrm>
              <a:off x="4311" y="1032"/>
              <a:ext cx="74" cy="19"/>
            </a:xfrm>
            <a:custGeom>
              <a:avLst/>
              <a:gdLst>
                <a:gd name="T0" fmla="*/ 0 w 86"/>
                <a:gd name="T1" fmla="*/ 2 h 23"/>
                <a:gd name="T2" fmla="*/ 3 w 86"/>
                <a:gd name="T3" fmla="*/ 1 h 23"/>
                <a:gd name="T4" fmla="*/ 5 w 86"/>
                <a:gd name="T5" fmla="*/ 0 h 23"/>
                <a:gd name="T6" fmla="*/ 9 w 86"/>
                <a:gd name="T7" fmla="*/ 0 h 23"/>
                <a:gd name="T8" fmla="*/ 16 w 86"/>
                <a:gd name="T9" fmla="*/ 1 h 23"/>
                <a:gd name="T10" fmla="*/ 23 w 86"/>
                <a:gd name="T11" fmla="*/ 2 h 23"/>
                <a:gd name="T12" fmla="*/ 29 w 86"/>
                <a:gd name="T13" fmla="*/ 3 h 23"/>
                <a:gd name="T14" fmla="*/ 35 w 86"/>
                <a:gd name="T15" fmla="*/ 6 h 23"/>
                <a:gd name="T16" fmla="*/ 40 w 86"/>
                <a:gd name="T17" fmla="*/ 9 h 23"/>
                <a:gd name="T18" fmla="*/ 35 w 86"/>
                <a:gd name="T19" fmla="*/ 8 h 23"/>
                <a:gd name="T20" fmla="*/ 29 w 86"/>
                <a:gd name="T21" fmla="*/ 7 h 23"/>
                <a:gd name="T22" fmla="*/ 23 w 86"/>
                <a:gd name="T23" fmla="*/ 6 h 23"/>
                <a:gd name="T24" fmla="*/ 16 w 86"/>
                <a:gd name="T25" fmla="*/ 5 h 23"/>
                <a:gd name="T26" fmla="*/ 9 w 86"/>
                <a:gd name="T27" fmla="*/ 4 h 23"/>
                <a:gd name="T28" fmla="*/ 5 w 86"/>
                <a:gd name="T29" fmla="*/ 3 h 23"/>
                <a:gd name="T30" fmla="*/ 3 w 86"/>
                <a:gd name="T31" fmla="*/ 2 h 23"/>
                <a:gd name="T32" fmla="*/ 0 w 86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8" name="Freeform 341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4 h 24"/>
                <a:gd name="T2" fmla="*/ 4 w 121"/>
                <a:gd name="T3" fmla="*/ 1 h 24"/>
                <a:gd name="T4" fmla="*/ 9 w 121"/>
                <a:gd name="T5" fmla="*/ 0 h 24"/>
                <a:gd name="T6" fmla="*/ 18 w 121"/>
                <a:gd name="T7" fmla="*/ 0 h 24"/>
                <a:gd name="T8" fmla="*/ 29 w 121"/>
                <a:gd name="T9" fmla="*/ 2 h 24"/>
                <a:gd name="T10" fmla="*/ 39 w 121"/>
                <a:gd name="T11" fmla="*/ 4 h 24"/>
                <a:gd name="T12" fmla="*/ 50 w 121"/>
                <a:gd name="T13" fmla="*/ 6 h 24"/>
                <a:gd name="T14" fmla="*/ 58 w 121"/>
                <a:gd name="T15" fmla="*/ 9 h 24"/>
                <a:gd name="T16" fmla="*/ 65 w 121"/>
                <a:gd name="T17" fmla="*/ 12 h 24"/>
                <a:gd name="T18" fmla="*/ 61 w 121"/>
                <a:gd name="T19" fmla="*/ 12 h 24"/>
                <a:gd name="T20" fmla="*/ 51 w 121"/>
                <a:gd name="T21" fmla="*/ 11 h 24"/>
                <a:gd name="T22" fmla="*/ 41 w 121"/>
                <a:gd name="T23" fmla="*/ 11 h 24"/>
                <a:gd name="T24" fmla="*/ 30 w 121"/>
                <a:gd name="T25" fmla="*/ 9 h 24"/>
                <a:gd name="T26" fmla="*/ 19 w 121"/>
                <a:gd name="T27" fmla="*/ 8 h 24"/>
                <a:gd name="T28" fmla="*/ 9 w 121"/>
                <a:gd name="T29" fmla="*/ 6 h 24"/>
                <a:gd name="T30" fmla="*/ 4 w 121"/>
                <a:gd name="T31" fmla="*/ 4 h 24"/>
                <a:gd name="T32" fmla="*/ 0 w 121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9" name="Freeform 342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4 h 14"/>
                <a:gd name="T2" fmla="*/ 3 w 110"/>
                <a:gd name="T3" fmla="*/ 3 h 14"/>
                <a:gd name="T4" fmla="*/ 7 w 110"/>
                <a:gd name="T5" fmla="*/ 3 h 14"/>
                <a:gd name="T6" fmla="*/ 15 w 110"/>
                <a:gd name="T7" fmla="*/ 1 h 14"/>
                <a:gd name="T8" fmla="*/ 24 w 110"/>
                <a:gd name="T9" fmla="*/ 0 h 14"/>
                <a:gd name="T10" fmla="*/ 33 w 110"/>
                <a:gd name="T11" fmla="*/ 0 h 14"/>
                <a:gd name="T12" fmla="*/ 42 w 110"/>
                <a:gd name="T13" fmla="*/ 2 h 14"/>
                <a:gd name="T14" fmla="*/ 50 w 110"/>
                <a:gd name="T15" fmla="*/ 3 h 14"/>
                <a:gd name="T16" fmla="*/ 56 w 110"/>
                <a:gd name="T17" fmla="*/ 7 h 14"/>
                <a:gd name="T18" fmla="*/ 50 w 110"/>
                <a:gd name="T19" fmla="*/ 6 h 14"/>
                <a:gd name="T20" fmla="*/ 43 w 110"/>
                <a:gd name="T21" fmla="*/ 6 h 14"/>
                <a:gd name="T22" fmla="*/ 34 w 110"/>
                <a:gd name="T23" fmla="*/ 7 h 14"/>
                <a:gd name="T24" fmla="*/ 24 w 110"/>
                <a:gd name="T25" fmla="*/ 7 h 14"/>
                <a:gd name="T26" fmla="*/ 15 w 110"/>
                <a:gd name="T27" fmla="*/ 7 h 14"/>
                <a:gd name="T28" fmla="*/ 7 w 110"/>
                <a:gd name="T29" fmla="*/ 7 h 14"/>
                <a:gd name="T30" fmla="*/ 3 w 110"/>
                <a:gd name="T31" fmla="*/ 5 h 14"/>
                <a:gd name="T32" fmla="*/ 0 w 110"/>
                <a:gd name="T33" fmla="*/ 4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0" name="Freeform 343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3 w 89"/>
                <a:gd name="T3" fmla="*/ 2 h 14"/>
                <a:gd name="T4" fmla="*/ 7 w 89"/>
                <a:gd name="T5" fmla="*/ 0 h 14"/>
                <a:gd name="T6" fmla="*/ 13 w 89"/>
                <a:gd name="T7" fmla="*/ 0 h 14"/>
                <a:gd name="T8" fmla="*/ 21 w 89"/>
                <a:gd name="T9" fmla="*/ 1 h 14"/>
                <a:gd name="T10" fmla="*/ 28 w 89"/>
                <a:gd name="T11" fmla="*/ 3 h 14"/>
                <a:gd name="T12" fmla="*/ 36 w 89"/>
                <a:gd name="T13" fmla="*/ 6 h 14"/>
                <a:gd name="T14" fmla="*/ 41 w 89"/>
                <a:gd name="T15" fmla="*/ 7 h 14"/>
                <a:gd name="T16" fmla="*/ 43 w 89"/>
                <a:gd name="T17" fmla="*/ 9 h 14"/>
                <a:gd name="T18" fmla="*/ 40 w 89"/>
                <a:gd name="T19" fmla="*/ 8 h 14"/>
                <a:gd name="T20" fmla="*/ 34 w 89"/>
                <a:gd name="T21" fmla="*/ 8 h 14"/>
                <a:gd name="T22" fmla="*/ 27 w 89"/>
                <a:gd name="T23" fmla="*/ 7 h 14"/>
                <a:gd name="T24" fmla="*/ 19 w 89"/>
                <a:gd name="T25" fmla="*/ 7 h 14"/>
                <a:gd name="T26" fmla="*/ 13 w 89"/>
                <a:gd name="T27" fmla="*/ 7 h 14"/>
                <a:gd name="T28" fmla="*/ 7 w 89"/>
                <a:gd name="T29" fmla="*/ 7 h 14"/>
                <a:gd name="T30" fmla="*/ 3 w 89"/>
                <a:gd name="T31" fmla="*/ 7 h 14"/>
                <a:gd name="T32" fmla="*/ 0 w 89"/>
                <a:gd name="T33" fmla="*/ 4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1" name="Freeform 344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5 h 14"/>
                <a:gd name="T2" fmla="*/ 2 w 55"/>
                <a:gd name="T3" fmla="*/ 4 h 14"/>
                <a:gd name="T4" fmla="*/ 3 w 55"/>
                <a:gd name="T5" fmla="*/ 3 h 14"/>
                <a:gd name="T6" fmla="*/ 8 w 55"/>
                <a:gd name="T7" fmla="*/ 3 h 14"/>
                <a:gd name="T8" fmla="*/ 12 w 55"/>
                <a:gd name="T9" fmla="*/ 1 h 14"/>
                <a:gd name="T10" fmla="*/ 18 w 55"/>
                <a:gd name="T11" fmla="*/ 0 h 14"/>
                <a:gd name="T12" fmla="*/ 22 w 55"/>
                <a:gd name="T13" fmla="*/ 1 h 14"/>
                <a:gd name="T14" fmla="*/ 26 w 55"/>
                <a:gd name="T15" fmla="*/ 2 h 14"/>
                <a:gd name="T16" fmla="*/ 28 w 55"/>
                <a:gd name="T17" fmla="*/ 3 h 14"/>
                <a:gd name="T18" fmla="*/ 24 w 55"/>
                <a:gd name="T19" fmla="*/ 3 h 14"/>
                <a:gd name="T20" fmla="*/ 20 w 55"/>
                <a:gd name="T21" fmla="*/ 3 h 14"/>
                <a:gd name="T22" fmla="*/ 15 w 55"/>
                <a:gd name="T23" fmla="*/ 3 h 14"/>
                <a:gd name="T24" fmla="*/ 10 w 55"/>
                <a:gd name="T25" fmla="*/ 5 h 14"/>
                <a:gd name="T26" fmla="*/ 7 w 55"/>
                <a:gd name="T27" fmla="*/ 6 h 14"/>
                <a:gd name="T28" fmla="*/ 3 w 55"/>
                <a:gd name="T29" fmla="*/ 7 h 14"/>
                <a:gd name="T30" fmla="*/ 1 w 55"/>
                <a:gd name="T31" fmla="*/ 7 h 14"/>
                <a:gd name="T32" fmla="*/ 0 w 55"/>
                <a:gd name="T33" fmla="*/ 5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2" name="Freeform 345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27 w 54"/>
                <a:gd name="T1" fmla="*/ 9 h 23"/>
                <a:gd name="T2" fmla="*/ 25 w 54"/>
                <a:gd name="T3" fmla="*/ 8 h 23"/>
                <a:gd name="T4" fmla="*/ 21 w 54"/>
                <a:gd name="T5" fmla="*/ 8 h 23"/>
                <a:gd name="T6" fmla="*/ 17 w 54"/>
                <a:gd name="T7" fmla="*/ 8 h 23"/>
                <a:gd name="T8" fmla="*/ 11 w 54"/>
                <a:gd name="T9" fmla="*/ 7 h 23"/>
                <a:gd name="T10" fmla="*/ 7 w 54"/>
                <a:gd name="T11" fmla="*/ 6 h 23"/>
                <a:gd name="T12" fmla="*/ 3 w 54"/>
                <a:gd name="T13" fmla="*/ 5 h 23"/>
                <a:gd name="T14" fmla="*/ 0 w 54"/>
                <a:gd name="T15" fmla="*/ 3 h 23"/>
                <a:gd name="T16" fmla="*/ 0 w 54"/>
                <a:gd name="T17" fmla="*/ 2 h 23"/>
                <a:gd name="T18" fmla="*/ 3 w 54"/>
                <a:gd name="T19" fmla="*/ 0 h 23"/>
                <a:gd name="T20" fmla="*/ 5 w 54"/>
                <a:gd name="T21" fmla="*/ 0 h 23"/>
                <a:gd name="T22" fmla="*/ 8 w 54"/>
                <a:gd name="T23" fmla="*/ 2 h 23"/>
                <a:gd name="T24" fmla="*/ 13 w 54"/>
                <a:gd name="T25" fmla="*/ 2 h 23"/>
                <a:gd name="T26" fmla="*/ 17 w 54"/>
                <a:gd name="T27" fmla="*/ 5 h 23"/>
                <a:gd name="T28" fmla="*/ 21 w 54"/>
                <a:gd name="T29" fmla="*/ 6 h 23"/>
                <a:gd name="T30" fmla="*/ 25 w 54"/>
                <a:gd name="T31" fmla="*/ 8 h 23"/>
                <a:gd name="T32" fmla="*/ 27 w 54"/>
                <a:gd name="T33" fmla="*/ 9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3" name="Freeform 346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2 w 10"/>
                <a:gd name="T1" fmla="*/ 28 h 52"/>
                <a:gd name="T2" fmla="*/ 2 w 10"/>
                <a:gd name="T3" fmla="*/ 22 h 52"/>
                <a:gd name="T4" fmla="*/ 3 w 10"/>
                <a:gd name="T5" fmla="*/ 13 h 52"/>
                <a:gd name="T6" fmla="*/ 3 w 10"/>
                <a:gd name="T7" fmla="*/ 4 h 52"/>
                <a:gd name="T8" fmla="*/ 2 w 10"/>
                <a:gd name="T9" fmla="*/ 0 h 52"/>
                <a:gd name="T10" fmla="*/ 0 w 10"/>
                <a:gd name="T11" fmla="*/ 4 h 52"/>
                <a:gd name="T12" fmla="*/ 1 w 10"/>
                <a:gd name="T13" fmla="*/ 11 h 52"/>
                <a:gd name="T14" fmla="*/ 2 w 10"/>
                <a:gd name="T15" fmla="*/ 21 h 52"/>
                <a:gd name="T16" fmla="*/ 2 w 10"/>
                <a:gd name="T17" fmla="*/ 28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4" name="Freeform 347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19 w 31"/>
                <a:gd name="T1" fmla="*/ 31 h 44"/>
                <a:gd name="T2" fmla="*/ 16 w 31"/>
                <a:gd name="T3" fmla="*/ 25 h 44"/>
                <a:gd name="T4" fmla="*/ 12 w 31"/>
                <a:gd name="T5" fmla="*/ 13 h 44"/>
                <a:gd name="T6" fmla="*/ 6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7 h 44"/>
                <a:gd name="T14" fmla="*/ 5 w 31"/>
                <a:gd name="T15" fmla="*/ 8 h 44"/>
                <a:gd name="T16" fmla="*/ 5 w 31"/>
                <a:gd name="T17" fmla="*/ 15 h 44"/>
                <a:gd name="T18" fmla="*/ 10 w 31"/>
                <a:gd name="T19" fmla="*/ 20 h 44"/>
                <a:gd name="T20" fmla="*/ 13 w 31"/>
                <a:gd name="T21" fmla="*/ 25 h 44"/>
                <a:gd name="T22" fmla="*/ 17 w 31"/>
                <a:gd name="T23" fmla="*/ 28 h 44"/>
                <a:gd name="T24" fmla="*/ 19 w 31"/>
                <a:gd name="T25" fmla="*/ 31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5" name="Freeform 348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7 h 15"/>
                <a:gd name="T2" fmla="*/ 4 w 69"/>
                <a:gd name="T3" fmla="*/ 6 h 15"/>
                <a:gd name="T4" fmla="*/ 9 w 69"/>
                <a:gd name="T5" fmla="*/ 4 h 15"/>
                <a:gd name="T6" fmla="*/ 15 w 69"/>
                <a:gd name="T7" fmla="*/ 1 h 15"/>
                <a:gd name="T8" fmla="*/ 21 w 69"/>
                <a:gd name="T9" fmla="*/ 0 h 15"/>
                <a:gd name="T10" fmla="*/ 27 w 69"/>
                <a:gd name="T11" fmla="*/ 0 h 15"/>
                <a:gd name="T12" fmla="*/ 31 w 69"/>
                <a:gd name="T13" fmla="*/ 2 h 15"/>
                <a:gd name="T14" fmla="*/ 34 w 69"/>
                <a:gd name="T15" fmla="*/ 5 h 15"/>
                <a:gd name="T16" fmla="*/ 37 w 69"/>
                <a:gd name="T17" fmla="*/ 7 h 15"/>
                <a:gd name="T18" fmla="*/ 36 w 69"/>
                <a:gd name="T19" fmla="*/ 8 h 15"/>
                <a:gd name="T20" fmla="*/ 34 w 69"/>
                <a:gd name="T21" fmla="*/ 10 h 15"/>
                <a:gd name="T22" fmla="*/ 29 w 69"/>
                <a:gd name="T23" fmla="*/ 10 h 15"/>
                <a:gd name="T24" fmla="*/ 22 w 69"/>
                <a:gd name="T25" fmla="*/ 10 h 15"/>
                <a:gd name="T26" fmla="*/ 16 w 69"/>
                <a:gd name="T27" fmla="*/ 8 h 15"/>
                <a:gd name="T28" fmla="*/ 10 w 69"/>
                <a:gd name="T29" fmla="*/ 7 h 15"/>
                <a:gd name="T30" fmla="*/ 4 w 69"/>
                <a:gd name="T31" fmla="*/ 7 h 15"/>
                <a:gd name="T32" fmla="*/ 0 w 69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6" name="Freeform 349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3 w 63"/>
                <a:gd name="T3" fmla="*/ 1 h 28"/>
                <a:gd name="T4" fmla="*/ 7 w 63"/>
                <a:gd name="T5" fmla="*/ 2 h 28"/>
                <a:gd name="T6" fmla="*/ 11 w 63"/>
                <a:gd name="T7" fmla="*/ 3 h 28"/>
                <a:gd name="T8" fmla="*/ 17 w 63"/>
                <a:gd name="T9" fmla="*/ 3 h 28"/>
                <a:gd name="T10" fmla="*/ 21 w 63"/>
                <a:gd name="T11" fmla="*/ 6 h 28"/>
                <a:gd name="T12" fmla="*/ 25 w 63"/>
                <a:gd name="T13" fmla="*/ 8 h 28"/>
                <a:gd name="T14" fmla="*/ 28 w 63"/>
                <a:gd name="T15" fmla="*/ 9 h 28"/>
                <a:gd name="T16" fmla="*/ 28 w 63"/>
                <a:gd name="T17" fmla="*/ 11 h 28"/>
                <a:gd name="T18" fmla="*/ 28 w 63"/>
                <a:gd name="T19" fmla="*/ 13 h 28"/>
                <a:gd name="T20" fmla="*/ 25 w 63"/>
                <a:gd name="T21" fmla="*/ 13 h 28"/>
                <a:gd name="T22" fmla="*/ 21 w 63"/>
                <a:gd name="T23" fmla="*/ 11 h 28"/>
                <a:gd name="T24" fmla="*/ 16 w 63"/>
                <a:gd name="T25" fmla="*/ 9 h 28"/>
                <a:gd name="T26" fmla="*/ 11 w 63"/>
                <a:gd name="T27" fmla="*/ 7 h 28"/>
                <a:gd name="T28" fmla="*/ 6 w 63"/>
                <a:gd name="T29" fmla="*/ 3 h 28"/>
                <a:gd name="T30" fmla="*/ 3 w 63"/>
                <a:gd name="T31" fmla="*/ 3 h 28"/>
                <a:gd name="T32" fmla="*/ 0 w 63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7" name="Freeform 350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10 h 15"/>
                <a:gd name="T2" fmla="*/ 3 w 64"/>
                <a:gd name="T3" fmla="*/ 7 h 15"/>
                <a:gd name="T4" fmla="*/ 4 w 64"/>
                <a:gd name="T5" fmla="*/ 5 h 15"/>
                <a:gd name="T6" fmla="*/ 8 w 64"/>
                <a:gd name="T7" fmla="*/ 2 h 15"/>
                <a:gd name="T8" fmla="*/ 12 w 64"/>
                <a:gd name="T9" fmla="*/ 0 h 15"/>
                <a:gd name="T10" fmla="*/ 18 w 64"/>
                <a:gd name="T11" fmla="*/ 0 h 15"/>
                <a:gd name="T12" fmla="*/ 21 w 64"/>
                <a:gd name="T13" fmla="*/ 1 h 15"/>
                <a:gd name="T14" fmla="*/ 25 w 64"/>
                <a:gd name="T15" fmla="*/ 3 h 15"/>
                <a:gd name="T16" fmla="*/ 28 w 64"/>
                <a:gd name="T17" fmla="*/ 7 h 15"/>
                <a:gd name="T18" fmla="*/ 28 w 64"/>
                <a:gd name="T19" fmla="*/ 7 h 15"/>
                <a:gd name="T20" fmla="*/ 25 w 64"/>
                <a:gd name="T21" fmla="*/ 7 h 15"/>
                <a:gd name="T22" fmla="*/ 22 w 64"/>
                <a:gd name="T23" fmla="*/ 9 h 15"/>
                <a:gd name="T24" fmla="*/ 18 w 64"/>
                <a:gd name="T25" fmla="*/ 9 h 15"/>
                <a:gd name="T26" fmla="*/ 13 w 64"/>
                <a:gd name="T27" fmla="*/ 9 h 15"/>
                <a:gd name="T28" fmla="*/ 8 w 64"/>
                <a:gd name="T29" fmla="*/ 9 h 15"/>
                <a:gd name="T30" fmla="*/ 4 w 64"/>
                <a:gd name="T31" fmla="*/ 9 h 15"/>
                <a:gd name="T32" fmla="*/ 0 w 64"/>
                <a:gd name="T33" fmla="*/ 10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8" name="Freeform 351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6 h 20"/>
                <a:gd name="T2" fmla="*/ 4 w 66"/>
                <a:gd name="T3" fmla="*/ 5 h 20"/>
                <a:gd name="T4" fmla="*/ 6 w 66"/>
                <a:gd name="T5" fmla="*/ 3 h 20"/>
                <a:gd name="T6" fmla="*/ 12 w 66"/>
                <a:gd name="T7" fmla="*/ 2 h 20"/>
                <a:gd name="T8" fmla="*/ 19 w 66"/>
                <a:gd name="T9" fmla="*/ 2 h 20"/>
                <a:gd name="T10" fmla="*/ 24 w 66"/>
                <a:gd name="T11" fmla="*/ 0 h 20"/>
                <a:gd name="T12" fmla="*/ 30 w 66"/>
                <a:gd name="T13" fmla="*/ 0 h 20"/>
                <a:gd name="T14" fmla="*/ 35 w 66"/>
                <a:gd name="T15" fmla="*/ 1 h 20"/>
                <a:gd name="T16" fmla="*/ 38 w 66"/>
                <a:gd name="T17" fmla="*/ 2 h 20"/>
                <a:gd name="T18" fmla="*/ 38 w 66"/>
                <a:gd name="T19" fmla="*/ 2 h 20"/>
                <a:gd name="T20" fmla="*/ 35 w 66"/>
                <a:gd name="T21" fmla="*/ 3 h 20"/>
                <a:gd name="T22" fmla="*/ 31 w 66"/>
                <a:gd name="T23" fmla="*/ 4 h 20"/>
                <a:gd name="T24" fmla="*/ 26 w 66"/>
                <a:gd name="T25" fmla="*/ 4 h 20"/>
                <a:gd name="T26" fmla="*/ 19 w 66"/>
                <a:gd name="T27" fmla="*/ 5 h 20"/>
                <a:gd name="T28" fmla="*/ 12 w 66"/>
                <a:gd name="T29" fmla="*/ 5 h 20"/>
                <a:gd name="T30" fmla="*/ 4 w 66"/>
                <a:gd name="T31" fmla="*/ 6 h 20"/>
                <a:gd name="T32" fmla="*/ 0 w 66"/>
                <a:gd name="T33" fmla="*/ 6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9" name="Freeform 352"/>
            <p:cNvSpPr>
              <a:spLocks/>
            </p:cNvSpPr>
            <p:nvPr/>
          </p:nvSpPr>
          <p:spPr bwMode="auto">
            <a:xfrm>
              <a:off x="4443" y="1165"/>
              <a:ext cx="56" cy="25"/>
            </a:xfrm>
            <a:custGeom>
              <a:avLst/>
              <a:gdLst>
                <a:gd name="T0" fmla="*/ 0 w 65"/>
                <a:gd name="T1" fmla="*/ 21 h 26"/>
                <a:gd name="T2" fmla="*/ 3 w 65"/>
                <a:gd name="T3" fmla="*/ 14 h 26"/>
                <a:gd name="T4" fmla="*/ 7 w 65"/>
                <a:gd name="T5" fmla="*/ 13 h 26"/>
                <a:gd name="T6" fmla="*/ 12 w 65"/>
                <a:gd name="T7" fmla="*/ 8 h 26"/>
                <a:gd name="T8" fmla="*/ 16 w 65"/>
                <a:gd name="T9" fmla="*/ 4 h 26"/>
                <a:gd name="T10" fmla="*/ 22 w 65"/>
                <a:gd name="T11" fmla="*/ 1 h 26"/>
                <a:gd name="T12" fmla="*/ 25 w 65"/>
                <a:gd name="T13" fmla="*/ 0 h 26"/>
                <a:gd name="T14" fmla="*/ 29 w 65"/>
                <a:gd name="T15" fmla="*/ 1 h 26"/>
                <a:gd name="T16" fmla="*/ 30 w 65"/>
                <a:gd name="T17" fmla="*/ 3 h 26"/>
                <a:gd name="T18" fmla="*/ 29 w 65"/>
                <a:gd name="T19" fmla="*/ 6 h 26"/>
                <a:gd name="T20" fmla="*/ 28 w 65"/>
                <a:gd name="T21" fmla="*/ 10 h 26"/>
                <a:gd name="T22" fmla="*/ 24 w 65"/>
                <a:gd name="T23" fmla="*/ 13 h 26"/>
                <a:gd name="T24" fmla="*/ 19 w 65"/>
                <a:gd name="T25" fmla="*/ 13 h 26"/>
                <a:gd name="T26" fmla="*/ 14 w 65"/>
                <a:gd name="T27" fmla="*/ 13 h 26"/>
                <a:gd name="T28" fmla="*/ 9 w 65"/>
                <a:gd name="T29" fmla="*/ 15 h 26"/>
                <a:gd name="T30" fmla="*/ 3 w 65"/>
                <a:gd name="T31" fmla="*/ 18 h 26"/>
                <a:gd name="T32" fmla="*/ 0 w 65"/>
                <a:gd name="T33" fmla="*/ 2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0" name="Freeform 353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21 h 40"/>
                <a:gd name="T2" fmla="*/ 4 w 66"/>
                <a:gd name="T3" fmla="*/ 17 h 40"/>
                <a:gd name="T4" fmla="*/ 9 w 66"/>
                <a:gd name="T5" fmla="*/ 14 h 40"/>
                <a:gd name="T6" fmla="*/ 13 w 66"/>
                <a:gd name="T7" fmla="*/ 10 h 40"/>
                <a:gd name="T8" fmla="*/ 19 w 66"/>
                <a:gd name="T9" fmla="*/ 6 h 40"/>
                <a:gd name="T10" fmla="*/ 24 w 66"/>
                <a:gd name="T11" fmla="*/ 4 h 40"/>
                <a:gd name="T12" fmla="*/ 29 w 66"/>
                <a:gd name="T13" fmla="*/ 1 h 40"/>
                <a:gd name="T14" fmla="*/ 32 w 66"/>
                <a:gd name="T15" fmla="*/ 0 h 40"/>
                <a:gd name="T16" fmla="*/ 35 w 66"/>
                <a:gd name="T17" fmla="*/ 3 h 40"/>
                <a:gd name="T18" fmla="*/ 35 w 66"/>
                <a:gd name="T19" fmla="*/ 4 h 40"/>
                <a:gd name="T20" fmla="*/ 32 w 66"/>
                <a:gd name="T21" fmla="*/ 7 h 40"/>
                <a:gd name="T22" fmla="*/ 27 w 66"/>
                <a:gd name="T23" fmla="*/ 10 h 40"/>
                <a:gd name="T24" fmla="*/ 21 w 66"/>
                <a:gd name="T25" fmla="*/ 12 h 40"/>
                <a:gd name="T26" fmla="*/ 15 w 66"/>
                <a:gd name="T27" fmla="*/ 14 h 40"/>
                <a:gd name="T28" fmla="*/ 9 w 66"/>
                <a:gd name="T29" fmla="*/ 17 h 40"/>
                <a:gd name="T30" fmla="*/ 4 w 66"/>
                <a:gd name="T31" fmla="*/ 19 h 40"/>
                <a:gd name="T32" fmla="*/ 0 w 66"/>
                <a:gd name="T33" fmla="*/ 2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1" name="Freeform 354"/>
            <p:cNvSpPr>
              <a:spLocks/>
            </p:cNvSpPr>
            <p:nvPr/>
          </p:nvSpPr>
          <p:spPr bwMode="auto">
            <a:xfrm>
              <a:off x="4431" y="1097"/>
              <a:ext cx="57" cy="47"/>
            </a:xfrm>
            <a:custGeom>
              <a:avLst/>
              <a:gdLst>
                <a:gd name="T0" fmla="*/ 0 w 67"/>
                <a:gd name="T1" fmla="*/ 27 h 54"/>
                <a:gd name="T2" fmla="*/ 3 w 67"/>
                <a:gd name="T3" fmla="*/ 24 h 54"/>
                <a:gd name="T4" fmla="*/ 7 w 67"/>
                <a:gd name="T5" fmla="*/ 19 h 54"/>
                <a:gd name="T6" fmla="*/ 11 w 67"/>
                <a:gd name="T7" fmla="*/ 14 h 54"/>
                <a:gd name="T8" fmla="*/ 16 w 67"/>
                <a:gd name="T9" fmla="*/ 9 h 54"/>
                <a:gd name="T10" fmla="*/ 20 w 67"/>
                <a:gd name="T11" fmla="*/ 4 h 54"/>
                <a:gd name="T12" fmla="*/ 26 w 67"/>
                <a:gd name="T13" fmla="*/ 2 h 54"/>
                <a:gd name="T14" fmla="*/ 28 w 67"/>
                <a:gd name="T15" fmla="*/ 0 h 54"/>
                <a:gd name="T16" fmla="*/ 30 w 67"/>
                <a:gd name="T17" fmla="*/ 2 h 54"/>
                <a:gd name="T18" fmla="*/ 30 w 67"/>
                <a:gd name="T19" fmla="*/ 3 h 54"/>
                <a:gd name="T20" fmla="*/ 26 w 67"/>
                <a:gd name="T21" fmla="*/ 8 h 54"/>
                <a:gd name="T22" fmla="*/ 22 w 67"/>
                <a:gd name="T23" fmla="*/ 11 h 54"/>
                <a:gd name="T24" fmla="*/ 17 w 67"/>
                <a:gd name="T25" fmla="*/ 16 h 54"/>
                <a:gd name="T26" fmla="*/ 12 w 67"/>
                <a:gd name="T27" fmla="*/ 19 h 54"/>
                <a:gd name="T28" fmla="*/ 7 w 67"/>
                <a:gd name="T29" fmla="*/ 23 h 54"/>
                <a:gd name="T30" fmla="*/ 3 w 67"/>
                <a:gd name="T31" fmla="*/ 25 h 54"/>
                <a:gd name="T32" fmla="*/ 0 w 67"/>
                <a:gd name="T33" fmla="*/ 27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2" name="Freeform 355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33 h 61"/>
                <a:gd name="T2" fmla="*/ 4 w 69"/>
                <a:gd name="T3" fmla="*/ 29 h 61"/>
                <a:gd name="T4" fmla="*/ 7 w 69"/>
                <a:gd name="T5" fmla="*/ 24 h 61"/>
                <a:gd name="T6" fmla="*/ 12 w 69"/>
                <a:gd name="T7" fmla="*/ 17 h 61"/>
                <a:gd name="T8" fmla="*/ 18 w 69"/>
                <a:gd name="T9" fmla="*/ 11 h 61"/>
                <a:gd name="T10" fmla="*/ 24 w 69"/>
                <a:gd name="T11" fmla="*/ 5 h 61"/>
                <a:gd name="T12" fmla="*/ 30 w 69"/>
                <a:gd name="T13" fmla="*/ 3 h 61"/>
                <a:gd name="T14" fmla="*/ 34 w 69"/>
                <a:gd name="T15" fmla="*/ 0 h 61"/>
                <a:gd name="T16" fmla="*/ 37 w 69"/>
                <a:gd name="T17" fmla="*/ 2 h 61"/>
                <a:gd name="T18" fmla="*/ 37 w 69"/>
                <a:gd name="T19" fmla="*/ 4 h 61"/>
                <a:gd name="T20" fmla="*/ 34 w 69"/>
                <a:gd name="T21" fmla="*/ 9 h 61"/>
                <a:gd name="T22" fmla="*/ 29 w 69"/>
                <a:gd name="T23" fmla="*/ 12 h 61"/>
                <a:gd name="T24" fmla="*/ 22 w 69"/>
                <a:gd name="T25" fmla="*/ 17 h 61"/>
                <a:gd name="T26" fmla="*/ 16 w 69"/>
                <a:gd name="T27" fmla="*/ 21 h 61"/>
                <a:gd name="T28" fmla="*/ 9 w 69"/>
                <a:gd name="T29" fmla="*/ 26 h 61"/>
                <a:gd name="T30" fmla="*/ 4 w 69"/>
                <a:gd name="T31" fmla="*/ 30 h 61"/>
                <a:gd name="T32" fmla="*/ 0 w 69"/>
                <a:gd name="T33" fmla="*/ 33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3" name="Freeform 356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35 h 73"/>
                <a:gd name="T2" fmla="*/ 4 w 65"/>
                <a:gd name="T3" fmla="*/ 30 h 73"/>
                <a:gd name="T4" fmla="*/ 4 w 65"/>
                <a:gd name="T5" fmla="*/ 25 h 73"/>
                <a:gd name="T6" fmla="*/ 9 w 65"/>
                <a:gd name="T7" fmla="*/ 19 h 73"/>
                <a:gd name="T8" fmla="*/ 12 w 65"/>
                <a:gd name="T9" fmla="*/ 14 h 73"/>
                <a:gd name="T10" fmla="*/ 18 w 65"/>
                <a:gd name="T11" fmla="*/ 8 h 73"/>
                <a:gd name="T12" fmla="*/ 23 w 65"/>
                <a:gd name="T13" fmla="*/ 3 h 73"/>
                <a:gd name="T14" fmla="*/ 27 w 65"/>
                <a:gd name="T15" fmla="*/ 2 h 73"/>
                <a:gd name="T16" fmla="*/ 32 w 65"/>
                <a:gd name="T17" fmla="*/ 0 h 73"/>
                <a:gd name="T18" fmla="*/ 34 w 65"/>
                <a:gd name="T19" fmla="*/ 3 h 73"/>
                <a:gd name="T20" fmla="*/ 31 w 65"/>
                <a:gd name="T21" fmla="*/ 5 h 73"/>
                <a:gd name="T22" fmla="*/ 27 w 65"/>
                <a:gd name="T23" fmla="*/ 10 h 73"/>
                <a:gd name="T24" fmla="*/ 22 w 65"/>
                <a:gd name="T25" fmla="*/ 16 h 73"/>
                <a:gd name="T26" fmla="*/ 15 w 65"/>
                <a:gd name="T27" fmla="*/ 22 h 73"/>
                <a:gd name="T28" fmla="*/ 9 w 65"/>
                <a:gd name="T29" fmla="*/ 27 h 73"/>
                <a:gd name="T30" fmla="*/ 4 w 65"/>
                <a:gd name="T31" fmla="*/ 32 h 73"/>
                <a:gd name="T32" fmla="*/ 0 w 65"/>
                <a:gd name="T33" fmla="*/ 35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4" name="Freeform 357"/>
            <p:cNvSpPr>
              <a:spLocks/>
            </p:cNvSpPr>
            <p:nvPr/>
          </p:nvSpPr>
          <p:spPr bwMode="auto">
            <a:xfrm>
              <a:off x="4402" y="1007"/>
              <a:ext cx="29" cy="71"/>
            </a:xfrm>
            <a:custGeom>
              <a:avLst/>
              <a:gdLst>
                <a:gd name="T0" fmla="*/ 20 w 32"/>
                <a:gd name="T1" fmla="*/ 1 h 79"/>
                <a:gd name="T2" fmla="*/ 20 w 32"/>
                <a:gd name="T3" fmla="*/ 4 h 79"/>
                <a:gd name="T4" fmla="*/ 18 w 32"/>
                <a:gd name="T5" fmla="*/ 7 h 79"/>
                <a:gd name="T6" fmla="*/ 16 w 32"/>
                <a:gd name="T7" fmla="*/ 14 h 79"/>
                <a:gd name="T8" fmla="*/ 13 w 32"/>
                <a:gd name="T9" fmla="*/ 20 h 79"/>
                <a:gd name="T10" fmla="*/ 10 w 32"/>
                <a:gd name="T11" fmla="*/ 28 h 79"/>
                <a:gd name="T12" fmla="*/ 5 w 32"/>
                <a:gd name="T13" fmla="*/ 36 h 79"/>
                <a:gd name="T14" fmla="*/ 5 w 32"/>
                <a:gd name="T15" fmla="*/ 42 h 79"/>
                <a:gd name="T16" fmla="*/ 3 w 32"/>
                <a:gd name="T17" fmla="*/ 47 h 79"/>
                <a:gd name="T18" fmla="*/ 0 w 32"/>
                <a:gd name="T19" fmla="*/ 40 h 79"/>
                <a:gd name="T20" fmla="*/ 1 w 32"/>
                <a:gd name="T21" fmla="*/ 32 h 79"/>
                <a:gd name="T22" fmla="*/ 4 w 32"/>
                <a:gd name="T23" fmla="*/ 24 h 79"/>
                <a:gd name="T24" fmla="*/ 5 w 32"/>
                <a:gd name="T25" fmla="*/ 16 h 79"/>
                <a:gd name="T26" fmla="*/ 8 w 32"/>
                <a:gd name="T27" fmla="*/ 9 h 79"/>
                <a:gd name="T28" fmla="*/ 12 w 32"/>
                <a:gd name="T29" fmla="*/ 4 h 79"/>
                <a:gd name="T30" fmla="*/ 16 w 32"/>
                <a:gd name="T31" fmla="*/ 0 h 79"/>
                <a:gd name="T32" fmla="*/ 20 w 32"/>
                <a:gd name="T33" fmla="*/ 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5" name="Freeform 358"/>
            <p:cNvSpPr>
              <a:spLocks/>
            </p:cNvSpPr>
            <p:nvPr/>
          </p:nvSpPr>
          <p:spPr bwMode="auto">
            <a:xfrm>
              <a:off x="4383" y="985"/>
              <a:ext cx="28" cy="68"/>
            </a:xfrm>
            <a:custGeom>
              <a:avLst/>
              <a:gdLst>
                <a:gd name="T0" fmla="*/ 19 w 31"/>
                <a:gd name="T1" fmla="*/ 0 h 79"/>
                <a:gd name="T2" fmla="*/ 19 w 31"/>
                <a:gd name="T3" fmla="*/ 3 h 79"/>
                <a:gd name="T4" fmla="*/ 17 w 31"/>
                <a:gd name="T5" fmla="*/ 6 h 79"/>
                <a:gd name="T6" fmla="*/ 15 w 31"/>
                <a:gd name="T7" fmla="*/ 11 h 79"/>
                <a:gd name="T8" fmla="*/ 12 w 31"/>
                <a:gd name="T9" fmla="*/ 17 h 79"/>
                <a:gd name="T10" fmla="*/ 9 w 31"/>
                <a:gd name="T11" fmla="*/ 24 h 79"/>
                <a:gd name="T12" fmla="*/ 5 w 31"/>
                <a:gd name="T13" fmla="*/ 29 h 79"/>
                <a:gd name="T14" fmla="*/ 5 w 31"/>
                <a:gd name="T15" fmla="*/ 34 h 79"/>
                <a:gd name="T16" fmla="*/ 2 w 31"/>
                <a:gd name="T17" fmla="*/ 38 h 79"/>
                <a:gd name="T18" fmla="*/ 0 w 31"/>
                <a:gd name="T19" fmla="*/ 32 h 79"/>
                <a:gd name="T20" fmla="*/ 0 w 31"/>
                <a:gd name="T21" fmla="*/ 25 h 79"/>
                <a:gd name="T22" fmla="*/ 3 w 31"/>
                <a:gd name="T23" fmla="*/ 19 h 79"/>
                <a:gd name="T24" fmla="*/ 5 w 31"/>
                <a:gd name="T25" fmla="*/ 13 h 79"/>
                <a:gd name="T26" fmla="*/ 7 w 31"/>
                <a:gd name="T27" fmla="*/ 7 h 79"/>
                <a:gd name="T28" fmla="*/ 11 w 31"/>
                <a:gd name="T29" fmla="*/ 3 h 79"/>
                <a:gd name="T30" fmla="*/ 15 w 31"/>
                <a:gd name="T31" fmla="*/ 0 h 79"/>
                <a:gd name="T32" fmla="*/ 19 w 31"/>
                <a:gd name="T33" fmla="*/ 0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6" name="Freeform 359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33 w 81"/>
                <a:gd name="T1" fmla="*/ 201 h 395"/>
                <a:gd name="T2" fmla="*/ 35 w 81"/>
                <a:gd name="T3" fmla="*/ 201 h 395"/>
                <a:gd name="T4" fmla="*/ 35 w 81"/>
                <a:gd name="T5" fmla="*/ 202 h 395"/>
                <a:gd name="T6" fmla="*/ 37 w 81"/>
                <a:gd name="T7" fmla="*/ 203 h 395"/>
                <a:gd name="T8" fmla="*/ 39 w 81"/>
                <a:gd name="T9" fmla="*/ 203 h 395"/>
                <a:gd name="T10" fmla="*/ 26 w 81"/>
                <a:gd name="T11" fmla="*/ 173 h 395"/>
                <a:gd name="T12" fmla="*/ 16 w 81"/>
                <a:gd name="T13" fmla="*/ 145 h 395"/>
                <a:gd name="T14" fmla="*/ 10 w 81"/>
                <a:gd name="T15" fmla="*/ 117 h 395"/>
                <a:gd name="T16" fmla="*/ 7 w 81"/>
                <a:gd name="T17" fmla="*/ 89 h 395"/>
                <a:gd name="T18" fmla="*/ 6 w 81"/>
                <a:gd name="T19" fmla="*/ 64 h 395"/>
                <a:gd name="T20" fmla="*/ 6 w 81"/>
                <a:gd name="T21" fmla="*/ 40 h 395"/>
                <a:gd name="T22" fmla="*/ 7 w 81"/>
                <a:gd name="T23" fmla="*/ 19 h 395"/>
                <a:gd name="T24" fmla="*/ 7 w 81"/>
                <a:gd name="T25" fmla="*/ 0 h 395"/>
                <a:gd name="T26" fmla="*/ 3 w 81"/>
                <a:gd name="T27" fmla="*/ 15 h 395"/>
                <a:gd name="T28" fmla="*/ 2 w 81"/>
                <a:gd name="T29" fmla="*/ 36 h 395"/>
                <a:gd name="T30" fmla="*/ 0 w 81"/>
                <a:gd name="T31" fmla="*/ 63 h 395"/>
                <a:gd name="T32" fmla="*/ 3 w 81"/>
                <a:gd name="T33" fmla="*/ 93 h 395"/>
                <a:gd name="T34" fmla="*/ 6 w 81"/>
                <a:gd name="T35" fmla="*/ 124 h 395"/>
                <a:gd name="T36" fmla="*/ 11 w 81"/>
                <a:gd name="T37" fmla="*/ 154 h 395"/>
                <a:gd name="T38" fmla="*/ 20 w 81"/>
                <a:gd name="T39" fmla="*/ 180 h 395"/>
                <a:gd name="T40" fmla="*/ 33 w 81"/>
                <a:gd name="T41" fmla="*/ 201 h 3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7" name="Freeform 360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33 w 60"/>
                <a:gd name="T1" fmla="*/ 1 h 54"/>
                <a:gd name="T2" fmla="*/ 30 w 60"/>
                <a:gd name="T3" fmla="*/ 0 h 54"/>
                <a:gd name="T4" fmla="*/ 27 w 60"/>
                <a:gd name="T5" fmla="*/ 1 h 54"/>
                <a:gd name="T6" fmla="*/ 23 w 60"/>
                <a:gd name="T7" fmla="*/ 4 h 54"/>
                <a:gd name="T8" fmla="*/ 17 w 60"/>
                <a:gd name="T9" fmla="*/ 5 h 54"/>
                <a:gd name="T10" fmla="*/ 11 w 60"/>
                <a:gd name="T11" fmla="*/ 11 h 54"/>
                <a:gd name="T12" fmla="*/ 7 w 60"/>
                <a:gd name="T13" fmla="*/ 16 h 54"/>
                <a:gd name="T14" fmla="*/ 4 w 60"/>
                <a:gd name="T15" fmla="*/ 22 h 54"/>
                <a:gd name="T16" fmla="*/ 0 w 60"/>
                <a:gd name="T17" fmla="*/ 30 h 54"/>
                <a:gd name="T18" fmla="*/ 4 w 60"/>
                <a:gd name="T19" fmla="*/ 27 h 54"/>
                <a:gd name="T20" fmla="*/ 8 w 60"/>
                <a:gd name="T21" fmla="*/ 22 h 54"/>
                <a:gd name="T22" fmla="*/ 13 w 60"/>
                <a:gd name="T23" fmla="*/ 18 h 54"/>
                <a:gd name="T24" fmla="*/ 19 w 60"/>
                <a:gd name="T25" fmla="*/ 14 h 54"/>
                <a:gd name="T26" fmla="*/ 25 w 60"/>
                <a:gd name="T27" fmla="*/ 10 h 54"/>
                <a:gd name="T28" fmla="*/ 29 w 60"/>
                <a:gd name="T29" fmla="*/ 5 h 54"/>
                <a:gd name="T30" fmla="*/ 32 w 60"/>
                <a:gd name="T31" fmla="*/ 4 h 54"/>
                <a:gd name="T32" fmla="*/ 33 w 60"/>
                <a:gd name="T33" fmla="*/ 1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8" name="Freeform 361"/>
            <p:cNvSpPr>
              <a:spLocks/>
            </p:cNvSpPr>
            <p:nvPr/>
          </p:nvSpPr>
          <p:spPr bwMode="auto">
            <a:xfrm>
              <a:off x="4445" y="848"/>
              <a:ext cx="59" cy="63"/>
            </a:xfrm>
            <a:custGeom>
              <a:avLst/>
              <a:gdLst>
                <a:gd name="T0" fmla="*/ 30 w 70"/>
                <a:gd name="T1" fmla="*/ 2 h 71"/>
                <a:gd name="T2" fmla="*/ 29 w 70"/>
                <a:gd name="T3" fmla="*/ 0 h 71"/>
                <a:gd name="T4" fmla="*/ 25 w 70"/>
                <a:gd name="T5" fmla="*/ 2 h 71"/>
                <a:gd name="T6" fmla="*/ 20 w 70"/>
                <a:gd name="T7" fmla="*/ 4 h 71"/>
                <a:gd name="T8" fmla="*/ 16 w 70"/>
                <a:gd name="T9" fmla="*/ 10 h 71"/>
                <a:gd name="T10" fmla="*/ 11 w 70"/>
                <a:gd name="T11" fmla="*/ 17 h 71"/>
                <a:gd name="T12" fmla="*/ 6 w 70"/>
                <a:gd name="T13" fmla="*/ 25 h 71"/>
                <a:gd name="T14" fmla="*/ 3 w 70"/>
                <a:gd name="T15" fmla="*/ 31 h 71"/>
                <a:gd name="T16" fmla="*/ 0 w 70"/>
                <a:gd name="T17" fmla="*/ 39 h 71"/>
                <a:gd name="T18" fmla="*/ 3 w 70"/>
                <a:gd name="T19" fmla="*/ 35 h 71"/>
                <a:gd name="T20" fmla="*/ 7 w 70"/>
                <a:gd name="T21" fmla="*/ 31 h 71"/>
                <a:gd name="T22" fmla="*/ 11 w 70"/>
                <a:gd name="T23" fmla="*/ 27 h 71"/>
                <a:gd name="T24" fmla="*/ 18 w 70"/>
                <a:gd name="T25" fmla="*/ 21 h 71"/>
                <a:gd name="T26" fmla="*/ 22 w 70"/>
                <a:gd name="T27" fmla="*/ 14 h 71"/>
                <a:gd name="T28" fmla="*/ 27 w 70"/>
                <a:gd name="T29" fmla="*/ 10 h 71"/>
                <a:gd name="T30" fmla="*/ 29 w 70"/>
                <a:gd name="T31" fmla="*/ 4 h 71"/>
                <a:gd name="T32" fmla="*/ 30 w 70"/>
                <a:gd name="T33" fmla="*/ 2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9" name="Freeform 362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42 w 77"/>
                <a:gd name="T1" fmla="*/ 2 h 62"/>
                <a:gd name="T2" fmla="*/ 39 w 77"/>
                <a:gd name="T3" fmla="*/ 0 h 62"/>
                <a:gd name="T4" fmla="*/ 34 w 77"/>
                <a:gd name="T5" fmla="*/ 1 h 62"/>
                <a:gd name="T6" fmla="*/ 28 w 77"/>
                <a:gd name="T7" fmla="*/ 3 h 62"/>
                <a:gd name="T8" fmla="*/ 20 w 77"/>
                <a:gd name="T9" fmla="*/ 8 h 62"/>
                <a:gd name="T10" fmla="*/ 13 w 77"/>
                <a:gd name="T11" fmla="*/ 13 h 62"/>
                <a:gd name="T12" fmla="*/ 8 w 77"/>
                <a:gd name="T13" fmla="*/ 18 h 62"/>
                <a:gd name="T14" fmla="*/ 4 w 77"/>
                <a:gd name="T15" fmla="*/ 24 h 62"/>
                <a:gd name="T16" fmla="*/ 0 w 77"/>
                <a:gd name="T17" fmla="*/ 31 h 62"/>
                <a:gd name="T18" fmla="*/ 4 w 77"/>
                <a:gd name="T19" fmla="*/ 29 h 62"/>
                <a:gd name="T20" fmla="*/ 9 w 77"/>
                <a:gd name="T21" fmla="*/ 26 h 62"/>
                <a:gd name="T22" fmla="*/ 16 w 77"/>
                <a:gd name="T23" fmla="*/ 21 h 62"/>
                <a:gd name="T24" fmla="*/ 23 w 77"/>
                <a:gd name="T25" fmla="*/ 17 h 62"/>
                <a:gd name="T26" fmla="*/ 30 w 77"/>
                <a:gd name="T27" fmla="*/ 12 h 62"/>
                <a:gd name="T28" fmla="*/ 37 w 77"/>
                <a:gd name="T29" fmla="*/ 8 h 62"/>
                <a:gd name="T30" fmla="*/ 40 w 77"/>
                <a:gd name="T31" fmla="*/ 3 h 62"/>
                <a:gd name="T32" fmla="*/ 42 w 77"/>
                <a:gd name="T33" fmla="*/ 2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0" name="Freeform 363"/>
            <p:cNvSpPr>
              <a:spLocks/>
            </p:cNvSpPr>
            <p:nvPr/>
          </p:nvSpPr>
          <p:spPr bwMode="auto">
            <a:xfrm>
              <a:off x="4453" y="953"/>
              <a:ext cx="63" cy="47"/>
            </a:xfrm>
            <a:custGeom>
              <a:avLst/>
              <a:gdLst>
                <a:gd name="T0" fmla="*/ 39 w 71"/>
                <a:gd name="T1" fmla="*/ 2 h 54"/>
                <a:gd name="T2" fmla="*/ 37 w 71"/>
                <a:gd name="T3" fmla="*/ 0 h 54"/>
                <a:gd name="T4" fmla="*/ 32 w 71"/>
                <a:gd name="T5" fmla="*/ 2 h 54"/>
                <a:gd name="T6" fmla="*/ 27 w 71"/>
                <a:gd name="T7" fmla="*/ 3 h 54"/>
                <a:gd name="T8" fmla="*/ 20 w 71"/>
                <a:gd name="T9" fmla="*/ 8 h 54"/>
                <a:gd name="T10" fmla="*/ 12 w 71"/>
                <a:gd name="T11" fmla="*/ 12 h 54"/>
                <a:gd name="T12" fmla="*/ 8 w 71"/>
                <a:gd name="T13" fmla="*/ 17 h 54"/>
                <a:gd name="T14" fmla="*/ 3 w 71"/>
                <a:gd name="T15" fmla="*/ 21 h 54"/>
                <a:gd name="T16" fmla="*/ 0 w 71"/>
                <a:gd name="T17" fmla="*/ 27 h 54"/>
                <a:gd name="T18" fmla="*/ 4 w 71"/>
                <a:gd name="T19" fmla="*/ 24 h 54"/>
                <a:gd name="T20" fmla="*/ 10 w 71"/>
                <a:gd name="T21" fmla="*/ 23 h 54"/>
                <a:gd name="T22" fmla="*/ 17 w 71"/>
                <a:gd name="T23" fmla="*/ 19 h 54"/>
                <a:gd name="T24" fmla="*/ 24 w 71"/>
                <a:gd name="T25" fmla="*/ 16 h 54"/>
                <a:gd name="T26" fmla="*/ 30 w 71"/>
                <a:gd name="T27" fmla="*/ 11 h 54"/>
                <a:gd name="T28" fmla="*/ 35 w 71"/>
                <a:gd name="T29" fmla="*/ 8 h 54"/>
                <a:gd name="T30" fmla="*/ 38 w 71"/>
                <a:gd name="T31" fmla="*/ 4 h 54"/>
                <a:gd name="T32" fmla="*/ 39 w 71"/>
                <a:gd name="T33" fmla="*/ 2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1" name="Freeform 364"/>
            <p:cNvSpPr>
              <a:spLocks/>
            </p:cNvSpPr>
            <p:nvPr/>
          </p:nvSpPr>
          <p:spPr bwMode="auto">
            <a:xfrm>
              <a:off x="4462" y="992"/>
              <a:ext cx="56" cy="33"/>
            </a:xfrm>
            <a:custGeom>
              <a:avLst/>
              <a:gdLst>
                <a:gd name="T0" fmla="*/ 33 w 64"/>
                <a:gd name="T1" fmla="*/ 3 h 38"/>
                <a:gd name="T2" fmla="*/ 31 w 64"/>
                <a:gd name="T3" fmla="*/ 0 h 38"/>
                <a:gd name="T4" fmla="*/ 27 w 64"/>
                <a:gd name="T5" fmla="*/ 0 h 38"/>
                <a:gd name="T6" fmla="*/ 23 w 64"/>
                <a:gd name="T7" fmla="*/ 2 h 38"/>
                <a:gd name="T8" fmla="*/ 18 w 64"/>
                <a:gd name="T9" fmla="*/ 3 h 38"/>
                <a:gd name="T10" fmla="*/ 11 w 64"/>
                <a:gd name="T11" fmla="*/ 5 h 38"/>
                <a:gd name="T12" fmla="*/ 7 w 64"/>
                <a:gd name="T13" fmla="*/ 8 h 38"/>
                <a:gd name="T14" fmla="*/ 4 w 64"/>
                <a:gd name="T15" fmla="*/ 13 h 38"/>
                <a:gd name="T16" fmla="*/ 0 w 64"/>
                <a:gd name="T17" fmla="*/ 19 h 38"/>
                <a:gd name="T18" fmla="*/ 4 w 64"/>
                <a:gd name="T19" fmla="*/ 17 h 38"/>
                <a:gd name="T20" fmla="*/ 9 w 64"/>
                <a:gd name="T21" fmla="*/ 15 h 38"/>
                <a:gd name="T22" fmla="*/ 14 w 64"/>
                <a:gd name="T23" fmla="*/ 13 h 38"/>
                <a:gd name="T24" fmla="*/ 19 w 64"/>
                <a:gd name="T25" fmla="*/ 11 h 38"/>
                <a:gd name="T26" fmla="*/ 25 w 64"/>
                <a:gd name="T27" fmla="*/ 9 h 38"/>
                <a:gd name="T28" fmla="*/ 30 w 64"/>
                <a:gd name="T29" fmla="*/ 7 h 38"/>
                <a:gd name="T30" fmla="*/ 32 w 64"/>
                <a:gd name="T31" fmla="*/ 3 h 38"/>
                <a:gd name="T32" fmla="*/ 33 w 64"/>
                <a:gd name="T33" fmla="*/ 3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2" name="Freeform 365"/>
            <p:cNvSpPr>
              <a:spLocks/>
            </p:cNvSpPr>
            <p:nvPr/>
          </p:nvSpPr>
          <p:spPr bwMode="auto">
            <a:xfrm>
              <a:off x="4483" y="1053"/>
              <a:ext cx="42" cy="26"/>
            </a:xfrm>
            <a:custGeom>
              <a:avLst/>
              <a:gdLst>
                <a:gd name="T0" fmla="*/ 23 w 49"/>
                <a:gd name="T1" fmla="*/ 2 h 28"/>
                <a:gd name="T2" fmla="*/ 21 w 49"/>
                <a:gd name="T3" fmla="*/ 0 h 28"/>
                <a:gd name="T4" fmla="*/ 18 w 49"/>
                <a:gd name="T5" fmla="*/ 0 h 28"/>
                <a:gd name="T6" fmla="*/ 15 w 49"/>
                <a:gd name="T7" fmla="*/ 1 h 28"/>
                <a:gd name="T8" fmla="*/ 11 w 49"/>
                <a:gd name="T9" fmla="*/ 5 h 28"/>
                <a:gd name="T10" fmla="*/ 7 w 49"/>
                <a:gd name="T11" fmla="*/ 7 h 28"/>
                <a:gd name="T12" fmla="*/ 3 w 49"/>
                <a:gd name="T13" fmla="*/ 12 h 28"/>
                <a:gd name="T14" fmla="*/ 1 w 49"/>
                <a:gd name="T15" fmla="*/ 17 h 28"/>
                <a:gd name="T16" fmla="*/ 0 w 49"/>
                <a:gd name="T17" fmla="*/ 19 h 28"/>
                <a:gd name="T18" fmla="*/ 3 w 49"/>
                <a:gd name="T19" fmla="*/ 18 h 28"/>
                <a:gd name="T20" fmla="*/ 6 w 49"/>
                <a:gd name="T21" fmla="*/ 17 h 28"/>
                <a:gd name="T22" fmla="*/ 9 w 49"/>
                <a:gd name="T23" fmla="*/ 15 h 28"/>
                <a:gd name="T24" fmla="*/ 13 w 49"/>
                <a:gd name="T25" fmla="*/ 12 h 28"/>
                <a:gd name="T26" fmla="*/ 17 w 49"/>
                <a:gd name="T27" fmla="*/ 8 h 28"/>
                <a:gd name="T28" fmla="*/ 20 w 49"/>
                <a:gd name="T29" fmla="*/ 7 h 28"/>
                <a:gd name="T30" fmla="*/ 21 w 49"/>
                <a:gd name="T31" fmla="*/ 5 h 28"/>
                <a:gd name="T32" fmla="*/ 23 w 49"/>
                <a:gd name="T33" fmla="*/ 2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3" name="Freeform 366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14 w 33"/>
                <a:gd name="T1" fmla="*/ 1 h 22"/>
                <a:gd name="T2" fmla="*/ 12 w 33"/>
                <a:gd name="T3" fmla="*/ 0 h 22"/>
                <a:gd name="T4" fmla="*/ 10 w 33"/>
                <a:gd name="T5" fmla="*/ 0 h 22"/>
                <a:gd name="T6" fmla="*/ 7 w 33"/>
                <a:gd name="T7" fmla="*/ 1 h 22"/>
                <a:gd name="T8" fmla="*/ 4 w 33"/>
                <a:gd name="T9" fmla="*/ 3 h 22"/>
                <a:gd name="T10" fmla="*/ 3 w 33"/>
                <a:gd name="T11" fmla="*/ 3 h 22"/>
                <a:gd name="T12" fmla="*/ 1 w 33"/>
                <a:gd name="T13" fmla="*/ 6 h 22"/>
                <a:gd name="T14" fmla="*/ 0 w 33"/>
                <a:gd name="T15" fmla="*/ 8 h 22"/>
                <a:gd name="T16" fmla="*/ 2 w 33"/>
                <a:gd name="T17" fmla="*/ 10 h 22"/>
                <a:gd name="T18" fmla="*/ 3 w 33"/>
                <a:gd name="T19" fmla="*/ 8 h 22"/>
                <a:gd name="T20" fmla="*/ 3 w 33"/>
                <a:gd name="T21" fmla="*/ 7 h 22"/>
                <a:gd name="T22" fmla="*/ 7 w 33"/>
                <a:gd name="T23" fmla="*/ 6 h 22"/>
                <a:gd name="T24" fmla="*/ 9 w 33"/>
                <a:gd name="T25" fmla="*/ 4 h 22"/>
                <a:gd name="T26" fmla="*/ 12 w 33"/>
                <a:gd name="T27" fmla="*/ 3 h 22"/>
                <a:gd name="T28" fmla="*/ 14 w 33"/>
                <a:gd name="T29" fmla="*/ 3 h 22"/>
                <a:gd name="T30" fmla="*/ 14 w 33"/>
                <a:gd name="T31" fmla="*/ 3 h 22"/>
                <a:gd name="T32" fmla="*/ 14 w 33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4" name="Freeform 367"/>
            <p:cNvSpPr>
              <a:spLocks/>
            </p:cNvSpPr>
            <p:nvPr/>
          </p:nvSpPr>
          <p:spPr bwMode="auto">
            <a:xfrm>
              <a:off x="4445" y="827"/>
              <a:ext cx="57" cy="54"/>
            </a:xfrm>
            <a:custGeom>
              <a:avLst/>
              <a:gdLst>
                <a:gd name="T0" fmla="*/ 34 w 65"/>
                <a:gd name="T1" fmla="*/ 3 h 64"/>
                <a:gd name="T2" fmla="*/ 32 w 65"/>
                <a:gd name="T3" fmla="*/ 0 h 64"/>
                <a:gd name="T4" fmla="*/ 28 w 65"/>
                <a:gd name="T5" fmla="*/ 2 h 64"/>
                <a:gd name="T6" fmla="*/ 23 w 65"/>
                <a:gd name="T7" fmla="*/ 3 h 64"/>
                <a:gd name="T8" fmla="*/ 18 w 65"/>
                <a:gd name="T9" fmla="*/ 6 h 64"/>
                <a:gd name="T10" fmla="*/ 12 w 65"/>
                <a:gd name="T11" fmla="*/ 11 h 64"/>
                <a:gd name="T12" fmla="*/ 7 w 65"/>
                <a:gd name="T13" fmla="*/ 16 h 64"/>
                <a:gd name="T14" fmla="*/ 4 w 65"/>
                <a:gd name="T15" fmla="*/ 21 h 64"/>
                <a:gd name="T16" fmla="*/ 0 w 65"/>
                <a:gd name="T17" fmla="*/ 28 h 64"/>
                <a:gd name="T18" fmla="*/ 4 w 65"/>
                <a:gd name="T19" fmla="*/ 25 h 64"/>
                <a:gd name="T20" fmla="*/ 7 w 65"/>
                <a:gd name="T21" fmla="*/ 21 h 64"/>
                <a:gd name="T22" fmla="*/ 13 w 65"/>
                <a:gd name="T23" fmla="*/ 18 h 64"/>
                <a:gd name="T24" fmla="*/ 19 w 65"/>
                <a:gd name="T25" fmla="*/ 14 h 64"/>
                <a:gd name="T26" fmla="*/ 25 w 65"/>
                <a:gd name="T27" fmla="*/ 11 h 64"/>
                <a:gd name="T28" fmla="*/ 30 w 65"/>
                <a:gd name="T29" fmla="*/ 7 h 64"/>
                <a:gd name="T30" fmla="*/ 33 w 65"/>
                <a:gd name="T31" fmla="*/ 3 h 64"/>
                <a:gd name="T32" fmla="*/ 34 w 65"/>
                <a:gd name="T33" fmla="*/ 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5" name="Freeform 368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28 w 52"/>
                <a:gd name="T1" fmla="*/ 2 h 50"/>
                <a:gd name="T2" fmla="*/ 27 w 52"/>
                <a:gd name="T3" fmla="*/ 0 h 50"/>
                <a:gd name="T4" fmla="*/ 24 w 52"/>
                <a:gd name="T5" fmla="*/ 1 h 50"/>
                <a:gd name="T6" fmla="*/ 20 w 52"/>
                <a:gd name="T7" fmla="*/ 4 h 50"/>
                <a:gd name="T8" fmla="*/ 15 w 52"/>
                <a:gd name="T9" fmla="*/ 4 h 50"/>
                <a:gd name="T10" fmla="*/ 11 w 52"/>
                <a:gd name="T11" fmla="*/ 9 h 50"/>
                <a:gd name="T12" fmla="*/ 7 w 52"/>
                <a:gd name="T13" fmla="*/ 14 h 50"/>
                <a:gd name="T14" fmla="*/ 4 w 52"/>
                <a:gd name="T15" fmla="*/ 20 h 50"/>
                <a:gd name="T16" fmla="*/ 0 w 52"/>
                <a:gd name="T17" fmla="*/ 26 h 50"/>
                <a:gd name="T18" fmla="*/ 4 w 52"/>
                <a:gd name="T19" fmla="*/ 23 h 50"/>
                <a:gd name="T20" fmla="*/ 9 w 52"/>
                <a:gd name="T21" fmla="*/ 20 h 50"/>
                <a:gd name="T22" fmla="*/ 12 w 52"/>
                <a:gd name="T23" fmla="*/ 16 h 50"/>
                <a:gd name="T24" fmla="*/ 17 w 52"/>
                <a:gd name="T25" fmla="*/ 12 h 50"/>
                <a:gd name="T26" fmla="*/ 21 w 52"/>
                <a:gd name="T27" fmla="*/ 9 h 50"/>
                <a:gd name="T28" fmla="*/ 26 w 52"/>
                <a:gd name="T29" fmla="*/ 6 h 50"/>
                <a:gd name="T30" fmla="*/ 27 w 52"/>
                <a:gd name="T31" fmla="*/ 4 h 50"/>
                <a:gd name="T32" fmla="*/ 28 w 52"/>
                <a:gd name="T33" fmla="*/ 2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6" name="Freeform 369"/>
            <p:cNvSpPr>
              <a:spLocks/>
            </p:cNvSpPr>
            <p:nvPr/>
          </p:nvSpPr>
          <p:spPr bwMode="auto">
            <a:xfrm>
              <a:off x="4448" y="928"/>
              <a:ext cx="63" cy="48"/>
            </a:xfrm>
            <a:custGeom>
              <a:avLst/>
              <a:gdLst>
                <a:gd name="T0" fmla="*/ 39 w 71"/>
                <a:gd name="T1" fmla="*/ 1 h 53"/>
                <a:gd name="T2" fmla="*/ 37 w 71"/>
                <a:gd name="T3" fmla="*/ 0 h 53"/>
                <a:gd name="T4" fmla="*/ 32 w 71"/>
                <a:gd name="T5" fmla="*/ 2 h 53"/>
                <a:gd name="T6" fmla="*/ 27 w 71"/>
                <a:gd name="T7" fmla="*/ 5 h 53"/>
                <a:gd name="T8" fmla="*/ 20 w 71"/>
                <a:gd name="T9" fmla="*/ 10 h 53"/>
                <a:gd name="T10" fmla="*/ 12 w 71"/>
                <a:gd name="T11" fmla="*/ 14 h 53"/>
                <a:gd name="T12" fmla="*/ 8 w 71"/>
                <a:gd name="T13" fmla="*/ 20 h 53"/>
                <a:gd name="T14" fmla="*/ 4 w 71"/>
                <a:gd name="T15" fmla="*/ 27 h 53"/>
                <a:gd name="T16" fmla="*/ 0 w 71"/>
                <a:gd name="T17" fmla="*/ 32 h 53"/>
                <a:gd name="T18" fmla="*/ 4 w 71"/>
                <a:gd name="T19" fmla="*/ 30 h 53"/>
                <a:gd name="T20" fmla="*/ 10 w 71"/>
                <a:gd name="T21" fmla="*/ 27 h 53"/>
                <a:gd name="T22" fmla="*/ 17 w 71"/>
                <a:gd name="T23" fmla="*/ 23 h 53"/>
                <a:gd name="T24" fmla="*/ 24 w 71"/>
                <a:gd name="T25" fmla="*/ 18 h 53"/>
                <a:gd name="T26" fmla="*/ 30 w 71"/>
                <a:gd name="T27" fmla="*/ 14 h 53"/>
                <a:gd name="T28" fmla="*/ 35 w 71"/>
                <a:gd name="T29" fmla="*/ 10 h 53"/>
                <a:gd name="T30" fmla="*/ 38 w 71"/>
                <a:gd name="T31" fmla="*/ 5 h 53"/>
                <a:gd name="T32" fmla="*/ 39 w 7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7" name="Freeform 370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33 w 60"/>
                <a:gd name="T1" fmla="*/ 3 h 41"/>
                <a:gd name="T2" fmla="*/ 30 w 60"/>
                <a:gd name="T3" fmla="*/ 0 h 41"/>
                <a:gd name="T4" fmla="*/ 27 w 60"/>
                <a:gd name="T5" fmla="*/ 1 h 41"/>
                <a:gd name="T6" fmla="*/ 21 w 60"/>
                <a:gd name="T7" fmla="*/ 3 h 41"/>
                <a:gd name="T8" fmla="*/ 16 w 60"/>
                <a:gd name="T9" fmla="*/ 5 h 41"/>
                <a:gd name="T10" fmla="*/ 10 w 60"/>
                <a:gd name="T11" fmla="*/ 9 h 41"/>
                <a:gd name="T12" fmla="*/ 4 w 60"/>
                <a:gd name="T13" fmla="*/ 13 h 41"/>
                <a:gd name="T14" fmla="*/ 3 w 60"/>
                <a:gd name="T15" fmla="*/ 15 h 41"/>
                <a:gd name="T16" fmla="*/ 0 w 60"/>
                <a:gd name="T17" fmla="*/ 19 h 41"/>
                <a:gd name="T18" fmla="*/ 4 w 60"/>
                <a:gd name="T19" fmla="*/ 17 h 41"/>
                <a:gd name="T20" fmla="*/ 8 w 60"/>
                <a:gd name="T21" fmla="*/ 15 h 41"/>
                <a:gd name="T22" fmla="*/ 12 w 60"/>
                <a:gd name="T23" fmla="*/ 13 h 41"/>
                <a:gd name="T24" fmla="*/ 19 w 60"/>
                <a:gd name="T25" fmla="*/ 11 h 41"/>
                <a:gd name="T26" fmla="*/ 24 w 60"/>
                <a:gd name="T27" fmla="*/ 8 h 41"/>
                <a:gd name="T28" fmla="*/ 27 w 60"/>
                <a:gd name="T29" fmla="*/ 6 h 41"/>
                <a:gd name="T30" fmla="*/ 31 w 60"/>
                <a:gd name="T31" fmla="*/ 3 h 41"/>
                <a:gd name="T32" fmla="*/ 33 w 60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8" name="Freeform 371"/>
            <p:cNvSpPr>
              <a:spLocks/>
            </p:cNvSpPr>
            <p:nvPr/>
          </p:nvSpPr>
          <p:spPr bwMode="auto">
            <a:xfrm>
              <a:off x="4450" y="744"/>
              <a:ext cx="7" cy="55"/>
            </a:xfrm>
            <a:custGeom>
              <a:avLst/>
              <a:gdLst>
                <a:gd name="T0" fmla="*/ 4 w 8"/>
                <a:gd name="T1" fmla="*/ 37 h 61"/>
                <a:gd name="T2" fmla="*/ 3 w 8"/>
                <a:gd name="T3" fmla="*/ 29 h 61"/>
                <a:gd name="T4" fmla="*/ 0 w 8"/>
                <a:gd name="T5" fmla="*/ 16 h 61"/>
                <a:gd name="T6" fmla="*/ 0 w 8"/>
                <a:gd name="T7" fmla="*/ 5 h 61"/>
                <a:gd name="T8" fmla="*/ 4 w 8"/>
                <a:gd name="T9" fmla="*/ 0 h 61"/>
                <a:gd name="T10" fmla="*/ 4 w 8"/>
                <a:gd name="T11" fmla="*/ 5 h 61"/>
                <a:gd name="T12" fmla="*/ 4 w 8"/>
                <a:gd name="T13" fmla="*/ 16 h 61"/>
                <a:gd name="T14" fmla="*/ 4 w 8"/>
                <a:gd name="T15" fmla="*/ 27 h 61"/>
                <a:gd name="T16" fmla="*/ 4 w 8"/>
                <a:gd name="T17" fmla="*/ 37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9" name="Freeform 372"/>
            <p:cNvSpPr>
              <a:spLocks/>
            </p:cNvSpPr>
            <p:nvPr/>
          </p:nvSpPr>
          <p:spPr bwMode="auto">
            <a:xfrm>
              <a:off x="4390" y="783"/>
              <a:ext cx="56" cy="75"/>
            </a:xfrm>
            <a:custGeom>
              <a:avLst/>
              <a:gdLst>
                <a:gd name="T0" fmla="*/ 30 w 65"/>
                <a:gd name="T1" fmla="*/ 45 h 85"/>
                <a:gd name="T2" fmla="*/ 29 w 65"/>
                <a:gd name="T3" fmla="*/ 40 h 85"/>
                <a:gd name="T4" fmla="*/ 25 w 65"/>
                <a:gd name="T5" fmla="*/ 34 h 85"/>
                <a:gd name="T6" fmla="*/ 21 w 65"/>
                <a:gd name="T7" fmla="*/ 25 h 85"/>
                <a:gd name="T8" fmla="*/ 16 w 65"/>
                <a:gd name="T9" fmla="*/ 17 h 85"/>
                <a:gd name="T10" fmla="*/ 11 w 65"/>
                <a:gd name="T11" fmla="*/ 9 h 85"/>
                <a:gd name="T12" fmla="*/ 7 w 65"/>
                <a:gd name="T13" fmla="*/ 4 h 85"/>
                <a:gd name="T14" fmla="*/ 3 w 65"/>
                <a:gd name="T15" fmla="*/ 0 h 85"/>
                <a:gd name="T16" fmla="*/ 1 w 65"/>
                <a:gd name="T17" fmla="*/ 1 h 85"/>
                <a:gd name="T18" fmla="*/ 0 w 65"/>
                <a:gd name="T19" fmla="*/ 4 h 85"/>
                <a:gd name="T20" fmla="*/ 3 w 65"/>
                <a:gd name="T21" fmla="*/ 9 h 85"/>
                <a:gd name="T22" fmla="*/ 7 w 65"/>
                <a:gd name="T23" fmla="*/ 16 h 85"/>
                <a:gd name="T24" fmla="*/ 13 w 65"/>
                <a:gd name="T25" fmla="*/ 22 h 85"/>
                <a:gd name="T26" fmla="*/ 18 w 65"/>
                <a:gd name="T27" fmla="*/ 29 h 85"/>
                <a:gd name="T28" fmla="*/ 24 w 65"/>
                <a:gd name="T29" fmla="*/ 35 h 85"/>
                <a:gd name="T30" fmla="*/ 28 w 65"/>
                <a:gd name="T31" fmla="*/ 41 h 85"/>
                <a:gd name="T32" fmla="*/ 30 w 65"/>
                <a:gd name="T33" fmla="*/ 4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0" name="Freeform 373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33 w 68"/>
                <a:gd name="T1" fmla="*/ 38 h 77"/>
                <a:gd name="T2" fmla="*/ 31 w 68"/>
                <a:gd name="T3" fmla="*/ 33 h 77"/>
                <a:gd name="T4" fmla="*/ 26 w 68"/>
                <a:gd name="T5" fmla="*/ 28 h 77"/>
                <a:gd name="T6" fmla="*/ 21 w 68"/>
                <a:gd name="T7" fmla="*/ 20 h 77"/>
                <a:gd name="T8" fmla="*/ 15 w 68"/>
                <a:gd name="T9" fmla="*/ 13 h 77"/>
                <a:gd name="T10" fmla="*/ 10 w 68"/>
                <a:gd name="T11" fmla="*/ 7 h 77"/>
                <a:gd name="T12" fmla="*/ 5 w 68"/>
                <a:gd name="T13" fmla="*/ 3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4 h 77"/>
                <a:gd name="T20" fmla="*/ 3 w 68"/>
                <a:gd name="T21" fmla="*/ 10 h 77"/>
                <a:gd name="T22" fmla="*/ 9 w 68"/>
                <a:gd name="T23" fmla="*/ 15 h 77"/>
                <a:gd name="T24" fmla="*/ 15 w 68"/>
                <a:gd name="T25" fmla="*/ 20 h 77"/>
                <a:gd name="T26" fmla="*/ 21 w 68"/>
                <a:gd name="T27" fmla="*/ 26 h 77"/>
                <a:gd name="T28" fmla="*/ 27 w 68"/>
                <a:gd name="T29" fmla="*/ 32 h 77"/>
                <a:gd name="T30" fmla="*/ 31 w 68"/>
                <a:gd name="T31" fmla="*/ 36 h 77"/>
                <a:gd name="T32" fmla="*/ 33 w 68"/>
                <a:gd name="T33" fmla="*/ 38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1" name="Freeform 374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35 w 73"/>
                <a:gd name="T1" fmla="*/ 38 h 70"/>
                <a:gd name="T2" fmla="*/ 31 w 73"/>
                <a:gd name="T3" fmla="*/ 33 h 70"/>
                <a:gd name="T4" fmla="*/ 27 w 73"/>
                <a:gd name="T5" fmla="*/ 26 h 70"/>
                <a:gd name="T6" fmla="*/ 22 w 73"/>
                <a:gd name="T7" fmla="*/ 18 h 70"/>
                <a:gd name="T8" fmla="*/ 16 w 73"/>
                <a:gd name="T9" fmla="*/ 12 h 70"/>
                <a:gd name="T10" fmla="*/ 10 w 73"/>
                <a:gd name="T11" fmla="*/ 7 h 70"/>
                <a:gd name="T12" fmla="*/ 5 w 73"/>
                <a:gd name="T13" fmla="*/ 3 h 70"/>
                <a:gd name="T14" fmla="*/ 3 w 73"/>
                <a:gd name="T15" fmla="*/ 0 h 70"/>
                <a:gd name="T16" fmla="*/ 0 w 73"/>
                <a:gd name="T17" fmla="*/ 2 h 70"/>
                <a:gd name="T18" fmla="*/ 3 w 73"/>
                <a:gd name="T19" fmla="*/ 4 h 70"/>
                <a:gd name="T20" fmla="*/ 5 w 73"/>
                <a:gd name="T21" fmla="*/ 9 h 70"/>
                <a:gd name="T22" fmla="*/ 9 w 73"/>
                <a:gd name="T23" fmla="*/ 13 h 70"/>
                <a:gd name="T24" fmla="*/ 16 w 73"/>
                <a:gd name="T25" fmla="*/ 19 h 70"/>
                <a:gd name="T26" fmla="*/ 22 w 73"/>
                <a:gd name="T27" fmla="*/ 24 h 70"/>
                <a:gd name="T28" fmla="*/ 28 w 73"/>
                <a:gd name="T29" fmla="*/ 30 h 70"/>
                <a:gd name="T30" fmla="*/ 32 w 73"/>
                <a:gd name="T31" fmla="*/ 35 h 70"/>
                <a:gd name="T32" fmla="*/ 35 w 73"/>
                <a:gd name="T33" fmla="*/ 3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2" name="Freeform 375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34 w 69"/>
                <a:gd name="T1" fmla="*/ 26 h 53"/>
                <a:gd name="T2" fmla="*/ 31 w 69"/>
                <a:gd name="T3" fmla="*/ 23 h 53"/>
                <a:gd name="T4" fmla="*/ 26 w 69"/>
                <a:gd name="T5" fmla="*/ 17 h 53"/>
                <a:gd name="T6" fmla="*/ 20 w 69"/>
                <a:gd name="T7" fmla="*/ 12 h 53"/>
                <a:gd name="T8" fmla="*/ 15 w 69"/>
                <a:gd name="T9" fmla="*/ 8 h 53"/>
                <a:gd name="T10" fmla="*/ 10 w 69"/>
                <a:gd name="T11" fmla="*/ 3 h 53"/>
                <a:gd name="T12" fmla="*/ 4 w 69"/>
                <a:gd name="T13" fmla="*/ 1 h 53"/>
                <a:gd name="T14" fmla="*/ 2 w 69"/>
                <a:gd name="T15" fmla="*/ 0 h 53"/>
                <a:gd name="T16" fmla="*/ 0 w 69"/>
                <a:gd name="T17" fmla="*/ 3 h 53"/>
                <a:gd name="T18" fmla="*/ 2 w 69"/>
                <a:gd name="T19" fmla="*/ 6 h 53"/>
                <a:gd name="T20" fmla="*/ 3 w 69"/>
                <a:gd name="T21" fmla="*/ 9 h 53"/>
                <a:gd name="T22" fmla="*/ 9 w 69"/>
                <a:gd name="T23" fmla="*/ 12 h 53"/>
                <a:gd name="T24" fmla="*/ 15 w 69"/>
                <a:gd name="T25" fmla="*/ 15 h 53"/>
                <a:gd name="T26" fmla="*/ 20 w 69"/>
                <a:gd name="T27" fmla="*/ 17 h 53"/>
                <a:gd name="T28" fmla="*/ 26 w 69"/>
                <a:gd name="T29" fmla="*/ 20 h 53"/>
                <a:gd name="T30" fmla="*/ 31 w 69"/>
                <a:gd name="T31" fmla="*/ 23 h 53"/>
                <a:gd name="T32" fmla="*/ 34 w 69"/>
                <a:gd name="T33" fmla="*/ 26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3" name="Freeform 376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32 w 67"/>
                <a:gd name="T1" fmla="*/ 23 h 49"/>
                <a:gd name="T2" fmla="*/ 30 w 67"/>
                <a:gd name="T3" fmla="*/ 20 h 49"/>
                <a:gd name="T4" fmla="*/ 25 w 67"/>
                <a:gd name="T5" fmla="*/ 15 h 49"/>
                <a:gd name="T6" fmla="*/ 19 w 67"/>
                <a:gd name="T7" fmla="*/ 11 h 49"/>
                <a:gd name="T8" fmla="*/ 14 w 67"/>
                <a:gd name="T9" fmla="*/ 7 h 49"/>
                <a:gd name="T10" fmla="*/ 8 w 67"/>
                <a:gd name="T11" fmla="*/ 3 h 49"/>
                <a:gd name="T12" fmla="*/ 3 w 67"/>
                <a:gd name="T13" fmla="*/ 2 h 49"/>
                <a:gd name="T14" fmla="*/ 1 w 67"/>
                <a:gd name="T15" fmla="*/ 0 h 49"/>
                <a:gd name="T16" fmla="*/ 0 w 67"/>
                <a:gd name="T17" fmla="*/ 3 h 49"/>
                <a:gd name="T18" fmla="*/ 3 w 67"/>
                <a:gd name="T19" fmla="*/ 6 h 49"/>
                <a:gd name="T20" fmla="*/ 6 w 67"/>
                <a:gd name="T21" fmla="*/ 9 h 49"/>
                <a:gd name="T22" fmla="*/ 10 w 67"/>
                <a:gd name="T23" fmla="*/ 12 h 49"/>
                <a:gd name="T24" fmla="*/ 15 w 67"/>
                <a:gd name="T25" fmla="*/ 15 h 49"/>
                <a:gd name="T26" fmla="*/ 21 w 67"/>
                <a:gd name="T27" fmla="*/ 17 h 49"/>
                <a:gd name="T28" fmla="*/ 26 w 67"/>
                <a:gd name="T29" fmla="*/ 20 h 49"/>
                <a:gd name="T30" fmla="*/ 30 w 67"/>
                <a:gd name="T31" fmla="*/ 21 h 49"/>
                <a:gd name="T32" fmla="*/ 32 w 67"/>
                <a:gd name="T33" fmla="*/ 23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4" name="Freeform 377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29 w 59"/>
                <a:gd name="T1" fmla="*/ 16 h 25"/>
                <a:gd name="T2" fmla="*/ 25 w 59"/>
                <a:gd name="T3" fmla="*/ 14 h 25"/>
                <a:gd name="T4" fmla="*/ 21 w 59"/>
                <a:gd name="T5" fmla="*/ 9 h 25"/>
                <a:gd name="T6" fmla="*/ 16 w 59"/>
                <a:gd name="T7" fmla="*/ 6 h 25"/>
                <a:gd name="T8" fmla="*/ 11 w 59"/>
                <a:gd name="T9" fmla="*/ 3 h 25"/>
                <a:gd name="T10" fmla="*/ 7 w 59"/>
                <a:gd name="T11" fmla="*/ 0 h 25"/>
                <a:gd name="T12" fmla="*/ 3 w 59"/>
                <a:gd name="T13" fmla="*/ 0 h 25"/>
                <a:gd name="T14" fmla="*/ 1 w 59"/>
                <a:gd name="T15" fmla="*/ 1 h 25"/>
                <a:gd name="T16" fmla="*/ 0 w 59"/>
                <a:gd name="T17" fmla="*/ 6 h 25"/>
                <a:gd name="T18" fmla="*/ 2 w 59"/>
                <a:gd name="T19" fmla="*/ 8 h 25"/>
                <a:gd name="T20" fmla="*/ 3 w 59"/>
                <a:gd name="T21" fmla="*/ 12 h 25"/>
                <a:gd name="T22" fmla="*/ 8 w 59"/>
                <a:gd name="T23" fmla="*/ 14 h 25"/>
                <a:gd name="T24" fmla="*/ 12 w 59"/>
                <a:gd name="T25" fmla="*/ 14 h 25"/>
                <a:gd name="T26" fmla="*/ 16 w 59"/>
                <a:gd name="T27" fmla="*/ 14 h 25"/>
                <a:gd name="T28" fmla="*/ 22 w 59"/>
                <a:gd name="T29" fmla="*/ 15 h 25"/>
                <a:gd name="T30" fmla="*/ 26 w 59"/>
                <a:gd name="T31" fmla="*/ 15 h 25"/>
                <a:gd name="T32" fmla="*/ 29 w 59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5" name="Freeform 378"/>
            <p:cNvSpPr>
              <a:spLocks/>
            </p:cNvSpPr>
            <p:nvPr/>
          </p:nvSpPr>
          <p:spPr bwMode="auto">
            <a:xfrm>
              <a:off x="4420" y="1018"/>
              <a:ext cx="46" cy="10"/>
            </a:xfrm>
            <a:custGeom>
              <a:avLst/>
              <a:gdLst>
                <a:gd name="T0" fmla="*/ 28 w 52"/>
                <a:gd name="T1" fmla="*/ 4 h 13"/>
                <a:gd name="T2" fmla="*/ 25 w 52"/>
                <a:gd name="T3" fmla="*/ 3 h 13"/>
                <a:gd name="T4" fmla="*/ 21 w 52"/>
                <a:gd name="T5" fmla="*/ 2 h 13"/>
                <a:gd name="T6" fmla="*/ 17 w 52"/>
                <a:gd name="T7" fmla="*/ 2 h 13"/>
                <a:gd name="T8" fmla="*/ 12 w 52"/>
                <a:gd name="T9" fmla="*/ 1 h 13"/>
                <a:gd name="T10" fmla="*/ 7 w 52"/>
                <a:gd name="T11" fmla="*/ 0 h 13"/>
                <a:gd name="T12" fmla="*/ 4 w 52"/>
                <a:gd name="T13" fmla="*/ 0 h 13"/>
                <a:gd name="T14" fmla="*/ 1 w 52"/>
                <a:gd name="T15" fmla="*/ 1 h 13"/>
                <a:gd name="T16" fmla="*/ 0 w 52"/>
                <a:gd name="T17" fmla="*/ 2 h 13"/>
                <a:gd name="T18" fmla="*/ 2 w 52"/>
                <a:gd name="T19" fmla="*/ 3 h 13"/>
                <a:gd name="T20" fmla="*/ 4 w 52"/>
                <a:gd name="T21" fmla="*/ 3 h 13"/>
                <a:gd name="T22" fmla="*/ 7 w 52"/>
                <a:gd name="T23" fmla="*/ 4 h 13"/>
                <a:gd name="T24" fmla="*/ 12 w 52"/>
                <a:gd name="T25" fmla="*/ 4 h 13"/>
                <a:gd name="T26" fmla="*/ 16 w 52"/>
                <a:gd name="T27" fmla="*/ 3 h 13"/>
                <a:gd name="T28" fmla="*/ 20 w 52"/>
                <a:gd name="T29" fmla="*/ 3 h 13"/>
                <a:gd name="T30" fmla="*/ 24 w 52"/>
                <a:gd name="T31" fmla="*/ 3 h 13"/>
                <a:gd name="T32" fmla="*/ 28 w 52"/>
                <a:gd name="T33" fmla="*/ 4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6" name="Freeform 379"/>
            <p:cNvSpPr>
              <a:spLocks/>
            </p:cNvSpPr>
            <p:nvPr/>
          </p:nvSpPr>
          <p:spPr bwMode="auto">
            <a:xfrm>
              <a:off x="4427" y="1046"/>
              <a:ext cx="44" cy="12"/>
            </a:xfrm>
            <a:custGeom>
              <a:avLst/>
              <a:gdLst>
                <a:gd name="T0" fmla="*/ 24 w 51"/>
                <a:gd name="T1" fmla="*/ 3 h 14"/>
                <a:gd name="T2" fmla="*/ 22 w 51"/>
                <a:gd name="T3" fmla="*/ 3 h 14"/>
                <a:gd name="T4" fmla="*/ 19 w 51"/>
                <a:gd name="T5" fmla="*/ 3 h 14"/>
                <a:gd name="T6" fmla="*/ 15 w 51"/>
                <a:gd name="T7" fmla="*/ 2 h 14"/>
                <a:gd name="T8" fmla="*/ 10 w 51"/>
                <a:gd name="T9" fmla="*/ 0 h 14"/>
                <a:gd name="T10" fmla="*/ 7 w 51"/>
                <a:gd name="T11" fmla="*/ 0 h 14"/>
                <a:gd name="T12" fmla="*/ 3 w 51"/>
                <a:gd name="T13" fmla="*/ 2 h 14"/>
                <a:gd name="T14" fmla="*/ 2 w 51"/>
                <a:gd name="T15" fmla="*/ 3 h 14"/>
                <a:gd name="T16" fmla="*/ 0 w 51"/>
                <a:gd name="T17" fmla="*/ 5 h 14"/>
                <a:gd name="T18" fmla="*/ 1 w 51"/>
                <a:gd name="T19" fmla="*/ 6 h 14"/>
                <a:gd name="T20" fmla="*/ 3 w 51"/>
                <a:gd name="T21" fmla="*/ 7 h 14"/>
                <a:gd name="T22" fmla="*/ 5 w 51"/>
                <a:gd name="T23" fmla="*/ 7 h 14"/>
                <a:gd name="T24" fmla="*/ 8 w 51"/>
                <a:gd name="T25" fmla="*/ 6 h 14"/>
                <a:gd name="T26" fmla="*/ 12 w 51"/>
                <a:gd name="T27" fmla="*/ 5 h 14"/>
                <a:gd name="T28" fmla="*/ 16 w 51"/>
                <a:gd name="T29" fmla="*/ 3 h 14"/>
                <a:gd name="T30" fmla="*/ 20 w 51"/>
                <a:gd name="T31" fmla="*/ 3 h 14"/>
                <a:gd name="T32" fmla="*/ 24 w 51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7" name="Freeform 380"/>
            <p:cNvSpPr>
              <a:spLocks/>
            </p:cNvSpPr>
            <p:nvPr/>
          </p:nvSpPr>
          <p:spPr bwMode="auto">
            <a:xfrm>
              <a:off x="4441" y="1067"/>
              <a:ext cx="44" cy="14"/>
            </a:xfrm>
            <a:custGeom>
              <a:avLst/>
              <a:gdLst>
                <a:gd name="T0" fmla="*/ 26 w 50"/>
                <a:gd name="T1" fmla="*/ 9 h 16"/>
                <a:gd name="T2" fmla="*/ 25 w 50"/>
                <a:gd name="T3" fmla="*/ 6 h 16"/>
                <a:gd name="T4" fmla="*/ 23 w 50"/>
                <a:gd name="T5" fmla="*/ 4 h 16"/>
                <a:gd name="T6" fmla="*/ 19 w 50"/>
                <a:gd name="T7" fmla="*/ 4 h 16"/>
                <a:gd name="T8" fmla="*/ 15 w 50"/>
                <a:gd name="T9" fmla="*/ 1 h 16"/>
                <a:gd name="T10" fmla="*/ 10 w 50"/>
                <a:gd name="T11" fmla="*/ 0 h 16"/>
                <a:gd name="T12" fmla="*/ 5 w 50"/>
                <a:gd name="T13" fmla="*/ 0 h 16"/>
                <a:gd name="T14" fmla="*/ 4 w 50"/>
                <a:gd name="T15" fmla="*/ 2 h 16"/>
                <a:gd name="T16" fmla="*/ 0 w 50"/>
                <a:gd name="T17" fmla="*/ 4 h 16"/>
                <a:gd name="T18" fmla="*/ 0 w 50"/>
                <a:gd name="T19" fmla="*/ 6 h 16"/>
                <a:gd name="T20" fmla="*/ 3 w 50"/>
                <a:gd name="T21" fmla="*/ 8 h 16"/>
                <a:gd name="T22" fmla="*/ 4 w 50"/>
                <a:gd name="T23" fmla="*/ 9 h 16"/>
                <a:gd name="T24" fmla="*/ 9 w 50"/>
                <a:gd name="T25" fmla="*/ 9 h 16"/>
                <a:gd name="T26" fmla="*/ 14 w 50"/>
                <a:gd name="T27" fmla="*/ 8 h 16"/>
                <a:gd name="T28" fmla="*/ 18 w 50"/>
                <a:gd name="T29" fmla="*/ 8 h 16"/>
                <a:gd name="T30" fmla="*/ 23 w 50"/>
                <a:gd name="T31" fmla="*/ 8 h 16"/>
                <a:gd name="T32" fmla="*/ 26 w 50"/>
                <a:gd name="T33" fmla="*/ 9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8" name="Freeform 381"/>
            <p:cNvSpPr>
              <a:spLocks/>
            </p:cNvSpPr>
            <p:nvPr/>
          </p:nvSpPr>
          <p:spPr bwMode="auto">
            <a:xfrm>
              <a:off x="4445" y="1085"/>
              <a:ext cx="47" cy="14"/>
            </a:xfrm>
            <a:custGeom>
              <a:avLst/>
              <a:gdLst>
                <a:gd name="T0" fmla="*/ 24 w 56"/>
                <a:gd name="T1" fmla="*/ 8 h 15"/>
                <a:gd name="T2" fmla="*/ 21 w 56"/>
                <a:gd name="T3" fmla="*/ 7 h 15"/>
                <a:gd name="T4" fmla="*/ 18 w 56"/>
                <a:gd name="T5" fmla="*/ 7 h 15"/>
                <a:gd name="T6" fmla="*/ 15 w 56"/>
                <a:gd name="T7" fmla="*/ 5 h 15"/>
                <a:gd name="T8" fmla="*/ 12 w 56"/>
                <a:gd name="T9" fmla="*/ 3 h 15"/>
                <a:gd name="T10" fmla="*/ 8 w 56"/>
                <a:gd name="T11" fmla="*/ 0 h 15"/>
                <a:gd name="T12" fmla="*/ 6 w 56"/>
                <a:gd name="T13" fmla="*/ 0 h 15"/>
                <a:gd name="T14" fmla="*/ 3 w 56"/>
                <a:gd name="T15" fmla="*/ 2 h 15"/>
                <a:gd name="T16" fmla="*/ 2 w 56"/>
                <a:gd name="T17" fmla="*/ 6 h 15"/>
                <a:gd name="T18" fmla="*/ 0 w 56"/>
                <a:gd name="T19" fmla="*/ 7 h 15"/>
                <a:gd name="T20" fmla="*/ 3 w 56"/>
                <a:gd name="T21" fmla="*/ 8 h 15"/>
                <a:gd name="T22" fmla="*/ 5 w 56"/>
                <a:gd name="T23" fmla="*/ 10 h 15"/>
                <a:gd name="T24" fmla="*/ 9 w 56"/>
                <a:gd name="T25" fmla="*/ 10 h 15"/>
                <a:gd name="T26" fmla="*/ 14 w 56"/>
                <a:gd name="T27" fmla="*/ 10 h 15"/>
                <a:gd name="T28" fmla="*/ 17 w 56"/>
                <a:gd name="T29" fmla="*/ 10 h 15"/>
                <a:gd name="T30" fmla="*/ 21 w 56"/>
                <a:gd name="T31" fmla="*/ 9 h 15"/>
                <a:gd name="T32" fmla="*/ 24 w 56"/>
                <a:gd name="T33" fmla="*/ 8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9" name="Freeform 382"/>
            <p:cNvSpPr>
              <a:spLocks/>
            </p:cNvSpPr>
            <p:nvPr/>
          </p:nvSpPr>
          <p:spPr bwMode="auto">
            <a:xfrm>
              <a:off x="4402" y="753"/>
              <a:ext cx="46" cy="75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3 h 86"/>
                <a:gd name="T4" fmla="*/ 4 w 52"/>
                <a:gd name="T5" fmla="*/ 8 h 86"/>
                <a:gd name="T6" fmla="*/ 9 w 52"/>
                <a:gd name="T7" fmla="*/ 13 h 86"/>
                <a:gd name="T8" fmla="*/ 13 w 52"/>
                <a:gd name="T9" fmla="*/ 18 h 86"/>
                <a:gd name="T10" fmla="*/ 19 w 52"/>
                <a:gd name="T11" fmla="*/ 25 h 86"/>
                <a:gd name="T12" fmla="*/ 24 w 52"/>
                <a:gd name="T13" fmla="*/ 32 h 86"/>
                <a:gd name="T14" fmla="*/ 27 w 52"/>
                <a:gd name="T15" fmla="*/ 38 h 86"/>
                <a:gd name="T16" fmla="*/ 28 w 52"/>
                <a:gd name="T17" fmla="*/ 44 h 86"/>
                <a:gd name="T18" fmla="*/ 27 w 52"/>
                <a:gd name="T19" fmla="*/ 37 h 86"/>
                <a:gd name="T20" fmla="*/ 24 w 52"/>
                <a:gd name="T21" fmla="*/ 29 h 86"/>
                <a:gd name="T22" fmla="*/ 19 w 52"/>
                <a:gd name="T23" fmla="*/ 21 h 86"/>
                <a:gd name="T24" fmla="*/ 15 w 52"/>
                <a:gd name="T25" fmla="*/ 13 h 86"/>
                <a:gd name="T26" fmla="*/ 11 w 52"/>
                <a:gd name="T27" fmla="*/ 7 h 86"/>
                <a:gd name="T28" fmla="*/ 7 w 52"/>
                <a:gd name="T29" fmla="*/ 3 h 86"/>
                <a:gd name="T30" fmla="*/ 4 w 52"/>
                <a:gd name="T31" fmla="*/ 0 h 86"/>
                <a:gd name="T32" fmla="*/ 0 w 52"/>
                <a:gd name="T33" fmla="*/ 3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00" name="Freeform 383"/>
            <p:cNvSpPr>
              <a:spLocks/>
            </p:cNvSpPr>
            <p:nvPr/>
          </p:nvSpPr>
          <p:spPr bwMode="auto">
            <a:xfrm>
              <a:off x="4424" y="743"/>
              <a:ext cx="29" cy="54"/>
            </a:xfrm>
            <a:custGeom>
              <a:avLst/>
              <a:gdLst>
                <a:gd name="T0" fmla="*/ 15 w 34"/>
                <a:gd name="T1" fmla="*/ 31 h 62"/>
                <a:gd name="T2" fmla="*/ 13 w 34"/>
                <a:gd name="T3" fmla="*/ 21 h 62"/>
                <a:gd name="T4" fmla="*/ 8 w 34"/>
                <a:gd name="T5" fmla="*/ 10 h 62"/>
                <a:gd name="T6" fmla="*/ 3 w 34"/>
                <a:gd name="T7" fmla="*/ 3 h 62"/>
                <a:gd name="T8" fmla="*/ 0 w 34"/>
                <a:gd name="T9" fmla="*/ 0 h 62"/>
                <a:gd name="T10" fmla="*/ 0 w 34"/>
                <a:gd name="T11" fmla="*/ 3 h 62"/>
                <a:gd name="T12" fmla="*/ 3 w 34"/>
                <a:gd name="T13" fmla="*/ 6 h 62"/>
                <a:gd name="T14" fmla="*/ 3 w 34"/>
                <a:gd name="T15" fmla="*/ 10 h 62"/>
                <a:gd name="T16" fmla="*/ 7 w 34"/>
                <a:gd name="T17" fmla="*/ 15 h 62"/>
                <a:gd name="T18" fmla="*/ 9 w 34"/>
                <a:gd name="T19" fmla="*/ 20 h 62"/>
                <a:gd name="T20" fmla="*/ 12 w 34"/>
                <a:gd name="T21" fmla="*/ 24 h 62"/>
                <a:gd name="T22" fmla="*/ 14 w 34"/>
                <a:gd name="T23" fmla="*/ 28 h 62"/>
                <a:gd name="T24" fmla="*/ 15 w 34"/>
                <a:gd name="T25" fmla="*/ 31 h 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01" name="Freeform 384"/>
            <p:cNvSpPr>
              <a:spLocks/>
            </p:cNvSpPr>
            <p:nvPr/>
          </p:nvSpPr>
          <p:spPr bwMode="auto">
            <a:xfrm>
              <a:off x="4580" y="948"/>
              <a:ext cx="84" cy="289"/>
            </a:xfrm>
            <a:custGeom>
              <a:avLst/>
              <a:gdLst>
                <a:gd name="T0" fmla="*/ 8 w 95"/>
                <a:gd name="T1" fmla="*/ 170 h 330"/>
                <a:gd name="T2" fmla="*/ 5 w 95"/>
                <a:gd name="T3" fmla="*/ 170 h 330"/>
                <a:gd name="T4" fmla="*/ 4 w 95"/>
                <a:gd name="T5" fmla="*/ 170 h 330"/>
                <a:gd name="T6" fmla="*/ 3 w 95"/>
                <a:gd name="T7" fmla="*/ 169 h 330"/>
                <a:gd name="T8" fmla="*/ 0 w 95"/>
                <a:gd name="T9" fmla="*/ 169 h 330"/>
                <a:gd name="T10" fmla="*/ 19 w 95"/>
                <a:gd name="T11" fmla="*/ 149 h 330"/>
                <a:gd name="T12" fmla="*/ 33 w 95"/>
                <a:gd name="T13" fmla="*/ 127 h 330"/>
                <a:gd name="T14" fmla="*/ 41 w 95"/>
                <a:gd name="T15" fmla="*/ 102 h 330"/>
                <a:gd name="T16" fmla="*/ 44 w 95"/>
                <a:gd name="T17" fmla="*/ 79 h 330"/>
                <a:gd name="T18" fmla="*/ 45 w 95"/>
                <a:gd name="T19" fmla="*/ 57 h 330"/>
                <a:gd name="T20" fmla="*/ 44 w 95"/>
                <a:gd name="T21" fmla="*/ 35 h 330"/>
                <a:gd name="T22" fmla="*/ 43 w 95"/>
                <a:gd name="T23" fmla="*/ 17 h 330"/>
                <a:gd name="T24" fmla="*/ 40 w 95"/>
                <a:gd name="T25" fmla="*/ 0 h 330"/>
                <a:gd name="T26" fmla="*/ 46 w 95"/>
                <a:gd name="T27" fmla="*/ 13 h 330"/>
                <a:gd name="T28" fmla="*/ 50 w 95"/>
                <a:gd name="T29" fmla="*/ 33 h 330"/>
                <a:gd name="T30" fmla="*/ 50 w 95"/>
                <a:gd name="T31" fmla="*/ 57 h 330"/>
                <a:gd name="T32" fmla="*/ 50 w 95"/>
                <a:gd name="T33" fmla="*/ 83 h 330"/>
                <a:gd name="T34" fmla="*/ 44 w 95"/>
                <a:gd name="T35" fmla="*/ 110 h 330"/>
                <a:gd name="T36" fmla="*/ 36 w 95"/>
                <a:gd name="T37" fmla="*/ 135 h 330"/>
                <a:gd name="T38" fmla="*/ 24 w 95"/>
                <a:gd name="T39" fmla="*/ 155 h 330"/>
                <a:gd name="T40" fmla="*/ 8 w 95"/>
                <a:gd name="T41" fmla="*/ 170 h 3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02" name="Freeform 385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40 w 64"/>
                <a:gd name="T1" fmla="*/ 23 h 46"/>
                <a:gd name="T2" fmla="*/ 36 w 64"/>
                <a:gd name="T3" fmla="*/ 18 h 46"/>
                <a:gd name="T4" fmla="*/ 30 w 64"/>
                <a:gd name="T5" fmla="*/ 13 h 46"/>
                <a:gd name="T6" fmla="*/ 24 w 64"/>
                <a:gd name="T7" fmla="*/ 10 h 46"/>
                <a:gd name="T8" fmla="*/ 18 w 64"/>
                <a:gd name="T9" fmla="*/ 6 h 46"/>
                <a:gd name="T10" fmla="*/ 12 w 64"/>
                <a:gd name="T11" fmla="*/ 3 h 46"/>
                <a:gd name="T12" fmla="*/ 5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3 h 46"/>
                <a:gd name="T20" fmla="*/ 4 w 64"/>
                <a:gd name="T21" fmla="*/ 4 h 46"/>
                <a:gd name="T22" fmla="*/ 7 w 64"/>
                <a:gd name="T23" fmla="*/ 7 h 46"/>
                <a:gd name="T24" fmla="*/ 14 w 64"/>
                <a:gd name="T25" fmla="*/ 10 h 46"/>
                <a:gd name="T26" fmla="*/ 20 w 64"/>
                <a:gd name="T27" fmla="*/ 13 h 46"/>
                <a:gd name="T28" fmla="*/ 28 w 64"/>
                <a:gd name="T29" fmla="*/ 15 h 46"/>
                <a:gd name="T30" fmla="*/ 34 w 64"/>
                <a:gd name="T31" fmla="*/ 19 h 46"/>
                <a:gd name="T32" fmla="*/ 40 w 64"/>
                <a:gd name="T33" fmla="*/ 2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03" name="Freeform 386"/>
            <p:cNvSpPr>
              <a:spLocks/>
            </p:cNvSpPr>
            <p:nvPr/>
          </p:nvSpPr>
          <p:spPr bwMode="auto">
            <a:xfrm>
              <a:off x="4590" y="964"/>
              <a:ext cx="69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8 w 78"/>
                <a:gd name="T5" fmla="*/ 3 h 68"/>
                <a:gd name="T6" fmla="*/ 12 w 78"/>
                <a:gd name="T7" fmla="*/ 4 h 68"/>
                <a:gd name="T8" fmla="*/ 20 w 78"/>
                <a:gd name="T9" fmla="*/ 9 h 68"/>
                <a:gd name="T10" fmla="*/ 27 w 78"/>
                <a:gd name="T11" fmla="*/ 14 h 68"/>
                <a:gd name="T12" fmla="*/ 35 w 78"/>
                <a:gd name="T13" fmla="*/ 20 h 68"/>
                <a:gd name="T14" fmla="*/ 39 w 78"/>
                <a:gd name="T15" fmla="*/ 27 h 68"/>
                <a:gd name="T16" fmla="*/ 42 w 78"/>
                <a:gd name="T17" fmla="*/ 33 h 68"/>
                <a:gd name="T18" fmla="*/ 37 w 78"/>
                <a:gd name="T19" fmla="*/ 30 h 68"/>
                <a:gd name="T20" fmla="*/ 31 w 78"/>
                <a:gd name="T21" fmla="*/ 25 h 68"/>
                <a:gd name="T22" fmla="*/ 24 w 78"/>
                <a:gd name="T23" fmla="*/ 20 h 68"/>
                <a:gd name="T24" fmla="*/ 17 w 78"/>
                <a:gd name="T25" fmla="*/ 15 h 68"/>
                <a:gd name="T26" fmla="*/ 10 w 78"/>
                <a:gd name="T27" fmla="*/ 10 h 68"/>
                <a:gd name="T28" fmla="*/ 4 w 78"/>
                <a:gd name="T29" fmla="*/ 6 h 68"/>
                <a:gd name="T30" fmla="*/ 2 w 78"/>
                <a:gd name="T31" fmla="*/ 3 h 68"/>
                <a:gd name="T32" fmla="*/ 0 w 78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04" name="Freeform 387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3 w 91"/>
                <a:gd name="T3" fmla="*/ 0 h 85"/>
                <a:gd name="T4" fmla="*/ 8 w 91"/>
                <a:gd name="T5" fmla="*/ 4 h 85"/>
                <a:gd name="T6" fmla="*/ 14 w 91"/>
                <a:gd name="T7" fmla="*/ 9 h 85"/>
                <a:gd name="T8" fmla="*/ 21 w 91"/>
                <a:gd name="T9" fmla="*/ 15 h 85"/>
                <a:gd name="T10" fmla="*/ 28 w 91"/>
                <a:gd name="T11" fmla="*/ 23 h 85"/>
                <a:gd name="T12" fmla="*/ 36 w 91"/>
                <a:gd name="T13" fmla="*/ 32 h 85"/>
                <a:gd name="T14" fmla="*/ 42 w 91"/>
                <a:gd name="T15" fmla="*/ 40 h 85"/>
                <a:gd name="T16" fmla="*/ 45 w 91"/>
                <a:gd name="T17" fmla="*/ 49 h 85"/>
                <a:gd name="T18" fmla="*/ 42 w 91"/>
                <a:gd name="T19" fmla="*/ 45 h 85"/>
                <a:gd name="T20" fmla="*/ 36 w 91"/>
                <a:gd name="T21" fmla="*/ 39 h 85"/>
                <a:gd name="T22" fmla="*/ 28 w 91"/>
                <a:gd name="T23" fmla="*/ 32 h 85"/>
                <a:gd name="T24" fmla="*/ 20 w 91"/>
                <a:gd name="T25" fmla="*/ 24 h 85"/>
                <a:gd name="T26" fmla="*/ 11 w 91"/>
                <a:gd name="T27" fmla="*/ 17 h 85"/>
                <a:gd name="T28" fmla="*/ 5 w 91"/>
                <a:gd name="T29" fmla="*/ 10 h 85"/>
                <a:gd name="T30" fmla="*/ 2 w 91"/>
                <a:gd name="T31" fmla="*/ 4 h 85"/>
                <a:gd name="T32" fmla="*/ 0 w 91"/>
                <a:gd name="T33" fmla="*/ 0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05" name="Freeform 388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3 w 101"/>
                <a:gd name="T3" fmla="*/ 0 h 78"/>
                <a:gd name="T4" fmla="*/ 10 w 101"/>
                <a:gd name="T5" fmla="*/ 4 h 78"/>
                <a:gd name="T6" fmla="*/ 17 w 101"/>
                <a:gd name="T7" fmla="*/ 7 h 78"/>
                <a:gd name="T8" fmla="*/ 25 w 101"/>
                <a:gd name="T9" fmla="*/ 14 h 78"/>
                <a:gd name="T10" fmla="*/ 33 w 101"/>
                <a:gd name="T11" fmla="*/ 22 h 78"/>
                <a:gd name="T12" fmla="*/ 41 w 101"/>
                <a:gd name="T13" fmla="*/ 31 h 78"/>
                <a:gd name="T14" fmla="*/ 48 w 101"/>
                <a:gd name="T15" fmla="*/ 38 h 78"/>
                <a:gd name="T16" fmla="*/ 51 w 101"/>
                <a:gd name="T17" fmla="*/ 46 h 78"/>
                <a:gd name="T18" fmla="*/ 47 w 101"/>
                <a:gd name="T19" fmla="*/ 43 h 78"/>
                <a:gd name="T20" fmla="*/ 40 w 101"/>
                <a:gd name="T21" fmla="*/ 37 h 78"/>
                <a:gd name="T22" fmla="*/ 32 w 101"/>
                <a:gd name="T23" fmla="*/ 31 h 78"/>
                <a:gd name="T24" fmla="*/ 22 w 101"/>
                <a:gd name="T25" fmla="*/ 22 h 78"/>
                <a:gd name="T26" fmla="*/ 14 w 101"/>
                <a:gd name="T27" fmla="*/ 15 h 78"/>
                <a:gd name="T28" fmla="*/ 7 w 101"/>
                <a:gd name="T29" fmla="*/ 9 h 78"/>
                <a:gd name="T30" fmla="*/ 3 w 101"/>
                <a:gd name="T31" fmla="*/ 4 h 78"/>
                <a:gd name="T32" fmla="*/ 0 w 101"/>
                <a:gd name="T33" fmla="*/ 1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06" name="Freeform 389"/>
            <p:cNvSpPr>
              <a:spLocks/>
            </p:cNvSpPr>
            <p:nvPr/>
          </p:nvSpPr>
          <p:spPr bwMode="auto">
            <a:xfrm>
              <a:off x="4562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3 w 91"/>
                <a:gd name="T3" fmla="*/ 0 h 69"/>
                <a:gd name="T4" fmla="*/ 8 w 91"/>
                <a:gd name="T5" fmla="*/ 4 h 69"/>
                <a:gd name="T6" fmla="*/ 15 w 91"/>
                <a:gd name="T7" fmla="*/ 7 h 69"/>
                <a:gd name="T8" fmla="*/ 23 w 91"/>
                <a:gd name="T9" fmla="*/ 12 h 69"/>
                <a:gd name="T10" fmla="*/ 30 w 91"/>
                <a:gd name="T11" fmla="*/ 19 h 69"/>
                <a:gd name="T12" fmla="*/ 37 w 91"/>
                <a:gd name="T13" fmla="*/ 26 h 69"/>
                <a:gd name="T14" fmla="*/ 43 w 91"/>
                <a:gd name="T15" fmla="*/ 32 h 69"/>
                <a:gd name="T16" fmla="*/ 45 w 91"/>
                <a:gd name="T17" fmla="*/ 37 h 69"/>
                <a:gd name="T18" fmla="*/ 42 w 91"/>
                <a:gd name="T19" fmla="*/ 34 h 69"/>
                <a:gd name="T20" fmla="*/ 34 w 91"/>
                <a:gd name="T21" fmla="*/ 30 h 69"/>
                <a:gd name="T22" fmla="*/ 26 w 91"/>
                <a:gd name="T23" fmla="*/ 25 h 69"/>
                <a:gd name="T24" fmla="*/ 18 w 91"/>
                <a:gd name="T25" fmla="*/ 19 h 69"/>
                <a:gd name="T26" fmla="*/ 10 w 91"/>
                <a:gd name="T27" fmla="*/ 13 h 69"/>
                <a:gd name="T28" fmla="*/ 4 w 91"/>
                <a:gd name="T29" fmla="*/ 8 h 69"/>
                <a:gd name="T30" fmla="*/ 1 w 91"/>
                <a:gd name="T31" fmla="*/ 4 h 69"/>
                <a:gd name="T32" fmla="*/ 0 w 91"/>
                <a:gd name="T33" fmla="*/ 1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07" name="Freeform 390"/>
            <p:cNvSpPr>
              <a:spLocks/>
            </p:cNvSpPr>
            <p:nvPr/>
          </p:nvSpPr>
          <p:spPr bwMode="auto">
            <a:xfrm>
              <a:off x="4562" y="1141"/>
              <a:ext cx="67" cy="51"/>
            </a:xfrm>
            <a:custGeom>
              <a:avLst/>
              <a:gdLst>
                <a:gd name="T0" fmla="*/ 0 w 75"/>
                <a:gd name="T1" fmla="*/ 1 h 58"/>
                <a:gd name="T2" fmla="*/ 4 w 75"/>
                <a:gd name="T3" fmla="*/ 0 h 58"/>
                <a:gd name="T4" fmla="*/ 8 w 75"/>
                <a:gd name="T5" fmla="*/ 1 h 58"/>
                <a:gd name="T6" fmla="*/ 13 w 75"/>
                <a:gd name="T7" fmla="*/ 4 h 58"/>
                <a:gd name="T8" fmla="*/ 21 w 75"/>
                <a:gd name="T9" fmla="*/ 7 h 58"/>
                <a:gd name="T10" fmla="*/ 29 w 75"/>
                <a:gd name="T11" fmla="*/ 11 h 58"/>
                <a:gd name="T12" fmla="*/ 34 w 75"/>
                <a:gd name="T13" fmla="*/ 18 h 58"/>
                <a:gd name="T14" fmla="*/ 40 w 75"/>
                <a:gd name="T15" fmla="*/ 24 h 58"/>
                <a:gd name="T16" fmla="*/ 43 w 75"/>
                <a:gd name="T17" fmla="*/ 31 h 58"/>
                <a:gd name="T18" fmla="*/ 38 w 75"/>
                <a:gd name="T19" fmla="*/ 27 h 58"/>
                <a:gd name="T20" fmla="*/ 33 w 75"/>
                <a:gd name="T21" fmla="*/ 23 h 58"/>
                <a:gd name="T22" fmla="*/ 24 w 75"/>
                <a:gd name="T23" fmla="*/ 19 h 58"/>
                <a:gd name="T24" fmla="*/ 17 w 75"/>
                <a:gd name="T25" fmla="*/ 15 h 58"/>
                <a:gd name="T26" fmla="*/ 10 w 75"/>
                <a:gd name="T27" fmla="*/ 10 h 58"/>
                <a:gd name="T28" fmla="*/ 4 w 75"/>
                <a:gd name="T29" fmla="*/ 6 h 58"/>
                <a:gd name="T30" fmla="*/ 1 w 75"/>
                <a:gd name="T31" fmla="*/ 4 h 58"/>
                <a:gd name="T32" fmla="*/ 0 w 75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08" name="Freeform 391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4 w 46"/>
                <a:gd name="T5" fmla="*/ 0 h 15"/>
                <a:gd name="T6" fmla="*/ 9 w 46"/>
                <a:gd name="T7" fmla="*/ 0 h 15"/>
                <a:gd name="T8" fmla="*/ 13 w 46"/>
                <a:gd name="T9" fmla="*/ 0 h 15"/>
                <a:gd name="T10" fmla="*/ 19 w 46"/>
                <a:gd name="T11" fmla="*/ 2 h 15"/>
                <a:gd name="T12" fmla="*/ 22 w 46"/>
                <a:gd name="T13" fmla="*/ 4 h 15"/>
                <a:gd name="T14" fmla="*/ 25 w 46"/>
                <a:gd name="T15" fmla="*/ 7 h 15"/>
                <a:gd name="T16" fmla="*/ 26 w 46"/>
                <a:gd name="T17" fmla="*/ 10 h 15"/>
                <a:gd name="T18" fmla="*/ 23 w 46"/>
                <a:gd name="T19" fmla="*/ 7 h 15"/>
                <a:gd name="T20" fmla="*/ 19 w 46"/>
                <a:gd name="T21" fmla="*/ 7 h 15"/>
                <a:gd name="T22" fmla="*/ 13 w 46"/>
                <a:gd name="T23" fmla="*/ 7 h 15"/>
                <a:gd name="T24" fmla="*/ 9 w 46"/>
                <a:gd name="T25" fmla="*/ 7 h 15"/>
                <a:gd name="T26" fmla="*/ 4 w 46"/>
                <a:gd name="T27" fmla="*/ 7 h 15"/>
                <a:gd name="T28" fmla="*/ 2 w 46"/>
                <a:gd name="T29" fmla="*/ 7 h 15"/>
                <a:gd name="T30" fmla="*/ 0 w 46"/>
                <a:gd name="T31" fmla="*/ 7 h 15"/>
                <a:gd name="T32" fmla="*/ 0 w 46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09" name="Freeform 392"/>
            <p:cNvSpPr>
              <a:spLocks/>
            </p:cNvSpPr>
            <p:nvPr/>
          </p:nvSpPr>
          <p:spPr bwMode="auto">
            <a:xfrm>
              <a:off x="4587" y="986"/>
              <a:ext cx="73" cy="67"/>
            </a:xfrm>
            <a:custGeom>
              <a:avLst/>
              <a:gdLst>
                <a:gd name="T0" fmla="*/ 0 w 84"/>
                <a:gd name="T1" fmla="*/ 2 h 76"/>
                <a:gd name="T2" fmla="*/ 3 w 84"/>
                <a:gd name="T3" fmla="*/ 0 h 76"/>
                <a:gd name="T4" fmla="*/ 8 w 84"/>
                <a:gd name="T5" fmla="*/ 4 h 76"/>
                <a:gd name="T6" fmla="*/ 13 w 84"/>
                <a:gd name="T7" fmla="*/ 7 h 76"/>
                <a:gd name="T8" fmla="*/ 20 w 84"/>
                <a:gd name="T9" fmla="*/ 11 h 76"/>
                <a:gd name="T10" fmla="*/ 27 w 84"/>
                <a:gd name="T11" fmla="*/ 19 h 76"/>
                <a:gd name="T12" fmla="*/ 32 w 84"/>
                <a:gd name="T13" fmla="*/ 26 h 76"/>
                <a:gd name="T14" fmla="*/ 37 w 84"/>
                <a:gd name="T15" fmla="*/ 34 h 76"/>
                <a:gd name="T16" fmla="*/ 42 w 84"/>
                <a:gd name="T17" fmla="*/ 41 h 76"/>
                <a:gd name="T18" fmla="*/ 37 w 84"/>
                <a:gd name="T19" fmla="*/ 38 h 76"/>
                <a:gd name="T20" fmla="*/ 32 w 84"/>
                <a:gd name="T21" fmla="*/ 33 h 76"/>
                <a:gd name="T22" fmla="*/ 26 w 84"/>
                <a:gd name="T23" fmla="*/ 26 h 76"/>
                <a:gd name="T24" fmla="*/ 18 w 84"/>
                <a:gd name="T25" fmla="*/ 20 h 76"/>
                <a:gd name="T26" fmla="*/ 11 w 84"/>
                <a:gd name="T27" fmla="*/ 15 h 76"/>
                <a:gd name="T28" fmla="*/ 4 w 84"/>
                <a:gd name="T29" fmla="*/ 9 h 76"/>
                <a:gd name="T30" fmla="*/ 1 w 84"/>
                <a:gd name="T31" fmla="*/ 4 h 76"/>
                <a:gd name="T32" fmla="*/ 0 w 84"/>
                <a:gd name="T33" fmla="*/ 2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10" name="Freeform 393"/>
            <p:cNvSpPr>
              <a:spLocks/>
            </p:cNvSpPr>
            <p:nvPr/>
          </p:nvSpPr>
          <p:spPr bwMode="auto">
            <a:xfrm>
              <a:off x="4573" y="1034"/>
              <a:ext cx="84" cy="68"/>
            </a:xfrm>
            <a:custGeom>
              <a:avLst/>
              <a:gdLst>
                <a:gd name="T0" fmla="*/ 0 w 96"/>
                <a:gd name="T1" fmla="*/ 1 h 77"/>
                <a:gd name="T2" fmla="*/ 4 w 96"/>
                <a:gd name="T3" fmla="*/ 0 h 77"/>
                <a:gd name="T4" fmla="*/ 9 w 96"/>
                <a:gd name="T5" fmla="*/ 4 h 77"/>
                <a:gd name="T6" fmla="*/ 17 w 96"/>
                <a:gd name="T7" fmla="*/ 7 h 77"/>
                <a:gd name="T8" fmla="*/ 25 w 96"/>
                <a:gd name="T9" fmla="*/ 12 h 77"/>
                <a:gd name="T10" fmla="*/ 33 w 96"/>
                <a:gd name="T11" fmla="*/ 20 h 77"/>
                <a:gd name="T12" fmla="*/ 40 w 96"/>
                <a:gd name="T13" fmla="*/ 26 h 77"/>
                <a:gd name="T14" fmla="*/ 46 w 96"/>
                <a:gd name="T15" fmla="*/ 34 h 77"/>
                <a:gd name="T16" fmla="*/ 50 w 96"/>
                <a:gd name="T17" fmla="*/ 42 h 77"/>
                <a:gd name="T18" fmla="*/ 46 w 96"/>
                <a:gd name="T19" fmla="*/ 39 h 77"/>
                <a:gd name="T20" fmla="*/ 40 w 96"/>
                <a:gd name="T21" fmla="*/ 34 h 77"/>
                <a:gd name="T22" fmla="*/ 31 w 96"/>
                <a:gd name="T23" fmla="*/ 28 h 77"/>
                <a:gd name="T24" fmla="*/ 22 w 96"/>
                <a:gd name="T25" fmla="*/ 20 h 77"/>
                <a:gd name="T26" fmla="*/ 13 w 96"/>
                <a:gd name="T27" fmla="*/ 14 h 77"/>
                <a:gd name="T28" fmla="*/ 6 w 96"/>
                <a:gd name="T29" fmla="*/ 8 h 77"/>
                <a:gd name="T30" fmla="*/ 2 w 96"/>
                <a:gd name="T31" fmla="*/ 4 h 77"/>
                <a:gd name="T32" fmla="*/ 0 w 96"/>
                <a:gd name="T33" fmla="*/ 1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11" name="Freeform 394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3 w 93"/>
                <a:gd name="T3" fmla="*/ 0 h 57"/>
                <a:gd name="T4" fmla="*/ 7 w 93"/>
                <a:gd name="T5" fmla="*/ 2 h 57"/>
                <a:gd name="T6" fmla="*/ 13 w 93"/>
                <a:gd name="T7" fmla="*/ 4 h 57"/>
                <a:gd name="T8" fmla="*/ 21 w 93"/>
                <a:gd name="T9" fmla="*/ 9 h 57"/>
                <a:gd name="T10" fmla="*/ 28 w 93"/>
                <a:gd name="T11" fmla="*/ 13 h 57"/>
                <a:gd name="T12" fmla="*/ 34 w 93"/>
                <a:gd name="T13" fmla="*/ 19 h 57"/>
                <a:gd name="T14" fmla="*/ 40 w 93"/>
                <a:gd name="T15" fmla="*/ 26 h 57"/>
                <a:gd name="T16" fmla="*/ 44 w 93"/>
                <a:gd name="T17" fmla="*/ 33 h 57"/>
                <a:gd name="T18" fmla="*/ 40 w 93"/>
                <a:gd name="T19" fmla="*/ 30 h 57"/>
                <a:gd name="T20" fmla="*/ 34 w 93"/>
                <a:gd name="T21" fmla="*/ 26 h 57"/>
                <a:gd name="T22" fmla="*/ 25 w 93"/>
                <a:gd name="T23" fmla="*/ 21 h 57"/>
                <a:gd name="T24" fmla="*/ 18 w 93"/>
                <a:gd name="T25" fmla="*/ 16 h 57"/>
                <a:gd name="T26" fmla="*/ 11 w 93"/>
                <a:gd name="T27" fmla="*/ 11 h 57"/>
                <a:gd name="T28" fmla="*/ 5 w 93"/>
                <a:gd name="T29" fmla="*/ 6 h 57"/>
                <a:gd name="T30" fmla="*/ 1 w 93"/>
                <a:gd name="T31" fmla="*/ 4 h 57"/>
                <a:gd name="T32" fmla="*/ 0 w 93"/>
                <a:gd name="T33" fmla="*/ 1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12" name="Freeform 395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3 w 68"/>
                <a:gd name="T3" fmla="*/ 0 h 58"/>
                <a:gd name="T4" fmla="*/ 7 w 68"/>
                <a:gd name="T5" fmla="*/ 3 h 58"/>
                <a:gd name="T6" fmla="*/ 12 w 68"/>
                <a:gd name="T7" fmla="*/ 6 h 58"/>
                <a:gd name="T8" fmla="*/ 18 w 68"/>
                <a:gd name="T9" fmla="*/ 10 h 58"/>
                <a:gd name="T10" fmla="*/ 24 w 68"/>
                <a:gd name="T11" fmla="*/ 15 h 58"/>
                <a:gd name="T12" fmla="*/ 29 w 68"/>
                <a:gd name="T13" fmla="*/ 21 h 58"/>
                <a:gd name="T14" fmla="*/ 32 w 68"/>
                <a:gd name="T15" fmla="*/ 24 h 58"/>
                <a:gd name="T16" fmla="*/ 33 w 68"/>
                <a:gd name="T17" fmla="*/ 28 h 58"/>
                <a:gd name="T18" fmla="*/ 31 w 68"/>
                <a:gd name="T19" fmla="*/ 25 h 58"/>
                <a:gd name="T20" fmla="*/ 26 w 68"/>
                <a:gd name="T21" fmla="*/ 22 h 58"/>
                <a:gd name="T22" fmla="*/ 20 w 68"/>
                <a:gd name="T23" fmla="*/ 18 h 58"/>
                <a:gd name="T24" fmla="*/ 15 w 68"/>
                <a:gd name="T25" fmla="*/ 14 h 58"/>
                <a:gd name="T26" fmla="*/ 9 w 68"/>
                <a:gd name="T27" fmla="*/ 10 h 58"/>
                <a:gd name="T28" fmla="*/ 5 w 68"/>
                <a:gd name="T29" fmla="*/ 6 h 58"/>
                <a:gd name="T30" fmla="*/ 3 w 68"/>
                <a:gd name="T31" fmla="*/ 3 h 58"/>
                <a:gd name="T32" fmla="*/ 0 w 68"/>
                <a:gd name="T33" fmla="*/ 0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13" name="Freeform 396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5 w 51"/>
                <a:gd name="T5" fmla="*/ 0 h 23"/>
                <a:gd name="T6" fmla="*/ 10 w 51"/>
                <a:gd name="T7" fmla="*/ 1 h 23"/>
                <a:gd name="T8" fmla="*/ 15 w 51"/>
                <a:gd name="T9" fmla="*/ 3 h 23"/>
                <a:gd name="T10" fmla="*/ 19 w 51"/>
                <a:gd name="T11" fmla="*/ 5 h 23"/>
                <a:gd name="T12" fmla="*/ 23 w 51"/>
                <a:gd name="T13" fmla="*/ 6 h 23"/>
                <a:gd name="T14" fmla="*/ 26 w 51"/>
                <a:gd name="T15" fmla="*/ 12 h 23"/>
                <a:gd name="T16" fmla="*/ 27 w 51"/>
                <a:gd name="T17" fmla="*/ 15 h 23"/>
                <a:gd name="T18" fmla="*/ 24 w 51"/>
                <a:gd name="T19" fmla="*/ 12 h 23"/>
                <a:gd name="T20" fmla="*/ 20 w 51"/>
                <a:gd name="T21" fmla="*/ 10 h 23"/>
                <a:gd name="T22" fmla="*/ 15 w 51"/>
                <a:gd name="T23" fmla="*/ 8 h 23"/>
                <a:gd name="T24" fmla="*/ 10 w 51"/>
                <a:gd name="T25" fmla="*/ 5 h 23"/>
                <a:gd name="T26" fmla="*/ 5 w 51"/>
                <a:gd name="T27" fmla="*/ 5 h 23"/>
                <a:gd name="T28" fmla="*/ 4 w 51"/>
                <a:gd name="T29" fmla="*/ 5 h 23"/>
                <a:gd name="T30" fmla="*/ 0 w 51"/>
                <a:gd name="T31" fmla="*/ 5 h 23"/>
                <a:gd name="T32" fmla="*/ 0 w 51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14" name="Freeform 397"/>
            <p:cNvSpPr>
              <a:spLocks/>
            </p:cNvSpPr>
            <p:nvPr/>
          </p:nvSpPr>
          <p:spPr bwMode="auto">
            <a:xfrm>
              <a:off x="4615" y="932"/>
              <a:ext cx="35" cy="40"/>
            </a:xfrm>
            <a:custGeom>
              <a:avLst/>
              <a:gdLst>
                <a:gd name="T0" fmla="*/ 21 w 40"/>
                <a:gd name="T1" fmla="*/ 23 h 46"/>
                <a:gd name="T2" fmla="*/ 19 w 40"/>
                <a:gd name="T3" fmla="*/ 22 h 46"/>
                <a:gd name="T4" fmla="*/ 16 w 40"/>
                <a:gd name="T5" fmla="*/ 19 h 46"/>
                <a:gd name="T6" fmla="*/ 12 w 40"/>
                <a:gd name="T7" fmla="*/ 16 h 46"/>
                <a:gd name="T8" fmla="*/ 8 w 40"/>
                <a:gd name="T9" fmla="*/ 13 h 46"/>
                <a:gd name="T10" fmla="*/ 4 w 40"/>
                <a:gd name="T11" fmla="*/ 10 h 46"/>
                <a:gd name="T12" fmla="*/ 2 w 40"/>
                <a:gd name="T13" fmla="*/ 6 h 46"/>
                <a:gd name="T14" fmla="*/ 0 w 40"/>
                <a:gd name="T15" fmla="*/ 3 h 46"/>
                <a:gd name="T16" fmla="*/ 2 w 40"/>
                <a:gd name="T17" fmla="*/ 1 h 46"/>
                <a:gd name="T18" fmla="*/ 4 w 40"/>
                <a:gd name="T19" fmla="*/ 0 h 46"/>
                <a:gd name="T20" fmla="*/ 7 w 40"/>
                <a:gd name="T21" fmla="*/ 3 h 46"/>
                <a:gd name="T22" fmla="*/ 9 w 40"/>
                <a:gd name="T23" fmla="*/ 4 h 46"/>
                <a:gd name="T24" fmla="*/ 12 w 40"/>
                <a:gd name="T25" fmla="*/ 8 h 46"/>
                <a:gd name="T26" fmla="*/ 15 w 40"/>
                <a:gd name="T27" fmla="*/ 13 h 46"/>
                <a:gd name="T28" fmla="*/ 17 w 40"/>
                <a:gd name="T29" fmla="*/ 17 h 46"/>
                <a:gd name="T30" fmla="*/ 19 w 40"/>
                <a:gd name="T31" fmla="*/ 21 h 46"/>
                <a:gd name="T32" fmla="*/ 21 w 40"/>
                <a:gd name="T33" fmla="*/ 2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15" name="Freeform 398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2 w 11"/>
                <a:gd name="T1" fmla="*/ 30 h 54"/>
                <a:gd name="T2" fmla="*/ 3 w 11"/>
                <a:gd name="T3" fmla="*/ 25 h 54"/>
                <a:gd name="T4" fmla="*/ 4 w 11"/>
                <a:gd name="T5" fmla="*/ 14 h 54"/>
                <a:gd name="T6" fmla="*/ 4 w 11"/>
                <a:gd name="T7" fmla="*/ 4 h 54"/>
                <a:gd name="T8" fmla="*/ 2 w 11"/>
                <a:gd name="T9" fmla="*/ 0 h 54"/>
                <a:gd name="T10" fmla="*/ 0 w 11"/>
                <a:gd name="T11" fmla="*/ 4 h 54"/>
                <a:gd name="T12" fmla="*/ 1 w 11"/>
                <a:gd name="T13" fmla="*/ 12 h 54"/>
                <a:gd name="T14" fmla="*/ 2 w 11"/>
                <a:gd name="T15" fmla="*/ 22 h 54"/>
                <a:gd name="T16" fmla="*/ 2 w 11"/>
                <a:gd name="T17" fmla="*/ 3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16" name="Freeform 399"/>
            <p:cNvSpPr>
              <a:spLocks/>
            </p:cNvSpPr>
            <p:nvPr/>
          </p:nvSpPr>
          <p:spPr bwMode="auto">
            <a:xfrm>
              <a:off x="4650" y="928"/>
              <a:ext cx="40" cy="44"/>
            </a:xfrm>
            <a:custGeom>
              <a:avLst/>
              <a:gdLst>
                <a:gd name="T0" fmla="*/ 0 w 46"/>
                <a:gd name="T1" fmla="*/ 26 h 50"/>
                <a:gd name="T2" fmla="*/ 3 w 46"/>
                <a:gd name="T3" fmla="*/ 23 h 50"/>
                <a:gd name="T4" fmla="*/ 6 w 46"/>
                <a:gd name="T5" fmla="*/ 18 h 50"/>
                <a:gd name="T6" fmla="*/ 9 w 46"/>
                <a:gd name="T7" fmla="*/ 14 h 50"/>
                <a:gd name="T8" fmla="*/ 12 w 46"/>
                <a:gd name="T9" fmla="*/ 9 h 50"/>
                <a:gd name="T10" fmla="*/ 15 w 46"/>
                <a:gd name="T11" fmla="*/ 4 h 50"/>
                <a:gd name="T12" fmla="*/ 19 w 46"/>
                <a:gd name="T13" fmla="*/ 3 h 50"/>
                <a:gd name="T14" fmla="*/ 21 w 46"/>
                <a:gd name="T15" fmla="*/ 0 h 50"/>
                <a:gd name="T16" fmla="*/ 23 w 46"/>
                <a:gd name="T17" fmla="*/ 1 h 50"/>
                <a:gd name="T18" fmla="*/ 23 w 46"/>
                <a:gd name="T19" fmla="*/ 4 h 50"/>
                <a:gd name="T20" fmla="*/ 21 w 46"/>
                <a:gd name="T21" fmla="*/ 6 h 50"/>
                <a:gd name="T22" fmla="*/ 17 w 46"/>
                <a:gd name="T23" fmla="*/ 10 h 50"/>
                <a:gd name="T24" fmla="*/ 15 w 46"/>
                <a:gd name="T25" fmla="*/ 14 h 50"/>
                <a:gd name="T26" fmla="*/ 10 w 46"/>
                <a:gd name="T27" fmla="*/ 18 h 50"/>
                <a:gd name="T28" fmla="*/ 6 w 46"/>
                <a:gd name="T29" fmla="*/ 21 h 50"/>
                <a:gd name="T30" fmla="*/ 3 w 46"/>
                <a:gd name="T31" fmla="*/ 24 h 50"/>
                <a:gd name="T32" fmla="*/ 0 w 46"/>
                <a:gd name="T33" fmla="*/ 26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17" name="Freeform 400"/>
            <p:cNvSpPr>
              <a:spLocks/>
            </p:cNvSpPr>
            <p:nvPr/>
          </p:nvSpPr>
          <p:spPr bwMode="auto">
            <a:xfrm>
              <a:off x="4616" y="1204"/>
              <a:ext cx="58" cy="14"/>
            </a:xfrm>
            <a:custGeom>
              <a:avLst/>
              <a:gdLst>
                <a:gd name="T0" fmla="*/ 0 w 67"/>
                <a:gd name="T1" fmla="*/ 2 h 16"/>
                <a:gd name="T2" fmla="*/ 3 w 67"/>
                <a:gd name="T3" fmla="*/ 1 h 16"/>
                <a:gd name="T4" fmla="*/ 9 w 67"/>
                <a:gd name="T5" fmla="*/ 1 h 16"/>
                <a:gd name="T6" fmla="*/ 14 w 67"/>
                <a:gd name="T7" fmla="*/ 0 h 16"/>
                <a:gd name="T8" fmla="*/ 19 w 67"/>
                <a:gd name="T9" fmla="*/ 0 h 16"/>
                <a:gd name="T10" fmla="*/ 24 w 67"/>
                <a:gd name="T11" fmla="*/ 0 h 16"/>
                <a:gd name="T12" fmla="*/ 29 w 67"/>
                <a:gd name="T13" fmla="*/ 2 h 16"/>
                <a:gd name="T14" fmla="*/ 31 w 67"/>
                <a:gd name="T15" fmla="*/ 4 h 16"/>
                <a:gd name="T16" fmla="*/ 32 w 67"/>
                <a:gd name="T17" fmla="*/ 6 h 16"/>
                <a:gd name="T18" fmla="*/ 31 w 67"/>
                <a:gd name="T19" fmla="*/ 8 h 16"/>
                <a:gd name="T20" fmla="*/ 29 w 67"/>
                <a:gd name="T21" fmla="*/ 9 h 16"/>
                <a:gd name="T22" fmla="*/ 25 w 67"/>
                <a:gd name="T23" fmla="*/ 8 h 16"/>
                <a:gd name="T24" fmla="*/ 20 w 67"/>
                <a:gd name="T25" fmla="*/ 7 h 16"/>
                <a:gd name="T26" fmla="*/ 14 w 67"/>
                <a:gd name="T27" fmla="*/ 6 h 16"/>
                <a:gd name="T28" fmla="*/ 9 w 67"/>
                <a:gd name="T29" fmla="*/ 4 h 16"/>
                <a:gd name="T30" fmla="*/ 3 w 67"/>
                <a:gd name="T31" fmla="*/ 4 h 16"/>
                <a:gd name="T32" fmla="*/ 0 w 67"/>
                <a:gd name="T33" fmla="*/ 2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18" name="Freeform 401"/>
            <p:cNvSpPr>
              <a:spLocks/>
            </p:cNvSpPr>
            <p:nvPr/>
          </p:nvSpPr>
          <p:spPr bwMode="auto">
            <a:xfrm>
              <a:off x="4604" y="1216"/>
              <a:ext cx="58" cy="28"/>
            </a:xfrm>
            <a:custGeom>
              <a:avLst/>
              <a:gdLst>
                <a:gd name="T0" fmla="*/ 0 w 64"/>
                <a:gd name="T1" fmla="*/ 0 h 32"/>
                <a:gd name="T2" fmla="*/ 5 w 64"/>
                <a:gd name="T3" fmla="*/ 1 h 32"/>
                <a:gd name="T4" fmla="*/ 11 w 64"/>
                <a:gd name="T5" fmla="*/ 2 h 32"/>
                <a:gd name="T6" fmla="*/ 16 w 64"/>
                <a:gd name="T7" fmla="*/ 4 h 32"/>
                <a:gd name="T8" fmla="*/ 22 w 64"/>
                <a:gd name="T9" fmla="*/ 4 h 32"/>
                <a:gd name="T10" fmla="*/ 29 w 64"/>
                <a:gd name="T11" fmla="*/ 8 h 32"/>
                <a:gd name="T12" fmla="*/ 34 w 64"/>
                <a:gd name="T13" fmla="*/ 10 h 32"/>
                <a:gd name="T14" fmla="*/ 38 w 64"/>
                <a:gd name="T15" fmla="*/ 12 h 32"/>
                <a:gd name="T16" fmla="*/ 40 w 64"/>
                <a:gd name="T17" fmla="*/ 15 h 32"/>
                <a:gd name="T18" fmla="*/ 38 w 64"/>
                <a:gd name="T19" fmla="*/ 17 h 32"/>
                <a:gd name="T20" fmla="*/ 34 w 64"/>
                <a:gd name="T21" fmla="*/ 16 h 32"/>
                <a:gd name="T22" fmla="*/ 28 w 64"/>
                <a:gd name="T23" fmla="*/ 15 h 32"/>
                <a:gd name="T24" fmla="*/ 22 w 64"/>
                <a:gd name="T25" fmla="*/ 11 h 32"/>
                <a:gd name="T26" fmla="*/ 15 w 64"/>
                <a:gd name="T27" fmla="*/ 9 h 32"/>
                <a:gd name="T28" fmla="*/ 8 w 64"/>
                <a:gd name="T29" fmla="*/ 4 h 32"/>
                <a:gd name="T30" fmla="*/ 4 w 64"/>
                <a:gd name="T31" fmla="*/ 3 h 32"/>
                <a:gd name="T32" fmla="*/ 0 w 6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19" name="Freeform 402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4 h 16"/>
                <a:gd name="T2" fmla="*/ 3 w 64"/>
                <a:gd name="T3" fmla="*/ 4 h 16"/>
                <a:gd name="T4" fmla="*/ 5 w 64"/>
                <a:gd name="T5" fmla="*/ 2 h 16"/>
                <a:gd name="T6" fmla="*/ 12 w 64"/>
                <a:gd name="T7" fmla="*/ 1 h 16"/>
                <a:gd name="T8" fmla="*/ 19 w 64"/>
                <a:gd name="T9" fmla="*/ 0 h 16"/>
                <a:gd name="T10" fmla="*/ 25 w 64"/>
                <a:gd name="T11" fmla="*/ 0 h 16"/>
                <a:gd name="T12" fmla="*/ 31 w 64"/>
                <a:gd name="T13" fmla="*/ 2 h 16"/>
                <a:gd name="T14" fmla="*/ 36 w 64"/>
                <a:gd name="T15" fmla="*/ 4 h 16"/>
                <a:gd name="T16" fmla="*/ 40 w 64"/>
                <a:gd name="T17" fmla="*/ 5 h 16"/>
                <a:gd name="T18" fmla="*/ 40 w 64"/>
                <a:gd name="T19" fmla="*/ 8 h 16"/>
                <a:gd name="T20" fmla="*/ 36 w 64"/>
                <a:gd name="T21" fmla="*/ 9 h 16"/>
                <a:gd name="T22" fmla="*/ 31 w 64"/>
                <a:gd name="T23" fmla="*/ 9 h 16"/>
                <a:gd name="T24" fmla="*/ 25 w 64"/>
                <a:gd name="T25" fmla="*/ 7 h 16"/>
                <a:gd name="T26" fmla="*/ 18 w 64"/>
                <a:gd name="T27" fmla="*/ 7 h 16"/>
                <a:gd name="T28" fmla="*/ 12 w 64"/>
                <a:gd name="T29" fmla="*/ 5 h 16"/>
                <a:gd name="T30" fmla="*/ 5 w 64"/>
                <a:gd name="T31" fmla="*/ 4 h 16"/>
                <a:gd name="T32" fmla="*/ 0 w 64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20" name="Freeform 403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6 h 12"/>
                <a:gd name="T2" fmla="*/ 3 w 68"/>
                <a:gd name="T3" fmla="*/ 6 h 12"/>
                <a:gd name="T4" fmla="*/ 7 w 68"/>
                <a:gd name="T5" fmla="*/ 5 h 12"/>
                <a:gd name="T6" fmla="*/ 12 w 68"/>
                <a:gd name="T7" fmla="*/ 3 h 12"/>
                <a:gd name="T8" fmla="*/ 17 w 68"/>
                <a:gd name="T9" fmla="*/ 2 h 12"/>
                <a:gd name="T10" fmla="*/ 23 w 68"/>
                <a:gd name="T11" fmla="*/ 0 h 12"/>
                <a:gd name="T12" fmla="*/ 28 w 68"/>
                <a:gd name="T13" fmla="*/ 0 h 12"/>
                <a:gd name="T14" fmla="*/ 32 w 68"/>
                <a:gd name="T15" fmla="*/ 3 h 12"/>
                <a:gd name="T16" fmla="*/ 33 w 68"/>
                <a:gd name="T17" fmla="*/ 6 h 12"/>
                <a:gd name="T18" fmla="*/ 33 w 68"/>
                <a:gd name="T19" fmla="*/ 6 h 12"/>
                <a:gd name="T20" fmla="*/ 32 w 68"/>
                <a:gd name="T21" fmla="*/ 6 h 12"/>
                <a:gd name="T22" fmla="*/ 28 w 68"/>
                <a:gd name="T23" fmla="*/ 7 h 12"/>
                <a:gd name="T24" fmla="*/ 23 w 68"/>
                <a:gd name="T25" fmla="*/ 7 h 12"/>
                <a:gd name="T26" fmla="*/ 17 w 68"/>
                <a:gd name="T27" fmla="*/ 6 h 12"/>
                <a:gd name="T28" fmla="*/ 10 w 68"/>
                <a:gd name="T29" fmla="*/ 6 h 12"/>
                <a:gd name="T30" fmla="*/ 6 w 68"/>
                <a:gd name="T31" fmla="*/ 6 h 12"/>
                <a:gd name="T32" fmla="*/ 0 w 6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21" name="Freeform 404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6 h 13"/>
                <a:gd name="T2" fmla="*/ 3 w 68"/>
                <a:gd name="T3" fmla="*/ 5 h 13"/>
                <a:gd name="T4" fmla="*/ 8 w 68"/>
                <a:gd name="T5" fmla="*/ 3 h 13"/>
                <a:gd name="T6" fmla="*/ 14 w 68"/>
                <a:gd name="T7" fmla="*/ 3 h 13"/>
                <a:gd name="T8" fmla="*/ 20 w 68"/>
                <a:gd name="T9" fmla="*/ 2 h 13"/>
                <a:gd name="T10" fmla="*/ 24 w 68"/>
                <a:gd name="T11" fmla="*/ 0 h 13"/>
                <a:gd name="T12" fmla="*/ 29 w 68"/>
                <a:gd name="T13" fmla="*/ 0 h 13"/>
                <a:gd name="T14" fmla="*/ 32 w 68"/>
                <a:gd name="T15" fmla="*/ 1 h 13"/>
                <a:gd name="T16" fmla="*/ 33 w 68"/>
                <a:gd name="T17" fmla="*/ 3 h 13"/>
                <a:gd name="T18" fmla="*/ 32 w 68"/>
                <a:gd name="T19" fmla="*/ 3 h 13"/>
                <a:gd name="T20" fmla="*/ 30 w 68"/>
                <a:gd name="T21" fmla="*/ 5 h 13"/>
                <a:gd name="T22" fmla="*/ 26 w 68"/>
                <a:gd name="T23" fmla="*/ 5 h 13"/>
                <a:gd name="T24" fmla="*/ 20 w 68"/>
                <a:gd name="T25" fmla="*/ 5 h 13"/>
                <a:gd name="T26" fmla="*/ 15 w 68"/>
                <a:gd name="T27" fmla="*/ 5 h 13"/>
                <a:gd name="T28" fmla="*/ 9 w 68"/>
                <a:gd name="T29" fmla="*/ 5 h 13"/>
                <a:gd name="T30" fmla="*/ 3 w 68"/>
                <a:gd name="T31" fmla="*/ 5 h 13"/>
                <a:gd name="T32" fmla="*/ 0 w 68"/>
                <a:gd name="T33" fmla="*/ 6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22" name="Freeform 405"/>
            <p:cNvSpPr>
              <a:spLocks/>
            </p:cNvSpPr>
            <p:nvPr/>
          </p:nvSpPr>
          <p:spPr bwMode="auto">
            <a:xfrm>
              <a:off x="4646" y="1113"/>
              <a:ext cx="69" cy="14"/>
            </a:xfrm>
            <a:custGeom>
              <a:avLst/>
              <a:gdLst>
                <a:gd name="T0" fmla="*/ 0 w 77"/>
                <a:gd name="T1" fmla="*/ 7 h 17"/>
                <a:gd name="T2" fmla="*/ 4 w 77"/>
                <a:gd name="T3" fmla="*/ 5 h 17"/>
                <a:gd name="T4" fmla="*/ 12 w 77"/>
                <a:gd name="T5" fmla="*/ 3 h 17"/>
                <a:gd name="T6" fmla="*/ 19 w 77"/>
                <a:gd name="T7" fmla="*/ 2 h 17"/>
                <a:gd name="T8" fmla="*/ 27 w 77"/>
                <a:gd name="T9" fmla="*/ 2 h 17"/>
                <a:gd name="T10" fmla="*/ 33 w 77"/>
                <a:gd name="T11" fmla="*/ 0 h 17"/>
                <a:gd name="T12" fmla="*/ 39 w 77"/>
                <a:gd name="T13" fmla="*/ 0 h 17"/>
                <a:gd name="T14" fmla="*/ 43 w 77"/>
                <a:gd name="T15" fmla="*/ 2 h 17"/>
                <a:gd name="T16" fmla="*/ 45 w 77"/>
                <a:gd name="T17" fmla="*/ 2 h 17"/>
                <a:gd name="T18" fmla="*/ 43 w 77"/>
                <a:gd name="T19" fmla="*/ 5 h 17"/>
                <a:gd name="T20" fmla="*/ 39 w 77"/>
                <a:gd name="T21" fmla="*/ 6 h 17"/>
                <a:gd name="T22" fmla="*/ 33 w 77"/>
                <a:gd name="T23" fmla="*/ 7 h 17"/>
                <a:gd name="T24" fmla="*/ 26 w 77"/>
                <a:gd name="T25" fmla="*/ 7 h 17"/>
                <a:gd name="T26" fmla="*/ 19 w 77"/>
                <a:gd name="T27" fmla="*/ 6 h 17"/>
                <a:gd name="T28" fmla="*/ 11 w 77"/>
                <a:gd name="T29" fmla="*/ 6 h 17"/>
                <a:gd name="T30" fmla="*/ 4 w 77"/>
                <a:gd name="T31" fmla="*/ 6 h 17"/>
                <a:gd name="T32" fmla="*/ 0 w 77"/>
                <a:gd name="T33" fmla="*/ 7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23" name="Freeform 406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12 h 24"/>
                <a:gd name="T2" fmla="*/ 3 w 84"/>
                <a:gd name="T3" fmla="*/ 11 h 24"/>
                <a:gd name="T4" fmla="*/ 10 w 84"/>
                <a:gd name="T5" fmla="*/ 9 h 24"/>
                <a:gd name="T6" fmla="*/ 17 w 84"/>
                <a:gd name="T7" fmla="*/ 5 h 24"/>
                <a:gd name="T8" fmla="*/ 24 w 84"/>
                <a:gd name="T9" fmla="*/ 4 h 24"/>
                <a:gd name="T10" fmla="*/ 32 w 84"/>
                <a:gd name="T11" fmla="*/ 2 h 24"/>
                <a:gd name="T12" fmla="*/ 37 w 84"/>
                <a:gd name="T13" fmla="*/ 0 h 24"/>
                <a:gd name="T14" fmla="*/ 42 w 84"/>
                <a:gd name="T15" fmla="*/ 0 h 24"/>
                <a:gd name="T16" fmla="*/ 42 w 84"/>
                <a:gd name="T17" fmla="*/ 4 h 24"/>
                <a:gd name="T18" fmla="*/ 39 w 84"/>
                <a:gd name="T19" fmla="*/ 5 h 24"/>
                <a:gd name="T20" fmla="*/ 36 w 84"/>
                <a:gd name="T21" fmla="*/ 8 h 24"/>
                <a:gd name="T22" fmla="*/ 28 w 84"/>
                <a:gd name="T23" fmla="*/ 9 h 24"/>
                <a:gd name="T24" fmla="*/ 23 w 84"/>
                <a:gd name="T25" fmla="*/ 10 h 24"/>
                <a:gd name="T26" fmla="*/ 15 w 84"/>
                <a:gd name="T27" fmla="*/ 11 h 24"/>
                <a:gd name="T28" fmla="*/ 9 w 84"/>
                <a:gd name="T29" fmla="*/ 11 h 24"/>
                <a:gd name="T30" fmla="*/ 3 w 84"/>
                <a:gd name="T31" fmla="*/ 12 h 24"/>
                <a:gd name="T32" fmla="*/ 0 w 84"/>
                <a:gd name="T33" fmla="*/ 12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24" name="Freeform 407"/>
            <p:cNvSpPr>
              <a:spLocks/>
            </p:cNvSpPr>
            <p:nvPr/>
          </p:nvSpPr>
          <p:spPr bwMode="auto">
            <a:xfrm>
              <a:off x="4653" y="1055"/>
              <a:ext cx="81" cy="30"/>
            </a:xfrm>
            <a:custGeom>
              <a:avLst/>
              <a:gdLst>
                <a:gd name="T0" fmla="*/ 0 w 92"/>
                <a:gd name="T1" fmla="*/ 21 h 33"/>
                <a:gd name="T2" fmla="*/ 4 w 92"/>
                <a:gd name="T3" fmla="*/ 15 h 33"/>
                <a:gd name="T4" fmla="*/ 11 w 92"/>
                <a:gd name="T5" fmla="*/ 12 h 33"/>
                <a:gd name="T6" fmla="*/ 18 w 92"/>
                <a:gd name="T7" fmla="*/ 6 h 33"/>
                <a:gd name="T8" fmla="*/ 28 w 92"/>
                <a:gd name="T9" fmla="*/ 5 h 33"/>
                <a:gd name="T10" fmla="*/ 36 w 92"/>
                <a:gd name="T11" fmla="*/ 1 h 33"/>
                <a:gd name="T12" fmla="*/ 42 w 92"/>
                <a:gd name="T13" fmla="*/ 0 h 33"/>
                <a:gd name="T14" fmla="*/ 47 w 92"/>
                <a:gd name="T15" fmla="*/ 2 h 33"/>
                <a:gd name="T16" fmla="*/ 48 w 92"/>
                <a:gd name="T17" fmla="*/ 5 h 33"/>
                <a:gd name="T18" fmla="*/ 48 w 92"/>
                <a:gd name="T19" fmla="*/ 7 h 33"/>
                <a:gd name="T20" fmla="*/ 42 w 92"/>
                <a:gd name="T21" fmla="*/ 12 h 33"/>
                <a:gd name="T22" fmla="*/ 37 w 92"/>
                <a:gd name="T23" fmla="*/ 14 h 33"/>
                <a:gd name="T24" fmla="*/ 29 w 92"/>
                <a:gd name="T25" fmla="*/ 15 h 33"/>
                <a:gd name="T26" fmla="*/ 20 w 92"/>
                <a:gd name="T27" fmla="*/ 18 h 33"/>
                <a:gd name="T28" fmla="*/ 12 w 92"/>
                <a:gd name="T29" fmla="*/ 19 h 33"/>
                <a:gd name="T30" fmla="*/ 5 w 92"/>
                <a:gd name="T31" fmla="*/ 20 h 33"/>
                <a:gd name="T32" fmla="*/ 0 w 92"/>
                <a:gd name="T33" fmla="*/ 2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25" name="Freeform 408"/>
            <p:cNvSpPr>
              <a:spLocks/>
            </p:cNvSpPr>
            <p:nvPr/>
          </p:nvSpPr>
          <p:spPr bwMode="auto">
            <a:xfrm>
              <a:off x="4653" y="1006"/>
              <a:ext cx="74" cy="47"/>
            </a:xfrm>
            <a:custGeom>
              <a:avLst/>
              <a:gdLst>
                <a:gd name="T0" fmla="*/ 0 w 85"/>
                <a:gd name="T1" fmla="*/ 25 h 55"/>
                <a:gd name="T2" fmla="*/ 3 w 85"/>
                <a:gd name="T3" fmla="*/ 21 h 55"/>
                <a:gd name="T4" fmla="*/ 9 w 85"/>
                <a:gd name="T5" fmla="*/ 16 h 55"/>
                <a:gd name="T6" fmla="*/ 16 w 85"/>
                <a:gd name="T7" fmla="*/ 12 h 55"/>
                <a:gd name="T8" fmla="*/ 23 w 85"/>
                <a:gd name="T9" fmla="*/ 8 h 55"/>
                <a:gd name="T10" fmla="*/ 30 w 85"/>
                <a:gd name="T11" fmla="*/ 4 h 55"/>
                <a:gd name="T12" fmla="*/ 36 w 85"/>
                <a:gd name="T13" fmla="*/ 3 h 55"/>
                <a:gd name="T14" fmla="*/ 40 w 85"/>
                <a:gd name="T15" fmla="*/ 0 h 55"/>
                <a:gd name="T16" fmla="*/ 43 w 85"/>
                <a:gd name="T17" fmla="*/ 3 h 55"/>
                <a:gd name="T18" fmla="*/ 43 w 85"/>
                <a:gd name="T19" fmla="*/ 4 h 55"/>
                <a:gd name="T20" fmla="*/ 38 w 85"/>
                <a:gd name="T21" fmla="*/ 7 h 55"/>
                <a:gd name="T22" fmla="*/ 34 w 85"/>
                <a:gd name="T23" fmla="*/ 11 h 55"/>
                <a:gd name="T24" fmla="*/ 28 w 85"/>
                <a:gd name="T25" fmla="*/ 15 h 55"/>
                <a:gd name="T26" fmla="*/ 21 w 85"/>
                <a:gd name="T27" fmla="*/ 18 h 55"/>
                <a:gd name="T28" fmla="*/ 13 w 85"/>
                <a:gd name="T29" fmla="*/ 21 h 55"/>
                <a:gd name="T30" fmla="*/ 6 w 85"/>
                <a:gd name="T31" fmla="*/ 23 h 55"/>
                <a:gd name="T32" fmla="*/ 0 w 85"/>
                <a:gd name="T33" fmla="*/ 25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26" name="Freeform 409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34 h 69"/>
                <a:gd name="T2" fmla="*/ 4 w 72"/>
                <a:gd name="T3" fmla="*/ 30 h 69"/>
                <a:gd name="T4" fmla="*/ 8 w 72"/>
                <a:gd name="T5" fmla="*/ 24 h 69"/>
                <a:gd name="T6" fmla="*/ 13 w 72"/>
                <a:gd name="T7" fmla="*/ 18 h 69"/>
                <a:gd name="T8" fmla="*/ 19 w 72"/>
                <a:gd name="T9" fmla="*/ 12 h 69"/>
                <a:gd name="T10" fmla="*/ 25 w 72"/>
                <a:gd name="T11" fmla="*/ 7 h 69"/>
                <a:gd name="T12" fmla="*/ 31 w 72"/>
                <a:gd name="T13" fmla="*/ 3 h 69"/>
                <a:gd name="T14" fmla="*/ 35 w 72"/>
                <a:gd name="T15" fmla="*/ 0 h 69"/>
                <a:gd name="T16" fmla="*/ 37 w 72"/>
                <a:gd name="T17" fmla="*/ 1 h 69"/>
                <a:gd name="T18" fmla="*/ 37 w 72"/>
                <a:gd name="T19" fmla="*/ 3 h 69"/>
                <a:gd name="T20" fmla="*/ 35 w 72"/>
                <a:gd name="T21" fmla="*/ 9 h 69"/>
                <a:gd name="T22" fmla="*/ 29 w 72"/>
                <a:gd name="T23" fmla="*/ 15 h 69"/>
                <a:gd name="T24" fmla="*/ 23 w 72"/>
                <a:gd name="T25" fmla="*/ 20 h 69"/>
                <a:gd name="T26" fmla="*/ 16 w 72"/>
                <a:gd name="T27" fmla="*/ 26 h 69"/>
                <a:gd name="T28" fmla="*/ 10 w 72"/>
                <a:gd name="T29" fmla="*/ 30 h 69"/>
                <a:gd name="T30" fmla="*/ 4 w 72"/>
                <a:gd name="T31" fmla="*/ 32 h 69"/>
                <a:gd name="T32" fmla="*/ 0 w 72"/>
                <a:gd name="T33" fmla="*/ 34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27" name="Freeform 410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30 w 67"/>
                <a:gd name="T1" fmla="*/ 4 h 62"/>
                <a:gd name="T2" fmla="*/ 30 w 67"/>
                <a:gd name="T3" fmla="*/ 4 h 62"/>
                <a:gd name="T4" fmla="*/ 26 w 67"/>
                <a:gd name="T5" fmla="*/ 8 h 62"/>
                <a:gd name="T6" fmla="*/ 22 w 67"/>
                <a:gd name="T7" fmla="*/ 11 h 62"/>
                <a:gd name="T8" fmla="*/ 18 w 67"/>
                <a:gd name="T9" fmla="*/ 16 h 62"/>
                <a:gd name="T10" fmla="*/ 12 w 67"/>
                <a:gd name="T11" fmla="*/ 20 h 62"/>
                <a:gd name="T12" fmla="*/ 8 w 67"/>
                <a:gd name="T13" fmla="*/ 25 h 62"/>
                <a:gd name="T14" fmla="*/ 3 w 67"/>
                <a:gd name="T15" fmla="*/ 30 h 62"/>
                <a:gd name="T16" fmla="*/ 0 w 67"/>
                <a:gd name="T17" fmla="*/ 34 h 62"/>
                <a:gd name="T18" fmla="*/ 3 w 67"/>
                <a:gd name="T19" fmla="*/ 28 h 62"/>
                <a:gd name="T20" fmla="*/ 6 w 67"/>
                <a:gd name="T21" fmla="*/ 22 h 62"/>
                <a:gd name="T22" fmla="*/ 9 w 67"/>
                <a:gd name="T23" fmla="*/ 15 h 62"/>
                <a:gd name="T24" fmla="*/ 14 w 67"/>
                <a:gd name="T25" fmla="*/ 9 h 62"/>
                <a:gd name="T26" fmla="*/ 19 w 67"/>
                <a:gd name="T27" fmla="*/ 4 h 62"/>
                <a:gd name="T28" fmla="*/ 22 w 67"/>
                <a:gd name="T29" fmla="*/ 1 h 62"/>
                <a:gd name="T30" fmla="*/ 27 w 67"/>
                <a:gd name="T31" fmla="*/ 0 h 62"/>
                <a:gd name="T32" fmla="*/ 30 w 67"/>
                <a:gd name="T33" fmla="*/ 4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28" name="Freeform 411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4 w 79"/>
                <a:gd name="T1" fmla="*/ 159 h 311"/>
                <a:gd name="T2" fmla="*/ 4 w 79"/>
                <a:gd name="T3" fmla="*/ 159 h 311"/>
                <a:gd name="T4" fmla="*/ 2 w 79"/>
                <a:gd name="T5" fmla="*/ 157 h 311"/>
                <a:gd name="T6" fmla="*/ 1 w 79"/>
                <a:gd name="T7" fmla="*/ 157 h 311"/>
                <a:gd name="T8" fmla="*/ 0 w 79"/>
                <a:gd name="T9" fmla="*/ 156 h 311"/>
                <a:gd name="T10" fmla="*/ 17 w 79"/>
                <a:gd name="T11" fmla="*/ 136 h 311"/>
                <a:gd name="T12" fmla="*/ 27 w 79"/>
                <a:gd name="T13" fmla="*/ 115 h 311"/>
                <a:gd name="T14" fmla="*/ 35 w 79"/>
                <a:gd name="T15" fmla="*/ 94 h 311"/>
                <a:gd name="T16" fmla="*/ 35 w 79"/>
                <a:gd name="T17" fmla="*/ 72 h 311"/>
                <a:gd name="T18" fmla="*/ 35 w 79"/>
                <a:gd name="T19" fmla="*/ 52 h 311"/>
                <a:gd name="T20" fmla="*/ 31 w 79"/>
                <a:gd name="T21" fmla="*/ 32 h 311"/>
                <a:gd name="T22" fmla="*/ 27 w 79"/>
                <a:gd name="T23" fmla="*/ 15 h 311"/>
                <a:gd name="T24" fmla="*/ 24 w 79"/>
                <a:gd name="T25" fmla="*/ 0 h 311"/>
                <a:gd name="T26" fmla="*/ 34 w 79"/>
                <a:gd name="T27" fmla="*/ 10 h 311"/>
                <a:gd name="T28" fmla="*/ 40 w 79"/>
                <a:gd name="T29" fmla="*/ 27 h 311"/>
                <a:gd name="T30" fmla="*/ 43 w 79"/>
                <a:gd name="T31" fmla="*/ 50 h 311"/>
                <a:gd name="T32" fmla="*/ 43 w 79"/>
                <a:gd name="T33" fmla="*/ 75 h 311"/>
                <a:gd name="T34" fmla="*/ 40 w 79"/>
                <a:gd name="T35" fmla="*/ 101 h 311"/>
                <a:gd name="T36" fmla="*/ 32 w 79"/>
                <a:gd name="T37" fmla="*/ 125 h 311"/>
                <a:gd name="T38" fmla="*/ 21 w 79"/>
                <a:gd name="T39" fmla="*/ 145 h 311"/>
                <a:gd name="T40" fmla="*/ 4 w 79"/>
                <a:gd name="T41" fmla="*/ 159 h 3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29" name="Freeform 412"/>
            <p:cNvSpPr>
              <a:spLocks/>
            </p:cNvSpPr>
            <p:nvPr/>
          </p:nvSpPr>
          <p:spPr bwMode="auto">
            <a:xfrm>
              <a:off x="4531" y="667"/>
              <a:ext cx="57" cy="35"/>
            </a:xfrm>
            <a:custGeom>
              <a:avLst/>
              <a:gdLst>
                <a:gd name="T0" fmla="*/ 30 w 67"/>
                <a:gd name="T1" fmla="*/ 19 h 41"/>
                <a:gd name="T2" fmla="*/ 26 w 67"/>
                <a:gd name="T3" fmla="*/ 15 h 41"/>
                <a:gd name="T4" fmla="*/ 22 w 67"/>
                <a:gd name="T5" fmla="*/ 11 h 41"/>
                <a:gd name="T6" fmla="*/ 19 w 67"/>
                <a:gd name="T7" fmla="*/ 8 h 41"/>
                <a:gd name="T8" fmla="*/ 14 w 67"/>
                <a:gd name="T9" fmla="*/ 5 h 41"/>
                <a:gd name="T10" fmla="*/ 9 w 67"/>
                <a:gd name="T11" fmla="*/ 3 h 41"/>
                <a:gd name="T12" fmla="*/ 5 w 67"/>
                <a:gd name="T13" fmla="*/ 2 h 41"/>
                <a:gd name="T14" fmla="*/ 3 w 67"/>
                <a:gd name="T15" fmla="*/ 0 h 41"/>
                <a:gd name="T16" fmla="*/ 0 w 67"/>
                <a:gd name="T17" fmla="*/ 3 h 41"/>
                <a:gd name="T18" fmla="*/ 1 w 67"/>
                <a:gd name="T19" fmla="*/ 3 h 41"/>
                <a:gd name="T20" fmla="*/ 3 w 67"/>
                <a:gd name="T21" fmla="*/ 5 h 41"/>
                <a:gd name="T22" fmla="*/ 7 w 67"/>
                <a:gd name="T23" fmla="*/ 6 h 41"/>
                <a:gd name="T24" fmla="*/ 10 w 67"/>
                <a:gd name="T25" fmla="*/ 8 h 41"/>
                <a:gd name="T26" fmla="*/ 16 w 67"/>
                <a:gd name="T27" fmla="*/ 10 h 41"/>
                <a:gd name="T28" fmla="*/ 20 w 67"/>
                <a:gd name="T29" fmla="*/ 13 h 41"/>
                <a:gd name="T30" fmla="*/ 26 w 67"/>
                <a:gd name="T31" fmla="*/ 15 h 41"/>
                <a:gd name="T32" fmla="*/ 30 w 67"/>
                <a:gd name="T33" fmla="*/ 19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0" name="Freeform 413"/>
            <p:cNvSpPr>
              <a:spLocks/>
            </p:cNvSpPr>
            <p:nvPr/>
          </p:nvSpPr>
          <p:spPr bwMode="auto">
            <a:xfrm>
              <a:off x="4529" y="686"/>
              <a:ext cx="65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6 w 74"/>
                <a:gd name="T5" fmla="*/ 1 h 46"/>
                <a:gd name="T6" fmla="*/ 11 w 74"/>
                <a:gd name="T7" fmla="*/ 4 h 46"/>
                <a:gd name="T8" fmla="*/ 16 w 74"/>
                <a:gd name="T9" fmla="*/ 6 h 46"/>
                <a:gd name="T10" fmla="*/ 23 w 74"/>
                <a:gd name="T11" fmla="*/ 10 h 46"/>
                <a:gd name="T12" fmla="*/ 29 w 74"/>
                <a:gd name="T13" fmla="*/ 15 h 46"/>
                <a:gd name="T14" fmla="*/ 35 w 74"/>
                <a:gd name="T15" fmla="*/ 21 h 46"/>
                <a:gd name="T16" fmla="*/ 39 w 74"/>
                <a:gd name="T17" fmla="*/ 26 h 46"/>
                <a:gd name="T18" fmla="*/ 34 w 74"/>
                <a:gd name="T19" fmla="*/ 23 h 46"/>
                <a:gd name="T20" fmla="*/ 28 w 74"/>
                <a:gd name="T21" fmla="*/ 20 h 46"/>
                <a:gd name="T22" fmla="*/ 21 w 74"/>
                <a:gd name="T23" fmla="*/ 16 h 46"/>
                <a:gd name="T24" fmla="*/ 15 w 74"/>
                <a:gd name="T25" fmla="*/ 12 h 46"/>
                <a:gd name="T26" fmla="*/ 9 w 74"/>
                <a:gd name="T27" fmla="*/ 9 h 46"/>
                <a:gd name="T28" fmla="*/ 4 w 74"/>
                <a:gd name="T29" fmla="*/ 4 h 46"/>
                <a:gd name="T30" fmla="*/ 1 w 74"/>
                <a:gd name="T31" fmla="*/ 4 h 46"/>
                <a:gd name="T32" fmla="*/ 0 w 74"/>
                <a:gd name="T33" fmla="*/ 1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1" name="Freeform 414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4 w 96"/>
                <a:gd name="T3" fmla="*/ 0 h 64"/>
                <a:gd name="T4" fmla="*/ 8 w 96"/>
                <a:gd name="T5" fmla="*/ 3 h 64"/>
                <a:gd name="T6" fmla="*/ 15 w 96"/>
                <a:gd name="T7" fmla="*/ 3 h 64"/>
                <a:gd name="T8" fmla="*/ 23 w 96"/>
                <a:gd name="T9" fmla="*/ 7 h 64"/>
                <a:gd name="T10" fmla="*/ 31 w 96"/>
                <a:gd name="T11" fmla="*/ 12 h 64"/>
                <a:gd name="T12" fmla="*/ 39 w 96"/>
                <a:gd name="T13" fmla="*/ 17 h 64"/>
                <a:gd name="T14" fmla="*/ 46 w 96"/>
                <a:gd name="T15" fmla="*/ 21 h 64"/>
                <a:gd name="T16" fmla="*/ 50 w 96"/>
                <a:gd name="T17" fmla="*/ 28 h 64"/>
                <a:gd name="T18" fmla="*/ 46 w 96"/>
                <a:gd name="T19" fmla="*/ 25 h 64"/>
                <a:gd name="T20" fmla="*/ 39 w 96"/>
                <a:gd name="T21" fmla="*/ 21 h 64"/>
                <a:gd name="T22" fmla="*/ 31 w 96"/>
                <a:gd name="T23" fmla="*/ 18 h 64"/>
                <a:gd name="T24" fmla="*/ 22 w 96"/>
                <a:gd name="T25" fmla="*/ 14 h 64"/>
                <a:gd name="T26" fmla="*/ 12 w 96"/>
                <a:gd name="T27" fmla="*/ 10 h 64"/>
                <a:gd name="T28" fmla="*/ 5 w 96"/>
                <a:gd name="T29" fmla="*/ 6 h 64"/>
                <a:gd name="T30" fmla="*/ 2 w 96"/>
                <a:gd name="T31" fmla="*/ 3 h 64"/>
                <a:gd name="T32" fmla="*/ 0 w 96"/>
                <a:gd name="T33" fmla="*/ 1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2" name="Freeform 415"/>
            <p:cNvSpPr>
              <a:spLocks/>
            </p:cNvSpPr>
            <p:nvPr/>
          </p:nvSpPr>
          <p:spPr bwMode="auto">
            <a:xfrm>
              <a:off x="4502" y="772"/>
              <a:ext cx="92" cy="60"/>
            </a:xfrm>
            <a:custGeom>
              <a:avLst/>
              <a:gdLst>
                <a:gd name="T0" fmla="*/ 0 w 105"/>
                <a:gd name="T1" fmla="*/ 1 h 68"/>
                <a:gd name="T2" fmla="*/ 4 w 105"/>
                <a:gd name="T3" fmla="*/ 0 h 68"/>
                <a:gd name="T4" fmla="*/ 9 w 105"/>
                <a:gd name="T5" fmla="*/ 4 h 68"/>
                <a:gd name="T6" fmla="*/ 17 w 105"/>
                <a:gd name="T7" fmla="*/ 6 h 68"/>
                <a:gd name="T8" fmla="*/ 26 w 105"/>
                <a:gd name="T9" fmla="*/ 11 h 68"/>
                <a:gd name="T10" fmla="*/ 35 w 105"/>
                <a:gd name="T11" fmla="*/ 17 h 68"/>
                <a:gd name="T12" fmla="*/ 44 w 105"/>
                <a:gd name="T13" fmla="*/ 24 h 68"/>
                <a:gd name="T14" fmla="*/ 51 w 105"/>
                <a:gd name="T15" fmla="*/ 30 h 68"/>
                <a:gd name="T16" fmla="*/ 54 w 105"/>
                <a:gd name="T17" fmla="*/ 36 h 68"/>
                <a:gd name="T18" fmla="*/ 50 w 105"/>
                <a:gd name="T19" fmla="*/ 34 h 68"/>
                <a:gd name="T20" fmla="*/ 43 w 105"/>
                <a:gd name="T21" fmla="*/ 30 h 68"/>
                <a:gd name="T22" fmla="*/ 34 w 105"/>
                <a:gd name="T23" fmla="*/ 25 h 68"/>
                <a:gd name="T24" fmla="*/ 24 w 105"/>
                <a:gd name="T25" fmla="*/ 19 h 68"/>
                <a:gd name="T26" fmla="*/ 15 w 105"/>
                <a:gd name="T27" fmla="*/ 13 h 68"/>
                <a:gd name="T28" fmla="*/ 7 w 105"/>
                <a:gd name="T29" fmla="*/ 8 h 68"/>
                <a:gd name="T30" fmla="*/ 4 w 105"/>
                <a:gd name="T31" fmla="*/ 4 h 68"/>
                <a:gd name="T32" fmla="*/ 0 w 105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3" name="Freeform 416"/>
            <p:cNvSpPr>
              <a:spLocks/>
            </p:cNvSpPr>
            <p:nvPr/>
          </p:nvSpPr>
          <p:spPr bwMode="auto">
            <a:xfrm>
              <a:off x="4509" y="800"/>
              <a:ext cx="76" cy="65"/>
            </a:xfrm>
            <a:custGeom>
              <a:avLst/>
              <a:gdLst>
                <a:gd name="T0" fmla="*/ 0 w 85"/>
                <a:gd name="T1" fmla="*/ 0 h 72"/>
                <a:gd name="T2" fmla="*/ 4 w 85"/>
                <a:gd name="T3" fmla="*/ 0 h 72"/>
                <a:gd name="T4" fmla="*/ 9 w 85"/>
                <a:gd name="T5" fmla="*/ 5 h 72"/>
                <a:gd name="T6" fmla="*/ 16 w 85"/>
                <a:gd name="T7" fmla="*/ 10 h 72"/>
                <a:gd name="T8" fmla="*/ 24 w 85"/>
                <a:gd name="T9" fmla="*/ 15 h 72"/>
                <a:gd name="T10" fmla="*/ 33 w 85"/>
                <a:gd name="T11" fmla="*/ 23 h 72"/>
                <a:gd name="T12" fmla="*/ 41 w 85"/>
                <a:gd name="T13" fmla="*/ 31 h 72"/>
                <a:gd name="T14" fmla="*/ 46 w 85"/>
                <a:gd name="T15" fmla="*/ 38 h 72"/>
                <a:gd name="T16" fmla="*/ 49 w 85"/>
                <a:gd name="T17" fmla="*/ 43 h 72"/>
                <a:gd name="T18" fmla="*/ 44 w 85"/>
                <a:gd name="T19" fmla="*/ 40 h 72"/>
                <a:gd name="T20" fmla="*/ 37 w 85"/>
                <a:gd name="T21" fmla="*/ 34 h 72"/>
                <a:gd name="T22" fmla="*/ 29 w 85"/>
                <a:gd name="T23" fmla="*/ 28 h 72"/>
                <a:gd name="T24" fmla="*/ 20 w 85"/>
                <a:gd name="T25" fmla="*/ 21 h 72"/>
                <a:gd name="T26" fmla="*/ 12 w 85"/>
                <a:gd name="T27" fmla="*/ 14 h 72"/>
                <a:gd name="T28" fmla="*/ 4 w 85"/>
                <a:gd name="T29" fmla="*/ 8 h 72"/>
                <a:gd name="T30" fmla="*/ 1 w 85"/>
                <a:gd name="T31" fmla="*/ 5 h 72"/>
                <a:gd name="T32" fmla="*/ 0 w 85"/>
                <a:gd name="T33" fmla="*/ 0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4" name="Freeform 417"/>
            <p:cNvSpPr>
              <a:spLocks/>
            </p:cNvSpPr>
            <p:nvPr/>
          </p:nvSpPr>
          <p:spPr bwMode="auto">
            <a:xfrm>
              <a:off x="4511" y="835"/>
              <a:ext cx="62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7 w 70"/>
                <a:gd name="T5" fmla="*/ 2 h 62"/>
                <a:gd name="T6" fmla="*/ 13 w 70"/>
                <a:gd name="T7" fmla="*/ 4 h 62"/>
                <a:gd name="T8" fmla="*/ 19 w 70"/>
                <a:gd name="T9" fmla="*/ 10 h 62"/>
                <a:gd name="T10" fmla="*/ 26 w 70"/>
                <a:gd name="T11" fmla="*/ 14 h 62"/>
                <a:gd name="T12" fmla="*/ 31 w 70"/>
                <a:gd name="T13" fmla="*/ 21 h 62"/>
                <a:gd name="T14" fmla="*/ 35 w 70"/>
                <a:gd name="T15" fmla="*/ 27 h 62"/>
                <a:gd name="T16" fmla="*/ 38 w 70"/>
                <a:gd name="T17" fmla="*/ 34 h 62"/>
                <a:gd name="T18" fmla="*/ 35 w 70"/>
                <a:gd name="T19" fmla="*/ 30 h 62"/>
                <a:gd name="T20" fmla="*/ 29 w 70"/>
                <a:gd name="T21" fmla="*/ 26 h 62"/>
                <a:gd name="T22" fmla="*/ 21 w 70"/>
                <a:gd name="T23" fmla="*/ 21 h 62"/>
                <a:gd name="T24" fmla="*/ 15 w 70"/>
                <a:gd name="T25" fmla="*/ 15 h 62"/>
                <a:gd name="T26" fmla="*/ 9 w 70"/>
                <a:gd name="T27" fmla="*/ 10 h 62"/>
                <a:gd name="T28" fmla="*/ 4 w 70"/>
                <a:gd name="T29" fmla="*/ 5 h 62"/>
                <a:gd name="T30" fmla="*/ 1 w 70"/>
                <a:gd name="T31" fmla="*/ 4 h 62"/>
                <a:gd name="T32" fmla="*/ 0 w 70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5" name="Freeform 418"/>
            <p:cNvSpPr>
              <a:spLocks/>
            </p:cNvSpPr>
            <p:nvPr/>
          </p:nvSpPr>
          <p:spPr bwMode="auto">
            <a:xfrm>
              <a:off x="4511" y="869"/>
              <a:ext cx="44" cy="45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5 w 49"/>
                <a:gd name="T5" fmla="*/ 3 h 53"/>
                <a:gd name="T6" fmla="*/ 11 w 49"/>
                <a:gd name="T7" fmla="*/ 4 h 53"/>
                <a:gd name="T8" fmla="*/ 16 w 49"/>
                <a:gd name="T9" fmla="*/ 8 h 53"/>
                <a:gd name="T10" fmla="*/ 21 w 49"/>
                <a:gd name="T11" fmla="*/ 13 h 53"/>
                <a:gd name="T12" fmla="*/ 25 w 49"/>
                <a:gd name="T13" fmla="*/ 17 h 53"/>
                <a:gd name="T14" fmla="*/ 28 w 49"/>
                <a:gd name="T15" fmla="*/ 21 h 53"/>
                <a:gd name="T16" fmla="*/ 29 w 49"/>
                <a:gd name="T17" fmla="*/ 23 h 53"/>
                <a:gd name="T18" fmla="*/ 26 w 49"/>
                <a:gd name="T19" fmla="*/ 21 h 53"/>
                <a:gd name="T20" fmla="*/ 21 w 49"/>
                <a:gd name="T21" fmla="*/ 18 h 53"/>
                <a:gd name="T22" fmla="*/ 16 w 49"/>
                <a:gd name="T23" fmla="*/ 14 h 53"/>
                <a:gd name="T24" fmla="*/ 12 w 49"/>
                <a:gd name="T25" fmla="*/ 11 h 53"/>
                <a:gd name="T26" fmla="*/ 7 w 49"/>
                <a:gd name="T27" fmla="*/ 7 h 53"/>
                <a:gd name="T28" fmla="*/ 4 w 49"/>
                <a:gd name="T29" fmla="*/ 4 h 53"/>
                <a:gd name="T30" fmla="*/ 1 w 49"/>
                <a:gd name="T31" fmla="*/ 3 h 53"/>
                <a:gd name="T32" fmla="*/ 0 w 4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6" name="Freeform 419"/>
            <p:cNvSpPr>
              <a:spLocks/>
            </p:cNvSpPr>
            <p:nvPr/>
          </p:nvSpPr>
          <p:spPr bwMode="auto">
            <a:xfrm>
              <a:off x="4515" y="899"/>
              <a:ext cx="30" cy="31"/>
            </a:xfrm>
            <a:custGeom>
              <a:avLst/>
              <a:gdLst>
                <a:gd name="T0" fmla="*/ 2 w 35"/>
                <a:gd name="T1" fmla="*/ 0 h 36"/>
                <a:gd name="T2" fmla="*/ 3 w 35"/>
                <a:gd name="T3" fmla="*/ 0 h 36"/>
                <a:gd name="T4" fmla="*/ 5 w 35"/>
                <a:gd name="T5" fmla="*/ 3 h 36"/>
                <a:gd name="T6" fmla="*/ 8 w 35"/>
                <a:gd name="T7" fmla="*/ 3 h 36"/>
                <a:gd name="T8" fmla="*/ 11 w 35"/>
                <a:gd name="T9" fmla="*/ 6 h 36"/>
                <a:gd name="T10" fmla="*/ 13 w 35"/>
                <a:gd name="T11" fmla="*/ 9 h 36"/>
                <a:gd name="T12" fmla="*/ 15 w 35"/>
                <a:gd name="T13" fmla="*/ 12 h 36"/>
                <a:gd name="T14" fmla="*/ 16 w 35"/>
                <a:gd name="T15" fmla="*/ 14 h 36"/>
                <a:gd name="T16" fmla="*/ 15 w 35"/>
                <a:gd name="T17" fmla="*/ 17 h 36"/>
                <a:gd name="T18" fmla="*/ 15 w 35"/>
                <a:gd name="T19" fmla="*/ 14 h 36"/>
                <a:gd name="T20" fmla="*/ 13 w 35"/>
                <a:gd name="T21" fmla="*/ 11 h 36"/>
                <a:gd name="T22" fmla="*/ 9 w 35"/>
                <a:gd name="T23" fmla="*/ 9 h 36"/>
                <a:gd name="T24" fmla="*/ 6 w 35"/>
                <a:gd name="T25" fmla="*/ 6 h 36"/>
                <a:gd name="T26" fmla="*/ 3 w 35"/>
                <a:gd name="T27" fmla="*/ 5 h 36"/>
                <a:gd name="T28" fmla="*/ 2 w 35"/>
                <a:gd name="T29" fmla="*/ 3 h 36"/>
                <a:gd name="T30" fmla="*/ 0 w 35"/>
                <a:gd name="T31" fmla="*/ 3 h 36"/>
                <a:gd name="T32" fmla="*/ 2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7" name="Freeform 420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21 w 43"/>
                <a:gd name="T1" fmla="*/ 21 h 40"/>
                <a:gd name="T2" fmla="*/ 19 w 43"/>
                <a:gd name="T3" fmla="*/ 19 h 40"/>
                <a:gd name="T4" fmla="*/ 15 w 43"/>
                <a:gd name="T5" fmla="*/ 18 h 40"/>
                <a:gd name="T6" fmla="*/ 11 w 43"/>
                <a:gd name="T7" fmla="*/ 15 h 40"/>
                <a:gd name="T8" fmla="*/ 8 w 43"/>
                <a:gd name="T9" fmla="*/ 12 h 40"/>
                <a:gd name="T10" fmla="*/ 3 w 43"/>
                <a:gd name="T11" fmla="*/ 9 h 40"/>
                <a:gd name="T12" fmla="*/ 2 w 43"/>
                <a:gd name="T13" fmla="*/ 5 h 40"/>
                <a:gd name="T14" fmla="*/ 0 w 43"/>
                <a:gd name="T15" fmla="*/ 4 h 40"/>
                <a:gd name="T16" fmla="*/ 1 w 43"/>
                <a:gd name="T17" fmla="*/ 1 h 40"/>
                <a:gd name="T18" fmla="*/ 3 w 43"/>
                <a:gd name="T19" fmla="*/ 0 h 40"/>
                <a:gd name="T20" fmla="*/ 5 w 43"/>
                <a:gd name="T21" fmla="*/ 2 h 40"/>
                <a:gd name="T22" fmla="*/ 8 w 43"/>
                <a:gd name="T23" fmla="*/ 4 h 40"/>
                <a:gd name="T24" fmla="*/ 11 w 43"/>
                <a:gd name="T25" fmla="*/ 8 h 40"/>
                <a:gd name="T26" fmla="*/ 14 w 43"/>
                <a:gd name="T27" fmla="*/ 11 h 40"/>
                <a:gd name="T28" fmla="*/ 16 w 43"/>
                <a:gd name="T29" fmla="*/ 16 h 40"/>
                <a:gd name="T30" fmla="*/ 19 w 43"/>
                <a:gd name="T31" fmla="*/ 19 h 40"/>
                <a:gd name="T32" fmla="*/ 21 w 43"/>
                <a:gd name="T33" fmla="*/ 2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8" name="Freeform 421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23 h 46"/>
                <a:gd name="T2" fmla="*/ 3 w 22"/>
                <a:gd name="T3" fmla="*/ 18 h 46"/>
                <a:gd name="T4" fmla="*/ 8 w 22"/>
                <a:gd name="T5" fmla="*/ 11 h 46"/>
                <a:gd name="T6" fmla="*/ 10 w 22"/>
                <a:gd name="T7" fmla="*/ 4 h 46"/>
                <a:gd name="T8" fmla="*/ 10 w 22"/>
                <a:gd name="T9" fmla="*/ 0 h 46"/>
                <a:gd name="T10" fmla="*/ 7 w 22"/>
                <a:gd name="T11" fmla="*/ 2 h 46"/>
                <a:gd name="T12" fmla="*/ 3 w 22"/>
                <a:gd name="T13" fmla="*/ 8 h 46"/>
                <a:gd name="T14" fmla="*/ 3 w 22"/>
                <a:gd name="T15" fmla="*/ 17 h 46"/>
                <a:gd name="T16" fmla="*/ 0 w 22"/>
                <a:gd name="T17" fmla="*/ 2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9" name="Freeform 422"/>
            <p:cNvSpPr>
              <a:spLocks/>
            </p:cNvSpPr>
            <p:nvPr/>
          </p:nvSpPr>
          <p:spPr bwMode="auto">
            <a:xfrm>
              <a:off x="4566" y="627"/>
              <a:ext cx="10" cy="47"/>
            </a:xfrm>
            <a:custGeom>
              <a:avLst/>
              <a:gdLst>
                <a:gd name="T0" fmla="*/ 5 w 12"/>
                <a:gd name="T1" fmla="*/ 29 h 53"/>
                <a:gd name="T2" fmla="*/ 5 w 12"/>
                <a:gd name="T3" fmla="*/ 24 h 53"/>
                <a:gd name="T4" fmla="*/ 5 w 12"/>
                <a:gd name="T5" fmla="*/ 14 h 53"/>
                <a:gd name="T6" fmla="*/ 4 w 12"/>
                <a:gd name="T7" fmla="*/ 4 h 53"/>
                <a:gd name="T8" fmla="*/ 3 w 12"/>
                <a:gd name="T9" fmla="*/ 0 h 53"/>
                <a:gd name="T10" fmla="*/ 0 w 12"/>
                <a:gd name="T11" fmla="*/ 4 h 53"/>
                <a:gd name="T12" fmla="*/ 3 w 12"/>
                <a:gd name="T13" fmla="*/ 12 h 53"/>
                <a:gd name="T14" fmla="*/ 3 w 12"/>
                <a:gd name="T15" fmla="*/ 22 h 53"/>
                <a:gd name="T16" fmla="*/ 5 w 12"/>
                <a:gd name="T17" fmla="*/ 29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0" name="Freeform 423"/>
            <p:cNvSpPr>
              <a:spLocks/>
            </p:cNvSpPr>
            <p:nvPr/>
          </p:nvSpPr>
          <p:spPr bwMode="auto">
            <a:xfrm>
              <a:off x="4585" y="655"/>
              <a:ext cx="37" cy="42"/>
            </a:xfrm>
            <a:custGeom>
              <a:avLst/>
              <a:gdLst>
                <a:gd name="T0" fmla="*/ 0 w 41"/>
                <a:gd name="T1" fmla="*/ 27 h 47"/>
                <a:gd name="T2" fmla="*/ 3 w 41"/>
                <a:gd name="T3" fmla="*/ 23 h 47"/>
                <a:gd name="T4" fmla="*/ 5 w 41"/>
                <a:gd name="T5" fmla="*/ 19 h 47"/>
                <a:gd name="T6" fmla="*/ 10 w 41"/>
                <a:gd name="T7" fmla="*/ 13 h 47"/>
                <a:gd name="T8" fmla="*/ 12 w 41"/>
                <a:gd name="T9" fmla="*/ 10 h 47"/>
                <a:gd name="T10" fmla="*/ 16 w 41"/>
                <a:gd name="T11" fmla="*/ 4 h 47"/>
                <a:gd name="T12" fmla="*/ 20 w 41"/>
                <a:gd name="T13" fmla="*/ 3 h 47"/>
                <a:gd name="T14" fmla="*/ 23 w 41"/>
                <a:gd name="T15" fmla="*/ 0 h 47"/>
                <a:gd name="T16" fmla="*/ 24 w 41"/>
                <a:gd name="T17" fmla="*/ 1 h 47"/>
                <a:gd name="T18" fmla="*/ 24 w 41"/>
                <a:gd name="T19" fmla="*/ 4 h 47"/>
                <a:gd name="T20" fmla="*/ 23 w 41"/>
                <a:gd name="T21" fmla="*/ 5 h 47"/>
                <a:gd name="T22" fmla="*/ 19 w 41"/>
                <a:gd name="T23" fmla="*/ 10 h 47"/>
                <a:gd name="T24" fmla="*/ 15 w 41"/>
                <a:gd name="T25" fmla="*/ 13 h 47"/>
                <a:gd name="T26" fmla="*/ 11 w 41"/>
                <a:gd name="T27" fmla="*/ 19 h 47"/>
                <a:gd name="T28" fmla="*/ 5 w 41"/>
                <a:gd name="T29" fmla="*/ 21 h 47"/>
                <a:gd name="T30" fmla="*/ 3 w 41"/>
                <a:gd name="T31" fmla="*/ 24 h 47"/>
                <a:gd name="T32" fmla="*/ 0 w 41"/>
                <a:gd name="T33" fmla="*/ 27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1" name="Freeform 424"/>
            <p:cNvSpPr>
              <a:spLocks/>
            </p:cNvSpPr>
            <p:nvPr/>
          </p:nvSpPr>
          <p:spPr bwMode="auto">
            <a:xfrm>
              <a:off x="4552" y="911"/>
              <a:ext cx="59" cy="12"/>
            </a:xfrm>
            <a:custGeom>
              <a:avLst/>
              <a:gdLst>
                <a:gd name="T0" fmla="*/ 0 w 68"/>
                <a:gd name="T1" fmla="*/ 2 h 15"/>
                <a:gd name="T2" fmla="*/ 3 w 68"/>
                <a:gd name="T3" fmla="*/ 1 h 15"/>
                <a:gd name="T4" fmla="*/ 9 w 68"/>
                <a:gd name="T5" fmla="*/ 1 h 15"/>
                <a:gd name="T6" fmla="*/ 14 w 68"/>
                <a:gd name="T7" fmla="*/ 0 h 15"/>
                <a:gd name="T8" fmla="*/ 20 w 68"/>
                <a:gd name="T9" fmla="*/ 0 h 15"/>
                <a:gd name="T10" fmla="*/ 24 w 68"/>
                <a:gd name="T11" fmla="*/ 1 h 15"/>
                <a:gd name="T12" fmla="*/ 28 w 68"/>
                <a:gd name="T13" fmla="*/ 2 h 15"/>
                <a:gd name="T14" fmla="*/ 32 w 68"/>
                <a:gd name="T15" fmla="*/ 2 h 15"/>
                <a:gd name="T16" fmla="*/ 33 w 68"/>
                <a:gd name="T17" fmla="*/ 3 h 15"/>
                <a:gd name="T18" fmla="*/ 32 w 68"/>
                <a:gd name="T19" fmla="*/ 5 h 15"/>
                <a:gd name="T20" fmla="*/ 30 w 68"/>
                <a:gd name="T21" fmla="*/ 5 h 15"/>
                <a:gd name="T22" fmla="*/ 25 w 68"/>
                <a:gd name="T23" fmla="*/ 5 h 15"/>
                <a:gd name="T24" fmla="*/ 20 w 68"/>
                <a:gd name="T25" fmla="*/ 4 h 15"/>
                <a:gd name="T26" fmla="*/ 15 w 68"/>
                <a:gd name="T27" fmla="*/ 2 h 15"/>
                <a:gd name="T28" fmla="*/ 9 w 68"/>
                <a:gd name="T29" fmla="*/ 2 h 15"/>
                <a:gd name="T30" fmla="*/ 3 w 68"/>
                <a:gd name="T31" fmla="*/ 2 h 15"/>
                <a:gd name="T32" fmla="*/ 0 w 68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2" name="Freeform 425"/>
            <p:cNvSpPr>
              <a:spLocks/>
            </p:cNvSpPr>
            <p:nvPr/>
          </p:nvSpPr>
          <p:spPr bwMode="auto">
            <a:xfrm>
              <a:off x="4545" y="925"/>
              <a:ext cx="56" cy="21"/>
            </a:xfrm>
            <a:custGeom>
              <a:avLst/>
              <a:gdLst>
                <a:gd name="T0" fmla="*/ 0 w 65"/>
                <a:gd name="T1" fmla="*/ 0 h 25"/>
                <a:gd name="T2" fmla="*/ 3 w 65"/>
                <a:gd name="T3" fmla="*/ 0 h 25"/>
                <a:gd name="T4" fmla="*/ 7 w 65"/>
                <a:gd name="T5" fmla="*/ 1 h 25"/>
                <a:gd name="T6" fmla="*/ 12 w 65"/>
                <a:gd name="T7" fmla="*/ 3 h 25"/>
                <a:gd name="T8" fmla="*/ 18 w 65"/>
                <a:gd name="T9" fmla="*/ 3 h 25"/>
                <a:gd name="T10" fmla="*/ 22 w 65"/>
                <a:gd name="T11" fmla="*/ 3 h 25"/>
                <a:gd name="T12" fmla="*/ 26 w 65"/>
                <a:gd name="T13" fmla="*/ 6 h 25"/>
                <a:gd name="T14" fmla="*/ 29 w 65"/>
                <a:gd name="T15" fmla="*/ 7 h 25"/>
                <a:gd name="T16" fmla="*/ 30 w 65"/>
                <a:gd name="T17" fmla="*/ 9 h 25"/>
                <a:gd name="T18" fmla="*/ 29 w 65"/>
                <a:gd name="T19" fmla="*/ 11 h 25"/>
                <a:gd name="T20" fmla="*/ 27 w 65"/>
                <a:gd name="T21" fmla="*/ 11 h 25"/>
                <a:gd name="T22" fmla="*/ 22 w 65"/>
                <a:gd name="T23" fmla="*/ 9 h 25"/>
                <a:gd name="T24" fmla="*/ 17 w 65"/>
                <a:gd name="T25" fmla="*/ 8 h 25"/>
                <a:gd name="T26" fmla="*/ 12 w 65"/>
                <a:gd name="T27" fmla="*/ 6 h 25"/>
                <a:gd name="T28" fmla="*/ 7 w 65"/>
                <a:gd name="T29" fmla="*/ 3 h 25"/>
                <a:gd name="T30" fmla="*/ 3 w 65"/>
                <a:gd name="T31" fmla="*/ 3 h 25"/>
                <a:gd name="T32" fmla="*/ 0 w 65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3" name="Freeform 426"/>
            <p:cNvSpPr>
              <a:spLocks/>
            </p:cNvSpPr>
            <p:nvPr/>
          </p:nvSpPr>
          <p:spPr bwMode="auto">
            <a:xfrm>
              <a:off x="4573" y="881"/>
              <a:ext cx="56" cy="12"/>
            </a:xfrm>
            <a:custGeom>
              <a:avLst/>
              <a:gdLst>
                <a:gd name="T0" fmla="*/ 0 w 63"/>
                <a:gd name="T1" fmla="*/ 2 h 15"/>
                <a:gd name="T2" fmla="*/ 2 w 63"/>
                <a:gd name="T3" fmla="*/ 2 h 15"/>
                <a:gd name="T4" fmla="*/ 4 w 63"/>
                <a:gd name="T5" fmla="*/ 2 h 15"/>
                <a:gd name="T6" fmla="*/ 10 w 63"/>
                <a:gd name="T7" fmla="*/ 1 h 15"/>
                <a:gd name="T8" fmla="*/ 17 w 63"/>
                <a:gd name="T9" fmla="*/ 0 h 15"/>
                <a:gd name="T10" fmla="*/ 22 w 63"/>
                <a:gd name="T11" fmla="*/ 1 h 15"/>
                <a:gd name="T12" fmla="*/ 28 w 63"/>
                <a:gd name="T13" fmla="*/ 2 h 15"/>
                <a:gd name="T14" fmla="*/ 32 w 63"/>
                <a:gd name="T15" fmla="*/ 2 h 15"/>
                <a:gd name="T16" fmla="*/ 35 w 63"/>
                <a:gd name="T17" fmla="*/ 3 h 15"/>
                <a:gd name="T18" fmla="*/ 35 w 63"/>
                <a:gd name="T19" fmla="*/ 4 h 15"/>
                <a:gd name="T20" fmla="*/ 32 w 63"/>
                <a:gd name="T21" fmla="*/ 5 h 15"/>
                <a:gd name="T22" fmla="*/ 28 w 63"/>
                <a:gd name="T23" fmla="*/ 4 h 15"/>
                <a:gd name="T24" fmla="*/ 22 w 63"/>
                <a:gd name="T25" fmla="*/ 4 h 15"/>
                <a:gd name="T26" fmla="*/ 17 w 63"/>
                <a:gd name="T27" fmla="*/ 3 h 15"/>
                <a:gd name="T28" fmla="*/ 10 w 63"/>
                <a:gd name="T29" fmla="*/ 3 h 15"/>
                <a:gd name="T30" fmla="*/ 4 w 63"/>
                <a:gd name="T31" fmla="*/ 2 h 15"/>
                <a:gd name="T32" fmla="*/ 0 w 63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4" name="Freeform 427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9 h 20"/>
                <a:gd name="T2" fmla="*/ 3 w 75"/>
                <a:gd name="T3" fmla="*/ 8 h 20"/>
                <a:gd name="T4" fmla="*/ 9 w 75"/>
                <a:gd name="T5" fmla="*/ 5 h 20"/>
                <a:gd name="T6" fmla="*/ 15 w 75"/>
                <a:gd name="T7" fmla="*/ 3 h 20"/>
                <a:gd name="T8" fmla="*/ 20 w 75"/>
                <a:gd name="T9" fmla="*/ 3 h 20"/>
                <a:gd name="T10" fmla="*/ 27 w 75"/>
                <a:gd name="T11" fmla="*/ 1 h 20"/>
                <a:gd name="T12" fmla="*/ 31 w 75"/>
                <a:gd name="T13" fmla="*/ 0 h 20"/>
                <a:gd name="T14" fmla="*/ 36 w 75"/>
                <a:gd name="T15" fmla="*/ 1 h 20"/>
                <a:gd name="T16" fmla="*/ 36 w 75"/>
                <a:gd name="T17" fmla="*/ 3 h 20"/>
                <a:gd name="T18" fmla="*/ 36 w 75"/>
                <a:gd name="T19" fmla="*/ 5 h 20"/>
                <a:gd name="T20" fmla="*/ 32 w 75"/>
                <a:gd name="T21" fmla="*/ 6 h 20"/>
                <a:gd name="T22" fmla="*/ 27 w 75"/>
                <a:gd name="T23" fmla="*/ 8 h 20"/>
                <a:gd name="T24" fmla="*/ 21 w 75"/>
                <a:gd name="T25" fmla="*/ 8 h 20"/>
                <a:gd name="T26" fmla="*/ 15 w 75"/>
                <a:gd name="T27" fmla="*/ 8 h 20"/>
                <a:gd name="T28" fmla="*/ 9 w 75"/>
                <a:gd name="T29" fmla="*/ 8 h 20"/>
                <a:gd name="T30" fmla="*/ 3 w 75"/>
                <a:gd name="T31" fmla="*/ 9 h 20"/>
                <a:gd name="T32" fmla="*/ 0 w 75"/>
                <a:gd name="T33" fmla="*/ 9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5" name="Freeform 428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12 h 24"/>
                <a:gd name="T2" fmla="*/ 4 w 82"/>
                <a:gd name="T3" fmla="*/ 11 h 24"/>
                <a:gd name="T4" fmla="*/ 11 w 82"/>
                <a:gd name="T5" fmla="*/ 9 h 24"/>
                <a:gd name="T6" fmla="*/ 18 w 82"/>
                <a:gd name="T7" fmla="*/ 5 h 24"/>
                <a:gd name="T8" fmla="*/ 25 w 82"/>
                <a:gd name="T9" fmla="*/ 4 h 24"/>
                <a:gd name="T10" fmla="*/ 32 w 82"/>
                <a:gd name="T11" fmla="*/ 2 h 24"/>
                <a:gd name="T12" fmla="*/ 38 w 82"/>
                <a:gd name="T13" fmla="*/ 0 h 24"/>
                <a:gd name="T14" fmla="*/ 41 w 82"/>
                <a:gd name="T15" fmla="*/ 1 h 24"/>
                <a:gd name="T16" fmla="*/ 42 w 82"/>
                <a:gd name="T17" fmla="*/ 4 h 24"/>
                <a:gd name="T18" fmla="*/ 41 w 82"/>
                <a:gd name="T19" fmla="*/ 5 h 24"/>
                <a:gd name="T20" fmla="*/ 36 w 82"/>
                <a:gd name="T21" fmla="*/ 8 h 24"/>
                <a:gd name="T22" fmla="*/ 31 w 82"/>
                <a:gd name="T23" fmla="*/ 9 h 24"/>
                <a:gd name="T24" fmla="*/ 23 w 82"/>
                <a:gd name="T25" fmla="*/ 10 h 24"/>
                <a:gd name="T26" fmla="*/ 15 w 82"/>
                <a:gd name="T27" fmla="*/ 11 h 24"/>
                <a:gd name="T28" fmla="*/ 9 w 82"/>
                <a:gd name="T29" fmla="*/ 11 h 24"/>
                <a:gd name="T30" fmla="*/ 4 w 82"/>
                <a:gd name="T31" fmla="*/ 12 h 24"/>
                <a:gd name="T32" fmla="*/ 0 w 82"/>
                <a:gd name="T33" fmla="*/ 12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6" name="Freeform 429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17 h 42"/>
                <a:gd name="T2" fmla="*/ 4 w 86"/>
                <a:gd name="T3" fmla="*/ 14 h 42"/>
                <a:gd name="T4" fmla="*/ 11 w 86"/>
                <a:gd name="T5" fmla="*/ 11 h 42"/>
                <a:gd name="T6" fmla="*/ 19 w 86"/>
                <a:gd name="T7" fmla="*/ 8 h 42"/>
                <a:gd name="T8" fmla="*/ 27 w 86"/>
                <a:gd name="T9" fmla="*/ 5 h 42"/>
                <a:gd name="T10" fmla="*/ 35 w 86"/>
                <a:gd name="T11" fmla="*/ 3 h 42"/>
                <a:gd name="T12" fmla="*/ 41 w 86"/>
                <a:gd name="T13" fmla="*/ 1 h 42"/>
                <a:gd name="T14" fmla="*/ 47 w 86"/>
                <a:gd name="T15" fmla="*/ 0 h 42"/>
                <a:gd name="T16" fmla="*/ 50 w 86"/>
                <a:gd name="T17" fmla="*/ 3 h 42"/>
                <a:gd name="T18" fmla="*/ 49 w 86"/>
                <a:gd name="T19" fmla="*/ 3 h 42"/>
                <a:gd name="T20" fmla="*/ 44 w 86"/>
                <a:gd name="T21" fmla="*/ 5 h 42"/>
                <a:gd name="T22" fmla="*/ 36 w 86"/>
                <a:gd name="T23" fmla="*/ 7 h 42"/>
                <a:gd name="T24" fmla="*/ 28 w 86"/>
                <a:gd name="T25" fmla="*/ 9 h 42"/>
                <a:gd name="T26" fmla="*/ 19 w 86"/>
                <a:gd name="T27" fmla="*/ 11 h 42"/>
                <a:gd name="T28" fmla="*/ 10 w 86"/>
                <a:gd name="T29" fmla="*/ 13 h 42"/>
                <a:gd name="T30" fmla="*/ 4 w 86"/>
                <a:gd name="T31" fmla="*/ 15 h 42"/>
                <a:gd name="T32" fmla="*/ 0 w 86"/>
                <a:gd name="T33" fmla="*/ 17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7" name="Freeform 430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20 h 50"/>
                <a:gd name="T2" fmla="*/ 4 w 80"/>
                <a:gd name="T3" fmla="*/ 18 h 50"/>
                <a:gd name="T4" fmla="*/ 9 w 80"/>
                <a:gd name="T5" fmla="*/ 14 h 50"/>
                <a:gd name="T6" fmla="*/ 16 w 80"/>
                <a:gd name="T7" fmla="*/ 11 h 50"/>
                <a:gd name="T8" fmla="*/ 22 w 80"/>
                <a:gd name="T9" fmla="*/ 7 h 50"/>
                <a:gd name="T10" fmla="*/ 29 w 80"/>
                <a:gd name="T11" fmla="*/ 3 h 50"/>
                <a:gd name="T12" fmla="*/ 35 w 80"/>
                <a:gd name="T13" fmla="*/ 2 h 50"/>
                <a:gd name="T14" fmla="*/ 40 w 80"/>
                <a:gd name="T15" fmla="*/ 0 h 50"/>
                <a:gd name="T16" fmla="*/ 40 w 80"/>
                <a:gd name="T17" fmla="*/ 2 h 50"/>
                <a:gd name="T18" fmla="*/ 40 w 80"/>
                <a:gd name="T19" fmla="*/ 3 h 50"/>
                <a:gd name="T20" fmla="*/ 36 w 80"/>
                <a:gd name="T21" fmla="*/ 6 h 50"/>
                <a:gd name="T22" fmla="*/ 31 w 80"/>
                <a:gd name="T23" fmla="*/ 9 h 50"/>
                <a:gd name="T24" fmla="*/ 24 w 80"/>
                <a:gd name="T25" fmla="*/ 12 h 50"/>
                <a:gd name="T26" fmla="*/ 16 w 80"/>
                <a:gd name="T27" fmla="*/ 14 h 50"/>
                <a:gd name="T28" fmla="*/ 9 w 80"/>
                <a:gd name="T29" fmla="*/ 17 h 50"/>
                <a:gd name="T30" fmla="*/ 4 w 80"/>
                <a:gd name="T31" fmla="*/ 19 h 50"/>
                <a:gd name="T32" fmla="*/ 0 w 80"/>
                <a:gd name="T33" fmla="*/ 2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8" name="Freeform 431"/>
            <p:cNvSpPr>
              <a:spLocks/>
            </p:cNvSpPr>
            <p:nvPr/>
          </p:nvSpPr>
          <p:spPr bwMode="auto">
            <a:xfrm>
              <a:off x="4595" y="772"/>
              <a:ext cx="64" cy="37"/>
            </a:xfrm>
            <a:custGeom>
              <a:avLst/>
              <a:gdLst>
                <a:gd name="T0" fmla="*/ 0 w 74"/>
                <a:gd name="T1" fmla="*/ 21 h 43"/>
                <a:gd name="T2" fmla="*/ 3 w 74"/>
                <a:gd name="T3" fmla="*/ 18 h 43"/>
                <a:gd name="T4" fmla="*/ 8 w 74"/>
                <a:gd name="T5" fmla="*/ 14 h 43"/>
                <a:gd name="T6" fmla="*/ 14 w 74"/>
                <a:gd name="T7" fmla="*/ 9 h 43"/>
                <a:gd name="T8" fmla="*/ 19 w 74"/>
                <a:gd name="T9" fmla="*/ 6 h 43"/>
                <a:gd name="T10" fmla="*/ 26 w 74"/>
                <a:gd name="T11" fmla="*/ 3 h 43"/>
                <a:gd name="T12" fmla="*/ 30 w 74"/>
                <a:gd name="T13" fmla="*/ 1 h 43"/>
                <a:gd name="T14" fmla="*/ 35 w 74"/>
                <a:gd name="T15" fmla="*/ 0 h 43"/>
                <a:gd name="T16" fmla="*/ 36 w 74"/>
                <a:gd name="T17" fmla="*/ 3 h 43"/>
                <a:gd name="T18" fmla="*/ 35 w 74"/>
                <a:gd name="T19" fmla="*/ 5 h 43"/>
                <a:gd name="T20" fmla="*/ 30 w 74"/>
                <a:gd name="T21" fmla="*/ 7 h 43"/>
                <a:gd name="T22" fmla="*/ 26 w 74"/>
                <a:gd name="T23" fmla="*/ 9 h 43"/>
                <a:gd name="T24" fmla="*/ 19 w 74"/>
                <a:gd name="T25" fmla="*/ 13 h 43"/>
                <a:gd name="T26" fmla="*/ 14 w 74"/>
                <a:gd name="T27" fmla="*/ 15 h 43"/>
                <a:gd name="T28" fmla="*/ 8 w 74"/>
                <a:gd name="T29" fmla="*/ 17 h 43"/>
                <a:gd name="T30" fmla="*/ 3 w 74"/>
                <a:gd name="T31" fmla="*/ 19 h 43"/>
                <a:gd name="T32" fmla="*/ 0 w 74"/>
                <a:gd name="T33" fmla="*/ 21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9" name="Freeform 432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4 w 104"/>
                <a:gd name="T3" fmla="*/ 0 h 68"/>
                <a:gd name="T4" fmla="*/ 9 w 104"/>
                <a:gd name="T5" fmla="*/ 4 h 68"/>
                <a:gd name="T6" fmla="*/ 17 w 104"/>
                <a:gd name="T7" fmla="*/ 6 h 68"/>
                <a:gd name="T8" fmla="*/ 26 w 104"/>
                <a:gd name="T9" fmla="*/ 11 h 68"/>
                <a:gd name="T10" fmla="*/ 35 w 104"/>
                <a:gd name="T11" fmla="*/ 18 h 68"/>
                <a:gd name="T12" fmla="*/ 44 w 104"/>
                <a:gd name="T13" fmla="*/ 24 h 68"/>
                <a:gd name="T14" fmla="*/ 50 w 104"/>
                <a:gd name="T15" fmla="*/ 30 h 68"/>
                <a:gd name="T16" fmla="*/ 53 w 104"/>
                <a:gd name="T17" fmla="*/ 36 h 68"/>
                <a:gd name="T18" fmla="*/ 50 w 104"/>
                <a:gd name="T19" fmla="*/ 34 h 68"/>
                <a:gd name="T20" fmla="*/ 42 w 104"/>
                <a:gd name="T21" fmla="*/ 30 h 68"/>
                <a:gd name="T22" fmla="*/ 33 w 104"/>
                <a:gd name="T23" fmla="*/ 25 h 68"/>
                <a:gd name="T24" fmla="*/ 24 w 104"/>
                <a:gd name="T25" fmla="*/ 19 h 68"/>
                <a:gd name="T26" fmla="*/ 15 w 104"/>
                <a:gd name="T27" fmla="*/ 13 h 68"/>
                <a:gd name="T28" fmla="*/ 7 w 104"/>
                <a:gd name="T29" fmla="*/ 8 h 68"/>
                <a:gd name="T30" fmla="*/ 3 w 104"/>
                <a:gd name="T31" fmla="*/ 4 h 68"/>
                <a:gd name="T32" fmla="*/ 0 w 104"/>
                <a:gd name="T33" fmla="*/ 2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0" name="Freeform 433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6 w 81"/>
                <a:gd name="T5" fmla="*/ 3 h 59"/>
                <a:gd name="T6" fmla="*/ 12 w 81"/>
                <a:gd name="T7" fmla="*/ 3 h 59"/>
                <a:gd name="T8" fmla="*/ 20 w 81"/>
                <a:gd name="T9" fmla="*/ 8 h 59"/>
                <a:gd name="T10" fmla="*/ 28 w 81"/>
                <a:gd name="T11" fmla="*/ 12 h 59"/>
                <a:gd name="T12" fmla="*/ 36 w 81"/>
                <a:gd name="T13" fmla="*/ 16 h 59"/>
                <a:gd name="T14" fmla="*/ 41 w 81"/>
                <a:gd name="T15" fmla="*/ 22 h 59"/>
                <a:gd name="T16" fmla="*/ 45 w 81"/>
                <a:gd name="T17" fmla="*/ 29 h 59"/>
                <a:gd name="T18" fmla="*/ 40 w 81"/>
                <a:gd name="T19" fmla="*/ 25 h 59"/>
                <a:gd name="T20" fmla="*/ 34 w 81"/>
                <a:gd name="T21" fmla="*/ 22 h 59"/>
                <a:gd name="T22" fmla="*/ 26 w 81"/>
                <a:gd name="T23" fmla="*/ 16 h 59"/>
                <a:gd name="T24" fmla="*/ 18 w 81"/>
                <a:gd name="T25" fmla="*/ 12 h 59"/>
                <a:gd name="T26" fmla="*/ 11 w 81"/>
                <a:gd name="T27" fmla="*/ 9 h 59"/>
                <a:gd name="T28" fmla="*/ 4 w 81"/>
                <a:gd name="T29" fmla="*/ 5 h 59"/>
                <a:gd name="T30" fmla="*/ 2 w 81"/>
                <a:gd name="T31" fmla="*/ 3 h 59"/>
                <a:gd name="T32" fmla="*/ 0 w 81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1" name="Freeform 434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29 h 49"/>
                <a:gd name="T2" fmla="*/ 4 w 80"/>
                <a:gd name="T3" fmla="*/ 25 h 49"/>
                <a:gd name="T4" fmla="*/ 9 w 80"/>
                <a:gd name="T5" fmla="*/ 20 h 49"/>
                <a:gd name="T6" fmla="*/ 15 w 80"/>
                <a:gd name="T7" fmla="*/ 14 h 49"/>
                <a:gd name="T8" fmla="*/ 22 w 80"/>
                <a:gd name="T9" fmla="*/ 10 h 49"/>
                <a:gd name="T10" fmla="*/ 28 w 80"/>
                <a:gd name="T11" fmla="*/ 4 h 49"/>
                <a:gd name="T12" fmla="*/ 34 w 80"/>
                <a:gd name="T13" fmla="*/ 2 h 49"/>
                <a:gd name="T14" fmla="*/ 40 w 80"/>
                <a:gd name="T15" fmla="*/ 0 h 49"/>
                <a:gd name="T16" fmla="*/ 40 w 80"/>
                <a:gd name="T17" fmla="*/ 2 h 49"/>
                <a:gd name="T18" fmla="*/ 40 w 80"/>
                <a:gd name="T19" fmla="*/ 4 h 49"/>
                <a:gd name="T20" fmla="*/ 36 w 80"/>
                <a:gd name="T21" fmla="*/ 9 h 49"/>
                <a:gd name="T22" fmla="*/ 30 w 80"/>
                <a:gd name="T23" fmla="*/ 12 h 49"/>
                <a:gd name="T24" fmla="*/ 23 w 80"/>
                <a:gd name="T25" fmla="*/ 16 h 49"/>
                <a:gd name="T26" fmla="*/ 15 w 80"/>
                <a:gd name="T27" fmla="*/ 20 h 49"/>
                <a:gd name="T28" fmla="*/ 9 w 80"/>
                <a:gd name="T29" fmla="*/ 23 h 49"/>
                <a:gd name="T30" fmla="*/ 4 w 80"/>
                <a:gd name="T31" fmla="*/ 27 h 49"/>
                <a:gd name="T32" fmla="*/ 0 w 80"/>
                <a:gd name="T33" fmla="*/ 2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2" name="Freeform 435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3 w 68"/>
                <a:gd name="T1" fmla="*/ 133 h 265"/>
                <a:gd name="T2" fmla="*/ 3 w 68"/>
                <a:gd name="T3" fmla="*/ 133 h 265"/>
                <a:gd name="T4" fmla="*/ 2 w 68"/>
                <a:gd name="T5" fmla="*/ 132 h 265"/>
                <a:gd name="T6" fmla="*/ 1 w 68"/>
                <a:gd name="T7" fmla="*/ 132 h 265"/>
                <a:gd name="T8" fmla="*/ 0 w 68"/>
                <a:gd name="T9" fmla="*/ 130 h 265"/>
                <a:gd name="T10" fmla="*/ 13 w 68"/>
                <a:gd name="T11" fmla="*/ 114 h 265"/>
                <a:gd name="T12" fmla="*/ 21 w 68"/>
                <a:gd name="T13" fmla="*/ 96 h 265"/>
                <a:gd name="T14" fmla="*/ 27 w 68"/>
                <a:gd name="T15" fmla="*/ 79 h 265"/>
                <a:gd name="T16" fmla="*/ 28 w 68"/>
                <a:gd name="T17" fmla="*/ 61 h 265"/>
                <a:gd name="T18" fmla="*/ 27 w 68"/>
                <a:gd name="T19" fmla="*/ 44 h 265"/>
                <a:gd name="T20" fmla="*/ 24 w 68"/>
                <a:gd name="T21" fmla="*/ 27 h 265"/>
                <a:gd name="T22" fmla="*/ 21 w 68"/>
                <a:gd name="T23" fmla="*/ 13 h 265"/>
                <a:gd name="T24" fmla="*/ 19 w 68"/>
                <a:gd name="T25" fmla="*/ 0 h 265"/>
                <a:gd name="T26" fmla="*/ 25 w 68"/>
                <a:gd name="T27" fmla="*/ 9 h 265"/>
                <a:gd name="T28" fmla="*/ 31 w 68"/>
                <a:gd name="T29" fmla="*/ 23 h 265"/>
                <a:gd name="T30" fmla="*/ 33 w 68"/>
                <a:gd name="T31" fmla="*/ 42 h 265"/>
                <a:gd name="T32" fmla="*/ 33 w 68"/>
                <a:gd name="T33" fmla="*/ 62 h 265"/>
                <a:gd name="T34" fmla="*/ 31 w 68"/>
                <a:gd name="T35" fmla="*/ 85 h 265"/>
                <a:gd name="T36" fmla="*/ 25 w 68"/>
                <a:gd name="T37" fmla="*/ 104 h 265"/>
                <a:gd name="T38" fmla="*/ 16 w 68"/>
                <a:gd name="T39" fmla="*/ 121 h 265"/>
                <a:gd name="T40" fmla="*/ 3 w 68"/>
                <a:gd name="T41" fmla="*/ 133 h 2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3" name="Freeform 436"/>
            <p:cNvSpPr>
              <a:spLocks/>
            </p:cNvSpPr>
            <p:nvPr/>
          </p:nvSpPr>
          <p:spPr bwMode="auto">
            <a:xfrm>
              <a:off x="4445" y="467"/>
              <a:ext cx="49" cy="28"/>
            </a:xfrm>
            <a:custGeom>
              <a:avLst/>
              <a:gdLst>
                <a:gd name="T0" fmla="*/ 27 w 57"/>
                <a:gd name="T1" fmla="*/ 13 h 34"/>
                <a:gd name="T2" fmla="*/ 24 w 57"/>
                <a:gd name="T3" fmla="*/ 10 h 34"/>
                <a:gd name="T4" fmla="*/ 21 w 57"/>
                <a:gd name="T5" fmla="*/ 7 h 34"/>
                <a:gd name="T6" fmla="*/ 15 w 57"/>
                <a:gd name="T7" fmla="*/ 6 h 34"/>
                <a:gd name="T8" fmla="*/ 12 w 57"/>
                <a:gd name="T9" fmla="*/ 3 h 34"/>
                <a:gd name="T10" fmla="*/ 8 w 57"/>
                <a:gd name="T11" fmla="*/ 2 h 34"/>
                <a:gd name="T12" fmla="*/ 4 w 57"/>
                <a:gd name="T13" fmla="*/ 1 h 34"/>
                <a:gd name="T14" fmla="*/ 3 w 57"/>
                <a:gd name="T15" fmla="*/ 0 h 34"/>
                <a:gd name="T16" fmla="*/ 0 w 57"/>
                <a:gd name="T17" fmla="*/ 1 h 34"/>
                <a:gd name="T18" fmla="*/ 0 w 57"/>
                <a:gd name="T19" fmla="*/ 2 h 34"/>
                <a:gd name="T20" fmla="*/ 3 w 57"/>
                <a:gd name="T21" fmla="*/ 2 h 34"/>
                <a:gd name="T22" fmla="*/ 6 w 57"/>
                <a:gd name="T23" fmla="*/ 4 h 34"/>
                <a:gd name="T24" fmla="*/ 9 w 57"/>
                <a:gd name="T25" fmla="*/ 6 h 34"/>
                <a:gd name="T26" fmla="*/ 13 w 57"/>
                <a:gd name="T27" fmla="*/ 7 h 34"/>
                <a:gd name="T28" fmla="*/ 18 w 57"/>
                <a:gd name="T29" fmla="*/ 9 h 34"/>
                <a:gd name="T30" fmla="*/ 23 w 57"/>
                <a:gd name="T31" fmla="*/ 11 h 34"/>
                <a:gd name="T32" fmla="*/ 27 w 57"/>
                <a:gd name="T33" fmla="*/ 13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4" name="Freeform 437"/>
            <p:cNvSpPr>
              <a:spLocks/>
            </p:cNvSpPr>
            <p:nvPr/>
          </p:nvSpPr>
          <p:spPr bwMode="auto">
            <a:xfrm>
              <a:off x="4443" y="481"/>
              <a:ext cx="54" cy="35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3 w 62"/>
                <a:gd name="T5" fmla="*/ 2 h 40"/>
                <a:gd name="T6" fmla="*/ 9 w 62"/>
                <a:gd name="T7" fmla="*/ 4 h 40"/>
                <a:gd name="T8" fmla="*/ 14 w 62"/>
                <a:gd name="T9" fmla="*/ 5 h 40"/>
                <a:gd name="T10" fmla="*/ 18 w 62"/>
                <a:gd name="T11" fmla="*/ 8 h 40"/>
                <a:gd name="T12" fmla="*/ 23 w 62"/>
                <a:gd name="T13" fmla="*/ 11 h 40"/>
                <a:gd name="T14" fmla="*/ 28 w 62"/>
                <a:gd name="T15" fmla="*/ 16 h 40"/>
                <a:gd name="T16" fmla="*/ 31 w 62"/>
                <a:gd name="T17" fmla="*/ 21 h 40"/>
                <a:gd name="T18" fmla="*/ 27 w 62"/>
                <a:gd name="T19" fmla="*/ 18 h 40"/>
                <a:gd name="T20" fmla="*/ 23 w 62"/>
                <a:gd name="T21" fmla="*/ 16 h 40"/>
                <a:gd name="T22" fmla="*/ 17 w 62"/>
                <a:gd name="T23" fmla="*/ 13 h 40"/>
                <a:gd name="T24" fmla="*/ 12 w 62"/>
                <a:gd name="T25" fmla="*/ 10 h 40"/>
                <a:gd name="T26" fmla="*/ 7 w 62"/>
                <a:gd name="T27" fmla="*/ 7 h 40"/>
                <a:gd name="T28" fmla="*/ 3 w 62"/>
                <a:gd name="T29" fmla="*/ 4 h 40"/>
                <a:gd name="T30" fmla="*/ 1 w 62"/>
                <a:gd name="T31" fmla="*/ 4 h 40"/>
                <a:gd name="T32" fmla="*/ 0 w 62"/>
                <a:gd name="T33" fmla="*/ 2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5" name="Freeform 438"/>
            <p:cNvSpPr>
              <a:spLocks/>
            </p:cNvSpPr>
            <p:nvPr/>
          </p:nvSpPr>
          <p:spPr bwMode="auto">
            <a:xfrm>
              <a:off x="4431" y="516"/>
              <a:ext cx="71" cy="46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7 w 81"/>
                <a:gd name="T5" fmla="*/ 2 h 53"/>
                <a:gd name="T6" fmla="*/ 13 w 81"/>
                <a:gd name="T7" fmla="*/ 3 h 53"/>
                <a:gd name="T8" fmla="*/ 19 w 81"/>
                <a:gd name="T9" fmla="*/ 7 h 53"/>
                <a:gd name="T10" fmla="*/ 26 w 81"/>
                <a:gd name="T11" fmla="*/ 11 h 53"/>
                <a:gd name="T12" fmla="*/ 33 w 81"/>
                <a:gd name="T13" fmla="*/ 16 h 53"/>
                <a:gd name="T14" fmla="*/ 39 w 81"/>
                <a:gd name="T15" fmla="*/ 20 h 53"/>
                <a:gd name="T16" fmla="*/ 41 w 81"/>
                <a:gd name="T17" fmla="*/ 26 h 53"/>
                <a:gd name="T18" fmla="*/ 39 w 81"/>
                <a:gd name="T19" fmla="*/ 23 h 53"/>
                <a:gd name="T20" fmla="*/ 33 w 81"/>
                <a:gd name="T21" fmla="*/ 20 h 53"/>
                <a:gd name="T22" fmla="*/ 26 w 81"/>
                <a:gd name="T23" fmla="*/ 17 h 53"/>
                <a:gd name="T24" fmla="*/ 19 w 81"/>
                <a:gd name="T25" fmla="*/ 13 h 53"/>
                <a:gd name="T26" fmla="*/ 11 w 81"/>
                <a:gd name="T27" fmla="*/ 9 h 53"/>
                <a:gd name="T28" fmla="*/ 5 w 81"/>
                <a:gd name="T29" fmla="*/ 6 h 53"/>
                <a:gd name="T30" fmla="*/ 3 w 81"/>
                <a:gd name="T31" fmla="*/ 3 h 53"/>
                <a:gd name="T32" fmla="*/ 0 w 8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6" name="Freeform 439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8 w 88"/>
                <a:gd name="T5" fmla="*/ 3 h 59"/>
                <a:gd name="T6" fmla="*/ 14 w 88"/>
                <a:gd name="T7" fmla="*/ 5 h 59"/>
                <a:gd name="T8" fmla="*/ 22 w 88"/>
                <a:gd name="T9" fmla="*/ 9 h 59"/>
                <a:gd name="T10" fmla="*/ 30 w 88"/>
                <a:gd name="T11" fmla="*/ 14 h 59"/>
                <a:gd name="T12" fmla="*/ 36 w 88"/>
                <a:gd name="T13" fmla="*/ 19 h 59"/>
                <a:gd name="T14" fmla="*/ 43 w 88"/>
                <a:gd name="T15" fmla="*/ 23 h 59"/>
                <a:gd name="T16" fmla="*/ 46 w 88"/>
                <a:gd name="T17" fmla="*/ 29 h 59"/>
                <a:gd name="T18" fmla="*/ 42 w 88"/>
                <a:gd name="T19" fmla="*/ 26 h 59"/>
                <a:gd name="T20" fmla="*/ 35 w 88"/>
                <a:gd name="T21" fmla="*/ 23 h 59"/>
                <a:gd name="T22" fmla="*/ 28 w 88"/>
                <a:gd name="T23" fmla="*/ 19 h 59"/>
                <a:gd name="T24" fmla="*/ 20 w 88"/>
                <a:gd name="T25" fmla="*/ 14 h 59"/>
                <a:gd name="T26" fmla="*/ 12 w 88"/>
                <a:gd name="T27" fmla="*/ 10 h 59"/>
                <a:gd name="T28" fmla="*/ 6 w 88"/>
                <a:gd name="T29" fmla="*/ 6 h 59"/>
                <a:gd name="T30" fmla="*/ 2 w 88"/>
                <a:gd name="T31" fmla="*/ 3 h 59"/>
                <a:gd name="T32" fmla="*/ 0 w 88"/>
                <a:gd name="T33" fmla="*/ 2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7" name="Freeform 440"/>
            <p:cNvSpPr>
              <a:spLocks/>
            </p:cNvSpPr>
            <p:nvPr/>
          </p:nvSpPr>
          <p:spPr bwMode="auto">
            <a:xfrm>
              <a:off x="4427" y="579"/>
              <a:ext cx="63" cy="55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6 w 71"/>
                <a:gd name="T5" fmla="*/ 4 h 62"/>
                <a:gd name="T6" fmla="*/ 12 w 71"/>
                <a:gd name="T7" fmla="*/ 8 h 62"/>
                <a:gd name="T8" fmla="*/ 20 w 71"/>
                <a:gd name="T9" fmla="*/ 12 h 62"/>
                <a:gd name="T10" fmla="*/ 27 w 71"/>
                <a:gd name="T11" fmla="*/ 19 h 62"/>
                <a:gd name="T12" fmla="*/ 33 w 71"/>
                <a:gd name="T13" fmla="*/ 25 h 62"/>
                <a:gd name="T14" fmla="*/ 37 w 71"/>
                <a:gd name="T15" fmla="*/ 30 h 62"/>
                <a:gd name="T16" fmla="*/ 39 w 71"/>
                <a:gd name="T17" fmla="*/ 34 h 62"/>
                <a:gd name="T18" fmla="*/ 35 w 71"/>
                <a:gd name="T19" fmla="*/ 31 h 62"/>
                <a:gd name="T20" fmla="*/ 30 w 71"/>
                <a:gd name="T21" fmla="*/ 28 h 62"/>
                <a:gd name="T22" fmla="*/ 22 w 71"/>
                <a:gd name="T23" fmla="*/ 22 h 62"/>
                <a:gd name="T24" fmla="*/ 16 w 71"/>
                <a:gd name="T25" fmla="*/ 18 h 62"/>
                <a:gd name="T26" fmla="*/ 9 w 71"/>
                <a:gd name="T27" fmla="*/ 12 h 62"/>
                <a:gd name="T28" fmla="*/ 4 w 71"/>
                <a:gd name="T29" fmla="*/ 8 h 62"/>
                <a:gd name="T30" fmla="*/ 1 w 71"/>
                <a:gd name="T31" fmla="*/ 4 h 62"/>
                <a:gd name="T32" fmla="*/ 0 w 71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8" name="Freeform 441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3 w 59"/>
                <a:gd name="T3" fmla="*/ 0 h 53"/>
                <a:gd name="T4" fmla="*/ 6 w 59"/>
                <a:gd name="T5" fmla="*/ 2 h 53"/>
                <a:gd name="T6" fmla="*/ 10 w 59"/>
                <a:gd name="T7" fmla="*/ 3 h 53"/>
                <a:gd name="T8" fmla="*/ 14 w 59"/>
                <a:gd name="T9" fmla="*/ 7 h 53"/>
                <a:gd name="T10" fmla="*/ 19 w 59"/>
                <a:gd name="T11" fmla="*/ 11 h 53"/>
                <a:gd name="T12" fmla="*/ 23 w 59"/>
                <a:gd name="T13" fmla="*/ 16 h 53"/>
                <a:gd name="T14" fmla="*/ 26 w 59"/>
                <a:gd name="T15" fmla="*/ 20 h 53"/>
                <a:gd name="T16" fmla="*/ 29 w 59"/>
                <a:gd name="T17" fmla="*/ 26 h 53"/>
                <a:gd name="T18" fmla="*/ 26 w 59"/>
                <a:gd name="T19" fmla="*/ 23 h 53"/>
                <a:gd name="T20" fmla="*/ 22 w 59"/>
                <a:gd name="T21" fmla="*/ 20 h 53"/>
                <a:gd name="T22" fmla="*/ 16 w 59"/>
                <a:gd name="T23" fmla="*/ 16 h 53"/>
                <a:gd name="T24" fmla="*/ 11 w 59"/>
                <a:gd name="T25" fmla="*/ 12 h 53"/>
                <a:gd name="T26" fmla="*/ 7 w 59"/>
                <a:gd name="T27" fmla="*/ 8 h 53"/>
                <a:gd name="T28" fmla="*/ 3 w 59"/>
                <a:gd name="T29" fmla="*/ 4 h 53"/>
                <a:gd name="T30" fmla="*/ 0 w 59"/>
                <a:gd name="T31" fmla="*/ 3 h 53"/>
                <a:gd name="T32" fmla="*/ 0 w 5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9" name="Freeform 442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4 w 43"/>
                <a:gd name="T5" fmla="*/ 2 h 45"/>
                <a:gd name="T6" fmla="*/ 8 w 43"/>
                <a:gd name="T7" fmla="*/ 3 h 45"/>
                <a:gd name="T8" fmla="*/ 11 w 43"/>
                <a:gd name="T9" fmla="*/ 8 h 45"/>
                <a:gd name="T10" fmla="*/ 15 w 43"/>
                <a:gd name="T11" fmla="*/ 12 h 45"/>
                <a:gd name="T12" fmla="*/ 18 w 43"/>
                <a:gd name="T13" fmla="*/ 16 h 45"/>
                <a:gd name="T14" fmla="*/ 19 w 43"/>
                <a:gd name="T15" fmla="*/ 19 h 45"/>
                <a:gd name="T16" fmla="*/ 21 w 43"/>
                <a:gd name="T17" fmla="*/ 22 h 45"/>
                <a:gd name="T18" fmla="*/ 18 w 43"/>
                <a:gd name="T19" fmla="*/ 20 h 45"/>
                <a:gd name="T20" fmla="*/ 15 w 43"/>
                <a:gd name="T21" fmla="*/ 16 h 45"/>
                <a:gd name="T22" fmla="*/ 12 w 43"/>
                <a:gd name="T23" fmla="*/ 14 h 45"/>
                <a:gd name="T24" fmla="*/ 8 w 43"/>
                <a:gd name="T25" fmla="*/ 10 h 45"/>
                <a:gd name="T26" fmla="*/ 6 w 43"/>
                <a:gd name="T27" fmla="*/ 8 h 45"/>
                <a:gd name="T28" fmla="*/ 3 w 43"/>
                <a:gd name="T29" fmla="*/ 4 h 45"/>
                <a:gd name="T30" fmla="*/ 1 w 43"/>
                <a:gd name="T31" fmla="*/ 3 h 45"/>
                <a:gd name="T32" fmla="*/ 0 w 43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0" name="Freeform 443"/>
            <p:cNvSpPr>
              <a:spLocks/>
            </p:cNvSpPr>
            <p:nvPr/>
          </p:nvSpPr>
          <p:spPr bwMode="auto">
            <a:xfrm>
              <a:off x="4431" y="662"/>
              <a:ext cx="26" cy="28"/>
            </a:xfrm>
            <a:custGeom>
              <a:avLst/>
              <a:gdLst>
                <a:gd name="T0" fmla="*/ 3 w 29"/>
                <a:gd name="T1" fmla="*/ 0 h 31"/>
                <a:gd name="T2" fmla="*/ 5 w 29"/>
                <a:gd name="T3" fmla="*/ 1 h 31"/>
                <a:gd name="T4" fmla="*/ 12 w 29"/>
                <a:gd name="T5" fmla="*/ 5 h 31"/>
                <a:gd name="T6" fmla="*/ 17 w 29"/>
                <a:gd name="T7" fmla="*/ 12 h 31"/>
                <a:gd name="T8" fmla="*/ 17 w 29"/>
                <a:gd name="T9" fmla="*/ 19 h 31"/>
                <a:gd name="T10" fmla="*/ 16 w 29"/>
                <a:gd name="T11" fmla="*/ 15 h 31"/>
                <a:gd name="T12" fmla="*/ 14 w 29"/>
                <a:gd name="T13" fmla="*/ 12 h 31"/>
                <a:gd name="T14" fmla="*/ 11 w 29"/>
                <a:gd name="T15" fmla="*/ 10 h 31"/>
                <a:gd name="T16" fmla="*/ 7 w 29"/>
                <a:gd name="T17" fmla="*/ 6 h 31"/>
                <a:gd name="T18" fmla="*/ 4 w 29"/>
                <a:gd name="T19" fmla="*/ 5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1" name="Freeform 444"/>
            <p:cNvSpPr>
              <a:spLocks/>
            </p:cNvSpPr>
            <p:nvPr/>
          </p:nvSpPr>
          <p:spPr bwMode="auto">
            <a:xfrm>
              <a:off x="4452" y="448"/>
              <a:ext cx="33" cy="30"/>
            </a:xfrm>
            <a:custGeom>
              <a:avLst/>
              <a:gdLst>
                <a:gd name="T0" fmla="*/ 21 w 37"/>
                <a:gd name="T1" fmla="*/ 16 h 35"/>
                <a:gd name="T2" fmla="*/ 19 w 37"/>
                <a:gd name="T3" fmla="*/ 15 h 35"/>
                <a:gd name="T4" fmla="*/ 16 w 37"/>
                <a:gd name="T5" fmla="*/ 13 h 35"/>
                <a:gd name="T6" fmla="*/ 12 w 37"/>
                <a:gd name="T7" fmla="*/ 11 h 35"/>
                <a:gd name="T8" fmla="*/ 9 w 37"/>
                <a:gd name="T9" fmla="*/ 9 h 35"/>
                <a:gd name="T10" fmla="*/ 4 w 37"/>
                <a:gd name="T11" fmla="*/ 7 h 35"/>
                <a:gd name="T12" fmla="*/ 2 w 37"/>
                <a:gd name="T13" fmla="*/ 5 h 35"/>
                <a:gd name="T14" fmla="*/ 0 w 37"/>
                <a:gd name="T15" fmla="*/ 3 h 35"/>
                <a:gd name="T16" fmla="*/ 1 w 37"/>
                <a:gd name="T17" fmla="*/ 1 h 35"/>
                <a:gd name="T18" fmla="*/ 4 w 37"/>
                <a:gd name="T19" fmla="*/ 0 h 35"/>
                <a:gd name="T20" fmla="*/ 5 w 37"/>
                <a:gd name="T21" fmla="*/ 3 h 35"/>
                <a:gd name="T22" fmla="*/ 9 w 37"/>
                <a:gd name="T23" fmla="*/ 3 h 35"/>
                <a:gd name="T24" fmla="*/ 11 w 37"/>
                <a:gd name="T25" fmla="*/ 6 h 35"/>
                <a:gd name="T26" fmla="*/ 14 w 37"/>
                <a:gd name="T27" fmla="*/ 9 h 35"/>
                <a:gd name="T28" fmla="*/ 17 w 37"/>
                <a:gd name="T29" fmla="*/ 12 h 35"/>
                <a:gd name="T30" fmla="*/ 19 w 37"/>
                <a:gd name="T31" fmla="*/ 15 h 35"/>
                <a:gd name="T32" fmla="*/ 21 w 37"/>
                <a:gd name="T33" fmla="*/ 16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2" name="Freeform 445"/>
            <p:cNvSpPr>
              <a:spLocks/>
            </p:cNvSpPr>
            <p:nvPr/>
          </p:nvSpPr>
          <p:spPr bwMode="auto">
            <a:xfrm>
              <a:off x="4487" y="444"/>
              <a:ext cx="15" cy="35"/>
            </a:xfrm>
            <a:custGeom>
              <a:avLst/>
              <a:gdLst>
                <a:gd name="T0" fmla="*/ 0 w 18"/>
                <a:gd name="T1" fmla="*/ 21 h 40"/>
                <a:gd name="T2" fmla="*/ 3 w 18"/>
                <a:gd name="T3" fmla="*/ 17 h 40"/>
                <a:gd name="T4" fmla="*/ 5 w 18"/>
                <a:gd name="T5" fmla="*/ 11 h 40"/>
                <a:gd name="T6" fmla="*/ 8 w 18"/>
                <a:gd name="T7" fmla="*/ 4 h 40"/>
                <a:gd name="T8" fmla="*/ 7 w 18"/>
                <a:gd name="T9" fmla="*/ 0 h 40"/>
                <a:gd name="T10" fmla="*/ 5 w 18"/>
                <a:gd name="T11" fmla="*/ 2 h 40"/>
                <a:gd name="T12" fmla="*/ 3 w 18"/>
                <a:gd name="T13" fmla="*/ 8 h 40"/>
                <a:gd name="T14" fmla="*/ 2 w 18"/>
                <a:gd name="T15" fmla="*/ 15 h 40"/>
                <a:gd name="T16" fmla="*/ 0 w 18"/>
                <a:gd name="T17" fmla="*/ 21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3" name="Freeform 446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5 w 10"/>
                <a:gd name="T1" fmla="*/ 22 h 45"/>
                <a:gd name="T2" fmla="*/ 5 w 10"/>
                <a:gd name="T3" fmla="*/ 17 h 45"/>
                <a:gd name="T4" fmla="*/ 5 w 10"/>
                <a:gd name="T5" fmla="*/ 10 h 45"/>
                <a:gd name="T6" fmla="*/ 5 w 10"/>
                <a:gd name="T7" fmla="*/ 3 h 45"/>
                <a:gd name="T8" fmla="*/ 3 w 10"/>
                <a:gd name="T9" fmla="*/ 0 h 45"/>
                <a:gd name="T10" fmla="*/ 0 w 10"/>
                <a:gd name="T11" fmla="*/ 3 h 45"/>
                <a:gd name="T12" fmla="*/ 2 w 10"/>
                <a:gd name="T13" fmla="*/ 9 h 45"/>
                <a:gd name="T14" fmla="*/ 5 w 10"/>
                <a:gd name="T15" fmla="*/ 17 h 45"/>
                <a:gd name="T16" fmla="*/ 5 w 10"/>
                <a:gd name="T17" fmla="*/ 22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4" name="Freeform 447"/>
            <p:cNvSpPr>
              <a:spLocks/>
            </p:cNvSpPr>
            <p:nvPr/>
          </p:nvSpPr>
          <p:spPr bwMode="auto">
            <a:xfrm>
              <a:off x="4492" y="455"/>
              <a:ext cx="30" cy="35"/>
            </a:xfrm>
            <a:custGeom>
              <a:avLst/>
              <a:gdLst>
                <a:gd name="T0" fmla="*/ 0 w 34"/>
                <a:gd name="T1" fmla="*/ 21 h 40"/>
                <a:gd name="T2" fmla="*/ 3 w 34"/>
                <a:gd name="T3" fmla="*/ 18 h 40"/>
                <a:gd name="T4" fmla="*/ 4 w 34"/>
                <a:gd name="T5" fmla="*/ 15 h 40"/>
                <a:gd name="T6" fmla="*/ 6 w 34"/>
                <a:gd name="T7" fmla="*/ 11 h 40"/>
                <a:gd name="T8" fmla="*/ 9 w 34"/>
                <a:gd name="T9" fmla="*/ 7 h 40"/>
                <a:gd name="T10" fmla="*/ 12 w 34"/>
                <a:gd name="T11" fmla="*/ 4 h 40"/>
                <a:gd name="T12" fmla="*/ 15 w 34"/>
                <a:gd name="T13" fmla="*/ 2 h 40"/>
                <a:gd name="T14" fmla="*/ 17 w 34"/>
                <a:gd name="T15" fmla="*/ 0 h 40"/>
                <a:gd name="T16" fmla="*/ 18 w 34"/>
                <a:gd name="T17" fmla="*/ 1 h 40"/>
                <a:gd name="T18" fmla="*/ 18 w 34"/>
                <a:gd name="T19" fmla="*/ 4 h 40"/>
                <a:gd name="T20" fmla="*/ 17 w 34"/>
                <a:gd name="T21" fmla="*/ 4 h 40"/>
                <a:gd name="T22" fmla="*/ 15 w 34"/>
                <a:gd name="T23" fmla="*/ 8 h 40"/>
                <a:gd name="T24" fmla="*/ 11 w 34"/>
                <a:gd name="T25" fmla="*/ 11 h 40"/>
                <a:gd name="T26" fmla="*/ 8 w 34"/>
                <a:gd name="T27" fmla="*/ 14 h 40"/>
                <a:gd name="T28" fmla="*/ 4 w 34"/>
                <a:gd name="T29" fmla="*/ 17 h 40"/>
                <a:gd name="T30" fmla="*/ 3 w 34"/>
                <a:gd name="T31" fmla="*/ 19 h 40"/>
                <a:gd name="T32" fmla="*/ 0 w 34"/>
                <a:gd name="T33" fmla="*/ 21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5" name="Freeform 448"/>
            <p:cNvSpPr>
              <a:spLocks/>
            </p:cNvSpPr>
            <p:nvPr/>
          </p:nvSpPr>
          <p:spPr bwMode="auto">
            <a:xfrm>
              <a:off x="4464" y="672"/>
              <a:ext cx="49" cy="11"/>
            </a:xfrm>
            <a:custGeom>
              <a:avLst/>
              <a:gdLst>
                <a:gd name="T0" fmla="*/ 0 w 57"/>
                <a:gd name="T1" fmla="*/ 1 h 13"/>
                <a:gd name="T2" fmla="*/ 3 w 57"/>
                <a:gd name="T3" fmla="*/ 1 h 13"/>
                <a:gd name="T4" fmla="*/ 7 w 57"/>
                <a:gd name="T5" fmla="*/ 0 h 13"/>
                <a:gd name="T6" fmla="*/ 11 w 57"/>
                <a:gd name="T7" fmla="*/ 0 h 13"/>
                <a:gd name="T8" fmla="*/ 15 w 57"/>
                <a:gd name="T9" fmla="*/ 0 h 13"/>
                <a:gd name="T10" fmla="*/ 20 w 57"/>
                <a:gd name="T11" fmla="*/ 0 h 13"/>
                <a:gd name="T12" fmla="*/ 24 w 57"/>
                <a:gd name="T13" fmla="*/ 3 h 13"/>
                <a:gd name="T14" fmla="*/ 25 w 57"/>
                <a:gd name="T15" fmla="*/ 3 h 13"/>
                <a:gd name="T16" fmla="*/ 27 w 57"/>
                <a:gd name="T17" fmla="*/ 3 h 13"/>
                <a:gd name="T18" fmla="*/ 26 w 57"/>
                <a:gd name="T19" fmla="*/ 5 h 13"/>
                <a:gd name="T20" fmla="*/ 24 w 57"/>
                <a:gd name="T21" fmla="*/ 6 h 13"/>
                <a:gd name="T22" fmla="*/ 21 w 57"/>
                <a:gd name="T23" fmla="*/ 5 h 13"/>
                <a:gd name="T24" fmla="*/ 15 w 57"/>
                <a:gd name="T25" fmla="*/ 4 h 13"/>
                <a:gd name="T26" fmla="*/ 11 w 57"/>
                <a:gd name="T27" fmla="*/ 3 h 13"/>
                <a:gd name="T28" fmla="*/ 7 w 57"/>
                <a:gd name="T29" fmla="*/ 3 h 13"/>
                <a:gd name="T30" fmla="*/ 3 w 57"/>
                <a:gd name="T31" fmla="*/ 3 h 13"/>
                <a:gd name="T32" fmla="*/ 0 w 57"/>
                <a:gd name="T33" fmla="*/ 1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6" name="Freeform 449"/>
            <p:cNvSpPr>
              <a:spLocks/>
            </p:cNvSpPr>
            <p:nvPr/>
          </p:nvSpPr>
          <p:spPr bwMode="auto">
            <a:xfrm>
              <a:off x="4455" y="686"/>
              <a:ext cx="49" cy="16"/>
            </a:xfrm>
            <a:custGeom>
              <a:avLst/>
              <a:gdLst>
                <a:gd name="T0" fmla="*/ 0 w 55"/>
                <a:gd name="T1" fmla="*/ 0 h 20"/>
                <a:gd name="T2" fmla="*/ 4 w 55"/>
                <a:gd name="T3" fmla="*/ 0 h 20"/>
                <a:gd name="T4" fmla="*/ 8 w 55"/>
                <a:gd name="T5" fmla="*/ 1 h 20"/>
                <a:gd name="T6" fmla="*/ 12 w 55"/>
                <a:gd name="T7" fmla="*/ 2 h 20"/>
                <a:gd name="T8" fmla="*/ 18 w 55"/>
                <a:gd name="T9" fmla="*/ 2 h 20"/>
                <a:gd name="T10" fmla="*/ 23 w 55"/>
                <a:gd name="T11" fmla="*/ 2 h 20"/>
                <a:gd name="T12" fmla="*/ 26 w 55"/>
                <a:gd name="T13" fmla="*/ 3 h 20"/>
                <a:gd name="T14" fmla="*/ 29 w 55"/>
                <a:gd name="T15" fmla="*/ 4 h 20"/>
                <a:gd name="T16" fmla="*/ 31 w 55"/>
                <a:gd name="T17" fmla="*/ 6 h 20"/>
                <a:gd name="T18" fmla="*/ 29 w 55"/>
                <a:gd name="T19" fmla="*/ 6 h 20"/>
                <a:gd name="T20" fmla="*/ 27 w 55"/>
                <a:gd name="T21" fmla="*/ 6 h 20"/>
                <a:gd name="T22" fmla="*/ 23 w 55"/>
                <a:gd name="T23" fmla="*/ 6 h 20"/>
                <a:gd name="T24" fmla="*/ 18 w 55"/>
                <a:gd name="T25" fmla="*/ 5 h 20"/>
                <a:gd name="T26" fmla="*/ 12 w 55"/>
                <a:gd name="T27" fmla="*/ 4 h 20"/>
                <a:gd name="T28" fmla="*/ 7 w 55"/>
                <a:gd name="T29" fmla="*/ 2 h 20"/>
                <a:gd name="T30" fmla="*/ 4 w 55"/>
                <a:gd name="T31" fmla="*/ 2 h 20"/>
                <a:gd name="T32" fmla="*/ 0 w 55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7" name="Freeform 450"/>
            <p:cNvSpPr>
              <a:spLocks/>
            </p:cNvSpPr>
            <p:nvPr/>
          </p:nvSpPr>
          <p:spPr bwMode="auto">
            <a:xfrm>
              <a:off x="4480" y="648"/>
              <a:ext cx="47" cy="10"/>
            </a:xfrm>
            <a:custGeom>
              <a:avLst/>
              <a:gdLst>
                <a:gd name="T0" fmla="*/ 0 w 54"/>
                <a:gd name="T1" fmla="*/ 2 h 13"/>
                <a:gd name="T2" fmla="*/ 2 w 54"/>
                <a:gd name="T3" fmla="*/ 2 h 13"/>
                <a:gd name="T4" fmla="*/ 3 w 54"/>
                <a:gd name="T5" fmla="*/ 2 h 13"/>
                <a:gd name="T6" fmla="*/ 8 w 54"/>
                <a:gd name="T7" fmla="*/ 2 h 13"/>
                <a:gd name="T8" fmla="*/ 13 w 54"/>
                <a:gd name="T9" fmla="*/ 0 h 13"/>
                <a:gd name="T10" fmla="*/ 17 w 54"/>
                <a:gd name="T11" fmla="*/ 2 h 13"/>
                <a:gd name="T12" fmla="*/ 22 w 54"/>
                <a:gd name="T13" fmla="*/ 2 h 13"/>
                <a:gd name="T14" fmla="*/ 25 w 54"/>
                <a:gd name="T15" fmla="*/ 2 h 13"/>
                <a:gd name="T16" fmla="*/ 27 w 54"/>
                <a:gd name="T17" fmla="*/ 2 h 13"/>
                <a:gd name="T18" fmla="*/ 27 w 54"/>
                <a:gd name="T19" fmla="*/ 3 h 13"/>
                <a:gd name="T20" fmla="*/ 25 w 54"/>
                <a:gd name="T21" fmla="*/ 4 h 13"/>
                <a:gd name="T22" fmla="*/ 22 w 54"/>
                <a:gd name="T23" fmla="*/ 4 h 13"/>
                <a:gd name="T24" fmla="*/ 17 w 54"/>
                <a:gd name="T25" fmla="*/ 3 h 13"/>
                <a:gd name="T26" fmla="*/ 13 w 54"/>
                <a:gd name="T27" fmla="*/ 3 h 13"/>
                <a:gd name="T28" fmla="*/ 8 w 54"/>
                <a:gd name="T29" fmla="*/ 2 h 13"/>
                <a:gd name="T30" fmla="*/ 3 w 54"/>
                <a:gd name="T31" fmla="*/ 2 h 13"/>
                <a:gd name="T32" fmla="*/ 0 w 54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8" name="Freeform 451"/>
            <p:cNvSpPr>
              <a:spLocks/>
            </p:cNvSpPr>
            <p:nvPr/>
          </p:nvSpPr>
          <p:spPr bwMode="auto">
            <a:xfrm>
              <a:off x="4485" y="620"/>
              <a:ext cx="56" cy="14"/>
            </a:xfrm>
            <a:custGeom>
              <a:avLst/>
              <a:gdLst>
                <a:gd name="T0" fmla="*/ 0 w 63"/>
                <a:gd name="T1" fmla="*/ 7 h 17"/>
                <a:gd name="T2" fmla="*/ 4 w 63"/>
                <a:gd name="T3" fmla="*/ 6 h 17"/>
                <a:gd name="T4" fmla="*/ 9 w 63"/>
                <a:gd name="T5" fmla="*/ 3 h 17"/>
                <a:gd name="T6" fmla="*/ 14 w 63"/>
                <a:gd name="T7" fmla="*/ 2 h 17"/>
                <a:gd name="T8" fmla="*/ 20 w 63"/>
                <a:gd name="T9" fmla="*/ 2 h 17"/>
                <a:gd name="T10" fmla="*/ 25 w 63"/>
                <a:gd name="T11" fmla="*/ 1 h 17"/>
                <a:gd name="T12" fmla="*/ 30 w 63"/>
                <a:gd name="T13" fmla="*/ 0 h 17"/>
                <a:gd name="T14" fmla="*/ 34 w 63"/>
                <a:gd name="T15" fmla="*/ 1 h 17"/>
                <a:gd name="T16" fmla="*/ 35 w 63"/>
                <a:gd name="T17" fmla="*/ 2 h 17"/>
                <a:gd name="T18" fmla="*/ 35 w 63"/>
                <a:gd name="T19" fmla="*/ 3 h 17"/>
                <a:gd name="T20" fmla="*/ 31 w 63"/>
                <a:gd name="T21" fmla="*/ 5 h 17"/>
                <a:gd name="T22" fmla="*/ 27 w 63"/>
                <a:gd name="T23" fmla="*/ 5 h 17"/>
                <a:gd name="T24" fmla="*/ 21 w 63"/>
                <a:gd name="T25" fmla="*/ 6 h 17"/>
                <a:gd name="T26" fmla="*/ 14 w 63"/>
                <a:gd name="T27" fmla="*/ 6 h 17"/>
                <a:gd name="T28" fmla="*/ 9 w 63"/>
                <a:gd name="T29" fmla="*/ 6 h 17"/>
                <a:gd name="T30" fmla="*/ 4 w 63"/>
                <a:gd name="T31" fmla="*/ 6 h 17"/>
                <a:gd name="T32" fmla="*/ 0 w 63"/>
                <a:gd name="T33" fmla="*/ 7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9" name="Freeform 452"/>
            <p:cNvSpPr>
              <a:spLocks/>
            </p:cNvSpPr>
            <p:nvPr/>
          </p:nvSpPr>
          <p:spPr bwMode="auto">
            <a:xfrm>
              <a:off x="4495" y="592"/>
              <a:ext cx="62" cy="17"/>
            </a:xfrm>
            <a:custGeom>
              <a:avLst/>
              <a:gdLst>
                <a:gd name="T0" fmla="*/ 0 w 69"/>
                <a:gd name="T1" fmla="*/ 9 h 20"/>
                <a:gd name="T2" fmla="*/ 4 w 69"/>
                <a:gd name="T3" fmla="*/ 8 h 20"/>
                <a:gd name="T4" fmla="*/ 10 w 69"/>
                <a:gd name="T5" fmla="*/ 6 h 20"/>
                <a:gd name="T6" fmla="*/ 16 w 69"/>
                <a:gd name="T7" fmla="*/ 3 h 20"/>
                <a:gd name="T8" fmla="*/ 22 w 69"/>
                <a:gd name="T9" fmla="*/ 3 h 20"/>
                <a:gd name="T10" fmla="*/ 30 w 69"/>
                <a:gd name="T11" fmla="*/ 1 h 20"/>
                <a:gd name="T12" fmla="*/ 36 w 69"/>
                <a:gd name="T13" fmla="*/ 0 h 20"/>
                <a:gd name="T14" fmla="*/ 40 w 69"/>
                <a:gd name="T15" fmla="*/ 0 h 20"/>
                <a:gd name="T16" fmla="*/ 40 w 69"/>
                <a:gd name="T17" fmla="*/ 3 h 20"/>
                <a:gd name="T18" fmla="*/ 39 w 69"/>
                <a:gd name="T19" fmla="*/ 3 h 20"/>
                <a:gd name="T20" fmla="*/ 35 w 69"/>
                <a:gd name="T21" fmla="*/ 6 h 20"/>
                <a:gd name="T22" fmla="*/ 29 w 69"/>
                <a:gd name="T23" fmla="*/ 7 h 20"/>
                <a:gd name="T24" fmla="*/ 22 w 69"/>
                <a:gd name="T25" fmla="*/ 8 h 20"/>
                <a:gd name="T26" fmla="*/ 15 w 69"/>
                <a:gd name="T27" fmla="*/ 8 h 20"/>
                <a:gd name="T28" fmla="*/ 9 w 69"/>
                <a:gd name="T29" fmla="*/ 8 h 20"/>
                <a:gd name="T30" fmla="*/ 4 w 69"/>
                <a:gd name="T31" fmla="*/ 8 h 20"/>
                <a:gd name="T32" fmla="*/ 0 w 69"/>
                <a:gd name="T33" fmla="*/ 9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0" name="Freeform 453"/>
            <p:cNvSpPr>
              <a:spLocks/>
            </p:cNvSpPr>
            <p:nvPr/>
          </p:nvSpPr>
          <p:spPr bwMode="auto">
            <a:xfrm>
              <a:off x="4497" y="532"/>
              <a:ext cx="65" cy="32"/>
            </a:xfrm>
            <a:custGeom>
              <a:avLst/>
              <a:gdLst>
                <a:gd name="T0" fmla="*/ 0 w 74"/>
                <a:gd name="T1" fmla="*/ 20 h 36"/>
                <a:gd name="T2" fmla="*/ 4 w 74"/>
                <a:gd name="T3" fmla="*/ 17 h 36"/>
                <a:gd name="T4" fmla="*/ 10 w 74"/>
                <a:gd name="T5" fmla="*/ 12 h 36"/>
                <a:gd name="T6" fmla="*/ 15 w 74"/>
                <a:gd name="T7" fmla="*/ 9 h 36"/>
                <a:gd name="T8" fmla="*/ 22 w 74"/>
                <a:gd name="T9" fmla="*/ 4 h 36"/>
                <a:gd name="T10" fmla="*/ 27 w 74"/>
                <a:gd name="T11" fmla="*/ 4 h 36"/>
                <a:gd name="T12" fmla="*/ 33 w 74"/>
                <a:gd name="T13" fmla="*/ 1 h 36"/>
                <a:gd name="T14" fmla="*/ 36 w 74"/>
                <a:gd name="T15" fmla="*/ 0 h 36"/>
                <a:gd name="T16" fmla="*/ 39 w 74"/>
                <a:gd name="T17" fmla="*/ 2 h 36"/>
                <a:gd name="T18" fmla="*/ 38 w 74"/>
                <a:gd name="T19" fmla="*/ 4 h 36"/>
                <a:gd name="T20" fmla="*/ 35 w 74"/>
                <a:gd name="T21" fmla="*/ 5 h 36"/>
                <a:gd name="T22" fmla="*/ 28 w 74"/>
                <a:gd name="T23" fmla="*/ 9 h 36"/>
                <a:gd name="T24" fmla="*/ 22 w 74"/>
                <a:gd name="T25" fmla="*/ 11 h 36"/>
                <a:gd name="T26" fmla="*/ 15 w 74"/>
                <a:gd name="T27" fmla="*/ 12 h 36"/>
                <a:gd name="T28" fmla="*/ 8 w 74"/>
                <a:gd name="T29" fmla="*/ 16 h 36"/>
                <a:gd name="T30" fmla="*/ 4 w 74"/>
                <a:gd name="T31" fmla="*/ 18 h 36"/>
                <a:gd name="T32" fmla="*/ 0 w 74"/>
                <a:gd name="T33" fmla="*/ 2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1" name="Freeform 454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26 h 43"/>
                <a:gd name="T2" fmla="*/ 4 w 68"/>
                <a:gd name="T3" fmla="*/ 23 h 43"/>
                <a:gd name="T4" fmla="*/ 8 w 68"/>
                <a:gd name="T5" fmla="*/ 18 h 43"/>
                <a:gd name="T6" fmla="*/ 13 w 68"/>
                <a:gd name="T7" fmla="*/ 14 h 43"/>
                <a:gd name="T8" fmla="*/ 19 w 68"/>
                <a:gd name="T9" fmla="*/ 9 h 43"/>
                <a:gd name="T10" fmla="*/ 25 w 68"/>
                <a:gd name="T11" fmla="*/ 5 h 43"/>
                <a:gd name="T12" fmla="*/ 30 w 68"/>
                <a:gd name="T13" fmla="*/ 3 h 43"/>
                <a:gd name="T14" fmla="*/ 34 w 68"/>
                <a:gd name="T15" fmla="*/ 0 h 43"/>
                <a:gd name="T16" fmla="*/ 36 w 68"/>
                <a:gd name="T17" fmla="*/ 3 h 43"/>
                <a:gd name="T18" fmla="*/ 36 w 68"/>
                <a:gd name="T19" fmla="*/ 5 h 43"/>
                <a:gd name="T20" fmla="*/ 32 w 68"/>
                <a:gd name="T21" fmla="*/ 8 h 43"/>
                <a:gd name="T22" fmla="*/ 26 w 68"/>
                <a:gd name="T23" fmla="*/ 12 h 43"/>
                <a:gd name="T24" fmla="*/ 20 w 68"/>
                <a:gd name="T25" fmla="*/ 15 h 43"/>
                <a:gd name="T26" fmla="*/ 13 w 68"/>
                <a:gd name="T27" fmla="*/ 18 h 43"/>
                <a:gd name="T28" fmla="*/ 8 w 68"/>
                <a:gd name="T29" fmla="*/ 22 h 43"/>
                <a:gd name="T30" fmla="*/ 4 w 68"/>
                <a:gd name="T31" fmla="*/ 24 h 43"/>
                <a:gd name="T32" fmla="*/ 0 w 68"/>
                <a:gd name="T33" fmla="*/ 26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2" name="Freeform 455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19 h 35"/>
                <a:gd name="T2" fmla="*/ 3 w 62"/>
                <a:gd name="T3" fmla="*/ 17 h 35"/>
                <a:gd name="T4" fmla="*/ 7 w 62"/>
                <a:gd name="T5" fmla="*/ 13 h 35"/>
                <a:gd name="T6" fmla="*/ 12 w 62"/>
                <a:gd name="T7" fmla="*/ 10 h 35"/>
                <a:gd name="T8" fmla="*/ 17 w 62"/>
                <a:gd name="T9" fmla="*/ 5 h 35"/>
                <a:gd name="T10" fmla="*/ 23 w 62"/>
                <a:gd name="T11" fmla="*/ 4 h 35"/>
                <a:gd name="T12" fmla="*/ 26 w 62"/>
                <a:gd name="T13" fmla="*/ 1 h 35"/>
                <a:gd name="T14" fmla="*/ 30 w 62"/>
                <a:gd name="T15" fmla="*/ 0 h 35"/>
                <a:gd name="T16" fmla="*/ 31 w 62"/>
                <a:gd name="T17" fmla="*/ 2 h 35"/>
                <a:gd name="T18" fmla="*/ 30 w 62"/>
                <a:gd name="T19" fmla="*/ 4 h 35"/>
                <a:gd name="T20" fmla="*/ 27 w 62"/>
                <a:gd name="T21" fmla="*/ 7 h 35"/>
                <a:gd name="T22" fmla="*/ 23 w 62"/>
                <a:gd name="T23" fmla="*/ 10 h 35"/>
                <a:gd name="T24" fmla="*/ 17 w 62"/>
                <a:gd name="T25" fmla="*/ 12 h 35"/>
                <a:gd name="T26" fmla="*/ 11 w 62"/>
                <a:gd name="T27" fmla="*/ 14 h 35"/>
                <a:gd name="T28" fmla="*/ 6 w 62"/>
                <a:gd name="T29" fmla="*/ 17 h 35"/>
                <a:gd name="T30" fmla="*/ 3 w 62"/>
                <a:gd name="T31" fmla="*/ 18 h 35"/>
                <a:gd name="T32" fmla="*/ 0 w 62"/>
                <a:gd name="T33" fmla="*/ 19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3" name="Freeform 456"/>
            <p:cNvSpPr>
              <a:spLocks/>
            </p:cNvSpPr>
            <p:nvPr/>
          </p:nvSpPr>
          <p:spPr bwMode="auto">
            <a:xfrm>
              <a:off x="4425" y="534"/>
              <a:ext cx="77" cy="49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8 w 88"/>
                <a:gd name="T5" fmla="*/ 3 h 58"/>
                <a:gd name="T6" fmla="*/ 14 w 88"/>
                <a:gd name="T7" fmla="*/ 3 h 58"/>
                <a:gd name="T8" fmla="*/ 22 w 88"/>
                <a:gd name="T9" fmla="*/ 8 h 58"/>
                <a:gd name="T10" fmla="*/ 30 w 88"/>
                <a:gd name="T11" fmla="*/ 12 h 58"/>
                <a:gd name="T12" fmla="*/ 36 w 88"/>
                <a:gd name="T13" fmla="*/ 16 h 58"/>
                <a:gd name="T14" fmla="*/ 42 w 88"/>
                <a:gd name="T15" fmla="*/ 21 h 58"/>
                <a:gd name="T16" fmla="*/ 46 w 88"/>
                <a:gd name="T17" fmla="*/ 25 h 58"/>
                <a:gd name="T18" fmla="*/ 41 w 88"/>
                <a:gd name="T19" fmla="*/ 24 h 58"/>
                <a:gd name="T20" fmla="*/ 35 w 88"/>
                <a:gd name="T21" fmla="*/ 21 h 58"/>
                <a:gd name="T22" fmla="*/ 28 w 88"/>
                <a:gd name="T23" fmla="*/ 17 h 58"/>
                <a:gd name="T24" fmla="*/ 20 w 88"/>
                <a:gd name="T25" fmla="*/ 13 h 58"/>
                <a:gd name="T26" fmla="*/ 12 w 88"/>
                <a:gd name="T27" fmla="*/ 9 h 58"/>
                <a:gd name="T28" fmla="*/ 6 w 88"/>
                <a:gd name="T29" fmla="*/ 5 h 58"/>
                <a:gd name="T30" fmla="*/ 2 w 88"/>
                <a:gd name="T31" fmla="*/ 3 h 58"/>
                <a:gd name="T32" fmla="*/ 0 w 88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4" name="Freeform 457"/>
            <p:cNvSpPr>
              <a:spLocks/>
            </p:cNvSpPr>
            <p:nvPr/>
          </p:nvSpPr>
          <p:spPr bwMode="auto">
            <a:xfrm>
              <a:off x="4439" y="500"/>
              <a:ext cx="60" cy="43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5 w 69"/>
                <a:gd name="T5" fmla="*/ 3 h 50"/>
                <a:gd name="T6" fmla="*/ 10 w 69"/>
                <a:gd name="T7" fmla="*/ 3 h 50"/>
                <a:gd name="T8" fmla="*/ 16 w 69"/>
                <a:gd name="T9" fmla="*/ 6 h 50"/>
                <a:gd name="T10" fmla="*/ 21 w 69"/>
                <a:gd name="T11" fmla="*/ 9 h 50"/>
                <a:gd name="T12" fmla="*/ 27 w 69"/>
                <a:gd name="T13" fmla="*/ 14 h 50"/>
                <a:gd name="T14" fmla="*/ 32 w 69"/>
                <a:gd name="T15" fmla="*/ 19 h 50"/>
                <a:gd name="T16" fmla="*/ 34 w 69"/>
                <a:gd name="T17" fmla="*/ 24 h 50"/>
                <a:gd name="T18" fmla="*/ 31 w 69"/>
                <a:gd name="T19" fmla="*/ 21 h 50"/>
                <a:gd name="T20" fmla="*/ 26 w 69"/>
                <a:gd name="T21" fmla="*/ 18 h 50"/>
                <a:gd name="T22" fmla="*/ 20 w 69"/>
                <a:gd name="T23" fmla="*/ 14 h 50"/>
                <a:gd name="T24" fmla="*/ 13 w 69"/>
                <a:gd name="T25" fmla="*/ 9 h 50"/>
                <a:gd name="T26" fmla="*/ 9 w 69"/>
                <a:gd name="T27" fmla="*/ 7 h 50"/>
                <a:gd name="T28" fmla="*/ 3 w 69"/>
                <a:gd name="T29" fmla="*/ 3 h 50"/>
                <a:gd name="T30" fmla="*/ 1 w 69"/>
                <a:gd name="T31" fmla="*/ 3 h 50"/>
                <a:gd name="T32" fmla="*/ 0 w 6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5" name="Freeform 458"/>
            <p:cNvSpPr>
              <a:spLocks/>
            </p:cNvSpPr>
            <p:nvPr/>
          </p:nvSpPr>
          <p:spPr bwMode="auto">
            <a:xfrm>
              <a:off x="4495" y="500"/>
              <a:ext cx="62" cy="37"/>
            </a:xfrm>
            <a:custGeom>
              <a:avLst/>
              <a:gdLst>
                <a:gd name="T0" fmla="*/ 0 w 69"/>
                <a:gd name="T1" fmla="*/ 21 h 43"/>
                <a:gd name="T2" fmla="*/ 4 w 69"/>
                <a:gd name="T3" fmla="*/ 18 h 43"/>
                <a:gd name="T4" fmla="*/ 9 w 69"/>
                <a:gd name="T5" fmla="*/ 14 h 43"/>
                <a:gd name="T6" fmla="*/ 15 w 69"/>
                <a:gd name="T7" fmla="*/ 10 h 43"/>
                <a:gd name="T8" fmla="*/ 22 w 69"/>
                <a:gd name="T9" fmla="*/ 7 h 43"/>
                <a:gd name="T10" fmla="*/ 28 w 69"/>
                <a:gd name="T11" fmla="*/ 3 h 43"/>
                <a:gd name="T12" fmla="*/ 34 w 69"/>
                <a:gd name="T13" fmla="*/ 3 h 43"/>
                <a:gd name="T14" fmla="*/ 38 w 69"/>
                <a:gd name="T15" fmla="*/ 0 h 43"/>
                <a:gd name="T16" fmla="*/ 40 w 69"/>
                <a:gd name="T17" fmla="*/ 3 h 43"/>
                <a:gd name="T18" fmla="*/ 40 w 69"/>
                <a:gd name="T19" fmla="*/ 3 h 43"/>
                <a:gd name="T20" fmla="*/ 36 w 69"/>
                <a:gd name="T21" fmla="*/ 6 h 43"/>
                <a:gd name="T22" fmla="*/ 30 w 69"/>
                <a:gd name="T23" fmla="*/ 9 h 43"/>
                <a:gd name="T24" fmla="*/ 22 w 69"/>
                <a:gd name="T25" fmla="*/ 12 h 43"/>
                <a:gd name="T26" fmla="*/ 15 w 69"/>
                <a:gd name="T27" fmla="*/ 14 h 43"/>
                <a:gd name="T28" fmla="*/ 9 w 69"/>
                <a:gd name="T29" fmla="*/ 16 h 43"/>
                <a:gd name="T30" fmla="*/ 4 w 69"/>
                <a:gd name="T31" fmla="*/ 19 h 43"/>
                <a:gd name="T32" fmla="*/ 0 w 69"/>
                <a:gd name="T33" fmla="*/ 21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6" name="Freeform 459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154 w 301"/>
                <a:gd name="T1" fmla="*/ 11 h 116"/>
                <a:gd name="T2" fmla="*/ 154 w 301"/>
                <a:gd name="T3" fmla="*/ 11 h 116"/>
                <a:gd name="T4" fmla="*/ 151 w 301"/>
                <a:gd name="T5" fmla="*/ 12 h 116"/>
                <a:gd name="T6" fmla="*/ 150 w 301"/>
                <a:gd name="T7" fmla="*/ 13 h 116"/>
                <a:gd name="T8" fmla="*/ 150 w 301"/>
                <a:gd name="T9" fmla="*/ 15 h 116"/>
                <a:gd name="T10" fmla="*/ 137 w 301"/>
                <a:gd name="T11" fmla="*/ 11 h 116"/>
                <a:gd name="T12" fmla="*/ 125 w 301"/>
                <a:gd name="T13" fmla="*/ 8 h 116"/>
                <a:gd name="T14" fmla="*/ 114 w 301"/>
                <a:gd name="T15" fmla="*/ 8 h 116"/>
                <a:gd name="T16" fmla="*/ 102 w 301"/>
                <a:gd name="T17" fmla="*/ 8 h 116"/>
                <a:gd name="T18" fmla="*/ 92 w 301"/>
                <a:gd name="T19" fmla="*/ 9 h 116"/>
                <a:gd name="T20" fmla="*/ 81 w 301"/>
                <a:gd name="T21" fmla="*/ 11 h 116"/>
                <a:gd name="T22" fmla="*/ 71 w 301"/>
                <a:gd name="T23" fmla="*/ 16 h 116"/>
                <a:gd name="T24" fmla="*/ 61 w 301"/>
                <a:gd name="T25" fmla="*/ 20 h 116"/>
                <a:gd name="T26" fmla="*/ 52 w 301"/>
                <a:gd name="T27" fmla="*/ 24 h 116"/>
                <a:gd name="T28" fmla="*/ 43 w 301"/>
                <a:gd name="T29" fmla="*/ 29 h 116"/>
                <a:gd name="T30" fmla="*/ 34 w 301"/>
                <a:gd name="T31" fmla="*/ 35 h 116"/>
                <a:gd name="T32" fmla="*/ 26 w 301"/>
                <a:gd name="T33" fmla="*/ 41 h 116"/>
                <a:gd name="T34" fmla="*/ 18 w 301"/>
                <a:gd name="T35" fmla="*/ 47 h 116"/>
                <a:gd name="T36" fmla="*/ 11 w 301"/>
                <a:gd name="T37" fmla="*/ 52 h 116"/>
                <a:gd name="T38" fmla="*/ 6 w 301"/>
                <a:gd name="T39" fmla="*/ 56 h 116"/>
                <a:gd name="T40" fmla="*/ 0 w 301"/>
                <a:gd name="T41" fmla="*/ 61 h 116"/>
                <a:gd name="T42" fmla="*/ 3 w 301"/>
                <a:gd name="T43" fmla="*/ 55 h 116"/>
                <a:gd name="T44" fmla="*/ 7 w 301"/>
                <a:gd name="T45" fmla="*/ 48 h 116"/>
                <a:gd name="T46" fmla="*/ 12 w 301"/>
                <a:gd name="T47" fmla="*/ 42 h 116"/>
                <a:gd name="T48" fmla="*/ 20 w 301"/>
                <a:gd name="T49" fmla="*/ 36 h 116"/>
                <a:gd name="T50" fmla="*/ 29 w 301"/>
                <a:gd name="T51" fmla="*/ 29 h 116"/>
                <a:gd name="T52" fmla="*/ 39 w 301"/>
                <a:gd name="T53" fmla="*/ 23 h 116"/>
                <a:gd name="T54" fmla="*/ 51 w 301"/>
                <a:gd name="T55" fmla="*/ 17 h 116"/>
                <a:gd name="T56" fmla="*/ 62 w 301"/>
                <a:gd name="T57" fmla="*/ 12 h 116"/>
                <a:gd name="T58" fmla="*/ 74 w 301"/>
                <a:gd name="T59" fmla="*/ 8 h 116"/>
                <a:gd name="T60" fmla="*/ 87 w 301"/>
                <a:gd name="T61" fmla="*/ 4 h 116"/>
                <a:gd name="T62" fmla="*/ 100 w 301"/>
                <a:gd name="T63" fmla="*/ 2 h 116"/>
                <a:gd name="T64" fmla="*/ 111 w 301"/>
                <a:gd name="T65" fmla="*/ 0 h 116"/>
                <a:gd name="T66" fmla="*/ 123 w 301"/>
                <a:gd name="T67" fmla="*/ 0 h 116"/>
                <a:gd name="T68" fmla="*/ 135 w 301"/>
                <a:gd name="T69" fmla="*/ 3 h 116"/>
                <a:gd name="T70" fmla="*/ 143 w 301"/>
                <a:gd name="T71" fmla="*/ 5 h 116"/>
                <a:gd name="T72" fmla="*/ 154 w 301"/>
                <a:gd name="T73" fmla="*/ 11 h 11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7" name="Freeform 460"/>
            <p:cNvSpPr>
              <a:spLocks/>
            </p:cNvSpPr>
            <p:nvPr/>
          </p:nvSpPr>
          <p:spPr bwMode="auto">
            <a:xfrm>
              <a:off x="3268" y="2288"/>
              <a:ext cx="17" cy="88"/>
            </a:xfrm>
            <a:custGeom>
              <a:avLst/>
              <a:gdLst>
                <a:gd name="T0" fmla="*/ 2 w 21"/>
                <a:gd name="T1" fmla="*/ 53 h 100"/>
                <a:gd name="T2" fmla="*/ 0 w 21"/>
                <a:gd name="T3" fmla="*/ 47 h 100"/>
                <a:gd name="T4" fmla="*/ 0 w 21"/>
                <a:gd name="T5" fmla="*/ 31 h 100"/>
                <a:gd name="T6" fmla="*/ 2 w 21"/>
                <a:gd name="T7" fmla="*/ 14 h 100"/>
                <a:gd name="T8" fmla="*/ 7 w 21"/>
                <a:gd name="T9" fmla="*/ 0 h 100"/>
                <a:gd name="T10" fmla="*/ 6 w 21"/>
                <a:gd name="T11" fmla="*/ 13 h 100"/>
                <a:gd name="T12" fmla="*/ 4 w 21"/>
                <a:gd name="T13" fmla="*/ 31 h 100"/>
                <a:gd name="T14" fmla="*/ 2 w 21"/>
                <a:gd name="T15" fmla="*/ 47 h 100"/>
                <a:gd name="T16" fmla="*/ 2 w 21"/>
                <a:gd name="T17" fmla="*/ 53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8" name="Freeform 461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62 h 120"/>
                <a:gd name="T2" fmla="*/ 1 w 28"/>
                <a:gd name="T3" fmla="*/ 60 h 120"/>
                <a:gd name="T4" fmla="*/ 0 w 28"/>
                <a:gd name="T5" fmla="*/ 54 h 120"/>
                <a:gd name="T6" fmla="*/ 1 w 28"/>
                <a:gd name="T7" fmla="*/ 46 h 120"/>
                <a:gd name="T8" fmla="*/ 3 w 28"/>
                <a:gd name="T9" fmla="*/ 35 h 120"/>
                <a:gd name="T10" fmla="*/ 8 w 28"/>
                <a:gd name="T11" fmla="*/ 26 h 120"/>
                <a:gd name="T12" fmla="*/ 13 w 28"/>
                <a:gd name="T13" fmla="*/ 16 h 120"/>
                <a:gd name="T14" fmla="*/ 15 w 28"/>
                <a:gd name="T15" fmla="*/ 7 h 120"/>
                <a:gd name="T16" fmla="*/ 23 w 28"/>
                <a:gd name="T17" fmla="*/ 0 h 120"/>
                <a:gd name="T18" fmla="*/ 19 w 28"/>
                <a:gd name="T19" fmla="*/ 14 h 120"/>
                <a:gd name="T20" fmla="*/ 14 w 28"/>
                <a:gd name="T21" fmla="*/ 34 h 120"/>
                <a:gd name="T22" fmla="*/ 12 w 28"/>
                <a:gd name="T23" fmla="*/ 53 h 120"/>
                <a:gd name="T24" fmla="*/ 4 w 28"/>
                <a:gd name="T25" fmla="*/ 62 h 1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9" name="Freeform 462"/>
            <p:cNvSpPr>
              <a:spLocks/>
            </p:cNvSpPr>
            <p:nvPr/>
          </p:nvSpPr>
          <p:spPr bwMode="auto">
            <a:xfrm>
              <a:off x="3327" y="2255"/>
              <a:ext cx="19" cy="110"/>
            </a:xfrm>
            <a:custGeom>
              <a:avLst/>
              <a:gdLst>
                <a:gd name="T0" fmla="*/ 3 w 22"/>
                <a:gd name="T1" fmla="*/ 66 h 125"/>
                <a:gd name="T2" fmla="*/ 0 w 22"/>
                <a:gd name="T3" fmla="*/ 57 h 125"/>
                <a:gd name="T4" fmla="*/ 2 w 22"/>
                <a:gd name="T5" fmla="*/ 37 h 125"/>
                <a:gd name="T6" fmla="*/ 4 w 22"/>
                <a:gd name="T7" fmla="*/ 15 h 125"/>
                <a:gd name="T8" fmla="*/ 10 w 22"/>
                <a:gd name="T9" fmla="*/ 0 h 125"/>
                <a:gd name="T10" fmla="*/ 10 w 22"/>
                <a:gd name="T11" fmla="*/ 13 h 125"/>
                <a:gd name="T12" fmla="*/ 8 w 22"/>
                <a:gd name="T13" fmla="*/ 36 h 125"/>
                <a:gd name="T14" fmla="*/ 6 w 22"/>
                <a:gd name="T15" fmla="*/ 57 h 125"/>
                <a:gd name="T16" fmla="*/ 3 w 22"/>
                <a:gd name="T17" fmla="*/ 66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0" name="Freeform 463"/>
            <p:cNvSpPr>
              <a:spLocks/>
            </p:cNvSpPr>
            <p:nvPr/>
          </p:nvSpPr>
          <p:spPr bwMode="auto">
            <a:xfrm>
              <a:off x="3355" y="2248"/>
              <a:ext cx="16" cy="98"/>
            </a:xfrm>
            <a:custGeom>
              <a:avLst/>
              <a:gdLst>
                <a:gd name="T0" fmla="*/ 4 w 18"/>
                <a:gd name="T1" fmla="*/ 60 h 111"/>
                <a:gd name="T2" fmla="*/ 0 w 18"/>
                <a:gd name="T3" fmla="*/ 51 h 111"/>
                <a:gd name="T4" fmla="*/ 1 w 18"/>
                <a:gd name="T5" fmla="*/ 33 h 111"/>
                <a:gd name="T6" fmla="*/ 4 w 18"/>
                <a:gd name="T7" fmla="*/ 12 h 111"/>
                <a:gd name="T8" fmla="*/ 10 w 18"/>
                <a:gd name="T9" fmla="*/ 0 h 111"/>
                <a:gd name="T10" fmla="*/ 9 w 18"/>
                <a:gd name="T11" fmla="*/ 13 h 111"/>
                <a:gd name="T12" fmla="*/ 9 w 18"/>
                <a:gd name="T13" fmla="*/ 34 h 111"/>
                <a:gd name="T14" fmla="*/ 7 w 18"/>
                <a:gd name="T15" fmla="*/ 53 h 111"/>
                <a:gd name="T16" fmla="*/ 4 w 18"/>
                <a:gd name="T17" fmla="*/ 60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1" name="Freeform 464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7 w 15"/>
                <a:gd name="T1" fmla="*/ 54 h 94"/>
                <a:gd name="T2" fmla="*/ 4 w 15"/>
                <a:gd name="T3" fmla="*/ 47 h 94"/>
                <a:gd name="T4" fmla="*/ 0 w 15"/>
                <a:gd name="T5" fmla="*/ 32 h 94"/>
                <a:gd name="T6" fmla="*/ 2 w 15"/>
                <a:gd name="T7" fmla="*/ 14 h 94"/>
                <a:gd name="T8" fmla="*/ 9 w 15"/>
                <a:gd name="T9" fmla="*/ 0 h 94"/>
                <a:gd name="T10" fmla="*/ 9 w 15"/>
                <a:gd name="T11" fmla="*/ 13 h 94"/>
                <a:gd name="T12" fmla="*/ 10 w 15"/>
                <a:gd name="T13" fmla="*/ 30 h 94"/>
                <a:gd name="T14" fmla="*/ 10 w 15"/>
                <a:gd name="T15" fmla="*/ 47 h 94"/>
                <a:gd name="T16" fmla="*/ 7 w 15"/>
                <a:gd name="T17" fmla="*/ 54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2" name="Freeform 465"/>
            <p:cNvSpPr>
              <a:spLocks/>
            </p:cNvSpPr>
            <p:nvPr/>
          </p:nvSpPr>
          <p:spPr bwMode="auto">
            <a:xfrm>
              <a:off x="3469" y="2249"/>
              <a:ext cx="14" cy="43"/>
            </a:xfrm>
            <a:custGeom>
              <a:avLst/>
              <a:gdLst>
                <a:gd name="T0" fmla="*/ 4 w 18"/>
                <a:gd name="T1" fmla="*/ 33 h 46"/>
                <a:gd name="T2" fmla="*/ 2 w 18"/>
                <a:gd name="T3" fmla="*/ 29 h 46"/>
                <a:gd name="T4" fmla="*/ 2 w 18"/>
                <a:gd name="T5" fmla="*/ 19 h 46"/>
                <a:gd name="T6" fmla="*/ 0 w 18"/>
                <a:gd name="T7" fmla="*/ 7 h 46"/>
                <a:gd name="T8" fmla="*/ 2 w 18"/>
                <a:gd name="T9" fmla="*/ 0 h 46"/>
                <a:gd name="T10" fmla="*/ 2 w 18"/>
                <a:gd name="T11" fmla="*/ 10 h 46"/>
                <a:gd name="T12" fmla="*/ 3 w 18"/>
                <a:gd name="T13" fmla="*/ 21 h 46"/>
                <a:gd name="T14" fmla="*/ 5 w 18"/>
                <a:gd name="T15" fmla="*/ 30 h 46"/>
                <a:gd name="T16" fmla="*/ 4 w 18"/>
                <a:gd name="T17" fmla="*/ 3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3" name="Freeform 466"/>
            <p:cNvSpPr>
              <a:spLocks/>
            </p:cNvSpPr>
            <p:nvPr/>
          </p:nvSpPr>
          <p:spPr bwMode="auto">
            <a:xfrm>
              <a:off x="3243" y="2307"/>
              <a:ext cx="17" cy="74"/>
            </a:xfrm>
            <a:custGeom>
              <a:avLst/>
              <a:gdLst>
                <a:gd name="T0" fmla="*/ 2 w 21"/>
                <a:gd name="T1" fmla="*/ 40 h 86"/>
                <a:gd name="T2" fmla="*/ 0 w 21"/>
                <a:gd name="T3" fmla="*/ 36 h 86"/>
                <a:gd name="T4" fmla="*/ 0 w 21"/>
                <a:gd name="T5" fmla="*/ 25 h 86"/>
                <a:gd name="T6" fmla="*/ 2 w 21"/>
                <a:gd name="T7" fmla="*/ 12 h 86"/>
                <a:gd name="T8" fmla="*/ 7 w 21"/>
                <a:gd name="T9" fmla="*/ 0 h 86"/>
                <a:gd name="T10" fmla="*/ 6 w 21"/>
                <a:gd name="T11" fmla="*/ 12 h 86"/>
                <a:gd name="T12" fmla="*/ 4 w 21"/>
                <a:gd name="T13" fmla="*/ 25 h 86"/>
                <a:gd name="T14" fmla="*/ 2 w 21"/>
                <a:gd name="T15" fmla="*/ 36 h 86"/>
                <a:gd name="T16" fmla="*/ 2 w 21"/>
                <a:gd name="T17" fmla="*/ 40 h 8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4" name="Freeform 467"/>
            <p:cNvSpPr>
              <a:spLocks/>
            </p:cNvSpPr>
            <p:nvPr/>
          </p:nvSpPr>
          <p:spPr bwMode="auto">
            <a:xfrm>
              <a:off x="3306" y="2265"/>
              <a:ext cx="19" cy="105"/>
            </a:xfrm>
            <a:custGeom>
              <a:avLst/>
              <a:gdLst>
                <a:gd name="T0" fmla="*/ 2 w 23"/>
                <a:gd name="T1" fmla="*/ 60 h 121"/>
                <a:gd name="T2" fmla="*/ 0 w 23"/>
                <a:gd name="T3" fmla="*/ 52 h 121"/>
                <a:gd name="T4" fmla="*/ 2 w 23"/>
                <a:gd name="T5" fmla="*/ 33 h 121"/>
                <a:gd name="T6" fmla="*/ 3 w 23"/>
                <a:gd name="T7" fmla="*/ 14 h 121"/>
                <a:gd name="T8" fmla="*/ 9 w 23"/>
                <a:gd name="T9" fmla="*/ 0 h 121"/>
                <a:gd name="T10" fmla="*/ 8 w 23"/>
                <a:gd name="T11" fmla="*/ 12 h 121"/>
                <a:gd name="T12" fmla="*/ 7 w 23"/>
                <a:gd name="T13" fmla="*/ 32 h 121"/>
                <a:gd name="T14" fmla="*/ 4 w 23"/>
                <a:gd name="T15" fmla="*/ 52 h 121"/>
                <a:gd name="T16" fmla="*/ 2 w 23"/>
                <a:gd name="T17" fmla="*/ 60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5" name="Freeform 468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5 w 14"/>
                <a:gd name="T1" fmla="*/ 61 h 109"/>
                <a:gd name="T2" fmla="*/ 3 w 14"/>
                <a:gd name="T3" fmla="*/ 54 h 109"/>
                <a:gd name="T4" fmla="*/ 0 w 14"/>
                <a:gd name="T5" fmla="*/ 35 h 109"/>
                <a:gd name="T6" fmla="*/ 3 w 14"/>
                <a:gd name="T7" fmla="*/ 16 h 109"/>
                <a:gd name="T8" fmla="*/ 6 w 14"/>
                <a:gd name="T9" fmla="*/ 0 h 109"/>
                <a:gd name="T10" fmla="*/ 6 w 14"/>
                <a:gd name="T11" fmla="*/ 14 h 109"/>
                <a:gd name="T12" fmla="*/ 7 w 14"/>
                <a:gd name="T13" fmla="*/ 35 h 109"/>
                <a:gd name="T14" fmla="*/ 7 w 14"/>
                <a:gd name="T15" fmla="*/ 54 h 109"/>
                <a:gd name="T16" fmla="*/ 5 w 14"/>
                <a:gd name="T17" fmla="*/ 61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6" name="Freeform 469"/>
            <p:cNvSpPr>
              <a:spLocks/>
            </p:cNvSpPr>
            <p:nvPr/>
          </p:nvSpPr>
          <p:spPr bwMode="auto">
            <a:xfrm>
              <a:off x="3424" y="2242"/>
              <a:ext cx="8" cy="78"/>
            </a:xfrm>
            <a:custGeom>
              <a:avLst/>
              <a:gdLst>
                <a:gd name="T0" fmla="*/ 1 w 12"/>
                <a:gd name="T1" fmla="*/ 48 h 88"/>
                <a:gd name="T2" fmla="*/ 0 w 12"/>
                <a:gd name="T3" fmla="*/ 41 h 88"/>
                <a:gd name="T4" fmla="*/ 0 w 12"/>
                <a:gd name="T5" fmla="*/ 26 h 88"/>
                <a:gd name="T6" fmla="*/ 1 w 12"/>
                <a:gd name="T7" fmla="*/ 9 h 88"/>
                <a:gd name="T8" fmla="*/ 1 w 12"/>
                <a:gd name="T9" fmla="*/ 0 h 88"/>
                <a:gd name="T10" fmla="*/ 1 w 12"/>
                <a:gd name="T11" fmla="*/ 11 h 88"/>
                <a:gd name="T12" fmla="*/ 1 w 12"/>
                <a:gd name="T13" fmla="*/ 27 h 88"/>
                <a:gd name="T14" fmla="*/ 1 w 12"/>
                <a:gd name="T15" fmla="*/ 41 h 88"/>
                <a:gd name="T16" fmla="*/ 1 w 12"/>
                <a:gd name="T17" fmla="*/ 48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7" name="Freeform 470"/>
            <p:cNvSpPr>
              <a:spLocks/>
            </p:cNvSpPr>
            <p:nvPr/>
          </p:nvSpPr>
          <p:spPr bwMode="auto">
            <a:xfrm>
              <a:off x="3446" y="2246"/>
              <a:ext cx="13" cy="47"/>
            </a:xfrm>
            <a:custGeom>
              <a:avLst/>
              <a:gdLst>
                <a:gd name="T0" fmla="*/ 6 w 15"/>
                <a:gd name="T1" fmla="*/ 27 h 54"/>
                <a:gd name="T2" fmla="*/ 3 w 15"/>
                <a:gd name="T3" fmla="*/ 24 h 54"/>
                <a:gd name="T4" fmla="*/ 1 w 15"/>
                <a:gd name="T5" fmla="*/ 15 h 54"/>
                <a:gd name="T6" fmla="*/ 0 w 15"/>
                <a:gd name="T7" fmla="*/ 6 h 54"/>
                <a:gd name="T8" fmla="*/ 3 w 15"/>
                <a:gd name="T9" fmla="*/ 0 h 54"/>
                <a:gd name="T10" fmla="*/ 3 w 15"/>
                <a:gd name="T11" fmla="*/ 8 h 54"/>
                <a:gd name="T12" fmla="*/ 5 w 15"/>
                <a:gd name="T13" fmla="*/ 17 h 54"/>
                <a:gd name="T14" fmla="*/ 8 w 15"/>
                <a:gd name="T15" fmla="*/ 24 h 54"/>
                <a:gd name="T16" fmla="*/ 6 w 15"/>
                <a:gd name="T17" fmla="*/ 27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8" name="Freeform 471"/>
            <p:cNvSpPr>
              <a:spLocks/>
            </p:cNvSpPr>
            <p:nvPr/>
          </p:nvSpPr>
          <p:spPr bwMode="auto">
            <a:xfrm>
              <a:off x="3220" y="2323"/>
              <a:ext cx="19" cy="47"/>
            </a:xfrm>
            <a:custGeom>
              <a:avLst/>
              <a:gdLst>
                <a:gd name="T0" fmla="*/ 10 w 22"/>
                <a:gd name="T1" fmla="*/ 0 h 54"/>
                <a:gd name="T2" fmla="*/ 10 w 22"/>
                <a:gd name="T3" fmla="*/ 6 h 54"/>
                <a:gd name="T4" fmla="*/ 9 w 22"/>
                <a:gd name="T5" fmla="*/ 16 h 54"/>
                <a:gd name="T6" fmla="*/ 6 w 22"/>
                <a:gd name="T7" fmla="*/ 24 h 54"/>
                <a:gd name="T8" fmla="*/ 3 w 22"/>
                <a:gd name="T9" fmla="*/ 27 h 54"/>
                <a:gd name="T10" fmla="*/ 0 w 22"/>
                <a:gd name="T11" fmla="*/ 23 h 54"/>
                <a:gd name="T12" fmla="*/ 3 w 22"/>
                <a:gd name="T13" fmla="*/ 15 h 54"/>
                <a:gd name="T14" fmla="*/ 8 w 22"/>
                <a:gd name="T15" fmla="*/ 7 h 54"/>
                <a:gd name="T16" fmla="*/ 10 w 22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9" name="Freeform 472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30 w 51"/>
                <a:gd name="T1" fmla="*/ 1 h 11"/>
                <a:gd name="T2" fmla="*/ 29 w 51"/>
                <a:gd name="T3" fmla="*/ 1 h 11"/>
                <a:gd name="T4" fmla="*/ 24 w 51"/>
                <a:gd name="T5" fmla="*/ 1 h 11"/>
                <a:gd name="T6" fmla="*/ 20 w 51"/>
                <a:gd name="T7" fmla="*/ 1 h 11"/>
                <a:gd name="T8" fmla="*/ 14 w 51"/>
                <a:gd name="T9" fmla="*/ 0 h 11"/>
                <a:gd name="T10" fmla="*/ 10 w 51"/>
                <a:gd name="T11" fmla="*/ 0 h 11"/>
                <a:gd name="T12" fmla="*/ 5 w 51"/>
                <a:gd name="T13" fmla="*/ 0 h 11"/>
                <a:gd name="T14" fmla="*/ 2 w 51"/>
                <a:gd name="T15" fmla="*/ 1 h 11"/>
                <a:gd name="T16" fmla="*/ 0 w 51"/>
                <a:gd name="T17" fmla="*/ 1 h 11"/>
                <a:gd name="T18" fmla="*/ 1 w 51"/>
                <a:gd name="T19" fmla="*/ 2 h 11"/>
                <a:gd name="T20" fmla="*/ 5 w 51"/>
                <a:gd name="T21" fmla="*/ 2 h 11"/>
                <a:gd name="T22" fmla="*/ 7 w 51"/>
                <a:gd name="T23" fmla="*/ 2 h 11"/>
                <a:gd name="T24" fmla="*/ 12 w 51"/>
                <a:gd name="T25" fmla="*/ 2 h 11"/>
                <a:gd name="T26" fmla="*/ 17 w 51"/>
                <a:gd name="T27" fmla="*/ 1 h 11"/>
                <a:gd name="T28" fmla="*/ 23 w 51"/>
                <a:gd name="T29" fmla="*/ 1 h 11"/>
                <a:gd name="T30" fmla="*/ 27 w 51"/>
                <a:gd name="T31" fmla="*/ 1 h 11"/>
                <a:gd name="T32" fmla="*/ 30 w 51"/>
                <a:gd name="T33" fmla="*/ 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0" name="Freeform 473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24 w 44"/>
                <a:gd name="T1" fmla="*/ 0 h 32"/>
                <a:gd name="T2" fmla="*/ 22 w 44"/>
                <a:gd name="T3" fmla="*/ 2 h 32"/>
                <a:gd name="T4" fmla="*/ 19 w 44"/>
                <a:gd name="T5" fmla="*/ 4 h 32"/>
                <a:gd name="T6" fmla="*/ 16 w 44"/>
                <a:gd name="T7" fmla="*/ 4 h 32"/>
                <a:gd name="T8" fmla="*/ 11 w 44"/>
                <a:gd name="T9" fmla="*/ 7 h 32"/>
                <a:gd name="T10" fmla="*/ 6 w 44"/>
                <a:gd name="T11" fmla="*/ 9 h 32"/>
                <a:gd name="T12" fmla="*/ 4 w 44"/>
                <a:gd name="T13" fmla="*/ 11 h 32"/>
                <a:gd name="T14" fmla="*/ 0 w 44"/>
                <a:gd name="T15" fmla="*/ 13 h 32"/>
                <a:gd name="T16" fmla="*/ 0 w 44"/>
                <a:gd name="T17" fmla="*/ 16 h 32"/>
                <a:gd name="T18" fmla="*/ 3 w 44"/>
                <a:gd name="T19" fmla="*/ 17 h 32"/>
                <a:gd name="T20" fmla="*/ 4 w 44"/>
                <a:gd name="T21" fmla="*/ 16 h 32"/>
                <a:gd name="T22" fmla="*/ 8 w 44"/>
                <a:gd name="T23" fmla="*/ 15 h 32"/>
                <a:gd name="T24" fmla="*/ 12 w 44"/>
                <a:gd name="T25" fmla="*/ 11 h 32"/>
                <a:gd name="T26" fmla="*/ 16 w 44"/>
                <a:gd name="T27" fmla="*/ 9 h 32"/>
                <a:gd name="T28" fmla="*/ 19 w 44"/>
                <a:gd name="T29" fmla="*/ 4 h 32"/>
                <a:gd name="T30" fmla="*/ 22 w 44"/>
                <a:gd name="T31" fmla="*/ 4 h 32"/>
                <a:gd name="T32" fmla="*/ 24 w 4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1" name="Freeform 474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6 w 14"/>
                <a:gd name="T1" fmla="*/ 33 h 68"/>
                <a:gd name="T2" fmla="*/ 3 w 14"/>
                <a:gd name="T3" fmla="*/ 26 h 68"/>
                <a:gd name="T4" fmla="*/ 0 w 14"/>
                <a:gd name="T5" fmla="*/ 15 h 68"/>
                <a:gd name="T6" fmla="*/ 1 w 14"/>
                <a:gd name="T7" fmla="*/ 5 h 68"/>
                <a:gd name="T8" fmla="*/ 3 w 14"/>
                <a:gd name="T9" fmla="*/ 0 h 68"/>
                <a:gd name="T10" fmla="*/ 7 w 14"/>
                <a:gd name="T11" fmla="*/ 3 h 68"/>
                <a:gd name="T12" fmla="*/ 7 w 14"/>
                <a:gd name="T13" fmla="*/ 13 h 68"/>
                <a:gd name="T14" fmla="*/ 6 w 14"/>
                <a:gd name="T15" fmla="*/ 24 h 68"/>
                <a:gd name="T16" fmla="*/ 6 w 14"/>
                <a:gd name="T17" fmla="*/ 33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2" name="Freeform 475"/>
            <p:cNvSpPr>
              <a:spLocks/>
            </p:cNvSpPr>
            <p:nvPr/>
          </p:nvSpPr>
          <p:spPr bwMode="auto">
            <a:xfrm>
              <a:off x="3476" y="2202"/>
              <a:ext cx="23" cy="58"/>
            </a:xfrm>
            <a:custGeom>
              <a:avLst/>
              <a:gdLst>
                <a:gd name="T0" fmla="*/ 0 w 28"/>
                <a:gd name="T1" fmla="*/ 40 h 64"/>
                <a:gd name="T2" fmla="*/ 2 w 28"/>
                <a:gd name="T3" fmla="*/ 30 h 64"/>
                <a:gd name="T4" fmla="*/ 3 w 28"/>
                <a:gd name="T5" fmla="*/ 16 h 64"/>
                <a:gd name="T6" fmla="*/ 6 w 28"/>
                <a:gd name="T7" fmla="*/ 5 h 64"/>
                <a:gd name="T8" fmla="*/ 9 w 28"/>
                <a:gd name="T9" fmla="*/ 0 h 64"/>
                <a:gd name="T10" fmla="*/ 11 w 28"/>
                <a:gd name="T11" fmla="*/ 2 h 64"/>
                <a:gd name="T12" fmla="*/ 10 w 28"/>
                <a:gd name="T13" fmla="*/ 5 h 64"/>
                <a:gd name="T14" fmla="*/ 9 w 28"/>
                <a:gd name="T15" fmla="*/ 12 h 64"/>
                <a:gd name="T16" fmla="*/ 7 w 28"/>
                <a:gd name="T17" fmla="*/ 18 h 64"/>
                <a:gd name="T18" fmla="*/ 6 w 28"/>
                <a:gd name="T19" fmla="*/ 25 h 64"/>
                <a:gd name="T20" fmla="*/ 3 w 28"/>
                <a:gd name="T21" fmla="*/ 32 h 64"/>
                <a:gd name="T22" fmla="*/ 2 w 28"/>
                <a:gd name="T23" fmla="*/ 36 h 64"/>
                <a:gd name="T24" fmla="*/ 0 w 28"/>
                <a:gd name="T25" fmla="*/ 40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3" name="Freeform 476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5 w 15"/>
                <a:gd name="T1" fmla="*/ 31 h 62"/>
                <a:gd name="T2" fmla="*/ 2 w 15"/>
                <a:gd name="T3" fmla="*/ 27 h 62"/>
                <a:gd name="T4" fmla="*/ 0 w 15"/>
                <a:gd name="T5" fmla="*/ 17 h 62"/>
                <a:gd name="T6" fmla="*/ 0 w 15"/>
                <a:gd name="T7" fmla="*/ 6 h 62"/>
                <a:gd name="T8" fmla="*/ 2 w 15"/>
                <a:gd name="T9" fmla="*/ 0 h 62"/>
                <a:gd name="T10" fmla="*/ 4 w 15"/>
                <a:gd name="T11" fmla="*/ 3 h 62"/>
                <a:gd name="T12" fmla="*/ 5 w 15"/>
                <a:gd name="T13" fmla="*/ 10 h 62"/>
                <a:gd name="T14" fmla="*/ 5 w 15"/>
                <a:gd name="T15" fmla="*/ 22 h 62"/>
                <a:gd name="T16" fmla="*/ 5 w 15"/>
                <a:gd name="T17" fmla="*/ 31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4" name="Freeform 477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9 w 20"/>
                <a:gd name="T1" fmla="*/ 32 h 67"/>
                <a:gd name="T2" fmla="*/ 5 w 20"/>
                <a:gd name="T3" fmla="*/ 26 h 67"/>
                <a:gd name="T4" fmla="*/ 3 w 20"/>
                <a:gd name="T5" fmla="*/ 16 h 67"/>
                <a:gd name="T6" fmla="*/ 0 w 20"/>
                <a:gd name="T7" fmla="*/ 7 h 67"/>
                <a:gd name="T8" fmla="*/ 3 w 20"/>
                <a:gd name="T9" fmla="*/ 0 h 67"/>
                <a:gd name="T10" fmla="*/ 5 w 20"/>
                <a:gd name="T11" fmla="*/ 3 h 67"/>
                <a:gd name="T12" fmla="*/ 6 w 20"/>
                <a:gd name="T13" fmla="*/ 10 h 67"/>
                <a:gd name="T14" fmla="*/ 7 w 20"/>
                <a:gd name="T15" fmla="*/ 22 h 67"/>
                <a:gd name="T16" fmla="*/ 9 w 20"/>
                <a:gd name="T17" fmla="*/ 32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5" name="Freeform 478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18 w 27"/>
                <a:gd name="T1" fmla="*/ 33 h 64"/>
                <a:gd name="T2" fmla="*/ 15 w 27"/>
                <a:gd name="T3" fmla="*/ 31 h 64"/>
                <a:gd name="T4" fmla="*/ 10 w 27"/>
                <a:gd name="T5" fmla="*/ 26 h 64"/>
                <a:gd name="T6" fmla="*/ 6 w 27"/>
                <a:gd name="T7" fmla="*/ 21 h 64"/>
                <a:gd name="T8" fmla="*/ 5 w 27"/>
                <a:gd name="T9" fmla="*/ 16 h 64"/>
                <a:gd name="T10" fmla="*/ 2 w 27"/>
                <a:gd name="T11" fmla="*/ 10 h 64"/>
                <a:gd name="T12" fmla="*/ 0 w 27"/>
                <a:gd name="T13" fmla="*/ 5 h 64"/>
                <a:gd name="T14" fmla="*/ 1 w 27"/>
                <a:gd name="T15" fmla="*/ 3 h 64"/>
                <a:gd name="T16" fmla="*/ 3 w 27"/>
                <a:gd name="T17" fmla="*/ 0 h 64"/>
                <a:gd name="T18" fmla="*/ 6 w 27"/>
                <a:gd name="T19" fmla="*/ 4 h 64"/>
                <a:gd name="T20" fmla="*/ 11 w 27"/>
                <a:gd name="T21" fmla="*/ 12 h 64"/>
                <a:gd name="T22" fmla="*/ 16 w 27"/>
                <a:gd name="T23" fmla="*/ 24 h 64"/>
                <a:gd name="T24" fmla="*/ 18 w 27"/>
                <a:gd name="T25" fmla="*/ 33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6" name="Freeform 479"/>
            <p:cNvSpPr>
              <a:spLocks/>
            </p:cNvSpPr>
            <p:nvPr/>
          </p:nvSpPr>
          <p:spPr bwMode="auto">
            <a:xfrm>
              <a:off x="3339" y="2193"/>
              <a:ext cx="36" cy="56"/>
            </a:xfrm>
            <a:custGeom>
              <a:avLst/>
              <a:gdLst>
                <a:gd name="T0" fmla="*/ 23 w 40"/>
                <a:gd name="T1" fmla="*/ 30 h 66"/>
                <a:gd name="T2" fmla="*/ 20 w 40"/>
                <a:gd name="T3" fmla="*/ 26 h 66"/>
                <a:gd name="T4" fmla="*/ 15 w 40"/>
                <a:gd name="T5" fmla="*/ 22 h 66"/>
                <a:gd name="T6" fmla="*/ 11 w 40"/>
                <a:gd name="T7" fmla="*/ 18 h 66"/>
                <a:gd name="T8" fmla="*/ 6 w 40"/>
                <a:gd name="T9" fmla="*/ 13 h 66"/>
                <a:gd name="T10" fmla="*/ 4 w 40"/>
                <a:gd name="T11" fmla="*/ 9 h 66"/>
                <a:gd name="T12" fmla="*/ 1 w 40"/>
                <a:gd name="T13" fmla="*/ 5 h 66"/>
                <a:gd name="T14" fmla="*/ 0 w 40"/>
                <a:gd name="T15" fmla="*/ 3 h 66"/>
                <a:gd name="T16" fmla="*/ 3 w 40"/>
                <a:gd name="T17" fmla="*/ 0 h 66"/>
                <a:gd name="T18" fmla="*/ 5 w 40"/>
                <a:gd name="T19" fmla="*/ 0 h 66"/>
                <a:gd name="T20" fmla="*/ 9 w 40"/>
                <a:gd name="T21" fmla="*/ 3 h 66"/>
                <a:gd name="T22" fmla="*/ 11 w 40"/>
                <a:gd name="T23" fmla="*/ 7 h 66"/>
                <a:gd name="T24" fmla="*/ 14 w 40"/>
                <a:gd name="T25" fmla="*/ 12 h 66"/>
                <a:gd name="T26" fmla="*/ 17 w 40"/>
                <a:gd name="T27" fmla="*/ 17 h 66"/>
                <a:gd name="T28" fmla="*/ 19 w 40"/>
                <a:gd name="T29" fmla="*/ 22 h 66"/>
                <a:gd name="T30" fmla="*/ 22 w 40"/>
                <a:gd name="T31" fmla="*/ 26 h 66"/>
                <a:gd name="T32" fmla="*/ 23 w 40"/>
                <a:gd name="T33" fmla="*/ 30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7" name="Freeform 480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24 w 56"/>
                <a:gd name="T1" fmla="*/ 37 h 65"/>
                <a:gd name="T2" fmla="*/ 20 w 56"/>
                <a:gd name="T3" fmla="*/ 34 h 65"/>
                <a:gd name="T4" fmla="*/ 17 w 56"/>
                <a:gd name="T5" fmla="*/ 29 h 65"/>
                <a:gd name="T6" fmla="*/ 12 w 56"/>
                <a:gd name="T7" fmla="*/ 23 h 65"/>
                <a:gd name="T8" fmla="*/ 8 w 56"/>
                <a:gd name="T9" fmla="*/ 18 h 65"/>
                <a:gd name="T10" fmla="*/ 4 w 56"/>
                <a:gd name="T11" fmla="*/ 11 h 65"/>
                <a:gd name="T12" fmla="*/ 3 w 56"/>
                <a:gd name="T13" fmla="*/ 5 h 65"/>
                <a:gd name="T14" fmla="*/ 0 w 56"/>
                <a:gd name="T15" fmla="*/ 3 h 65"/>
                <a:gd name="T16" fmla="*/ 3 w 56"/>
                <a:gd name="T17" fmla="*/ 0 h 65"/>
                <a:gd name="T18" fmla="*/ 3 w 56"/>
                <a:gd name="T19" fmla="*/ 1 h 65"/>
                <a:gd name="T20" fmla="*/ 7 w 56"/>
                <a:gd name="T21" fmla="*/ 4 h 65"/>
                <a:gd name="T22" fmla="*/ 10 w 56"/>
                <a:gd name="T23" fmla="*/ 10 h 65"/>
                <a:gd name="T24" fmla="*/ 14 w 56"/>
                <a:gd name="T25" fmla="*/ 17 h 65"/>
                <a:gd name="T26" fmla="*/ 17 w 56"/>
                <a:gd name="T27" fmla="*/ 23 h 65"/>
                <a:gd name="T28" fmla="*/ 20 w 56"/>
                <a:gd name="T29" fmla="*/ 29 h 65"/>
                <a:gd name="T30" fmla="*/ 22 w 56"/>
                <a:gd name="T31" fmla="*/ 34 h 65"/>
                <a:gd name="T32" fmla="*/ 24 w 56"/>
                <a:gd name="T33" fmla="*/ 37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8" name="Freeform 481"/>
            <p:cNvSpPr>
              <a:spLocks/>
            </p:cNvSpPr>
            <p:nvPr/>
          </p:nvSpPr>
          <p:spPr bwMode="auto">
            <a:xfrm>
              <a:off x="3266" y="2211"/>
              <a:ext cx="56" cy="59"/>
            </a:xfrm>
            <a:custGeom>
              <a:avLst/>
              <a:gdLst>
                <a:gd name="T0" fmla="*/ 35 w 63"/>
                <a:gd name="T1" fmla="*/ 33 h 68"/>
                <a:gd name="T2" fmla="*/ 31 w 63"/>
                <a:gd name="T3" fmla="*/ 31 h 68"/>
                <a:gd name="T4" fmla="*/ 25 w 63"/>
                <a:gd name="T5" fmla="*/ 27 h 68"/>
                <a:gd name="T6" fmla="*/ 18 w 63"/>
                <a:gd name="T7" fmla="*/ 23 h 68"/>
                <a:gd name="T8" fmla="*/ 12 w 63"/>
                <a:gd name="T9" fmla="*/ 17 h 68"/>
                <a:gd name="T10" fmla="*/ 7 w 63"/>
                <a:gd name="T11" fmla="*/ 12 h 68"/>
                <a:gd name="T12" fmla="*/ 3 w 63"/>
                <a:gd name="T13" fmla="*/ 7 h 68"/>
                <a:gd name="T14" fmla="*/ 0 w 63"/>
                <a:gd name="T15" fmla="*/ 3 h 68"/>
                <a:gd name="T16" fmla="*/ 2 w 63"/>
                <a:gd name="T17" fmla="*/ 0 h 68"/>
                <a:gd name="T18" fmla="*/ 4 w 63"/>
                <a:gd name="T19" fmla="*/ 0 h 68"/>
                <a:gd name="T20" fmla="*/ 9 w 63"/>
                <a:gd name="T21" fmla="*/ 3 h 68"/>
                <a:gd name="T22" fmla="*/ 13 w 63"/>
                <a:gd name="T23" fmla="*/ 8 h 68"/>
                <a:gd name="T24" fmla="*/ 18 w 63"/>
                <a:gd name="T25" fmla="*/ 13 h 68"/>
                <a:gd name="T26" fmla="*/ 22 w 63"/>
                <a:gd name="T27" fmla="*/ 20 h 68"/>
                <a:gd name="T28" fmla="*/ 28 w 63"/>
                <a:gd name="T29" fmla="*/ 26 h 68"/>
                <a:gd name="T30" fmla="*/ 32 w 63"/>
                <a:gd name="T31" fmla="*/ 31 h 68"/>
                <a:gd name="T32" fmla="*/ 35 w 63"/>
                <a:gd name="T33" fmla="*/ 33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9" name="Freeform 482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41 w 73"/>
                <a:gd name="T1" fmla="*/ 33 h 64"/>
                <a:gd name="T2" fmla="*/ 36 w 73"/>
                <a:gd name="T3" fmla="*/ 31 h 64"/>
                <a:gd name="T4" fmla="*/ 29 w 73"/>
                <a:gd name="T5" fmla="*/ 28 h 64"/>
                <a:gd name="T6" fmla="*/ 22 w 73"/>
                <a:gd name="T7" fmla="*/ 25 h 64"/>
                <a:gd name="T8" fmla="*/ 16 w 73"/>
                <a:gd name="T9" fmla="*/ 22 h 64"/>
                <a:gd name="T10" fmla="*/ 10 w 73"/>
                <a:gd name="T11" fmla="*/ 17 h 64"/>
                <a:gd name="T12" fmla="*/ 4 w 73"/>
                <a:gd name="T13" fmla="*/ 11 h 64"/>
                <a:gd name="T14" fmla="*/ 2 w 73"/>
                <a:gd name="T15" fmla="*/ 7 h 64"/>
                <a:gd name="T16" fmla="*/ 0 w 73"/>
                <a:gd name="T17" fmla="*/ 3 h 64"/>
                <a:gd name="T18" fmla="*/ 2 w 73"/>
                <a:gd name="T19" fmla="*/ 0 h 64"/>
                <a:gd name="T20" fmla="*/ 5 w 73"/>
                <a:gd name="T21" fmla="*/ 4 h 64"/>
                <a:gd name="T22" fmla="*/ 11 w 73"/>
                <a:gd name="T23" fmla="*/ 7 h 64"/>
                <a:gd name="T24" fmla="*/ 18 w 73"/>
                <a:gd name="T25" fmla="*/ 12 h 64"/>
                <a:gd name="T26" fmla="*/ 26 w 73"/>
                <a:gd name="T27" fmla="*/ 19 h 64"/>
                <a:gd name="T28" fmla="*/ 32 w 73"/>
                <a:gd name="T29" fmla="*/ 25 h 64"/>
                <a:gd name="T30" fmla="*/ 38 w 73"/>
                <a:gd name="T31" fmla="*/ 30 h 64"/>
                <a:gd name="T32" fmla="*/ 41 w 73"/>
                <a:gd name="T33" fmla="*/ 3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0" name="Freeform 483"/>
            <p:cNvSpPr>
              <a:spLocks/>
            </p:cNvSpPr>
            <p:nvPr/>
          </p:nvSpPr>
          <p:spPr bwMode="auto">
            <a:xfrm>
              <a:off x="3215" y="2262"/>
              <a:ext cx="70" cy="28"/>
            </a:xfrm>
            <a:custGeom>
              <a:avLst/>
              <a:gdLst>
                <a:gd name="T0" fmla="*/ 0 w 81"/>
                <a:gd name="T1" fmla="*/ 1 h 31"/>
                <a:gd name="T2" fmla="*/ 3 w 81"/>
                <a:gd name="T3" fmla="*/ 0 h 31"/>
                <a:gd name="T4" fmla="*/ 7 w 81"/>
                <a:gd name="T5" fmla="*/ 2 h 31"/>
                <a:gd name="T6" fmla="*/ 11 w 81"/>
                <a:gd name="T7" fmla="*/ 5 h 31"/>
                <a:gd name="T8" fmla="*/ 17 w 81"/>
                <a:gd name="T9" fmla="*/ 6 h 31"/>
                <a:gd name="T10" fmla="*/ 23 w 81"/>
                <a:gd name="T11" fmla="*/ 10 h 31"/>
                <a:gd name="T12" fmla="*/ 30 w 81"/>
                <a:gd name="T13" fmla="*/ 13 h 31"/>
                <a:gd name="T14" fmla="*/ 35 w 81"/>
                <a:gd name="T15" fmla="*/ 15 h 31"/>
                <a:gd name="T16" fmla="*/ 39 w 81"/>
                <a:gd name="T17" fmla="*/ 17 h 31"/>
                <a:gd name="T18" fmla="*/ 34 w 81"/>
                <a:gd name="T19" fmla="*/ 19 h 31"/>
                <a:gd name="T20" fmla="*/ 27 w 81"/>
                <a:gd name="T21" fmla="*/ 18 h 31"/>
                <a:gd name="T22" fmla="*/ 20 w 81"/>
                <a:gd name="T23" fmla="*/ 16 h 31"/>
                <a:gd name="T24" fmla="*/ 14 w 81"/>
                <a:gd name="T25" fmla="*/ 14 h 31"/>
                <a:gd name="T26" fmla="*/ 8 w 81"/>
                <a:gd name="T27" fmla="*/ 12 h 31"/>
                <a:gd name="T28" fmla="*/ 3 w 81"/>
                <a:gd name="T29" fmla="*/ 9 h 31"/>
                <a:gd name="T30" fmla="*/ 0 w 81"/>
                <a:gd name="T31" fmla="*/ 5 h 31"/>
                <a:gd name="T32" fmla="*/ 0 w 81"/>
                <a:gd name="T33" fmla="*/ 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1" name="Freeform 484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4 w 78"/>
                <a:gd name="T3" fmla="*/ 0 h 30"/>
                <a:gd name="T4" fmla="*/ 8 w 78"/>
                <a:gd name="T5" fmla="*/ 1 h 30"/>
                <a:gd name="T6" fmla="*/ 13 w 78"/>
                <a:gd name="T7" fmla="*/ 3 h 30"/>
                <a:gd name="T8" fmla="*/ 21 w 78"/>
                <a:gd name="T9" fmla="*/ 5 h 30"/>
                <a:gd name="T10" fmla="*/ 28 w 78"/>
                <a:gd name="T11" fmla="*/ 8 h 30"/>
                <a:gd name="T12" fmla="*/ 35 w 78"/>
                <a:gd name="T13" fmla="*/ 10 h 30"/>
                <a:gd name="T14" fmla="*/ 41 w 78"/>
                <a:gd name="T15" fmla="*/ 12 h 30"/>
                <a:gd name="T16" fmla="*/ 46 w 78"/>
                <a:gd name="T17" fmla="*/ 14 h 30"/>
                <a:gd name="T18" fmla="*/ 39 w 78"/>
                <a:gd name="T19" fmla="*/ 15 h 30"/>
                <a:gd name="T20" fmla="*/ 31 w 78"/>
                <a:gd name="T21" fmla="*/ 14 h 30"/>
                <a:gd name="T22" fmla="*/ 23 w 78"/>
                <a:gd name="T23" fmla="*/ 14 h 30"/>
                <a:gd name="T24" fmla="*/ 16 w 78"/>
                <a:gd name="T25" fmla="*/ 12 h 30"/>
                <a:gd name="T26" fmla="*/ 9 w 78"/>
                <a:gd name="T27" fmla="*/ 9 h 30"/>
                <a:gd name="T28" fmla="*/ 4 w 78"/>
                <a:gd name="T29" fmla="*/ 7 h 30"/>
                <a:gd name="T30" fmla="*/ 0 w 78"/>
                <a:gd name="T31" fmla="*/ 3 h 30"/>
                <a:gd name="T32" fmla="*/ 0 w 7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2" name="Freeform 485"/>
            <p:cNvSpPr>
              <a:spLocks/>
            </p:cNvSpPr>
            <p:nvPr/>
          </p:nvSpPr>
          <p:spPr bwMode="auto">
            <a:xfrm>
              <a:off x="2985" y="2178"/>
              <a:ext cx="346" cy="77"/>
            </a:xfrm>
            <a:custGeom>
              <a:avLst/>
              <a:gdLst>
                <a:gd name="T0" fmla="*/ 203 w 394"/>
                <a:gd name="T1" fmla="*/ 7 h 88"/>
                <a:gd name="T2" fmla="*/ 203 w 394"/>
                <a:gd name="T3" fmla="*/ 5 h 88"/>
                <a:gd name="T4" fmla="*/ 204 w 394"/>
                <a:gd name="T5" fmla="*/ 4 h 88"/>
                <a:gd name="T6" fmla="*/ 205 w 394"/>
                <a:gd name="T7" fmla="*/ 3 h 88"/>
                <a:gd name="T8" fmla="*/ 205 w 394"/>
                <a:gd name="T9" fmla="*/ 0 h 88"/>
                <a:gd name="T10" fmla="*/ 191 w 394"/>
                <a:gd name="T11" fmla="*/ 9 h 88"/>
                <a:gd name="T12" fmla="*/ 175 w 394"/>
                <a:gd name="T13" fmla="*/ 16 h 88"/>
                <a:gd name="T14" fmla="*/ 161 w 394"/>
                <a:gd name="T15" fmla="*/ 22 h 88"/>
                <a:gd name="T16" fmla="*/ 146 w 394"/>
                <a:gd name="T17" fmla="*/ 26 h 88"/>
                <a:gd name="T18" fmla="*/ 130 w 394"/>
                <a:gd name="T19" fmla="*/ 31 h 88"/>
                <a:gd name="T20" fmla="*/ 117 w 394"/>
                <a:gd name="T21" fmla="*/ 34 h 88"/>
                <a:gd name="T22" fmla="*/ 104 w 394"/>
                <a:gd name="T23" fmla="*/ 35 h 88"/>
                <a:gd name="T24" fmla="*/ 90 w 394"/>
                <a:gd name="T25" fmla="*/ 38 h 88"/>
                <a:gd name="T26" fmla="*/ 77 w 394"/>
                <a:gd name="T27" fmla="*/ 39 h 88"/>
                <a:gd name="T28" fmla="*/ 65 w 394"/>
                <a:gd name="T29" fmla="*/ 40 h 88"/>
                <a:gd name="T30" fmla="*/ 53 w 394"/>
                <a:gd name="T31" fmla="*/ 40 h 88"/>
                <a:gd name="T32" fmla="*/ 41 w 394"/>
                <a:gd name="T33" fmla="*/ 40 h 88"/>
                <a:gd name="T34" fmla="*/ 30 w 394"/>
                <a:gd name="T35" fmla="*/ 40 h 88"/>
                <a:gd name="T36" fmla="*/ 19 w 394"/>
                <a:gd name="T37" fmla="*/ 40 h 88"/>
                <a:gd name="T38" fmla="*/ 10 w 394"/>
                <a:gd name="T39" fmla="*/ 40 h 88"/>
                <a:gd name="T40" fmla="*/ 0 w 394"/>
                <a:gd name="T41" fmla="*/ 40 h 88"/>
                <a:gd name="T42" fmla="*/ 7 w 394"/>
                <a:gd name="T43" fmla="*/ 40 h 88"/>
                <a:gd name="T44" fmla="*/ 15 w 394"/>
                <a:gd name="T45" fmla="*/ 43 h 88"/>
                <a:gd name="T46" fmla="*/ 25 w 394"/>
                <a:gd name="T47" fmla="*/ 44 h 88"/>
                <a:gd name="T48" fmla="*/ 36 w 394"/>
                <a:gd name="T49" fmla="*/ 45 h 88"/>
                <a:gd name="T50" fmla="*/ 49 w 394"/>
                <a:gd name="T51" fmla="*/ 46 h 88"/>
                <a:gd name="T52" fmla="*/ 64 w 394"/>
                <a:gd name="T53" fmla="*/ 46 h 88"/>
                <a:gd name="T54" fmla="*/ 79 w 394"/>
                <a:gd name="T55" fmla="*/ 44 h 88"/>
                <a:gd name="T56" fmla="*/ 95 w 394"/>
                <a:gd name="T57" fmla="*/ 43 h 88"/>
                <a:gd name="T58" fmla="*/ 110 w 394"/>
                <a:gd name="T59" fmla="*/ 40 h 88"/>
                <a:gd name="T60" fmla="*/ 125 w 394"/>
                <a:gd name="T61" fmla="*/ 39 h 88"/>
                <a:gd name="T62" fmla="*/ 141 w 394"/>
                <a:gd name="T63" fmla="*/ 35 h 88"/>
                <a:gd name="T64" fmla="*/ 155 w 394"/>
                <a:gd name="T65" fmla="*/ 31 h 88"/>
                <a:gd name="T66" fmla="*/ 169 w 394"/>
                <a:gd name="T67" fmla="*/ 26 h 88"/>
                <a:gd name="T68" fmla="*/ 182 w 394"/>
                <a:gd name="T69" fmla="*/ 21 h 88"/>
                <a:gd name="T70" fmla="*/ 193 w 394"/>
                <a:gd name="T71" fmla="*/ 15 h 88"/>
                <a:gd name="T72" fmla="*/ 203 w 394"/>
                <a:gd name="T73" fmla="*/ 7 h 8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3" name="Freeform 486"/>
            <p:cNvSpPr>
              <a:spLocks/>
            </p:cNvSpPr>
            <p:nvPr/>
          </p:nvSpPr>
          <p:spPr bwMode="auto">
            <a:xfrm>
              <a:off x="3008" y="2199"/>
              <a:ext cx="49" cy="50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4 h 59"/>
                <a:gd name="T6" fmla="*/ 3 w 57"/>
                <a:gd name="T7" fmla="*/ 7 h 59"/>
                <a:gd name="T8" fmla="*/ 6 w 57"/>
                <a:gd name="T9" fmla="*/ 12 h 59"/>
                <a:gd name="T10" fmla="*/ 9 w 57"/>
                <a:gd name="T11" fmla="*/ 16 h 59"/>
                <a:gd name="T12" fmla="*/ 15 w 57"/>
                <a:gd name="T13" fmla="*/ 21 h 59"/>
                <a:gd name="T14" fmla="*/ 21 w 57"/>
                <a:gd name="T15" fmla="*/ 24 h 59"/>
                <a:gd name="T16" fmla="*/ 27 w 57"/>
                <a:gd name="T17" fmla="*/ 26 h 59"/>
                <a:gd name="T18" fmla="*/ 24 w 57"/>
                <a:gd name="T19" fmla="*/ 23 h 59"/>
                <a:gd name="T20" fmla="*/ 21 w 57"/>
                <a:gd name="T21" fmla="*/ 19 h 59"/>
                <a:gd name="T22" fmla="*/ 16 w 57"/>
                <a:gd name="T23" fmla="*/ 14 h 59"/>
                <a:gd name="T24" fmla="*/ 12 w 57"/>
                <a:gd name="T25" fmla="*/ 10 h 59"/>
                <a:gd name="T26" fmla="*/ 9 w 57"/>
                <a:gd name="T27" fmla="*/ 6 h 59"/>
                <a:gd name="T28" fmla="*/ 5 w 57"/>
                <a:gd name="T29" fmla="*/ 3 h 59"/>
                <a:gd name="T30" fmla="*/ 3 w 57"/>
                <a:gd name="T31" fmla="*/ 1 h 59"/>
                <a:gd name="T32" fmla="*/ 1 w 57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4" name="Freeform 487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3 h 68"/>
                <a:gd name="T4" fmla="*/ 3 w 73"/>
                <a:gd name="T5" fmla="*/ 6 h 68"/>
                <a:gd name="T6" fmla="*/ 4 w 73"/>
                <a:gd name="T7" fmla="*/ 10 h 68"/>
                <a:gd name="T8" fmla="*/ 9 w 73"/>
                <a:gd name="T9" fmla="*/ 17 h 68"/>
                <a:gd name="T10" fmla="*/ 15 w 73"/>
                <a:gd name="T11" fmla="*/ 23 h 68"/>
                <a:gd name="T12" fmla="*/ 21 w 73"/>
                <a:gd name="T13" fmla="*/ 27 h 68"/>
                <a:gd name="T14" fmla="*/ 28 w 73"/>
                <a:gd name="T15" fmla="*/ 31 h 68"/>
                <a:gd name="T16" fmla="*/ 35 w 73"/>
                <a:gd name="T17" fmla="*/ 33 h 68"/>
                <a:gd name="T18" fmla="*/ 32 w 73"/>
                <a:gd name="T19" fmla="*/ 31 h 68"/>
                <a:gd name="T20" fmla="*/ 28 w 73"/>
                <a:gd name="T21" fmla="*/ 27 h 68"/>
                <a:gd name="T22" fmla="*/ 24 w 73"/>
                <a:gd name="T23" fmla="*/ 21 h 68"/>
                <a:gd name="T24" fmla="*/ 18 w 73"/>
                <a:gd name="T25" fmla="*/ 15 h 68"/>
                <a:gd name="T26" fmla="*/ 14 w 73"/>
                <a:gd name="T27" fmla="*/ 9 h 68"/>
                <a:gd name="T28" fmla="*/ 8 w 73"/>
                <a:gd name="T29" fmla="*/ 3 h 68"/>
                <a:gd name="T30" fmla="*/ 3 w 73"/>
                <a:gd name="T31" fmla="*/ 1 h 68"/>
                <a:gd name="T32" fmla="*/ 3 w 73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5" name="Freeform 488"/>
            <p:cNvSpPr>
              <a:spLocks/>
            </p:cNvSpPr>
            <p:nvPr/>
          </p:nvSpPr>
          <p:spPr bwMode="auto">
            <a:xfrm>
              <a:off x="3094" y="2181"/>
              <a:ext cx="56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4 h 76"/>
                <a:gd name="T4" fmla="*/ 1 w 63"/>
                <a:gd name="T5" fmla="*/ 8 h 76"/>
                <a:gd name="T6" fmla="*/ 4 w 63"/>
                <a:gd name="T7" fmla="*/ 14 h 76"/>
                <a:gd name="T8" fmla="*/ 9 w 63"/>
                <a:gd name="T9" fmla="*/ 20 h 76"/>
                <a:gd name="T10" fmla="*/ 15 w 63"/>
                <a:gd name="T11" fmla="*/ 27 h 76"/>
                <a:gd name="T12" fmla="*/ 21 w 63"/>
                <a:gd name="T13" fmla="*/ 34 h 76"/>
                <a:gd name="T14" fmla="*/ 28 w 63"/>
                <a:gd name="T15" fmla="*/ 38 h 76"/>
                <a:gd name="T16" fmla="*/ 35 w 63"/>
                <a:gd name="T17" fmla="*/ 41 h 76"/>
                <a:gd name="T18" fmla="*/ 33 w 63"/>
                <a:gd name="T19" fmla="*/ 38 h 76"/>
                <a:gd name="T20" fmla="*/ 29 w 63"/>
                <a:gd name="T21" fmla="*/ 32 h 76"/>
                <a:gd name="T22" fmla="*/ 25 w 63"/>
                <a:gd name="T23" fmla="*/ 26 h 76"/>
                <a:gd name="T24" fmla="*/ 20 w 63"/>
                <a:gd name="T25" fmla="*/ 18 h 76"/>
                <a:gd name="T26" fmla="*/ 13 w 63"/>
                <a:gd name="T27" fmla="*/ 11 h 76"/>
                <a:gd name="T28" fmla="*/ 9 w 63"/>
                <a:gd name="T29" fmla="*/ 4 h 76"/>
                <a:gd name="T30" fmla="*/ 4 w 63"/>
                <a:gd name="T31" fmla="*/ 2 h 76"/>
                <a:gd name="T32" fmla="*/ 2 w 63"/>
                <a:gd name="T33" fmla="*/ 0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6" name="Freeform 489"/>
            <p:cNvSpPr>
              <a:spLocks/>
            </p:cNvSpPr>
            <p:nvPr/>
          </p:nvSpPr>
          <p:spPr bwMode="auto">
            <a:xfrm>
              <a:off x="3159" y="2178"/>
              <a:ext cx="49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7 h 70"/>
                <a:gd name="T6" fmla="*/ 4 w 55"/>
                <a:gd name="T7" fmla="*/ 11 h 70"/>
                <a:gd name="T8" fmla="*/ 9 w 55"/>
                <a:gd name="T9" fmla="*/ 18 h 70"/>
                <a:gd name="T10" fmla="*/ 13 w 55"/>
                <a:gd name="T11" fmla="*/ 24 h 70"/>
                <a:gd name="T12" fmla="*/ 19 w 55"/>
                <a:gd name="T13" fmla="*/ 29 h 70"/>
                <a:gd name="T14" fmla="*/ 26 w 55"/>
                <a:gd name="T15" fmla="*/ 33 h 70"/>
                <a:gd name="T16" fmla="*/ 31 w 55"/>
                <a:gd name="T17" fmla="*/ 35 h 70"/>
                <a:gd name="T18" fmla="*/ 29 w 55"/>
                <a:gd name="T19" fmla="*/ 32 h 70"/>
                <a:gd name="T20" fmla="*/ 26 w 55"/>
                <a:gd name="T21" fmla="*/ 27 h 70"/>
                <a:gd name="T22" fmla="*/ 21 w 55"/>
                <a:gd name="T23" fmla="*/ 21 h 70"/>
                <a:gd name="T24" fmla="*/ 18 w 55"/>
                <a:gd name="T25" fmla="*/ 15 h 70"/>
                <a:gd name="T26" fmla="*/ 12 w 55"/>
                <a:gd name="T27" fmla="*/ 8 h 70"/>
                <a:gd name="T28" fmla="*/ 9 w 55"/>
                <a:gd name="T29" fmla="*/ 3 h 70"/>
                <a:gd name="T30" fmla="*/ 4 w 55"/>
                <a:gd name="T31" fmla="*/ 1 h 70"/>
                <a:gd name="T32" fmla="*/ 1 w 55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7" name="Freeform 490"/>
            <p:cNvSpPr>
              <a:spLocks/>
            </p:cNvSpPr>
            <p:nvPr/>
          </p:nvSpPr>
          <p:spPr bwMode="auto">
            <a:xfrm>
              <a:off x="3197" y="2176"/>
              <a:ext cx="35" cy="56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5 h 63"/>
                <a:gd name="T6" fmla="*/ 1 w 39"/>
                <a:gd name="T7" fmla="*/ 11 h 63"/>
                <a:gd name="T8" fmla="*/ 4 w 39"/>
                <a:gd name="T9" fmla="*/ 17 h 63"/>
                <a:gd name="T10" fmla="*/ 5 w 39"/>
                <a:gd name="T11" fmla="*/ 22 h 63"/>
                <a:gd name="T12" fmla="*/ 10 w 39"/>
                <a:gd name="T13" fmla="*/ 28 h 63"/>
                <a:gd name="T14" fmla="*/ 16 w 39"/>
                <a:gd name="T15" fmla="*/ 32 h 63"/>
                <a:gd name="T16" fmla="*/ 22 w 39"/>
                <a:gd name="T17" fmla="*/ 35 h 63"/>
                <a:gd name="T18" fmla="*/ 20 w 39"/>
                <a:gd name="T19" fmla="*/ 31 h 63"/>
                <a:gd name="T20" fmla="*/ 18 w 39"/>
                <a:gd name="T21" fmla="*/ 26 h 63"/>
                <a:gd name="T22" fmla="*/ 15 w 39"/>
                <a:gd name="T23" fmla="*/ 20 h 63"/>
                <a:gd name="T24" fmla="*/ 13 w 39"/>
                <a:gd name="T25" fmla="*/ 14 h 63"/>
                <a:gd name="T26" fmla="*/ 10 w 39"/>
                <a:gd name="T27" fmla="*/ 9 h 63"/>
                <a:gd name="T28" fmla="*/ 7 w 39"/>
                <a:gd name="T29" fmla="*/ 4 h 63"/>
                <a:gd name="T30" fmla="*/ 4 w 39"/>
                <a:gd name="T31" fmla="*/ 1 h 63"/>
                <a:gd name="T32" fmla="*/ 3 w 39"/>
                <a:gd name="T33" fmla="*/ 0 h 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8" name="Freeform 491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3 h 49"/>
                <a:gd name="T4" fmla="*/ 0 w 30"/>
                <a:gd name="T5" fmla="*/ 5 h 49"/>
                <a:gd name="T6" fmla="*/ 2 w 30"/>
                <a:gd name="T7" fmla="*/ 8 h 49"/>
                <a:gd name="T8" fmla="*/ 3 w 30"/>
                <a:gd name="T9" fmla="*/ 12 h 49"/>
                <a:gd name="T10" fmla="*/ 6 w 30"/>
                <a:gd name="T11" fmla="*/ 16 h 49"/>
                <a:gd name="T12" fmla="*/ 9 w 30"/>
                <a:gd name="T13" fmla="*/ 20 h 49"/>
                <a:gd name="T14" fmla="*/ 12 w 30"/>
                <a:gd name="T15" fmla="*/ 21 h 49"/>
                <a:gd name="T16" fmla="*/ 15 w 30"/>
                <a:gd name="T17" fmla="*/ 23 h 49"/>
                <a:gd name="T18" fmla="*/ 12 w 30"/>
                <a:gd name="T19" fmla="*/ 17 h 49"/>
                <a:gd name="T20" fmla="*/ 9 w 30"/>
                <a:gd name="T21" fmla="*/ 9 h 49"/>
                <a:gd name="T22" fmla="*/ 5 w 30"/>
                <a:gd name="T23" fmla="*/ 3 h 49"/>
                <a:gd name="T24" fmla="*/ 2 w 30"/>
                <a:gd name="T25" fmla="*/ 0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9" name="Freeform 492"/>
            <p:cNvSpPr>
              <a:spLocks/>
            </p:cNvSpPr>
            <p:nvPr/>
          </p:nvSpPr>
          <p:spPr bwMode="auto">
            <a:xfrm>
              <a:off x="3290" y="2172"/>
              <a:ext cx="20" cy="27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5 h 31"/>
                <a:gd name="T4" fmla="*/ 4 w 22"/>
                <a:gd name="T5" fmla="*/ 11 h 31"/>
                <a:gd name="T6" fmla="*/ 7 w 22"/>
                <a:gd name="T7" fmla="*/ 16 h 31"/>
                <a:gd name="T8" fmla="*/ 14 w 22"/>
                <a:gd name="T9" fmla="*/ 15 h 31"/>
                <a:gd name="T10" fmla="*/ 8 w 22"/>
                <a:gd name="T11" fmla="*/ 12 h 31"/>
                <a:gd name="T12" fmla="*/ 5 w 22"/>
                <a:gd name="T13" fmla="*/ 5 h 31"/>
                <a:gd name="T14" fmla="*/ 5 w 22"/>
                <a:gd name="T15" fmla="*/ 0 h 31"/>
                <a:gd name="T16" fmla="*/ 2 w 22"/>
                <a:gd name="T17" fmla="*/ 1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0" name="Freeform 493"/>
            <p:cNvSpPr>
              <a:spLocks/>
            </p:cNvSpPr>
            <p:nvPr/>
          </p:nvSpPr>
          <p:spPr bwMode="auto">
            <a:xfrm>
              <a:off x="3032" y="2195"/>
              <a:ext cx="57" cy="56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6 h 64"/>
                <a:gd name="T6" fmla="*/ 4 w 64"/>
                <a:gd name="T7" fmla="*/ 11 h 64"/>
                <a:gd name="T8" fmla="*/ 9 w 64"/>
                <a:gd name="T9" fmla="*/ 16 h 64"/>
                <a:gd name="T10" fmla="*/ 14 w 64"/>
                <a:gd name="T11" fmla="*/ 22 h 64"/>
                <a:gd name="T12" fmla="*/ 21 w 64"/>
                <a:gd name="T13" fmla="*/ 26 h 64"/>
                <a:gd name="T14" fmla="*/ 29 w 64"/>
                <a:gd name="T15" fmla="*/ 31 h 64"/>
                <a:gd name="T16" fmla="*/ 36 w 64"/>
                <a:gd name="T17" fmla="*/ 33 h 64"/>
                <a:gd name="T18" fmla="*/ 33 w 64"/>
                <a:gd name="T19" fmla="*/ 30 h 64"/>
                <a:gd name="T20" fmla="*/ 29 w 64"/>
                <a:gd name="T21" fmla="*/ 26 h 64"/>
                <a:gd name="T22" fmla="*/ 25 w 64"/>
                <a:gd name="T23" fmla="*/ 20 h 64"/>
                <a:gd name="T24" fmla="*/ 19 w 64"/>
                <a:gd name="T25" fmla="*/ 14 h 64"/>
                <a:gd name="T26" fmla="*/ 14 w 64"/>
                <a:gd name="T27" fmla="*/ 9 h 64"/>
                <a:gd name="T28" fmla="*/ 9 w 64"/>
                <a:gd name="T29" fmla="*/ 4 h 64"/>
                <a:gd name="T30" fmla="*/ 4 w 64"/>
                <a:gd name="T31" fmla="*/ 1 h 64"/>
                <a:gd name="T32" fmla="*/ 2 w 64"/>
                <a:gd name="T33" fmla="*/ 0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1" name="Freeform 494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3 h 51"/>
                <a:gd name="T4" fmla="*/ 1 w 52"/>
                <a:gd name="T5" fmla="*/ 3 h 51"/>
                <a:gd name="T6" fmla="*/ 3 w 52"/>
                <a:gd name="T7" fmla="*/ 7 h 51"/>
                <a:gd name="T8" fmla="*/ 6 w 52"/>
                <a:gd name="T9" fmla="*/ 10 h 51"/>
                <a:gd name="T10" fmla="*/ 9 w 52"/>
                <a:gd name="T11" fmla="*/ 13 h 51"/>
                <a:gd name="T12" fmla="*/ 13 w 52"/>
                <a:gd name="T13" fmla="*/ 17 h 51"/>
                <a:gd name="T14" fmla="*/ 19 w 52"/>
                <a:gd name="T15" fmla="*/ 20 h 51"/>
                <a:gd name="T16" fmla="*/ 25 w 52"/>
                <a:gd name="T17" fmla="*/ 21 h 51"/>
                <a:gd name="T18" fmla="*/ 22 w 52"/>
                <a:gd name="T19" fmla="*/ 19 h 51"/>
                <a:gd name="T20" fmla="*/ 19 w 52"/>
                <a:gd name="T21" fmla="*/ 16 h 51"/>
                <a:gd name="T22" fmla="*/ 15 w 52"/>
                <a:gd name="T23" fmla="*/ 12 h 51"/>
                <a:gd name="T24" fmla="*/ 12 w 52"/>
                <a:gd name="T25" fmla="*/ 8 h 51"/>
                <a:gd name="T26" fmla="*/ 9 w 52"/>
                <a:gd name="T27" fmla="*/ 5 h 51"/>
                <a:gd name="T28" fmla="*/ 6 w 52"/>
                <a:gd name="T29" fmla="*/ 3 h 51"/>
                <a:gd name="T30" fmla="*/ 3 w 52"/>
                <a:gd name="T31" fmla="*/ 1 h 51"/>
                <a:gd name="T32" fmla="*/ 3 w 52"/>
                <a:gd name="T33" fmla="*/ 0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2" name="Freeform 495"/>
            <p:cNvSpPr>
              <a:spLocks/>
            </p:cNvSpPr>
            <p:nvPr/>
          </p:nvSpPr>
          <p:spPr bwMode="auto">
            <a:xfrm>
              <a:off x="3136" y="2185"/>
              <a:ext cx="47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7 h 69"/>
                <a:gd name="T6" fmla="*/ 3 w 56"/>
                <a:gd name="T7" fmla="*/ 12 h 69"/>
                <a:gd name="T8" fmla="*/ 7 w 56"/>
                <a:gd name="T9" fmla="*/ 19 h 69"/>
                <a:gd name="T10" fmla="*/ 10 w 56"/>
                <a:gd name="T11" fmla="*/ 26 h 69"/>
                <a:gd name="T12" fmla="*/ 14 w 56"/>
                <a:gd name="T13" fmla="*/ 32 h 69"/>
                <a:gd name="T14" fmla="*/ 19 w 56"/>
                <a:gd name="T15" fmla="*/ 35 h 69"/>
                <a:gd name="T16" fmla="*/ 24 w 56"/>
                <a:gd name="T17" fmla="*/ 37 h 69"/>
                <a:gd name="T18" fmla="*/ 21 w 56"/>
                <a:gd name="T19" fmla="*/ 34 h 69"/>
                <a:gd name="T20" fmla="*/ 19 w 56"/>
                <a:gd name="T21" fmla="*/ 29 h 69"/>
                <a:gd name="T22" fmla="*/ 16 w 56"/>
                <a:gd name="T23" fmla="*/ 21 h 69"/>
                <a:gd name="T24" fmla="*/ 13 w 56"/>
                <a:gd name="T25" fmla="*/ 15 h 69"/>
                <a:gd name="T26" fmla="*/ 9 w 56"/>
                <a:gd name="T27" fmla="*/ 9 h 69"/>
                <a:gd name="T28" fmla="*/ 7 w 56"/>
                <a:gd name="T29" fmla="*/ 4 h 69"/>
                <a:gd name="T30" fmla="*/ 3 w 56"/>
                <a:gd name="T31" fmla="*/ 0 h 69"/>
                <a:gd name="T32" fmla="*/ 1 w 56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3" name="Freeform 496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3 h 59"/>
                <a:gd name="T4" fmla="*/ 1 w 40"/>
                <a:gd name="T5" fmla="*/ 5 h 59"/>
                <a:gd name="T6" fmla="*/ 4 w 40"/>
                <a:gd name="T7" fmla="*/ 10 h 59"/>
                <a:gd name="T8" fmla="*/ 6 w 40"/>
                <a:gd name="T9" fmla="*/ 15 h 59"/>
                <a:gd name="T10" fmla="*/ 10 w 40"/>
                <a:gd name="T11" fmla="*/ 20 h 59"/>
                <a:gd name="T12" fmla="*/ 14 w 40"/>
                <a:gd name="T13" fmla="*/ 24 h 59"/>
                <a:gd name="T14" fmla="*/ 17 w 40"/>
                <a:gd name="T15" fmla="*/ 27 h 59"/>
                <a:gd name="T16" fmla="*/ 21 w 40"/>
                <a:gd name="T17" fmla="*/ 29 h 59"/>
                <a:gd name="T18" fmla="*/ 19 w 40"/>
                <a:gd name="T19" fmla="*/ 26 h 59"/>
                <a:gd name="T20" fmla="*/ 17 w 40"/>
                <a:gd name="T21" fmla="*/ 22 h 59"/>
                <a:gd name="T22" fmla="*/ 15 w 40"/>
                <a:gd name="T23" fmla="*/ 17 h 59"/>
                <a:gd name="T24" fmla="*/ 12 w 40"/>
                <a:gd name="T25" fmla="*/ 12 h 59"/>
                <a:gd name="T26" fmla="*/ 9 w 40"/>
                <a:gd name="T27" fmla="*/ 8 h 59"/>
                <a:gd name="T28" fmla="*/ 6 w 40"/>
                <a:gd name="T29" fmla="*/ 3 h 59"/>
                <a:gd name="T30" fmla="*/ 4 w 40"/>
                <a:gd name="T31" fmla="*/ 2 h 59"/>
                <a:gd name="T32" fmla="*/ 2 w 40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4" name="Freeform 497"/>
            <p:cNvSpPr>
              <a:spLocks/>
            </p:cNvSpPr>
            <p:nvPr/>
          </p:nvSpPr>
          <p:spPr bwMode="auto">
            <a:xfrm>
              <a:off x="2952" y="2241"/>
              <a:ext cx="52" cy="8"/>
            </a:xfrm>
            <a:custGeom>
              <a:avLst/>
              <a:gdLst>
                <a:gd name="T0" fmla="*/ 27 w 61"/>
                <a:gd name="T1" fmla="*/ 4 h 9"/>
                <a:gd name="T2" fmla="*/ 26 w 61"/>
                <a:gd name="T3" fmla="*/ 4 h 9"/>
                <a:gd name="T4" fmla="*/ 22 w 61"/>
                <a:gd name="T5" fmla="*/ 4 h 9"/>
                <a:gd name="T6" fmla="*/ 17 w 61"/>
                <a:gd name="T7" fmla="*/ 4 h 9"/>
                <a:gd name="T8" fmla="*/ 12 w 61"/>
                <a:gd name="T9" fmla="*/ 4 h 9"/>
                <a:gd name="T10" fmla="*/ 8 w 61"/>
                <a:gd name="T11" fmla="*/ 4 h 9"/>
                <a:gd name="T12" fmla="*/ 3 w 61"/>
                <a:gd name="T13" fmla="*/ 4 h 9"/>
                <a:gd name="T14" fmla="*/ 2 w 61"/>
                <a:gd name="T15" fmla="*/ 4 h 9"/>
                <a:gd name="T16" fmla="*/ 0 w 61"/>
                <a:gd name="T17" fmla="*/ 4 h 9"/>
                <a:gd name="T18" fmla="*/ 2 w 61"/>
                <a:gd name="T19" fmla="*/ 2 h 9"/>
                <a:gd name="T20" fmla="*/ 4 w 61"/>
                <a:gd name="T21" fmla="*/ 1 h 9"/>
                <a:gd name="T22" fmla="*/ 8 w 61"/>
                <a:gd name="T23" fmla="*/ 0 h 9"/>
                <a:gd name="T24" fmla="*/ 12 w 61"/>
                <a:gd name="T25" fmla="*/ 0 h 9"/>
                <a:gd name="T26" fmla="*/ 17 w 61"/>
                <a:gd name="T27" fmla="*/ 1 h 9"/>
                <a:gd name="T28" fmla="*/ 20 w 61"/>
                <a:gd name="T29" fmla="*/ 2 h 9"/>
                <a:gd name="T30" fmla="*/ 25 w 61"/>
                <a:gd name="T31" fmla="*/ 3 h 9"/>
                <a:gd name="T32" fmla="*/ 27 w 61"/>
                <a:gd name="T33" fmla="*/ 4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5" name="Freeform 498"/>
            <p:cNvSpPr>
              <a:spLocks/>
            </p:cNvSpPr>
            <p:nvPr/>
          </p:nvSpPr>
          <p:spPr bwMode="auto">
            <a:xfrm>
              <a:off x="2990" y="2251"/>
              <a:ext cx="74" cy="58"/>
            </a:xfrm>
            <a:custGeom>
              <a:avLst/>
              <a:gdLst>
                <a:gd name="T0" fmla="*/ 44 w 84"/>
                <a:gd name="T1" fmla="*/ 0 h 66"/>
                <a:gd name="T2" fmla="*/ 40 w 84"/>
                <a:gd name="T3" fmla="*/ 4 h 66"/>
                <a:gd name="T4" fmla="*/ 33 w 84"/>
                <a:gd name="T5" fmla="*/ 7 h 66"/>
                <a:gd name="T6" fmla="*/ 25 w 84"/>
                <a:gd name="T7" fmla="*/ 11 h 66"/>
                <a:gd name="T8" fmla="*/ 16 w 84"/>
                <a:gd name="T9" fmla="*/ 16 h 66"/>
                <a:gd name="T10" fmla="*/ 9 w 84"/>
                <a:gd name="T11" fmla="*/ 22 h 66"/>
                <a:gd name="T12" fmla="*/ 4 w 84"/>
                <a:gd name="T13" fmla="*/ 27 h 66"/>
                <a:gd name="T14" fmla="*/ 0 w 84"/>
                <a:gd name="T15" fmla="*/ 32 h 66"/>
                <a:gd name="T16" fmla="*/ 1 w 84"/>
                <a:gd name="T17" fmla="*/ 35 h 66"/>
                <a:gd name="T18" fmla="*/ 4 w 84"/>
                <a:gd name="T19" fmla="*/ 35 h 66"/>
                <a:gd name="T20" fmla="*/ 9 w 84"/>
                <a:gd name="T21" fmla="*/ 32 h 66"/>
                <a:gd name="T22" fmla="*/ 15 w 84"/>
                <a:gd name="T23" fmla="*/ 27 h 66"/>
                <a:gd name="T24" fmla="*/ 22 w 84"/>
                <a:gd name="T25" fmla="*/ 20 h 66"/>
                <a:gd name="T26" fmla="*/ 28 w 84"/>
                <a:gd name="T27" fmla="*/ 14 h 66"/>
                <a:gd name="T28" fmla="*/ 34 w 84"/>
                <a:gd name="T29" fmla="*/ 8 h 66"/>
                <a:gd name="T30" fmla="*/ 41 w 84"/>
                <a:gd name="T31" fmla="*/ 4 h 66"/>
                <a:gd name="T32" fmla="*/ 44 w 84"/>
                <a:gd name="T33" fmla="*/ 0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6" name="Freeform 499"/>
            <p:cNvSpPr>
              <a:spLocks/>
            </p:cNvSpPr>
            <p:nvPr/>
          </p:nvSpPr>
          <p:spPr bwMode="auto">
            <a:xfrm>
              <a:off x="3024" y="2249"/>
              <a:ext cx="66" cy="62"/>
            </a:xfrm>
            <a:custGeom>
              <a:avLst/>
              <a:gdLst>
                <a:gd name="T0" fmla="*/ 37 w 76"/>
                <a:gd name="T1" fmla="*/ 0 h 70"/>
                <a:gd name="T2" fmla="*/ 32 w 76"/>
                <a:gd name="T3" fmla="*/ 4 h 70"/>
                <a:gd name="T4" fmla="*/ 27 w 76"/>
                <a:gd name="T5" fmla="*/ 9 h 70"/>
                <a:gd name="T6" fmla="*/ 20 w 76"/>
                <a:gd name="T7" fmla="*/ 13 h 70"/>
                <a:gd name="T8" fmla="*/ 13 w 76"/>
                <a:gd name="T9" fmla="*/ 21 h 70"/>
                <a:gd name="T10" fmla="*/ 7 w 76"/>
                <a:gd name="T11" fmla="*/ 27 h 70"/>
                <a:gd name="T12" fmla="*/ 3 w 76"/>
                <a:gd name="T13" fmla="*/ 32 h 70"/>
                <a:gd name="T14" fmla="*/ 0 w 76"/>
                <a:gd name="T15" fmla="*/ 36 h 70"/>
                <a:gd name="T16" fmla="*/ 2 w 76"/>
                <a:gd name="T17" fmla="*/ 38 h 70"/>
                <a:gd name="T18" fmla="*/ 4 w 76"/>
                <a:gd name="T19" fmla="*/ 37 h 70"/>
                <a:gd name="T20" fmla="*/ 9 w 76"/>
                <a:gd name="T21" fmla="*/ 34 h 70"/>
                <a:gd name="T22" fmla="*/ 15 w 76"/>
                <a:gd name="T23" fmla="*/ 27 h 70"/>
                <a:gd name="T24" fmla="*/ 20 w 76"/>
                <a:gd name="T25" fmla="*/ 21 h 70"/>
                <a:gd name="T26" fmla="*/ 25 w 76"/>
                <a:gd name="T27" fmla="*/ 13 h 70"/>
                <a:gd name="T28" fmla="*/ 30 w 76"/>
                <a:gd name="T29" fmla="*/ 8 h 70"/>
                <a:gd name="T30" fmla="*/ 35 w 76"/>
                <a:gd name="T31" fmla="*/ 4 h 70"/>
                <a:gd name="T32" fmla="*/ 37 w 76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7" name="Freeform 500"/>
            <p:cNvSpPr>
              <a:spLocks/>
            </p:cNvSpPr>
            <p:nvPr/>
          </p:nvSpPr>
          <p:spPr bwMode="auto">
            <a:xfrm>
              <a:off x="3059" y="2248"/>
              <a:ext cx="59" cy="66"/>
            </a:xfrm>
            <a:custGeom>
              <a:avLst/>
              <a:gdLst>
                <a:gd name="T0" fmla="*/ 33 w 68"/>
                <a:gd name="T1" fmla="*/ 0 h 75"/>
                <a:gd name="T2" fmla="*/ 28 w 68"/>
                <a:gd name="T3" fmla="*/ 4 h 75"/>
                <a:gd name="T4" fmla="*/ 23 w 68"/>
                <a:gd name="T5" fmla="*/ 9 h 75"/>
                <a:gd name="T6" fmla="*/ 16 w 68"/>
                <a:gd name="T7" fmla="*/ 15 h 75"/>
                <a:gd name="T8" fmla="*/ 10 w 68"/>
                <a:gd name="T9" fmla="*/ 22 h 75"/>
                <a:gd name="T10" fmla="*/ 5 w 68"/>
                <a:gd name="T11" fmla="*/ 29 h 75"/>
                <a:gd name="T12" fmla="*/ 3 w 68"/>
                <a:gd name="T13" fmla="*/ 33 h 75"/>
                <a:gd name="T14" fmla="*/ 0 w 68"/>
                <a:gd name="T15" fmla="*/ 37 h 75"/>
                <a:gd name="T16" fmla="*/ 2 w 68"/>
                <a:gd name="T17" fmla="*/ 40 h 75"/>
                <a:gd name="T18" fmla="*/ 3 w 68"/>
                <a:gd name="T19" fmla="*/ 37 h 75"/>
                <a:gd name="T20" fmla="*/ 8 w 68"/>
                <a:gd name="T21" fmla="*/ 34 h 75"/>
                <a:gd name="T22" fmla="*/ 12 w 68"/>
                <a:gd name="T23" fmla="*/ 29 h 75"/>
                <a:gd name="T24" fmla="*/ 17 w 68"/>
                <a:gd name="T25" fmla="*/ 22 h 75"/>
                <a:gd name="T26" fmla="*/ 22 w 68"/>
                <a:gd name="T27" fmla="*/ 14 h 75"/>
                <a:gd name="T28" fmla="*/ 26 w 68"/>
                <a:gd name="T29" fmla="*/ 8 h 75"/>
                <a:gd name="T30" fmla="*/ 30 w 68"/>
                <a:gd name="T31" fmla="*/ 4 h 75"/>
                <a:gd name="T32" fmla="*/ 33 w 68"/>
                <a:gd name="T33" fmla="*/ 0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8" name="Freeform 501"/>
            <p:cNvSpPr>
              <a:spLocks/>
            </p:cNvSpPr>
            <p:nvPr/>
          </p:nvSpPr>
          <p:spPr bwMode="auto">
            <a:xfrm>
              <a:off x="3103" y="2242"/>
              <a:ext cx="45" cy="64"/>
            </a:xfrm>
            <a:custGeom>
              <a:avLst/>
              <a:gdLst>
                <a:gd name="T0" fmla="*/ 25 w 52"/>
                <a:gd name="T1" fmla="*/ 0 h 70"/>
                <a:gd name="T2" fmla="*/ 22 w 52"/>
                <a:gd name="T3" fmla="*/ 5 h 70"/>
                <a:gd name="T4" fmla="*/ 17 w 52"/>
                <a:gd name="T5" fmla="*/ 11 h 70"/>
                <a:gd name="T6" fmla="*/ 12 w 52"/>
                <a:gd name="T7" fmla="*/ 18 h 70"/>
                <a:gd name="T8" fmla="*/ 8 w 52"/>
                <a:gd name="T9" fmla="*/ 25 h 70"/>
                <a:gd name="T10" fmla="*/ 3 w 52"/>
                <a:gd name="T11" fmla="*/ 33 h 70"/>
                <a:gd name="T12" fmla="*/ 2 w 52"/>
                <a:gd name="T13" fmla="*/ 39 h 70"/>
                <a:gd name="T14" fmla="*/ 0 w 52"/>
                <a:gd name="T15" fmla="*/ 44 h 70"/>
                <a:gd name="T16" fmla="*/ 3 w 52"/>
                <a:gd name="T17" fmla="*/ 45 h 70"/>
                <a:gd name="T18" fmla="*/ 6 w 52"/>
                <a:gd name="T19" fmla="*/ 44 h 70"/>
                <a:gd name="T20" fmla="*/ 9 w 52"/>
                <a:gd name="T21" fmla="*/ 39 h 70"/>
                <a:gd name="T22" fmla="*/ 13 w 52"/>
                <a:gd name="T23" fmla="*/ 34 h 70"/>
                <a:gd name="T24" fmla="*/ 16 w 52"/>
                <a:gd name="T25" fmla="*/ 26 h 70"/>
                <a:gd name="T26" fmla="*/ 18 w 52"/>
                <a:gd name="T27" fmla="*/ 18 h 70"/>
                <a:gd name="T28" fmla="*/ 20 w 52"/>
                <a:gd name="T29" fmla="*/ 11 h 70"/>
                <a:gd name="T30" fmla="*/ 23 w 52"/>
                <a:gd name="T31" fmla="*/ 5 h 70"/>
                <a:gd name="T32" fmla="*/ 25 w 52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9" name="Freeform 502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24 w 47"/>
                <a:gd name="T1" fmla="*/ 0 h 69"/>
                <a:gd name="T2" fmla="*/ 21 w 47"/>
                <a:gd name="T3" fmla="*/ 4 h 69"/>
                <a:gd name="T4" fmla="*/ 16 w 47"/>
                <a:gd name="T5" fmla="*/ 9 h 69"/>
                <a:gd name="T6" fmla="*/ 11 w 47"/>
                <a:gd name="T7" fmla="*/ 16 h 69"/>
                <a:gd name="T8" fmla="*/ 7 w 47"/>
                <a:gd name="T9" fmla="*/ 22 h 69"/>
                <a:gd name="T10" fmla="*/ 3 w 47"/>
                <a:gd name="T11" fmla="*/ 28 h 69"/>
                <a:gd name="T12" fmla="*/ 1 w 47"/>
                <a:gd name="T13" fmla="*/ 33 h 69"/>
                <a:gd name="T14" fmla="*/ 0 w 47"/>
                <a:gd name="T15" fmla="*/ 37 h 69"/>
                <a:gd name="T16" fmla="*/ 3 w 47"/>
                <a:gd name="T17" fmla="*/ 37 h 69"/>
                <a:gd name="T18" fmla="*/ 6 w 47"/>
                <a:gd name="T19" fmla="*/ 35 h 69"/>
                <a:gd name="T20" fmla="*/ 9 w 47"/>
                <a:gd name="T21" fmla="*/ 31 h 69"/>
                <a:gd name="T22" fmla="*/ 13 w 47"/>
                <a:gd name="T23" fmla="*/ 27 h 69"/>
                <a:gd name="T24" fmla="*/ 16 w 47"/>
                <a:gd name="T25" fmla="*/ 19 h 69"/>
                <a:gd name="T26" fmla="*/ 18 w 47"/>
                <a:gd name="T27" fmla="*/ 13 h 69"/>
                <a:gd name="T28" fmla="*/ 21 w 47"/>
                <a:gd name="T29" fmla="*/ 8 h 69"/>
                <a:gd name="T30" fmla="*/ 22 w 47"/>
                <a:gd name="T31" fmla="*/ 4 h 69"/>
                <a:gd name="T32" fmla="*/ 24 w 47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20" name="Freeform 503"/>
            <p:cNvSpPr>
              <a:spLocks/>
            </p:cNvSpPr>
            <p:nvPr/>
          </p:nvSpPr>
          <p:spPr bwMode="auto">
            <a:xfrm>
              <a:off x="3190" y="2234"/>
              <a:ext cx="21" cy="52"/>
            </a:xfrm>
            <a:custGeom>
              <a:avLst/>
              <a:gdLst>
                <a:gd name="T0" fmla="*/ 9 w 26"/>
                <a:gd name="T1" fmla="*/ 0 h 59"/>
                <a:gd name="T2" fmla="*/ 7 w 26"/>
                <a:gd name="T3" fmla="*/ 4 h 59"/>
                <a:gd name="T4" fmla="*/ 5 w 26"/>
                <a:gd name="T5" fmla="*/ 9 h 59"/>
                <a:gd name="T6" fmla="*/ 3 w 26"/>
                <a:gd name="T7" fmla="*/ 14 h 59"/>
                <a:gd name="T8" fmla="*/ 2 w 26"/>
                <a:gd name="T9" fmla="*/ 19 h 59"/>
                <a:gd name="T10" fmla="*/ 2 w 26"/>
                <a:gd name="T11" fmla="*/ 25 h 59"/>
                <a:gd name="T12" fmla="*/ 0 w 26"/>
                <a:gd name="T13" fmla="*/ 28 h 59"/>
                <a:gd name="T14" fmla="*/ 2 w 26"/>
                <a:gd name="T15" fmla="*/ 31 h 59"/>
                <a:gd name="T16" fmla="*/ 3 w 26"/>
                <a:gd name="T17" fmla="*/ 32 h 59"/>
                <a:gd name="T18" fmla="*/ 6 w 26"/>
                <a:gd name="T19" fmla="*/ 27 h 59"/>
                <a:gd name="T20" fmla="*/ 7 w 26"/>
                <a:gd name="T21" fmla="*/ 18 h 59"/>
                <a:gd name="T22" fmla="*/ 8 w 26"/>
                <a:gd name="T23" fmla="*/ 7 h 59"/>
                <a:gd name="T24" fmla="*/ 9 w 26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21" name="Freeform 504"/>
            <p:cNvSpPr>
              <a:spLocks/>
            </p:cNvSpPr>
            <p:nvPr/>
          </p:nvSpPr>
          <p:spPr bwMode="auto">
            <a:xfrm>
              <a:off x="3225" y="2228"/>
              <a:ext cx="11" cy="46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7 h 51"/>
                <a:gd name="T4" fmla="*/ 1 w 11"/>
                <a:gd name="T5" fmla="*/ 19 h 51"/>
                <a:gd name="T6" fmla="*/ 0 w 11"/>
                <a:gd name="T7" fmla="*/ 27 h 51"/>
                <a:gd name="T8" fmla="*/ 6 w 11"/>
                <a:gd name="T9" fmla="*/ 30 h 51"/>
                <a:gd name="T10" fmla="*/ 11 w 11"/>
                <a:gd name="T11" fmla="*/ 27 h 51"/>
                <a:gd name="T12" fmla="*/ 11 w 11"/>
                <a:gd name="T13" fmla="*/ 19 h 51"/>
                <a:gd name="T14" fmla="*/ 10 w 11"/>
                <a:gd name="T15" fmla="*/ 10 h 51"/>
                <a:gd name="T16" fmla="*/ 11 w 11"/>
                <a:gd name="T17" fmla="*/ 0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22" name="Freeform 505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6 h 50"/>
                <a:gd name="T4" fmla="*/ 0 w 15"/>
                <a:gd name="T5" fmla="*/ 15 h 50"/>
                <a:gd name="T6" fmla="*/ 2 w 15"/>
                <a:gd name="T7" fmla="*/ 23 h 50"/>
                <a:gd name="T8" fmla="*/ 7 w 15"/>
                <a:gd name="T9" fmla="*/ 26 h 50"/>
                <a:gd name="T10" fmla="*/ 10 w 15"/>
                <a:gd name="T11" fmla="*/ 24 h 50"/>
                <a:gd name="T12" fmla="*/ 8 w 15"/>
                <a:gd name="T13" fmla="*/ 18 h 50"/>
                <a:gd name="T14" fmla="*/ 7 w 15"/>
                <a:gd name="T15" fmla="*/ 9 h 50"/>
                <a:gd name="T16" fmla="*/ 7 w 15"/>
                <a:gd name="T17" fmla="*/ 0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23" name="Freeform 506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8 w 16"/>
                <a:gd name="T1" fmla="*/ 0 h 49"/>
                <a:gd name="T2" fmla="*/ 4 w 16"/>
                <a:gd name="T3" fmla="*/ 4 h 49"/>
                <a:gd name="T4" fmla="*/ 1 w 16"/>
                <a:gd name="T5" fmla="*/ 12 h 49"/>
                <a:gd name="T6" fmla="*/ 0 w 16"/>
                <a:gd name="T7" fmla="*/ 22 h 49"/>
                <a:gd name="T8" fmla="*/ 4 w 16"/>
                <a:gd name="T9" fmla="*/ 29 h 49"/>
                <a:gd name="T10" fmla="*/ 8 w 16"/>
                <a:gd name="T11" fmla="*/ 27 h 49"/>
                <a:gd name="T12" fmla="*/ 9 w 16"/>
                <a:gd name="T13" fmla="*/ 19 h 49"/>
                <a:gd name="T14" fmla="*/ 8 w 16"/>
                <a:gd name="T15" fmla="*/ 8 h 49"/>
                <a:gd name="T16" fmla="*/ 8 w 16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24" name="Freeform 507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4 w 15"/>
                <a:gd name="T1" fmla="*/ 0 h 54"/>
                <a:gd name="T2" fmla="*/ 2 w 15"/>
                <a:gd name="T3" fmla="*/ 6 h 54"/>
                <a:gd name="T4" fmla="*/ 2 w 15"/>
                <a:gd name="T5" fmla="*/ 14 h 54"/>
                <a:gd name="T6" fmla="*/ 0 w 15"/>
                <a:gd name="T7" fmla="*/ 21 h 54"/>
                <a:gd name="T8" fmla="*/ 2 w 15"/>
                <a:gd name="T9" fmla="*/ 27 h 54"/>
                <a:gd name="T10" fmla="*/ 4 w 15"/>
                <a:gd name="T11" fmla="*/ 25 h 54"/>
                <a:gd name="T12" fmla="*/ 5 w 15"/>
                <a:gd name="T13" fmla="*/ 17 h 54"/>
                <a:gd name="T14" fmla="*/ 5 w 15"/>
                <a:gd name="T15" fmla="*/ 7 h 54"/>
                <a:gd name="T16" fmla="*/ 4 w 15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25" name="Freeform 508"/>
            <p:cNvSpPr>
              <a:spLocks/>
            </p:cNvSpPr>
            <p:nvPr/>
          </p:nvSpPr>
          <p:spPr bwMode="auto">
            <a:xfrm>
              <a:off x="2962" y="2249"/>
              <a:ext cx="74" cy="48"/>
            </a:xfrm>
            <a:custGeom>
              <a:avLst/>
              <a:gdLst>
                <a:gd name="T0" fmla="*/ 3 w 85"/>
                <a:gd name="T1" fmla="*/ 30 h 54"/>
                <a:gd name="T2" fmla="*/ 3 w 85"/>
                <a:gd name="T3" fmla="*/ 28 h 54"/>
                <a:gd name="T4" fmla="*/ 8 w 85"/>
                <a:gd name="T5" fmla="*/ 25 h 54"/>
                <a:gd name="T6" fmla="*/ 12 w 85"/>
                <a:gd name="T7" fmla="*/ 21 h 54"/>
                <a:gd name="T8" fmla="*/ 18 w 85"/>
                <a:gd name="T9" fmla="*/ 16 h 54"/>
                <a:gd name="T10" fmla="*/ 25 w 85"/>
                <a:gd name="T11" fmla="*/ 10 h 54"/>
                <a:gd name="T12" fmla="*/ 31 w 85"/>
                <a:gd name="T13" fmla="*/ 4 h 54"/>
                <a:gd name="T14" fmla="*/ 38 w 85"/>
                <a:gd name="T15" fmla="*/ 3 h 54"/>
                <a:gd name="T16" fmla="*/ 43 w 85"/>
                <a:gd name="T17" fmla="*/ 0 h 54"/>
                <a:gd name="T18" fmla="*/ 37 w 85"/>
                <a:gd name="T19" fmla="*/ 3 h 54"/>
                <a:gd name="T20" fmla="*/ 29 w 85"/>
                <a:gd name="T21" fmla="*/ 4 h 54"/>
                <a:gd name="T22" fmla="*/ 21 w 85"/>
                <a:gd name="T23" fmla="*/ 10 h 54"/>
                <a:gd name="T24" fmla="*/ 13 w 85"/>
                <a:gd name="T25" fmla="*/ 14 h 54"/>
                <a:gd name="T26" fmla="*/ 7 w 85"/>
                <a:gd name="T27" fmla="*/ 19 h 54"/>
                <a:gd name="T28" fmla="*/ 3 w 85"/>
                <a:gd name="T29" fmla="*/ 23 h 54"/>
                <a:gd name="T30" fmla="*/ 0 w 85"/>
                <a:gd name="T31" fmla="*/ 28 h 54"/>
                <a:gd name="T32" fmla="*/ 3 w 85"/>
                <a:gd name="T33" fmla="*/ 3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26" name="Freeform 509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28 w 63"/>
                <a:gd name="T1" fmla="*/ 0 h 35"/>
                <a:gd name="T2" fmla="*/ 25 w 63"/>
                <a:gd name="T3" fmla="*/ 3 h 35"/>
                <a:gd name="T4" fmla="*/ 21 w 63"/>
                <a:gd name="T5" fmla="*/ 3 h 35"/>
                <a:gd name="T6" fmla="*/ 15 w 63"/>
                <a:gd name="T7" fmla="*/ 7 h 35"/>
                <a:gd name="T8" fmla="*/ 10 w 63"/>
                <a:gd name="T9" fmla="*/ 9 h 35"/>
                <a:gd name="T10" fmla="*/ 6 w 63"/>
                <a:gd name="T11" fmla="*/ 11 h 35"/>
                <a:gd name="T12" fmla="*/ 3 w 63"/>
                <a:gd name="T13" fmla="*/ 13 h 35"/>
                <a:gd name="T14" fmla="*/ 0 w 63"/>
                <a:gd name="T15" fmla="*/ 15 h 35"/>
                <a:gd name="T16" fmla="*/ 2 w 63"/>
                <a:gd name="T17" fmla="*/ 16 h 35"/>
                <a:gd name="T18" fmla="*/ 3 w 63"/>
                <a:gd name="T19" fmla="*/ 16 h 35"/>
                <a:gd name="T20" fmla="*/ 6 w 63"/>
                <a:gd name="T21" fmla="*/ 15 h 35"/>
                <a:gd name="T22" fmla="*/ 10 w 63"/>
                <a:gd name="T23" fmla="*/ 13 h 35"/>
                <a:gd name="T24" fmla="*/ 15 w 63"/>
                <a:gd name="T25" fmla="*/ 9 h 35"/>
                <a:gd name="T26" fmla="*/ 20 w 63"/>
                <a:gd name="T27" fmla="*/ 7 h 35"/>
                <a:gd name="T28" fmla="*/ 23 w 63"/>
                <a:gd name="T29" fmla="*/ 3 h 35"/>
                <a:gd name="T30" fmla="*/ 27 w 63"/>
                <a:gd name="T31" fmla="*/ 3 h 35"/>
                <a:gd name="T32" fmla="*/ 28 w 63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27" name="Freeform 510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173 w 331"/>
                <a:gd name="T1" fmla="*/ 43 h 91"/>
                <a:gd name="T2" fmla="*/ 174 w 331"/>
                <a:gd name="T3" fmla="*/ 45 h 91"/>
                <a:gd name="T4" fmla="*/ 173 w 331"/>
                <a:gd name="T5" fmla="*/ 47 h 91"/>
                <a:gd name="T6" fmla="*/ 172 w 331"/>
                <a:gd name="T7" fmla="*/ 48 h 91"/>
                <a:gd name="T8" fmla="*/ 172 w 331"/>
                <a:gd name="T9" fmla="*/ 51 h 91"/>
                <a:gd name="T10" fmla="*/ 163 w 331"/>
                <a:gd name="T11" fmla="*/ 40 h 91"/>
                <a:gd name="T12" fmla="*/ 151 w 331"/>
                <a:gd name="T13" fmla="*/ 32 h 91"/>
                <a:gd name="T14" fmla="*/ 141 w 331"/>
                <a:gd name="T15" fmla="*/ 23 h 91"/>
                <a:gd name="T16" fmla="*/ 128 w 331"/>
                <a:gd name="T17" fmla="*/ 18 h 91"/>
                <a:gd name="T18" fmla="*/ 116 w 331"/>
                <a:gd name="T19" fmla="*/ 13 h 91"/>
                <a:gd name="T20" fmla="*/ 105 w 331"/>
                <a:gd name="T21" fmla="*/ 10 h 91"/>
                <a:gd name="T22" fmla="*/ 92 w 331"/>
                <a:gd name="T23" fmla="*/ 8 h 91"/>
                <a:gd name="T24" fmla="*/ 81 w 331"/>
                <a:gd name="T25" fmla="*/ 6 h 91"/>
                <a:gd name="T26" fmla="*/ 69 w 331"/>
                <a:gd name="T27" fmla="*/ 5 h 91"/>
                <a:gd name="T28" fmla="*/ 58 w 331"/>
                <a:gd name="T29" fmla="*/ 5 h 91"/>
                <a:gd name="T30" fmla="*/ 47 w 331"/>
                <a:gd name="T31" fmla="*/ 6 h 91"/>
                <a:gd name="T32" fmla="*/ 36 w 331"/>
                <a:gd name="T33" fmla="*/ 8 h 91"/>
                <a:gd name="T34" fmla="*/ 25 w 331"/>
                <a:gd name="T35" fmla="*/ 9 h 91"/>
                <a:gd name="T36" fmla="*/ 17 w 331"/>
                <a:gd name="T37" fmla="*/ 10 h 91"/>
                <a:gd name="T38" fmla="*/ 8 w 331"/>
                <a:gd name="T39" fmla="*/ 11 h 91"/>
                <a:gd name="T40" fmla="*/ 0 w 331"/>
                <a:gd name="T41" fmla="*/ 12 h 91"/>
                <a:gd name="T42" fmla="*/ 5 w 331"/>
                <a:gd name="T43" fmla="*/ 9 h 91"/>
                <a:gd name="T44" fmla="*/ 13 w 331"/>
                <a:gd name="T45" fmla="*/ 5 h 91"/>
                <a:gd name="T46" fmla="*/ 22 w 331"/>
                <a:gd name="T47" fmla="*/ 4 h 91"/>
                <a:gd name="T48" fmla="*/ 33 w 331"/>
                <a:gd name="T49" fmla="*/ 3 h 91"/>
                <a:gd name="T50" fmla="*/ 46 w 331"/>
                <a:gd name="T51" fmla="*/ 1 h 91"/>
                <a:gd name="T52" fmla="*/ 58 w 331"/>
                <a:gd name="T53" fmla="*/ 0 h 91"/>
                <a:gd name="T54" fmla="*/ 71 w 331"/>
                <a:gd name="T55" fmla="*/ 1 h 91"/>
                <a:gd name="T56" fmla="*/ 85 w 331"/>
                <a:gd name="T57" fmla="*/ 2 h 91"/>
                <a:gd name="T58" fmla="*/ 98 w 331"/>
                <a:gd name="T59" fmla="*/ 4 h 91"/>
                <a:gd name="T60" fmla="*/ 112 w 331"/>
                <a:gd name="T61" fmla="*/ 6 h 91"/>
                <a:gd name="T62" fmla="*/ 125 w 331"/>
                <a:gd name="T63" fmla="*/ 10 h 91"/>
                <a:gd name="T64" fmla="*/ 137 w 331"/>
                <a:gd name="T65" fmla="*/ 14 h 91"/>
                <a:gd name="T66" fmla="*/ 149 w 331"/>
                <a:gd name="T67" fmla="*/ 20 h 91"/>
                <a:gd name="T68" fmla="*/ 159 w 331"/>
                <a:gd name="T69" fmla="*/ 27 h 91"/>
                <a:gd name="T70" fmla="*/ 166 w 331"/>
                <a:gd name="T71" fmla="*/ 34 h 91"/>
                <a:gd name="T72" fmla="*/ 173 w 331"/>
                <a:gd name="T73" fmla="*/ 43 h 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28" name="Freeform 511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22 w 44"/>
                <a:gd name="T1" fmla="*/ 0 h 67"/>
                <a:gd name="T2" fmla="*/ 16 w 44"/>
                <a:gd name="T3" fmla="*/ 3 h 67"/>
                <a:gd name="T4" fmla="*/ 12 w 44"/>
                <a:gd name="T5" fmla="*/ 8 h 67"/>
                <a:gd name="T6" fmla="*/ 9 w 44"/>
                <a:gd name="T7" fmla="*/ 12 h 67"/>
                <a:gd name="T8" fmla="*/ 5 w 44"/>
                <a:gd name="T9" fmla="*/ 18 h 67"/>
                <a:gd name="T10" fmla="*/ 3 w 44"/>
                <a:gd name="T11" fmla="*/ 23 h 67"/>
                <a:gd name="T12" fmla="*/ 1 w 44"/>
                <a:gd name="T13" fmla="*/ 27 h 67"/>
                <a:gd name="T14" fmla="*/ 0 w 44"/>
                <a:gd name="T15" fmla="*/ 31 h 67"/>
                <a:gd name="T16" fmla="*/ 1 w 44"/>
                <a:gd name="T17" fmla="*/ 32 h 67"/>
                <a:gd name="T18" fmla="*/ 3 w 44"/>
                <a:gd name="T19" fmla="*/ 31 h 67"/>
                <a:gd name="T20" fmla="*/ 4 w 44"/>
                <a:gd name="T21" fmla="*/ 30 h 67"/>
                <a:gd name="T22" fmla="*/ 7 w 44"/>
                <a:gd name="T23" fmla="*/ 26 h 67"/>
                <a:gd name="T24" fmla="*/ 9 w 44"/>
                <a:gd name="T25" fmla="*/ 22 h 67"/>
                <a:gd name="T26" fmla="*/ 12 w 44"/>
                <a:gd name="T27" fmla="*/ 16 h 67"/>
                <a:gd name="T28" fmla="*/ 14 w 44"/>
                <a:gd name="T29" fmla="*/ 10 h 67"/>
                <a:gd name="T30" fmla="*/ 18 w 44"/>
                <a:gd name="T31" fmla="*/ 4 h 67"/>
                <a:gd name="T32" fmla="*/ 22 w 44"/>
                <a:gd name="T33" fmla="*/ 0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29" name="Freeform 512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42 h 78"/>
                <a:gd name="T2" fmla="*/ 0 w 66"/>
                <a:gd name="T3" fmla="*/ 40 h 78"/>
                <a:gd name="T4" fmla="*/ 3 w 66"/>
                <a:gd name="T5" fmla="*/ 35 h 78"/>
                <a:gd name="T6" fmla="*/ 4 w 66"/>
                <a:gd name="T7" fmla="*/ 30 h 78"/>
                <a:gd name="T8" fmla="*/ 9 w 66"/>
                <a:gd name="T9" fmla="*/ 22 h 78"/>
                <a:gd name="T10" fmla="*/ 14 w 66"/>
                <a:gd name="T11" fmla="*/ 15 h 78"/>
                <a:gd name="T12" fmla="*/ 19 w 66"/>
                <a:gd name="T13" fmla="*/ 9 h 78"/>
                <a:gd name="T14" fmla="*/ 25 w 66"/>
                <a:gd name="T15" fmla="*/ 4 h 78"/>
                <a:gd name="T16" fmla="*/ 31 w 66"/>
                <a:gd name="T17" fmla="*/ 0 h 78"/>
                <a:gd name="T18" fmla="*/ 28 w 66"/>
                <a:gd name="T19" fmla="*/ 4 h 78"/>
                <a:gd name="T20" fmla="*/ 24 w 66"/>
                <a:gd name="T21" fmla="*/ 11 h 78"/>
                <a:gd name="T22" fmla="*/ 19 w 66"/>
                <a:gd name="T23" fmla="*/ 18 h 78"/>
                <a:gd name="T24" fmla="*/ 14 w 66"/>
                <a:gd name="T25" fmla="*/ 26 h 78"/>
                <a:gd name="T26" fmla="*/ 10 w 66"/>
                <a:gd name="T27" fmla="*/ 32 h 78"/>
                <a:gd name="T28" fmla="*/ 6 w 66"/>
                <a:gd name="T29" fmla="*/ 38 h 78"/>
                <a:gd name="T30" fmla="*/ 3 w 66"/>
                <a:gd name="T31" fmla="*/ 42 h 78"/>
                <a:gd name="T32" fmla="*/ 1 w 66"/>
                <a:gd name="T33" fmla="*/ 42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0" name="Freeform 513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46 h 92"/>
                <a:gd name="T2" fmla="*/ 0 w 84"/>
                <a:gd name="T3" fmla="*/ 43 h 92"/>
                <a:gd name="T4" fmla="*/ 4 w 84"/>
                <a:gd name="T5" fmla="*/ 37 h 92"/>
                <a:gd name="T6" fmla="*/ 8 w 84"/>
                <a:gd name="T7" fmla="*/ 32 h 92"/>
                <a:gd name="T8" fmla="*/ 13 w 84"/>
                <a:gd name="T9" fmla="*/ 24 h 92"/>
                <a:gd name="T10" fmla="*/ 20 w 84"/>
                <a:gd name="T11" fmla="*/ 16 h 92"/>
                <a:gd name="T12" fmla="*/ 29 w 84"/>
                <a:gd name="T13" fmla="*/ 10 h 92"/>
                <a:gd name="T14" fmla="*/ 37 w 84"/>
                <a:gd name="T15" fmla="*/ 3 h 92"/>
                <a:gd name="T16" fmla="*/ 44 w 84"/>
                <a:gd name="T17" fmla="*/ 0 h 92"/>
                <a:gd name="T18" fmla="*/ 41 w 84"/>
                <a:gd name="T19" fmla="*/ 3 h 92"/>
                <a:gd name="T20" fmla="*/ 36 w 84"/>
                <a:gd name="T21" fmla="*/ 10 h 92"/>
                <a:gd name="T22" fmla="*/ 29 w 84"/>
                <a:gd name="T23" fmla="*/ 17 h 92"/>
                <a:gd name="T24" fmla="*/ 22 w 84"/>
                <a:gd name="T25" fmla="*/ 26 h 92"/>
                <a:gd name="T26" fmla="*/ 16 w 84"/>
                <a:gd name="T27" fmla="*/ 33 h 92"/>
                <a:gd name="T28" fmla="*/ 9 w 84"/>
                <a:gd name="T29" fmla="*/ 41 h 92"/>
                <a:gd name="T30" fmla="*/ 4 w 84"/>
                <a:gd name="T31" fmla="*/ 44 h 92"/>
                <a:gd name="T32" fmla="*/ 1 w 84"/>
                <a:gd name="T33" fmla="*/ 46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1" name="Freeform 514"/>
            <p:cNvSpPr>
              <a:spLocks/>
            </p:cNvSpPr>
            <p:nvPr/>
          </p:nvSpPr>
          <p:spPr bwMode="auto">
            <a:xfrm>
              <a:off x="3264" y="2039"/>
              <a:ext cx="68" cy="89"/>
            </a:xfrm>
            <a:custGeom>
              <a:avLst/>
              <a:gdLst>
                <a:gd name="T0" fmla="*/ 1 w 77"/>
                <a:gd name="T1" fmla="*/ 51 h 102"/>
                <a:gd name="T2" fmla="*/ 0 w 77"/>
                <a:gd name="T3" fmla="*/ 48 h 102"/>
                <a:gd name="T4" fmla="*/ 4 w 77"/>
                <a:gd name="T5" fmla="*/ 42 h 102"/>
                <a:gd name="T6" fmla="*/ 7 w 77"/>
                <a:gd name="T7" fmla="*/ 34 h 102"/>
                <a:gd name="T8" fmla="*/ 13 w 77"/>
                <a:gd name="T9" fmla="*/ 26 h 102"/>
                <a:gd name="T10" fmla="*/ 20 w 77"/>
                <a:gd name="T11" fmla="*/ 17 h 102"/>
                <a:gd name="T12" fmla="*/ 26 w 77"/>
                <a:gd name="T13" fmla="*/ 10 h 102"/>
                <a:gd name="T14" fmla="*/ 34 w 77"/>
                <a:gd name="T15" fmla="*/ 3 h 102"/>
                <a:gd name="T16" fmla="*/ 42 w 77"/>
                <a:gd name="T17" fmla="*/ 0 h 102"/>
                <a:gd name="T18" fmla="*/ 39 w 77"/>
                <a:gd name="T19" fmla="*/ 3 h 102"/>
                <a:gd name="T20" fmla="*/ 34 w 77"/>
                <a:gd name="T21" fmla="*/ 10 h 102"/>
                <a:gd name="T22" fmla="*/ 27 w 77"/>
                <a:gd name="T23" fmla="*/ 19 h 102"/>
                <a:gd name="T24" fmla="*/ 20 w 77"/>
                <a:gd name="T25" fmla="*/ 29 h 102"/>
                <a:gd name="T26" fmla="*/ 14 w 77"/>
                <a:gd name="T27" fmla="*/ 38 h 102"/>
                <a:gd name="T28" fmla="*/ 8 w 77"/>
                <a:gd name="T29" fmla="*/ 45 h 102"/>
                <a:gd name="T30" fmla="*/ 4 w 77"/>
                <a:gd name="T31" fmla="*/ 50 h 102"/>
                <a:gd name="T32" fmla="*/ 1 w 77"/>
                <a:gd name="T33" fmla="*/ 51 h 1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2" name="Freeform 515"/>
            <p:cNvSpPr>
              <a:spLocks/>
            </p:cNvSpPr>
            <p:nvPr/>
          </p:nvSpPr>
          <p:spPr bwMode="auto">
            <a:xfrm>
              <a:off x="3296" y="2049"/>
              <a:ext cx="57" cy="81"/>
            </a:xfrm>
            <a:custGeom>
              <a:avLst/>
              <a:gdLst>
                <a:gd name="T0" fmla="*/ 0 w 67"/>
                <a:gd name="T1" fmla="*/ 48 h 92"/>
                <a:gd name="T2" fmla="*/ 0 w 67"/>
                <a:gd name="T3" fmla="*/ 47 h 92"/>
                <a:gd name="T4" fmla="*/ 3 w 67"/>
                <a:gd name="T5" fmla="*/ 41 h 92"/>
                <a:gd name="T6" fmla="*/ 6 w 67"/>
                <a:gd name="T7" fmla="*/ 33 h 92"/>
                <a:gd name="T8" fmla="*/ 10 w 67"/>
                <a:gd name="T9" fmla="*/ 25 h 92"/>
                <a:gd name="T10" fmla="*/ 15 w 67"/>
                <a:gd name="T11" fmla="*/ 16 h 92"/>
                <a:gd name="T12" fmla="*/ 20 w 67"/>
                <a:gd name="T13" fmla="*/ 8 h 92"/>
                <a:gd name="T14" fmla="*/ 26 w 67"/>
                <a:gd name="T15" fmla="*/ 4 h 92"/>
                <a:gd name="T16" fmla="*/ 30 w 67"/>
                <a:gd name="T17" fmla="*/ 0 h 92"/>
                <a:gd name="T18" fmla="*/ 26 w 67"/>
                <a:gd name="T19" fmla="*/ 4 h 92"/>
                <a:gd name="T20" fmla="*/ 23 w 67"/>
                <a:gd name="T21" fmla="*/ 11 h 92"/>
                <a:gd name="T22" fmla="*/ 19 w 67"/>
                <a:gd name="T23" fmla="*/ 20 h 92"/>
                <a:gd name="T24" fmla="*/ 15 w 67"/>
                <a:gd name="T25" fmla="*/ 29 h 92"/>
                <a:gd name="T26" fmla="*/ 10 w 67"/>
                <a:gd name="T27" fmla="*/ 37 h 92"/>
                <a:gd name="T28" fmla="*/ 7 w 67"/>
                <a:gd name="T29" fmla="*/ 43 h 92"/>
                <a:gd name="T30" fmla="*/ 3 w 67"/>
                <a:gd name="T31" fmla="*/ 48 h 92"/>
                <a:gd name="T32" fmla="*/ 0 w 67"/>
                <a:gd name="T33" fmla="*/ 48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3" name="Freeform 516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36 h 77"/>
                <a:gd name="T2" fmla="*/ 0 w 56"/>
                <a:gd name="T3" fmla="*/ 33 h 77"/>
                <a:gd name="T4" fmla="*/ 1 w 56"/>
                <a:gd name="T5" fmla="*/ 29 h 77"/>
                <a:gd name="T6" fmla="*/ 5 w 56"/>
                <a:gd name="T7" fmla="*/ 24 h 77"/>
                <a:gd name="T8" fmla="*/ 9 w 56"/>
                <a:gd name="T9" fmla="*/ 18 h 77"/>
                <a:gd name="T10" fmla="*/ 14 w 56"/>
                <a:gd name="T11" fmla="*/ 13 h 77"/>
                <a:gd name="T12" fmla="*/ 20 w 56"/>
                <a:gd name="T13" fmla="*/ 7 h 77"/>
                <a:gd name="T14" fmla="*/ 27 w 56"/>
                <a:gd name="T15" fmla="*/ 3 h 77"/>
                <a:gd name="T16" fmla="*/ 35 w 56"/>
                <a:gd name="T17" fmla="*/ 0 h 77"/>
                <a:gd name="T18" fmla="*/ 32 w 56"/>
                <a:gd name="T19" fmla="*/ 4 h 77"/>
                <a:gd name="T20" fmla="*/ 27 w 56"/>
                <a:gd name="T21" fmla="*/ 9 h 77"/>
                <a:gd name="T22" fmla="*/ 22 w 56"/>
                <a:gd name="T23" fmla="*/ 15 h 77"/>
                <a:gd name="T24" fmla="*/ 17 w 56"/>
                <a:gd name="T25" fmla="*/ 21 h 77"/>
                <a:gd name="T26" fmla="*/ 12 w 56"/>
                <a:gd name="T27" fmla="*/ 28 h 77"/>
                <a:gd name="T28" fmla="*/ 6 w 56"/>
                <a:gd name="T29" fmla="*/ 33 h 77"/>
                <a:gd name="T30" fmla="*/ 5 w 56"/>
                <a:gd name="T31" fmla="*/ 34 h 77"/>
                <a:gd name="T32" fmla="*/ 1 w 56"/>
                <a:gd name="T33" fmla="*/ 36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4" name="Freeform 517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26 h 46"/>
                <a:gd name="T2" fmla="*/ 0 w 15"/>
                <a:gd name="T3" fmla="*/ 21 h 46"/>
                <a:gd name="T4" fmla="*/ 0 w 15"/>
                <a:gd name="T5" fmla="*/ 13 h 46"/>
                <a:gd name="T6" fmla="*/ 4 w 15"/>
                <a:gd name="T7" fmla="*/ 4 h 46"/>
                <a:gd name="T8" fmla="*/ 10 w 15"/>
                <a:gd name="T9" fmla="*/ 0 h 46"/>
                <a:gd name="T10" fmla="*/ 7 w 15"/>
                <a:gd name="T11" fmla="*/ 8 h 46"/>
                <a:gd name="T12" fmla="*/ 7 w 15"/>
                <a:gd name="T13" fmla="*/ 17 h 46"/>
                <a:gd name="T14" fmla="*/ 7 w 15"/>
                <a:gd name="T15" fmla="*/ 25 h 46"/>
                <a:gd name="T16" fmla="*/ 4 w 15"/>
                <a:gd name="T17" fmla="*/ 26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5" name="Freeform 518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45 h 85"/>
                <a:gd name="T2" fmla="*/ 0 w 75"/>
                <a:gd name="T3" fmla="*/ 43 h 85"/>
                <a:gd name="T4" fmla="*/ 3 w 75"/>
                <a:gd name="T5" fmla="*/ 38 h 85"/>
                <a:gd name="T6" fmla="*/ 6 w 75"/>
                <a:gd name="T7" fmla="*/ 32 h 85"/>
                <a:gd name="T8" fmla="*/ 10 w 75"/>
                <a:gd name="T9" fmla="*/ 24 h 85"/>
                <a:gd name="T10" fmla="*/ 16 w 75"/>
                <a:gd name="T11" fmla="*/ 16 h 85"/>
                <a:gd name="T12" fmla="*/ 23 w 75"/>
                <a:gd name="T13" fmla="*/ 9 h 85"/>
                <a:gd name="T14" fmla="*/ 31 w 75"/>
                <a:gd name="T15" fmla="*/ 4 h 85"/>
                <a:gd name="T16" fmla="*/ 36 w 75"/>
                <a:gd name="T17" fmla="*/ 0 h 85"/>
                <a:gd name="T18" fmla="*/ 35 w 75"/>
                <a:gd name="T19" fmla="*/ 4 h 85"/>
                <a:gd name="T20" fmla="*/ 29 w 75"/>
                <a:gd name="T21" fmla="*/ 10 h 85"/>
                <a:gd name="T22" fmla="*/ 24 w 75"/>
                <a:gd name="T23" fmla="*/ 18 h 85"/>
                <a:gd name="T24" fmla="*/ 19 w 75"/>
                <a:gd name="T25" fmla="*/ 26 h 85"/>
                <a:gd name="T26" fmla="*/ 13 w 75"/>
                <a:gd name="T27" fmla="*/ 34 h 85"/>
                <a:gd name="T28" fmla="*/ 8 w 75"/>
                <a:gd name="T29" fmla="*/ 41 h 85"/>
                <a:gd name="T30" fmla="*/ 3 w 75"/>
                <a:gd name="T31" fmla="*/ 44 h 85"/>
                <a:gd name="T32" fmla="*/ 2 w 75"/>
                <a:gd name="T33" fmla="*/ 4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6" name="Freeform 519"/>
            <p:cNvSpPr>
              <a:spLocks/>
            </p:cNvSpPr>
            <p:nvPr/>
          </p:nvSpPr>
          <p:spPr bwMode="auto">
            <a:xfrm>
              <a:off x="3239" y="2034"/>
              <a:ext cx="65" cy="87"/>
            </a:xfrm>
            <a:custGeom>
              <a:avLst/>
              <a:gdLst>
                <a:gd name="T0" fmla="*/ 1 w 74"/>
                <a:gd name="T1" fmla="*/ 52 h 99"/>
                <a:gd name="T2" fmla="*/ 0 w 74"/>
                <a:gd name="T3" fmla="*/ 49 h 99"/>
                <a:gd name="T4" fmla="*/ 3 w 74"/>
                <a:gd name="T5" fmla="*/ 42 h 99"/>
                <a:gd name="T6" fmla="*/ 6 w 74"/>
                <a:gd name="T7" fmla="*/ 35 h 99"/>
                <a:gd name="T8" fmla="*/ 11 w 74"/>
                <a:gd name="T9" fmla="*/ 26 h 99"/>
                <a:gd name="T10" fmla="*/ 18 w 74"/>
                <a:gd name="T11" fmla="*/ 17 h 99"/>
                <a:gd name="T12" fmla="*/ 25 w 74"/>
                <a:gd name="T13" fmla="*/ 10 h 99"/>
                <a:gd name="T14" fmla="*/ 32 w 74"/>
                <a:gd name="T15" fmla="*/ 4 h 99"/>
                <a:gd name="T16" fmla="*/ 39 w 74"/>
                <a:gd name="T17" fmla="*/ 0 h 99"/>
                <a:gd name="T18" fmla="*/ 36 w 74"/>
                <a:gd name="T19" fmla="*/ 4 h 99"/>
                <a:gd name="T20" fmla="*/ 32 w 74"/>
                <a:gd name="T21" fmla="*/ 11 h 99"/>
                <a:gd name="T22" fmla="*/ 25 w 74"/>
                <a:gd name="T23" fmla="*/ 19 h 99"/>
                <a:gd name="T24" fmla="*/ 19 w 74"/>
                <a:gd name="T25" fmla="*/ 29 h 99"/>
                <a:gd name="T26" fmla="*/ 13 w 74"/>
                <a:gd name="T27" fmla="*/ 38 h 99"/>
                <a:gd name="T28" fmla="*/ 8 w 74"/>
                <a:gd name="T29" fmla="*/ 47 h 99"/>
                <a:gd name="T30" fmla="*/ 4 w 74"/>
                <a:gd name="T31" fmla="*/ 51 h 99"/>
                <a:gd name="T32" fmla="*/ 1 w 74"/>
                <a:gd name="T33" fmla="*/ 52 h 9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7" name="Freeform 520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55 h 95"/>
                <a:gd name="T2" fmla="*/ 0 w 55"/>
                <a:gd name="T3" fmla="*/ 51 h 95"/>
                <a:gd name="T4" fmla="*/ 1 w 55"/>
                <a:gd name="T5" fmla="*/ 46 h 95"/>
                <a:gd name="T6" fmla="*/ 5 w 55"/>
                <a:gd name="T7" fmla="*/ 38 h 95"/>
                <a:gd name="T8" fmla="*/ 8 w 55"/>
                <a:gd name="T9" fmla="*/ 28 h 95"/>
                <a:gd name="T10" fmla="*/ 13 w 55"/>
                <a:gd name="T11" fmla="*/ 19 h 95"/>
                <a:gd name="T12" fmla="*/ 19 w 55"/>
                <a:gd name="T13" fmla="*/ 11 h 95"/>
                <a:gd name="T14" fmla="*/ 26 w 55"/>
                <a:gd name="T15" fmla="*/ 4 h 95"/>
                <a:gd name="T16" fmla="*/ 34 w 55"/>
                <a:gd name="T17" fmla="*/ 0 h 95"/>
                <a:gd name="T18" fmla="*/ 31 w 55"/>
                <a:gd name="T19" fmla="*/ 4 h 95"/>
                <a:gd name="T20" fmla="*/ 26 w 55"/>
                <a:gd name="T21" fmla="*/ 13 h 95"/>
                <a:gd name="T22" fmla="*/ 21 w 55"/>
                <a:gd name="T23" fmla="*/ 21 h 95"/>
                <a:gd name="T24" fmla="*/ 16 w 55"/>
                <a:gd name="T25" fmla="*/ 31 h 95"/>
                <a:gd name="T26" fmla="*/ 12 w 55"/>
                <a:gd name="T27" fmla="*/ 41 h 95"/>
                <a:gd name="T28" fmla="*/ 6 w 55"/>
                <a:gd name="T29" fmla="*/ 49 h 95"/>
                <a:gd name="T30" fmla="*/ 5 w 55"/>
                <a:gd name="T31" fmla="*/ 53 h 95"/>
                <a:gd name="T32" fmla="*/ 1 w 55"/>
                <a:gd name="T33" fmla="*/ 55 h 9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8" name="Freeform 521"/>
            <p:cNvSpPr>
              <a:spLocks/>
            </p:cNvSpPr>
            <p:nvPr/>
          </p:nvSpPr>
          <p:spPr bwMode="auto">
            <a:xfrm>
              <a:off x="3361" y="2070"/>
              <a:ext cx="51" cy="63"/>
            </a:xfrm>
            <a:custGeom>
              <a:avLst/>
              <a:gdLst>
                <a:gd name="T0" fmla="*/ 1 w 58"/>
                <a:gd name="T1" fmla="*/ 41 h 70"/>
                <a:gd name="T2" fmla="*/ 0 w 58"/>
                <a:gd name="T3" fmla="*/ 39 h 70"/>
                <a:gd name="T4" fmla="*/ 4 w 58"/>
                <a:gd name="T5" fmla="*/ 33 h 70"/>
                <a:gd name="T6" fmla="*/ 7 w 58"/>
                <a:gd name="T7" fmla="*/ 27 h 70"/>
                <a:gd name="T8" fmla="*/ 11 w 58"/>
                <a:gd name="T9" fmla="*/ 19 h 70"/>
                <a:gd name="T10" fmla="*/ 16 w 58"/>
                <a:gd name="T11" fmla="*/ 13 h 70"/>
                <a:gd name="T12" fmla="*/ 23 w 58"/>
                <a:gd name="T13" fmla="*/ 5 h 70"/>
                <a:gd name="T14" fmla="*/ 27 w 58"/>
                <a:gd name="T15" fmla="*/ 2 h 70"/>
                <a:gd name="T16" fmla="*/ 31 w 58"/>
                <a:gd name="T17" fmla="*/ 0 h 70"/>
                <a:gd name="T18" fmla="*/ 28 w 58"/>
                <a:gd name="T19" fmla="*/ 5 h 70"/>
                <a:gd name="T20" fmla="*/ 24 w 58"/>
                <a:gd name="T21" fmla="*/ 10 h 70"/>
                <a:gd name="T22" fmla="*/ 20 w 58"/>
                <a:gd name="T23" fmla="*/ 17 h 70"/>
                <a:gd name="T24" fmla="*/ 16 w 58"/>
                <a:gd name="T25" fmla="*/ 23 h 70"/>
                <a:gd name="T26" fmla="*/ 11 w 58"/>
                <a:gd name="T27" fmla="*/ 30 h 70"/>
                <a:gd name="T28" fmla="*/ 7 w 58"/>
                <a:gd name="T29" fmla="*/ 37 h 70"/>
                <a:gd name="T30" fmla="*/ 4 w 58"/>
                <a:gd name="T31" fmla="*/ 41 h 70"/>
                <a:gd name="T32" fmla="*/ 1 w 58"/>
                <a:gd name="T33" fmla="*/ 41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9" name="Freeform 522"/>
            <p:cNvSpPr>
              <a:spLocks/>
            </p:cNvSpPr>
            <p:nvPr/>
          </p:nvSpPr>
          <p:spPr bwMode="auto">
            <a:xfrm>
              <a:off x="3399" y="2079"/>
              <a:ext cx="20" cy="46"/>
            </a:xfrm>
            <a:custGeom>
              <a:avLst/>
              <a:gdLst>
                <a:gd name="T0" fmla="*/ 2 w 22"/>
                <a:gd name="T1" fmla="*/ 28 h 52"/>
                <a:gd name="T2" fmla="*/ 0 w 22"/>
                <a:gd name="T3" fmla="*/ 24 h 52"/>
                <a:gd name="T4" fmla="*/ 3 w 22"/>
                <a:gd name="T5" fmla="*/ 14 h 52"/>
                <a:gd name="T6" fmla="*/ 5 w 22"/>
                <a:gd name="T7" fmla="*/ 4 h 52"/>
                <a:gd name="T8" fmla="*/ 14 w 22"/>
                <a:gd name="T9" fmla="*/ 0 h 52"/>
                <a:gd name="T10" fmla="*/ 9 w 22"/>
                <a:gd name="T11" fmla="*/ 8 h 52"/>
                <a:gd name="T12" fmla="*/ 6 w 22"/>
                <a:gd name="T13" fmla="*/ 17 h 52"/>
                <a:gd name="T14" fmla="*/ 5 w 22"/>
                <a:gd name="T15" fmla="*/ 27 h 52"/>
                <a:gd name="T16" fmla="*/ 2 w 22"/>
                <a:gd name="T17" fmla="*/ 28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0" name="Freeform 523"/>
            <p:cNvSpPr>
              <a:spLocks/>
            </p:cNvSpPr>
            <p:nvPr/>
          </p:nvSpPr>
          <p:spPr bwMode="auto">
            <a:xfrm>
              <a:off x="3136" y="2044"/>
              <a:ext cx="39" cy="35"/>
            </a:xfrm>
            <a:custGeom>
              <a:avLst/>
              <a:gdLst>
                <a:gd name="T0" fmla="*/ 22 w 45"/>
                <a:gd name="T1" fmla="*/ 0 h 40"/>
                <a:gd name="T2" fmla="*/ 20 w 45"/>
                <a:gd name="T3" fmla="*/ 3 h 40"/>
                <a:gd name="T4" fmla="*/ 18 w 45"/>
                <a:gd name="T5" fmla="*/ 4 h 40"/>
                <a:gd name="T6" fmla="*/ 15 w 45"/>
                <a:gd name="T7" fmla="*/ 9 h 40"/>
                <a:gd name="T8" fmla="*/ 13 w 45"/>
                <a:gd name="T9" fmla="*/ 13 h 40"/>
                <a:gd name="T10" fmla="*/ 9 w 45"/>
                <a:gd name="T11" fmla="*/ 17 h 40"/>
                <a:gd name="T12" fmla="*/ 6 w 45"/>
                <a:gd name="T13" fmla="*/ 19 h 40"/>
                <a:gd name="T14" fmla="*/ 3 w 45"/>
                <a:gd name="T15" fmla="*/ 21 h 40"/>
                <a:gd name="T16" fmla="*/ 1 w 45"/>
                <a:gd name="T17" fmla="*/ 20 h 40"/>
                <a:gd name="T18" fmla="*/ 0 w 45"/>
                <a:gd name="T19" fmla="*/ 18 h 40"/>
                <a:gd name="T20" fmla="*/ 3 w 45"/>
                <a:gd name="T21" fmla="*/ 16 h 40"/>
                <a:gd name="T22" fmla="*/ 3 w 45"/>
                <a:gd name="T23" fmla="*/ 12 h 40"/>
                <a:gd name="T24" fmla="*/ 8 w 45"/>
                <a:gd name="T25" fmla="*/ 10 h 40"/>
                <a:gd name="T26" fmla="*/ 12 w 45"/>
                <a:gd name="T27" fmla="*/ 7 h 40"/>
                <a:gd name="T28" fmla="*/ 16 w 45"/>
                <a:gd name="T29" fmla="*/ 4 h 40"/>
                <a:gd name="T30" fmla="*/ 19 w 45"/>
                <a:gd name="T31" fmla="*/ 3 h 40"/>
                <a:gd name="T32" fmla="*/ 22 w 45"/>
                <a:gd name="T33" fmla="*/ 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1" name="Freeform 524"/>
            <p:cNvSpPr>
              <a:spLocks/>
            </p:cNvSpPr>
            <p:nvPr/>
          </p:nvSpPr>
          <p:spPr bwMode="auto">
            <a:xfrm>
              <a:off x="3119" y="2042"/>
              <a:ext cx="49" cy="11"/>
            </a:xfrm>
            <a:custGeom>
              <a:avLst/>
              <a:gdLst>
                <a:gd name="T0" fmla="*/ 33 w 54"/>
                <a:gd name="T1" fmla="*/ 3 h 11"/>
                <a:gd name="T2" fmla="*/ 31 w 54"/>
                <a:gd name="T3" fmla="*/ 3 h 11"/>
                <a:gd name="T4" fmla="*/ 27 w 54"/>
                <a:gd name="T5" fmla="*/ 2 h 11"/>
                <a:gd name="T6" fmla="*/ 21 w 54"/>
                <a:gd name="T7" fmla="*/ 1 h 11"/>
                <a:gd name="T8" fmla="*/ 15 w 54"/>
                <a:gd name="T9" fmla="*/ 1 h 11"/>
                <a:gd name="T10" fmla="*/ 11 w 54"/>
                <a:gd name="T11" fmla="*/ 0 h 11"/>
                <a:gd name="T12" fmla="*/ 5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5 w 54"/>
                <a:gd name="T21" fmla="*/ 11 h 11"/>
                <a:gd name="T22" fmla="*/ 9 w 54"/>
                <a:gd name="T23" fmla="*/ 11 h 11"/>
                <a:gd name="T24" fmla="*/ 14 w 54"/>
                <a:gd name="T25" fmla="*/ 10 h 11"/>
                <a:gd name="T26" fmla="*/ 19 w 54"/>
                <a:gd name="T27" fmla="*/ 9 h 11"/>
                <a:gd name="T28" fmla="*/ 25 w 54"/>
                <a:gd name="T29" fmla="*/ 6 h 11"/>
                <a:gd name="T30" fmla="*/ 30 w 54"/>
                <a:gd name="T31" fmla="*/ 4 h 11"/>
                <a:gd name="T32" fmla="*/ 33 w 54"/>
                <a:gd name="T33" fmla="*/ 3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2" name="Freeform 525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30 w 51"/>
                <a:gd name="T1" fmla="*/ 28 h 45"/>
                <a:gd name="T2" fmla="*/ 26 w 51"/>
                <a:gd name="T3" fmla="*/ 25 h 45"/>
                <a:gd name="T4" fmla="*/ 21 w 51"/>
                <a:gd name="T5" fmla="*/ 22 h 45"/>
                <a:gd name="T6" fmla="*/ 15 w 51"/>
                <a:gd name="T7" fmla="*/ 18 h 45"/>
                <a:gd name="T8" fmla="*/ 11 w 51"/>
                <a:gd name="T9" fmla="*/ 13 h 45"/>
                <a:gd name="T10" fmla="*/ 5 w 51"/>
                <a:gd name="T11" fmla="*/ 9 h 45"/>
                <a:gd name="T12" fmla="*/ 3 w 51"/>
                <a:gd name="T13" fmla="*/ 5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6 w 51"/>
                <a:gd name="T21" fmla="*/ 4 h 45"/>
                <a:gd name="T22" fmla="*/ 11 w 51"/>
                <a:gd name="T23" fmla="*/ 5 h 45"/>
                <a:gd name="T24" fmla="*/ 15 w 51"/>
                <a:gd name="T25" fmla="*/ 11 h 45"/>
                <a:gd name="T26" fmla="*/ 21 w 51"/>
                <a:gd name="T27" fmla="*/ 15 h 45"/>
                <a:gd name="T28" fmla="*/ 24 w 51"/>
                <a:gd name="T29" fmla="*/ 22 h 45"/>
                <a:gd name="T30" fmla="*/ 28 w 51"/>
                <a:gd name="T31" fmla="*/ 25 h 45"/>
                <a:gd name="T32" fmla="*/ 30 w 51"/>
                <a:gd name="T33" fmla="*/ 28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3" name="Freeform 526"/>
            <p:cNvSpPr>
              <a:spLocks/>
            </p:cNvSpPr>
            <p:nvPr/>
          </p:nvSpPr>
          <p:spPr bwMode="auto">
            <a:xfrm>
              <a:off x="3406" y="2014"/>
              <a:ext cx="13" cy="60"/>
            </a:xfrm>
            <a:custGeom>
              <a:avLst/>
              <a:gdLst>
                <a:gd name="T0" fmla="*/ 3 w 15"/>
                <a:gd name="T1" fmla="*/ 36 h 68"/>
                <a:gd name="T2" fmla="*/ 1 w 15"/>
                <a:gd name="T3" fmla="*/ 27 h 68"/>
                <a:gd name="T4" fmla="*/ 0 w 15"/>
                <a:gd name="T5" fmla="*/ 15 h 68"/>
                <a:gd name="T6" fmla="*/ 1 w 15"/>
                <a:gd name="T7" fmla="*/ 5 h 68"/>
                <a:gd name="T8" fmla="*/ 4 w 15"/>
                <a:gd name="T9" fmla="*/ 0 h 68"/>
                <a:gd name="T10" fmla="*/ 8 w 15"/>
                <a:gd name="T11" fmla="*/ 4 h 68"/>
                <a:gd name="T12" fmla="*/ 7 w 15"/>
                <a:gd name="T13" fmla="*/ 15 h 68"/>
                <a:gd name="T14" fmla="*/ 3 w 15"/>
                <a:gd name="T15" fmla="*/ 26 h 68"/>
                <a:gd name="T16" fmla="*/ 3 w 15"/>
                <a:gd name="T17" fmla="*/ 3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4" name="Freeform 527"/>
            <p:cNvSpPr>
              <a:spLocks/>
            </p:cNvSpPr>
            <p:nvPr/>
          </p:nvSpPr>
          <p:spPr bwMode="auto">
            <a:xfrm>
              <a:off x="3419" y="2026"/>
              <a:ext cx="26" cy="56"/>
            </a:xfrm>
            <a:custGeom>
              <a:avLst/>
              <a:gdLst>
                <a:gd name="T0" fmla="*/ 0 w 30"/>
                <a:gd name="T1" fmla="*/ 30 h 65"/>
                <a:gd name="T2" fmla="*/ 2 w 30"/>
                <a:gd name="T3" fmla="*/ 23 h 65"/>
                <a:gd name="T4" fmla="*/ 3 w 30"/>
                <a:gd name="T5" fmla="*/ 14 h 65"/>
                <a:gd name="T6" fmla="*/ 8 w 30"/>
                <a:gd name="T7" fmla="*/ 3 h 65"/>
                <a:gd name="T8" fmla="*/ 13 w 30"/>
                <a:gd name="T9" fmla="*/ 0 h 65"/>
                <a:gd name="T10" fmla="*/ 15 w 30"/>
                <a:gd name="T11" fmla="*/ 3 h 65"/>
                <a:gd name="T12" fmla="*/ 14 w 30"/>
                <a:gd name="T13" fmla="*/ 3 h 65"/>
                <a:gd name="T14" fmla="*/ 12 w 30"/>
                <a:gd name="T15" fmla="*/ 9 h 65"/>
                <a:gd name="T16" fmla="*/ 10 w 30"/>
                <a:gd name="T17" fmla="*/ 14 h 65"/>
                <a:gd name="T18" fmla="*/ 7 w 30"/>
                <a:gd name="T19" fmla="*/ 19 h 65"/>
                <a:gd name="T20" fmla="*/ 3 w 30"/>
                <a:gd name="T21" fmla="*/ 24 h 65"/>
                <a:gd name="T22" fmla="*/ 3 w 30"/>
                <a:gd name="T23" fmla="*/ 29 h 65"/>
                <a:gd name="T24" fmla="*/ 0 w 30"/>
                <a:gd name="T25" fmla="*/ 30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5" name="Freeform 528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7 w 15"/>
                <a:gd name="T1" fmla="*/ 30 h 65"/>
                <a:gd name="T2" fmla="*/ 3 w 15"/>
                <a:gd name="T3" fmla="*/ 25 h 65"/>
                <a:gd name="T4" fmla="*/ 0 w 15"/>
                <a:gd name="T5" fmla="*/ 16 h 65"/>
                <a:gd name="T6" fmla="*/ 1 w 15"/>
                <a:gd name="T7" fmla="*/ 6 h 65"/>
                <a:gd name="T8" fmla="*/ 7 w 15"/>
                <a:gd name="T9" fmla="*/ 0 h 65"/>
                <a:gd name="T10" fmla="*/ 10 w 15"/>
                <a:gd name="T11" fmla="*/ 3 h 65"/>
                <a:gd name="T12" fmla="*/ 9 w 15"/>
                <a:gd name="T13" fmla="*/ 11 h 65"/>
                <a:gd name="T14" fmla="*/ 7 w 15"/>
                <a:gd name="T15" fmla="*/ 22 h 65"/>
                <a:gd name="T16" fmla="*/ 7 w 15"/>
                <a:gd name="T17" fmla="*/ 30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6" name="Freeform 529"/>
            <p:cNvSpPr>
              <a:spLocks/>
            </p:cNvSpPr>
            <p:nvPr/>
          </p:nvSpPr>
          <p:spPr bwMode="auto">
            <a:xfrm>
              <a:off x="3361" y="1998"/>
              <a:ext cx="10" cy="62"/>
            </a:xfrm>
            <a:custGeom>
              <a:avLst/>
              <a:gdLst>
                <a:gd name="T0" fmla="*/ 5 w 12"/>
                <a:gd name="T1" fmla="*/ 40 h 69"/>
                <a:gd name="T2" fmla="*/ 3 w 12"/>
                <a:gd name="T3" fmla="*/ 32 h 69"/>
                <a:gd name="T4" fmla="*/ 1 w 12"/>
                <a:gd name="T5" fmla="*/ 20 h 69"/>
                <a:gd name="T6" fmla="*/ 0 w 12"/>
                <a:gd name="T7" fmla="*/ 7 h 69"/>
                <a:gd name="T8" fmla="*/ 3 w 12"/>
                <a:gd name="T9" fmla="*/ 0 h 69"/>
                <a:gd name="T10" fmla="*/ 4 w 12"/>
                <a:gd name="T11" fmla="*/ 4 h 69"/>
                <a:gd name="T12" fmla="*/ 5 w 12"/>
                <a:gd name="T13" fmla="*/ 13 h 69"/>
                <a:gd name="T14" fmla="*/ 4 w 12"/>
                <a:gd name="T15" fmla="*/ 28 h 69"/>
                <a:gd name="T16" fmla="*/ 5 w 12"/>
                <a:gd name="T17" fmla="*/ 40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7" name="Freeform 530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5 w 15"/>
                <a:gd name="T1" fmla="*/ 33 h 68"/>
                <a:gd name="T2" fmla="*/ 3 w 15"/>
                <a:gd name="T3" fmla="*/ 26 h 68"/>
                <a:gd name="T4" fmla="*/ 2 w 15"/>
                <a:gd name="T5" fmla="*/ 14 h 68"/>
                <a:gd name="T6" fmla="*/ 0 w 15"/>
                <a:gd name="T7" fmla="*/ 5 h 68"/>
                <a:gd name="T8" fmla="*/ 2 w 15"/>
                <a:gd name="T9" fmla="*/ 0 h 68"/>
                <a:gd name="T10" fmla="*/ 3 w 15"/>
                <a:gd name="T11" fmla="*/ 4 h 68"/>
                <a:gd name="T12" fmla="*/ 4 w 15"/>
                <a:gd name="T13" fmla="*/ 13 h 68"/>
                <a:gd name="T14" fmla="*/ 4 w 15"/>
                <a:gd name="T15" fmla="*/ 24 h 68"/>
                <a:gd name="T16" fmla="*/ 5 w 15"/>
                <a:gd name="T17" fmla="*/ 33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8" name="Freeform 531"/>
            <p:cNvSpPr>
              <a:spLocks/>
            </p:cNvSpPr>
            <p:nvPr/>
          </p:nvSpPr>
          <p:spPr bwMode="auto">
            <a:xfrm>
              <a:off x="3313" y="1975"/>
              <a:ext cx="16" cy="67"/>
            </a:xfrm>
            <a:custGeom>
              <a:avLst/>
              <a:gdLst>
                <a:gd name="T0" fmla="*/ 10 w 18"/>
                <a:gd name="T1" fmla="*/ 41 h 76"/>
                <a:gd name="T2" fmla="*/ 5 w 18"/>
                <a:gd name="T3" fmla="*/ 30 h 76"/>
                <a:gd name="T4" fmla="*/ 2 w 18"/>
                <a:gd name="T5" fmla="*/ 17 h 76"/>
                <a:gd name="T6" fmla="*/ 0 w 18"/>
                <a:gd name="T7" fmla="*/ 4 h 76"/>
                <a:gd name="T8" fmla="*/ 4 w 18"/>
                <a:gd name="T9" fmla="*/ 0 h 76"/>
                <a:gd name="T10" fmla="*/ 9 w 18"/>
                <a:gd name="T11" fmla="*/ 4 h 76"/>
                <a:gd name="T12" fmla="*/ 10 w 18"/>
                <a:gd name="T13" fmla="*/ 17 h 76"/>
                <a:gd name="T14" fmla="*/ 9 w 18"/>
                <a:gd name="T15" fmla="*/ 30 h 76"/>
                <a:gd name="T16" fmla="*/ 10 w 18"/>
                <a:gd name="T17" fmla="*/ 41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9" name="Freeform 532"/>
            <p:cNvSpPr>
              <a:spLocks/>
            </p:cNvSpPr>
            <p:nvPr/>
          </p:nvSpPr>
          <p:spPr bwMode="auto">
            <a:xfrm>
              <a:off x="3282" y="1965"/>
              <a:ext cx="23" cy="74"/>
            </a:xfrm>
            <a:custGeom>
              <a:avLst/>
              <a:gdLst>
                <a:gd name="T0" fmla="*/ 12 w 27"/>
                <a:gd name="T1" fmla="*/ 44 h 84"/>
                <a:gd name="T2" fmla="*/ 10 w 27"/>
                <a:gd name="T3" fmla="*/ 41 h 84"/>
                <a:gd name="T4" fmla="*/ 8 w 27"/>
                <a:gd name="T5" fmla="*/ 33 h 84"/>
                <a:gd name="T6" fmla="*/ 6 w 27"/>
                <a:gd name="T7" fmla="*/ 26 h 84"/>
                <a:gd name="T8" fmla="*/ 3 w 27"/>
                <a:gd name="T9" fmla="*/ 19 h 84"/>
                <a:gd name="T10" fmla="*/ 3 w 27"/>
                <a:gd name="T11" fmla="*/ 11 h 84"/>
                <a:gd name="T12" fmla="*/ 0 w 27"/>
                <a:gd name="T13" fmla="*/ 4 h 84"/>
                <a:gd name="T14" fmla="*/ 1 w 27"/>
                <a:gd name="T15" fmla="*/ 2 h 84"/>
                <a:gd name="T16" fmla="*/ 3 w 27"/>
                <a:gd name="T17" fmla="*/ 0 h 84"/>
                <a:gd name="T18" fmla="*/ 7 w 27"/>
                <a:gd name="T19" fmla="*/ 7 h 84"/>
                <a:gd name="T20" fmla="*/ 9 w 27"/>
                <a:gd name="T21" fmla="*/ 20 h 84"/>
                <a:gd name="T22" fmla="*/ 10 w 27"/>
                <a:gd name="T23" fmla="*/ 36 h 84"/>
                <a:gd name="T24" fmla="*/ 12 w 27"/>
                <a:gd name="T25" fmla="*/ 44 h 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0" name="Freeform 533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14 w 35"/>
                <a:gd name="T1" fmla="*/ 45 h 91"/>
                <a:gd name="T2" fmla="*/ 10 w 35"/>
                <a:gd name="T3" fmla="*/ 42 h 91"/>
                <a:gd name="T4" fmla="*/ 7 w 35"/>
                <a:gd name="T5" fmla="*/ 35 h 91"/>
                <a:gd name="T6" fmla="*/ 5 w 35"/>
                <a:gd name="T7" fmla="*/ 28 h 91"/>
                <a:gd name="T8" fmla="*/ 2 w 35"/>
                <a:gd name="T9" fmla="*/ 20 h 91"/>
                <a:gd name="T10" fmla="*/ 1 w 35"/>
                <a:gd name="T11" fmla="*/ 12 h 91"/>
                <a:gd name="T12" fmla="*/ 0 w 35"/>
                <a:gd name="T13" fmla="*/ 7 h 91"/>
                <a:gd name="T14" fmla="*/ 1 w 35"/>
                <a:gd name="T15" fmla="*/ 3 h 91"/>
                <a:gd name="T16" fmla="*/ 2 w 35"/>
                <a:gd name="T17" fmla="*/ 0 h 91"/>
                <a:gd name="T18" fmla="*/ 7 w 35"/>
                <a:gd name="T19" fmla="*/ 5 h 91"/>
                <a:gd name="T20" fmla="*/ 10 w 35"/>
                <a:gd name="T21" fmla="*/ 18 h 91"/>
                <a:gd name="T22" fmla="*/ 12 w 35"/>
                <a:gd name="T23" fmla="*/ 33 h 91"/>
                <a:gd name="T24" fmla="*/ 14 w 35"/>
                <a:gd name="T25" fmla="*/ 45 h 9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1" name="Freeform 534"/>
            <p:cNvSpPr>
              <a:spLocks/>
            </p:cNvSpPr>
            <p:nvPr/>
          </p:nvSpPr>
          <p:spPr bwMode="auto">
            <a:xfrm>
              <a:off x="3208" y="1965"/>
              <a:ext cx="49" cy="75"/>
            </a:xfrm>
            <a:custGeom>
              <a:avLst/>
              <a:gdLst>
                <a:gd name="T0" fmla="*/ 29 w 56"/>
                <a:gd name="T1" fmla="*/ 45 h 85"/>
                <a:gd name="T2" fmla="*/ 25 w 56"/>
                <a:gd name="T3" fmla="*/ 41 h 85"/>
                <a:gd name="T4" fmla="*/ 19 w 56"/>
                <a:gd name="T5" fmla="*/ 36 h 85"/>
                <a:gd name="T6" fmla="*/ 14 w 56"/>
                <a:gd name="T7" fmla="*/ 28 h 85"/>
                <a:gd name="T8" fmla="*/ 9 w 56"/>
                <a:gd name="T9" fmla="*/ 20 h 85"/>
                <a:gd name="T10" fmla="*/ 4 w 56"/>
                <a:gd name="T11" fmla="*/ 13 h 85"/>
                <a:gd name="T12" fmla="*/ 2 w 56"/>
                <a:gd name="T13" fmla="*/ 8 h 85"/>
                <a:gd name="T14" fmla="*/ 0 w 56"/>
                <a:gd name="T15" fmla="*/ 4 h 85"/>
                <a:gd name="T16" fmla="*/ 2 w 56"/>
                <a:gd name="T17" fmla="*/ 0 h 85"/>
                <a:gd name="T18" fmla="*/ 4 w 56"/>
                <a:gd name="T19" fmla="*/ 0 h 85"/>
                <a:gd name="T20" fmla="*/ 8 w 56"/>
                <a:gd name="T21" fmla="*/ 4 h 85"/>
                <a:gd name="T22" fmla="*/ 12 w 56"/>
                <a:gd name="T23" fmla="*/ 9 h 85"/>
                <a:gd name="T24" fmla="*/ 17 w 56"/>
                <a:gd name="T25" fmla="*/ 16 h 85"/>
                <a:gd name="T26" fmla="*/ 21 w 56"/>
                <a:gd name="T27" fmla="*/ 23 h 85"/>
                <a:gd name="T28" fmla="*/ 25 w 56"/>
                <a:gd name="T29" fmla="*/ 32 h 85"/>
                <a:gd name="T30" fmla="*/ 27 w 56"/>
                <a:gd name="T31" fmla="*/ 38 h 85"/>
                <a:gd name="T32" fmla="*/ 29 w 56"/>
                <a:gd name="T33" fmla="*/ 45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2" name="Freeform 535"/>
            <p:cNvSpPr>
              <a:spLocks/>
            </p:cNvSpPr>
            <p:nvPr/>
          </p:nvSpPr>
          <p:spPr bwMode="auto">
            <a:xfrm>
              <a:off x="3166" y="1977"/>
              <a:ext cx="63" cy="62"/>
            </a:xfrm>
            <a:custGeom>
              <a:avLst/>
              <a:gdLst>
                <a:gd name="T0" fmla="*/ 39 w 71"/>
                <a:gd name="T1" fmla="*/ 38 h 70"/>
                <a:gd name="T2" fmla="*/ 35 w 71"/>
                <a:gd name="T3" fmla="*/ 35 h 70"/>
                <a:gd name="T4" fmla="*/ 28 w 71"/>
                <a:gd name="T5" fmla="*/ 31 h 70"/>
                <a:gd name="T6" fmla="*/ 21 w 71"/>
                <a:gd name="T7" fmla="*/ 25 h 70"/>
                <a:gd name="T8" fmla="*/ 13 w 71"/>
                <a:gd name="T9" fmla="*/ 19 h 70"/>
                <a:gd name="T10" fmla="*/ 8 w 71"/>
                <a:gd name="T11" fmla="*/ 12 h 70"/>
                <a:gd name="T12" fmla="*/ 3 w 71"/>
                <a:gd name="T13" fmla="*/ 7 h 70"/>
                <a:gd name="T14" fmla="*/ 0 w 71"/>
                <a:gd name="T15" fmla="*/ 4 h 70"/>
                <a:gd name="T16" fmla="*/ 1 w 71"/>
                <a:gd name="T17" fmla="*/ 0 h 70"/>
                <a:gd name="T18" fmla="*/ 4 w 71"/>
                <a:gd name="T19" fmla="*/ 0 h 70"/>
                <a:gd name="T20" fmla="*/ 10 w 71"/>
                <a:gd name="T21" fmla="*/ 4 h 70"/>
                <a:gd name="T22" fmla="*/ 17 w 71"/>
                <a:gd name="T23" fmla="*/ 9 h 70"/>
                <a:gd name="T24" fmla="*/ 22 w 71"/>
                <a:gd name="T25" fmla="*/ 14 h 70"/>
                <a:gd name="T26" fmla="*/ 29 w 71"/>
                <a:gd name="T27" fmla="*/ 21 h 70"/>
                <a:gd name="T28" fmla="*/ 34 w 71"/>
                <a:gd name="T29" fmla="*/ 28 h 70"/>
                <a:gd name="T30" fmla="*/ 38 w 71"/>
                <a:gd name="T31" fmla="*/ 35 h 70"/>
                <a:gd name="T32" fmla="*/ 39 w 71"/>
                <a:gd name="T33" fmla="*/ 3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3" name="Freeform 536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5 w 64"/>
                <a:gd name="T3" fmla="*/ 1 h 65"/>
                <a:gd name="T4" fmla="*/ 7 w 64"/>
                <a:gd name="T5" fmla="*/ 3 h 65"/>
                <a:gd name="T6" fmla="*/ 13 w 64"/>
                <a:gd name="T7" fmla="*/ 8 h 65"/>
                <a:gd name="T8" fmla="*/ 18 w 64"/>
                <a:gd name="T9" fmla="*/ 13 h 65"/>
                <a:gd name="T10" fmla="*/ 23 w 64"/>
                <a:gd name="T11" fmla="*/ 18 h 65"/>
                <a:gd name="T12" fmla="*/ 29 w 64"/>
                <a:gd name="T13" fmla="*/ 22 h 65"/>
                <a:gd name="T14" fmla="*/ 34 w 64"/>
                <a:gd name="T15" fmla="*/ 28 h 65"/>
                <a:gd name="T16" fmla="*/ 40 w 64"/>
                <a:gd name="T17" fmla="*/ 30 h 65"/>
                <a:gd name="T18" fmla="*/ 33 w 64"/>
                <a:gd name="T19" fmla="*/ 29 h 65"/>
                <a:gd name="T20" fmla="*/ 24 w 64"/>
                <a:gd name="T21" fmla="*/ 25 h 65"/>
                <a:gd name="T22" fmla="*/ 18 w 64"/>
                <a:gd name="T23" fmla="*/ 21 h 65"/>
                <a:gd name="T24" fmla="*/ 11 w 64"/>
                <a:gd name="T25" fmla="*/ 16 h 65"/>
                <a:gd name="T26" fmla="*/ 5 w 64"/>
                <a:gd name="T27" fmla="*/ 11 h 65"/>
                <a:gd name="T28" fmla="*/ 2 w 64"/>
                <a:gd name="T29" fmla="*/ 7 h 65"/>
                <a:gd name="T30" fmla="*/ 0 w 64"/>
                <a:gd name="T31" fmla="*/ 3 h 65"/>
                <a:gd name="T32" fmla="*/ 3 w 64"/>
                <a:gd name="T33" fmla="*/ 0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4" name="Freeform 537"/>
            <p:cNvSpPr>
              <a:spLocks/>
            </p:cNvSpPr>
            <p:nvPr/>
          </p:nvSpPr>
          <p:spPr bwMode="auto">
            <a:xfrm>
              <a:off x="2870" y="2096"/>
              <a:ext cx="273" cy="67"/>
            </a:xfrm>
            <a:custGeom>
              <a:avLst/>
              <a:gdLst>
                <a:gd name="T0" fmla="*/ 158 w 312"/>
                <a:gd name="T1" fmla="*/ 36 h 76"/>
                <a:gd name="T2" fmla="*/ 160 w 312"/>
                <a:gd name="T3" fmla="*/ 37 h 76"/>
                <a:gd name="T4" fmla="*/ 158 w 312"/>
                <a:gd name="T5" fmla="*/ 38 h 76"/>
                <a:gd name="T6" fmla="*/ 158 w 312"/>
                <a:gd name="T7" fmla="*/ 40 h 76"/>
                <a:gd name="T8" fmla="*/ 156 w 312"/>
                <a:gd name="T9" fmla="*/ 41 h 76"/>
                <a:gd name="T10" fmla="*/ 146 w 312"/>
                <a:gd name="T11" fmla="*/ 32 h 76"/>
                <a:gd name="T12" fmla="*/ 136 w 312"/>
                <a:gd name="T13" fmla="*/ 24 h 76"/>
                <a:gd name="T14" fmla="*/ 126 w 312"/>
                <a:gd name="T15" fmla="*/ 18 h 76"/>
                <a:gd name="T16" fmla="*/ 116 w 312"/>
                <a:gd name="T17" fmla="*/ 13 h 76"/>
                <a:gd name="T18" fmla="*/ 105 w 312"/>
                <a:gd name="T19" fmla="*/ 10 h 76"/>
                <a:gd name="T20" fmla="*/ 93 w 312"/>
                <a:gd name="T21" fmla="*/ 9 h 76"/>
                <a:gd name="T22" fmla="*/ 83 w 312"/>
                <a:gd name="T23" fmla="*/ 8 h 76"/>
                <a:gd name="T24" fmla="*/ 73 w 312"/>
                <a:gd name="T25" fmla="*/ 7 h 76"/>
                <a:gd name="T26" fmla="*/ 62 w 312"/>
                <a:gd name="T27" fmla="*/ 8 h 76"/>
                <a:gd name="T28" fmla="*/ 52 w 312"/>
                <a:gd name="T29" fmla="*/ 9 h 76"/>
                <a:gd name="T30" fmla="*/ 40 w 312"/>
                <a:gd name="T31" fmla="*/ 10 h 76"/>
                <a:gd name="T32" fmla="*/ 32 w 312"/>
                <a:gd name="T33" fmla="*/ 11 h 76"/>
                <a:gd name="T34" fmla="*/ 23 w 312"/>
                <a:gd name="T35" fmla="*/ 14 h 76"/>
                <a:gd name="T36" fmla="*/ 15 w 312"/>
                <a:gd name="T37" fmla="*/ 16 h 76"/>
                <a:gd name="T38" fmla="*/ 7 w 312"/>
                <a:gd name="T39" fmla="*/ 18 h 76"/>
                <a:gd name="T40" fmla="*/ 0 w 312"/>
                <a:gd name="T41" fmla="*/ 20 h 76"/>
                <a:gd name="T42" fmla="*/ 4 w 312"/>
                <a:gd name="T43" fmla="*/ 16 h 76"/>
                <a:gd name="T44" fmla="*/ 10 w 312"/>
                <a:gd name="T45" fmla="*/ 11 h 76"/>
                <a:gd name="T46" fmla="*/ 18 w 312"/>
                <a:gd name="T47" fmla="*/ 8 h 76"/>
                <a:gd name="T48" fmla="*/ 26 w 312"/>
                <a:gd name="T49" fmla="*/ 4 h 76"/>
                <a:gd name="T50" fmla="*/ 37 w 312"/>
                <a:gd name="T51" fmla="*/ 4 h 76"/>
                <a:gd name="T52" fmla="*/ 49 w 312"/>
                <a:gd name="T53" fmla="*/ 1 h 76"/>
                <a:gd name="T54" fmla="*/ 61 w 312"/>
                <a:gd name="T55" fmla="*/ 0 h 76"/>
                <a:gd name="T56" fmla="*/ 74 w 312"/>
                <a:gd name="T57" fmla="*/ 0 h 76"/>
                <a:gd name="T58" fmla="*/ 88 w 312"/>
                <a:gd name="T59" fmla="*/ 1 h 76"/>
                <a:gd name="T60" fmla="*/ 100 w 312"/>
                <a:gd name="T61" fmla="*/ 4 h 76"/>
                <a:gd name="T62" fmla="*/ 112 w 312"/>
                <a:gd name="T63" fmla="*/ 5 h 76"/>
                <a:gd name="T64" fmla="*/ 125 w 312"/>
                <a:gd name="T65" fmla="*/ 9 h 76"/>
                <a:gd name="T66" fmla="*/ 135 w 312"/>
                <a:gd name="T67" fmla="*/ 14 h 76"/>
                <a:gd name="T68" fmla="*/ 144 w 312"/>
                <a:gd name="T69" fmla="*/ 20 h 76"/>
                <a:gd name="T70" fmla="*/ 153 w 312"/>
                <a:gd name="T71" fmla="*/ 28 h 76"/>
                <a:gd name="T72" fmla="*/ 158 w 312"/>
                <a:gd name="T73" fmla="*/ 36 h 7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5" name="Freeform 538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19 w 38"/>
                <a:gd name="T1" fmla="*/ 0 h 68"/>
                <a:gd name="T2" fmla="*/ 15 w 38"/>
                <a:gd name="T3" fmla="*/ 4 h 68"/>
                <a:gd name="T4" fmla="*/ 11 w 38"/>
                <a:gd name="T5" fmla="*/ 9 h 68"/>
                <a:gd name="T6" fmla="*/ 8 w 38"/>
                <a:gd name="T7" fmla="*/ 15 h 68"/>
                <a:gd name="T8" fmla="*/ 4 w 38"/>
                <a:gd name="T9" fmla="*/ 20 h 68"/>
                <a:gd name="T10" fmla="*/ 3 w 38"/>
                <a:gd name="T11" fmla="*/ 26 h 68"/>
                <a:gd name="T12" fmla="*/ 1 w 38"/>
                <a:gd name="T13" fmla="*/ 31 h 68"/>
                <a:gd name="T14" fmla="*/ 0 w 38"/>
                <a:gd name="T15" fmla="*/ 34 h 68"/>
                <a:gd name="T16" fmla="*/ 1 w 38"/>
                <a:gd name="T17" fmla="*/ 36 h 68"/>
                <a:gd name="T18" fmla="*/ 3 w 38"/>
                <a:gd name="T19" fmla="*/ 36 h 68"/>
                <a:gd name="T20" fmla="*/ 3 w 38"/>
                <a:gd name="T21" fmla="*/ 34 h 68"/>
                <a:gd name="T22" fmla="*/ 6 w 38"/>
                <a:gd name="T23" fmla="*/ 29 h 68"/>
                <a:gd name="T24" fmla="*/ 8 w 38"/>
                <a:gd name="T25" fmla="*/ 23 h 68"/>
                <a:gd name="T26" fmla="*/ 10 w 38"/>
                <a:gd name="T27" fmla="*/ 17 h 68"/>
                <a:gd name="T28" fmla="*/ 13 w 38"/>
                <a:gd name="T29" fmla="*/ 11 h 68"/>
                <a:gd name="T30" fmla="*/ 16 w 38"/>
                <a:gd name="T31" fmla="*/ 4 h 68"/>
                <a:gd name="T32" fmla="*/ 19 w 38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6" name="Freeform 539"/>
            <p:cNvSpPr>
              <a:spLocks/>
            </p:cNvSpPr>
            <p:nvPr/>
          </p:nvSpPr>
          <p:spPr bwMode="auto">
            <a:xfrm>
              <a:off x="2893" y="2105"/>
              <a:ext cx="38" cy="67"/>
            </a:xfrm>
            <a:custGeom>
              <a:avLst/>
              <a:gdLst>
                <a:gd name="T0" fmla="*/ 1 w 45"/>
                <a:gd name="T1" fmla="*/ 43 h 75"/>
                <a:gd name="T2" fmla="*/ 0 w 45"/>
                <a:gd name="T3" fmla="*/ 41 h 75"/>
                <a:gd name="T4" fmla="*/ 1 w 45"/>
                <a:gd name="T5" fmla="*/ 37 h 75"/>
                <a:gd name="T6" fmla="*/ 3 w 45"/>
                <a:gd name="T7" fmla="*/ 31 h 75"/>
                <a:gd name="T8" fmla="*/ 4 w 45"/>
                <a:gd name="T9" fmla="*/ 25 h 75"/>
                <a:gd name="T10" fmla="*/ 7 w 45"/>
                <a:gd name="T11" fmla="*/ 18 h 75"/>
                <a:gd name="T12" fmla="*/ 10 w 45"/>
                <a:gd name="T13" fmla="*/ 12 h 75"/>
                <a:gd name="T14" fmla="*/ 14 w 45"/>
                <a:gd name="T15" fmla="*/ 4 h 75"/>
                <a:gd name="T16" fmla="*/ 19 w 45"/>
                <a:gd name="T17" fmla="*/ 0 h 75"/>
                <a:gd name="T18" fmla="*/ 17 w 45"/>
                <a:gd name="T19" fmla="*/ 4 h 75"/>
                <a:gd name="T20" fmla="*/ 14 w 45"/>
                <a:gd name="T21" fmla="*/ 12 h 75"/>
                <a:gd name="T22" fmla="*/ 12 w 45"/>
                <a:gd name="T23" fmla="*/ 19 h 75"/>
                <a:gd name="T24" fmla="*/ 9 w 45"/>
                <a:gd name="T25" fmla="*/ 26 h 75"/>
                <a:gd name="T26" fmla="*/ 6 w 45"/>
                <a:gd name="T27" fmla="*/ 33 h 75"/>
                <a:gd name="T28" fmla="*/ 4 w 45"/>
                <a:gd name="T29" fmla="*/ 38 h 75"/>
                <a:gd name="T30" fmla="*/ 3 w 45"/>
                <a:gd name="T31" fmla="*/ 42 h 75"/>
                <a:gd name="T32" fmla="*/ 1 w 45"/>
                <a:gd name="T33" fmla="*/ 43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7" name="Freeform 540"/>
            <p:cNvSpPr>
              <a:spLocks/>
            </p:cNvSpPr>
            <p:nvPr/>
          </p:nvSpPr>
          <p:spPr bwMode="auto">
            <a:xfrm>
              <a:off x="2933" y="2100"/>
              <a:ext cx="52" cy="86"/>
            </a:xfrm>
            <a:custGeom>
              <a:avLst/>
              <a:gdLst>
                <a:gd name="T0" fmla="*/ 1 w 60"/>
                <a:gd name="T1" fmla="*/ 51 h 98"/>
                <a:gd name="T2" fmla="*/ 0 w 60"/>
                <a:gd name="T3" fmla="*/ 47 h 98"/>
                <a:gd name="T4" fmla="*/ 2 w 60"/>
                <a:gd name="T5" fmla="*/ 42 h 98"/>
                <a:gd name="T6" fmla="*/ 3 w 60"/>
                <a:gd name="T7" fmla="*/ 36 h 98"/>
                <a:gd name="T8" fmla="*/ 8 w 60"/>
                <a:gd name="T9" fmla="*/ 27 h 98"/>
                <a:gd name="T10" fmla="*/ 12 w 60"/>
                <a:gd name="T11" fmla="*/ 19 h 98"/>
                <a:gd name="T12" fmla="*/ 18 w 60"/>
                <a:gd name="T13" fmla="*/ 11 h 98"/>
                <a:gd name="T14" fmla="*/ 23 w 60"/>
                <a:gd name="T15" fmla="*/ 4 h 98"/>
                <a:gd name="T16" fmla="*/ 29 w 60"/>
                <a:gd name="T17" fmla="*/ 0 h 98"/>
                <a:gd name="T18" fmla="*/ 27 w 60"/>
                <a:gd name="T19" fmla="*/ 4 h 98"/>
                <a:gd name="T20" fmla="*/ 23 w 60"/>
                <a:gd name="T21" fmla="*/ 11 h 98"/>
                <a:gd name="T22" fmla="*/ 20 w 60"/>
                <a:gd name="T23" fmla="*/ 19 h 98"/>
                <a:gd name="T24" fmla="*/ 15 w 60"/>
                <a:gd name="T25" fmla="*/ 29 h 98"/>
                <a:gd name="T26" fmla="*/ 10 w 60"/>
                <a:gd name="T27" fmla="*/ 37 h 98"/>
                <a:gd name="T28" fmla="*/ 7 w 60"/>
                <a:gd name="T29" fmla="*/ 46 h 98"/>
                <a:gd name="T30" fmla="*/ 3 w 60"/>
                <a:gd name="T31" fmla="*/ 50 h 98"/>
                <a:gd name="T32" fmla="*/ 1 w 60"/>
                <a:gd name="T33" fmla="*/ 51 h 9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8" name="Freeform 541"/>
            <p:cNvSpPr>
              <a:spLocks/>
            </p:cNvSpPr>
            <p:nvPr/>
          </p:nvSpPr>
          <p:spPr bwMode="auto">
            <a:xfrm>
              <a:off x="2978" y="2105"/>
              <a:ext cx="58" cy="91"/>
            </a:xfrm>
            <a:custGeom>
              <a:avLst/>
              <a:gdLst>
                <a:gd name="T0" fmla="*/ 1 w 65"/>
                <a:gd name="T1" fmla="*/ 51 h 105"/>
                <a:gd name="T2" fmla="*/ 0 w 65"/>
                <a:gd name="T3" fmla="*/ 49 h 105"/>
                <a:gd name="T4" fmla="*/ 3 w 65"/>
                <a:gd name="T5" fmla="*/ 42 h 105"/>
                <a:gd name="T6" fmla="*/ 4 w 65"/>
                <a:gd name="T7" fmla="*/ 36 h 105"/>
                <a:gd name="T8" fmla="*/ 11 w 65"/>
                <a:gd name="T9" fmla="*/ 27 h 105"/>
                <a:gd name="T10" fmla="*/ 17 w 65"/>
                <a:gd name="T11" fmla="*/ 17 h 105"/>
                <a:gd name="T12" fmla="*/ 23 w 65"/>
                <a:gd name="T13" fmla="*/ 10 h 105"/>
                <a:gd name="T14" fmla="*/ 30 w 65"/>
                <a:gd name="T15" fmla="*/ 3 h 105"/>
                <a:gd name="T16" fmla="*/ 37 w 65"/>
                <a:gd name="T17" fmla="*/ 0 h 105"/>
                <a:gd name="T18" fmla="*/ 34 w 65"/>
                <a:gd name="T19" fmla="*/ 3 h 105"/>
                <a:gd name="T20" fmla="*/ 30 w 65"/>
                <a:gd name="T21" fmla="*/ 10 h 105"/>
                <a:gd name="T22" fmla="*/ 26 w 65"/>
                <a:gd name="T23" fmla="*/ 19 h 105"/>
                <a:gd name="T24" fmla="*/ 19 w 65"/>
                <a:gd name="T25" fmla="*/ 28 h 105"/>
                <a:gd name="T26" fmla="*/ 13 w 65"/>
                <a:gd name="T27" fmla="*/ 36 h 105"/>
                <a:gd name="T28" fmla="*/ 8 w 65"/>
                <a:gd name="T29" fmla="*/ 44 h 105"/>
                <a:gd name="T30" fmla="*/ 4 w 65"/>
                <a:gd name="T31" fmla="*/ 49 h 105"/>
                <a:gd name="T32" fmla="*/ 1 w 65"/>
                <a:gd name="T33" fmla="*/ 51 h 1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9" name="Freeform 542"/>
            <p:cNvSpPr>
              <a:spLocks/>
            </p:cNvSpPr>
            <p:nvPr/>
          </p:nvSpPr>
          <p:spPr bwMode="auto">
            <a:xfrm>
              <a:off x="3008" y="2112"/>
              <a:ext cx="62" cy="76"/>
            </a:xfrm>
            <a:custGeom>
              <a:avLst/>
              <a:gdLst>
                <a:gd name="T0" fmla="*/ 0 w 71"/>
                <a:gd name="T1" fmla="*/ 45 h 87"/>
                <a:gd name="T2" fmla="*/ 0 w 71"/>
                <a:gd name="T3" fmla="*/ 42 h 87"/>
                <a:gd name="T4" fmla="*/ 3 w 71"/>
                <a:gd name="T5" fmla="*/ 37 h 87"/>
                <a:gd name="T6" fmla="*/ 7 w 71"/>
                <a:gd name="T7" fmla="*/ 30 h 87"/>
                <a:gd name="T8" fmla="*/ 13 w 71"/>
                <a:gd name="T9" fmla="*/ 22 h 87"/>
                <a:gd name="T10" fmla="*/ 18 w 71"/>
                <a:gd name="T11" fmla="*/ 14 h 87"/>
                <a:gd name="T12" fmla="*/ 25 w 71"/>
                <a:gd name="T13" fmla="*/ 7 h 87"/>
                <a:gd name="T14" fmla="*/ 31 w 71"/>
                <a:gd name="T15" fmla="*/ 3 h 87"/>
                <a:gd name="T16" fmla="*/ 36 w 71"/>
                <a:gd name="T17" fmla="*/ 0 h 87"/>
                <a:gd name="T18" fmla="*/ 34 w 71"/>
                <a:gd name="T19" fmla="*/ 3 h 87"/>
                <a:gd name="T20" fmla="*/ 29 w 71"/>
                <a:gd name="T21" fmla="*/ 10 h 87"/>
                <a:gd name="T22" fmla="*/ 24 w 71"/>
                <a:gd name="T23" fmla="*/ 18 h 87"/>
                <a:gd name="T24" fmla="*/ 18 w 71"/>
                <a:gd name="T25" fmla="*/ 26 h 87"/>
                <a:gd name="T26" fmla="*/ 12 w 71"/>
                <a:gd name="T27" fmla="*/ 34 h 87"/>
                <a:gd name="T28" fmla="*/ 7 w 71"/>
                <a:gd name="T29" fmla="*/ 39 h 87"/>
                <a:gd name="T30" fmla="*/ 3 w 71"/>
                <a:gd name="T31" fmla="*/ 44 h 87"/>
                <a:gd name="T32" fmla="*/ 0 w 71"/>
                <a:gd name="T33" fmla="*/ 45 h 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60" name="Freeform 543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39 h 71"/>
                <a:gd name="T2" fmla="*/ 0 w 61"/>
                <a:gd name="T3" fmla="*/ 36 h 71"/>
                <a:gd name="T4" fmla="*/ 3 w 61"/>
                <a:gd name="T5" fmla="*/ 32 h 71"/>
                <a:gd name="T6" fmla="*/ 3 w 61"/>
                <a:gd name="T7" fmla="*/ 26 h 71"/>
                <a:gd name="T8" fmla="*/ 8 w 61"/>
                <a:gd name="T9" fmla="*/ 20 h 71"/>
                <a:gd name="T10" fmla="*/ 12 w 61"/>
                <a:gd name="T11" fmla="*/ 13 h 71"/>
                <a:gd name="T12" fmla="*/ 17 w 61"/>
                <a:gd name="T13" fmla="*/ 7 h 71"/>
                <a:gd name="T14" fmla="*/ 22 w 61"/>
                <a:gd name="T15" fmla="*/ 4 h 71"/>
                <a:gd name="T16" fmla="*/ 27 w 61"/>
                <a:gd name="T17" fmla="*/ 0 h 71"/>
                <a:gd name="T18" fmla="*/ 25 w 61"/>
                <a:gd name="T19" fmla="*/ 4 h 71"/>
                <a:gd name="T20" fmla="*/ 21 w 61"/>
                <a:gd name="T21" fmla="*/ 10 h 71"/>
                <a:gd name="T22" fmla="*/ 17 w 61"/>
                <a:gd name="T23" fmla="*/ 17 h 71"/>
                <a:gd name="T24" fmla="*/ 13 w 61"/>
                <a:gd name="T25" fmla="*/ 23 h 71"/>
                <a:gd name="T26" fmla="*/ 9 w 61"/>
                <a:gd name="T27" fmla="*/ 30 h 71"/>
                <a:gd name="T28" fmla="*/ 6 w 61"/>
                <a:gd name="T29" fmla="*/ 35 h 71"/>
                <a:gd name="T30" fmla="*/ 3 w 61"/>
                <a:gd name="T31" fmla="*/ 38 h 71"/>
                <a:gd name="T32" fmla="*/ 1 w 61"/>
                <a:gd name="T33" fmla="*/ 39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61" name="Freeform 544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24 h 51"/>
                <a:gd name="T2" fmla="*/ 0 w 53"/>
                <a:gd name="T3" fmla="*/ 22 h 51"/>
                <a:gd name="T4" fmla="*/ 3 w 53"/>
                <a:gd name="T5" fmla="*/ 19 h 51"/>
                <a:gd name="T6" fmla="*/ 5 w 53"/>
                <a:gd name="T7" fmla="*/ 15 h 51"/>
                <a:gd name="T8" fmla="*/ 10 w 53"/>
                <a:gd name="T9" fmla="*/ 10 h 51"/>
                <a:gd name="T10" fmla="*/ 14 w 53"/>
                <a:gd name="T11" fmla="*/ 7 h 51"/>
                <a:gd name="T12" fmla="*/ 19 w 53"/>
                <a:gd name="T13" fmla="*/ 3 h 51"/>
                <a:gd name="T14" fmla="*/ 23 w 53"/>
                <a:gd name="T15" fmla="*/ 1 h 51"/>
                <a:gd name="T16" fmla="*/ 26 w 53"/>
                <a:gd name="T17" fmla="*/ 0 h 51"/>
                <a:gd name="T18" fmla="*/ 23 w 53"/>
                <a:gd name="T19" fmla="*/ 3 h 51"/>
                <a:gd name="T20" fmla="*/ 20 w 53"/>
                <a:gd name="T21" fmla="*/ 6 h 51"/>
                <a:gd name="T22" fmla="*/ 16 w 53"/>
                <a:gd name="T23" fmla="*/ 10 h 51"/>
                <a:gd name="T24" fmla="*/ 12 w 53"/>
                <a:gd name="T25" fmla="*/ 14 h 51"/>
                <a:gd name="T26" fmla="*/ 9 w 53"/>
                <a:gd name="T27" fmla="*/ 18 h 51"/>
                <a:gd name="T28" fmla="*/ 5 w 53"/>
                <a:gd name="T29" fmla="*/ 22 h 51"/>
                <a:gd name="T30" fmla="*/ 3 w 53"/>
                <a:gd name="T31" fmla="*/ 24 h 51"/>
                <a:gd name="T32" fmla="*/ 0 w 53"/>
                <a:gd name="T33" fmla="*/ 24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62" name="Freeform 545"/>
            <p:cNvSpPr>
              <a:spLocks/>
            </p:cNvSpPr>
            <p:nvPr/>
          </p:nvSpPr>
          <p:spPr bwMode="auto">
            <a:xfrm>
              <a:off x="3105" y="2149"/>
              <a:ext cx="31" cy="32"/>
            </a:xfrm>
            <a:custGeom>
              <a:avLst/>
              <a:gdLst>
                <a:gd name="T0" fmla="*/ 0 w 34"/>
                <a:gd name="T1" fmla="*/ 23 h 34"/>
                <a:gd name="T2" fmla="*/ 0 w 34"/>
                <a:gd name="T3" fmla="*/ 22 h 34"/>
                <a:gd name="T4" fmla="*/ 1 w 34"/>
                <a:gd name="T5" fmla="*/ 19 h 34"/>
                <a:gd name="T6" fmla="*/ 5 w 34"/>
                <a:gd name="T7" fmla="*/ 13 h 34"/>
                <a:gd name="T8" fmla="*/ 5 w 34"/>
                <a:gd name="T9" fmla="*/ 8 h 34"/>
                <a:gd name="T10" fmla="*/ 11 w 34"/>
                <a:gd name="T11" fmla="*/ 6 h 34"/>
                <a:gd name="T12" fmla="*/ 15 w 34"/>
                <a:gd name="T13" fmla="*/ 2 h 34"/>
                <a:gd name="T14" fmla="*/ 18 w 34"/>
                <a:gd name="T15" fmla="*/ 0 h 34"/>
                <a:gd name="T16" fmla="*/ 22 w 34"/>
                <a:gd name="T17" fmla="*/ 1 h 34"/>
                <a:gd name="T18" fmla="*/ 17 w 34"/>
                <a:gd name="T19" fmla="*/ 3 h 34"/>
                <a:gd name="T20" fmla="*/ 14 w 34"/>
                <a:gd name="T21" fmla="*/ 8 h 34"/>
                <a:gd name="T22" fmla="*/ 12 w 34"/>
                <a:gd name="T23" fmla="*/ 10 h 34"/>
                <a:gd name="T24" fmla="*/ 7 w 34"/>
                <a:gd name="T25" fmla="*/ 17 h 34"/>
                <a:gd name="T26" fmla="*/ 5 w 34"/>
                <a:gd name="T27" fmla="*/ 22 h 34"/>
                <a:gd name="T28" fmla="*/ 5 w 34"/>
                <a:gd name="T29" fmla="*/ 24 h 34"/>
                <a:gd name="T30" fmla="*/ 2 w 34"/>
                <a:gd name="T31" fmla="*/ 24 h 34"/>
                <a:gd name="T32" fmla="*/ 0 w 34"/>
                <a:gd name="T33" fmla="*/ 23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63" name="Freeform 546"/>
            <p:cNvSpPr>
              <a:spLocks/>
            </p:cNvSpPr>
            <p:nvPr/>
          </p:nvSpPr>
          <p:spPr bwMode="auto">
            <a:xfrm>
              <a:off x="2850" y="2123"/>
              <a:ext cx="36" cy="38"/>
            </a:xfrm>
            <a:custGeom>
              <a:avLst/>
              <a:gdLst>
                <a:gd name="T0" fmla="*/ 23 w 40"/>
                <a:gd name="T1" fmla="*/ 0 h 44"/>
                <a:gd name="T2" fmla="*/ 23 w 40"/>
                <a:gd name="T3" fmla="*/ 3 h 44"/>
                <a:gd name="T4" fmla="*/ 20 w 40"/>
                <a:gd name="T5" fmla="*/ 5 h 44"/>
                <a:gd name="T6" fmla="*/ 17 w 40"/>
                <a:gd name="T7" fmla="*/ 9 h 44"/>
                <a:gd name="T8" fmla="*/ 14 w 40"/>
                <a:gd name="T9" fmla="*/ 12 h 44"/>
                <a:gd name="T10" fmla="*/ 11 w 40"/>
                <a:gd name="T11" fmla="*/ 16 h 44"/>
                <a:gd name="T12" fmla="*/ 6 w 40"/>
                <a:gd name="T13" fmla="*/ 19 h 44"/>
                <a:gd name="T14" fmla="*/ 5 w 40"/>
                <a:gd name="T15" fmla="*/ 22 h 44"/>
                <a:gd name="T16" fmla="*/ 1 w 40"/>
                <a:gd name="T17" fmla="*/ 20 h 44"/>
                <a:gd name="T18" fmla="*/ 0 w 40"/>
                <a:gd name="T19" fmla="*/ 19 h 44"/>
                <a:gd name="T20" fmla="*/ 2 w 40"/>
                <a:gd name="T21" fmla="*/ 16 h 44"/>
                <a:gd name="T22" fmla="*/ 5 w 40"/>
                <a:gd name="T23" fmla="*/ 12 h 44"/>
                <a:gd name="T24" fmla="*/ 8 w 40"/>
                <a:gd name="T25" fmla="*/ 9 h 44"/>
                <a:gd name="T26" fmla="*/ 13 w 40"/>
                <a:gd name="T27" fmla="*/ 7 h 44"/>
                <a:gd name="T28" fmla="*/ 18 w 40"/>
                <a:gd name="T29" fmla="*/ 3 h 44"/>
                <a:gd name="T30" fmla="*/ 21 w 40"/>
                <a:gd name="T31" fmla="*/ 3 h 44"/>
                <a:gd name="T32" fmla="*/ 23 w 40"/>
                <a:gd name="T33" fmla="*/ 0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64" name="Freeform 547"/>
            <p:cNvSpPr>
              <a:spLocks/>
            </p:cNvSpPr>
            <p:nvPr/>
          </p:nvSpPr>
          <p:spPr bwMode="auto">
            <a:xfrm>
              <a:off x="2845" y="2102"/>
              <a:ext cx="42" cy="19"/>
            </a:xfrm>
            <a:custGeom>
              <a:avLst/>
              <a:gdLst>
                <a:gd name="T0" fmla="*/ 27 w 47"/>
                <a:gd name="T1" fmla="*/ 13 h 21"/>
                <a:gd name="T2" fmla="*/ 25 w 47"/>
                <a:gd name="T3" fmla="*/ 12 h 21"/>
                <a:gd name="T4" fmla="*/ 22 w 47"/>
                <a:gd name="T5" fmla="*/ 11 h 21"/>
                <a:gd name="T6" fmla="*/ 19 w 47"/>
                <a:gd name="T7" fmla="*/ 7 h 21"/>
                <a:gd name="T8" fmla="*/ 13 w 47"/>
                <a:gd name="T9" fmla="*/ 5 h 21"/>
                <a:gd name="T10" fmla="*/ 10 w 47"/>
                <a:gd name="T11" fmla="*/ 4 h 21"/>
                <a:gd name="T12" fmla="*/ 4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5 h 21"/>
                <a:gd name="T22" fmla="*/ 4 w 47"/>
                <a:gd name="T23" fmla="*/ 7 h 21"/>
                <a:gd name="T24" fmla="*/ 10 w 47"/>
                <a:gd name="T25" fmla="*/ 10 h 21"/>
                <a:gd name="T26" fmla="*/ 15 w 47"/>
                <a:gd name="T27" fmla="*/ 11 h 21"/>
                <a:gd name="T28" fmla="*/ 19 w 47"/>
                <a:gd name="T29" fmla="*/ 12 h 21"/>
                <a:gd name="T30" fmla="*/ 23 w 47"/>
                <a:gd name="T31" fmla="*/ 12 h 21"/>
                <a:gd name="T32" fmla="*/ 27 w 47"/>
                <a:gd name="T33" fmla="*/ 13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65" name="Freeform 548"/>
            <p:cNvSpPr>
              <a:spLocks/>
            </p:cNvSpPr>
            <p:nvPr/>
          </p:nvSpPr>
          <p:spPr bwMode="auto">
            <a:xfrm>
              <a:off x="2833" y="2125"/>
              <a:ext cx="46" cy="10"/>
            </a:xfrm>
            <a:custGeom>
              <a:avLst/>
              <a:gdLst>
                <a:gd name="T0" fmla="*/ 26 w 53"/>
                <a:gd name="T1" fmla="*/ 0 h 13"/>
                <a:gd name="T2" fmla="*/ 24 w 53"/>
                <a:gd name="T3" fmla="*/ 0 h 13"/>
                <a:gd name="T4" fmla="*/ 21 w 53"/>
                <a:gd name="T5" fmla="*/ 0 h 13"/>
                <a:gd name="T6" fmla="*/ 16 w 53"/>
                <a:gd name="T7" fmla="*/ 0 h 13"/>
                <a:gd name="T8" fmla="*/ 12 w 53"/>
                <a:gd name="T9" fmla="*/ 0 h 13"/>
                <a:gd name="T10" fmla="*/ 8 w 53"/>
                <a:gd name="T11" fmla="*/ 1 h 13"/>
                <a:gd name="T12" fmla="*/ 3 w 53"/>
                <a:gd name="T13" fmla="*/ 2 h 13"/>
                <a:gd name="T14" fmla="*/ 2 w 53"/>
                <a:gd name="T15" fmla="*/ 2 h 13"/>
                <a:gd name="T16" fmla="*/ 0 w 53"/>
                <a:gd name="T17" fmla="*/ 2 h 13"/>
                <a:gd name="T18" fmla="*/ 2 w 53"/>
                <a:gd name="T19" fmla="*/ 3 h 13"/>
                <a:gd name="T20" fmla="*/ 3 w 53"/>
                <a:gd name="T21" fmla="*/ 4 h 13"/>
                <a:gd name="T22" fmla="*/ 7 w 53"/>
                <a:gd name="T23" fmla="*/ 3 h 13"/>
                <a:gd name="T24" fmla="*/ 11 w 53"/>
                <a:gd name="T25" fmla="*/ 3 h 13"/>
                <a:gd name="T26" fmla="*/ 15 w 53"/>
                <a:gd name="T27" fmla="*/ 2 h 13"/>
                <a:gd name="T28" fmla="*/ 20 w 53"/>
                <a:gd name="T29" fmla="*/ 2 h 13"/>
                <a:gd name="T30" fmla="*/ 23 w 53"/>
                <a:gd name="T31" fmla="*/ 2 h 13"/>
                <a:gd name="T32" fmla="*/ 26 w 53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66" name="Freeform 549"/>
            <p:cNvSpPr>
              <a:spLocks/>
            </p:cNvSpPr>
            <p:nvPr/>
          </p:nvSpPr>
          <p:spPr bwMode="auto">
            <a:xfrm>
              <a:off x="2859" y="2079"/>
              <a:ext cx="42" cy="35"/>
            </a:xfrm>
            <a:custGeom>
              <a:avLst/>
              <a:gdLst>
                <a:gd name="T0" fmla="*/ 25 w 48"/>
                <a:gd name="T1" fmla="*/ 19 h 41"/>
                <a:gd name="T2" fmla="*/ 22 w 48"/>
                <a:gd name="T3" fmla="*/ 17 h 41"/>
                <a:gd name="T4" fmla="*/ 18 w 48"/>
                <a:gd name="T5" fmla="*/ 14 h 41"/>
                <a:gd name="T6" fmla="*/ 13 w 48"/>
                <a:gd name="T7" fmla="*/ 12 h 41"/>
                <a:gd name="T8" fmla="*/ 9 w 48"/>
                <a:gd name="T9" fmla="*/ 9 h 41"/>
                <a:gd name="T10" fmla="*/ 4 w 48"/>
                <a:gd name="T11" fmla="*/ 7 h 41"/>
                <a:gd name="T12" fmla="*/ 3 w 48"/>
                <a:gd name="T13" fmla="*/ 3 h 41"/>
                <a:gd name="T14" fmla="*/ 0 w 48"/>
                <a:gd name="T15" fmla="*/ 3 h 41"/>
                <a:gd name="T16" fmla="*/ 1 w 48"/>
                <a:gd name="T17" fmla="*/ 1 h 41"/>
                <a:gd name="T18" fmla="*/ 4 w 48"/>
                <a:gd name="T19" fmla="*/ 0 h 41"/>
                <a:gd name="T20" fmla="*/ 6 w 48"/>
                <a:gd name="T21" fmla="*/ 3 h 41"/>
                <a:gd name="T22" fmla="*/ 9 w 48"/>
                <a:gd name="T23" fmla="*/ 4 h 41"/>
                <a:gd name="T24" fmla="*/ 13 w 48"/>
                <a:gd name="T25" fmla="*/ 7 h 41"/>
                <a:gd name="T26" fmla="*/ 17 w 48"/>
                <a:gd name="T27" fmla="*/ 11 h 41"/>
                <a:gd name="T28" fmla="*/ 20 w 48"/>
                <a:gd name="T29" fmla="*/ 14 h 41"/>
                <a:gd name="T30" fmla="*/ 23 w 48"/>
                <a:gd name="T31" fmla="*/ 17 h 41"/>
                <a:gd name="T32" fmla="*/ 25 w 48"/>
                <a:gd name="T33" fmla="*/ 19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67" name="Freeform 550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36 h 68"/>
                <a:gd name="T2" fmla="*/ 0 w 14"/>
                <a:gd name="T3" fmla="*/ 27 h 68"/>
                <a:gd name="T4" fmla="*/ 0 w 14"/>
                <a:gd name="T5" fmla="*/ 16 h 68"/>
                <a:gd name="T6" fmla="*/ 3 w 14"/>
                <a:gd name="T7" fmla="*/ 4 h 68"/>
                <a:gd name="T8" fmla="*/ 7 w 14"/>
                <a:gd name="T9" fmla="*/ 0 h 68"/>
                <a:gd name="T10" fmla="*/ 9 w 14"/>
                <a:gd name="T11" fmla="*/ 4 h 68"/>
                <a:gd name="T12" fmla="*/ 7 w 14"/>
                <a:gd name="T13" fmla="*/ 14 h 68"/>
                <a:gd name="T14" fmla="*/ 6 w 14"/>
                <a:gd name="T15" fmla="*/ 26 h 68"/>
                <a:gd name="T16" fmla="*/ 3 w 14"/>
                <a:gd name="T17" fmla="*/ 3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68" name="Freeform 551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35 h 66"/>
                <a:gd name="T2" fmla="*/ 1 w 23"/>
                <a:gd name="T3" fmla="*/ 27 h 66"/>
                <a:gd name="T4" fmla="*/ 2 w 23"/>
                <a:gd name="T5" fmla="*/ 15 h 66"/>
                <a:gd name="T6" fmla="*/ 4 w 23"/>
                <a:gd name="T7" fmla="*/ 5 h 66"/>
                <a:gd name="T8" fmla="*/ 7 w 23"/>
                <a:gd name="T9" fmla="*/ 0 h 66"/>
                <a:gd name="T10" fmla="*/ 9 w 23"/>
                <a:gd name="T11" fmla="*/ 4 h 66"/>
                <a:gd name="T12" fmla="*/ 7 w 23"/>
                <a:gd name="T13" fmla="*/ 15 h 66"/>
                <a:gd name="T14" fmla="*/ 2 w 23"/>
                <a:gd name="T15" fmla="*/ 27 h 66"/>
                <a:gd name="T16" fmla="*/ 0 w 23"/>
                <a:gd name="T17" fmla="*/ 35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69" name="Freeform 552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7 w 14"/>
                <a:gd name="T1" fmla="*/ 32 h 63"/>
                <a:gd name="T2" fmla="*/ 2 w 14"/>
                <a:gd name="T3" fmla="*/ 27 h 63"/>
                <a:gd name="T4" fmla="*/ 0 w 14"/>
                <a:gd name="T5" fmla="*/ 17 h 63"/>
                <a:gd name="T6" fmla="*/ 1 w 14"/>
                <a:gd name="T7" fmla="*/ 6 h 63"/>
                <a:gd name="T8" fmla="*/ 7 w 14"/>
                <a:gd name="T9" fmla="*/ 0 h 63"/>
                <a:gd name="T10" fmla="*/ 9 w 14"/>
                <a:gd name="T11" fmla="*/ 3 h 63"/>
                <a:gd name="T12" fmla="*/ 7 w 14"/>
                <a:gd name="T13" fmla="*/ 11 h 63"/>
                <a:gd name="T14" fmla="*/ 7 w 14"/>
                <a:gd name="T15" fmla="*/ 22 h 63"/>
                <a:gd name="T16" fmla="*/ 7 w 14"/>
                <a:gd name="T17" fmla="*/ 32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0" name="Freeform 553"/>
            <p:cNvSpPr>
              <a:spLocks/>
            </p:cNvSpPr>
            <p:nvPr/>
          </p:nvSpPr>
          <p:spPr bwMode="auto">
            <a:xfrm>
              <a:off x="3050" y="2053"/>
              <a:ext cx="20" cy="64"/>
            </a:xfrm>
            <a:custGeom>
              <a:avLst/>
              <a:gdLst>
                <a:gd name="T0" fmla="*/ 16 w 21"/>
                <a:gd name="T1" fmla="*/ 34 h 75"/>
                <a:gd name="T2" fmla="*/ 10 w 21"/>
                <a:gd name="T3" fmla="*/ 26 h 75"/>
                <a:gd name="T4" fmla="*/ 3 w 21"/>
                <a:gd name="T5" fmla="*/ 15 h 75"/>
                <a:gd name="T6" fmla="*/ 0 w 21"/>
                <a:gd name="T7" fmla="*/ 5 h 75"/>
                <a:gd name="T8" fmla="*/ 4 w 21"/>
                <a:gd name="T9" fmla="*/ 0 h 75"/>
                <a:gd name="T10" fmla="*/ 10 w 21"/>
                <a:gd name="T11" fmla="*/ 3 h 75"/>
                <a:gd name="T12" fmla="*/ 12 w 21"/>
                <a:gd name="T13" fmla="*/ 14 h 75"/>
                <a:gd name="T14" fmla="*/ 14 w 21"/>
                <a:gd name="T15" fmla="*/ 26 h 75"/>
                <a:gd name="T16" fmla="*/ 16 w 21"/>
                <a:gd name="T17" fmla="*/ 34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1" name="Freeform 554"/>
            <p:cNvSpPr>
              <a:spLocks/>
            </p:cNvSpPr>
            <p:nvPr/>
          </p:nvSpPr>
          <p:spPr bwMode="auto">
            <a:xfrm>
              <a:off x="3019" y="2035"/>
              <a:ext cx="23" cy="72"/>
            </a:xfrm>
            <a:custGeom>
              <a:avLst/>
              <a:gdLst>
                <a:gd name="T0" fmla="*/ 16 w 25"/>
                <a:gd name="T1" fmla="*/ 48 h 80"/>
                <a:gd name="T2" fmla="*/ 15 w 25"/>
                <a:gd name="T3" fmla="*/ 43 h 80"/>
                <a:gd name="T4" fmla="*/ 11 w 25"/>
                <a:gd name="T5" fmla="*/ 37 h 80"/>
                <a:gd name="T6" fmla="*/ 6 w 25"/>
                <a:gd name="T7" fmla="*/ 29 h 80"/>
                <a:gd name="T8" fmla="*/ 6 w 25"/>
                <a:gd name="T9" fmla="*/ 21 h 80"/>
                <a:gd name="T10" fmla="*/ 2 w 25"/>
                <a:gd name="T11" fmla="*/ 12 h 80"/>
                <a:gd name="T12" fmla="*/ 0 w 25"/>
                <a:gd name="T13" fmla="*/ 5 h 80"/>
                <a:gd name="T14" fmla="*/ 0 w 25"/>
                <a:gd name="T15" fmla="*/ 2 h 80"/>
                <a:gd name="T16" fmla="*/ 4 w 25"/>
                <a:gd name="T17" fmla="*/ 0 h 80"/>
                <a:gd name="T18" fmla="*/ 9 w 25"/>
                <a:gd name="T19" fmla="*/ 7 h 80"/>
                <a:gd name="T20" fmla="*/ 13 w 25"/>
                <a:gd name="T21" fmla="*/ 23 h 80"/>
                <a:gd name="T22" fmla="*/ 15 w 25"/>
                <a:gd name="T23" fmla="*/ 38 h 80"/>
                <a:gd name="T24" fmla="*/ 16 w 25"/>
                <a:gd name="T25" fmla="*/ 48 h 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2" name="Freeform 555"/>
            <p:cNvSpPr>
              <a:spLocks/>
            </p:cNvSpPr>
            <p:nvPr/>
          </p:nvSpPr>
          <p:spPr bwMode="auto">
            <a:xfrm>
              <a:off x="2949" y="2030"/>
              <a:ext cx="36" cy="77"/>
            </a:xfrm>
            <a:custGeom>
              <a:avLst/>
              <a:gdLst>
                <a:gd name="T0" fmla="*/ 16 w 44"/>
                <a:gd name="T1" fmla="*/ 50 h 86"/>
                <a:gd name="T2" fmla="*/ 13 w 44"/>
                <a:gd name="T3" fmla="*/ 45 h 86"/>
                <a:gd name="T4" fmla="*/ 11 w 44"/>
                <a:gd name="T5" fmla="*/ 39 h 86"/>
                <a:gd name="T6" fmla="*/ 7 w 44"/>
                <a:gd name="T7" fmla="*/ 30 h 86"/>
                <a:gd name="T8" fmla="*/ 5 w 44"/>
                <a:gd name="T9" fmla="*/ 22 h 86"/>
                <a:gd name="T10" fmla="*/ 2 w 44"/>
                <a:gd name="T11" fmla="*/ 14 h 86"/>
                <a:gd name="T12" fmla="*/ 1 w 44"/>
                <a:gd name="T13" fmla="*/ 9 h 86"/>
                <a:gd name="T14" fmla="*/ 0 w 44"/>
                <a:gd name="T15" fmla="*/ 4 h 86"/>
                <a:gd name="T16" fmla="*/ 2 w 44"/>
                <a:gd name="T17" fmla="*/ 0 h 86"/>
                <a:gd name="T18" fmla="*/ 2 w 44"/>
                <a:gd name="T19" fmla="*/ 1 h 86"/>
                <a:gd name="T20" fmla="*/ 5 w 44"/>
                <a:gd name="T21" fmla="*/ 5 h 86"/>
                <a:gd name="T22" fmla="*/ 7 w 44"/>
                <a:gd name="T23" fmla="*/ 13 h 86"/>
                <a:gd name="T24" fmla="*/ 9 w 44"/>
                <a:gd name="T25" fmla="*/ 21 h 86"/>
                <a:gd name="T26" fmla="*/ 11 w 44"/>
                <a:gd name="T27" fmla="*/ 31 h 86"/>
                <a:gd name="T28" fmla="*/ 13 w 44"/>
                <a:gd name="T29" fmla="*/ 40 h 86"/>
                <a:gd name="T30" fmla="*/ 14 w 44"/>
                <a:gd name="T31" fmla="*/ 47 h 86"/>
                <a:gd name="T32" fmla="*/ 16 w 44"/>
                <a:gd name="T33" fmla="*/ 50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3" name="Freeform 556"/>
            <p:cNvSpPr>
              <a:spLocks/>
            </p:cNvSpPr>
            <p:nvPr/>
          </p:nvSpPr>
          <p:spPr bwMode="auto">
            <a:xfrm>
              <a:off x="2882" y="2042"/>
              <a:ext cx="44" cy="70"/>
            </a:xfrm>
            <a:custGeom>
              <a:avLst/>
              <a:gdLst>
                <a:gd name="T0" fmla="*/ 22 w 52"/>
                <a:gd name="T1" fmla="*/ 43 h 79"/>
                <a:gd name="T2" fmla="*/ 19 w 52"/>
                <a:gd name="T3" fmla="*/ 40 h 79"/>
                <a:gd name="T4" fmla="*/ 16 w 52"/>
                <a:gd name="T5" fmla="*/ 35 h 79"/>
                <a:gd name="T6" fmla="*/ 12 w 52"/>
                <a:gd name="T7" fmla="*/ 27 h 79"/>
                <a:gd name="T8" fmla="*/ 7 w 52"/>
                <a:gd name="T9" fmla="*/ 21 h 79"/>
                <a:gd name="T10" fmla="*/ 3 w 52"/>
                <a:gd name="T11" fmla="*/ 13 h 79"/>
                <a:gd name="T12" fmla="*/ 2 w 52"/>
                <a:gd name="T13" fmla="*/ 8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7 w 52"/>
                <a:gd name="T21" fmla="*/ 4 h 79"/>
                <a:gd name="T22" fmla="*/ 10 w 52"/>
                <a:gd name="T23" fmla="*/ 11 h 79"/>
                <a:gd name="T24" fmla="*/ 13 w 52"/>
                <a:gd name="T25" fmla="*/ 19 h 79"/>
                <a:gd name="T26" fmla="*/ 15 w 52"/>
                <a:gd name="T27" fmla="*/ 27 h 79"/>
                <a:gd name="T28" fmla="*/ 18 w 52"/>
                <a:gd name="T29" fmla="*/ 35 h 79"/>
                <a:gd name="T30" fmla="*/ 21 w 52"/>
                <a:gd name="T31" fmla="*/ 40 h 79"/>
                <a:gd name="T32" fmla="*/ 22 w 52"/>
                <a:gd name="T33" fmla="*/ 43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4" name="Freeform 557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25 w 45"/>
                <a:gd name="T1" fmla="*/ 35 h 73"/>
                <a:gd name="T2" fmla="*/ 22 w 45"/>
                <a:gd name="T3" fmla="*/ 31 h 73"/>
                <a:gd name="T4" fmla="*/ 18 w 45"/>
                <a:gd name="T5" fmla="*/ 27 h 73"/>
                <a:gd name="T6" fmla="*/ 12 w 45"/>
                <a:gd name="T7" fmla="*/ 22 h 73"/>
                <a:gd name="T8" fmla="*/ 8 w 45"/>
                <a:gd name="T9" fmla="*/ 16 h 73"/>
                <a:gd name="T10" fmla="*/ 4 w 45"/>
                <a:gd name="T11" fmla="*/ 10 h 73"/>
                <a:gd name="T12" fmla="*/ 3 w 45"/>
                <a:gd name="T13" fmla="*/ 5 h 73"/>
                <a:gd name="T14" fmla="*/ 0 w 45"/>
                <a:gd name="T15" fmla="*/ 3 h 73"/>
                <a:gd name="T16" fmla="*/ 4 w 45"/>
                <a:gd name="T17" fmla="*/ 0 h 73"/>
                <a:gd name="T18" fmla="*/ 4 w 45"/>
                <a:gd name="T19" fmla="*/ 3 h 73"/>
                <a:gd name="T20" fmla="*/ 9 w 45"/>
                <a:gd name="T21" fmla="*/ 4 h 73"/>
                <a:gd name="T22" fmla="*/ 12 w 45"/>
                <a:gd name="T23" fmla="*/ 9 h 73"/>
                <a:gd name="T24" fmla="*/ 16 w 45"/>
                <a:gd name="T25" fmla="*/ 16 h 73"/>
                <a:gd name="T26" fmla="*/ 18 w 45"/>
                <a:gd name="T27" fmla="*/ 22 h 73"/>
                <a:gd name="T28" fmla="*/ 21 w 45"/>
                <a:gd name="T29" fmla="*/ 28 h 73"/>
                <a:gd name="T30" fmla="*/ 23 w 45"/>
                <a:gd name="T31" fmla="*/ 32 h 73"/>
                <a:gd name="T32" fmla="*/ 25 w 45"/>
                <a:gd name="T33" fmla="*/ 35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5" name="Freeform 558"/>
            <p:cNvSpPr>
              <a:spLocks/>
            </p:cNvSpPr>
            <p:nvPr/>
          </p:nvSpPr>
          <p:spPr bwMode="auto">
            <a:xfrm>
              <a:off x="2952" y="2098"/>
              <a:ext cx="58" cy="93"/>
            </a:xfrm>
            <a:custGeom>
              <a:avLst/>
              <a:gdLst>
                <a:gd name="T0" fmla="*/ 1 w 67"/>
                <a:gd name="T1" fmla="*/ 55 h 106"/>
                <a:gd name="T2" fmla="*/ 0 w 67"/>
                <a:gd name="T3" fmla="*/ 53 h 106"/>
                <a:gd name="T4" fmla="*/ 3 w 67"/>
                <a:gd name="T5" fmla="*/ 47 h 106"/>
                <a:gd name="T6" fmla="*/ 5 w 67"/>
                <a:gd name="T7" fmla="*/ 38 h 106"/>
                <a:gd name="T8" fmla="*/ 10 w 67"/>
                <a:gd name="T9" fmla="*/ 28 h 106"/>
                <a:gd name="T10" fmla="*/ 15 w 67"/>
                <a:gd name="T11" fmla="*/ 19 h 106"/>
                <a:gd name="T12" fmla="*/ 22 w 67"/>
                <a:gd name="T13" fmla="*/ 11 h 106"/>
                <a:gd name="T14" fmla="*/ 27 w 67"/>
                <a:gd name="T15" fmla="*/ 4 h 106"/>
                <a:gd name="T16" fmla="*/ 32 w 67"/>
                <a:gd name="T17" fmla="*/ 0 h 106"/>
                <a:gd name="T18" fmla="*/ 30 w 67"/>
                <a:gd name="T19" fmla="*/ 4 h 106"/>
                <a:gd name="T20" fmla="*/ 27 w 67"/>
                <a:gd name="T21" fmla="*/ 11 h 106"/>
                <a:gd name="T22" fmla="*/ 23 w 67"/>
                <a:gd name="T23" fmla="*/ 21 h 106"/>
                <a:gd name="T24" fmla="*/ 16 w 67"/>
                <a:gd name="T25" fmla="*/ 31 h 106"/>
                <a:gd name="T26" fmla="*/ 12 w 67"/>
                <a:gd name="T27" fmla="*/ 41 h 106"/>
                <a:gd name="T28" fmla="*/ 7 w 67"/>
                <a:gd name="T29" fmla="*/ 47 h 106"/>
                <a:gd name="T30" fmla="*/ 3 w 67"/>
                <a:gd name="T31" fmla="*/ 54 h 106"/>
                <a:gd name="T32" fmla="*/ 1 w 67"/>
                <a:gd name="T33" fmla="*/ 55 h 1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6" name="Freeform 559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43 h 83"/>
                <a:gd name="T2" fmla="*/ 0 w 57"/>
                <a:gd name="T3" fmla="*/ 41 h 83"/>
                <a:gd name="T4" fmla="*/ 2 w 57"/>
                <a:gd name="T5" fmla="*/ 37 h 83"/>
                <a:gd name="T6" fmla="*/ 4 w 57"/>
                <a:gd name="T7" fmla="*/ 32 h 83"/>
                <a:gd name="T8" fmla="*/ 9 w 57"/>
                <a:gd name="T9" fmla="*/ 24 h 83"/>
                <a:gd name="T10" fmla="*/ 13 w 57"/>
                <a:gd name="T11" fmla="*/ 17 h 83"/>
                <a:gd name="T12" fmla="*/ 19 w 57"/>
                <a:gd name="T13" fmla="*/ 10 h 83"/>
                <a:gd name="T14" fmla="*/ 27 w 57"/>
                <a:gd name="T15" fmla="*/ 4 h 83"/>
                <a:gd name="T16" fmla="*/ 33 w 57"/>
                <a:gd name="T17" fmla="*/ 0 h 83"/>
                <a:gd name="T18" fmla="*/ 30 w 57"/>
                <a:gd name="T19" fmla="*/ 4 h 83"/>
                <a:gd name="T20" fmla="*/ 24 w 57"/>
                <a:gd name="T21" fmla="*/ 11 h 83"/>
                <a:gd name="T22" fmla="*/ 19 w 57"/>
                <a:gd name="T23" fmla="*/ 18 h 83"/>
                <a:gd name="T24" fmla="*/ 14 w 57"/>
                <a:gd name="T25" fmla="*/ 26 h 83"/>
                <a:gd name="T26" fmla="*/ 10 w 57"/>
                <a:gd name="T27" fmla="*/ 33 h 83"/>
                <a:gd name="T28" fmla="*/ 4 w 57"/>
                <a:gd name="T29" fmla="*/ 38 h 83"/>
                <a:gd name="T30" fmla="*/ 3 w 57"/>
                <a:gd name="T31" fmla="*/ 42 h 83"/>
                <a:gd name="T32" fmla="*/ 0 w 57"/>
                <a:gd name="T33" fmla="*/ 43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7" name="Freeform 560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25 w 52"/>
                <a:gd name="T1" fmla="*/ 43 h 79"/>
                <a:gd name="T2" fmla="*/ 22 w 52"/>
                <a:gd name="T3" fmla="*/ 40 h 79"/>
                <a:gd name="T4" fmla="*/ 18 w 52"/>
                <a:gd name="T5" fmla="*/ 35 h 79"/>
                <a:gd name="T6" fmla="*/ 13 w 52"/>
                <a:gd name="T7" fmla="*/ 27 h 79"/>
                <a:gd name="T8" fmla="*/ 9 w 52"/>
                <a:gd name="T9" fmla="*/ 21 h 79"/>
                <a:gd name="T10" fmla="*/ 3 w 52"/>
                <a:gd name="T11" fmla="*/ 13 h 79"/>
                <a:gd name="T12" fmla="*/ 2 w 52"/>
                <a:gd name="T13" fmla="*/ 8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8 w 52"/>
                <a:gd name="T21" fmla="*/ 4 h 79"/>
                <a:gd name="T22" fmla="*/ 10 w 52"/>
                <a:gd name="T23" fmla="*/ 12 h 79"/>
                <a:gd name="T24" fmla="*/ 14 w 52"/>
                <a:gd name="T25" fmla="*/ 19 h 79"/>
                <a:gd name="T26" fmla="*/ 17 w 52"/>
                <a:gd name="T27" fmla="*/ 27 h 79"/>
                <a:gd name="T28" fmla="*/ 20 w 52"/>
                <a:gd name="T29" fmla="*/ 35 h 79"/>
                <a:gd name="T30" fmla="*/ 23 w 52"/>
                <a:gd name="T31" fmla="*/ 40 h 79"/>
                <a:gd name="T32" fmla="*/ 25 w 52"/>
                <a:gd name="T33" fmla="*/ 43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8" name="Freeform 561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133 w 265"/>
                <a:gd name="T1" fmla="*/ 28 h 65"/>
                <a:gd name="T2" fmla="*/ 133 w 265"/>
                <a:gd name="T3" fmla="*/ 29 h 65"/>
                <a:gd name="T4" fmla="*/ 132 w 265"/>
                <a:gd name="T5" fmla="*/ 29 h 65"/>
                <a:gd name="T6" fmla="*/ 132 w 265"/>
                <a:gd name="T7" fmla="*/ 29 h 65"/>
                <a:gd name="T8" fmla="*/ 130 w 265"/>
                <a:gd name="T9" fmla="*/ 30 h 65"/>
                <a:gd name="T10" fmla="*/ 121 w 265"/>
                <a:gd name="T11" fmla="*/ 24 h 65"/>
                <a:gd name="T12" fmla="*/ 113 w 265"/>
                <a:gd name="T13" fmla="*/ 18 h 65"/>
                <a:gd name="T14" fmla="*/ 105 w 265"/>
                <a:gd name="T15" fmla="*/ 14 h 65"/>
                <a:gd name="T16" fmla="*/ 96 w 265"/>
                <a:gd name="T17" fmla="*/ 10 h 65"/>
                <a:gd name="T18" fmla="*/ 86 w 265"/>
                <a:gd name="T19" fmla="*/ 8 h 65"/>
                <a:gd name="T20" fmla="*/ 78 w 265"/>
                <a:gd name="T21" fmla="*/ 7 h 65"/>
                <a:gd name="T22" fmla="*/ 69 w 265"/>
                <a:gd name="T23" fmla="*/ 6 h 65"/>
                <a:gd name="T24" fmla="*/ 60 w 265"/>
                <a:gd name="T25" fmla="*/ 6 h 65"/>
                <a:gd name="T26" fmla="*/ 51 w 265"/>
                <a:gd name="T27" fmla="*/ 6 h 65"/>
                <a:gd name="T28" fmla="*/ 44 w 265"/>
                <a:gd name="T29" fmla="*/ 7 h 65"/>
                <a:gd name="T30" fmla="*/ 34 w 265"/>
                <a:gd name="T31" fmla="*/ 8 h 65"/>
                <a:gd name="T32" fmla="*/ 27 w 265"/>
                <a:gd name="T33" fmla="*/ 9 h 65"/>
                <a:gd name="T34" fmla="*/ 19 w 265"/>
                <a:gd name="T35" fmla="*/ 11 h 65"/>
                <a:gd name="T36" fmla="*/ 12 w 265"/>
                <a:gd name="T37" fmla="*/ 12 h 65"/>
                <a:gd name="T38" fmla="*/ 6 w 265"/>
                <a:gd name="T39" fmla="*/ 14 h 65"/>
                <a:gd name="T40" fmla="*/ 0 w 265"/>
                <a:gd name="T41" fmla="*/ 16 h 65"/>
                <a:gd name="T42" fmla="*/ 3 w 265"/>
                <a:gd name="T43" fmla="*/ 12 h 65"/>
                <a:gd name="T44" fmla="*/ 8 w 265"/>
                <a:gd name="T45" fmla="*/ 9 h 65"/>
                <a:gd name="T46" fmla="*/ 14 w 265"/>
                <a:gd name="T47" fmla="*/ 6 h 65"/>
                <a:gd name="T48" fmla="*/ 23 w 265"/>
                <a:gd name="T49" fmla="*/ 3 h 65"/>
                <a:gd name="T50" fmla="*/ 31 w 265"/>
                <a:gd name="T51" fmla="*/ 3 h 65"/>
                <a:gd name="T52" fmla="*/ 41 w 265"/>
                <a:gd name="T53" fmla="*/ 1 h 65"/>
                <a:gd name="T54" fmla="*/ 51 w 265"/>
                <a:gd name="T55" fmla="*/ 0 h 65"/>
                <a:gd name="T56" fmla="*/ 62 w 265"/>
                <a:gd name="T57" fmla="*/ 0 h 65"/>
                <a:gd name="T58" fmla="*/ 73 w 265"/>
                <a:gd name="T59" fmla="*/ 1 h 65"/>
                <a:gd name="T60" fmla="*/ 84 w 265"/>
                <a:gd name="T61" fmla="*/ 3 h 65"/>
                <a:gd name="T62" fmla="*/ 93 w 265"/>
                <a:gd name="T63" fmla="*/ 4 h 65"/>
                <a:gd name="T64" fmla="*/ 104 w 265"/>
                <a:gd name="T65" fmla="*/ 7 h 65"/>
                <a:gd name="T66" fmla="*/ 112 w 265"/>
                <a:gd name="T67" fmla="*/ 11 h 65"/>
                <a:gd name="T68" fmla="*/ 121 w 265"/>
                <a:gd name="T69" fmla="*/ 16 h 65"/>
                <a:gd name="T70" fmla="*/ 127 w 265"/>
                <a:gd name="T71" fmla="*/ 21 h 65"/>
                <a:gd name="T72" fmla="*/ 133 w 265"/>
                <a:gd name="T73" fmla="*/ 28 h 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9" name="Freeform 562"/>
            <p:cNvSpPr>
              <a:spLocks/>
            </p:cNvSpPr>
            <p:nvPr/>
          </p:nvSpPr>
          <p:spPr bwMode="auto">
            <a:xfrm>
              <a:off x="2675" y="2212"/>
              <a:ext cx="28" cy="49"/>
            </a:xfrm>
            <a:custGeom>
              <a:avLst/>
              <a:gdLst>
                <a:gd name="T0" fmla="*/ 14 w 33"/>
                <a:gd name="T1" fmla="*/ 0 h 58"/>
                <a:gd name="T2" fmla="*/ 12 w 33"/>
                <a:gd name="T3" fmla="*/ 3 h 58"/>
                <a:gd name="T4" fmla="*/ 8 w 33"/>
                <a:gd name="T5" fmla="*/ 6 h 58"/>
                <a:gd name="T6" fmla="*/ 6 w 33"/>
                <a:gd name="T7" fmla="*/ 10 h 58"/>
                <a:gd name="T8" fmla="*/ 3 w 33"/>
                <a:gd name="T9" fmla="*/ 14 h 58"/>
                <a:gd name="T10" fmla="*/ 3 w 33"/>
                <a:gd name="T11" fmla="*/ 18 h 58"/>
                <a:gd name="T12" fmla="*/ 1 w 33"/>
                <a:gd name="T13" fmla="*/ 21 h 58"/>
                <a:gd name="T14" fmla="*/ 0 w 33"/>
                <a:gd name="T15" fmla="*/ 24 h 58"/>
                <a:gd name="T16" fmla="*/ 1 w 33"/>
                <a:gd name="T17" fmla="*/ 25 h 58"/>
                <a:gd name="T18" fmla="*/ 3 w 33"/>
                <a:gd name="T19" fmla="*/ 23 h 58"/>
                <a:gd name="T20" fmla="*/ 6 w 33"/>
                <a:gd name="T21" fmla="*/ 16 h 58"/>
                <a:gd name="T22" fmla="*/ 10 w 33"/>
                <a:gd name="T23" fmla="*/ 7 h 58"/>
                <a:gd name="T24" fmla="*/ 14 w 3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0" name="Freeform 563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28 h 64"/>
                <a:gd name="T2" fmla="*/ 0 w 38"/>
                <a:gd name="T3" fmla="*/ 25 h 64"/>
                <a:gd name="T4" fmla="*/ 1 w 38"/>
                <a:gd name="T5" fmla="*/ 24 h 64"/>
                <a:gd name="T6" fmla="*/ 3 w 38"/>
                <a:gd name="T7" fmla="*/ 20 h 64"/>
                <a:gd name="T8" fmla="*/ 3 w 38"/>
                <a:gd name="T9" fmla="*/ 16 h 64"/>
                <a:gd name="T10" fmla="*/ 7 w 38"/>
                <a:gd name="T11" fmla="*/ 12 h 64"/>
                <a:gd name="T12" fmla="*/ 10 w 38"/>
                <a:gd name="T13" fmla="*/ 7 h 64"/>
                <a:gd name="T14" fmla="*/ 14 w 38"/>
                <a:gd name="T15" fmla="*/ 3 h 64"/>
                <a:gd name="T16" fmla="*/ 19 w 38"/>
                <a:gd name="T17" fmla="*/ 0 h 64"/>
                <a:gd name="T18" fmla="*/ 17 w 38"/>
                <a:gd name="T19" fmla="*/ 3 h 64"/>
                <a:gd name="T20" fmla="*/ 14 w 38"/>
                <a:gd name="T21" fmla="*/ 8 h 64"/>
                <a:gd name="T22" fmla="*/ 11 w 38"/>
                <a:gd name="T23" fmla="*/ 12 h 64"/>
                <a:gd name="T24" fmla="*/ 9 w 38"/>
                <a:gd name="T25" fmla="*/ 16 h 64"/>
                <a:gd name="T26" fmla="*/ 6 w 38"/>
                <a:gd name="T27" fmla="*/ 21 h 64"/>
                <a:gd name="T28" fmla="*/ 3 w 38"/>
                <a:gd name="T29" fmla="*/ 25 h 64"/>
                <a:gd name="T30" fmla="*/ 3 w 38"/>
                <a:gd name="T31" fmla="*/ 27 h 64"/>
                <a:gd name="T32" fmla="*/ 1 w 38"/>
                <a:gd name="T33" fmla="*/ 28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1" name="Freeform 564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41 h 83"/>
                <a:gd name="T2" fmla="*/ 0 w 52"/>
                <a:gd name="T3" fmla="*/ 38 h 83"/>
                <a:gd name="T4" fmla="*/ 2 w 52"/>
                <a:gd name="T5" fmla="*/ 35 h 83"/>
                <a:gd name="T6" fmla="*/ 4 w 52"/>
                <a:gd name="T7" fmla="*/ 28 h 83"/>
                <a:gd name="T8" fmla="*/ 7 w 52"/>
                <a:gd name="T9" fmla="*/ 22 h 83"/>
                <a:gd name="T10" fmla="*/ 12 w 52"/>
                <a:gd name="T11" fmla="*/ 15 h 83"/>
                <a:gd name="T12" fmla="*/ 17 w 52"/>
                <a:gd name="T13" fmla="*/ 9 h 83"/>
                <a:gd name="T14" fmla="*/ 22 w 52"/>
                <a:gd name="T15" fmla="*/ 3 h 83"/>
                <a:gd name="T16" fmla="*/ 28 w 52"/>
                <a:gd name="T17" fmla="*/ 0 h 83"/>
                <a:gd name="T18" fmla="*/ 26 w 52"/>
                <a:gd name="T19" fmla="*/ 3 h 83"/>
                <a:gd name="T20" fmla="*/ 22 w 52"/>
                <a:gd name="T21" fmla="*/ 9 h 83"/>
                <a:gd name="T22" fmla="*/ 18 w 52"/>
                <a:gd name="T23" fmla="*/ 15 h 83"/>
                <a:gd name="T24" fmla="*/ 14 w 52"/>
                <a:gd name="T25" fmla="*/ 23 h 83"/>
                <a:gd name="T26" fmla="*/ 10 w 52"/>
                <a:gd name="T27" fmla="*/ 30 h 83"/>
                <a:gd name="T28" fmla="*/ 6 w 52"/>
                <a:gd name="T29" fmla="*/ 36 h 83"/>
                <a:gd name="T30" fmla="*/ 4 w 52"/>
                <a:gd name="T31" fmla="*/ 39 h 83"/>
                <a:gd name="T32" fmla="*/ 1 w 52"/>
                <a:gd name="T33" fmla="*/ 41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2" name="Freeform 565"/>
            <p:cNvSpPr>
              <a:spLocks/>
            </p:cNvSpPr>
            <p:nvPr/>
          </p:nvSpPr>
          <p:spPr bwMode="auto">
            <a:xfrm>
              <a:off x="2763" y="2205"/>
              <a:ext cx="49" cy="77"/>
            </a:xfrm>
            <a:custGeom>
              <a:avLst/>
              <a:gdLst>
                <a:gd name="T0" fmla="*/ 2 w 57"/>
                <a:gd name="T1" fmla="*/ 41 h 90"/>
                <a:gd name="T2" fmla="*/ 0 w 57"/>
                <a:gd name="T3" fmla="*/ 39 h 90"/>
                <a:gd name="T4" fmla="*/ 3 w 57"/>
                <a:gd name="T5" fmla="*/ 34 h 90"/>
                <a:gd name="T6" fmla="*/ 4 w 57"/>
                <a:gd name="T7" fmla="*/ 28 h 90"/>
                <a:gd name="T8" fmla="*/ 8 w 57"/>
                <a:gd name="T9" fmla="*/ 21 h 90"/>
                <a:gd name="T10" fmla="*/ 12 w 57"/>
                <a:gd name="T11" fmla="*/ 15 h 90"/>
                <a:gd name="T12" fmla="*/ 18 w 57"/>
                <a:gd name="T13" fmla="*/ 8 h 90"/>
                <a:gd name="T14" fmla="*/ 22 w 57"/>
                <a:gd name="T15" fmla="*/ 3 h 90"/>
                <a:gd name="T16" fmla="*/ 27 w 57"/>
                <a:gd name="T17" fmla="*/ 0 h 90"/>
                <a:gd name="T18" fmla="*/ 25 w 57"/>
                <a:gd name="T19" fmla="*/ 3 h 90"/>
                <a:gd name="T20" fmla="*/ 21 w 57"/>
                <a:gd name="T21" fmla="*/ 9 h 90"/>
                <a:gd name="T22" fmla="*/ 18 w 57"/>
                <a:gd name="T23" fmla="*/ 15 h 90"/>
                <a:gd name="T24" fmla="*/ 13 w 57"/>
                <a:gd name="T25" fmla="*/ 23 h 90"/>
                <a:gd name="T26" fmla="*/ 9 w 57"/>
                <a:gd name="T27" fmla="*/ 30 h 90"/>
                <a:gd name="T28" fmla="*/ 6 w 57"/>
                <a:gd name="T29" fmla="*/ 36 h 90"/>
                <a:gd name="T30" fmla="*/ 3 w 57"/>
                <a:gd name="T31" fmla="*/ 40 h 90"/>
                <a:gd name="T32" fmla="*/ 2 w 57"/>
                <a:gd name="T33" fmla="*/ 41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3" name="Freeform 566"/>
            <p:cNvSpPr>
              <a:spLocks/>
            </p:cNvSpPr>
            <p:nvPr/>
          </p:nvSpPr>
          <p:spPr bwMode="auto">
            <a:xfrm>
              <a:off x="2789" y="2212"/>
              <a:ext cx="53" cy="63"/>
            </a:xfrm>
            <a:custGeom>
              <a:avLst/>
              <a:gdLst>
                <a:gd name="T0" fmla="*/ 0 w 60"/>
                <a:gd name="T1" fmla="*/ 33 h 74"/>
                <a:gd name="T2" fmla="*/ 0 w 60"/>
                <a:gd name="T3" fmla="*/ 32 h 74"/>
                <a:gd name="T4" fmla="*/ 4 w 60"/>
                <a:gd name="T5" fmla="*/ 27 h 74"/>
                <a:gd name="T6" fmla="*/ 7 w 60"/>
                <a:gd name="T7" fmla="*/ 23 h 74"/>
                <a:gd name="T8" fmla="*/ 11 w 60"/>
                <a:gd name="T9" fmla="*/ 17 h 74"/>
                <a:gd name="T10" fmla="*/ 17 w 60"/>
                <a:gd name="T11" fmla="*/ 10 h 74"/>
                <a:gd name="T12" fmla="*/ 23 w 60"/>
                <a:gd name="T13" fmla="*/ 6 h 74"/>
                <a:gd name="T14" fmla="*/ 28 w 60"/>
                <a:gd name="T15" fmla="*/ 3 h 74"/>
                <a:gd name="T16" fmla="*/ 33 w 60"/>
                <a:gd name="T17" fmla="*/ 0 h 74"/>
                <a:gd name="T18" fmla="*/ 30 w 60"/>
                <a:gd name="T19" fmla="*/ 3 h 74"/>
                <a:gd name="T20" fmla="*/ 26 w 60"/>
                <a:gd name="T21" fmla="*/ 8 h 74"/>
                <a:gd name="T22" fmla="*/ 21 w 60"/>
                <a:gd name="T23" fmla="*/ 14 h 74"/>
                <a:gd name="T24" fmla="*/ 17 w 60"/>
                <a:gd name="T25" fmla="*/ 20 h 74"/>
                <a:gd name="T26" fmla="*/ 11 w 60"/>
                <a:gd name="T27" fmla="*/ 26 h 74"/>
                <a:gd name="T28" fmla="*/ 7 w 60"/>
                <a:gd name="T29" fmla="*/ 31 h 74"/>
                <a:gd name="T30" fmla="*/ 4 w 60"/>
                <a:gd name="T31" fmla="*/ 32 h 74"/>
                <a:gd name="T32" fmla="*/ 0 w 60"/>
                <a:gd name="T33" fmla="*/ 33 h 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4" name="Freeform 567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30 h 61"/>
                <a:gd name="T2" fmla="*/ 0 w 52"/>
                <a:gd name="T3" fmla="*/ 28 h 61"/>
                <a:gd name="T4" fmla="*/ 3 w 52"/>
                <a:gd name="T5" fmla="*/ 24 h 61"/>
                <a:gd name="T6" fmla="*/ 4 w 52"/>
                <a:gd name="T7" fmla="*/ 20 h 61"/>
                <a:gd name="T8" fmla="*/ 8 w 52"/>
                <a:gd name="T9" fmla="*/ 15 h 61"/>
                <a:gd name="T10" fmla="*/ 12 w 52"/>
                <a:gd name="T11" fmla="*/ 10 h 61"/>
                <a:gd name="T12" fmla="*/ 17 w 52"/>
                <a:gd name="T13" fmla="*/ 6 h 61"/>
                <a:gd name="T14" fmla="*/ 23 w 52"/>
                <a:gd name="T15" fmla="*/ 3 h 61"/>
                <a:gd name="T16" fmla="*/ 28 w 52"/>
                <a:gd name="T17" fmla="*/ 0 h 61"/>
                <a:gd name="T18" fmla="*/ 26 w 52"/>
                <a:gd name="T19" fmla="*/ 3 h 61"/>
                <a:gd name="T20" fmla="*/ 22 w 52"/>
                <a:gd name="T21" fmla="*/ 8 h 61"/>
                <a:gd name="T22" fmla="*/ 18 w 52"/>
                <a:gd name="T23" fmla="*/ 13 h 61"/>
                <a:gd name="T24" fmla="*/ 13 w 52"/>
                <a:gd name="T25" fmla="*/ 17 h 61"/>
                <a:gd name="T26" fmla="*/ 10 w 52"/>
                <a:gd name="T27" fmla="*/ 23 h 61"/>
                <a:gd name="T28" fmla="*/ 6 w 52"/>
                <a:gd name="T29" fmla="*/ 27 h 61"/>
                <a:gd name="T30" fmla="*/ 4 w 52"/>
                <a:gd name="T31" fmla="*/ 29 h 61"/>
                <a:gd name="T32" fmla="*/ 2 w 52"/>
                <a:gd name="T33" fmla="*/ 30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5" name="Freeform 568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29 h 42"/>
                <a:gd name="T2" fmla="*/ 0 w 45"/>
                <a:gd name="T3" fmla="*/ 27 h 42"/>
                <a:gd name="T4" fmla="*/ 3 w 45"/>
                <a:gd name="T5" fmla="*/ 23 h 42"/>
                <a:gd name="T6" fmla="*/ 4 w 45"/>
                <a:gd name="T7" fmla="*/ 18 h 42"/>
                <a:gd name="T8" fmla="*/ 8 w 45"/>
                <a:gd name="T9" fmla="*/ 13 h 42"/>
                <a:gd name="T10" fmla="*/ 12 w 45"/>
                <a:gd name="T11" fmla="*/ 7 h 42"/>
                <a:gd name="T12" fmla="*/ 16 w 45"/>
                <a:gd name="T13" fmla="*/ 4 h 42"/>
                <a:gd name="T14" fmla="*/ 20 w 45"/>
                <a:gd name="T15" fmla="*/ 1 h 42"/>
                <a:gd name="T16" fmla="*/ 22 w 45"/>
                <a:gd name="T17" fmla="*/ 0 h 42"/>
                <a:gd name="T18" fmla="*/ 20 w 45"/>
                <a:gd name="T19" fmla="*/ 4 h 42"/>
                <a:gd name="T20" fmla="*/ 16 w 45"/>
                <a:gd name="T21" fmla="*/ 7 h 42"/>
                <a:gd name="T22" fmla="*/ 14 w 45"/>
                <a:gd name="T23" fmla="*/ 12 h 42"/>
                <a:gd name="T24" fmla="*/ 10 w 45"/>
                <a:gd name="T25" fmla="*/ 17 h 42"/>
                <a:gd name="T26" fmla="*/ 8 w 45"/>
                <a:gd name="T27" fmla="*/ 21 h 42"/>
                <a:gd name="T28" fmla="*/ 4 w 45"/>
                <a:gd name="T29" fmla="*/ 26 h 42"/>
                <a:gd name="T30" fmla="*/ 3 w 45"/>
                <a:gd name="T31" fmla="*/ 29 h 42"/>
                <a:gd name="T32" fmla="*/ 0 w 45"/>
                <a:gd name="T33" fmla="*/ 29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6" name="Freeform 569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10 h 27"/>
                <a:gd name="T2" fmla="*/ 1 w 30"/>
                <a:gd name="T3" fmla="*/ 7 h 27"/>
                <a:gd name="T4" fmla="*/ 5 w 30"/>
                <a:gd name="T5" fmla="*/ 3 h 27"/>
                <a:gd name="T6" fmla="*/ 12 w 30"/>
                <a:gd name="T7" fmla="*/ 0 h 27"/>
                <a:gd name="T8" fmla="*/ 18 w 30"/>
                <a:gd name="T9" fmla="*/ 0 h 27"/>
                <a:gd name="T10" fmla="*/ 12 w 30"/>
                <a:gd name="T11" fmla="*/ 2 h 27"/>
                <a:gd name="T12" fmla="*/ 5 w 30"/>
                <a:gd name="T13" fmla="*/ 6 h 27"/>
                <a:gd name="T14" fmla="*/ 4 w 30"/>
                <a:gd name="T15" fmla="*/ 10 h 27"/>
                <a:gd name="T16" fmla="*/ 0 w 30"/>
                <a:gd name="T17" fmla="*/ 10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7" name="Freeform 570"/>
            <p:cNvSpPr>
              <a:spLocks/>
            </p:cNvSpPr>
            <p:nvPr/>
          </p:nvSpPr>
          <p:spPr bwMode="auto">
            <a:xfrm>
              <a:off x="2656" y="2221"/>
              <a:ext cx="30" cy="32"/>
            </a:xfrm>
            <a:custGeom>
              <a:avLst/>
              <a:gdLst>
                <a:gd name="T0" fmla="*/ 16 w 35"/>
                <a:gd name="T1" fmla="*/ 0 h 35"/>
                <a:gd name="T2" fmla="*/ 13 w 35"/>
                <a:gd name="T3" fmla="*/ 5 h 35"/>
                <a:gd name="T4" fmla="*/ 9 w 35"/>
                <a:gd name="T5" fmla="*/ 15 h 35"/>
                <a:gd name="T6" fmla="*/ 4 w 35"/>
                <a:gd name="T7" fmla="*/ 22 h 35"/>
                <a:gd name="T8" fmla="*/ 1 w 35"/>
                <a:gd name="T9" fmla="*/ 23 h 35"/>
                <a:gd name="T10" fmla="*/ 0 w 35"/>
                <a:gd name="T11" fmla="*/ 21 h 35"/>
                <a:gd name="T12" fmla="*/ 3 w 35"/>
                <a:gd name="T13" fmla="*/ 17 h 35"/>
                <a:gd name="T14" fmla="*/ 3 w 35"/>
                <a:gd name="T15" fmla="*/ 14 h 35"/>
                <a:gd name="T16" fmla="*/ 6 w 35"/>
                <a:gd name="T17" fmla="*/ 12 h 35"/>
                <a:gd name="T18" fmla="*/ 9 w 35"/>
                <a:gd name="T19" fmla="*/ 6 h 35"/>
                <a:gd name="T20" fmla="*/ 12 w 35"/>
                <a:gd name="T21" fmla="*/ 5 h 35"/>
                <a:gd name="T22" fmla="*/ 15 w 35"/>
                <a:gd name="T23" fmla="*/ 2 h 35"/>
                <a:gd name="T24" fmla="*/ 16 w 35"/>
                <a:gd name="T25" fmla="*/ 0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8" name="Freeform 571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21 w 40"/>
                <a:gd name="T1" fmla="*/ 12 h 17"/>
                <a:gd name="T2" fmla="*/ 19 w 40"/>
                <a:gd name="T3" fmla="*/ 11 h 17"/>
                <a:gd name="T4" fmla="*/ 17 w 40"/>
                <a:gd name="T5" fmla="*/ 8 h 17"/>
                <a:gd name="T6" fmla="*/ 14 w 40"/>
                <a:gd name="T7" fmla="*/ 8 h 17"/>
                <a:gd name="T8" fmla="*/ 11 w 40"/>
                <a:gd name="T9" fmla="*/ 6 h 17"/>
                <a:gd name="T10" fmla="*/ 7 w 40"/>
                <a:gd name="T11" fmla="*/ 2 h 17"/>
                <a:gd name="T12" fmla="*/ 4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4 w 40"/>
                <a:gd name="T23" fmla="*/ 8 h 17"/>
                <a:gd name="T24" fmla="*/ 8 w 40"/>
                <a:gd name="T25" fmla="*/ 8 h 17"/>
                <a:gd name="T26" fmla="*/ 11 w 40"/>
                <a:gd name="T27" fmla="*/ 9 h 17"/>
                <a:gd name="T28" fmla="*/ 15 w 40"/>
                <a:gd name="T29" fmla="*/ 10 h 17"/>
                <a:gd name="T30" fmla="*/ 18 w 40"/>
                <a:gd name="T31" fmla="*/ 11 h 17"/>
                <a:gd name="T32" fmla="*/ 21 w 40"/>
                <a:gd name="T33" fmla="*/ 1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89" name="Freeform 572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22 w 45"/>
                <a:gd name="T1" fmla="*/ 0 h 10"/>
                <a:gd name="T2" fmla="*/ 20 w 45"/>
                <a:gd name="T3" fmla="*/ 0 h 10"/>
                <a:gd name="T4" fmla="*/ 17 w 45"/>
                <a:gd name="T5" fmla="*/ 0 h 10"/>
                <a:gd name="T6" fmla="*/ 14 w 45"/>
                <a:gd name="T7" fmla="*/ 0 h 10"/>
                <a:gd name="T8" fmla="*/ 10 w 45"/>
                <a:gd name="T9" fmla="*/ 0 h 10"/>
                <a:gd name="T10" fmla="*/ 7 w 45"/>
                <a:gd name="T11" fmla="*/ 0 h 10"/>
                <a:gd name="T12" fmla="*/ 3 w 45"/>
                <a:gd name="T13" fmla="*/ 1 h 10"/>
                <a:gd name="T14" fmla="*/ 2 w 45"/>
                <a:gd name="T15" fmla="*/ 3 h 10"/>
                <a:gd name="T16" fmla="*/ 0 w 45"/>
                <a:gd name="T17" fmla="*/ 5 h 10"/>
                <a:gd name="T18" fmla="*/ 1 w 45"/>
                <a:gd name="T19" fmla="*/ 5 h 10"/>
                <a:gd name="T20" fmla="*/ 3 w 45"/>
                <a:gd name="T21" fmla="*/ 5 h 10"/>
                <a:gd name="T22" fmla="*/ 6 w 45"/>
                <a:gd name="T23" fmla="*/ 5 h 10"/>
                <a:gd name="T24" fmla="*/ 10 w 45"/>
                <a:gd name="T25" fmla="*/ 5 h 10"/>
                <a:gd name="T26" fmla="*/ 13 w 45"/>
                <a:gd name="T27" fmla="*/ 5 h 10"/>
                <a:gd name="T28" fmla="*/ 17 w 45"/>
                <a:gd name="T29" fmla="*/ 3 h 10"/>
                <a:gd name="T30" fmla="*/ 20 w 45"/>
                <a:gd name="T31" fmla="*/ 1 h 10"/>
                <a:gd name="T32" fmla="*/ 22 w 45"/>
                <a:gd name="T33" fmla="*/ 0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0" name="Freeform 573"/>
            <p:cNvSpPr>
              <a:spLocks/>
            </p:cNvSpPr>
            <p:nvPr/>
          </p:nvSpPr>
          <p:spPr bwMode="auto">
            <a:xfrm>
              <a:off x="2663" y="2184"/>
              <a:ext cx="35" cy="30"/>
            </a:xfrm>
            <a:custGeom>
              <a:avLst/>
              <a:gdLst>
                <a:gd name="T0" fmla="*/ 17 w 42"/>
                <a:gd name="T1" fmla="*/ 21 h 33"/>
                <a:gd name="T2" fmla="*/ 15 w 42"/>
                <a:gd name="T3" fmla="*/ 19 h 33"/>
                <a:gd name="T4" fmla="*/ 12 w 42"/>
                <a:gd name="T5" fmla="*/ 17 h 33"/>
                <a:gd name="T6" fmla="*/ 9 w 42"/>
                <a:gd name="T7" fmla="*/ 14 h 33"/>
                <a:gd name="T8" fmla="*/ 6 w 42"/>
                <a:gd name="T9" fmla="*/ 11 h 33"/>
                <a:gd name="T10" fmla="*/ 3 w 42"/>
                <a:gd name="T11" fmla="*/ 7 h 33"/>
                <a:gd name="T12" fmla="*/ 3 w 42"/>
                <a:gd name="T13" fmla="*/ 5 h 33"/>
                <a:gd name="T14" fmla="*/ 0 w 42"/>
                <a:gd name="T15" fmla="*/ 2 h 33"/>
                <a:gd name="T16" fmla="*/ 1 w 42"/>
                <a:gd name="T17" fmla="*/ 0 h 33"/>
                <a:gd name="T18" fmla="*/ 3 w 42"/>
                <a:gd name="T19" fmla="*/ 0 h 33"/>
                <a:gd name="T20" fmla="*/ 4 w 42"/>
                <a:gd name="T21" fmla="*/ 2 h 33"/>
                <a:gd name="T22" fmla="*/ 7 w 42"/>
                <a:gd name="T23" fmla="*/ 5 h 33"/>
                <a:gd name="T24" fmla="*/ 9 w 42"/>
                <a:gd name="T25" fmla="*/ 8 h 33"/>
                <a:gd name="T26" fmla="*/ 11 w 42"/>
                <a:gd name="T27" fmla="*/ 12 h 33"/>
                <a:gd name="T28" fmla="*/ 13 w 42"/>
                <a:gd name="T29" fmla="*/ 15 h 33"/>
                <a:gd name="T30" fmla="*/ 16 w 42"/>
                <a:gd name="T31" fmla="*/ 19 h 33"/>
                <a:gd name="T32" fmla="*/ 17 w 42"/>
                <a:gd name="T33" fmla="*/ 2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1" name="Freeform 574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31 h 58"/>
                <a:gd name="T2" fmla="*/ 1 w 13"/>
                <a:gd name="T3" fmla="*/ 23 h 58"/>
                <a:gd name="T4" fmla="*/ 0 w 13"/>
                <a:gd name="T5" fmla="*/ 13 h 58"/>
                <a:gd name="T6" fmla="*/ 2 w 13"/>
                <a:gd name="T7" fmla="*/ 4 h 58"/>
                <a:gd name="T8" fmla="*/ 6 w 13"/>
                <a:gd name="T9" fmla="*/ 0 h 58"/>
                <a:gd name="T10" fmla="*/ 8 w 13"/>
                <a:gd name="T11" fmla="*/ 4 h 58"/>
                <a:gd name="T12" fmla="*/ 6 w 13"/>
                <a:gd name="T13" fmla="*/ 12 h 58"/>
                <a:gd name="T14" fmla="*/ 6 w 13"/>
                <a:gd name="T15" fmla="*/ 23 h 58"/>
                <a:gd name="T16" fmla="*/ 2 w 13"/>
                <a:gd name="T17" fmla="*/ 31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2" name="Freeform 575"/>
            <p:cNvSpPr>
              <a:spLocks/>
            </p:cNvSpPr>
            <p:nvPr/>
          </p:nvSpPr>
          <p:spPr bwMode="auto">
            <a:xfrm>
              <a:off x="2893" y="2196"/>
              <a:ext cx="17" cy="50"/>
            </a:xfrm>
            <a:custGeom>
              <a:avLst/>
              <a:gdLst>
                <a:gd name="T0" fmla="*/ 0 w 18"/>
                <a:gd name="T1" fmla="*/ 34 h 55"/>
                <a:gd name="T2" fmla="*/ 1 w 18"/>
                <a:gd name="T3" fmla="*/ 25 h 55"/>
                <a:gd name="T4" fmla="*/ 3 w 18"/>
                <a:gd name="T5" fmla="*/ 15 h 55"/>
                <a:gd name="T6" fmla="*/ 9 w 18"/>
                <a:gd name="T7" fmla="*/ 5 h 55"/>
                <a:gd name="T8" fmla="*/ 11 w 18"/>
                <a:gd name="T9" fmla="*/ 0 h 55"/>
                <a:gd name="T10" fmla="*/ 13 w 18"/>
                <a:gd name="T11" fmla="*/ 5 h 55"/>
                <a:gd name="T12" fmla="*/ 9 w 18"/>
                <a:gd name="T13" fmla="*/ 15 h 55"/>
                <a:gd name="T14" fmla="*/ 6 w 18"/>
                <a:gd name="T15" fmla="*/ 27 h 55"/>
                <a:gd name="T16" fmla="*/ 0 w 18"/>
                <a:gd name="T17" fmla="*/ 34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3" name="Freeform 576"/>
            <p:cNvSpPr>
              <a:spLocks/>
            </p:cNvSpPr>
            <p:nvPr/>
          </p:nvSpPr>
          <p:spPr bwMode="auto">
            <a:xfrm>
              <a:off x="2854" y="2174"/>
              <a:ext cx="10" cy="47"/>
            </a:xfrm>
            <a:custGeom>
              <a:avLst/>
              <a:gdLst>
                <a:gd name="T0" fmla="*/ 3 w 12"/>
                <a:gd name="T1" fmla="*/ 27 h 54"/>
                <a:gd name="T2" fmla="*/ 2 w 12"/>
                <a:gd name="T3" fmla="*/ 23 h 54"/>
                <a:gd name="T4" fmla="*/ 0 w 12"/>
                <a:gd name="T5" fmla="*/ 14 h 54"/>
                <a:gd name="T6" fmla="*/ 1 w 12"/>
                <a:gd name="T7" fmla="*/ 5 h 54"/>
                <a:gd name="T8" fmla="*/ 3 w 12"/>
                <a:gd name="T9" fmla="*/ 0 h 54"/>
                <a:gd name="T10" fmla="*/ 5 w 12"/>
                <a:gd name="T11" fmla="*/ 3 h 54"/>
                <a:gd name="T12" fmla="*/ 4 w 12"/>
                <a:gd name="T13" fmla="*/ 10 h 54"/>
                <a:gd name="T14" fmla="*/ 3 w 12"/>
                <a:gd name="T15" fmla="*/ 19 h 54"/>
                <a:gd name="T16" fmla="*/ 3 w 12"/>
                <a:gd name="T17" fmla="*/ 27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4" name="Freeform 577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14 w 19"/>
                <a:gd name="T1" fmla="*/ 34 h 62"/>
                <a:gd name="T2" fmla="*/ 9 w 19"/>
                <a:gd name="T3" fmla="*/ 25 h 62"/>
                <a:gd name="T4" fmla="*/ 3 w 19"/>
                <a:gd name="T5" fmla="*/ 14 h 62"/>
                <a:gd name="T6" fmla="*/ 0 w 19"/>
                <a:gd name="T7" fmla="*/ 4 h 62"/>
                <a:gd name="T8" fmla="*/ 4 w 19"/>
                <a:gd name="T9" fmla="*/ 0 h 62"/>
                <a:gd name="T10" fmla="*/ 9 w 19"/>
                <a:gd name="T11" fmla="*/ 4 h 62"/>
                <a:gd name="T12" fmla="*/ 10 w 19"/>
                <a:gd name="T13" fmla="*/ 14 h 62"/>
                <a:gd name="T14" fmla="*/ 11 w 19"/>
                <a:gd name="T15" fmla="*/ 26 h 62"/>
                <a:gd name="T16" fmla="*/ 14 w 19"/>
                <a:gd name="T17" fmla="*/ 34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5" name="Freeform 578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13 w 21"/>
                <a:gd name="T1" fmla="*/ 33 h 70"/>
                <a:gd name="T2" fmla="*/ 8 w 21"/>
                <a:gd name="T3" fmla="*/ 24 h 70"/>
                <a:gd name="T4" fmla="*/ 5 w 21"/>
                <a:gd name="T5" fmla="*/ 13 h 70"/>
                <a:gd name="T6" fmla="*/ 0 w 21"/>
                <a:gd name="T7" fmla="*/ 3 h 70"/>
                <a:gd name="T8" fmla="*/ 3 w 21"/>
                <a:gd name="T9" fmla="*/ 0 h 70"/>
                <a:gd name="T10" fmla="*/ 6 w 21"/>
                <a:gd name="T11" fmla="*/ 5 h 70"/>
                <a:gd name="T12" fmla="*/ 10 w 21"/>
                <a:gd name="T13" fmla="*/ 15 h 70"/>
                <a:gd name="T14" fmla="*/ 12 w 21"/>
                <a:gd name="T15" fmla="*/ 25 h 70"/>
                <a:gd name="T16" fmla="*/ 13 w 21"/>
                <a:gd name="T17" fmla="*/ 33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6" name="Freeform 579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18 w 37"/>
                <a:gd name="T1" fmla="*/ 43 h 72"/>
                <a:gd name="T2" fmla="*/ 15 w 37"/>
                <a:gd name="T3" fmla="*/ 39 h 72"/>
                <a:gd name="T4" fmla="*/ 12 w 37"/>
                <a:gd name="T5" fmla="*/ 34 h 72"/>
                <a:gd name="T6" fmla="*/ 8 w 37"/>
                <a:gd name="T7" fmla="*/ 27 h 72"/>
                <a:gd name="T8" fmla="*/ 5 w 37"/>
                <a:gd name="T9" fmla="*/ 20 h 72"/>
                <a:gd name="T10" fmla="*/ 3 w 37"/>
                <a:gd name="T11" fmla="*/ 13 h 72"/>
                <a:gd name="T12" fmla="*/ 1 w 37"/>
                <a:gd name="T13" fmla="*/ 6 h 72"/>
                <a:gd name="T14" fmla="*/ 0 w 37"/>
                <a:gd name="T15" fmla="*/ 3 h 72"/>
                <a:gd name="T16" fmla="*/ 2 w 37"/>
                <a:gd name="T17" fmla="*/ 0 h 72"/>
                <a:gd name="T18" fmla="*/ 3 w 37"/>
                <a:gd name="T19" fmla="*/ 1 h 72"/>
                <a:gd name="T20" fmla="*/ 5 w 37"/>
                <a:gd name="T21" fmla="*/ 5 h 72"/>
                <a:gd name="T22" fmla="*/ 8 w 37"/>
                <a:gd name="T23" fmla="*/ 11 h 72"/>
                <a:gd name="T24" fmla="*/ 9 w 37"/>
                <a:gd name="T25" fmla="*/ 19 h 72"/>
                <a:gd name="T26" fmla="*/ 12 w 37"/>
                <a:gd name="T27" fmla="*/ 27 h 72"/>
                <a:gd name="T28" fmla="*/ 14 w 37"/>
                <a:gd name="T29" fmla="*/ 34 h 72"/>
                <a:gd name="T30" fmla="*/ 16 w 37"/>
                <a:gd name="T31" fmla="*/ 40 h 72"/>
                <a:gd name="T32" fmla="*/ 18 w 37"/>
                <a:gd name="T33" fmla="*/ 43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7" name="Freeform 580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19 w 44"/>
                <a:gd name="T1" fmla="*/ 33 h 68"/>
                <a:gd name="T2" fmla="*/ 16 w 44"/>
                <a:gd name="T3" fmla="*/ 31 h 68"/>
                <a:gd name="T4" fmla="*/ 13 w 44"/>
                <a:gd name="T5" fmla="*/ 27 h 68"/>
                <a:gd name="T6" fmla="*/ 9 w 44"/>
                <a:gd name="T7" fmla="*/ 22 h 68"/>
                <a:gd name="T8" fmla="*/ 6 w 44"/>
                <a:gd name="T9" fmla="*/ 16 h 68"/>
                <a:gd name="T10" fmla="*/ 3 w 44"/>
                <a:gd name="T11" fmla="*/ 10 h 68"/>
                <a:gd name="T12" fmla="*/ 3 w 44"/>
                <a:gd name="T13" fmla="*/ 6 h 68"/>
                <a:gd name="T14" fmla="*/ 0 w 44"/>
                <a:gd name="T15" fmla="*/ 3 h 68"/>
                <a:gd name="T16" fmla="*/ 3 w 44"/>
                <a:gd name="T17" fmla="*/ 0 h 68"/>
                <a:gd name="T18" fmla="*/ 3 w 44"/>
                <a:gd name="T19" fmla="*/ 1 h 68"/>
                <a:gd name="T20" fmla="*/ 6 w 44"/>
                <a:gd name="T21" fmla="*/ 3 h 68"/>
                <a:gd name="T22" fmla="*/ 8 w 44"/>
                <a:gd name="T23" fmla="*/ 9 h 68"/>
                <a:gd name="T24" fmla="*/ 10 w 44"/>
                <a:gd name="T25" fmla="*/ 15 h 68"/>
                <a:gd name="T26" fmla="*/ 13 w 44"/>
                <a:gd name="T27" fmla="*/ 21 h 68"/>
                <a:gd name="T28" fmla="*/ 15 w 44"/>
                <a:gd name="T29" fmla="*/ 27 h 68"/>
                <a:gd name="T30" fmla="*/ 17 w 44"/>
                <a:gd name="T31" fmla="*/ 32 h 68"/>
                <a:gd name="T32" fmla="*/ 19 w 44"/>
                <a:gd name="T33" fmla="*/ 33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8" name="Freeform 581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21 w 37"/>
                <a:gd name="T1" fmla="*/ 38 h 62"/>
                <a:gd name="T2" fmla="*/ 19 w 37"/>
                <a:gd name="T3" fmla="*/ 34 h 62"/>
                <a:gd name="T4" fmla="*/ 14 w 37"/>
                <a:gd name="T5" fmla="*/ 29 h 62"/>
                <a:gd name="T6" fmla="*/ 11 w 37"/>
                <a:gd name="T7" fmla="*/ 23 h 62"/>
                <a:gd name="T8" fmla="*/ 7 w 37"/>
                <a:gd name="T9" fmla="*/ 17 h 62"/>
                <a:gd name="T10" fmla="*/ 4 w 37"/>
                <a:gd name="T11" fmla="*/ 11 h 62"/>
                <a:gd name="T12" fmla="*/ 1 w 37"/>
                <a:gd name="T13" fmla="*/ 5 h 62"/>
                <a:gd name="T14" fmla="*/ 0 w 37"/>
                <a:gd name="T15" fmla="*/ 3 h 62"/>
                <a:gd name="T16" fmla="*/ 2 w 37"/>
                <a:gd name="T17" fmla="*/ 0 h 62"/>
                <a:gd name="T18" fmla="*/ 4 w 37"/>
                <a:gd name="T19" fmla="*/ 2 h 62"/>
                <a:gd name="T20" fmla="*/ 8 w 37"/>
                <a:gd name="T21" fmla="*/ 5 h 62"/>
                <a:gd name="T22" fmla="*/ 11 w 37"/>
                <a:gd name="T23" fmla="*/ 11 h 62"/>
                <a:gd name="T24" fmla="*/ 13 w 37"/>
                <a:gd name="T25" fmla="*/ 17 h 62"/>
                <a:gd name="T26" fmla="*/ 16 w 37"/>
                <a:gd name="T27" fmla="*/ 23 h 62"/>
                <a:gd name="T28" fmla="*/ 18 w 37"/>
                <a:gd name="T29" fmla="*/ 30 h 62"/>
                <a:gd name="T30" fmla="*/ 20 w 37"/>
                <a:gd name="T31" fmla="*/ 34 h 62"/>
                <a:gd name="T32" fmla="*/ 21 w 37"/>
                <a:gd name="T33" fmla="*/ 38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9" name="Freeform 582"/>
            <p:cNvSpPr>
              <a:spLocks/>
            </p:cNvSpPr>
            <p:nvPr/>
          </p:nvSpPr>
          <p:spPr bwMode="auto">
            <a:xfrm>
              <a:off x="2742" y="2200"/>
              <a:ext cx="49" cy="79"/>
            </a:xfrm>
            <a:custGeom>
              <a:avLst/>
              <a:gdLst>
                <a:gd name="T0" fmla="*/ 1 w 58"/>
                <a:gd name="T1" fmla="*/ 47 h 90"/>
                <a:gd name="T2" fmla="*/ 0 w 58"/>
                <a:gd name="T3" fmla="*/ 45 h 90"/>
                <a:gd name="T4" fmla="*/ 3 w 58"/>
                <a:gd name="T5" fmla="*/ 40 h 90"/>
                <a:gd name="T6" fmla="*/ 4 w 58"/>
                <a:gd name="T7" fmla="*/ 32 h 90"/>
                <a:gd name="T8" fmla="*/ 7 w 58"/>
                <a:gd name="T9" fmla="*/ 25 h 90"/>
                <a:gd name="T10" fmla="*/ 12 w 58"/>
                <a:gd name="T11" fmla="*/ 17 h 90"/>
                <a:gd name="T12" fmla="*/ 16 w 58"/>
                <a:gd name="T13" fmla="*/ 10 h 90"/>
                <a:gd name="T14" fmla="*/ 21 w 58"/>
                <a:gd name="T15" fmla="*/ 4 h 90"/>
                <a:gd name="T16" fmla="*/ 25 w 58"/>
                <a:gd name="T17" fmla="*/ 0 h 90"/>
                <a:gd name="T18" fmla="*/ 24 w 58"/>
                <a:gd name="T19" fmla="*/ 4 h 90"/>
                <a:gd name="T20" fmla="*/ 21 w 58"/>
                <a:gd name="T21" fmla="*/ 10 h 90"/>
                <a:gd name="T22" fmla="*/ 17 w 58"/>
                <a:gd name="T23" fmla="*/ 18 h 90"/>
                <a:gd name="T24" fmla="*/ 13 w 58"/>
                <a:gd name="T25" fmla="*/ 26 h 90"/>
                <a:gd name="T26" fmla="*/ 9 w 58"/>
                <a:gd name="T27" fmla="*/ 35 h 90"/>
                <a:gd name="T28" fmla="*/ 5 w 58"/>
                <a:gd name="T29" fmla="*/ 41 h 90"/>
                <a:gd name="T30" fmla="*/ 3 w 58"/>
                <a:gd name="T31" fmla="*/ 47 h 90"/>
                <a:gd name="T32" fmla="*/ 1 w 58"/>
                <a:gd name="T33" fmla="*/ 47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0" name="Freeform 583"/>
            <p:cNvSpPr>
              <a:spLocks/>
            </p:cNvSpPr>
            <p:nvPr/>
          </p:nvSpPr>
          <p:spPr bwMode="auto">
            <a:xfrm>
              <a:off x="2708" y="2203"/>
              <a:ext cx="42" cy="62"/>
            </a:xfrm>
            <a:custGeom>
              <a:avLst/>
              <a:gdLst>
                <a:gd name="T0" fmla="*/ 0 w 48"/>
                <a:gd name="T1" fmla="*/ 38 h 70"/>
                <a:gd name="T2" fmla="*/ 0 w 48"/>
                <a:gd name="T3" fmla="*/ 36 h 70"/>
                <a:gd name="T4" fmla="*/ 2 w 48"/>
                <a:gd name="T5" fmla="*/ 33 h 70"/>
                <a:gd name="T6" fmla="*/ 4 w 48"/>
                <a:gd name="T7" fmla="*/ 27 h 70"/>
                <a:gd name="T8" fmla="*/ 7 w 48"/>
                <a:gd name="T9" fmla="*/ 21 h 70"/>
                <a:gd name="T10" fmla="*/ 11 w 48"/>
                <a:gd name="T11" fmla="*/ 14 h 70"/>
                <a:gd name="T12" fmla="*/ 15 w 48"/>
                <a:gd name="T13" fmla="*/ 9 h 70"/>
                <a:gd name="T14" fmla="*/ 19 w 48"/>
                <a:gd name="T15" fmla="*/ 4 h 70"/>
                <a:gd name="T16" fmla="*/ 25 w 48"/>
                <a:gd name="T17" fmla="*/ 0 h 70"/>
                <a:gd name="T18" fmla="*/ 22 w 48"/>
                <a:gd name="T19" fmla="*/ 4 h 70"/>
                <a:gd name="T20" fmla="*/ 19 w 48"/>
                <a:gd name="T21" fmla="*/ 10 h 70"/>
                <a:gd name="T22" fmla="*/ 15 w 48"/>
                <a:gd name="T23" fmla="*/ 17 h 70"/>
                <a:gd name="T24" fmla="*/ 11 w 48"/>
                <a:gd name="T25" fmla="*/ 24 h 70"/>
                <a:gd name="T26" fmla="*/ 8 w 48"/>
                <a:gd name="T27" fmla="*/ 30 h 70"/>
                <a:gd name="T28" fmla="*/ 4 w 48"/>
                <a:gd name="T29" fmla="*/ 35 h 70"/>
                <a:gd name="T30" fmla="*/ 4 w 48"/>
                <a:gd name="T31" fmla="*/ 38 h 70"/>
                <a:gd name="T32" fmla="*/ 0 w 48"/>
                <a:gd name="T33" fmla="*/ 3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1" name="Freeform 584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22 w 44"/>
                <a:gd name="T1" fmla="*/ 36 h 68"/>
                <a:gd name="T2" fmla="*/ 19 w 44"/>
                <a:gd name="T3" fmla="*/ 34 h 68"/>
                <a:gd name="T4" fmla="*/ 15 w 44"/>
                <a:gd name="T5" fmla="*/ 29 h 68"/>
                <a:gd name="T6" fmla="*/ 11 w 44"/>
                <a:gd name="T7" fmla="*/ 23 h 68"/>
                <a:gd name="T8" fmla="*/ 8 w 44"/>
                <a:gd name="T9" fmla="*/ 17 h 68"/>
                <a:gd name="T10" fmla="*/ 3 w 44"/>
                <a:gd name="T11" fmla="*/ 11 h 68"/>
                <a:gd name="T12" fmla="*/ 2 w 44"/>
                <a:gd name="T13" fmla="*/ 6 h 68"/>
                <a:gd name="T14" fmla="*/ 0 w 44"/>
                <a:gd name="T15" fmla="*/ 3 h 68"/>
                <a:gd name="T16" fmla="*/ 2 w 44"/>
                <a:gd name="T17" fmla="*/ 0 h 68"/>
                <a:gd name="T18" fmla="*/ 3 w 44"/>
                <a:gd name="T19" fmla="*/ 1 h 68"/>
                <a:gd name="T20" fmla="*/ 7 w 44"/>
                <a:gd name="T21" fmla="*/ 4 h 68"/>
                <a:gd name="T22" fmla="*/ 9 w 44"/>
                <a:gd name="T23" fmla="*/ 9 h 68"/>
                <a:gd name="T24" fmla="*/ 12 w 44"/>
                <a:gd name="T25" fmla="*/ 16 h 68"/>
                <a:gd name="T26" fmla="*/ 15 w 44"/>
                <a:gd name="T27" fmla="*/ 23 h 68"/>
                <a:gd name="T28" fmla="*/ 17 w 44"/>
                <a:gd name="T29" fmla="*/ 29 h 68"/>
                <a:gd name="T30" fmla="*/ 19 w 44"/>
                <a:gd name="T31" fmla="*/ 34 h 68"/>
                <a:gd name="T32" fmla="*/ 22 w 44"/>
                <a:gd name="T33" fmla="*/ 36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2" name="Freeform 585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16 w 173"/>
                <a:gd name="T1" fmla="*/ 22 h 178"/>
                <a:gd name="T2" fmla="*/ 8 w 173"/>
                <a:gd name="T3" fmla="*/ 30 h 178"/>
                <a:gd name="T4" fmla="*/ 11 w 173"/>
                <a:gd name="T5" fmla="*/ 43 h 178"/>
                <a:gd name="T6" fmla="*/ 21 w 173"/>
                <a:gd name="T7" fmla="*/ 44 h 178"/>
                <a:gd name="T8" fmla="*/ 26 w 173"/>
                <a:gd name="T9" fmla="*/ 46 h 178"/>
                <a:gd name="T10" fmla="*/ 31 w 173"/>
                <a:gd name="T11" fmla="*/ 53 h 178"/>
                <a:gd name="T12" fmla="*/ 26 w 173"/>
                <a:gd name="T13" fmla="*/ 53 h 178"/>
                <a:gd name="T14" fmla="*/ 19 w 173"/>
                <a:gd name="T15" fmla="*/ 52 h 178"/>
                <a:gd name="T16" fmla="*/ 15 w 173"/>
                <a:gd name="T17" fmla="*/ 46 h 178"/>
                <a:gd name="T18" fmla="*/ 3 w 173"/>
                <a:gd name="T19" fmla="*/ 49 h 178"/>
                <a:gd name="T20" fmla="*/ 0 w 173"/>
                <a:gd name="T21" fmla="*/ 60 h 178"/>
                <a:gd name="T22" fmla="*/ 3 w 173"/>
                <a:gd name="T23" fmla="*/ 67 h 178"/>
                <a:gd name="T24" fmla="*/ 8 w 173"/>
                <a:gd name="T25" fmla="*/ 71 h 178"/>
                <a:gd name="T26" fmla="*/ 16 w 173"/>
                <a:gd name="T27" fmla="*/ 71 h 178"/>
                <a:gd name="T28" fmla="*/ 21 w 173"/>
                <a:gd name="T29" fmla="*/ 68 h 178"/>
                <a:gd name="T30" fmla="*/ 29 w 173"/>
                <a:gd name="T31" fmla="*/ 67 h 178"/>
                <a:gd name="T32" fmla="*/ 21 w 173"/>
                <a:gd name="T33" fmla="*/ 78 h 178"/>
                <a:gd name="T34" fmla="*/ 23 w 173"/>
                <a:gd name="T35" fmla="*/ 90 h 178"/>
                <a:gd name="T36" fmla="*/ 30 w 173"/>
                <a:gd name="T37" fmla="*/ 91 h 178"/>
                <a:gd name="T38" fmla="*/ 38 w 173"/>
                <a:gd name="T39" fmla="*/ 89 h 178"/>
                <a:gd name="T40" fmla="*/ 41 w 173"/>
                <a:gd name="T41" fmla="*/ 78 h 178"/>
                <a:gd name="T42" fmla="*/ 38 w 173"/>
                <a:gd name="T43" fmla="*/ 68 h 178"/>
                <a:gd name="T44" fmla="*/ 39 w 173"/>
                <a:gd name="T45" fmla="*/ 65 h 178"/>
                <a:gd name="T46" fmla="*/ 43 w 173"/>
                <a:gd name="T47" fmla="*/ 69 h 178"/>
                <a:gd name="T48" fmla="*/ 46 w 173"/>
                <a:gd name="T49" fmla="*/ 78 h 178"/>
                <a:gd name="T50" fmla="*/ 60 w 173"/>
                <a:gd name="T51" fmla="*/ 78 h 178"/>
                <a:gd name="T52" fmla="*/ 71 w 173"/>
                <a:gd name="T53" fmla="*/ 82 h 178"/>
                <a:gd name="T54" fmla="*/ 80 w 173"/>
                <a:gd name="T55" fmla="*/ 74 h 178"/>
                <a:gd name="T56" fmla="*/ 82 w 173"/>
                <a:gd name="T57" fmla="*/ 68 h 178"/>
                <a:gd name="T58" fmla="*/ 81 w 173"/>
                <a:gd name="T59" fmla="*/ 65 h 178"/>
                <a:gd name="T60" fmla="*/ 69 w 173"/>
                <a:gd name="T61" fmla="*/ 59 h 178"/>
                <a:gd name="T62" fmla="*/ 61 w 173"/>
                <a:gd name="T63" fmla="*/ 57 h 178"/>
                <a:gd name="T64" fmla="*/ 65 w 173"/>
                <a:gd name="T65" fmla="*/ 48 h 178"/>
                <a:gd name="T66" fmla="*/ 75 w 173"/>
                <a:gd name="T67" fmla="*/ 44 h 178"/>
                <a:gd name="T68" fmla="*/ 86 w 173"/>
                <a:gd name="T69" fmla="*/ 38 h 178"/>
                <a:gd name="T70" fmla="*/ 86 w 173"/>
                <a:gd name="T71" fmla="*/ 27 h 178"/>
                <a:gd name="T72" fmla="*/ 76 w 173"/>
                <a:gd name="T73" fmla="*/ 20 h 178"/>
                <a:gd name="T74" fmla="*/ 65 w 173"/>
                <a:gd name="T75" fmla="*/ 26 h 178"/>
                <a:gd name="T76" fmla="*/ 65 w 173"/>
                <a:gd name="T77" fmla="*/ 33 h 178"/>
                <a:gd name="T78" fmla="*/ 57 w 173"/>
                <a:gd name="T79" fmla="*/ 41 h 178"/>
                <a:gd name="T80" fmla="*/ 52 w 173"/>
                <a:gd name="T81" fmla="*/ 40 h 178"/>
                <a:gd name="T82" fmla="*/ 51 w 173"/>
                <a:gd name="T83" fmla="*/ 35 h 178"/>
                <a:gd name="T84" fmla="*/ 53 w 173"/>
                <a:gd name="T85" fmla="*/ 25 h 178"/>
                <a:gd name="T86" fmla="*/ 62 w 173"/>
                <a:gd name="T87" fmla="*/ 14 h 178"/>
                <a:gd name="T88" fmla="*/ 57 w 173"/>
                <a:gd name="T89" fmla="*/ 4 h 178"/>
                <a:gd name="T90" fmla="*/ 45 w 173"/>
                <a:gd name="T91" fmla="*/ 1 h 178"/>
                <a:gd name="T92" fmla="*/ 38 w 173"/>
                <a:gd name="T93" fmla="*/ 7 h 178"/>
                <a:gd name="T94" fmla="*/ 34 w 173"/>
                <a:gd name="T95" fmla="*/ 11 h 178"/>
                <a:gd name="T96" fmla="*/ 38 w 173"/>
                <a:gd name="T97" fmla="*/ 20 h 178"/>
                <a:gd name="T98" fmla="*/ 43 w 173"/>
                <a:gd name="T99" fmla="*/ 28 h 178"/>
                <a:gd name="T100" fmla="*/ 42 w 173"/>
                <a:gd name="T101" fmla="*/ 36 h 178"/>
                <a:gd name="T102" fmla="*/ 38 w 173"/>
                <a:gd name="T103" fmla="*/ 39 h 178"/>
                <a:gd name="T104" fmla="*/ 32 w 173"/>
                <a:gd name="T105" fmla="*/ 28 h 1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3" name="Freeform 586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89 w 179"/>
                <a:gd name="T1" fmla="*/ 0 h 309"/>
                <a:gd name="T2" fmla="*/ 81 w 179"/>
                <a:gd name="T3" fmla="*/ 10 h 309"/>
                <a:gd name="T4" fmla="*/ 74 w 179"/>
                <a:gd name="T5" fmla="*/ 18 h 309"/>
                <a:gd name="T6" fmla="*/ 64 w 179"/>
                <a:gd name="T7" fmla="*/ 26 h 309"/>
                <a:gd name="T8" fmla="*/ 55 w 179"/>
                <a:gd name="T9" fmla="*/ 31 h 309"/>
                <a:gd name="T10" fmla="*/ 44 w 179"/>
                <a:gd name="T11" fmla="*/ 34 h 309"/>
                <a:gd name="T12" fmla="*/ 35 w 179"/>
                <a:gd name="T13" fmla="*/ 39 h 309"/>
                <a:gd name="T14" fmla="*/ 25 w 179"/>
                <a:gd name="T15" fmla="*/ 39 h 309"/>
                <a:gd name="T16" fmla="*/ 17 w 179"/>
                <a:gd name="T17" fmla="*/ 39 h 309"/>
                <a:gd name="T18" fmla="*/ 17 w 179"/>
                <a:gd name="T19" fmla="*/ 43 h 309"/>
                <a:gd name="T20" fmla="*/ 17 w 179"/>
                <a:gd name="T21" fmla="*/ 46 h 309"/>
                <a:gd name="T22" fmla="*/ 17 w 179"/>
                <a:gd name="T23" fmla="*/ 51 h 309"/>
                <a:gd name="T24" fmla="*/ 15 w 179"/>
                <a:gd name="T25" fmla="*/ 56 h 309"/>
                <a:gd name="T26" fmla="*/ 13 w 179"/>
                <a:gd name="T27" fmla="*/ 61 h 309"/>
                <a:gd name="T28" fmla="*/ 10 w 179"/>
                <a:gd name="T29" fmla="*/ 66 h 309"/>
                <a:gd name="T30" fmla="*/ 6 w 179"/>
                <a:gd name="T31" fmla="*/ 69 h 309"/>
                <a:gd name="T32" fmla="*/ 0 w 179"/>
                <a:gd name="T33" fmla="*/ 72 h 309"/>
                <a:gd name="T34" fmla="*/ 6 w 179"/>
                <a:gd name="T35" fmla="*/ 81 h 309"/>
                <a:gd name="T36" fmla="*/ 10 w 179"/>
                <a:gd name="T37" fmla="*/ 94 h 309"/>
                <a:gd name="T38" fmla="*/ 10 w 179"/>
                <a:gd name="T39" fmla="*/ 107 h 309"/>
                <a:gd name="T40" fmla="*/ 6 w 179"/>
                <a:gd name="T41" fmla="*/ 118 h 309"/>
                <a:gd name="T42" fmla="*/ 10 w 179"/>
                <a:gd name="T43" fmla="*/ 119 h 309"/>
                <a:gd name="T44" fmla="*/ 15 w 179"/>
                <a:gd name="T45" fmla="*/ 122 h 309"/>
                <a:gd name="T46" fmla="*/ 21 w 179"/>
                <a:gd name="T47" fmla="*/ 125 h 309"/>
                <a:gd name="T48" fmla="*/ 25 w 179"/>
                <a:gd name="T49" fmla="*/ 128 h 309"/>
                <a:gd name="T50" fmla="*/ 31 w 179"/>
                <a:gd name="T51" fmla="*/ 135 h 309"/>
                <a:gd name="T52" fmla="*/ 37 w 179"/>
                <a:gd name="T53" fmla="*/ 141 h 309"/>
                <a:gd name="T54" fmla="*/ 40 w 179"/>
                <a:gd name="T55" fmla="*/ 148 h 309"/>
                <a:gd name="T56" fmla="*/ 44 w 179"/>
                <a:gd name="T57" fmla="*/ 157 h 309"/>
                <a:gd name="T58" fmla="*/ 44 w 179"/>
                <a:gd name="T59" fmla="*/ 152 h 309"/>
                <a:gd name="T60" fmla="*/ 49 w 179"/>
                <a:gd name="T61" fmla="*/ 145 h 309"/>
                <a:gd name="T62" fmla="*/ 52 w 179"/>
                <a:gd name="T63" fmla="*/ 140 h 309"/>
                <a:gd name="T64" fmla="*/ 56 w 179"/>
                <a:gd name="T65" fmla="*/ 135 h 309"/>
                <a:gd name="T66" fmla="*/ 62 w 179"/>
                <a:gd name="T67" fmla="*/ 130 h 309"/>
                <a:gd name="T68" fmla="*/ 68 w 179"/>
                <a:gd name="T69" fmla="*/ 126 h 309"/>
                <a:gd name="T70" fmla="*/ 74 w 179"/>
                <a:gd name="T71" fmla="*/ 123 h 309"/>
                <a:gd name="T72" fmla="*/ 80 w 179"/>
                <a:gd name="T73" fmla="*/ 122 h 309"/>
                <a:gd name="T74" fmla="*/ 78 w 179"/>
                <a:gd name="T75" fmla="*/ 114 h 309"/>
                <a:gd name="T76" fmla="*/ 75 w 179"/>
                <a:gd name="T77" fmla="*/ 106 h 309"/>
                <a:gd name="T78" fmla="*/ 76 w 179"/>
                <a:gd name="T79" fmla="*/ 95 h 309"/>
                <a:gd name="T80" fmla="*/ 83 w 179"/>
                <a:gd name="T81" fmla="*/ 86 h 309"/>
                <a:gd name="T82" fmla="*/ 78 w 179"/>
                <a:gd name="T83" fmla="*/ 69 h 309"/>
                <a:gd name="T84" fmla="*/ 75 w 179"/>
                <a:gd name="T85" fmla="*/ 52 h 309"/>
                <a:gd name="T86" fmla="*/ 76 w 179"/>
                <a:gd name="T87" fmla="*/ 38 h 309"/>
                <a:gd name="T88" fmla="*/ 79 w 179"/>
                <a:gd name="T89" fmla="*/ 26 h 309"/>
                <a:gd name="T90" fmla="*/ 80 w 179"/>
                <a:gd name="T91" fmla="*/ 20 h 309"/>
                <a:gd name="T92" fmla="*/ 84 w 179"/>
                <a:gd name="T93" fmla="*/ 14 h 309"/>
                <a:gd name="T94" fmla="*/ 86 w 179"/>
                <a:gd name="T95" fmla="*/ 8 h 309"/>
                <a:gd name="T96" fmla="*/ 89 w 179"/>
                <a:gd name="T97" fmla="*/ 4 h 309"/>
                <a:gd name="T98" fmla="*/ 91 w 179"/>
                <a:gd name="T99" fmla="*/ 3 h 309"/>
                <a:gd name="T100" fmla="*/ 91 w 179"/>
                <a:gd name="T101" fmla="*/ 3 h 309"/>
                <a:gd name="T102" fmla="*/ 90 w 179"/>
                <a:gd name="T103" fmla="*/ 3 h 309"/>
                <a:gd name="T104" fmla="*/ 89 w 179"/>
                <a:gd name="T105" fmla="*/ 2 h 309"/>
                <a:gd name="T106" fmla="*/ 89 w 179"/>
                <a:gd name="T107" fmla="*/ 0 h 30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4" name="Freeform 587"/>
            <p:cNvSpPr>
              <a:spLocks/>
            </p:cNvSpPr>
            <p:nvPr/>
          </p:nvSpPr>
          <p:spPr bwMode="auto">
            <a:xfrm>
              <a:off x="4555" y="1419"/>
              <a:ext cx="293" cy="225"/>
            </a:xfrm>
            <a:custGeom>
              <a:avLst/>
              <a:gdLst>
                <a:gd name="T0" fmla="*/ 79 w 334"/>
                <a:gd name="T1" fmla="*/ 0 h 256"/>
                <a:gd name="T2" fmla="*/ 74 w 334"/>
                <a:gd name="T3" fmla="*/ 3 h 256"/>
                <a:gd name="T4" fmla="*/ 66 w 334"/>
                <a:gd name="T5" fmla="*/ 4 h 256"/>
                <a:gd name="T6" fmla="*/ 56 w 334"/>
                <a:gd name="T7" fmla="*/ 8 h 256"/>
                <a:gd name="T8" fmla="*/ 47 w 334"/>
                <a:gd name="T9" fmla="*/ 11 h 256"/>
                <a:gd name="T10" fmla="*/ 36 w 334"/>
                <a:gd name="T11" fmla="*/ 14 h 256"/>
                <a:gd name="T12" fmla="*/ 28 w 334"/>
                <a:gd name="T13" fmla="*/ 16 h 256"/>
                <a:gd name="T14" fmla="*/ 19 w 334"/>
                <a:gd name="T15" fmla="*/ 18 h 256"/>
                <a:gd name="T16" fmla="*/ 11 w 334"/>
                <a:gd name="T17" fmla="*/ 18 h 256"/>
                <a:gd name="T18" fmla="*/ 8 w 334"/>
                <a:gd name="T19" fmla="*/ 18 h 256"/>
                <a:gd name="T20" fmla="*/ 4 w 334"/>
                <a:gd name="T21" fmla="*/ 17 h 256"/>
                <a:gd name="T22" fmla="*/ 4 w 334"/>
                <a:gd name="T23" fmla="*/ 17 h 256"/>
                <a:gd name="T24" fmla="*/ 0 w 334"/>
                <a:gd name="T25" fmla="*/ 17 h 256"/>
                <a:gd name="T26" fmla="*/ 9 w 334"/>
                <a:gd name="T27" fmla="*/ 23 h 256"/>
                <a:gd name="T28" fmla="*/ 18 w 334"/>
                <a:gd name="T29" fmla="*/ 31 h 256"/>
                <a:gd name="T30" fmla="*/ 25 w 334"/>
                <a:gd name="T31" fmla="*/ 40 h 256"/>
                <a:gd name="T32" fmla="*/ 32 w 334"/>
                <a:gd name="T33" fmla="*/ 51 h 256"/>
                <a:gd name="T34" fmla="*/ 38 w 334"/>
                <a:gd name="T35" fmla="*/ 62 h 256"/>
                <a:gd name="T36" fmla="*/ 42 w 334"/>
                <a:gd name="T37" fmla="*/ 74 h 256"/>
                <a:gd name="T38" fmla="*/ 46 w 334"/>
                <a:gd name="T39" fmla="*/ 87 h 256"/>
                <a:gd name="T40" fmla="*/ 48 w 334"/>
                <a:gd name="T41" fmla="*/ 100 h 256"/>
                <a:gd name="T42" fmla="*/ 53 w 334"/>
                <a:gd name="T43" fmla="*/ 100 h 256"/>
                <a:gd name="T44" fmla="*/ 59 w 334"/>
                <a:gd name="T45" fmla="*/ 102 h 256"/>
                <a:gd name="T46" fmla="*/ 65 w 334"/>
                <a:gd name="T47" fmla="*/ 105 h 256"/>
                <a:gd name="T48" fmla="*/ 72 w 334"/>
                <a:gd name="T49" fmla="*/ 109 h 256"/>
                <a:gd name="T50" fmla="*/ 78 w 334"/>
                <a:gd name="T51" fmla="*/ 113 h 256"/>
                <a:gd name="T52" fmla="*/ 84 w 334"/>
                <a:gd name="T53" fmla="*/ 120 h 256"/>
                <a:gd name="T54" fmla="*/ 90 w 334"/>
                <a:gd name="T55" fmla="*/ 126 h 256"/>
                <a:gd name="T56" fmla="*/ 94 w 334"/>
                <a:gd name="T57" fmla="*/ 134 h 256"/>
                <a:gd name="T58" fmla="*/ 99 w 334"/>
                <a:gd name="T59" fmla="*/ 131 h 256"/>
                <a:gd name="T60" fmla="*/ 106 w 334"/>
                <a:gd name="T61" fmla="*/ 126 h 256"/>
                <a:gd name="T62" fmla="*/ 114 w 334"/>
                <a:gd name="T63" fmla="*/ 123 h 256"/>
                <a:gd name="T64" fmla="*/ 124 w 334"/>
                <a:gd name="T65" fmla="*/ 120 h 256"/>
                <a:gd name="T66" fmla="*/ 135 w 334"/>
                <a:gd name="T67" fmla="*/ 120 h 256"/>
                <a:gd name="T68" fmla="*/ 147 w 334"/>
                <a:gd name="T69" fmla="*/ 120 h 256"/>
                <a:gd name="T70" fmla="*/ 160 w 334"/>
                <a:gd name="T71" fmla="*/ 124 h 256"/>
                <a:gd name="T72" fmla="*/ 173 w 334"/>
                <a:gd name="T73" fmla="*/ 129 h 256"/>
                <a:gd name="T74" fmla="*/ 169 w 334"/>
                <a:gd name="T75" fmla="*/ 125 h 256"/>
                <a:gd name="T76" fmla="*/ 166 w 334"/>
                <a:gd name="T77" fmla="*/ 119 h 256"/>
                <a:gd name="T78" fmla="*/ 161 w 334"/>
                <a:gd name="T79" fmla="*/ 111 h 256"/>
                <a:gd name="T80" fmla="*/ 159 w 334"/>
                <a:gd name="T81" fmla="*/ 103 h 256"/>
                <a:gd name="T82" fmla="*/ 157 w 334"/>
                <a:gd name="T83" fmla="*/ 92 h 256"/>
                <a:gd name="T84" fmla="*/ 158 w 334"/>
                <a:gd name="T85" fmla="*/ 83 h 256"/>
                <a:gd name="T86" fmla="*/ 161 w 334"/>
                <a:gd name="T87" fmla="*/ 71 h 256"/>
                <a:gd name="T88" fmla="*/ 167 w 334"/>
                <a:gd name="T89" fmla="*/ 57 h 256"/>
                <a:gd name="T90" fmla="*/ 159 w 334"/>
                <a:gd name="T91" fmla="*/ 55 h 256"/>
                <a:gd name="T92" fmla="*/ 151 w 334"/>
                <a:gd name="T93" fmla="*/ 54 h 256"/>
                <a:gd name="T94" fmla="*/ 142 w 334"/>
                <a:gd name="T95" fmla="*/ 49 h 256"/>
                <a:gd name="T96" fmla="*/ 135 w 334"/>
                <a:gd name="T97" fmla="*/ 46 h 256"/>
                <a:gd name="T98" fmla="*/ 129 w 334"/>
                <a:gd name="T99" fmla="*/ 39 h 256"/>
                <a:gd name="T100" fmla="*/ 124 w 334"/>
                <a:gd name="T101" fmla="*/ 31 h 256"/>
                <a:gd name="T102" fmla="*/ 122 w 334"/>
                <a:gd name="T103" fmla="*/ 20 h 256"/>
                <a:gd name="T104" fmla="*/ 121 w 334"/>
                <a:gd name="T105" fmla="*/ 9 h 256"/>
                <a:gd name="T106" fmla="*/ 116 w 334"/>
                <a:gd name="T107" fmla="*/ 10 h 256"/>
                <a:gd name="T108" fmla="*/ 112 w 334"/>
                <a:gd name="T109" fmla="*/ 10 h 256"/>
                <a:gd name="T110" fmla="*/ 107 w 334"/>
                <a:gd name="T111" fmla="*/ 11 h 256"/>
                <a:gd name="T112" fmla="*/ 102 w 334"/>
                <a:gd name="T113" fmla="*/ 10 h 256"/>
                <a:gd name="T114" fmla="*/ 96 w 334"/>
                <a:gd name="T115" fmla="*/ 9 h 256"/>
                <a:gd name="T116" fmla="*/ 91 w 334"/>
                <a:gd name="T117" fmla="*/ 8 h 256"/>
                <a:gd name="T118" fmla="*/ 85 w 334"/>
                <a:gd name="T119" fmla="*/ 4 h 256"/>
                <a:gd name="T120" fmla="*/ 79 w 334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5" name="Freeform 588"/>
            <p:cNvSpPr>
              <a:spLocks/>
            </p:cNvSpPr>
            <p:nvPr/>
          </p:nvSpPr>
          <p:spPr bwMode="auto">
            <a:xfrm>
              <a:off x="4404" y="1084"/>
              <a:ext cx="258" cy="316"/>
            </a:xfrm>
            <a:custGeom>
              <a:avLst/>
              <a:gdLst>
                <a:gd name="T0" fmla="*/ 130 w 293"/>
                <a:gd name="T1" fmla="*/ 89 h 361"/>
                <a:gd name="T2" fmla="*/ 111 w 293"/>
                <a:gd name="T3" fmla="*/ 92 h 361"/>
                <a:gd name="T4" fmla="*/ 85 w 293"/>
                <a:gd name="T5" fmla="*/ 100 h 361"/>
                <a:gd name="T6" fmla="*/ 60 w 293"/>
                <a:gd name="T7" fmla="*/ 121 h 361"/>
                <a:gd name="T8" fmla="*/ 48 w 293"/>
                <a:gd name="T9" fmla="*/ 147 h 361"/>
                <a:gd name="T10" fmla="*/ 42 w 293"/>
                <a:gd name="T11" fmla="*/ 162 h 361"/>
                <a:gd name="T12" fmla="*/ 37 w 293"/>
                <a:gd name="T13" fmla="*/ 171 h 361"/>
                <a:gd name="T14" fmla="*/ 33 w 293"/>
                <a:gd name="T15" fmla="*/ 178 h 361"/>
                <a:gd name="T16" fmla="*/ 25 w 293"/>
                <a:gd name="T17" fmla="*/ 179 h 361"/>
                <a:gd name="T18" fmla="*/ 16 w 293"/>
                <a:gd name="T19" fmla="*/ 181 h 361"/>
                <a:gd name="T20" fmla="*/ 9 w 293"/>
                <a:gd name="T21" fmla="*/ 182 h 361"/>
                <a:gd name="T22" fmla="*/ 4 w 293"/>
                <a:gd name="T23" fmla="*/ 185 h 361"/>
                <a:gd name="T24" fmla="*/ 1 w 293"/>
                <a:gd name="T25" fmla="*/ 186 h 361"/>
                <a:gd name="T26" fmla="*/ 0 w 293"/>
                <a:gd name="T27" fmla="*/ 183 h 361"/>
                <a:gd name="T28" fmla="*/ 12 w 293"/>
                <a:gd name="T29" fmla="*/ 177 h 361"/>
                <a:gd name="T30" fmla="*/ 29 w 293"/>
                <a:gd name="T31" fmla="*/ 158 h 361"/>
                <a:gd name="T32" fmla="*/ 37 w 293"/>
                <a:gd name="T33" fmla="*/ 137 h 361"/>
                <a:gd name="T34" fmla="*/ 37 w 293"/>
                <a:gd name="T35" fmla="*/ 116 h 361"/>
                <a:gd name="T36" fmla="*/ 37 w 293"/>
                <a:gd name="T37" fmla="*/ 104 h 361"/>
                <a:gd name="T38" fmla="*/ 34 w 293"/>
                <a:gd name="T39" fmla="*/ 89 h 361"/>
                <a:gd name="T40" fmla="*/ 37 w 293"/>
                <a:gd name="T41" fmla="*/ 78 h 361"/>
                <a:gd name="T42" fmla="*/ 48 w 293"/>
                <a:gd name="T43" fmla="*/ 71 h 361"/>
                <a:gd name="T44" fmla="*/ 60 w 293"/>
                <a:gd name="T45" fmla="*/ 58 h 361"/>
                <a:gd name="T46" fmla="*/ 63 w 293"/>
                <a:gd name="T47" fmla="*/ 40 h 361"/>
                <a:gd name="T48" fmla="*/ 68 w 293"/>
                <a:gd name="T49" fmla="*/ 32 h 361"/>
                <a:gd name="T50" fmla="*/ 87 w 293"/>
                <a:gd name="T51" fmla="*/ 27 h 361"/>
                <a:gd name="T52" fmla="*/ 106 w 293"/>
                <a:gd name="T53" fmla="*/ 18 h 361"/>
                <a:gd name="T54" fmla="*/ 122 w 293"/>
                <a:gd name="T55" fmla="*/ 7 h 361"/>
                <a:gd name="T56" fmla="*/ 126 w 293"/>
                <a:gd name="T57" fmla="*/ 8 h 361"/>
                <a:gd name="T58" fmla="*/ 129 w 293"/>
                <a:gd name="T59" fmla="*/ 25 h 361"/>
                <a:gd name="T60" fmla="*/ 135 w 293"/>
                <a:gd name="T61" fmla="*/ 42 h 361"/>
                <a:gd name="T62" fmla="*/ 148 w 293"/>
                <a:gd name="T63" fmla="*/ 57 h 361"/>
                <a:gd name="T64" fmla="*/ 151 w 293"/>
                <a:gd name="T65" fmla="*/ 62 h 361"/>
                <a:gd name="T66" fmla="*/ 140 w 293"/>
                <a:gd name="T67" fmla="*/ 66 h 361"/>
                <a:gd name="T68" fmla="*/ 133 w 293"/>
                <a:gd name="T69" fmla="*/ 73 h 361"/>
                <a:gd name="T70" fmla="*/ 133 w 293"/>
                <a:gd name="T71" fmla="*/ 83 h 3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6" name="Freeform 589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48 w 173"/>
                <a:gd name="T1" fmla="*/ 184 h 351"/>
                <a:gd name="T2" fmla="*/ 42 w 173"/>
                <a:gd name="T3" fmla="*/ 178 h 351"/>
                <a:gd name="T4" fmla="*/ 33 w 173"/>
                <a:gd name="T5" fmla="*/ 178 h 351"/>
                <a:gd name="T6" fmla="*/ 28 w 173"/>
                <a:gd name="T7" fmla="*/ 174 h 351"/>
                <a:gd name="T8" fmla="*/ 29 w 173"/>
                <a:gd name="T9" fmla="*/ 170 h 351"/>
                <a:gd name="T10" fmla="*/ 34 w 173"/>
                <a:gd name="T11" fmla="*/ 165 h 351"/>
                <a:gd name="T12" fmla="*/ 43 w 173"/>
                <a:gd name="T13" fmla="*/ 163 h 351"/>
                <a:gd name="T14" fmla="*/ 50 w 173"/>
                <a:gd name="T15" fmla="*/ 159 h 351"/>
                <a:gd name="T16" fmla="*/ 54 w 173"/>
                <a:gd name="T17" fmla="*/ 153 h 351"/>
                <a:gd name="T18" fmla="*/ 55 w 173"/>
                <a:gd name="T19" fmla="*/ 151 h 351"/>
                <a:gd name="T20" fmla="*/ 54 w 173"/>
                <a:gd name="T21" fmla="*/ 147 h 351"/>
                <a:gd name="T22" fmla="*/ 52 w 173"/>
                <a:gd name="T23" fmla="*/ 143 h 351"/>
                <a:gd name="T24" fmla="*/ 48 w 173"/>
                <a:gd name="T25" fmla="*/ 139 h 351"/>
                <a:gd name="T26" fmla="*/ 39 w 173"/>
                <a:gd name="T27" fmla="*/ 139 h 351"/>
                <a:gd name="T28" fmla="*/ 33 w 173"/>
                <a:gd name="T29" fmla="*/ 143 h 351"/>
                <a:gd name="T30" fmla="*/ 32 w 173"/>
                <a:gd name="T31" fmla="*/ 148 h 351"/>
                <a:gd name="T32" fmla="*/ 30 w 173"/>
                <a:gd name="T33" fmla="*/ 155 h 351"/>
                <a:gd name="T34" fmla="*/ 24 w 173"/>
                <a:gd name="T35" fmla="*/ 160 h 351"/>
                <a:gd name="T36" fmla="*/ 21 w 173"/>
                <a:gd name="T37" fmla="*/ 160 h 351"/>
                <a:gd name="T38" fmla="*/ 18 w 173"/>
                <a:gd name="T39" fmla="*/ 158 h 351"/>
                <a:gd name="T40" fmla="*/ 18 w 173"/>
                <a:gd name="T41" fmla="*/ 152 h 351"/>
                <a:gd name="T42" fmla="*/ 20 w 173"/>
                <a:gd name="T43" fmla="*/ 146 h 351"/>
                <a:gd name="T44" fmla="*/ 24 w 173"/>
                <a:gd name="T45" fmla="*/ 140 h 351"/>
                <a:gd name="T46" fmla="*/ 28 w 173"/>
                <a:gd name="T47" fmla="*/ 134 h 351"/>
                <a:gd name="T48" fmla="*/ 29 w 173"/>
                <a:gd name="T49" fmla="*/ 130 h 351"/>
                <a:gd name="T50" fmla="*/ 29 w 173"/>
                <a:gd name="T51" fmla="*/ 129 h 351"/>
                <a:gd name="T52" fmla="*/ 27 w 173"/>
                <a:gd name="T53" fmla="*/ 124 h 351"/>
                <a:gd name="T54" fmla="*/ 23 w 173"/>
                <a:gd name="T55" fmla="*/ 120 h 351"/>
                <a:gd name="T56" fmla="*/ 16 w 173"/>
                <a:gd name="T57" fmla="*/ 117 h 351"/>
                <a:gd name="T58" fmla="*/ 12 w 173"/>
                <a:gd name="T59" fmla="*/ 119 h 351"/>
                <a:gd name="T60" fmla="*/ 9 w 173"/>
                <a:gd name="T61" fmla="*/ 121 h 351"/>
                <a:gd name="T62" fmla="*/ 6 w 173"/>
                <a:gd name="T63" fmla="*/ 122 h 351"/>
                <a:gd name="T64" fmla="*/ 0 w 173"/>
                <a:gd name="T65" fmla="*/ 107 h 351"/>
                <a:gd name="T66" fmla="*/ 8 w 173"/>
                <a:gd name="T67" fmla="*/ 70 h 351"/>
                <a:gd name="T68" fmla="*/ 32 w 173"/>
                <a:gd name="T69" fmla="*/ 37 h 351"/>
                <a:gd name="T70" fmla="*/ 62 w 173"/>
                <a:gd name="T71" fmla="*/ 13 h 351"/>
                <a:gd name="T72" fmla="*/ 76 w 173"/>
                <a:gd name="T73" fmla="*/ 5 h 351"/>
                <a:gd name="T74" fmla="*/ 81 w 173"/>
                <a:gd name="T75" fmla="*/ 4 h 351"/>
                <a:gd name="T76" fmla="*/ 86 w 173"/>
                <a:gd name="T77" fmla="*/ 0 h 351"/>
                <a:gd name="T78" fmla="*/ 87 w 173"/>
                <a:gd name="T79" fmla="*/ 2 h 351"/>
                <a:gd name="T80" fmla="*/ 81 w 173"/>
                <a:gd name="T81" fmla="*/ 12 h 351"/>
                <a:gd name="T82" fmla="*/ 72 w 173"/>
                <a:gd name="T83" fmla="*/ 33 h 351"/>
                <a:gd name="T84" fmla="*/ 72 w 173"/>
                <a:gd name="T85" fmla="*/ 51 h 351"/>
                <a:gd name="T86" fmla="*/ 77 w 173"/>
                <a:gd name="T87" fmla="*/ 68 h 351"/>
                <a:gd name="T88" fmla="*/ 81 w 173"/>
                <a:gd name="T89" fmla="*/ 88 h 351"/>
                <a:gd name="T90" fmla="*/ 86 w 173"/>
                <a:gd name="T91" fmla="*/ 104 h 351"/>
                <a:gd name="T92" fmla="*/ 86 w 173"/>
                <a:gd name="T93" fmla="*/ 117 h 351"/>
                <a:gd name="T94" fmla="*/ 85 w 173"/>
                <a:gd name="T95" fmla="*/ 138 h 351"/>
                <a:gd name="T96" fmla="*/ 77 w 173"/>
                <a:gd name="T97" fmla="*/ 161 h 351"/>
                <a:gd name="T98" fmla="*/ 62 w 173"/>
                <a:gd name="T99" fmla="*/ 180 h 3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7" name="Freeform 590"/>
            <p:cNvSpPr>
              <a:spLocks/>
            </p:cNvSpPr>
            <p:nvPr/>
          </p:nvSpPr>
          <p:spPr bwMode="auto">
            <a:xfrm>
              <a:off x="4083" y="1237"/>
              <a:ext cx="740" cy="519"/>
            </a:xfrm>
            <a:custGeom>
              <a:avLst/>
              <a:gdLst>
                <a:gd name="T0" fmla="*/ 203 w 844"/>
                <a:gd name="T1" fmla="*/ 260 h 593"/>
                <a:gd name="T2" fmla="*/ 184 w 844"/>
                <a:gd name="T3" fmla="*/ 286 h 593"/>
                <a:gd name="T4" fmla="*/ 176 w 844"/>
                <a:gd name="T5" fmla="*/ 293 h 593"/>
                <a:gd name="T6" fmla="*/ 153 w 844"/>
                <a:gd name="T7" fmla="*/ 259 h 593"/>
                <a:gd name="T8" fmla="*/ 137 w 844"/>
                <a:gd name="T9" fmla="*/ 244 h 593"/>
                <a:gd name="T10" fmla="*/ 124 w 844"/>
                <a:gd name="T11" fmla="*/ 216 h 593"/>
                <a:gd name="T12" fmla="*/ 129 w 844"/>
                <a:gd name="T13" fmla="*/ 163 h 593"/>
                <a:gd name="T14" fmla="*/ 151 w 844"/>
                <a:gd name="T15" fmla="*/ 130 h 593"/>
                <a:gd name="T16" fmla="*/ 154 w 844"/>
                <a:gd name="T17" fmla="*/ 109 h 593"/>
                <a:gd name="T18" fmla="*/ 145 w 844"/>
                <a:gd name="T19" fmla="*/ 130 h 593"/>
                <a:gd name="T20" fmla="*/ 120 w 844"/>
                <a:gd name="T21" fmla="*/ 166 h 593"/>
                <a:gd name="T22" fmla="*/ 70 w 844"/>
                <a:gd name="T23" fmla="*/ 186 h 593"/>
                <a:gd name="T24" fmla="*/ 49 w 844"/>
                <a:gd name="T25" fmla="*/ 185 h 593"/>
                <a:gd name="T26" fmla="*/ 22 w 844"/>
                <a:gd name="T27" fmla="*/ 172 h 593"/>
                <a:gd name="T28" fmla="*/ 10 w 844"/>
                <a:gd name="T29" fmla="*/ 159 h 593"/>
                <a:gd name="T30" fmla="*/ 37 w 844"/>
                <a:gd name="T31" fmla="*/ 145 h 593"/>
                <a:gd name="T32" fmla="*/ 68 w 844"/>
                <a:gd name="T33" fmla="*/ 107 h 593"/>
                <a:gd name="T34" fmla="*/ 112 w 844"/>
                <a:gd name="T35" fmla="*/ 96 h 593"/>
                <a:gd name="T36" fmla="*/ 125 w 844"/>
                <a:gd name="T37" fmla="*/ 96 h 593"/>
                <a:gd name="T38" fmla="*/ 136 w 844"/>
                <a:gd name="T39" fmla="*/ 93 h 593"/>
                <a:gd name="T40" fmla="*/ 127 w 844"/>
                <a:gd name="T41" fmla="*/ 110 h 593"/>
                <a:gd name="T42" fmla="*/ 129 w 844"/>
                <a:gd name="T43" fmla="*/ 116 h 593"/>
                <a:gd name="T44" fmla="*/ 140 w 844"/>
                <a:gd name="T45" fmla="*/ 116 h 593"/>
                <a:gd name="T46" fmla="*/ 148 w 844"/>
                <a:gd name="T47" fmla="*/ 100 h 593"/>
                <a:gd name="T48" fmla="*/ 147 w 844"/>
                <a:gd name="T49" fmla="*/ 91 h 593"/>
                <a:gd name="T50" fmla="*/ 153 w 844"/>
                <a:gd name="T51" fmla="*/ 102 h 593"/>
                <a:gd name="T52" fmla="*/ 171 w 844"/>
                <a:gd name="T53" fmla="*/ 105 h 593"/>
                <a:gd name="T54" fmla="*/ 189 w 844"/>
                <a:gd name="T55" fmla="*/ 102 h 593"/>
                <a:gd name="T56" fmla="*/ 203 w 844"/>
                <a:gd name="T57" fmla="*/ 92 h 593"/>
                <a:gd name="T58" fmla="*/ 222 w 844"/>
                <a:gd name="T59" fmla="*/ 88 h 593"/>
                <a:gd name="T60" fmla="*/ 234 w 844"/>
                <a:gd name="T61" fmla="*/ 65 h 593"/>
                <a:gd name="T62" fmla="*/ 274 w 844"/>
                <a:gd name="T63" fmla="*/ 10 h 593"/>
                <a:gd name="T64" fmla="*/ 324 w 844"/>
                <a:gd name="T65" fmla="*/ 0 h 593"/>
                <a:gd name="T66" fmla="*/ 352 w 844"/>
                <a:gd name="T67" fmla="*/ 4 h 593"/>
                <a:gd name="T68" fmla="*/ 389 w 844"/>
                <a:gd name="T69" fmla="*/ 18 h 593"/>
                <a:gd name="T70" fmla="*/ 424 w 844"/>
                <a:gd name="T71" fmla="*/ 22 h 593"/>
                <a:gd name="T72" fmla="*/ 431 w 844"/>
                <a:gd name="T73" fmla="*/ 30 h 593"/>
                <a:gd name="T74" fmla="*/ 388 w 844"/>
                <a:gd name="T75" fmla="*/ 84 h 593"/>
                <a:gd name="T76" fmla="*/ 345 w 844"/>
                <a:gd name="T77" fmla="*/ 111 h 593"/>
                <a:gd name="T78" fmla="*/ 298 w 844"/>
                <a:gd name="T79" fmla="*/ 125 h 593"/>
                <a:gd name="T80" fmla="*/ 257 w 844"/>
                <a:gd name="T81" fmla="*/ 117 h 593"/>
                <a:gd name="T82" fmla="*/ 229 w 844"/>
                <a:gd name="T83" fmla="*/ 105 h 593"/>
                <a:gd name="T84" fmla="*/ 215 w 844"/>
                <a:gd name="T85" fmla="*/ 97 h 593"/>
                <a:gd name="T86" fmla="*/ 196 w 844"/>
                <a:gd name="T87" fmla="*/ 102 h 593"/>
                <a:gd name="T88" fmla="*/ 193 w 844"/>
                <a:gd name="T89" fmla="*/ 110 h 593"/>
                <a:gd name="T90" fmla="*/ 210 w 844"/>
                <a:gd name="T91" fmla="*/ 110 h 593"/>
                <a:gd name="T92" fmla="*/ 232 w 844"/>
                <a:gd name="T93" fmla="*/ 108 h 593"/>
                <a:gd name="T94" fmla="*/ 267 w 844"/>
                <a:gd name="T95" fmla="*/ 118 h 593"/>
                <a:gd name="T96" fmla="*/ 311 w 844"/>
                <a:gd name="T97" fmla="*/ 157 h 593"/>
                <a:gd name="T98" fmla="*/ 329 w 844"/>
                <a:gd name="T99" fmla="*/ 213 h 593"/>
                <a:gd name="T100" fmla="*/ 315 w 844"/>
                <a:gd name="T101" fmla="*/ 227 h 593"/>
                <a:gd name="T102" fmla="*/ 263 w 844"/>
                <a:gd name="T103" fmla="*/ 208 h 593"/>
                <a:gd name="T104" fmla="*/ 228 w 844"/>
                <a:gd name="T105" fmla="*/ 200 h 593"/>
                <a:gd name="T106" fmla="*/ 203 w 844"/>
                <a:gd name="T107" fmla="*/ 167 h 593"/>
                <a:gd name="T108" fmla="*/ 192 w 844"/>
                <a:gd name="T109" fmla="*/ 126 h 593"/>
                <a:gd name="T110" fmla="*/ 175 w 844"/>
                <a:gd name="T111" fmla="*/ 111 h 593"/>
                <a:gd name="T112" fmla="*/ 161 w 844"/>
                <a:gd name="T113" fmla="*/ 110 h 593"/>
                <a:gd name="T114" fmla="*/ 167 w 844"/>
                <a:gd name="T115" fmla="*/ 126 h 593"/>
                <a:gd name="T116" fmla="*/ 199 w 844"/>
                <a:gd name="T117" fmla="*/ 158 h 59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8" name="Freeform 591"/>
            <p:cNvSpPr>
              <a:spLocks/>
            </p:cNvSpPr>
            <p:nvPr/>
          </p:nvSpPr>
          <p:spPr bwMode="auto">
            <a:xfrm>
              <a:off x="4096" y="1160"/>
              <a:ext cx="221" cy="226"/>
            </a:xfrm>
            <a:custGeom>
              <a:avLst/>
              <a:gdLst>
                <a:gd name="T0" fmla="*/ 98 w 253"/>
                <a:gd name="T1" fmla="*/ 128 h 258"/>
                <a:gd name="T2" fmla="*/ 102 w 253"/>
                <a:gd name="T3" fmla="*/ 121 h 258"/>
                <a:gd name="T4" fmla="*/ 111 w 253"/>
                <a:gd name="T5" fmla="*/ 118 h 258"/>
                <a:gd name="T6" fmla="*/ 115 w 253"/>
                <a:gd name="T7" fmla="*/ 121 h 258"/>
                <a:gd name="T8" fmla="*/ 118 w 253"/>
                <a:gd name="T9" fmla="*/ 124 h 258"/>
                <a:gd name="T10" fmla="*/ 121 w 253"/>
                <a:gd name="T11" fmla="*/ 125 h 258"/>
                <a:gd name="T12" fmla="*/ 127 w 253"/>
                <a:gd name="T13" fmla="*/ 126 h 258"/>
                <a:gd name="T14" fmla="*/ 129 w 253"/>
                <a:gd name="T15" fmla="*/ 126 h 258"/>
                <a:gd name="T16" fmla="*/ 127 w 253"/>
                <a:gd name="T17" fmla="*/ 121 h 258"/>
                <a:gd name="T18" fmla="*/ 122 w 253"/>
                <a:gd name="T19" fmla="*/ 117 h 258"/>
                <a:gd name="T20" fmla="*/ 118 w 253"/>
                <a:gd name="T21" fmla="*/ 117 h 258"/>
                <a:gd name="T22" fmla="*/ 112 w 253"/>
                <a:gd name="T23" fmla="*/ 117 h 258"/>
                <a:gd name="T24" fmla="*/ 107 w 253"/>
                <a:gd name="T25" fmla="*/ 111 h 258"/>
                <a:gd name="T26" fmla="*/ 105 w 253"/>
                <a:gd name="T27" fmla="*/ 106 h 258"/>
                <a:gd name="T28" fmla="*/ 106 w 253"/>
                <a:gd name="T29" fmla="*/ 102 h 258"/>
                <a:gd name="T30" fmla="*/ 108 w 253"/>
                <a:gd name="T31" fmla="*/ 99 h 258"/>
                <a:gd name="T32" fmla="*/ 111 w 253"/>
                <a:gd name="T33" fmla="*/ 95 h 258"/>
                <a:gd name="T34" fmla="*/ 117 w 253"/>
                <a:gd name="T35" fmla="*/ 94 h 258"/>
                <a:gd name="T36" fmla="*/ 122 w 253"/>
                <a:gd name="T37" fmla="*/ 79 h 258"/>
                <a:gd name="T38" fmla="*/ 118 w 253"/>
                <a:gd name="T39" fmla="*/ 54 h 258"/>
                <a:gd name="T40" fmla="*/ 101 w 253"/>
                <a:gd name="T41" fmla="*/ 33 h 258"/>
                <a:gd name="T42" fmla="*/ 72 w 253"/>
                <a:gd name="T43" fmla="*/ 18 h 258"/>
                <a:gd name="T44" fmla="*/ 45 w 253"/>
                <a:gd name="T45" fmla="*/ 13 h 258"/>
                <a:gd name="T46" fmla="*/ 29 w 253"/>
                <a:gd name="T47" fmla="*/ 10 h 258"/>
                <a:gd name="T48" fmla="*/ 15 w 253"/>
                <a:gd name="T49" fmla="*/ 4 h 258"/>
                <a:gd name="T50" fmla="*/ 3 w 253"/>
                <a:gd name="T51" fmla="*/ 2 h 258"/>
                <a:gd name="T52" fmla="*/ 4 w 253"/>
                <a:gd name="T53" fmla="*/ 7 h 258"/>
                <a:gd name="T54" fmla="*/ 12 w 253"/>
                <a:gd name="T55" fmla="*/ 22 h 258"/>
                <a:gd name="T56" fmla="*/ 18 w 253"/>
                <a:gd name="T57" fmla="*/ 40 h 258"/>
                <a:gd name="T58" fmla="*/ 23 w 253"/>
                <a:gd name="T59" fmla="*/ 57 h 258"/>
                <a:gd name="T60" fmla="*/ 27 w 253"/>
                <a:gd name="T61" fmla="*/ 73 h 258"/>
                <a:gd name="T62" fmla="*/ 34 w 253"/>
                <a:gd name="T63" fmla="*/ 95 h 258"/>
                <a:gd name="T64" fmla="*/ 52 w 253"/>
                <a:gd name="T65" fmla="*/ 117 h 258"/>
                <a:gd name="T66" fmla="*/ 80 w 253"/>
                <a:gd name="T67" fmla="*/ 131 h 2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9" name="Freeform 592"/>
            <p:cNvSpPr>
              <a:spLocks/>
            </p:cNvSpPr>
            <p:nvPr/>
          </p:nvSpPr>
          <p:spPr bwMode="auto">
            <a:xfrm>
              <a:off x="4334" y="1293"/>
              <a:ext cx="23" cy="25"/>
            </a:xfrm>
            <a:custGeom>
              <a:avLst/>
              <a:gdLst>
                <a:gd name="T0" fmla="*/ 0 w 26"/>
                <a:gd name="T1" fmla="*/ 6 h 28"/>
                <a:gd name="T2" fmla="*/ 1 w 26"/>
                <a:gd name="T3" fmla="*/ 4 h 28"/>
                <a:gd name="T4" fmla="*/ 4 w 26"/>
                <a:gd name="T5" fmla="*/ 2 h 28"/>
                <a:gd name="T6" fmla="*/ 4 w 26"/>
                <a:gd name="T7" fmla="*/ 0 h 28"/>
                <a:gd name="T8" fmla="*/ 8 w 26"/>
                <a:gd name="T9" fmla="*/ 0 h 28"/>
                <a:gd name="T10" fmla="*/ 10 w 26"/>
                <a:gd name="T11" fmla="*/ 2 h 28"/>
                <a:gd name="T12" fmla="*/ 12 w 26"/>
                <a:gd name="T13" fmla="*/ 4 h 28"/>
                <a:gd name="T14" fmla="*/ 13 w 26"/>
                <a:gd name="T15" fmla="*/ 4 h 28"/>
                <a:gd name="T16" fmla="*/ 14 w 26"/>
                <a:gd name="T17" fmla="*/ 9 h 28"/>
                <a:gd name="T18" fmla="*/ 13 w 26"/>
                <a:gd name="T19" fmla="*/ 11 h 28"/>
                <a:gd name="T20" fmla="*/ 12 w 26"/>
                <a:gd name="T21" fmla="*/ 13 h 28"/>
                <a:gd name="T22" fmla="*/ 10 w 26"/>
                <a:gd name="T23" fmla="*/ 15 h 28"/>
                <a:gd name="T24" fmla="*/ 9 w 26"/>
                <a:gd name="T25" fmla="*/ 16 h 28"/>
                <a:gd name="T26" fmla="*/ 5 w 26"/>
                <a:gd name="T27" fmla="*/ 15 h 28"/>
                <a:gd name="T28" fmla="*/ 4 w 26"/>
                <a:gd name="T29" fmla="*/ 13 h 28"/>
                <a:gd name="T30" fmla="*/ 1 w 26"/>
                <a:gd name="T31" fmla="*/ 10 h 28"/>
                <a:gd name="T32" fmla="*/ 0 w 26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0" name="Freeform 593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3 w 29"/>
                <a:gd name="T3" fmla="*/ 1 h 29"/>
                <a:gd name="T4" fmla="*/ 7 w 29"/>
                <a:gd name="T5" fmla="*/ 0 h 29"/>
                <a:gd name="T6" fmla="*/ 10 w 29"/>
                <a:gd name="T7" fmla="*/ 2 h 29"/>
                <a:gd name="T8" fmla="*/ 12 w 29"/>
                <a:gd name="T9" fmla="*/ 3 h 29"/>
                <a:gd name="T10" fmla="*/ 14 w 29"/>
                <a:gd name="T11" fmla="*/ 4 h 29"/>
                <a:gd name="T12" fmla="*/ 14 w 29"/>
                <a:gd name="T13" fmla="*/ 7 h 29"/>
                <a:gd name="T14" fmla="*/ 14 w 29"/>
                <a:gd name="T15" fmla="*/ 10 h 29"/>
                <a:gd name="T16" fmla="*/ 13 w 29"/>
                <a:gd name="T17" fmla="*/ 12 h 29"/>
                <a:gd name="T18" fmla="*/ 10 w 29"/>
                <a:gd name="T19" fmla="*/ 14 h 29"/>
                <a:gd name="T20" fmla="*/ 7 w 29"/>
                <a:gd name="T21" fmla="*/ 14 h 29"/>
                <a:gd name="T22" fmla="*/ 3 w 29"/>
                <a:gd name="T23" fmla="*/ 13 h 29"/>
                <a:gd name="T24" fmla="*/ 3 w 29"/>
                <a:gd name="T25" fmla="*/ 11 h 29"/>
                <a:gd name="T26" fmla="*/ 2 w 29"/>
                <a:gd name="T27" fmla="*/ 9 h 29"/>
                <a:gd name="T28" fmla="*/ 0 w 29"/>
                <a:gd name="T29" fmla="*/ 6 h 29"/>
                <a:gd name="T30" fmla="*/ 0 w 29"/>
                <a:gd name="T31" fmla="*/ 3 h 29"/>
                <a:gd name="T32" fmla="*/ 2 w 29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1" name="Freeform 594"/>
            <p:cNvSpPr>
              <a:spLocks/>
            </p:cNvSpPr>
            <p:nvPr/>
          </p:nvSpPr>
          <p:spPr bwMode="auto">
            <a:xfrm>
              <a:off x="4325" y="1356"/>
              <a:ext cx="25" cy="27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6 w 27"/>
                <a:gd name="T5" fmla="*/ 0 h 29"/>
                <a:gd name="T6" fmla="*/ 13 w 27"/>
                <a:gd name="T7" fmla="*/ 0 h 29"/>
                <a:gd name="T8" fmla="*/ 17 w 27"/>
                <a:gd name="T9" fmla="*/ 4 h 29"/>
                <a:gd name="T10" fmla="*/ 18 w 27"/>
                <a:gd name="T11" fmla="*/ 7 h 29"/>
                <a:gd name="T12" fmla="*/ 18 w 27"/>
                <a:gd name="T13" fmla="*/ 10 h 29"/>
                <a:gd name="T14" fmla="*/ 17 w 27"/>
                <a:gd name="T15" fmla="*/ 16 h 29"/>
                <a:gd name="T16" fmla="*/ 16 w 27"/>
                <a:gd name="T17" fmla="*/ 18 h 29"/>
                <a:gd name="T18" fmla="*/ 13 w 27"/>
                <a:gd name="T19" fmla="*/ 19 h 29"/>
                <a:gd name="T20" fmla="*/ 8 w 27"/>
                <a:gd name="T21" fmla="*/ 20 h 29"/>
                <a:gd name="T22" fmla="*/ 6 w 27"/>
                <a:gd name="T23" fmla="*/ 20 h 29"/>
                <a:gd name="T24" fmla="*/ 3 w 27"/>
                <a:gd name="T25" fmla="*/ 18 h 29"/>
                <a:gd name="T26" fmla="*/ 1 w 27"/>
                <a:gd name="T27" fmla="*/ 16 h 29"/>
                <a:gd name="T28" fmla="*/ 0 w 27"/>
                <a:gd name="T29" fmla="*/ 10 h 29"/>
                <a:gd name="T30" fmla="*/ 0 w 27"/>
                <a:gd name="T31" fmla="*/ 7 h 29"/>
                <a:gd name="T32" fmla="*/ 2 w 27"/>
                <a:gd name="T33" fmla="*/ 6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2" name="Freeform 595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6 h 27"/>
                <a:gd name="T6" fmla="*/ 0 w 28"/>
                <a:gd name="T7" fmla="*/ 12 h 27"/>
                <a:gd name="T8" fmla="*/ 2 w 28"/>
                <a:gd name="T9" fmla="*/ 16 h 27"/>
                <a:gd name="T10" fmla="*/ 4 w 28"/>
                <a:gd name="T11" fmla="*/ 17 h 27"/>
                <a:gd name="T12" fmla="*/ 8 w 28"/>
                <a:gd name="T13" fmla="*/ 18 h 27"/>
                <a:gd name="T14" fmla="*/ 12 w 28"/>
                <a:gd name="T15" fmla="*/ 18 h 27"/>
                <a:gd name="T16" fmla="*/ 14 w 28"/>
                <a:gd name="T17" fmla="*/ 17 h 27"/>
                <a:gd name="T18" fmla="*/ 15 w 28"/>
                <a:gd name="T19" fmla="*/ 16 h 27"/>
                <a:gd name="T20" fmla="*/ 16 w 28"/>
                <a:gd name="T21" fmla="*/ 11 h 27"/>
                <a:gd name="T22" fmla="*/ 16 w 28"/>
                <a:gd name="T23" fmla="*/ 6 h 27"/>
                <a:gd name="T24" fmla="*/ 15 w 28"/>
                <a:gd name="T25" fmla="*/ 6 h 27"/>
                <a:gd name="T26" fmla="*/ 13 w 28"/>
                <a:gd name="T27" fmla="*/ 3 h 27"/>
                <a:gd name="T28" fmla="*/ 10 w 28"/>
                <a:gd name="T29" fmla="*/ 0 h 27"/>
                <a:gd name="T30" fmla="*/ 5 w 28"/>
                <a:gd name="T31" fmla="*/ 0 h 27"/>
                <a:gd name="T32" fmla="*/ 4 w 28"/>
                <a:gd name="T33" fmla="*/ 1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3" name="Freeform 596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11 h 25"/>
                <a:gd name="T2" fmla="*/ 0 w 24"/>
                <a:gd name="T3" fmla="*/ 6 h 25"/>
                <a:gd name="T4" fmla="*/ 0 w 24"/>
                <a:gd name="T5" fmla="*/ 6 h 25"/>
                <a:gd name="T6" fmla="*/ 4 w 24"/>
                <a:gd name="T7" fmla="*/ 3 h 25"/>
                <a:gd name="T8" fmla="*/ 4 w 24"/>
                <a:gd name="T9" fmla="*/ 1 h 25"/>
                <a:gd name="T10" fmla="*/ 9 w 24"/>
                <a:gd name="T11" fmla="*/ 0 h 25"/>
                <a:gd name="T12" fmla="*/ 11 w 24"/>
                <a:gd name="T13" fmla="*/ 1 h 25"/>
                <a:gd name="T14" fmla="*/ 12 w 24"/>
                <a:gd name="T15" fmla="*/ 4 h 25"/>
                <a:gd name="T16" fmla="*/ 12 w 24"/>
                <a:gd name="T17" fmla="*/ 6 h 25"/>
                <a:gd name="T18" fmla="*/ 12 w 24"/>
                <a:gd name="T19" fmla="*/ 7 h 25"/>
                <a:gd name="T20" fmla="*/ 12 w 24"/>
                <a:gd name="T21" fmla="*/ 13 h 25"/>
                <a:gd name="T22" fmla="*/ 11 w 24"/>
                <a:gd name="T23" fmla="*/ 15 h 25"/>
                <a:gd name="T24" fmla="*/ 9 w 24"/>
                <a:gd name="T25" fmla="*/ 16 h 25"/>
                <a:gd name="T26" fmla="*/ 7 w 24"/>
                <a:gd name="T27" fmla="*/ 16 h 25"/>
                <a:gd name="T28" fmla="*/ 4 w 24"/>
                <a:gd name="T29" fmla="*/ 15 h 25"/>
                <a:gd name="T30" fmla="*/ 3 w 24"/>
                <a:gd name="T31" fmla="*/ 13 h 25"/>
                <a:gd name="T32" fmla="*/ 0 w 24"/>
                <a:gd name="T33" fmla="*/ 1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4" name="Freeform 597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3 w 22"/>
                <a:gd name="T1" fmla="*/ 14 h 29"/>
                <a:gd name="T2" fmla="*/ 2 w 22"/>
                <a:gd name="T3" fmla="*/ 14 h 29"/>
                <a:gd name="T4" fmla="*/ 0 w 22"/>
                <a:gd name="T5" fmla="*/ 12 h 29"/>
                <a:gd name="T6" fmla="*/ 0 w 22"/>
                <a:gd name="T7" fmla="*/ 9 h 29"/>
                <a:gd name="T8" fmla="*/ 0 w 22"/>
                <a:gd name="T9" fmla="*/ 7 h 29"/>
                <a:gd name="T10" fmla="*/ 2 w 22"/>
                <a:gd name="T11" fmla="*/ 3 h 29"/>
                <a:gd name="T12" fmla="*/ 3 w 22"/>
                <a:gd name="T13" fmla="*/ 3 h 29"/>
                <a:gd name="T14" fmla="*/ 6 w 22"/>
                <a:gd name="T15" fmla="*/ 1 h 29"/>
                <a:gd name="T16" fmla="*/ 7 w 22"/>
                <a:gd name="T17" fmla="*/ 0 h 29"/>
                <a:gd name="T18" fmla="*/ 8 w 22"/>
                <a:gd name="T19" fmla="*/ 1 h 29"/>
                <a:gd name="T20" fmla="*/ 10 w 22"/>
                <a:gd name="T21" fmla="*/ 3 h 29"/>
                <a:gd name="T22" fmla="*/ 10 w 22"/>
                <a:gd name="T23" fmla="*/ 5 h 29"/>
                <a:gd name="T24" fmla="*/ 10 w 22"/>
                <a:gd name="T25" fmla="*/ 7 h 29"/>
                <a:gd name="T26" fmla="*/ 10 w 22"/>
                <a:gd name="T27" fmla="*/ 9 h 29"/>
                <a:gd name="T28" fmla="*/ 9 w 22"/>
                <a:gd name="T29" fmla="*/ 12 h 29"/>
                <a:gd name="T30" fmla="*/ 7 w 22"/>
                <a:gd name="T31" fmla="*/ 14 h 29"/>
                <a:gd name="T32" fmla="*/ 3 w 22"/>
                <a:gd name="T33" fmla="*/ 14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5" name="Freeform 598"/>
            <p:cNvSpPr>
              <a:spLocks/>
            </p:cNvSpPr>
            <p:nvPr/>
          </p:nvSpPr>
          <p:spPr bwMode="auto">
            <a:xfrm>
              <a:off x="4343" y="1384"/>
              <a:ext cx="23" cy="28"/>
            </a:xfrm>
            <a:custGeom>
              <a:avLst/>
              <a:gdLst>
                <a:gd name="T0" fmla="*/ 1 w 26"/>
                <a:gd name="T1" fmla="*/ 7 h 33"/>
                <a:gd name="T2" fmla="*/ 4 w 26"/>
                <a:gd name="T3" fmla="*/ 5 h 33"/>
                <a:gd name="T4" fmla="*/ 4 w 26"/>
                <a:gd name="T5" fmla="*/ 3 h 33"/>
                <a:gd name="T6" fmla="*/ 6 w 26"/>
                <a:gd name="T7" fmla="*/ 2 h 33"/>
                <a:gd name="T8" fmla="*/ 9 w 26"/>
                <a:gd name="T9" fmla="*/ 0 h 33"/>
                <a:gd name="T10" fmla="*/ 12 w 26"/>
                <a:gd name="T11" fmla="*/ 2 h 33"/>
                <a:gd name="T12" fmla="*/ 13 w 26"/>
                <a:gd name="T13" fmla="*/ 3 h 33"/>
                <a:gd name="T14" fmla="*/ 14 w 26"/>
                <a:gd name="T15" fmla="*/ 5 h 33"/>
                <a:gd name="T16" fmla="*/ 14 w 26"/>
                <a:gd name="T17" fmla="*/ 7 h 33"/>
                <a:gd name="T18" fmla="*/ 12 w 26"/>
                <a:gd name="T19" fmla="*/ 10 h 33"/>
                <a:gd name="T20" fmla="*/ 11 w 26"/>
                <a:gd name="T21" fmla="*/ 12 h 33"/>
                <a:gd name="T22" fmla="*/ 8 w 26"/>
                <a:gd name="T23" fmla="*/ 14 h 33"/>
                <a:gd name="T24" fmla="*/ 4 w 26"/>
                <a:gd name="T25" fmla="*/ 14 h 33"/>
                <a:gd name="T26" fmla="*/ 4 w 26"/>
                <a:gd name="T27" fmla="*/ 14 h 33"/>
                <a:gd name="T28" fmla="*/ 1 w 26"/>
                <a:gd name="T29" fmla="*/ 12 h 33"/>
                <a:gd name="T30" fmla="*/ 0 w 26"/>
                <a:gd name="T31" fmla="*/ 10 h 33"/>
                <a:gd name="T32" fmla="*/ 1 w 26"/>
                <a:gd name="T33" fmla="*/ 7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6" name="Freeform 599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16 w 26"/>
                <a:gd name="T1" fmla="*/ 2 h 27"/>
                <a:gd name="T2" fmla="*/ 19 w 26"/>
                <a:gd name="T3" fmla="*/ 2 h 27"/>
                <a:gd name="T4" fmla="*/ 21 w 26"/>
                <a:gd name="T5" fmla="*/ 3 h 27"/>
                <a:gd name="T6" fmla="*/ 21 w 26"/>
                <a:gd name="T7" fmla="*/ 5 h 27"/>
                <a:gd name="T8" fmla="*/ 20 w 26"/>
                <a:gd name="T9" fmla="*/ 7 h 27"/>
                <a:gd name="T10" fmla="*/ 16 w 26"/>
                <a:gd name="T11" fmla="*/ 8 h 27"/>
                <a:gd name="T12" fmla="*/ 13 w 26"/>
                <a:gd name="T13" fmla="*/ 9 h 27"/>
                <a:gd name="T14" fmla="*/ 12 w 26"/>
                <a:gd name="T15" fmla="*/ 10 h 27"/>
                <a:gd name="T16" fmla="*/ 9 w 26"/>
                <a:gd name="T17" fmla="*/ 10 h 27"/>
                <a:gd name="T18" fmla="*/ 5 w 26"/>
                <a:gd name="T19" fmla="*/ 9 h 27"/>
                <a:gd name="T20" fmla="*/ 2 w 26"/>
                <a:gd name="T21" fmla="*/ 7 h 27"/>
                <a:gd name="T22" fmla="*/ 0 w 26"/>
                <a:gd name="T23" fmla="*/ 6 h 27"/>
                <a:gd name="T24" fmla="*/ 1 w 26"/>
                <a:gd name="T25" fmla="*/ 4 h 27"/>
                <a:gd name="T26" fmla="*/ 4 w 26"/>
                <a:gd name="T27" fmla="*/ 2 h 27"/>
                <a:gd name="T28" fmla="*/ 8 w 26"/>
                <a:gd name="T29" fmla="*/ 2 h 27"/>
                <a:gd name="T30" fmla="*/ 13 w 26"/>
                <a:gd name="T31" fmla="*/ 0 h 27"/>
                <a:gd name="T32" fmla="*/ 16 w 26"/>
                <a:gd name="T33" fmla="*/ 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7" name="Freeform 600"/>
            <p:cNvSpPr>
              <a:spLocks/>
            </p:cNvSpPr>
            <p:nvPr/>
          </p:nvSpPr>
          <p:spPr bwMode="auto">
            <a:xfrm>
              <a:off x="4117" y="1423"/>
              <a:ext cx="189" cy="128"/>
            </a:xfrm>
            <a:custGeom>
              <a:avLst/>
              <a:gdLst>
                <a:gd name="T0" fmla="*/ 109 w 216"/>
                <a:gd name="T1" fmla="*/ 8 h 148"/>
                <a:gd name="T2" fmla="*/ 107 w 216"/>
                <a:gd name="T3" fmla="*/ 6 h 148"/>
                <a:gd name="T4" fmla="*/ 105 w 216"/>
                <a:gd name="T5" fmla="*/ 3 h 148"/>
                <a:gd name="T6" fmla="*/ 102 w 216"/>
                <a:gd name="T7" fmla="*/ 8 h 148"/>
                <a:gd name="T8" fmla="*/ 89 w 216"/>
                <a:gd name="T9" fmla="*/ 6 h 148"/>
                <a:gd name="T10" fmla="*/ 66 w 216"/>
                <a:gd name="T11" fmla="*/ 1 h 148"/>
                <a:gd name="T12" fmla="*/ 48 w 216"/>
                <a:gd name="T13" fmla="*/ 1 h 148"/>
                <a:gd name="T14" fmla="*/ 46 w 216"/>
                <a:gd name="T15" fmla="*/ 3 h 148"/>
                <a:gd name="T16" fmla="*/ 60 w 216"/>
                <a:gd name="T17" fmla="*/ 3 h 148"/>
                <a:gd name="T18" fmla="*/ 81 w 216"/>
                <a:gd name="T19" fmla="*/ 7 h 148"/>
                <a:gd name="T20" fmla="*/ 94 w 216"/>
                <a:gd name="T21" fmla="*/ 13 h 148"/>
                <a:gd name="T22" fmla="*/ 92 w 216"/>
                <a:gd name="T23" fmla="*/ 16 h 148"/>
                <a:gd name="T24" fmla="*/ 83 w 216"/>
                <a:gd name="T25" fmla="*/ 20 h 148"/>
                <a:gd name="T26" fmla="*/ 74 w 216"/>
                <a:gd name="T27" fmla="*/ 22 h 148"/>
                <a:gd name="T28" fmla="*/ 57 w 216"/>
                <a:gd name="T29" fmla="*/ 17 h 148"/>
                <a:gd name="T30" fmla="*/ 38 w 216"/>
                <a:gd name="T31" fmla="*/ 16 h 148"/>
                <a:gd name="T32" fmla="*/ 28 w 216"/>
                <a:gd name="T33" fmla="*/ 19 h 148"/>
                <a:gd name="T34" fmla="*/ 35 w 216"/>
                <a:gd name="T35" fmla="*/ 19 h 148"/>
                <a:gd name="T36" fmla="*/ 45 w 216"/>
                <a:gd name="T37" fmla="*/ 19 h 148"/>
                <a:gd name="T38" fmla="*/ 54 w 216"/>
                <a:gd name="T39" fmla="*/ 22 h 148"/>
                <a:gd name="T40" fmla="*/ 68 w 216"/>
                <a:gd name="T41" fmla="*/ 25 h 148"/>
                <a:gd name="T42" fmla="*/ 73 w 216"/>
                <a:gd name="T43" fmla="*/ 28 h 148"/>
                <a:gd name="T44" fmla="*/ 64 w 216"/>
                <a:gd name="T45" fmla="*/ 31 h 148"/>
                <a:gd name="T46" fmla="*/ 55 w 216"/>
                <a:gd name="T47" fmla="*/ 35 h 148"/>
                <a:gd name="T48" fmla="*/ 50 w 216"/>
                <a:gd name="T49" fmla="*/ 35 h 148"/>
                <a:gd name="T50" fmla="*/ 40 w 216"/>
                <a:gd name="T51" fmla="*/ 33 h 148"/>
                <a:gd name="T52" fmla="*/ 33 w 216"/>
                <a:gd name="T53" fmla="*/ 30 h 148"/>
                <a:gd name="T54" fmla="*/ 23 w 216"/>
                <a:gd name="T55" fmla="*/ 30 h 148"/>
                <a:gd name="T56" fmla="*/ 35 w 216"/>
                <a:gd name="T57" fmla="*/ 35 h 148"/>
                <a:gd name="T58" fmla="*/ 39 w 216"/>
                <a:gd name="T59" fmla="*/ 40 h 148"/>
                <a:gd name="T60" fmla="*/ 22 w 216"/>
                <a:gd name="T61" fmla="*/ 44 h 148"/>
                <a:gd name="T62" fmla="*/ 5 w 216"/>
                <a:gd name="T63" fmla="*/ 48 h 148"/>
                <a:gd name="T64" fmla="*/ 0 w 216"/>
                <a:gd name="T65" fmla="*/ 51 h 148"/>
                <a:gd name="T66" fmla="*/ 10 w 216"/>
                <a:gd name="T67" fmla="*/ 51 h 148"/>
                <a:gd name="T68" fmla="*/ 27 w 216"/>
                <a:gd name="T69" fmla="*/ 48 h 148"/>
                <a:gd name="T70" fmla="*/ 45 w 216"/>
                <a:gd name="T71" fmla="*/ 43 h 148"/>
                <a:gd name="T72" fmla="*/ 45 w 216"/>
                <a:gd name="T73" fmla="*/ 55 h 148"/>
                <a:gd name="T74" fmla="*/ 37 w 216"/>
                <a:gd name="T75" fmla="*/ 71 h 148"/>
                <a:gd name="T76" fmla="*/ 40 w 216"/>
                <a:gd name="T77" fmla="*/ 69 h 148"/>
                <a:gd name="T78" fmla="*/ 53 w 216"/>
                <a:gd name="T79" fmla="*/ 48 h 148"/>
                <a:gd name="T80" fmla="*/ 60 w 216"/>
                <a:gd name="T81" fmla="*/ 40 h 148"/>
                <a:gd name="T82" fmla="*/ 72 w 216"/>
                <a:gd name="T83" fmla="*/ 36 h 148"/>
                <a:gd name="T84" fmla="*/ 80 w 216"/>
                <a:gd name="T85" fmla="*/ 32 h 148"/>
                <a:gd name="T86" fmla="*/ 77 w 216"/>
                <a:gd name="T87" fmla="*/ 55 h 148"/>
                <a:gd name="T88" fmla="*/ 74 w 216"/>
                <a:gd name="T89" fmla="*/ 66 h 148"/>
                <a:gd name="T90" fmla="*/ 81 w 216"/>
                <a:gd name="T91" fmla="*/ 55 h 148"/>
                <a:gd name="T92" fmla="*/ 86 w 216"/>
                <a:gd name="T93" fmla="*/ 30 h 148"/>
                <a:gd name="T94" fmla="*/ 96 w 216"/>
                <a:gd name="T95" fmla="*/ 19 h 148"/>
                <a:gd name="T96" fmla="*/ 102 w 216"/>
                <a:gd name="T97" fmla="*/ 16 h 148"/>
                <a:gd name="T98" fmla="*/ 102 w 216"/>
                <a:gd name="T99" fmla="*/ 26 h 148"/>
                <a:gd name="T100" fmla="*/ 101 w 216"/>
                <a:gd name="T101" fmla="*/ 50 h 148"/>
                <a:gd name="T102" fmla="*/ 109 w 216"/>
                <a:gd name="T103" fmla="*/ 18 h 1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8" name="Freeform 601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86 w 173"/>
                <a:gd name="T1" fmla="*/ 81 h 165"/>
                <a:gd name="T2" fmla="*/ 87 w 173"/>
                <a:gd name="T3" fmla="*/ 80 h 165"/>
                <a:gd name="T4" fmla="*/ 85 w 173"/>
                <a:gd name="T5" fmla="*/ 75 h 165"/>
                <a:gd name="T6" fmla="*/ 79 w 173"/>
                <a:gd name="T7" fmla="*/ 69 h 165"/>
                <a:gd name="T8" fmla="*/ 78 w 173"/>
                <a:gd name="T9" fmla="*/ 58 h 165"/>
                <a:gd name="T10" fmla="*/ 75 w 173"/>
                <a:gd name="T11" fmla="*/ 39 h 165"/>
                <a:gd name="T12" fmla="*/ 71 w 173"/>
                <a:gd name="T13" fmla="*/ 30 h 165"/>
                <a:gd name="T14" fmla="*/ 69 w 173"/>
                <a:gd name="T15" fmla="*/ 29 h 165"/>
                <a:gd name="T16" fmla="*/ 71 w 173"/>
                <a:gd name="T17" fmla="*/ 38 h 165"/>
                <a:gd name="T18" fmla="*/ 71 w 173"/>
                <a:gd name="T19" fmla="*/ 55 h 165"/>
                <a:gd name="T20" fmla="*/ 69 w 173"/>
                <a:gd name="T21" fmla="*/ 59 h 165"/>
                <a:gd name="T22" fmla="*/ 64 w 173"/>
                <a:gd name="T23" fmla="*/ 57 h 165"/>
                <a:gd name="T24" fmla="*/ 58 w 173"/>
                <a:gd name="T25" fmla="*/ 52 h 165"/>
                <a:gd name="T26" fmla="*/ 54 w 173"/>
                <a:gd name="T27" fmla="*/ 50 h 165"/>
                <a:gd name="T28" fmla="*/ 51 w 173"/>
                <a:gd name="T29" fmla="*/ 42 h 165"/>
                <a:gd name="T30" fmla="*/ 48 w 173"/>
                <a:gd name="T31" fmla="*/ 26 h 165"/>
                <a:gd name="T32" fmla="*/ 46 w 173"/>
                <a:gd name="T33" fmla="*/ 15 h 165"/>
                <a:gd name="T34" fmla="*/ 45 w 173"/>
                <a:gd name="T35" fmla="*/ 7 h 165"/>
                <a:gd name="T36" fmla="*/ 43 w 173"/>
                <a:gd name="T37" fmla="*/ 3 h 165"/>
                <a:gd name="T38" fmla="*/ 43 w 173"/>
                <a:gd name="T39" fmla="*/ 5 h 165"/>
                <a:gd name="T40" fmla="*/ 45 w 173"/>
                <a:gd name="T41" fmla="*/ 13 h 165"/>
                <a:gd name="T42" fmla="*/ 43 w 173"/>
                <a:gd name="T43" fmla="*/ 19 h 165"/>
                <a:gd name="T44" fmla="*/ 42 w 173"/>
                <a:gd name="T45" fmla="*/ 26 h 165"/>
                <a:gd name="T46" fmla="*/ 45 w 173"/>
                <a:gd name="T47" fmla="*/ 38 h 165"/>
                <a:gd name="T48" fmla="*/ 39 w 173"/>
                <a:gd name="T49" fmla="*/ 38 h 165"/>
                <a:gd name="T50" fmla="*/ 26 w 173"/>
                <a:gd name="T51" fmla="*/ 24 h 165"/>
                <a:gd name="T52" fmla="*/ 13 w 173"/>
                <a:gd name="T53" fmla="*/ 10 h 165"/>
                <a:gd name="T54" fmla="*/ 3 w 173"/>
                <a:gd name="T55" fmla="*/ 3 h 165"/>
                <a:gd name="T56" fmla="*/ 3 w 173"/>
                <a:gd name="T57" fmla="*/ 3 h 165"/>
                <a:gd name="T58" fmla="*/ 9 w 173"/>
                <a:gd name="T59" fmla="*/ 11 h 165"/>
                <a:gd name="T60" fmla="*/ 15 w 173"/>
                <a:gd name="T61" fmla="*/ 21 h 165"/>
                <a:gd name="T62" fmla="*/ 19 w 173"/>
                <a:gd name="T63" fmla="*/ 27 h 165"/>
                <a:gd name="T64" fmla="*/ 22 w 173"/>
                <a:gd name="T65" fmla="*/ 31 h 165"/>
                <a:gd name="T66" fmla="*/ 27 w 173"/>
                <a:gd name="T67" fmla="*/ 37 h 165"/>
                <a:gd name="T68" fmla="*/ 33 w 173"/>
                <a:gd name="T69" fmla="*/ 42 h 165"/>
                <a:gd name="T70" fmla="*/ 39 w 173"/>
                <a:gd name="T71" fmla="*/ 45 h 165"/>
                <a:gd name="T72" fmla="*/ 38 w 173"/>
                <a:gd name="T73" fmla="*/ 47 h 165"/>
                <a:gd name="T74" fmla="*/ 33 w 173"/>
                <a:gd name="T75" fmla="*/ 47 h 165"/>
                <a:gd name="T76" fmla="*/ 27 w 173"/>
                <a:gd name="T77" fmla="*/ 45 h 165"/>
                <a:gd name="T78" fmla="*/ 22 w 173"/>
                <a:gd name="T79" fmla="*/ 45 h 165"/>
                <a:gd name="T80" fmla="*/ 18 w 173"/>
                <a:gd name="T81" fmla="*/ 41 h 165"/>
                <a:gd name="T82" fmla="*/ 15 w 173"/>
                <a:gd name="T83" fmla="*/ 42 h 165"/>
                <a:gd name="T84" fmla="*/ 18 w 173"/>
                <a:gd name="T85" fmla="*/ 45 h 165"/>
                <a:gd name="T86" fmla="*/ 26 w 173"/>
                <a:gd name="T87" fmla="*/ 50 h 165"/>
                <a:gd name="T88" fmla="*/ 37 w 173"/>
                <a:gd name="T89" fmla="*/ 54 h 165"/>
                <a:gd name="T90" fmla="*/ 45 w 173"/>
                <a:gd name="T91" fmla="*/ 57 h 165"/>
                <a:gd name="T92" fmla="*/ 52 w 173"/>
                <a:gd name="T93" fmla="*/ 57 h 165"/>
                <a:gd name="T94" fmla="*/ 58 w 173"/>
                <a:gd name="T95" fmla="*/ 60 h 165"/>
                <a:gd name="T96" fmla="*/ 63 w 173"/>
                <a:gd name="T97" fmla="*/ 63 h 165"/>
                <a:gd name="T98" fmla="*/ 66 w 173"/>
                <a:gd name="T99" fmla="*/ 66 h 165"/>
                <a:gd name="T100" fmla="*/ 65 w 173"/>
                <a:gd name="T101" fmla="*/ 70 h 165"/>
                <a:gd name="T102" fmla="*/ 59 w 173"/>
                <a:gd name="T103" fmla="*/ 71 h 165"/>
                <a:gd name="T104" fmla="*/ 51 w 173"/>
                <a:gd name="T105" fmla="*/ 72 h 165"/>
                <a:gd name="T106" fmla="*/ 45 w 173"/>
                <a:gd name="T107" fmla="*/ 72 h 165"/>
                <a:gd name="T108" fmla="*/ 38 w 173"/>
                <a:gd name="T109" fmla="*/ 72 h 165"/>
                <a:gd name="T110" fmla="*/ 37 w 173"/>
                <a:gd name="T111" fmla="*/ 74 h 165"/>
                <a:gd name="T112" fmla="*/ 45 w 173"/>
                <a:gd name="T113" fmla="*/ 75 h 165"/>
                <a:gd name="T114" fmla="*/ 56 w 173"/>
                <a:gd name="T115" fmla="*/ 76 h 165"/>
                <a:gd name="T116" fmla="*/ 65 w 173"/>
                <a:gd name="T117" fmla="*/ 75 h 165"/>
                <a:gd name="T118" fmla="*/ 73 w 173"/>
                <a:gd name="T119" fmla="*/ 75 h 165"/>
                <a:gd name="T120" fmla="*/ 79 w 173"/>
                <a:gd name="T121" fmla="*/ 75 h 165"/>
                <a:gd name="T122" fmla="*/ 83 w 173"/>
                <a:gd name="T123" fmla="*/ 81 h 1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9" name="Freeform 602"/>
            <p:cNvSpPr>
              <a:spLocks/>
            </p:cNvSpPr>
            <p:nvPr/>
          </p:nvSpPr>
          <p:spPr bwMode="auto">
            <a:xfrm>
              <a:off x="4355" y="1137"/>
              <a:ext cx="95" cy="219"/>
            </a:xfrm>
            <a:custGeom>
              <a:avLst/>
              <a:gdLst>
                <a:gd name="T0" fmla="*/ 7 w 107"/>
                <a:gd name="T1" fmla="*/ 106 h 250"/>
                <a:gd name="T2" fmla="*/ 11 w 107"/>
                <a:gd name="T3" fmla="*/ 102 h 250"/>
                <a:gd name="T4" fmla="*/ 14 w 107"/>
                <a:gd name="T5" fmla="*/ 102 h 250"/>
                <a:gd name="T6" fmla="*/ 16 w 107"/>
                <a:gd name="T7" fmla="*/ 92 h 250"/>
                <a:gd name="T8" fmla="*/ 7 w 107"/>
                <a:gd name="T9" fmla="*/ 73 h 250"/>
                <a:gd name="T10" fmla="*/ 1 w 107"/>
                <a:gd name="T11" fmla="*/ 53 h 250"/>
                <a:gd name="T12" fmla="*/ 4 w 107"/>
                <a:gd name="T13" fmla="*/ 53 h 250"/>
                <a:gd name="T14" fmla="*/ 13 w 107"/>
                <a:gd name="T15" fmla="*/ 74 h 250"/>
                <a:gd name="T16" fmla="*/ 23 w 107"/>
                <a:gd name="T17" fmla="*/ 60 h 250"/>
                <a:gd name="T18" fmla="*/ 22 w 107"/>
                <a:gd name="T19" fmla="*/ 35 h 250"/>
                <a:gd name="T20" fmla="*/ 22 w 107"/>
                <a:gd name="T21" fmla="*/ 15 h 250"/>
                <a:gd name="T22" fmla="*/ 25 w 107"/>
                <a:gd name="T23" fmla="*/ 16 h 250"/>
                <a:gd name="T24" fmla="*/ 25 w 107"/>
                <a:gd name="T25" fmla="*/ 28 h 250"/>
                <a:gd name="T26" fmla="*/ 31 w 107"/>
                <a:gd name="T27" fmla="*/ 28 h 250"/>
                <a:gd name="T28" fmla="*/ 45 w 107"/>
                <a:gd name="T29" fmla="*/ 2 h 250"/>
                <a:gd name="T30" fmla="*/ 46 w 107"/>
                <a:gd name="T31" fmla="*/ 4 h 250"/>
                <a:gd name="T32" fmla="*/ 38 w 107"/>
                <a:gd name="T33" fmla="*/ 19 h 250"/>
                <a:gd name="T34" fmla="*/ 36 w 107"/>
                <a:gd name="T35" fmla="*/ 35 h 250"/>
                <a:gd name="T36" fmla="*/ 50 w 107"/>
                <a:gd name="T37" fmla="*/ 31 h 250"/>
                <a:gd name="T38" fmla="*/ 52 w 107"/>
                <a:gd name="T39" fmla="*/ 30 h 250"/>
                <a:gd name="T40" fmla="*/ 46 w 107"/>
                <a:gd name="T41" fmla="*/ 35 h 250"/>
                <a:gd name="T42" fmla="*/ 38 w 107"/>
                <a:gd name="T43" fmla="*/ 40 h 250"/>
                <a:gd name="T44" fmla="*/ 32 w 107"/>
                <a:gd name="T45" fmla="*/ 44 h 250"/>
                <a:gd name="T46" fmla="*/ 26 w 107"/>
                <a:gd name="T47" fmla="*/ 74 h 250"/>
                <a:gd name="T48" fmla="*/ 33 w 107"/>
                <a:gd name="T49" fmla="*/ 78 h 250"/>
                <a:gd name="T50" fmla="*/ 46 w 107"/>
                <a:gd name="T51" fmla="*/ 77 h 250"/>
                <a:gd name="T52" fmla="*/ 53 w 107"/>
                <a:gd name="T53" fmla="*/ 74 h 250"/>
                <a:gd name="T54" fmla="*/ 57 w 107"/>
                <a:gd name="T55" fmla="*/ 73 h 250"/>
                <a:gd name="T56" fmla="*/ 50 w 107"/>
                <a:gd name="T57" fmla="*/ 78 h 250"/>
                <a:gd name="T58" fmla="*/ 36 w 107"/>
                <a:gd name="T59" fmla="*/ 84 h 250"/>
                <a:gd name="T60" fmla="*/ 25 w 107"/>
                <a:gd name="T61" fmla="*/ 88 h 250"/>
                <a:gd name="T62" fmla="*/ 20 w 107"/>
                <a:gd name="T63" fmla="*/ 101 h 250"/>
                <a:gd name="T64" fmla="*/ 25 w 107"/>
                <a:gd name="T65" fmla="*/ 106 h 250"/>
                <a:gd name="T66" fmla="*/ 35 w 107"/>
                <a:gd name="T67" fmla="*/ 103 h 250"/>
                <a:gd name="T68" fmla="*/ 46 w 107"/>
                <a:gd name="T69" fmla="*/ 98 h 250"/>
                <a:gd name="T70" fmla="*/ 53 w 107"/>
                <a:gd name="T71" fmla="*/ 95 h 250"/>
                <a:gd name="T72" fmla="*/ 59 w 107"/>
                <a:gd name="T73" fmla="*/ 90 h 250"/>
                <a:gd name="T74" fmla="*/ 55 w 107"/>
                <a:gd name="T75" fmla="*/ 97 h 250"/>
                <a:gd name="T76" fmla="*/ 46 w 107"/>
                <a:gd name="T77" fmla="*/ 107 h 250"/>
                <a:gd name="T78" fmla="*/ 40 w 107"/>
                <a:gd name="T79" fmla="*/ 116 h 250"/>
                <a:gd name="T80" fmla="*/ 36 w 107"/>
                <a:gd name="T81" fmla="*/ 113 h 250"/>
                <a:gd name="T82" fmla="*/ 31 w 107"/>
                <a:gd name="T83" fmla="*/ 107 h 250"/>
                <a:gd name="T84" fmla="*/ 16 w 107"/>
                <a:gd name="T85" fmla="*/ 109 h 250"/>
                <a:gd name="T86" fmla="*/ 12 w 107"/>
                <a:gd name="T87" fmla="*/ 117 h 250"/>
                <a:gd name="T88" fmla="*/ 7 w 107"/>
                <a:gd name="T89" fmla="*/ 126 h 250"/>
                <a:gd name="T90" fmla="*/ 4 w 107"/>
                <a:gd name="T91" fmla="*/ 125 h 250"/>
                <a:gd name="T92" fmla="*/ 9 w 107"/>
                <a:gd name="T93" fmla="*/ 115 h 250"/>
                <a:gd name="T94" fmla="*/ 4 w 107"/>
                <a:gd name="T95" fmla="*/ 110 h 2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0" name="Freeform 603"/>
            <p:cNvSpPr>
              <a:spLocks/>
            </p:cNvSpPr>
            <p:nvPr/>
          </p:nvSpPr>
          <p:spPr bwMode="auto">
            <a:xfrm>
              <a:off x="4336" y="1258"/>
              <a:ext cx="16" cy="28"/>
            </a:xfrm>
            <a:custGeom>
              <a:avLst/>
              <a:gdLst>
                <a:gd name="T0" fmla="*/ 6 w 20"/>
                <a:gd name="T1" fmla="*/ 13 h 33"/>
                <a:gd name="T2" fmla="*/ 5 w 20"/>
                <a:gd name="T3" fmla="*/ 13 h 33"/>
                <a:gd name="T4" fmla="*/ 3 w 20"/>
                <a:gd name="T5" fmla="*/ 13 h 33"/>
                <a:gd name="T6" fmla="*/ 2 w 20"/>
                <a:gd name="T7" fmla="*/ 14 h 33"/>
                <a:gd name="T8" fmla="*/ 2 w 20"/>
                <a:gd name="T9" fmla="*/ 14 h 33"/>
                <a:gd name="T10" fmla="*/ 2 w 20"/>
                <a:gd name="T11" fmla="*/ 11 h 33"/>
                <a:gd name="T12" fmla="*/ 1 w 20"/>
                <a:gd name="T13" fmla="*/ 8 h 33"/>
                <a:gd name="T14" fmla="*/ 0 w 20"/>
                <a:gd name="T15" fmla="*/ 5 h 33"/>
                <a:gd name="T16" fmla="*/ 0 w 20"/>
                <a:gd name="T17" fmla="*/ 3 h 33"/>
                <a:gd name="T18" fmla="*/ 1 w 20"/>
                <a:gd name="T19" fmla="*/ 2 h 33"/>
                <a:gd name="T20" fmla="*/ 2 w 20"/>
                <a:gd name="T21" fmla="*/ 0 h 33"/>
                <a:gd name="T22" fmla="*/ 2 w 20"/>
                <a:gd name="T23" fmla="*/ 3 h 33"/>
                <a:gd name="T24" fmla="*/ 2 w 20"/>
                <a:gd name="T25" fmla="*/ 3 h 33"/>
                <a:gd name="T26" fmla="*/ 2 w 20"/>
                <a:gd name="T27" fmla="*/ 5 h 33"/>
                <a:gd name="T28" fmla="*/ 3 w 20"/>
                <a:gd name="T29" fmla="*/ 8 h 33"/>
                <a:gd name="T30" fmla="*/ 5 w 20"/>
                <a:gd name="T31" fmla="*/ 11 h 33"/>
                <a:gd name="T32" fmla="*/ 6 w 20"/>
                <a:gd name="T33" fmla="*/ 13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1" name="Freeform 604"/>
            <p:cNvSpPr>
              <a:spLocks/>
            </p:cNvSpPr>
            <p:nvPr/>
          </p:nvSpPr>
          <p:spPr bwMode="auto">
            <a:xfrm>
              <a:off x="4462" y="1251"/>
              <a:ext cx="298" cy="181"/>
            </a:xfrm>
            <a:custGeom>
              <a:avLst/>
              <a:gdLst>
                <a:gd name="T0" fmla="*/ 17 w 341"/>
                <a:gd name="T1" fmla="*/ 73 h 208"/>
                <a:gd name="T2" fmla="*/ 34 w 341"/>
                <a:gd name="T3" fmla="*/ 64 h 208"/>
                <a:gd name="T4" fmla="*/ 44 w 341"/>
                <a:gd name="T5" fmla="*/ 38 h 208"/>
                <a:gd name="T6" fmla="*/ 57 w 341"/>
                <a:gd name="T7" fmla="*/ 20 h 208"/>
                <a:gd name="T8" fmla="*/ 73 w 341"/>
                <a:gd name="T9" fmla="*/ 3 h 208"/>
                <a:gd name="T10" fmla="*/ 78 w 341"/>
                <a:gd name="T11" fmla="*/ 3 h 208"/>
                <a:gd name="T12" fmla="*/ 67 w 341"/>
                <a:gd name="T13" fmla="*/ 13 h 208"/>
                <a:gd name="T14" fmla="*/ 52 w 341"/>
                <a:gd name="T15" fmla="*/ 33 h 208"/>
                <a:gd name="T16" fmla="*/ 45 w 341"/>
                <a:gd name="T17" fmla="*/ 51 h 208"/>
                <a:gd name="T18" fmla="*/ 46 w 341"/>
                <a:gd name="T19" fmla="*/ 56 h 208"/>
                <a:gd name="T20" fmla="*/ 58 w 341"/>
                <a:gd name="T21" fmla="*/ 49 h 208"/>
                <a:gd name="T22" fmla="*/ 71 w 341"/>
                <a:gd name="T23" fmla="*/ 40 h 208"/>
                <a:gd name="T24" fmla="*/ 87 w 341"/>
                <a:gd name="T25" fmla="*/ 21 h 208"/>
                <a:gd name="T26" fmla="*/ 113 w 341"/>
                <a:gd name="T27" fmla="*/ 3 h 208"/>
                <a:gd name="T28" fmla="*/ 123 w 341"/>
                <a:gd name="T29" fmla="*/ 3 h 208"/>
                <a:gd name="T30" fmla="*/ 101 w 341"/>
                <a:gd name="T31" fmla="*/ 17 h 208"/>
                <a:gd name="T32" fmla="*/ 82 w 341"/>
                <a:gd name="T33" fmla="*/ 38 h 208"/>
                <a:gd name="T34" fmla="*/ 84 w 341"/>
                <a:gd name="T35" fmla="*/ 43 h 208"/>
                <a:gd name="T36" fmla="*/ 95 w 341"/>
                <a:gd name="T37" fmla="*/ 40 h 208"/>
                <a:gd name="T38" fmla="*/ 107 w 341"/>
                <a:gd name="T39" fmla="*/ 38 h 208"/>
                <a:gd name="T40" fmla="*/ 124 w 341"/>
                <a:gd name="T41" fmla="*/ 26 h 208"/>
                <a:gd name="T42" fmla="*/ 150 w 341"/>
                <a:gd name="T43" fmla="*/ 15 h 208"/>
                <a:gd name="T44" fmla="*/ 156 w 341"/>
                <a:gd name="T45" fmla="*/ 15 h 208"/>
                <a:gd name="T46" fmla="*/ 137 w 341"/>
                <a:gd name="T47" fmla="*/ 23 h 208"/>
                <a:gd name="T48" fmla="*/ 121 w 341"/>
                <a:gd name="T49" fmla="*/ 37 h 208"/>
                <a:gd name="T50" fmla="*/ 139 w 341"/>
                <a:gd name="T51" fmla="*/ 38 h 208"/>
                <a:gd name="T52" fmla="*/ 163 w 341"/>
                <a:gd name="T53" fmla="*/ 33 h 208"/>
                <a:gd name="T54" fmla="*/ 173 w 341"/>
                <a:gd name="T55" fmla="*/ 29 h 208"/>
                <a:gd name="T56" fmla="*/ 159 w 341"/>
                <a:gd name="T57" fmla="*/ 38 h 208"/>
                <a:gd name="T58" fmla="*/ 129 w 341"/>
                <a:gd name="T59" fmla="*/ 46 h 208"/>
                <a:gd name="T60" fmla="*/ 132 w 341"/>
                <a:gd name="T61" fmla="*/ 55 h 208"/>
                <a:gd name="T62" fmla="*/ 151 w 341"/>
                <a:gd name="T63" fmla="*/ 64 h 208"/>
                <a:gd name="T64" fmla="*/ 159 w 341"/>
                <a:gd name="T65" fmla="*/ 70 h 208"/>
                <a:gd name="T66" fmla="*/ 139 w 341"/>
                <a:gd name="T67" fmla="*/ 64 h 208"/>
                <a:gd name="T68" fmla="*/ 114 w 341"/>
                <a:gd name="T69" fmla="*/ 52 h 208"/>
                <a:gd name="T70" fmla="*/ 100 w 341"/>
                <a:gd name="T71" fmla="*/ 50 h 208"/>
                <a:gd name="T72" fmla="*/ 87 w 341"/>
                <a:gd name="T73" fmla="*/ 51 h 208"/>
                <a:gd name="T74" fmla="*/ 93 w 341"/>
                <a:gd name="T75" fmla="*/ 61 h 208"/>
                <a:gd name="T76" fmla="*/ 107 w 341"/>
                <a:gd name="T77" fmla="*/ 73 h 208"/>
                <a:gd name="T78" fmla="*/ 123 w 341"/>
                <a:gd name="T79" fmla="*/ 82 h 208"/>
                <a:gd name="T80" fmla="*/ 128 w 341"/>
                <a:gd name="T81" fmla="*/ 89 h 208"/>
                <a:gd name="T82" fmla="*/ 106 w 341"/>
                <a:gd name="T83" fmla="*/ 75 h 208"/>
                <a:gd name="T84" fmla="*/ 82 w 341"/>
                <a:gd name="T85" fmla="*/ 61 h 208"/>
                <a:gd name="T86" fmla="*/ 71 w 341"/>
                <a:gd name="T87" fmla="*/ 57 h 208"/>
                <a:gd name="T88" fmla="*/ 60 w 341"/>
                <a:gd name="T89" fmla="*/ 61 h 208"/>
                <a:gd name="T90" fmla="*/ 47 w 341"/>
                <a:gd name="T91" fmla="*/ 65 h 208"/>
                <a:gd name="T92" fmla="*/ 46 w 341"/>
                <a:gd name="T93" fmla="*/ 71 h 208"/>
                <a:gd name="T94" fmla="*/ 63 w 341"/>
                <a:gd name="T95" fmla="*/ 83 h 208"/>
                <a:gd name="T96" fmla="*/ 87 w 341"/>
                <a:gd name="T97" fmla="*/ 98 h 208"/>
                <a:gd name="T98" fmla="*/ 89 w 341"/>
                <a:gd name="T99" fmla="*/ 104 h 208"/>
                <a:gd name="T100" fmla="*/ 66 w 341"/>
                <a:gd name="T101" fmla="*/ 91 h 208"/>
                <a:gd name="T102" fmla="*/ 43 w 341"/>
                <a:gd name="T103" fmla="*/ 76 h 208"/>
                <a:gd name="T104" fmla="*/ 27 w 341"/>
                <a:gd name="T105" fmla="*/ 78 h 208"/>
                <a:gd name="T106" fmla="*/ 4 w 341"/>
                <a:gd name="T107" fmla="*/ 84 h 208"/>
                <a:gd name="T108" fmla="*/ 3 w 341"/>
                <a:gd name="T109" fmla="*/ 83 h 20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2" name="Freeform 605"/>
            <p:cNvSpPr>
              <a:spLocks/>
            </p:cNvSpPr>
            <p:nvPr/>
          </p:nvSpPr>
          <p:spPr bwMode="auto">
            <a:xfrm>
              <a:off x="4403" y="1433"/>
              <a:ext cx="215" cy="181"/>
            </a:xfrm>
            <a:custGeom>
              <a:avLst/>
              <a:gdLst>
                <a:gd name="T0" fmla="*/ 9 w 246"/>
                <a:gd name="T1" fmla="*/ 5 h 205"/>
                <a:gd name="T2" fmla="*/ 17 w 246"/>
                <a:gd name="T3" fmla="*/ 11 h 205"/>
                <a:gd name="T4" fmla="*/ 24 w 246"/>
                <a:gd name="T5" fmla="*/ 13 h 205"/>
                <a:gd name="T6" fmla="*/ 47 w 246"/>
                <a:gd name="T7" fmla="*/ 9 h 205"/>
                <a:gd name="T8" fmla="*/ 73 w 246"/>
                <a:gd name="T9" fmla="*/ 7 h 205"/>
                <a:gd name="T10" fmla="*/ 87 w 246"/>
                <a:gd name="T11" fmla="*/ 11 h 205"/>
                <a:gd name="T12" fmla="*/ 79 w 246"/>
                <a:gd name="T13" fmla="*/ 11 h 205"/>
                <a:gd name="T14" fmla="*/ 61 w 246"/>
                <a:gd name="T15" fmla="*/ 12 h 205"/>
                <a:gd name="T16" fmla="*/ 39 w 246"/>
                <a:gd name="T17" fmla="*/ 16 h 205"/>
                <a:gd name="T18" fmla="*/ 34 w 246"/>
                <a:gd name="T19" fmla="*/ 20 h 205"/>
                <a:gd name="T20" fmla="*/ 45 w 246"/>
                <a:gd name="T21" fmla="*/ 25 h 205"/>
                <a:gd name="T22" fmla="*/ 53 w 246"/>
                <a:gd name="T23" fmla="*/ 29 h 205"/>
                <a:gd name="T24" fmla="*/ 70 w 246"/>
                <a:gd name="T25" fmla="*/ 29 h 205"/>
                <a:gd name="T26" fmla="*/ 97 w 246"/>
                <a:gd name="T27" fmla="*/ 32 h 205"/>
                <a:gd name="T28" fmla="*/ 114 w 246"/>
                <a:gd name="T29" fmla="*/ 39 h 205"/>
                <a:gd name="T30" fmla="*/ 115 w 246"/>
                <a:gd name="T31" fmla="*/ 44 h 205"/>
                <a:gd name="T32" fmla="*/ 101 w 246"/>
                <a:gd name="T33" fmla="*/ 38 h 205"/>
                <a:gd name="T34" fmla="*/ 80 w 246"/>
                <a:gd name="T35" fmla="*/ 35 h 205"/>
                <a:gd name="T36" fmla="*/ 63 w 246"/>
                <a:gd name="T37" fmla="*/ 36 h 205"/>
                <a:gd name="T38" fmla="*/ 78 w 246"/>
                <a:gd name="T39" fmla="*/ 47 h 205"/>
                <a:gd name="T40" fmla="*/ 90 w 246"/>
                <a:gd name="T41" fmla="*/ 50 h 205"/>
                <a:gd name="T42" fmla="*/ 112 w 246"/>
                <a:gd name="T43" fmla="*/ 57 h 205"/>
                <a:gd name="T44" fmla="*/ 125 w 246"/>
                <a:gd name="T45" fmla="*/ 73 h 205"/>
                <a:gd name="T46" fmla="*/ 114 w 246"/>
                <a:gd name="T47" fmla="*/ 64 h 205"/>
                <a:gd name="T48" fmla="*/ 98 w 246"/>
                <a:gd name="T49" fmla="*/ 57 h 205"/>
                <a:gd name="T50" fmla="*/ 94 w 246"/>
                <a:gd name="T51" fmla="*/ 63 h 205"/>
                <a:gd name="T52" fmla="*/ 109 w 246"/>
                <a:gd name="T53" fmla="*/ 80 h 205"/>
                <a:gd name="T54" fmla="*/ 119 w 246"/>
                <a:gd name="T55" fmla="*/ 92 h 205"/>
                <a:gd name="T56" fmla="*/ 124 w 246"/>
                <a:gd name="T57" fmla="*/ 102 h 205"/>
                <a:gd name="T58" fmla="*/ 123 w 246"/>
                <a:gd name="T59" fmla="*/ 105 h 205"/>
                <a:gd name="T60" fmla="*/ 104 w 246"/>
                <a:gd name="T61" fmla="*/ 81 h 205"/>
                <a:gd name="T62" fmla="*/ 87 w 246"/>
                <a:gd name="T63" fmla="*/ 62 h 205"/>
                <a:gd name="T64" fmla="*/ 81 w 246"/>
                <a:gd name="T65" fmla="*/ 62 h 205"/>
                <a:gd name="T66" fmla="*/ 83 w 246"/>
                <a:gd name="T67" fmla="*/ 72 h 205"/>
                <a:gd name="T68" fmla="*/ 93 w 246"/>
                <a:gd name="T69" fmla="*/ 97 h 205"/>
                <a:gd name="T70" fmla="*/ 90 w 246"/>
                <a:gd name="T71" fmla="*/ 98 h 205"/>
                <a:gd name="T72" fmla="*/ 80 w 246"/>
                <a:gd name="T73" fmla="*/ 77 h 205"/>
                <a:gd name="T74" fmla="*/ 72 w 246"/>
                <a:gd name="T75" fmla="*/ 51 h 205"/>
                <a:gd name="T76" fmla="*/ 63 w 246"/>
                <a:gd name="T77" fmla="*/ 44 h 205"/>
                <a:gd name="T78" fmla="*/ 55 w 246"/>
                <a:gd name="T79" fmla="*/ 41 h 205"/>
                <a:gd name="T80" fmla="*/ 52 w 246"/>
                <a:gd name="T81" fmla="*/ 38 h 205"/>
                <a:gd name="T82" fmla="*/ 51 w 246"/>
                <a:gd name="T83" fmla="*/ 50 h 205"/>
                <a:gd name="T84" fmla="*/ 63 w 246"/>
                <a:gd name="T85" fmla="*/ 85 h 205"/>
                <a:gd name="T86" fmla="*/ 63 w 246"/>
                <a:gd name="T87" fmla="*/ 90 h 205"/>
                <a:gd name="T88" fmla="*/ 56 w 246"/>
                <a:gd name="T89" fmla="*/ 80 h 205"/>
                <a:gd name="T90" fmla="*/ 46 w 246"/>
                <a:gd name="T91" fmla="*/ 60 h 205"/>
                <a:gd name="T92" fmla="*/ 45 w 246"/>
                <a:gd name="T93" fmla="*/ 34 h 205"/>
                <a:gd name="T94" fmla="*/ 39 w 246"/>
                <a:gd name="T95" fmla="*/ 29 h 205"/>
                <a:gd name="T96" fmla="*/ 30 w 246"/>
                <a:gd name="T97" fmla="*/ 25 h 205"/>
                <a:gd name="T98" fmla="*/ 24 w 246"/>
                <a:gd name="T99" fmla="*/ 28 h 205"/>
                <a:gd name="T100" fmla="*/ 27 w 246"/>
                <a:gd name="T101" fmla="*/ 50 h 205"/>
                <a:gd name="T102" fmla="*/ 32 w 246"/>
                <a:gd name="T103" fmla="*/ 74 h 205"/>
                <a:gd name="T104" fmla="*/ 32 w 246"/>
                <a:gd name="T105" fmla="*/ 80 h 205"/>
                <a:gd name="T106" fmla="*/ 26 w 246"/>
                <a:gd name="T107" fmla="*/ 62 h 205"/>
                <a:gd name="T108" fmla="*/ 18 w 246"/>
                <a:gd name="T109" fmla="*/ 21 h 205"/>
                <a:gd name="T110" fmla="*/ 9 w 246"/>
                <a:gd name="T111" fmla="*/ 11 h 205"/>
                <a:gd name="T112" fmla="*/ 3 w 246"/>
                <a:gd name="T113" fmla="*/ 4 h 205"/>
                <a:gd name="T114" fmla="*/ 0 w 246"/>
                <a:gd name="T115" fmla="*/ 1 h 205"/>
                <a:gd name="T116" fmla="*/ 3 w 246"/>
                <a:gd name="T117" fmla="*/ 3 h 20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3" name="Freeform 606"/>
            <p:cNvSpPr>
              <a:spLocks/>
            </p:cNvSpPr>
            <p:nvPr/>
          </p:nvSpPr>
          <p:spPr bwMode="auto">
            <a:xfrm>
              <a:off x="4290" y="1455"/>
              <a:ext cx="149" cy="247"/>
            </a:xfrm>
            <a:custGeom>
              <a:avLst/>
              <a:gdLst>
                <a:gd name="T0" fmla="*/ 39 w 170"/>
                <a:gd name="T1" fmla="*/ 2 h 282"/>
                <a:gd name="T2" fmla="*/ 40 w 170"/>
                <a:gd name="T3" fmla="*/ 18 h 282"/>
                <a:gd name="T4" fmla="*/ 45 w 170"/>
                <a:gd name="T5" fmla="*/ 23 h 282"/>
                <a:gd name="T6" fmla="*/ 50 w 170"/>
                <a:gd name="T7" fmla="*/ 28 h 282"/>
                <a:gd name="T8" fmla="*/ 59 w 170"/>
                <a:gd name="T9" fmla="*/ 35 h 282"/>
                <a:gd name="T10" fmla="*/ 68 w 170"/>
                <a:gd name="T11" fmla="*/ 46 h 282"/>
                <a:gd name="T12" fmla="*/ 78 w 170"/>
                <a:gd name="T13" fmla="*/ 65 h 282"/>
                <a:gd name="T14" fmla="*/ 86 w 170"/>
                <a:gd name="T15" fmla="*/ 78 h 282"/>
                <a:gd name="T16" fmla="*/ 89 w 170"/>
                <a:gd name="T17" fmla="*/ 83 h 282"/>
                <a:gd name="T18" fmla="*/ 85 w 170"/>
                <a:gd name="T19" fmla="*/ 83 h 282"/>
                <a:gd name="T20" fmla="*/ 82 w 170"/>
                <a:gd name="T21" fmla="*/ 77 h 282"/>
                <a:gd name="T22" fmla="*/ 76 w 170"/>
                <a:gd name="T23" fmla="*/ 67 h 282"/>
                <a:gd name="T24" fmla="*/ 69 w 170"/>
                <a:gd name="T25" fmla="*/ 54 h 282"/>
                <a:gd name="T26" fmla="*/ 61 w 170"/>
                <a:gd name="T27" fmla="*/ 46 h 282"/>
                <a:gd name="T28" fmla="*/ 55 w 170"/>
                <a:gd name="T29" fmla="*/ 40 h 282"/>
                <a:gd name="T30" fmla="*/ 49 w 170"/>
                <a:gd name="T31" fmla="*/ 35 h 282"/>
                <a:gd name="T32" fmla="*/ 46 w 170"/>
                <a:gd name="T33" fmla="*/ 43 h 282"/>
                <a:gd name="T34" fmla="*/ 46 w 170"/>
                <a:gd name="T35" fmla="*/ 59 h 282"/>
                <a:gd name="T36" fmla="*/ 52 w 170"/>
                <a:gd name="T37" fmla="*/ 67 h 282"/>
                <a:gd name="T38" fmla="*/ 62 w 170"/>
                <a:gd name="T39" fmla="*/ 77 h 282"/>
                <a:gd name="T40" fmla="*/ 74 w 170"/>
                <a:gd name="T41" fmla="*/ 89 h 282"/>
                <a:gd name="T42" fmla="*/ 82 w 170"/>
                <a:gd name="T43" fmla="*/ 107 h 282"/>
                <a:gd name="T44" fmla="*/ 82 w 170"/>
                <a:gd name="T45" fmla="*/ 121 h 282"/>
                <a:gd name="T46" fmla="*/ 78 w 170"/>
                <a:gd name="T47" fmla="*/ 114 h 282"/>
                <a:gd name="T48" fmla="*/ 73 w 170"/>
                <a:gd name="T49" fmla="*/ 100 h 282"/>
                <a:gd name="T50" fmla="*/ 66 w 170"/>
                <a:gd name="T51" fmla="*/ 89 h 282"/>
                <a:gd name="T52" fmla="*/ 59 w 170"/>
                <a:gd name="T53" fmla="*/ 82 h 282"/>
                <a:gd name="T54" fmla="*/ 52 w 170"/>
                <a:gd name="T55" fmla="*/ 77 h 282"/>
                <a:gd name="T56" fmla="*/ 53 w 170"/>
                <a:gd name="T57" fmla="*/ 89 h 282"/>
                <a:gd name="T58" fmla="*/ 58 w 170"/>
                <a:gd name="T59" fmla="*/ 126 h 282"/>
                <a:gd name="T60" fmla="*/ 57 w 170"/>
                <a:gd name="T61" fmla="*/ 145 h 282"/>
                <a:gd name="T62" fmla="*/ 55 w 170"/>
                <a:gd name="T63" fmla="*/ 144 h 282"/>
                <a:gd name="T64" fmla="*/ 53 w 170"/>
                <a:gd name="T65" fmla="*/ 127 h 282"/>
                <a:gd name="T66" fmla="*/ 46 w 170"/>
                <a:gd name="T67" fmla="*/ 93 h 282"/>
                <a:gd name="T68" fmla="*/ 40 w 170"/>
                <a:gd name="T69" fmla="*/ 84 h 282"/>
                <a:gd name="T70" fmla="*/ 32 w 170"/>
                <a:gd name="T71" fmla="*/ 90 h 282"/>
                <a:gd name="T72" fmla="*/ 26 w 170"/>
                <a:gd name="T73" fmla="*/ 101 h 282"/>
                <a:gd name="T74" fmla="*/ 22 w 170"/>
                <a:gd name="T75" fmla="*/ 110 h 282"/>
                <a:gd name="T76" fmla="*/ 19 w 170"/>
                <a:gd name="T77" fmla="*/ 118 h 282"/>
                <a:gd name="T78" fmla="*/ 17 w 170"/>
                <a:gd name="T79" fmla="*/ 116 h 282"/>
                <a:gd name="T80" fmla="*/ 19 w 170"/>
                <a:gd name="T81" fmla="*/ 106 h 282"/>
                <a:gd name="T82" fmla="*/ 25 w 170"/>
                <a:gd name="T83" fmla="*/ 95 h 282"/>
                <a:gd name="T84" fmla="*/ 31 w 170"/>
                <a:gd name="T85" fmla="*/ 83 h 282"/>
                <a:gd name="T86" fmla="*/ 37 w 170"/>
                <a:gd name="T87" fmla="*/ 73 h 282"/>
                <a:gd name="T88" fmla="*/ 40 w 170"/>
                <a:gd name="T89" fmla="*/ 62 h 282"/>
                <a:gd name="T90" fmla="*/ 40 w 170"/>
                <a:gd name="T91" fmla="*/ 42 h 282"/>
                <a:gd name="T92" fmla="*/ 35 w 170"/>
                <a:gd name="T93" fmla="*/ 40 h 282"/>
                <a:gd name="T94" fmla="*/ 25 w 170"/>
                <a:gd name="T95" fmla="*/ 50 h 282"/>
                <a:gd name="T96" fmla="*/ 13 w 170"/>
                <a:gd name="T97" fmla="*/ 62 h 282"/>
                <a:gd name="T98" fmla="*/ 5 w 170"/>
                <a:gd name="T99" fmla="*/ 77 h 282"/>
                <a:gd name="T100" fmla="*/ 4 w 170"/>
                <a:gd name="T101" fmla="*/ 85 h 282"/>
                <a:gd name="T102" fmla="*/ 0 w 170"/>
                <a:gd name="T103" fmla="*/ 83 h 282"/>
                <a:gd name="T104" fmla="*/ 4 w 170"/>
                <a:gd name="T105" fmla="*/ 74 h 282"/>
                <a:gd name="T106" fmla="*/ 10 w 170"/>
                <a:gd name="T107" fmla="*/ 61 h 282"/>
                <a:gd name="T108" fmla="*/ 21 w 170"/>
                <a:gd name="T109" fmla="*/ 46 h 282"/>
                <a:gd name="T110" fmla="*/ 31 w 170"/>
                <a:gd name="T111" fmla="*/ 31 h 282"/>
                <a:gd name="T112" fmla="*/ 39 w 170"/>
                <a:gd name="T113" fmla="*/ 23 h 282"/>
                <a:gd name="T114" fmla="*/ 37 w 170"/>
                <a:gd name="T115" fmla="*/ 10 h 282"/>
                <a:gd name="T116" fmla="*/ 35 w 170"/>
                <a:gd name="T117" fmla="*/ 4 h 282"/>
                <a:gd name="T118" fmla="*/ 37 w 170"/>
                <a:gd name="T119" fmla="*/ 4 h 2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4" name="Freeform 607"/>
            <p:cNvSpPr>
              <a:spLocks/>
            </p:cNvSpPr>
            <p:nvPr/>
          </p:nvSpPr>
          <p:spPr bwMode="auto">
            <a:xfrm>
              <a:off x="4439" y="1134"/>
              <a:ext cx="181" cy="256"/>
            </a:xfrm>
            <a:custGeom>
              <a:avLst/>
              <a:gdLst>
                <a:gd name="T0" fmla="*/ 4 w 206"/>
                <a:gd name="T1" fmla="*/ 145 h 292"/>
                <a:gd name="T2" fmla="*/ 12 w 206"/>
                <a:gd name="T3" fmla="*/ 124 h 292"/>
                <a:gd name="T4" fmla="*/ 19 w 206"/>
                <a:gd name="T5" fmla="*/ 110 h 292"/>
                <a:gd name="T6" fmla="*/ 28 w 206"/>
                <a:gd name="T7" fmla="*/ 90 h 292"/>
                <a:gd name="T8" fmla="*/ 27 w 206"/>
                <a:gd name="T9" fmla="*/ 81 h 292"/>
                <a:gd name="T10" fmla="*/ 20 w 206"/>
                <a:gd name="T11" fmla="*/ 73 h 292"/>
                <a:gd name="T12" fmla="*/ 19 w 206"/>
                <a:gd name="T13" fmla="*/ 64 h 292"/>
                <a:gd name="T14" fmla="*/ 21 w 206"/>
                <a:gd name="T15" fmla="*/ 67 h 292"/>
                <a:gd name="T16" fmla="*/ 25 w 206"/>
                <a:gd name="T17" fmla="*/ 72 h 292"/>
                <a:gd name="T18" fmla="*/ 32 w 206"/>
                <a:gd name="T19" fmla="*/ 75 h 292"/>
                <a:gd name="T20" fmla="*/ 36 w 206"/>
                <a:gd name="T21" fmla="*/ 73 h 292"/>
                <a:gd name="T22" fmla="*/ 46 w 206"/>
                <a:gd name="T23" fmla="*/ 63 h 292"/>
                <a:gd name="T24" fmla="*/ 54 w 206"/>
                <a:gd name="T25" fmla="*/ 53 h 292"/>
                <a:gd name="T26" fmla="*/ 59 w 206"/>
                <a:gd name="T27" fmla="*/ 46 h 292"/>
                <a:gd name="T28" fmla="*/ 61 w 206"/>
                <a:gd name="T29" fmla="*/ 37 h 292"/>
                <a:gd name="T30" fmla="*/ 56 w 206"/>
                <a:gd name="T31" fmla="*/ 20 h 292"/>
                <a:gd name="T32" fmla="*/ 49 w 206"/>
                <a:gd name="T33" fmla="*/ 10 h 292"/>
                <a:gd name="T34" fmla="*/ 48 w 206"/>
                <a:gd name="T35" fmla="*/ 8 h 292"/>
                <a:gd name="T36" fmla="*/ 55 w 206"/>
                <a:gd name="T37" fmla="*/ 14 h 292"/>
                <a:gd name="T38" fmla="*/ 64 w 206"/>
                <a:gd name="T39" fmla="*/ 31 h 292"/>
                <a:gd name="T40" fmla="*/ 67 w 206"/>
                <a:gd name="T41" fmla="*/ 33 h 292"/>
                <a:gd name="T42" fmla="*/ 73 w 206"/>
                <a:gd name="T43" fmla="*/ 23 h 292"/>
                <a:gd name="T44" fmla="*/ 80 w 206"/>
                <a:gd name="T45" fmla="*/ 12 h 292"/>
                <a:gd name="T46" fmla="*/ 85 w 206"/>
                <a:gd name="T47" fmla="*/ 4 h 292"/>
                <a:gd name="T48" fmla="*/ 91 w 206"/>
                <a:gd name="T49" fmla="*/ 0 h 292"/>
                <a:gd name="T50" fmla="*/ 90 w 206"/>
                <a:gd name="T51" fmla="*/ 4 h 292"/>
                <a:gd name="T52" fmla="*/ 86 w 206"/>
                <a:gd name="T53" fmla="*/ 9 h 292"/>
                <a:gd name="T54" fmla="*/ 81 w 206"/>
                <a:gd name="T55" fmla="*/ 18 h 292"/>
                <a:gd name="T56" fmla="*/ 76 w 206"/>
                <a:gd name="T57" fmla="*/ 31 h 292"/>
                <a:gd name="T58" fmla="*/ 69 w 206"/>
                <a:gd name="T59" fmla="*/ 40 h 292"/>
                <a:gd name="T60" fmla="*/ 73 w 206"/>
                <a:gd name="T61" fmla="*/ 40 h 292"/>
                <a:gd name="T62" fmla="*/ 83 w 206"/>
                <a:gd name="T63" fmla="*/ 39 h 292"/>
                <a:gd name="T64" fmla="*/ 91 w 206"/>
                <a:gd name="T65" fmla="*/ 35 h 292"/>
                <a:gd name="T66" fmla="*/ 98 w 206"/>
                <a:gd name="T67" fmla="*/ 33 h 292"/>
                <a:gd name="T68" fmla="*/ 104 w 206"/>
                <a:gd name="T69" fmla="*/ 29 h 292"/>
                <a:gd name="T70" fmla="*/ 108 w 206"/>
                <a:gd name="T71" fmla="*/ 29 h 292"/>
                <a:gd name="T72" fmla="*/ 103 w 206"/>
                <a:gd name="T73" fmla="*/ 34 h 292"/>
                <a:gd name="T74" fmla="*/ 92 w 206"/>
                <a:gd name="T75" fmla="*/ 40 h 292"/>
                <a:gd name="T76" fmla="*/ 80 w 206"/>
                <a:gd name="T77" fmla="*/ 46 h 292"/>
                <a:gd name="T78" fmla="*/ 69 w 206"/>
                <a:gd name="T79" fmla="*/ 51 h 292"/>
                <a:gd name="T80" fmla="*/ 61 w 206"/>
                <a:gd name="T81" fmla="*/ 54 h 292"/>
                <a:gd name="T82" fmla="*/ 52 w 206"/>
                <a:gd name="T83" fmla="*/ 66 h 292"/>
                <a:gd name="T84" fmla="*/ 52 w 206"/>
                <a:gd name="T85" fmla="*/ 72 h 292"/>
                <a:gd name="T86" fmla="*/ 54 w 206"/>
                <a:gd name="T87" fmla="*/ 74 h 292"/>
                <a:gd name="T88" fmla="*/ 54 w 206"/>
                <a:gd name="T89" fmla="*/ 76 h 292"/>
                <a:gd name="T90" fmla="*/ 48 w 206"/>
                <a:gd name="T91" fmla="*/ 79 h 292"/>
                <a:gd name="T92" fmla="*/ 46 w 206"/>
                <a:gd name="T93" fmla="*/ 81 h 292"/>
                <a:gd name="T94" fmla="*/ 43 w 206"/>
                <a:gd name="T95" fmla="*/ 81 h 292"/>
                <a:gd name="T96" fmla="*/ 41 w 206"/>
                <a:gd name="T97" fmla="*/ 84 h 292"/>
                <a:gd name="T98" fmla="*/ 33 w 206"/>
                <a:gd name="T99" fmla="*/ 98 h 292"/>
                <a:gd name="T100" fmla="*/ 25 w 206"/>
                <a:gd name="T101" fmla="*/ 116 h 292"/>
                <a:gd name="T102" fmla="*/ 20 w 206"/>
                <a:gd name="T103" fmla="*/ 131 h 292"/>
                <a:gd name="T104" fmla="*/ 19 w 206"/>
                <a:gd name="T105" fmla="*/ 139 h 292"/>
                <a:gd name="T106" fmla="*/ 15 w 206"/>
                <a:gd name="T107" fmla="*/ 146 h 292"/>
                <a:gd name="T108" fmla="*/ 11 w 206"/>
                <a:gd name="T109" fmla="*/ 149 h 292"/>
                <a:gd name="T110" fmla="*/ 4 w 206"/>
                <a:gd name="T111" fmla="*/ 151 h 29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5" name="Freeform 608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49 w 132"/>
                <a:gd name="T1" fmla="*/ 8 h 227"/>
                <a:gd name="T2" fmla="*/ 41 w 132"/>
                <a:gd name="T3" fmla="*/ 21 h 227"/>
                <a:gd name="T4" fmla="*/ 35 w 132"/>
                <a:gd name="T5" fmla="*/ 25 h 227"/>
                <a:gd name="T6" fmla="*/ 24 w 132"/>
                <a:gd name="T7" fmla="*/ 29 h 227"/>
                <a:gd name="T8" fmla="*/ 11 w 132"/>
                <a:gd name="T9" fmla="*/ 33 h 227"/>
                <a:gd name="T10" fmla="*/ 4 w 132"/>
                <a:gd name="T11" fmla="*/ 39 h 227"/>
                <a:gd name="T12" fmla="*/ 0 w 132"/>
                <a:gd name="T13" fmla="*/ 44 h 227"/>
                <a:gd name="T14" fmla="*/ 1 w 132"/>
                <a:gd name="T15" fmla="*/ 44 h 227"/>
                <a:gd name="T16" fmla="*/ 5 w 132"/>
                <a:gd name="T17" fmla="*/ 43 h 227"/>
                <a:gd name="T18" fmla="*/ 14 w 132"/>
                <a:gd name="T19" fmla="*/ 38 h 227"/>
                <a:gd name="T20" fmla="*/ 24 w 132"/>
                <a:gd name="T21" fmla="*/ 33 h 227"/>
                <a:gd name="T22" fmla="*/ 34 w 132"/>
                <a:gd name="T23" fmla="*/ 29 h 227"/>
                <a:gd name="T24" fmla="*/ 35 w 132"/>
                <a:gd name="T25" fmla="*/ 33 h 227"/>
                <a:gd name="T26" fmla="*/ 32 w 132"/>
                <a:gd name="T27" fmla="*/ 50 h 227"/>
                <a:gd name="T28" fmla="*/ 27 w 132"/>
                <a:gd name="T29" fmla="*/ 57 h 227"/>
                <a:gd name="T30" fmla="*/ 19 w 132"/>
                <a:gd name="T31" fmla="*/ 65 h 227"/>
                <a:gd name="T32" fmla="*/ 11 w 132"/>
                <a:gd name="T33" fmla="*/ 73 h 227"/>
                <a:gd name="T34" fmla="*/ 4 w 132"/>
                <a:gd name="T35" fmla="*/ 79 h 227"/>
                <a:gd name="T36" fmla="*/ 3 w 132"/>
                <a:gd name="T37" fmla="*/ 84 h 227"/>
                <a:gd name="T38" fmla="*/ 4 w 132"/>
                <a:gd name="T39" fmla="*/ 85 h 227"/>
                <a:gd name="T40" fmla="*/ 8 w 132"/>
                <a:gd name="T41" fmla="*/ 80 h 227"/>
                <a:gd name="T42" fmla="*/ 14 w 132"/>
                <a:gd name="T43" fmla="*/ 75 h 227"/>
                <a:gd name="T44" fmla="*/ 22 w 132"/>
                <a:gd name="T45" fmla="*/ 69 h 227"/>
                <a:gd name="T46" fmla="*/ 29 w 132"/>
                <a:gd name="T47" fmla="*/ 64 h 227"/>
                <a:gd name="T48" fmla="*/ 32 w 132"/>
                <a:gd name="T49" fmla="*/ 72 h 227"/>
                <a:gd name="T50" fmla="*/ 35 w 132"/>
                <a:gd name="T51" fmla="*/ 102 h 227"/>
                <a:gd name="T52" fmla="*/ 37 w 132"/>
                <a:gd name="T53" fmla="*/ 114 h 227"/>
                <a:gd name="T54" fmla="*/ 38 w 132"/>
                <a:gd name="T55" fmla="*/ 113 h 227"/>
                <a:gd name="T56" fmla="*/ 39 w 132"/>
                <a:gd name="T57" fmla="*/ 100 h 227"/>
                <a:gd name="T58" fmla="*/ 37 w 132"/>
                <a:gd name="T59" fmla="*/ 67 h 227"/>
                <a:gd name="T60" fmla="*/ 39 w 132"/>
                <a:gd name="T61" fmla="*/ 57 h 227"/>
                <a:gd name="T62" fmla="*/ 41 w 132"/>
                <a:gd name="T63" fmla="*/ 57 h 227"/>
                <a:gd name="T64" fmla="*/ 44 w 132"/>
                <a:gd name="T65" fmla="*/ 62 h 227"/>
                <a:gd name="T66" fmla="*/ 49 w 132"/>
                <a:gd name="T67" fmla="*/ 70 h 227"/>
                <a:gd name="T68" fmla="*/ 57 w 132"/>
                <a:gd name="T69" fmla="*/ 79 h 227"/>
                <a:gd name="T70" fmla="*/ 64 w 132"/>
                <a:gd name="T71" fmla="*/ 85 h 227"/>
                <a:gd name="T72" fmla="*/ 70 w 132"/>
                <a:gd name="T73" fmla="*/ 86 h 227"/>
                <a:gd name="T74" fmla="*/ 67 w 132"/>
                <a:gd name="T75" fmla="*/ 81 h 227"/>
                <a:gd name="T76" fmla="*/ 62 w 132"/>
                <a:gd name="T77" fmla="*/ 75 h 227"/>
                <a:gd name="T78" fmla="*/ 56 w 132"/>
                <a:gd name="T79" fmla="*/ 69 h 227"/>
                <a:gd name="T80" fmla="*/ 49 w 132"/>
                <a:gd name="T81" fmla="*/ 61 h 227"/>
                <a:gd name="T82" fmla="*/ 45 w 132"/>
                <a:gd name="T83" fmla="*/ 56 h 227"/>
                <a:gd name="T84" fmla="*/ 44 w 132"/>
                <a:gd name="T85" fmla="*/ 48 h 227"/>
                <a:gd name="T86" fmla="*/ 45 w 132"/>
                <a:gd name="T87" fmla="*/ 33 h 227"/>
                <a:gd name="T88" fmla="*/ 46 w 132"/>
                <a:gd name="T89" fmla="*/ 29 h 227"/>
                <a:gd name="T90" fmla="*/ 49 w 132"/>
                <a:gd name="T91" fmla="*/ 30 h 227"/>
                <a:gd name="T92" fmla="*/ 54 w 132"/>
                <a:gd name="T93" fmla="*/ 33 h 227"/>
                <a:gd name="T94" fmla="*/ 61 w 132"/>
                <a:gd name="T95" fmla="*/ 39 h 227"/>
                <a:gd name="T96" fmla="*/ 67 w 132"/>
                <a:gd name="T97" fmla="*/ 44 h 227"/>
                <a:gd name="T98" fmla="*/ 72 w 132"/>
                <a:gd name="T99" fmla="*/ 50 h 227"/>
                <a:gd name="T100" fmla="*/ 75 w 132"/>
                <a:gd name="T101" fmla="*/ 51 h 227"/>
                <a:gd name="T102" fmla="*/ 71 w 132"/>
                <a:gd name="T103" fmla="*/ 44 h 227"/>
                <a:gd name="T104" fmla="*/ 63 w 132"/>
                <a:gd name="T105" fmla="*/ 38 h 227"/>
                <a:gd name="T106" fmla="*/ 56 w 132"/>
                <a:gd name="T107" fmla="*/ 29 h 227"/>
                <a:gd name="T108" fmla="*/ 53 w 132"/>
                <a:gd name="T109" fmla="*/ 24 h 227"/>
                <a:gd name="T110" fmla="*/ 52 w 132"/>
                <a:gd name="T111" fmla="*/ 11 h 227"/>
                <a:gd name="T112" fmla="*/ 57 w 132"/>
                <a:gd name="T113" fmla="*/ 3 h 227"/>
                <a:gd name="T114" fmla="*/ 55 w 132"/>
                <a:gd name="T115" fmla="*/ 1 h 22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6" name="Freeform 609"/>
            <p:cNvSpPr>
              <a:spLocks/>
            </p:cNvSpPr>
            <p:nvPr/>
          </p:nvSpPr>
          <p:spPr bwMode="auto">
            <a:xfrm>
              <a:off x="4587" y="1453"/>
              <a:ext cx="231" cy="182"/>
            </a:xfrm>
            <a:custGeom>
              <a:avLst/>
              <a:gdLst>
                <a:gd name="T0" fmla="*/ 8 w 263"/>
                <a:gd name="T1" fmla="*/ 15 h 207"/>
                <a:gd name="T2" fmla="*/ 14 w 263"/>
                <a:gd name="T3" fmla="*/ 20 h 207"/>
                <a:gd name="T4" fmla="*/ 22 w 263"/>
                <a:gd name="T5" fmla="*/ 24 h 207"/>
                <a:gd name="T6" fmla="*/ 29 w 263"/>
                <a:gd name="T7" fmla="*/ 28 h 207"/>
                <a:gd name="T8" fmla="*/ 31 w 263"/>
                <a:gd name="T9" fmla="*/ 50 h 207"/>
                <a:gd name="T10" fmla="*/ 34 w 263"/>
                <a:gd name="T11" fmla="*/ 72 h 207"/>
                <a:gd name="T12" fmla="*/ 34 w 263"/>
                <a:gd name="T13" fmla="*/ 65 h 207"/>
                <a:gd name="T14" fmla="*/ 36 w 263"/>
                <a:gd name="T15" fmla="*/ 36 h 207"/>
                <a:gd name="T16" fmla="*/ 43 w 263"/>
                <a:gd name="T17" fmla="*/ 33 h 207"/>
                <a:gd name="T18" fmla="*/ 54 w 263"/>
                <a:gd name="T19" fmla="*/ 44 h 207"/>
                <a:gd name="T20" fmla="*/ 63 w 263"/>
                <a:gd name="T21" fmla="*/ 51 h 207"/>
                <a:gd name="T22" fmla="*/ 71 w 263"/>
                <a:gd name="T23" fmla="*/ 97 h 207"/>
                <a:gd name="T24" fmla="*/ 78 w 263"/>
                <a:gd name="T25" fmla="*/ 106 h 207"/>
                <a:gd name="T26" fmla="*/ 74 w 263"/>
                <a:gd name="T27" fmla="*/ 89 h 207"/>
                <a:gd name="T28" fmla="*/ 69 w 263"/>
                <a:gd name="T29" fmla="*/ 55 h 207"/>
                <a:gd name="T30" fmla="*/ 96 w 263"/>
                <a:gd name="T31" fmla="*/ 69 h 207"/>
                <a:gd name="T32" fmla="*/ 125 w 263"/>
                <a:gd name="T33" fmla="*/ 86 h 207"/>
                <a:gd name="T34" fmla="*/ 136 w 263"/>
                <a:gd name="T35" fmla="*/ 93 h 207"/>
                <a:gd name="T36" fmla="*/ 132 w 263"/>
                <a:gd name="T37" fmla="*/ 87 h 207"/>
                <a:gd name="T38" fmla="*/ 112 w 263"/>
                <a:gd name="T39" fmla="*/ 74 h 207"/>
                <a:gd name="T40" fmla="*/ 85 w 263"/>
                <a:gd name="T41" fmla="*/ 56 h 207"/>
                <a:gd name="T42" fmla="*/ 69 w 263"/>
                <a:gd name="T43" fmla="*/ 48 h 207"/>
                <a:gd name="T44" fmla="*/ 80 w 263"/>
                <a:gd name="T45" fmla="*/ 47 h 207"/>
                <a:gd name="T46" fmla="*/ 98 w 263"/>
                <a:gd name="T47" fmla="*/ 42 h 207"/>
                <a:gd name="T48" fmla="*/ 123 w 263"/>
                <a:gd name="T49" fmla="*/ 42 h 207"/>
                <a:gd name="T50" fmla="*/ 137 w 263"/>
                <a:gd name="T51" fmla="*/ 47 h 207"/>
                <a:gd name="T52" fmla="*/ 131 w 263"/>
                <a:gd name="T53" fmla="*/ 40 h 207"/>
                <a:gd name="T54" fmla="*/ 111 w 263"/>
                <a:gd name="T55" fmla="*/ 39 h 207"/>
                <a:gd name="T56" fmla="*/ 83 w 263"/>
                <a:gd name="T57" fmla="*/ 40 h 207"/>
                <a:gd name="T58" fmla="*/ 69 w 263"/>
                <a:gd name="T59" fmla="*/ 40 h 207"/>
                <a:gd name="T60" fmla="*/ 58 w 263"/>
                <a:gd name="T61" fmla="*/ 33 h 207"/>
                <a:gd name="T62" fmla="*/ 47 w 263"/>
                <a:gd name="T63" fmla="*/ 25 h 207"/>
                <a:gd name="T64" fmla="*/ 55 w 263"/>
                <a:gd name="T65" fmla="*/ 18 h 207"/>
                <a:gd name="T66" fmla="*/ 72 w 263"/>
                <a:gd name="T67" fmla="*/ 9 h 207"/>
                <a:gd name="T68" fmla="*/ 85 w 263"/>
                <a:gd name="T69" fmla="*/ 4 h 207"/>
                <a:gd name="T70" fmla="*/ 84 w 263"/>
                <a:gd name="T71" fmla="*/ 0 h 207"/>
                <a:gd name="T72" fmla="*/ 69 w 263"/>
                <a:gd name="T73" fmla="*/ 4 h 207"/>
                <a:gd name="T74" fmla="*/ 53 w 263"/>
                <a:gd name="T75" fmla="*/ 13 h 207"/>
                <a:gd name="T76" fmla="*/ 41 w 263"/>
                <a:gd name="T77" fmla="*/ 19 h 207"/>
                <a:gd name="T78" fmla="*/ 30 w 263"/>
                <a:gd name="T79" fmla="*/ 19 h 207"/>
                <a:gd name="T80" fmla="*/ 19 w 263"/>
                <a:gd name="T81" fmla="*/ 15 h 207"/>
                <a:gd name="T82" fmla="*/ 8 w 263"/>
                <a:gd name="T83" fmla="*/ 10 h 207"/>
                <a:gd name="T84" fmla="*/ 0 w 263"/>
                <a:gd name="T85" fmla="*/ 9 h 2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7" name="Freeform 610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137 w 667"/>
                <a:gd name="T1" fmla="*/ 80 h 663"/>
                <a:gd name="T2" fmla="*/ 96 w 667"/>
                <a:gd name="T3" fmla="*/ 52 h 663"/>
                <a:gd name="T4" fmla="*/ 40 w 667"/>
                <a:gd name="T5" fmla="*/ 40 h 663"/>
                <a:gd name="T6" fmla="*/ 20 w 667"/>
                <a:gd name="T7" fmla="*/ 33 h 663"/>
                <a:gd name="T8" fmla="*/ 34 w 667"/>
                <a:gd name="T9" fmla="*/ 79 h 663"/>
                <a:gd name="T10" fmla="*/ 55 w 667"/>
                <a:gd name="T11" fmla="*/ 120 h 663"/>
                <a:gd name="T12" fmla="*/ 97 w 667"/>
                <a:gd name="T13" fmla="*/ 145 h 663"/>
                <a:gd name="T14" fmla="*/ 129 w 667"/>
                <a:gd name="T15" fmla="*/ 164 h 663"/>
                <a:gd name="T16" fmla="*/ 116 w 667"/>
                <a:gd name="T17" fmla="*/ 170 h 663"/>
                <a:gd name="T18" fmla="*/ 89 w 667"/>
                <a:gd name="T19" fmla="*/ 165 h 663"/>
                <a:gd name="T20" fmla="*/ 53 w 667"/>
                <a:gd name="T21" fmla="*/ 181 h 663"/>
                <a:gd name="T22" fmla="*/ 29 w 667"/>
                <a:gd name="T23" fmla="*/ 211 h 663"/>
                <a:gd name="T24" fmla="*/ 5 w 667"/>
                <a:gd name="T25" fmla="*/ 228 h 663"/>
                <a:gd name="T26" fmla="*/ 9 w 667"/>
                <a:gd name="T27" fmla="*/ 239 h 663"/>
                <a:gd name="T28" fmla="*/ 29 w 667"/>
                <a:gd name="T29" fmla="*/ 248 h 663"/>
                <a:gd name="T30" fmla="*/ 72 w 667"/>
                <a:gd name="T31" fmla="*/ 253 h 663"/>
                <a:gd name="T32" fmla="*/ 119 w 667"/>
                <a:gd name="T33" fmla="*/ 225 h 663"/>
                <a:gd name="T34" fmla="*/ 130 w 667"/>
                <a:gd name="T35" fmla="*/ 202 h 663"/>
                <a:gd name="T36" fmla="*/ 146 w 667"/>
                <a:gd name="T37" fmla="*/ 180 h 663"/>
                <a:gd name="T38" fmla="*/ 153 w 667"/>
                <a:gd name="T39" fmla="*/ 189 h 663"/>
                <a:gd name="T40" fmla="*/ 139 w 667"/>
                <a:gd name="T41" fmla="*/ 219 h 663"/>
                <a:gd name="T42" fmla="*/ 127 w 667"/>
                <a:gd name="T43" fmla="*/ 226 h 663"/>
                <a:gd name="T44" fmla="*/ 110 w 667"/>
                <a:gd name="T45" fmla="*/ 244 h 663"/>
                <a:gd name="T46" fmla="*/ 98 w 667"/>
                <a:gd name="T47" fmla="*/ 282 h 663"/>
                <a:gd name="T48" fmla="*/ 101 w 667"/>
                <a:gd name="T49" fmla="*/ 308 h 663"/>
                <a:gd name="T50" fmla="*/ 96 w 667"/>
                <a:gd name="T51" fmla="*/ 341 h 663"/>
                <a:gd name="T52" fmla="*/ 128 w 667"/>
                <a:gd name="T53" fmla="*/ 338 h 663"/>
                <a:gd name="T54" fmla="*/ 171 w 667"/>
                <a:gd name="T55" fmla="*/ 308 h 663"/>
                <a:gd name="T56" fmla="*/ 188 w 667"/>
                <a:gd name="T57" fmla="*/ 264 h 663"/>
                <a:gd name="T58" fmla="*/ 178 w 667"/>
                <a:gd name="T59" fmla="*/ 217 h 663"/>
                <a:gd name="T60" fmla="*/ 177 w 667"/>
                <a:gd name="T61" fmla="*/ 198 h 663"/>
                <a:gd name="T62" fmla="*/ 192 w 667"/>
                <a:gd name="T63" fmla="*/ 221 h 663"/>
                <a:gd name="T64" fmla="*/ 202 w 667"/>
                <a:gd name="T65" fmla="*/ 261 h 663"/>
                <a:gd name="T66" fmla="*/ 241 w 667"/>
                <a:gd name="T67" fmla="*/ 288 h 663"/>
                <a:gd name="T68" fmla="*/ 285 w 667"/>
                <a:gd name="T69" fmla="*/ 309 h 663"/>
                <a:gd name="T70" fmla="*/ 300 w 667"/>
                <a:gd name="T71" fmla="*/ 280 h 663"/>
                <a:gd name="T72" fmla="*/ 259 w 667"/>
                <a:gd name="T73" fmla="*/ 211 h 663"/>
                <a:gd name="T74" fmla="*/ 233 w 667"/>
                <a:gd name="T75" fmla="*/ 205 h 663"/>
                <a:gd name="T76" fmla="*/ 227 w 667"/>
                <a:gd name="T77" fmla="*/ 198 h 663"/>
                <a:gd name="T78" fmla="*/ 263 w 667"/>
                <a:gd name="T79" fmla="*/ 205 h 663"/>
                <a:gd name="T80" fmla="*/ 310 w 667"/>
                <a:gd name="T81" fmla="*/ 202 h 663"/>
                <a:gd name="T82" fmla="*/ 337 w 667"/>
                <a:gd name="T83" fmla="*/ 193 h 663"/>
                <a:gd name="T84" fmla="*/ 333 w 667"/>
                <a:gd name="T85" fmla="*/ 184 h 663"/>
                <a:gd name="T86" fmla="*/ 308 w 667"/>
                <a:gd name="T87" fmla="*/ 159 h 663"/>
                <a:gd name="T88" fmla="*/ 272 w 667"/>
                <a:gd name="T89" fmla="*/ 131 h 663"/>
                <a:gd name="T90" fmla="*/ 229 w 667"/>
                <a:gd name="T91" fmla="*/ 136 h 663"/>
                <a:gd name="T92" fmla="*/ 211 w 667"/>
                <a:gd name="T93" fmla="*/ 145 h 663"/>
                <a:gd name="T94" fmla="*/ 208 w 667"/>
                <a:gd name="T95" fmla="*/ 136 h 663"/>
                <a:gd name="T96" fmla="*/ 218 w 667"/>
                <a:gd name="T97" fmla="*/ 128 h 663"/>
                <a:gd name="T98" fmla="*/ 239 w 667"/>
                <a:gd name="T99" fmla="*/ 120 h 663"/>
                <a:gd name="T100" fmla="*/ 258 w 667"/>
                <a:gd name="T101" fmla="*/ 65 h 663"/>
                <a:gd name="T102" fmla="*/ 246 w 667"/>
                <a:gd name="T103" fmla="*/ 11 h 663"/>
                <a:gd name="T104" fmla="*/ 225 w 667"/>
                <a:gd name="T105" fmla="*/ 26 h 663"/>
                <a:gd name="T106" fmla="*/ 192 w 667"/>
                <a:gd name="T107" fmla="*/ 42 h 663"/>
                <a:gd name="T108" fmla="*/ 160 w 667"/>
                <a:gd name="T109" fmla="*/ 96 h 663"/>
                <a:gd name="T110" fmla="*/ 153 w 667"/>
                <a:gd name="T111" fmla="*/ 124 h 6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8" name="Freeform 611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106 w 204"/>
                <a:gd name="T1" fmla="*/ 61 h 287"/>
                <a:gd name="T2" fmla="*/ 99 w 204"/>
                <a:gd name="T3" fmla="*/ 63 h 287"/>
                <a:gd name="T4" fmla="*/ 93 w 204"/>
                <a:gd name="T5" fmla="*/ 67 h 287"/>
                <a:gd name="T6" fmla="*/ 87 w 204"/>
                <a:gd name="T7" fmla="*/ 72 h 287"/>
                <a:gd name="T8" fmla="*/ 81 w 204"/>
                <a:gd name="T9" fmla="*/ 77 h 287"/>
                <a:gd name="T10" fmla="*/ 75 w 204"/>
                <a:gd name="T11" fmla="*/ 83 h 287"/>
                <a:gd name="T12" fmla="*/ 71 w 204"/>
                <a:gd name="T13" fmla="*/ 92 h 287"/>
                <a:gd name="T14" fmla="*/ 68 w 204"/>
                <a:gd name="T15" fmla="*/ 100 h 287"/>
                <a:gd name="T16" fmla="*/ 66 w 204"/>
                <a:gd name="T17" fmla="*/ 108 h 287"/>
                <a:gd name="T18" fmla="*/ 66 w 204"/>
                <a:gd name="T19" fmla="*/ 111 h 287"/>
                <a:gd name="T20" fmla="*/ 64 w 204"/>
                <a:gd name="T21" fmla="*/ 114 h 287"/>
                <a:gd name="T22" fmla="*/ 63 w 204"/>
                <a:gd name="T23" fmla="*/ 116 h 287"/>
                <a:gd name="T24" fmla="*/ 63 w 204"/>
                <a:gd name="T25" fmla="*/ 119 h 287"/>
                <a:gd name="T26" fmla="*/ 63 w 204"/>
                <a:gd name="T27" fmla="*/ 125 h 287"/>
                <a:gd name="T28" fmla="*/ 64 w 204"/>
                <a:gd name="T29" fmla="*/ 133 h 287"/>
                <a:gd name="T30" fmla="*/ 66 w 204"/>
                <a:gd name="T31" fmla="*/ 140 h 287"/>
                <a:gd name="T32" fmla="*/ 68 w 204"/>
                <a:gd name="T33" fmla="*/ 147 h 287"/>
                <a:gd name="T34" fmla="*/ 66 w 204"/>
                <a:gd name="T35" fmla="*/ 147 h 287"/>
                <a:gd name="T36" fmla="*/ 61 w 204"/>
                <a:gd name="T37" fmla="*/ 146 h 287"/>
                <a:gd name="T38" fmla="*/ 58 w 204"/>
                <a:gd name="T39" fmla="*/ 147 h 287"/>
                <a:gd name="T40" fmla="*/ 54 w 204"/>
                <a:gd name="T41" fmla="*/ 147 h 287"/>
                <a:gd name="T42" fmla="*/ 54 w 204"/>
                <a:gd name="T43" fmla="*/ 136 h 287"/>
                <a:gd name="T44" fmla="*/ 51 w 204"/>
                <a:gd name="T45" fmla="*/ 124 h 287"/>
                <a:gd name="T46" fmla="*/ 47 w 204"/>
                <a:gd name="T47" fmla="*/ 113 h 287"/>
                <a:gd name="T48" fmla="*/ 41 w 204"/>
                <a:gd name="T49" fmla="*/ 102 h 287"/>
                <a:gd name="T50" fmla="*/ 34 w 204"/>
                <a:gd name="T51" fmla="*/ 93 h 287"/>
                <a:gd name="T52" fmla="*/ 26 w 204"/>
                <a:gd name="T53" fmla="*/ 85 h 287"/>
                <a:gd name="T54" fmla="*/ 18 w 204"/>
                <a:gd name="T55" fmla="*/ 80 h 287"/>
                <a:gd name="T56" fmla="*/ 9 w 204"/>
                <a:gd name="T57" fmla="*/ 76 h 287"/>
                <a:gd name="T58" fmla="*/ 10 w 204"/>
                <a:gd name="T59" fmla="*/ 69 h 287"/>
                <a:gd name="T60" fmla="*/ 9 w 204"/>
                <a:gd name="T61" fmla="*/ 62 h 287"/>
                <a:gd name="T62" fmla="*/ 7 w 204"/>
                <a:gd name="T63" fmla="*/ 56 h 287"/>
                <a:gd name="T64" fmla="*/ 0 w 204"/>
                <a:gd name="T65" fmla="*/ 52 h 287"/>
                <a:gd name="T66" fmla="*/ 4 w 204"/>
                <a:gd name="T67" fmla="*/ 49 h 287"/>
                <a:gd name="T68" fmla="*/ 7 w 204"/>
                <a:gd name="T69" fmla="*/ 43 h 287"/>
                <a:gd name="T70" fmla="*/ 10 w 204"/>
                <a:gd name="T71" fmla="*/ 34 h 287"/>
                <a:gd name="T72" fmla="*/ 12 w 204"/>
                <a:gd name="T73" fmla="*/ 27 h 287"/>
                <a:gd name="T74" fmla="*/ 14 w 204"/>
                <a:gd name="T75" fmla="*/ 21 h 287"/>
                <a:gd name="T76" fmla="*/ 14 w 204"/>
                <a:gd name="T77" fmla="*/ 13 h 287"/>
                <a:gd name="T78" fmla="*/ 12 w 204"/>
                <a:gd name="T79" fmla="*/ 6 h 287"/>
                <a:gd name="T80" fmla="*/ 10 w 204"/>
                <a:gd name="T81" fmla="*/ 0 h 287"/>
                <a:gd name="T82" fmla="*/ 15 w 204"/>
                <a:gd name="T83" fmla="*/ 3 h 287"/>
                <a:gd name="T84" fmla="*/ 19 w 204"/>
                <a:gd name="T85" fmla="*/ 9 h 287"/>
                <a:gd name="T86" fmla="*/ 25 w 204"/>
                <a:gd name="T87" fmla="*/ 14 h 287"/>
                <a:gd name="T88" fmla="*/ 32 w 204"/>
                <a:gd name="T89" fmla="*/ 17 h 287"/>
                <a:gd name="T90" fmla="*/ 39 w 204"/>
                <a:gd name="T91" fmla="*/ 21 h 287"/>
                <a:gd name="T92" fmla="*/ 47 w 204"/>
                <a:gd name="T93" fmla="*/ 23 h 287"/>
                <a:gd name="T94" fmla="*/ 55 w 204"/>
                <a:gd name="T95" fmla="*/ 24 h 287"/>
                <a:gd name="T96" fmla="*/ 66 w 204"/>
                <a:gd name="T97" fmla="*/ 23 h 287"/>
                <a:gd name="T98" fmla="*/ 66 w 204"/>
                <a:gd name="T99" fmla="*/ 30 h 287"/>
                <a:gd name="T100" fmla="*/ 66 w 204"/>
                <a:gd name="T101" fmla="*/ 38 h 287"/>
                <a:gd name="T102" fmla="*/ 68 w 204"/>
                <a:gd name="T103" fmla="*/ 45 h 287"/>
                <a:gd name="T104" fmla="*/ 70 w 204"/>
                <a:gd name="T105" fmla="*/ 52 h 287"/>
                <a:gd name="T106" fmla="*/ 75 w 204"/>
                <a:gd name="T107" fmla="*/ 58 h 287"/>
                <a:gd name="T108" fmla="*/ 83 w 204"/>
                <a:gd name="T109" fmla="*/ 62 h 287"/>
                <a:gd name="T110" fmla="*/ 94 w 204"/>
                <a:gd name="T111" fmla="*/ 63 h 287"/>
                <a:gd name="T112" fmla="*/ 106 w 204"/>
                <a:gd name="T113" fmla="*/ 61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9" name="Freeform 612"/>
            <p:cNvSpPr>
              <a:spLocks/>
            </p:cNvSpPr>
            <p:nvPr/>
          </p:nvSpPr>
          <p:spPr bwMode="auto">
            <a:xfrm>
              <a:off x="3322" y="2221"/>
              <a:ext cx="200" cy="235"/>
            </a:xfrm>
            <a:custGeom>
              <a:avLst/>
              <a:gdLst>
                <a:gd name="T0" fmla="*/ 43 w 228"/>
                <a:gd name="T1" fmla="*/ 28 h 267"/>
                <a:gd name="T2" fmla="*/ 50 w 228"/>
                <a:gd name="T3" fmla="*/ 29 h 267"/>
                <a:gd name="T4" fmla="*/ 57 w 228"/>
                <a:gd name="T5" fmla="*/ 29 h 267"/>
                <a:gd name="T6" fmla="*/ 65 w 228"/>
                <a:gd name="T7" fmla="*/ 29 h 267"/>
                <a:gd name="T8" fmla="*/ 72 w 228"/>
                <a:gd name="T9" fmla="*/ 29 h 267"/>
                <a:gd name="T10" fmla="*/ 80 w 228"/>
                <a:gd name="T11" fmla="*/ 28 h 267"/>
                <a:gd name="T12" fmla="*/ 89 w 228"/>
                <a:gd name="T13" fmla="*/ 26 h 267"/>
                <a:gd name="T14" fmla="*/ 97 w 228"/>
                <a:gd name="T15" fmla="*/ 20 h 267"/>
                <a:gd name="T16" fmla="*/ 106 w 228"/>
                <a:gd name="T17" fmla="*/ 14 h 267"/>
                <a:gd name="T18" fmla="*/ 114 w 228"/>
                <a:gd name="T19" fmla="*/ 5 h 267"/>
                <a:gd name="T20" fmla="*/ 118 w 228"/>
                <a:gd name="T21" fmla="*/ 3 h 267"/>
                <a:gd name="T22" fmla="*/ 118 w 228"/>
                <a:gd name="T23" fmla="*/ 4 h 267"/>
                <a:gd name="T24" fmla="*/ 113 w 228"/>
                <a:gd name="T25" fmla="*/ 12 h 267"/>
                <a:gd name="T26" fmla="*/ 104 w 228"/>
                <a:gd name="T27" fmla="*/ 26 h 267"/>
                <a:gd name="T28" fmla="*/ 98 w 228"/>
                <a:gd name="T29" fmla="*/ 42 h 267"/>
                <a:gd name="T30" fmla="*/ 96 w 228"/>
                <a:gd name="T31" fmla="*/ 58 h 267"/>
                <a:gd name="T32" fmla="*/ 97 w 228"/>
                <a:gd name="T33" fmla="*/ 72 h 267"/>
                <a:gd name="T34" fmla="*/ 99 w 228"/>
                <a:gd name="T35" fmla="*/ 82 h 267"/>
                <a:gd name="T36" fmla="*/ 96 w 228"/>
                <a:gd name="T37" fmla="*/ 85 h 267"/>
                <a:gd name="T38" fmla="*/ 86 w 228"/>
                <a:gd name="T39" fmla="*/ 89 h 267"/>
                <a:gd name="T40" fmla="*/ 78 w 228"/>
                <a:gd name="T41" fmla="*/ 100 h 267"/>
                <a:gd name="T42" fmla="*/ 74 w 228"/>
                <a:gd name="T43" fmla="*/ 120 h 267"/>
                <a:gd name="T44" fmla="*/ 69 w 228"/>
                <a:gd name="T45" fmla="*/ 126 h 267"/>
                <a:gd name="T46" fmla="*/ 54 w 228"/>
                <a:gd name="T47" fmla="*/ 122 h 267"/>
                <a:gd name="T48" fmla="*/ 38 w 228"/>
                <a:gd name="T49" fmla="*/ 124 h 267"/>
                <a:gd name="T50" fmla="*/ 25 w 228"/>
                <a:gd name="T51" fmla="*/ 133 h 267"/>
                <a:gd name="T52" fmla="*/ 21 w 228"/>
                <a:gd name="T53" fmla="*/ 134 h 267"/>
                <a:gd name="T54" fmla="*/ 19 w 228"/>
                <a:gd name="T55" fmla="*/ 118 h 267"/>
                <a:gd name="T56" fmla="*/ 15 w 228"/>
                <a:gd name="T57" fmla="*/ 103 h 267"/>
                <a:gd name="T58" fmla="*/ 7 w 228"/>
                <a:gd name="T59" fmla="*/ 92 h 267"/>
                <a:gd name="T60" fmla="*/ 7 w 228"/>
                <a:gd name="T61" fmla="*/ 81 h 267"/>
                <a:gd name="T62" fmla="*/ 12 w 228"/>
                <a:gd name="T63" fmla="*/ 57 h 267"/>
                <a:gd name="T64" fmla="*/ 15 w 228"/>
                <a:gd name="T65" fmla="*/ 48 h 267"/>
                <a:gd name="T66" fmla="*/ 23 w 228"/>
                <a:gd name="T67" fmla="*/ 45 h 267"/>
                <a:gd name="T68" fmla="*/ 32 w 228"/>
                <a:gd name="T69" fmla="*/ 40 h 267"/>
                <a:gd name="T70" fmla="*/ 38 w 228"/>
                <a:gd name="T71" fmla="*/ 33 h 26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0" name="Freeform 613"/>
            <p:cNvSpPr>
              <a:spLocks/>
            </p:cNvSpPr>
            <p:nvPr/>
          </p:nvSpPr>
          <p:spPr bwMode="auto">
            <a:xfrm>
              <a:off x="3491" y="1830"/>
              <a:ext cx="126" cy="175"/>
            </a:xfrm>
            <a:custGeom>
              <a:avLst/>
              <a:gdLst>
                <a:gd name="T0" fmla="*/ 63 w 142"/>
                <a:gd name="T1" fmla="*/ 95 h 200"/>
                <a:gd name="T2" fmla="*/ 60 w 142"/>
                <a:gd name="T3" fmla="*/ 100 h 200"/>
                <a:gd name="T4" fmla="*/ 58 w 142"/>
                <a:gd name="T5" fmla="*/ 96 h 200"/>
                <a:gd name="T6" fmla="*/ 52 w 142"/>
                <a:gd name="T7" fmla="*/ 83 h 200"/>
                <a:gd name="T8" fmla="*/ 46 w 142"/>
                <a:gd name="T9" fmla="*/ 78 h 200"/>
                <a:gd name="T10" fmla="*/ 40 w 142"/>
                <a:gd name="T11" fmla="*/ 75 h 200"/>
                <a:gd name="T12" fmla="*/ 32 w 142"/>
                <a:gd name="T13" fmla="*/ 73 h 200"/>
                <a:gd name="T14" fmla="*/ 26 w 142"/>
                <a:gd name="T15" fmla="*/ 71 h 200"/>
                <a:gd name="T16" fmla="*/ 22 w 142"/>
                <a:gd name="T17" fmla="*/ 70 h 200"/>
                <a:gd name="T18" fmla="*/ 20 w 142"/>
                <a:gd name="T19" fmla="*/ 68 h 200"/>
                <a:gd name="T20" fmla="*/ 22 w 142"/>
                <a:gd name="T21" fmla="*/ 67 h 200"/>
                <a:gd name="T22" fmla="*/ 30 w 142"/>
                <a:gd name="T23" fmla="*/ 68 h 200"/>
                <a:gd name="T24" fmla="*/ 40 w 142"/>
                <a:gd name="T25" fmla="*/ 68 h 200"/>
                <a:gd name="T26" fmla="*/ 46 w 142"/>
                <a:gd name="T27" fmla="*/ 71 h 200"/>
                <a:gd name="T28" fmla="*/ 46 w 142"/>
                <a:gd name="T29" fmla="*/ 65 h 200"/>
                <a:gd name="T30" fmla="*/ 43 w 142"/>
                <a:gd name="T31" fmla="*/ 57 h 200"/>
                <a:gd name="T32" fmla="*/ 35 w 142"/>
                <a:gd name="T33" fmla="*/ 52 h 200"/>
                <a:gd name="T34" fmla="*/ 23 w 142"/>
                <a:gd name="T35" fmla="*/ 46 h 200"/>
                <a:gd name="T36" fmla="*/ 14 w 142"/>
                <a:gd name="T37" fmla="*/ 40 h 200"/>
                <a:gd name="T38" fmla="*/ 5 w 142"/>
                <a:gd name="T39" fmla="*/ 37 h 200"/>
                <a:gd name="T40" fmla="*/ 2 w 142"/>
                <a:gd name="T41" fmla="*/ 35 h 200"/>
                <a:gd name="T42" fmla="*/ 1 w 142"/>
                <a:gd name="T43" fmla="*/ 33 h 200"/>
                <a:gd name="T44" fmla="*/ 7 w 142"/>
                <a:gd name="T45" fmla="*/ 35 h 200"/>
                <a:gd name="T46" fmla="*/ 15 w 142"/>
                <a:gd name="T47" fmla="*/ 40 h 200"/>
                <a:gd name="T48" fmla="*/ 26 w 142"/>
                <a:gd name="T49" fmla="*/ 44 h 200"/>
                <a:gd name="T50" fmla="*/ 35 w 142"/>
                <a:gd name="T51" fmla="*/ 46 h 200"/>
                <a:gd name="T52" fmla="*/ 39 w 142"/>
                <a:gd name="T53" fmla="*/ 44 h 200"/>
                <a:gd name="T54" fmla="*/ 34 w 142"/>
                <a:gd name="T55" fmla="*/ 30 h 200"/>
                <a:gd name="T56" fmla="*/ 27 w 142"/>
                <a:gd name="T57" fmla="*/ 17 h 200"/>
                <a:gd name="T58" fmla="*/ 20 w 142"/>
                <a:gd name="T59" fmla="*/ 7 h 200"/>
                <a:gd name="T60" fmla="*/ 17 w 142"/>
                <a:gd name="T61" fmla="*/ 2 h 200"/>
                <a:gd name="T62" fmla="*/ 20 w 142"/>
                <a:gd name="T63" fmla="*/ 2 h 200"/>
                <a:gd name="T64" fmla="*/ 27 w 142"/>
                <a:gd name="T65" fmla="*/ 8 h 200"/>
                <a:gd name="T66" fmla="*/ 32 w 142"/>
                <a:gd name="T67" fmla="*/ 18 h 200"/>
                <a:gd name="T68" fmla="*/ 40 w 142"/>
                <a:gd name="T69" fmla="*/ 29 h 200"/>
                <a:gd name="T70" fmla="*/ 44 w 142"/>
                <a:gd name="T71" fmla="*/ 40 h 200"/>
                <a:gd name="T72" fmla="*/ 51 w 142"/>
                <a:gd name="T73" fmla="*/ 38 h 200"/>
                <a:gd name="T74" fmla="*/ 58 w 142"/>
                <a:gd name="T75" fmla="*/ 20 h 200"/>
                <a:gd name="T76" fmla="*/ 59 w 142"/>
                <a:gd name="T77" fmla="*/ 11 h 200"/>
                <a:gd name="T78" fmla="*/ 59 w 142"/>
                <a:gd name="T79" fmla="*/ 12 h 200"/>
                <a:gd name="T80" fmla="*/ 60 w 142"/>
                <a:gd name="T81" fmla="*/ 22 h 200"/>
                <a:gd name="T82" fmla="*/ 57 w 142"/>
                <a:gd name="T83" fmla="*/ 43 h 200"/>
                <a:gd name="T84" fmla="*/ 52 w 142"/>
                <a:gd name="T85" fmla="*/ 57 h 200"/>
                <a:gd name="T86" fmla="*/ 54 w 142"/>
                <a:gd name="T87" fmla="*/ 67 h 200"/>
                <a:gd name="T88" fmla="*/ 59 w 142"/>
                <a:gd name="T89" fmla="*/ 70 h 200"/>
                <a:gd name="T90" fmla="*/ 64 w 142"/>
                <a:gd name="T91" fmla="*/ 67 h 200"/>
                <a:gd name="T92" fmla="*/ 68 w 142"/>
                <a:gd name="T93" fmla="*/ 63 h 200"/>
                <a:gd name="T94" fmla="*/ 73 w 142"/>
                <a:gd name="T95" fmla="*/ 59 h 200"/>
                <a:gd name="T96" fmla="*/ 75 w 142"/>
                <a:gd name="T97" fmla="*/ 52 h 200"/>
                <a:gd name="T98" fmla="*/ 78 w 142"/>
                <a:gd name="T99" fmla="*/ 53 h 200"/>
                <a:gd name="T100" fmla="*/ 77 w 142"/>
                <a:gd name="T101" fmla="*/ 59 h 200"/>
                <a:gd name="T102" fmla="*/ 73 w 142"/>
                <a:gd name="T103" fmla="*/ 65 h 200"/>
                <a:gd name="T104" fmla="*/ 67 w 142"/>
                <a:gd name="T105" fmla="*/ 73 h 200"/>
                <a:gd name="T106" fmla="*/ 60 w 142"/>
                <a:gd name="T107" fmla="*/ 78 h 200"/>
                <a:gd name="T108" fmla="*/ 59 w 142"/>
                <a:gd name="T109" fmla="*/ 83 h 200"/>
                <a:gd name="T110" fmla="*/ 61 w 142"/>
                <a:gd name="T111" fmla="*/ 89 h 2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1" name="Freeform 614"/>
            <p:cNvSpPr>
              <a:spLocks/>
            </p:cNvSpPr>
            <p:nvPr/>
          </p:nvSpPr>
          <p:spPr bwMode="auto">
            <a:xfrm>
              <a:off x="3340" y="2267"/>
              <a:ext cx="123" cy="159"/>
            </a:xfrm>
            <a:custGeom>
              <a:avLst/>
              <a:gdLst>
                <a:gd name="T0" fmla="*/ 69 w 140"/>
                <a:gd name="T1" fmla="*/ 1 h 180"/>
                <a:gd name="T2" fmla="*/ 62 w 140"/>
                <a:gd name="T3" fmla="*/ 4 h 180"/>
                <a:gd name="T4" fmla="*/ 57 w 140"/>
                <a:gd name="T5" fmla="*/ 7 h 180"/>
                <a:gd name="T6" fmla="*/ 52 w 140"/>
                <a:gd name="T7" fmla="*/ 15 h 180"/>
                <a:gd name="T8" fmla="*/ 44 w 140"/>
                <a:gd name="T9" fmla="*/ 18 h 180"/>
                <a:gd name="T10" fmla="*/ 33 w 140"/>
                <a:gd name="T11" fmla="*/ 19 h 180"/>
                <a:gd name="T12" fmla="*/ 23 w 140"/>
                <a:gd name="T13" fmla="*/ 22 h 180"/>
                <a:gd name="T14" fmla="*/ 15 w 140"/>
                <a:gd name="T15" fmla="*/ 26 h 180"/>
                <a:gd name="T16" fmla="*/ 11 w 140"/>
                <a:gd name="T17" fmla="*/ 30 h 180"/>
                <a:gd name="T18" fmla="*/ 11 w 140"/>
                <a:gd name="T19" fmla="*/ 30 h 180"/>
                <a:gd name="T20" fmla="*/ 16 w 140"/>
                <a:gd name="T21" fmla="*/ 27 h 180"/>
                <a:gd name="T22" fmla="*/ 23 w 140"/>
                <a:gd name="T23" fmla="*/ 26 h 180"/>
                <a:gd name="T24" fmla="*/ 32 w 140"/>
                <a:gd name="T25" fmla="*/ 24 h 180"/>
                <a:gd name="T26" fmla="*/ 41 w 140"/>
                <a:gd name="T27" fmla="*/ 24 h 180"/>
                <a:gd name="T28" fmla="*/ 41 w 140"/>
                <a:gd name="T29" fmla="*/ 30 h 180"/>
                <a:gd name="T30" fmla="*/ 36 w 140"/>
                <a:gd name="T31" fmla="*/ 44 h 180"/>
                <a:gd name="T32" fmla="*/ 30 w 140"/>
                <a:gd name="T33" fmla="*/ 49 h 180"/>
                <a:gd name="T34" fmla="*/ 22 w 140"/>
                <a:gd name="T35" fmla="*/ 50 h 180"/>
                <a:gd name="T36" fmla="*/ 13 w 140"/>
                <a:gd name="T37" fmla="*/ 54 h 180"/>
                <a:gd name="T38" fmla="*/ 5 w 140"/>
                <a:gd name="T39" fmla="*/ 56 h 180"/>
                <a:gd name="T40" fmla="*/ 1 w 140"/>
                <a:gd name="T41" fmla="*/ 57 h 180"/>
                <a:gd name="T42" fmla="*/ 1 w 140"/>
                <a:gd name="T43" fmla="*/ 57 h 180"/>
                <a:gd name="T44" fmla="*/ 6 w 140"/>
                <a:gd name="T45" fmla="*/ 57 h 180"/>
                <a:gd name="T46" fmla="*/ 12 w 140"/>
                <a:gd name="T47" fmla="*/ 57 h 180"/>
                <a:gd name="T48" fmla="*/ 19 w 140"/>
                <a:gd name="T49" fmla="*/ 56 h 180"/>
                <a:gd name="T50" fmla="*/ 28 w 140"/>
                <a:gd name="T51" fmla="*/ 55 h 180"/>
                <a:gd name="T52" fmla="*/ 25 w 140"/>
                <a:gd name="T53" fmla="*/ 60 h 180"/>
                <a:gd name="T54" fmla="*/ 17 w 140"/>
                <a:gd name="T55" fmla="*/ 78 h 180"/>
                <a:gd name="T56" fmla="*/ 18 w 140"/>
                <a:gd name="T57" fmla="*/ 92 h 180"/>
                <a:gd name="T58" fmla="*/ 23 w 140"/>
                <a:gd name="T59" fmla="*/ 81 h 180"/>
                <a:gd name="T60" fmla="*/ 28 w 140"/>
                <a:gd name="T61" fmla="*/ 71 h 180"/>
                <a:gd name="T62" fmla="*/ 33 w 140"/>
                <a:gd name="T63" fmla="*/ 60 h 180"/>
                <a:gd name="T64" fmla="*/ 39 w 140"/>
                <a:gd name="T65" fmla="*/ 65 h 180"/>
                <a:gd name="T66" fmla="*/ 46 w 140"/>
                <a:gd name="T67" fmla="*/ 81 h 180"/>
                <a:gd name="T68" fmla="*/ 52 w 140"/>
                <a:gd name="T69" fmla="*/ 90 h 180"/>
                <a:gd name="T70" fmla="*/ 52 w 140"/>
                <a:gd name="T71" fmla="*/ 87 h 180"/>
                <a:gd name="T72" fmla="*/ 47 w 140"/>
                <a:gd name="T73" fmla="*/ 76 h 180"/>
                <a:gd name="T74" fmla="*/ 41 w 140"/>
                <a:gd name="T75" fmla="*/ 58 h 180"/>
                <a:gd name="T76" fmla="*/ 44 w 140"/>
                <a:gd name="T77" fmla="*/ 44 h 180"/>
                <a:gd name="T78" fmla="*/ 52 w 140"/>
                <a:gd name="T79" fmla="*/ 30 h 180"/>
                <a:gd name="T80" fmla="*/ 59 w 140"/>
                <a:gd name="T81" fmla="*/ 31 h 180"/>
                <a:gd name="T82" fmla="*/ 69 w 140"/>
                <a:gd name="T83" fmla="*/ 47 h 180"/>
                <a:gd name="T84" fmla="*/ 71 w 140"/>
                <a:gd name="T85" fmla="*/ 63 h 180"/>
                <a:gd name="T86" fmla="*/ 73 w 140"/>
                <a:gd name="T87" fmla="*/ 59 h 180"/>
                <a:gd name="T88" fmla="*/ 71 w 140"/>
                <a:gd name="T89" fmla="*/ 44 h 180"/>
                <a:gd name="T90" fmla="*/ 65 w 140"/>
                <a:gd name="T91" fmla="*/ 26 h 180"/>
                <a:gd name="T92" fmla="*/ 65 w 140"/>
                <a:gd name="T93" fmla="*/ 16 h 180"/>
                <a:gd name="T94" fmla="*/ 71 w 140"/>
                <a:gd name="T95" fmla="*/ 4 h 180"/>
                <a:gd name="T96" fmla="*/ 73 w 140"/>
                <a:gd name="T97" fmla="*/ 0 h 1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2" name="Freeform 615"/>
            <p:cNvSpPr>
              <a:spLocks/>
            </p:cNvSpPr>
            <p:nvPr/>
          </p:nvSpPr>
          <p:spPr bwMode="auto">
            <a:xfrm>
              <a:off x="3531" y="2051"/>
              <a:ext cx="175" cy="135"/>
            </a:xfrm>
            <a:custGeom>
              <a:avLst/>
              <a:gdLst>
                <a:gd name="T0" fmla="*/ 62 w 199"/>
                <a:gd name="T1" fmla="*/ 5 h 154"/>
                <a:gd name="T2" fmla="*/ 72 w 199"/>
                <a:gd name="T3" fmla="*/ 4 h 154"/>
                <a:gd name="T4" fmla="*/ 82 w 199"/>
                <a:gd name="T5" fmla="*/ 11 h 154"/>
                <a:gd name="T6" fmla="*/ 84 w 199"/>
                <a:gd name="T7" fmla="*/ 16 h 154"/>
                <a:gd name="T8" fmla="*/ 82 w 199"/>
                <a:gd name="T9" fmla="*/ 25 h 154"/>
                <a:gd name="T10" fmla="*/ 67 w 199"/>
                <a:gd name="T11" fmla="*/ 28 h 154"/>
                <a:gd name="T12" fmla="*/ 61 w 199"/>
                <a:gd name="T13" fmla="*/ 33 h 154"/>
                <a:gd name="T14" fmla="*/ 61 w 199"/>
                <a:gd name="T15" fmla="*/ 35 h 154"/>
                <a:gd name="T16" fmla="*/ 62 w 199"/>
                <a:gd name="T17" fmla="*/ 35 h 154"/>
                <a:gd name="T18" fmla="*/ 73 w 199"/>
                <a:gd name="T19" fmla="*/ 32 h 154"/>
                <a:gd name="T20" fmla="*/ 78 w 199"/>
                <a:gd name="T21" fmla="*/ 35 h 154"/>
                <a:gd name="T22" fmla="*/ 81 w 199"/>
                <a:gd name="T23" fmla="*/ 40 h 154"/>
                <a:gd name="T24" fmla="*/ 81 w 199"/>
                <a:gd name="T25" fmla="*/ 44 h 154"/>
                <a:gd name="T26" fmla="*/ 77 w 199"/>
                <a:gd name="T27" fmla="*/ 50 h 154"/>
                <a:gd name="T28" fmla="*/ 81 w 199"/>
                <a:gd name="T29" fmla="*/ 53 h 154"/>
                <a:gd name="T30" fmla="*/ 86 w 199"/>
                <a:gd name="T31" fmla="*/ 51 h 154"/>
                <a:gd name="T32" fmla="*/ 93 w 199"/>
                <a:gd name="T33" fmla="*/ 51 h 154"/>
                <a:gd name="T34" fmla="*/ 101 w 199"/>
                <a:gd name="T35" fmla="*/ 55 h 154"/>
                <a:gd name="T36" fmla="*/ 104 w 199"/>
                <a:gd name="T37" fmla="*/ 71 h 154"/>
                <a:gd name="T38" fmla="*/ 97 w 199"/>
                <a:gd name="T39" fmla="*/ 78 h 154"/>
                <a:gd name="T40" fmla="*/ 87 w 199"/>
                <a:gd name="T41" fmla="*/ 79 h 154"/>
                <a:gd name="T42" fmla="*/ 81 w 199"/>
                <a:gd name="T43" fmla="*/ 78 h 154"/>
                <a:gd name="T44" fmla="*/ 76 w 199"/>
                <a:gd name="T45" fmla="*/ 66 h 154"/>
                <a:gd name="T46" fmla="*/ 68 w 199"/>
                <a:gd name="T47" fmla="*/ 55 h 154"/>
                <a:gd name="T48" fmla="*/ 59 w 199"/>
                <a:gd name="T49" fmla="*/ 48 h 154"/>
                <a:gd name="T50" fmla="*/ 59 w 199"/>
                <a:gd name="T51" fmla="*/ 51 h 154"/>
                <a:gd name="T52" fmla="*/ 59 w 199"/>
                <a:gd name="T53" fmla="*/ 67 h 154"/>
                <a:gd name="T54" fmla="*/ 52 w 199"/>
                <a:gd name="T55" fmla="*/ 74 h 154"/>
                <a:gd name="T56" fmla="*/ 40 w 199"/>
                <a:gd name="T57" fmla="*/ 75 h 154"/>
                <a:gd name="T58" fmla="*/ 30 w 199"/>
                <a:gd name="T59" fmla="*/ 68 h 154"/>
                <a:gd name="T60" fmla="*/ 27 w 199"/>
                <a:gd name="T61" fmla="*/ 59 h 154"/>
                <a:gd name="T62" fmla="*/ 30 w 199"/>
                <a:gd name="T63" fmla="*/ 50 h 154"/>
                <a:gd name="T64" fmla="*/ 30 w 199"/>
                <a:gd name="T65" fmla="*/ 46 h 154"/>
                <a:gd name="T66" fmla="*/ 23 w 199"/>
                <a:gd name="T67" fmla="*/ 38 h 154"/>
                <a:gd name="T68" fmla="*/ 16 w 199"/>
                <a:gd name="T69" fmla="*/ 46 h 154"/>
                <a:gd name="T70" fmla="*/ 4 w 199"/>
                <a:gd name="T71" fmla="*/ 40 h 154"/>
                <a:gd name="T72" fmla="*/ 1 w 199"/>
                <a:gd name="T73" fmla="*/ 31 h 154"/>
                <a:gd name="T74" fmla="*/ 6 w 199"/>
                <a:gd name="T75" fmla="*/ 22 h 154"/>
                <a:gd name="T76" fmla="*/ 10 w 199"/>
                <a:gd name="T77" fmla="*/ 19 h 154"/>
                <a:gd name="T78" fmla="*/ 16 w 199"/>
                <a:gd name="T79" fmla="*/ 18 h 154"/>
                <a:gd name="T80" fmla="*/ 18 w 199"/>
                <a:gd name="T81" fmla="*/ 14 h 154"/>
                <a:gd name="T82" fmla="*/ 26 w 199"/>
                <a:gd name="T83" fmla="*/ 2 h 154"/>
                <a:gd name="T84" fmla="*/ 36 w 199"/>
                <a:gd name="T85" fmla="*/ 1 h 154"/>
                <a:gd name="T86" fmla="*/ 47 w 199"/>
                <a:gd name="T87" fmla="*/ 9 h 154"/>
                <a:gd name="T88" fmla="*/ 46 w 199"/>
                <a:gd name="T89" fmla="*/ 19 h 154"/>
                <a:gd name="T90" fmla="*/ 53 w 199"/>
                <a:gd name="T91" fmla="*/ 28 h 154"/>
                <a:gd name="T92" fmla="*/ 52 w 199"/>
                <a:gd name="T93" fmla="*/ 32 h 154"/>
                <a:gd name="T94" fmla="*/ 56 w 199"/>
                <a:gd name="T95" fmla="*/ 28 h 154"/>
                <a:gd name="T96" fmla="*/ 57 w 199"/>
                <a:gd name="T97" fmla="*/ 20 h 154"/>
                <a:gd name="T98" fmla="*/ 57 w 199"/>
                <a:gd name="T99" fmla="*/ 9 h 1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3" name="Freeform 616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93 w 186"/>
                <a:gd name="T1" fmla="*/ 94 h 179"/>
                <a:gd name="T2" fmla="*/ 87 w 186"/>
                <a:gd name="T3" fmla="*/ 91 h 179"/>
                <a:gd name="T4" fmla="*/ 78 w 186"/>
                <a:gd name="T5" fmla="*/ 90 h 179"/>
                <a:gd name="T6" fmla="*/ 68 w 186"/>
                <a:gd name="T7" fmla="*/ 91 h 179"/>
                <a:gd name="T8" fmla="*/ 57 w 186"/>
                <a:gd name="T9" fmla="*/ 90 h 179"/>
                <a:gd name="T10" fmla="*/ 50 w 186"/>
                <a:gd name="T11" fmla="*/ 87 h 179"/>
                <a:gd name="T12" fmla="*/ 54 w 186"/>
                <a:gd name="T13" fmla="*/ 85 h 179"/>
                <a:gd name="T14" fmla="*/ 63 w 186"/>
                <a:gd name="T15" fmla="*/ 85 h 179"/>
                <a:gd name="T16" fmla="*/ 72 w 186"/>
                <a:gd name="T17" fmla="*/ 83 h 179"/>
                <a:gd name="T18" fmla="*/ 72 w 186"/>
                <a:gd name="T19" fmla="*/ 77 h 179"/>
                <a:gd name="T20" fmla="*/ 60 w 186"/>
                <a:gd name="T21" fmla="*/ 64 h 179"/>
                <a:gd name="T22" fmla="*/ 46 w 186"/>
                <a:gd name="T23" fmla="*/ 67 h 179"/>
                <a:gd name="T24" fmla="*/ 29 w 186"/>
                <a:gd name="T25" fmla="*/ 68 h 179"/>
                <a:gd name="T26" fmla="*/ 19 w 186"/>
                <a:gd name="T27" fmla="*/ 63 h 179"/>
                <a:gd name="T28" fmla="*/ 24 w 186"/>
                <a:gd name="T29" fmla="*/ 62 h 179"/>
                <a:gd name="T30" fmla="*/ 34 w 186"/>
                <a:gd name="T31" fmla="*/ 62 h 179"/>
                <a:gd name="T32" fmla="*/ 46 w 186"/>
                <a:gd name="T33" fmla="*/ 61 h 179"/>
                <a:gd name="T34" fmla="*/ 50 w 186"/>
                <a:gd name="T35" fmla="*/ 54 h 179"/>
                <a:gd name="T36" fmla="*/ 39 w 186"/>
                <a:gd name="T37" fmla="*/ 43 h 179"/>
                <a:gd name="T38" fmla="*/ 23 w 186"/>
                <a:gd name="T39" fmla="*/ 47 h 179"/>
                <a:gd name="T40" fmla="*/ 8 w 186"/>
                <a:gd name="T41" fmla="*/ 43 h 179"/>
                <a:gd name="T42" fmla="*/ 1 w 186"/>
                <a:gd name="T43" fmla="*/ 35 h 179"/>
                <a:gd name="T44" fmla="*/ 4 w 186"/>
                <a:gd name="T45" fmla="*/ 37 h 179"/>
                <a:gd name="T46" fmla="*/ 12 w 186"/>
                <a:gd name="T47" fmla="*/ 38 h 179"/>
                <a:gd name="T48" fmla="*/ 25 w 186"/>
                <a:gd name="T49" fmla="*/ 38 h 179"/>
                <a:gd name="T50" fmla="*/ 28 w 186"/>
                <a:gd name="T51" fmla="*/ 34 h 179"/>
                <a:gd name="T52" fmla="*/ 15 w 186"/>
                <a:gd name="T53" fmla="*/ 20 h 179"/>
                <a:gd name="T54" fmla="*/ 4 w 186"/>
                <a:gd name="T55" fmla="*/ 8 h 179"/>
                <a:gd name="T56" fmla="*/ 3 w 186"/>
                <a:gd name="T57" fmla="*/ 0 h 179"/>
                <a:gd name="T58" fmla="*/ 8 w 186"/>
                <a:gd name="T59" fmla="*/ 4 h 179"/>
                <a:gd name="T60" fmla="*/ 19 w 186"/>
                <a:gd name="T61" fmla="*/ 17 h 179"/>
                <a:gd name="T62" fmla="*/ 31 w 186"/>
                <a:gd name="T63" fmla="*/ 30 h 179"/>
                <a:gd name="T64" fmla="*/ 37 w 186"/>
                <a:gd name="T65" fmla="*/ 20 h 179"/>
                <a:gd name="T66" fmla="*/ 36 w 186"/>
                <a:gd name="T67" fmla="*/ 7 h 179"/>
                <a:gd name="T68" fmla="*/ 40 w 186"/>
                <a:gd name="T69" fmla="*/ 7 h 179"/>
                <a:gd name="T70" fmla="*/ 44 w 186"/>
                <a:gd name="T71" fmla="*/ 33 h 179"/>
                <a:gd name="T72" fmla="*/ 52 w 186"/>
                <a:gd name="T73" fmla="*/ 44 h 179"/>
                <a:gd name="T74" fmla="*/ 62 w 186"/>
                <a:gd name="T75" fmla="*/ 49 h 179"/>
                <a:gd name="T76" fmla="*/ 68 w 186"/>
                <a:gd name="T77" fmla="*/ 30 h 179"/>
                <a:gd name="T78" fmla="*/ 69 w 186"/>
                <a:gd name="T79" fmla="*/ 23 h 179"/>
                <a:gd name="T80" fmla="*/ 74 w 186"/>
                <a:gd name="T81" fmla="*/ 43 h 179"/>
                <a:gd name="T82" fmla="*/ 74 w 186"/>
                <a:gd name="T83" fmla="*/ 64 h 179"/>
                <a:gd name="T84" fmla="*/ 84 w 186"/>
                <a:gd name="T85" fmla="*/ 75 h 179"/>
                <a:gd name="T86" fmla="*/ 90 w 186"/>
                <a:gd name="T87" fmla="*/ 67 h 179"/>
                <a:gd name="T88" fmla="*/ 93 w 186"/>
                <a:gd name="T89" fmla="*/ 62 h 179"/>
                <a:gd name="T90" fmla="*/ 94 w 186"/>
                <a:gd name="T91" fmla="*/ 71 h 179"/>
                <a:gd name="T92" fmla="*/ 90 w 186"/>
                <a:gd name="T93" fmla="*/ 82 h 179"/>
                <a:gd name="T94" fmla="*/ 94 w 186"/>
                <a:gd name="T95" fmla="*/ 90 h 17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4" name="Freeform 617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14 w 150"/>
                <a:gd name="T1" fmla="*/ 104 h 200"/>
                <a:gd name="T2" fmla="*/ 8 w 150"/>
                <a:gd name="T3" fmla="*/ 96 h 200"/>
                <a:gd name="T4" fmla="*/ 4 w 150"/>
                <a:gd name="T5" fmla="*/ 86 h 200"/>
                <a:gd name="T6" fmla="*/ 0 w 150"/>
                <a:gd name="T7" fmla="*/ 73 h 200"/>
                <a:gd name="T8" fmla="*/ 3 w 150"/>
                <a:gd name="T9" fmla="*/ 63 h 200"/>
                <a:gd name="T10" fmla="*/ 4 w 150"/>
                <a:gd name="T11" fmla="*/ 64 h 200"/>
                <a:gd name="T12" fmla="*/ 5 w 150"/>
                <a:gd name="T13" fmla="*/ 77 h 200"/>
                <a:gd name="T14" fmla="*/ 12 w 150"/>
                <a:gd name="T15" fmla="*/ 93 h 200"/>
                <a:gd name="T16" fmla="*/ 20 w 150"/>
                <a:gd name="T17" fmla="*/ 97 h 200"/>
                <a:gd name="T18" fmla="*/ 23 w 150"/>
                <a:gd name="T19" fmla="*/ 90 h 200"/>
                <a:gd name="T20" fmla="*/ 20 w 150"/>
                <a:gd name="T21" fmla="*/ 80 h 200"/>
                <a:gd name="T22" fmla="*/ 18 w 150"/>
                <a:gd name="T23" fmla="*/ 57 h 200"/>
                <a:gd name="T24" fmla="*/ 19 w 150"/>
                <a:gd name="T25" fmla="*/ 47 h 200"/>
                <a:gd name="T26" fmla="*/ 21 w 150"/>
                <a:gd name="T27" fmla="*/ 46 h 200"/>
                <a:gd name="T28" fmla="*/ 21 w 150"/>
                <a:gd name="T29" fmla="*/ 57 h 200"/>
                <a:gd name="T30" fmla="*/ 24 w 150"/>
                <a:gd name="T31" fmla="*/ 75 h 200"/>
                <a:gd name="T32" fmla="*/ 32 w 150"/>
                <a:gd name="T33" fmla="*/ 75 h 200"/>
                <a:gd name="T34" fmla="*/ 37 w 150"/>
                <a:gd name="T35" fmla="*/ 62 h 200"/>
                <a:gd name="T36" fmla="*/ 33 w 150"/>
                <a:gd name="T37" fmla="*/ 47 h 200"/>
                <a:gd name="T38" fmla="*/ 35 w 150"/>
                <a:gd name="T39" fmla="*/ 23 h 200"/>
                <a:gd name="T40" fmla="*/ 42 w 150"/>
                <a:gd name="T41" fmla="*/ 12 h 200"/>
                <a:gd name="T42" fmla="*/ 42 w 150"/>
                <a:gd name="T43" fmla="*/ 13 h 200"/>
                <a:gd name="T44" fmla="*/ 40 w 150"/>
                <a:gd name="T45" fmla="*/ 25 h 200"/>
                <a:gd name="T46" fmla="*/ 40 w 150"/>
                <a:gd name="T47" fmla="*/ 42 h 200"/>
                <a:gd name="T48" fmla="*/ 48 w 150"/>
                <a:gd name="T49" fmla="*/ 42 h 200"/>
                <a:gd name="T50" fmla="*/ 53 w 150"/>
                <a:gd name="T51" fmla="*/ 29 h 200"/>
                <a:gd name="T52" fmla="*/ 55 w 150"/>
                <a:gd name="T53" fmla="*/ 18 h 200"/>
                <a:gd name="T54" fmla="*/ 62 w 150"/>
                <a:gd name="T55" fmla="*/ 7 h 200"/>
                <a:gd name="T56" fmla="*/ 68 w 150"/>
                <a:gd name="T57" fmla="*/ 1 h 200"/>
                <a:gd name="T58" fmla="*/ 72 w 150"/>
                <a:gd name="T59" fmla="*/ 2 h 200"/>
                <a:gd name="T60" fmla="*/ 65 w 150"/>
                <a:gd name="T61" fmla="*/ 10 h 200"/>
                <a:gd name="T62" fmla="*/ 57 w 150"/>
                <a:gd name="T63" fmla="*/ 23 h 200"/>
                <a:gd name="T64" fmla="*/ 55 w 150"/>
                <a:gd name="T65" fmla="*/ 33 h 200"/>
                <a:gd name="T66" fmla="*/ 52 w 150"/>
                <a:gd name="T67" fmla="*/ 47 h 200"/>
                <a:gd name="T68" fmla="*/ 54 w 150"/>
                <a:gd name="T69" fmla="*/ 48 h 200"/>
                <a:gd name="T70" fmla="*/ 62 w 150"/>
                <a:gd name="T71" fmla="*/ 47 h 200"/>
                <a:gd name="T72" fmla="*/ 68 w 150"/>
                <a:gd name="T73" fmla="*/ 42 h 200"/>
                <a:gd name="T74" fmla="*/ 74 w 150"/>
                <a:gd name="T75" fmla="*/ 37 h 200"/>
                <a:gd name="T76" fmla="*/ 77 w 150"/>
                <a:gd name="T77" fmla="*/ 34 h 200"/>
                <a:gd name="T78" fmla="*/ 79 w 150"/>
                <a:gd name="T79" fmla="*/ 35 h 200"/>
                <a:gd name="T80" fmla="*/ 76 w 150"/>
                <a:gd name="T81" fmla="*/ 42 h 200"/>
                <a:gd name="T82" fmla="*/ 68 w 150"/>
                <a:gd name="T83" fmla="*/ 48 h 200"/>
                <a:gd name="T84" fmla="*/ 60 w 150"/>
                <a:gd name="T85" fmla="*/ 55 h 200"/>
                <a:gd name="T86" fmla="*/ 51 w 150"/>
                <a:gd name="T87" fmla="*/ 56 h 200"/>
                <a:gd name="T88" fmla="*/ 45 w 150"/>
                <a:gd name="T89" fmla="*/ 62 h 200"/>
                <a:gd name="T90" fmla="*/ 37 w 150"/>
                <a:gd name="T91" fmla="*/ 80 h 200"/>
                <a:gd name="T92" fmla="*/ 39 w 150"/>
                <a:gd name="T93" fmla="*/ 86 h 200"/>
                <a:gd name="T94" fmla="*/ 48 w 150"/>
                <a:gd name="T95" fmla="*/ 86 h 200"/>
                <a:gd name="T96" fmla="*/ 55 w 150"/>
                <a:gd name="T97" fmla="*/ 84 h 200"/>
                <a:gd name="T98" fmla="*/ 62 w 150"/>
                <a:gd name="T99" fmla="*/ 81 h 200"/>
                <a:gd name="T100" fmla="*/ 68 w 150"/>
                <a:gd name="T101" fmla="*/ 74 h 200"/>
                <a:gd name="T102" fmla="*/ 69 w 150"/>
                <a:gd name="T103" fmla="*/ 74 h 200"/>
                <a:gd name="T104" fmla="*/ 65 w 150"/>
                <a:gd name="T105" fmla="*/ 82 h 200"/>
                <a:gd name="T106" fmla="*/ 57 w 150"/>
                <a:gd name="T107" fmla="*/ 88 h 200"/>
                <a:gd name="T108" fmla="*/ 48 w 150"/>
                <a:gd name="T109" fmla="*/ 93 h 200"/>
                <a:gd name="T110" fmla="*/ 39 w 150"/>
                <a:gd name="T111" fmla="*/ 93 h 200"/>
                <a:gd name="T112" fmla="*/ 33 w 150"/>
                <a:gd name="T113" fmla="*/ 94 h 200"/>
                <a:gd name="T114" fmla="*/ 29 w 150"/>
                <a:gd name="T115" fmla="*/ 99 h 200"/>
                <a:gd name="T116" fmla="*/ 25 w 150"/>
                <a:gd name="T117" fmla="*/ 102 h 200"/>
                <a:gd name="T118" fmla="*/ 18 w 150"/>
                <a:gd name="T119" fmla="*/ 104 h 20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5" name="Freeform 618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18 h 110"/>
                <a:gd name="T2" fmla="*/ 1 w 237"/>
                <a:gd name="T3" fmla="*/ 19 h 110"/>
                <a:gd name="T4" fmla="*/ 5 w 237"/>
                <a:gd name="T5" fmla="*/ 21 h 110"/>
                <a:gd name="T6" fmla="*/ 17 w 237"/>
                <a:gd name="T7" fmla="*/ 21 h 110"/>
                <a:gd name="T8" fmla="*/ 27 w 237"/>
                <a:gd name="T9" fmla="*/ 22 h 110"/>
                <a:gd name="T10" fmla="*/ 35 w 237"/>
                <a:gd name="T11" fmla="*/ 25 h 110"/>
                <a:gd name="T12" fmla="*/ 38 w 237"/>
                <a:gd name="T13" fmla="*/ 27 h 110"/>
                <a:gd name="T14" fmla="*/ 41 w 237"/>
                <a:gd name="T15" fmla="*/ 34 h 110"/>
                <a:gd name="T16" fmla="*/ 45 w 237"/>
                <a:gd name="T17" fmla="*/ 41 h 110"/>
                <a:gd name="T18" fmla="*/ 51 w 237"/>
                <a:gd name="T19" fmla="*/ 48 h 110"/>
                <a:gd name="T20" fmla="*/ 59 w 237"/>
                <a:gd name="T21" fmla="*/ 51 h 110"/>
                <a:gd name="T22" fmla="*/ 59 w 237"/>
                <a:gd name="T23" fmla="*/ 49 h 110"/>
                <a:gd name="T24" fmla="*/ 53 w 237"/>
                <a:gd name="T25" fmla="*/ 41 h 110"/>
                <a:gd name="T26" fmla="*/ 49 w 237"/>
                <a:gd name="T27" fmla="*/ 30 h 110"/>
                <a:gd name="T28" fmla="*/ 50 w 237"/>
                <a:gd name="T29" fmla="*/ 26 h 110"/>
                <a:gd name="T30" fmla="*/ 56 w 237"/>
                <a:gd name="T31" fmla="*/ 27 h 110"/>
                <a:gd name="T32" fmla="*/ 63 w 237"/>
                <a:gd name="T33" fmla="*/ 29 h 110"/>
                <a:gd name="T34" fmla="*/ 69 w 237"/>
                <a:gd name="T35" fmla="*/ 30 h 110"/>
                <a:gd name="T36" fmla="*/ 71 w 237"/>
                <a:gd name="T37" fmla="*/ 34 h 110"/>
                <a:gd name="T38" fmla="*/ 74 w 237"/>
                <a:gd name="T39" fmla="*/ 39 h 110"/>
                <a:gd name="T40" fmla="*/ 79 w 237"/>
                <a:gd name="T41" fmla="*/ 46 h 110"/>
                <a:gd name="T42" fmla="*/ 87 w 237"/>
                <a:gd name="T43" fmla="*/ 52 h 110"/>
                <a:gd name="T44" fmla="*/ 96 w 237"/>
                <a:gd name="T45" fmla="*/ 56 h 110"/>
                <a:gd name="T46" fmla="*/ 102 w 237"/>
                <a:gd name="T47" fmla="*/ 54 h 110"/>
                <a:gd name="T48" fmla="*/ 95 w 237"/>
                <a:gd name="T49" fmla="*/ 50 h 110"/>
                <a:gd name="T50" fmla="*/ 87 w 237"/>
                <a:gd name="T51" fmla="*/ 45 h 110"/>
                <a:gd name="T52" fmla="*/ 82 w 237"/>
                <a:gd name="T53" fmla="*/ 39 h 110"/>
                <a:gd name="T54" fmla="*/ 78 w 237"/>
                <a:gd name="T55" fmla="*/ 34 h 110"/>
                <a:gd name="T56" fmla="*/ 83 w 237"/>
                <a:gd name="T57" fmla="*/ 36 h 110"/>
                <a:gd name="T58" fmla="*/ 95 w 237"/>
                <a:gd name="T59" fmla="*/ 39 h 110"/>
                <a:gd name="T60" fmla="*/ 109 w 237"/>
                <a:gd name="T61" fmla="*/ 41 h 110"/>
                <a:gd name="T62" fmla="*/ 120 w 237"/>
                <a:gd name="T63" fmla="*/ 42 h 110"/>
                <a:gd name="T64" fmla="*/ 125 w 237"/>
                <a:gd name="T65" fmla="*/ 42 h 110"/>
                <a:gd name="T66" fmla="*/ 124 w 237"/>
                <a:gd name="T67" fmla="*/ 39 h 110"/>
                <a:gd name="T68" fmla="*/ 116 w 237"/>
                <a:gd name="T69" fmla="*/ 38 h 110"/>
                <a:gd name="T70" fmla="*/ 105 w 237"/>
                <a:gd name="T71" fmla="*/ 34 h 110"/>
                <a:gd name="T72" fmla="*/ 93 w 237"/>
                <a:gd name="T73" fmla="*/ 31 h 110"/>
                <a:gd name="T74" fmla="*/ 84 w 237"/>
                <a:gd name="T75" fmla="*/ 29 h 110"/>
                <a:gd name="T76" fmla="*/ 86 w 237"/>
                <a:gd name="T77" fmla="*/ 24 h 110"/>
                <a:gd name="T78" fmla="*/ 95 w 237"/>
                <a:gd name="T79" fmla="*/ 20 h 110"/>
                <a:gd name="T80" fmla="*/ 102 w 237"/>
                <a:gd name="T81" fmla="*/ 18 h 110"/>
                <a:gd name="T82" fmla="*/ 101 w 237"/>
                <a:gd name="T83" fmla="*/ 16 h 110"/>
                <a:gd name="T84" fmla="*/ 95 w 237"/>
                <a:gd name="T85" fmla="*/ 14 h 110"/>
                <a:gd name="T86" fmla="*/ 89 w 237"/>
                <a:gd name="T87" fmla="*/ 15 h 110"/>
                <a:gd name="T88" fmla="*/ 82 w 237"/>
                <a:gd name="T89" fmla="*/ 18 h 110"/>
                <a:gd name="T90" fmla="*/ 78 w 237"/>
                <a:gd name="T91" fmla="*/ 22 h 110"/>
                <a:gd name="T92" fmla="*/ 73 w 237"/>
                <a:gd name="T93" fmla="*/ 24 h 110"/>
                <a:gd name="T94" fmla="*/ 65 w 237"/>
                <a:gd name="T95" fmla="*/ 23 h 110"/>
                <a:gd name="T96" fmla="*/ 58 w 237"/>
                <a:gd name="T97" fmla="*/ 22 h 110"/>
                <a:gd name="T98" fmla="*/ 52 w 237"/>
                <a:gd name="T99" fmla="*/ 22 h 110"/>
                <a:gd name="T100" fmla="*/ 49 w 237"/>
                <a:gd name="T101" fmla="*/ 17 h 110"/>
                <a:gd name="T102" fmla="*/ 56 w 237"/>
                <a:gd name="T103" fmla="*/ 7 h 110"/>
                <a:gd name="T104" fmla="*/ 65 w 237"/>
                <a:gd name="T105" fmla="*/ 3 h 110"/>
                <a:gd name="T106" fmla="*/ 64 w 237"/>
                <a:gd name="T107" fmla="*/ 0 h 110"/>
                <a:gd name="T108" fmla="*/ 59 w 237"/>
                <a:gd name="T109" fmla="*/ 1 h 110"/>
                <a:gd name="T110" fmla="*/ 52 w 237"/>
                <a:gd name="T111" fmla="*/ 3 h 110"/>
                <a:gd name="T112" fmla="*/ 43 w 237"/>
                <a:gd name="T113" fmla="*/ 10 h 110"/>
                <a:gd name="T114" fmla="*/ 38 w 237"/>
                <a:gd name="T115" fmla="*/ 14 h 110"/>
                <a:gd name="T116" fmla="*/ 34 w 237"/>
                <a:gd name="T117" fmla="*/ 16 h 110"/>
                <a:gd name="T118" fmla="*/ 24 w 237"/>
                <a:gd name="T119" fmla="*/ 16 h 110"/>
                <a:gd name="T120" fmla="*/ 13 w 237"/>
                <a:gd name="T121" fmla="*/ 16 h 110"/>
                <a:gd name="T122" fmla="*/ 4 w 237"/>
                <a:gd name="T123" fmla="*/ 17 h 11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6" name="Freeform 619"/>
            <p:cNvSpPr>
              <a:spLocks/>
            </p:cNvSpPr>
            <p:nvPr/>
          </p:nvSpPr>
          <p:spPr bwMode="auto">
            <a:xfrm>
              <a:off x="3643" y="2170"/>
              <a:ext cx="170" cy="195"/>
            </a:xfrm>
            <a:custGeom>
              <a:avLst/>
              <a:gdLst>
                <a:gd name="T0" fmla="*/ 4 w 194"/>
                <a:gd name="T1" fmla="*/ 4 h 222"/>
                <a:gd name="T2" fmla="*/ 14 w 194"/>
                <a:gd name="T3" fmla="*/ 15 h 222"/>
                <a:gd name="T4" fmla="*/ 15 w 194"/>
                <a:gd name="T5" fmla="*/ 28 h 222"/>
                <a:gd name="T6" fmla="*/ 15 w 194"/>
                <a:gd name="T7" fmla="*/ 54 h 222"/>
                <a:gd name="T8" fmla="*/ 18 w 194"/>
                <a:gd name="T9" fmla="*/ 52 h 222"/>
                <a:gd name="T10" fmla="*/ 19 w 194"/>
                <a:gd name="T11" fmla="*/ 32 h 222"/>
                <a:gd name="T12" fmla="*/ 25 w 194"/>
                <a:gd name="T13" fmla="*/ 25 h 222"/>
                <a:gd name="T14" fmla="*/ 27 w 194"/>
                <a:gd name="T15" fmla="*/ 27 h 222"/>
                <a:gd name="T16" fmla="*/ 33 w 194"/>
                <a:gd name="T17" fmla="*/ 33 h 222"/>
                <a:gd name="T18" fmla="*/ 43 w 194"/>
                <a:gd name="T19" fmla="*/ 45 h 222"/>
                <a:gd name="T20" fmla="*/ 45 w 194"/>
                <a:gd name="T21" fmla="*/ 59 h 222"/>
                <a:gd name="T22" fmla="*/ 45 w 194"/>
                <a:gd name="T23" fmla="*/ 79 h 222"/>
                <a:gd name="T24" fmla="*/ 49 w 194"/>
                <a:gd name="T25" fmla="*/ 78 h 222"/>
                <a:gd name="T26" fmla="*/ 50 w 194"/>
                <a:gd name="T27" fmla="*/ 59 h 222"/>
                <a:gd name="T28" fmla="*/ 58 w 194"/>
                <a:gd name="T29" fmla="*/ 56 h 222"/>
                <a:gd name="T30" fmla="*/ 69 w 194"/>
                <a:gd name="T31" fmla="*/ 71 h 222"/>
                <a:gd name="T32" fmla="*/ 82 w 194"/>
                <a:gd name="T33" fmla="*/ 90 h 222"/>
                <a:gd name="T34" fmla="*/ 93 w 194"/>
                <a:gd name="T35" fmla="*/ 105 h 222"/>
                <a:gd name="T36" fmla="*/ 97 w 194"/>
                <a:gd name="T37" fmla="*/ 115 h 222"/>
                <a:gd name="T38" fmla="*/ 101 w 194"/>
                <a:gd name="T39" fmla="*/ 114 h 222"/>
                <a:gd name="T40" fmla="*/ 97 w 194"/>
                <a:gd name="T41" fmla="*/ 105 h 222"/>
                <a:gd name="T42" fmla="*/ 89 w 194"/>
                <a:gd name="T43" fmla="*/ 89 h 222"/>
                <a:gd name="T44" fmla="*/ 76 w 194"/>
                <a:gd name="T45" fmla="*/ 70 h 222"/>
                <a:gd name="T46" fmla="*/ 65 w 194"/>
                <a:gd name="T47" fmla="*/ 54 h 222"/>
                <a:gd name="T48" fmla="*/ 63 w 194"/>
                <a:gd name="T49" fmla="*/ 48 h 222"/>
                <a:gd name="T50" fmla="*/ 69 w 194"/>
                <a:gd name="T51" fmla="*/ 46 h 222"/>
                <a:gd name="T52" fmla="*/ 75 w 194"/>
                <a:gd name="T53" fmla="*/ 44 h 222"/>
                <a:gd name="T54" fmla="*/ 81 w 194"/>
                <a:gd name="T55" fmla="*/ 46 h 222"/>
                <a:gd name="T56" fmla="*/ 89 w 194"/>
                <a:gd name="T57" fmla="*/ 48 h 222"/>
                <a:gd name="T58" fmla="*/ 91 w 194"/>
                <a:gd name="T59" fmla="*/ 48 h 222"/>
                <a:gd name="T60" fmla="*/ 86 w 194"/>
                <a:gd name="T61" fmla="*/ 43 h 222"/>
                <a:gd name="T62" fmla="*/ 78 w 194"/>
                <a:gd name="T63" fmla="*/ 41 h 222"/>
                <a:gd name="T64" fmla="*/ 68 w 194"/>
                <a:gd name="T65" fmla="*/ 40 h 222"/>
                <a:gd name="T66" fmla="*/ 59 w 194"/>
                <a:gd name="T67" fmla="*/ 41 h 222"/>
                <a:gd name="T68" fmla="*/ 53 w 194"/>
                <a:gd name="T69" fmla="*/ 41 h 222"/>
                <a:gd name="T70" fmla="*/ 46 w 194"/>
                <a:gd name="T71" fmla="*/ 36 h 222"/>
                <a:gd name="T72" fmla="*/ 40 w 194"/>
                <a:gd name="T73" fmla="*/ 31 h 222"/>
                <a:gd name="T74" fmla="*/ 36 w 194"/>
                <a:gd name="T75" fmla="*/ 25 h 222"/>
                <a:gd name="T76" fmla="*/ 37 w 194"/>
                <a:gd name="T77" fmla="*/ 24 h 222"/>
                <a:gd name="T78" fmla="*/ 41 w 194"/>
                <a:gd name="T79" fmla="*/ 22 h 222"/>
                <a:gd name="T80" fmla="*/ 46 w 194"/>
                <a:gd name="T81" fmla="*/ 21 h 222"/>
                <a:gd name="T82" fmla="*/ 53 w 194"/>
                <a:gd name="T83" fmla="*/ 22 h 222"/>
                <a:gd name="T84" fmla="*/ 59 w 194"/>
                <a:gd name="T85" fmla="*/ 22 h 222"/>
                <a:gd name="T86" fmla="*/ 58 w 194"/>
                <a:gd name="T87" fmla="*/ 20 h 222"/>
                <a:gd name="T88" fmla="*/ 53 w 194"/>
                <a:gd name="T89" fmla="*/ 19 h 222"/>
                <a:gd name="T90" fmla="*/ 46 w 194"/>
                <a:gd name="T91" fmla="*/ 18 h 222"/>
                <a:gd name="T92" fmla="*/ 38 w 194"/>
                <a:gd name="T93" fmla="*/ 17 h 222"/>
                <a:gd name="T94" fmla="*/ 31 w 194"/>
                <a:gd name="T95" fmla="*/ 17 h 222"/>
                <a:gd name="T96" fmla="*/ 25 w 194"/>
                <a:gd name="T97" fmla="*/ 17 h 222"/>
                <a:gd name="T98" fmla="*/ 18 w 194"/>
                <a:gd name="T99" fmla="*/ 11 h 222"/>
                <a:gd name="T100" fmla="*/ 10 w 194"/>
                <a:gd name="T101" fmla="*/ 4 h 222"/>
                <a:gd name="T102" fmla="*/ 4 w 194"/>
                <a:gd name="T103" fmla="*/ 0 h 2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7" name="Freeform 620"/>
            <p:cNvSpPr>
              <a:spLocks/>
            </p:cNvSpPr>
            <p:nvPr/>
          </p:nvSpPr>
          <p:spPr bwMode="auto">
            <a:xfrm>
              <a:off x="3498" y="2188"/>
              <a:ext cx="128" cy="224"/>
            </a:xfrm>
            <a:custGeom>
              <a:avLst/>
              <a:gdLst>
                <a:gd name="T0" fmla="*/ 48 w 147"/>
                <a:gd name="T1" fmla="*/ 16 h 255"/>
                <a:gd name="T2" fmla="*/ 41 w 147"/>
                <a:gd name="T3" fmla="*/ 25 h 255"/>
                <a:gd name="T4" fmla="*/ 24 w 147"/>
                <a:gd name="T5" fmla="*/ 33 h 255"/>
                <a:gd name="T6" fmla="*/ 10 w 147"/>
                <a:gd name="T7" fmla="*/ 43 h 255"/>
                <a:gd name="T8" fmla="*/ 9 w 147"/>
                <a:gd name="T9" fmla="*/ 49 h 255"/>
                <a:gd name="T10" fmla="*/ 14 w 147"/>
                <a:gd name="T11" fmla="*/ 46 h 255"/>
                <a:gd name="T12" fmla="*/ 24 w 147"/>
                <a:gd name="T13" fmla="*/ 37 h 255"/>
                <a:gd name="T14" fmla="*/ 37 w 147"/>
                <a:gd name="T15" fmla="*/ 33 h 255"/>
                <a:gd name="T16" fmla="*/ 38 w 147"/>
                <a:gd name="T17" fmla="*/ 47 h 255"/>
                <a:gd name="T18" fmla="*/ 29 w 147"/>
                <a:gd name="T19" fmla="*/ 56 h 255"/>
                <a:gd name="T20" fmla="*/ 14 w 147"/>
                <a:gd name="T21" fmla="*/ 64 h 255"/>
                <a:gd name="T22" fmla="*/ 5 w 147"/>
                <a:gd name="T23" fmla="*/ 74 h 255"/>
                <a:gd name="T24" fmla="*/ 6 w 147"/>
                <a:gd name="T25" fmla="*/ 81 h 255"/>
                <a:gd name="T26" fmla="*/ 9 w 147"/>
                <a:gd name="T27" fmla="*/ 76 h 255"/>
                <a:gd name="T28" fmla="*/ 19 w 147"/>
                <a:gd name="T29" fmla="*/ 68 h 255"/>
                <a:gd name="T30" fmla="*/ 33 w 147"/>
                <a:gd name="T31" fmla="*/ 62 h 255"/>
                <a:gd name="T32" fmla="*/ 33 w 147"/>
                <a:gd name="T33" fmla="*/ 76 h 255"/>
                <a:gd name="T34" fmla="*/ 26 w 147"/>
                <a:gd name="T35" fmla="*/ 87 h 255"/>
                <a:gd name="T36" fmla="*/ 14 w 147"/>
                <a:gd name="T37" fmla="*/ 93 h 255"/>
                <a:gd name="T38" fmla="*/ 7 w 147"/>
                <a:gd name="T39" fmla="*/ 104 h 255"/>
                <a:gd name="T40" fmla="*/ 11 w 147"/>
                <a:gd name="T41" fmla="*/ 103 h 255"/>
                <a:gd name="T42" fmla="*/ 21 w 147"/>
                <a:gd name="T43" fmla="*/ 96 h 255"/>
                <a:gd name="T44" fmla="*/ 29 w 147"/>
                <a:gd name="T45" fmla="*/ 92 h 255"/>
                <a:gd name="T46" fmla="*/ 24 w 147"/>
                <a:gd name="T47" fmla="*/ 105 h 255"/>
                <a:gd name="T48" fmla="*/ 13 w 147"/>
                <a:gd name="T49" fmla="*/ 124 h 255"/>
                <a:gd name="T50" fmla="*/ 2 w 147"/>
                <a:gd name="T51" fmla="*/ 131 h 255"/>
                <a:gd name="T52" fmla="*/ 4 w 147"/>
                <a:gd name="T53" fmla="*/ 133 h 255"/>
                <a:gd name="T54" fmla="*/ 15 w 147"/>
                <a:gd name="T55" fmla="*/ 125 h 255"/>
                <a:gd name="T56" fmla="*/ 29 w 147"/>
                <a:gd name="T57" fmla="*/ 106 h 255"/>
                <a:gd name="T58" fmla="*/ 39 w 147"/>
                <a:gd name="T59" fmla="*/ 92 h 255"/>
                <a:gd name="T60" fmla="*/ 47 w 147"/>
                <a:gd name="T61" fmla="*/ 107 h 255"/>
                <a:gd name="T62" fmla="*/ 47 w 147"/>
                <a:gd name="T63" fmla="*/ 115 h 255"/>
                <a:gd name="T64" fmla="*/ 51 w 147"/>
                <a:gd name="T65" fmla="*/ 109 h 255"/>
                <a:gd name="T66" fmla="*/ 49 w 147"/>
                <a:gd name="T67" fmla="*/ 98 h 255"/>
                <a:gd name="T68" fmla="*/ 41 w 147"/>
                <a:gd name="T69" fmla="*/ 86 h 255"/>
                <a:gd name="T70" fmla="*/ 44 w 147"/>
                <a:gd name="T71" fmla="*/ 66 h 255"/>
                <a:gd name="T72" fmla="*/ 47 w 147"/>
                <a:gd name="T73" fmla="*/ 58 h 255"/>
                <a:gd name="T74" fmla="*/ 56 w 147"/>
                <a:gd name="T75" fmla="*/ 63 h 255"/>
                <a:gd name="T76" fmla="*/ 66 w 147"/>
                <a:gd name="T77" fmla="*/ 83 h 255"/>
                <a:gd name="T78" fmla="*/ 68 w 147"/>
                <a:gd name="T79" fmla="*/ 86 h 255"/>
                <a:gd name="T80" fmla="*/ 67 w 147"/>
                <a:gd name="T81" fmla="*/ 76 h 255"/>
                <a:gd name="T82" fmla="*/ 60 w 147"/>
                <a:gd name="T83" fmla="*/ 60 h 255"/>
                <a:gd name="T84" fmla="*/ 45 w 147"/>
                <a:gd name="T85" fmla="*/ 50 h 255"/>
                <a:gd name="T86" fmla="*/ 51 w 147"/>
                <a:gd name="T87" fmla="*/ 36 h 255"/>
                <a:gd name="T88" fmla="*/ 56 w 147"/>
                <a:gd name="T89" fmla="*/ 34 h 255"/>
                <a:gd name="T90" fmla="*/ 65 w 147"/>
                <a:gd name="T91" fmla="*/ 40 h 255"/>
                <a:gd name="T92" fmla="*/ 71 w 147"/>
                <a:gd name="T93" fmla="*/ 47 h 255"/>
                <a:gd name="T94" fmla="*/ 73 w 147"/>
                <a:gd name="T95" fmla="*/ 50 h 255"/>
                <a:gd name="T96" fmla="*/ 71 w 147"/>
                <a:gd name="T97" fmla="*/ 41 h 255"/>
                <a:gd name="T98" fmla="*/ 64 w 147"/>
                <a:gd name="T99" fmla="*/ 30 h 255"/>
                <a:gd name="T100" fmla="*/ 55 w 147"/>
                <a:gd name="T101" fmla="*/ 24 h 255"/>
                <a:gd name="T102" fmla="*/ 55 w 147"/>
                <a:gd name="T103" fmla="*/ 8 h 255"/>
                <a:gd name="T104" fmla="*/ 51 w 147"/>
                <a:gd name="T105" fmla="*/ 1 h 2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8" name="Freeform 621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104 w 234"/>
                <a:gd name="T1" fmla="*/ 4 h 131"/>
                <a:gd name="T2" fmla="*/ 94 w 234"/>
                <a:gd name="T3" fmla="*/ 8 h 131"/>
                <a:gd name="T4" fmla="*/ 82 w 234"/>
                <a:gd name="T5" fmla="*/ 12 h 131"/>
                <a:gd name="T6" fmla="*/ 73 w 234"/>
                <a:gd name="T7" fmla="*/ 17 h 131"/>
                <a:gd name="T8" fmla="*/ 69 w 234"/>
                <a:gd name="T9" fmla="*/ 17 h 131"/>
                <a:gd name="T10" fmla="*/ 62 w 234"/>
                <a:gd name="T11" fmla="*/ 13 h 131"/>
                <a:gd name="T12" fmla="*/ 53 w 234"/>
                <a:gd name="T13" fmla="*/ 12 h 131"/>
                <a:gd name="T14" fmla="*/ 46 w 234"/>
                <a:gd name="T15" fmla="*/ 12 h 131"/>
                <a:gd name="T16" fmla="*/ 40 w 234"/>
                <a:gd name="T17" fmla="*/ 14 h 131"/>
                <a:gd name="T18" fmla="*/ 41 w 234"/>
                <a:gd name="T19" fmla="*/ 16 h 131"/>
                <a:gd name="T20" fmla="*/ 46 w 234"/>
                <a:gd name="T21" fmla="*/ 16 h 131"/>
                <a:gd name="T22" fmla="*/ 53 w 234"/>
                <a:gd name="T23" fmla="*/ 17 h 131"/>
                <a:gd name="T24" fmla="*/ 59 w 234"/>
                <a:gd name="T25" fmla="*/ 21 h 131"/>
                <a:gd name="T26" fmla="*/ 65 w 234"/>
                <a:gd name="T27" fmla="*/ 24 h 131"/>
                <a:gd name="T28" fmla="*/ 63 w 234"/>
                <a:gd name="T29" fmla="*/ 27 h 131"/>
                <a:gd name="T30" fmla="*/ 57 w 234"/>
                <a:gd name="T31" fmla="*/ 35 h 131"/>
                <a:gd name="T32" fmla="*/ 50 w 234"/>
                <a:gd name="T33" fmla="*/ 35 h 131"/>
                <a:gd name="T34" fmla="*/ 40 w 234"/>
                <a:gd name="T35" fmla="*/ 34 h 131"/>
                <a:gd name="T36" fmla="*/ 28 w 234"/>
                <a:gd name="T37" fmla="*/ 33 h 131"/>
                <a:gd name="T38" fmla="*/ 19 w 234"/>
                <a:gd name="T39" fmla="*/ 33 h 131"/>
                <a:gd name="T40" fmla="*/ 19 w 234"/>
                <a:gd name="T41" fmla="*/ 34 h 131"/>
                <a:gd name="T42" fmla="*/ 26 w 234"/>
                <a:gd name="T43" fmla="*/ 35 h 131"/>
                <a:gd name="T44" fmla="*/ 35 w 234"/>
                <a:gd name="T45" fmla="*/ 37 h 131"/>
                <a:gd name="T46" fmla="*/ 42 w 234"/>
                <a:gd name="T47" fmla="*/ 39 h 131"/>
                <a:gd name="T48" fmla="*/ 40 w 234"/>
                <a:gd name="T49" fmla="*/ 45 h 131"/>
                <a:gd name="T50" fmla="*/ 31 w 234"/>
                <a:gd name="T51" fmla="*/ 51 h 131"/>
                <a:gd name="T52" fmla="*/ 19 w 234"/>
                <a:gd name="T53" fmla="*/ 55 h 131"/>
                <a:gd name="T54" fmla="*/ 10 w 234"/>
                <a:gd name="T55" fmla="*/ 58 h 131"/>
                <a:gd name="T56" fmla="*/ 3 w 234"/>
                <a:gd name="T57" fmla="*/ 58 h 131"/>
                <a:gd name="T58" fmla="*/ 1 w 234"/>
                <a:gd name="T59" fmla="*/ 58 h 131"/>
                <a:gd name="T60" fmla="*/ 8 w 234"/>
                <a:gd name="T61" fmla="*/ 60 h 131"/>
                <a:gd name="T62" fmla="*/ 19 w 234"/>
                <a:gd name="T63" fmla="*/ 59 h 131"/>
                <a:gd name="T64" fmla="*/ 32 w 234"/>
                <a:gd name="T65" fmla="*/ 58 h 131"/>
                <a:gd name="T66" fmla="*/ 46 w 234"/>
                <a:gd name="T67" fmla="*/ 51 h 131"/>
                <a:gd name="T68" fmla="*/ 53 w 234"/>
                <a:gd name="T69" fmla="*/ 51 h 131"/>
                <a:gd name="T70" fmla="*/ 53 w 234"/>
                <a:gd name="T71" fmla="*/ 64 h 131"/>
                <a:gd name="T72" fmla="*/ 47 w 234"/>
                <a:gd name="T73" fmla="*/ 71 h 131"/>
                <a:gd name="T74" fmla="*/ 50 w 234"/>
                <a:gd name="T75" fmla="*/ 72 h 131"/>
                <a:gd name="T76" fmla="*/ 56 w 234"/>
                <a:gd name="T77" fmla="*/ 66 h 131"/>
                <a:gd name="T78" fmla="*/ 59 w 234"/>
                <a:gd name="T79" fmla="*/ 52 h 131"/>
                <a:gd name="T80" fmla="*/ 60 w 234"/>
                <a:gd name="T81" fmla="*/ 43 h 131"/>
                <a:gd name="T82" fmla="*/ 66 w 234"/>
                <a:gd name="T83" fmla="*/ 36 h 131"/>
                <a:gd name="T84" fmla="*/ 73 w 234"/>
                <a:gd name="T85" fmla="*/ 31 h 131"/>
                <a:gd name="T86" fmla="*/ 78 w 234"/>
                <a:gd name="T87" fmla="*/ 27 h 131"/>
                <a:gd name="T88" fmla="*/ 84 w 234"/>
                <a:gd name="T89" fmla="*/ 30 h 131"/>
                <a:gd name="T90" fmla="*/ 85 w 234"/>
                <a:gd name="T91" fmla="*/ 45 h 131"/>
                <a:gd name="T92" fmla="*/ 83 w 234"/>
                <a:gd name="T93" fmla="*/ 54 h 131"/>
                <a:gd name="T94" fmla="*/ 85 w 234"/>
                <a:gd name="T95" fmla="*/ 55 h 131"/>
                <a:gd name="T96" fmla="*/ 90 w 234"/>
                <a:gd name="T97" fmla="*/ 46 h 131"/>
                <a:gd name="T98" fmla="*/ 90 w 234"/>
                <a:gd name="T99" fmla="*/ 30 h 131"/>
                <a:gd name="T100" fmla="*/ 90 w 234"/>
                <a:gd name="T101" fmla="*/ 19 h 131"/>
                <a:gd name="T102" fmla="*/ 97 w 234"/>
                <a:gd name="T103" fmla="*/ 12 h 131"/>
                <a:gd name="T104" fmla="*/ 109 w 234"/>
                <a:gd name="T105" fmla="*/ 6 h 131"/>
                <a:gd name="T106" fmla="*/ 117 w 234"/>
                <a:gd name="T107" fmla="*/ 2 h 131"/>
                <a:gd name="T108" fmla="*/ 118 w 234"/>
                <a:gd name="T109" fmla="*/ 0 h 131"/>
                <a:gd name="T110" fmla="*/ 110 w 234"/>
                <a:gd name="T111" fmla="*/ 2 h 13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9" name="Freeform 622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4 w 22"/>
                <a:gd name="T3" fmla="*/ 0 h 23"/>
                <a:gd name="T4" fmla="*/ 7 w 22"/>
                <a:gd name="T5" fmla="*/ 0 h 23"/>
                <a:gd name="T6" fmla="*/ 9 w 22"/>
                <a:gd name="T7" fmla="*/ 2 h 23"/>
                <a:gd name="T8" fmla="*/ 10 w 22"/>
                <a:gd name="T9" fmla="*/ 5 h 23"/>
                <a:gd name="T10" fmla="*/ 10 w 22"/>
                <a:gd name="T11" fmla="*/ 6 h 23"/>
                <a:gd name="T12" fmla="*/ 10 w 22"/>
                <a:gd name="T13" fmla="*/ 10 h 23"/>
                <a:gd name="T14" fmla="*/ 10 w 22"/>
                <a:gd name="T15" fmla="*/ 13 h 23"/>
                <a:gd name="T16" fmla="*/ 9 w 22"/>
                <a:gd name="T17" fmla="*/ 14 h 23"/>
                <a:gd name="T18" fmla="*/ 8 w 22"/>
                <a:gd name="T19" fmla="*/ 14 h 23"/>
                <a:gd name="T20" fmla="*/ 6 w 22"/>
                <a:gd name="T21" fmla="*/ 15 h 23"/>
                <a:gd name="T22" fmla="*/ 3 w 22"/>
                <a:gd name="T23" fmla="*/ 14 h 23"/>
                <a:gd name="T24" fmla="*/ 3 w 22"/>
                <a:gd name="T25" fmla="*/ 13 h 23"/>
                <a:gd name="T26" fmla="*/ 1 w 22"/>
                <a:gd name="T27" fmla="*/ 10 h 23"/>
                <a:gd name="T28" fmla="*/ 0 w 22"/>
                <a:gd name="T29" fmla="*/ 5 h 23"/>
                <a:gd name="T30" fmla="*/ 1 w 22"/>
                <a:gd name="T31" fmla="*/ 4 h 23"/>
                <a:gd name="T32" fmla="*/ 3 w 22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0" name="Freeform 623"/>
            <p:cNvSpPr>
              <a:spLocks/>
            </p:cNvSpPr>
            <p:nvPr/>
          </p:nvSpPr>
          <p:spPr bwMode="auto">
            <a:xfrm>
              <a:off x="3636" y="2119"/>
              <a:ext cx="16" cy="14"/>
            </a:xfrm>
            <a:custGeom>
              <a:avLst/>
              <a:gdLst>
                <a:gd name="T0" fmla="*/ 3 w 19"/>
                <a:gd name="T1" fmla="*/ 1 h 15"/>
                <a:gd name="T2" fmla="*/ 3 w 19"/>
                <a:gd name="T3" fmla="*/ 0 h 15"/>
                <a:gd name="T4" fmla="*/ 5 w 19"/>
                <a:gd name="T5" fmla="*/ 0 h 15"/>
                <a:gd name="T6" fmla="*/ 6 w 19"/>
                <a:gd name="T7" fmla="*/ 0 h 15"/>
                <a:gd name="T8" fmla="*/ 7 w 19"/>
                <a:gd name="T9" fmla="*/ 3 h 15"/>
                <a:gd name="T10" fmla="*/ 8 w 19"/>
                <a:gd name="T11" fmla="*/ 5 h 15"/>
                <a:gd name="T12" fmla="*/ 8 w 19"/>
                <a:gd name="T13" fmla="*/ 7 h 15"/>
                <a:gd name="T14" fmla="*/ 8 w 19"/>
                <a:gd name="T15" fmla="*/ 7 h 15"/>
                <a:gd name="T16" fmla="*/ 7 w 19"/>
                <a:gd name="T17" fmla="*/ 8 h 15"/>
                <a:gd name="T18" fmla="*/ 6 w 19"/>
                <a:gd name="T19" fmla="*/ 10 h 15"/>
                <a:gd name="T20" fmla="*/ 3 w 19"/>
                <a:gd name="T21" fmla="*/ 9 h 15"/>
                <a:gd name="T22" fmla="*/ 3 w 19"/>
                <a:gd name="T23" fmla="*/ 8 h 15"/>
                <a:gd name="T24" fmla="*/ 3 w 19"/>
                <a:gd name="T25" fmla="*/ 7 h 15"/>
                <a:gd name="T26" fmla="*/ 2 w 19"/>
                <a:gd name="T27" fmla="*/ 7 h 15"/>
                <a:gd name="T28" fmla="*/ 0 w 19"/>
                <a:gd name="T29" fmla="*/ 7 h 15"/>
                <a:gd name="T30" fmla="*/ 0 w 19"/>
                <a:gd name="T31" fmla="*/ 5 h 15"/>
                <a:gd name="T32" fmla="*/ 3 w 19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1" name="Freeform 624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5 h 23"/>
                <a:gd name="T2" fmla="*/ 4 w 24"/>
                <a:gd name="T3" fmla="*/ 2 h 23"/>
                <a:gd name="T4" fmla="*/ 6 w 24"/>
                <a:gd name="T5" fmla="*/ 0 h 23"/>
                <a:gd name="T6" fmla="*/ 8 w 24"/>
                <a:gd name="T7" fmla="*/ 0 h 23"/>
                <a:gd name="T8" fmla="*/ 10 w 24"/>
                <a:gd name="T9" fmla="*/ 3 h 23"/>
                <a:gd name="T10" fmla="*/ 12 w 24"/>
                <a:gd name="T11" fmla="*/ 5 h 23"/>
                <a:gd name="T12" fmla="*/ 12 w 24"/>
                <a:gd name="T13" fmla="*/ 5 h 23"/>
                <a:gd name="T14" fmla="*/ 12 w 24"/>
                <a:gd name="T15" fmla="*/ 10 h 23"/>
                <a:gd name="T16" fmla="*/ 11 w 24"/>
                <a:gd name="T17" fmla="*/ 12 h 23"/>
                <a:gd name="T18" fmla="*/ 10 w 24"/>
                <a:gd name="T19" fmla="*/ 14 h 23"/>
                <a:gd name="T20" fmla="*/ 7 w 24"/>
                <a:gd name="T21" fmla="*/ 15 h 23"/>
                <a:gd name="T22" fmla="*/ 4 w 24"/>
                <a:gd name="T23" fmla="*/ 15 h 23"/>
                <a:gd name="T24" fmla="*/ 3 w 24"/>
                <a:gd name="T25" fmla="*/ 14 h 23"/>
                <a:gd name="T26" fmla="*/ 1 w 24"/>
                <a:gd name="T27" fmla="*/ 12 h 23"/>
                <a:gd name="T28" fmla="*/ 0 w 24"/>
                <a:gd name="T29" fmla="*/ 8 h 23"/>
                <a:gd name="T30" fmla="*/ 0 w 24"/>
                <a:gd name="T31" fmla="*/ 5 h 23"/>
                <a:gd name="T32" fmla="*/ 2 w 24"/>
                <a:gd name="T33" fmla="*/ 5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2" name="Freeform 625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3 w 26"/>
                <a:gd name="T1" fmla="*/ 0 h 25"/>
                <a:gd name="T2" fmla="*/ 14 w 26"/>
                <a:gd name="T3" fmla="*/ 1 h 25"/>
                <a:gd name="T4" fmla="*/ 19 w 26"/>
                <a:gd name="T5" fmla="*/ 2 h 25"/>
                <a:gd name="T6" fmla="*/ 20 w 26"/>
                <a:gd name="T7" fmla="*/ 6 h 25"/>
                <a:gd name="T8" fmla="*/ 21 w 26"/>
                <a:gd name="T9" fmla="*/ 6 h 25"/>
                <a:gd name="T10" fmla="*/ 20 w 26"/>
                <a:gd name="T11" fmla="*/ 12 h 25"/>
                <a:gd name="T12" fmla="*/ 18 w 26"/>
                <a:gd name="T13" fmla="*/ 15 h 25"/>
                <a:gd name="T14" fmla="*/ 14 w 26"/>
                <a:gd name="T15" fmla="*/ 16 h 25"/>
                <a:gd name="T16" fmla="*/ 13 w 26"/>
                <a:gd name="T17" fmla="*/ 16 h 25"/>
                <a:gd name="T18" fmla="*/ 9 w 26"/>
                <a:gd name="T19" fmla="*/ 16 h 25"/>
                <a:gd name="T20" fmla="*/ 4 w 26"/>
                <a:gd name="T21" fmla="*/ 14 h 25"/>
                <a:gd name="T22" fmla="*/ 1 w 26"/>
                <a:gd name="T23" fmla="*/ 13 h 25"/>
                <a:gd name="T24" fmla="*/ 0 w 26"/>
                <a:gd name="T25" fmla="*/ 9 h 25"/>
                <a:gd name="T26" fmla="*/ 1 w 26"/>
                <a:gd name="T27" fmla="*/ 6 h 25"/>
                <a:gd name="T28" fmla="*/ 3 w 26"/>
                <a:gd name="T29" fmla="*/ 5 h 25"/>
                <a:gd name="T30" fmla="*/ 8 w 26"/>
                <a:gd name="T31" fmla="*/ 1 h 25"/>
                <a:gd name="T32" fmla="*/ 13 w 26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3" name="Freeform 626"/>
            <p:cNvSpPr>
              <a:spLocks/>
            </p:cNvSpPr>
            <p:nvPr/>
          </p:nvSpPr>
          <p:spPr bwMode="auto">
            <a:xfrm>
              <a:off x="3582" y="2093"/>
              <a:ext cx="23" cy="23"/>
            </a:xfrm>
            <a:custGeom>
              <a:avLst/>
              <a:gdLst>
                <a:gd name="T0" fmla="*/ 0 w 27"/>
                <a:gd name="T1" fmla="*/ 8 h 26"/>
                <a:gd name="T2" fmla="*/ 0 w 27"/>
                <a:gd name="T3" fmla="*/ 4 h 26"/>
                <a:gd name="T4" fmla="*/ 3 w 27"/>
                <a:gd name="T5" fmla="*/ 4 h 26"/>
                <a:gd name="T6" fmla="*/ 3 w 27"/>
                <a:gd name="T7" fmla="*/ 1 h 26"/>
                <a:gd name="T8" fmla="*/ 6 w 27"/>
                <a:gd name="T9" fmla="*/ 0 h 26"/>
                <a:gd name="T10" fmla="*/ 8 w 27"/>
                <a:gd name="T11" fmla="*/ 0 h 26"/>
                <a:gd name="T12" fmla="*/ 10 w 27"/>
                <a:gd name="T13" fmla="*/ 3 h 26"/>
                <a:gd name="T14" fmla="*/ 11 w 27"/>
                <a:gd name="T15" fmla="*/ 4 h 26"/>
                <a:gd name="T16" fmla="*/ 12 w 27"/>
                <a:gd name="T17" fmla="*/ 4 h 26"/>
                <a:gd name="T18" fmla="*/ 12 w 27"/>
                <a:gd name="T19" fmla="*/ 8 h 26"/>
                <a:gd name="T20" fmla="*/ 11 w 27"/>
                <a:gd name="T21" fmla="*/ 10 h 26"/>
                <a:gd name="T22" fmla="*/ 10 w 27"/>
                <a:gd name="T23" fmla="*/ 12 h 26"/>
                <a:gd name="T24" fmla="*/ 8 w 27"/>
                <a:gd name="T25" fmla="*/ 14 h 26"/>
                <a:gd name="T26" fmla="*/ 7 w 27"/>
                <a:gd name="T27" fmla="*/ 14 h 26"/>
                <a:gd name="T28" fmla="*/ 3 w 27"/>
                <a:gd name="T29" fmla="*/ 12 h 26"/>
                <a:gd name="T30" fmla="*/ 2 w 27"/>
                <a:gd name="T31" fmla="*/ 11 h 26"/>
                <a:gd name="T32" fmla="*/ 0 w 27"/>
                <a:gd name="T33" fmla="*/ 8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4" name="Freeform 627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7 h 22"/>
                <a:gd name="T2" fmla="*/ 1 w 23"/>
                <a:gd name="T3" fmla="*/ 4 h 22"/>
                <a:gd name="T4" fmla="*/ 2 w 23"/>
                <a:gd name="T5" fmla="*/ 3 h 22"/>
                <a:gd name="T6" fmla="*/ 2 w 23"/>
                <a:gd name="T7" fmla="*/ 1 h 22"/>
                <a:gd name="T8" fmla="*/ 4 w 23"/>
                <a:gd name="T9" fmla="*/ 0 h 22"/>
                <a:gd name="T10" fmla="*/ 6 w 23"/>
                <a:gd name="T11" fmla="*/ 0 h 22"/>
                <a:gd name="T12" fmla="*/ 7 w 23"/>
                <a:gd name="T13" fmla="*/ 2 h 22"/>
                <a:gd name="T14" fmla="*/ 8 w 23"/>
                <a:gd name="T15" fmla="*/ 3 h 22"/>
                <a:gd name="T16" fmla="*/ 9 w 23"/>
                <a:gd name="T17" fmla="*/ 4 h 22"/>
                <a:gd name="T18" fmla="*/ 8 w 23"/>
                <a:gd name="T19" fmla="*/ 7 h 22"/>
                <a:gd name="T20" fmla="*/ 8 w 23"/>
                <a:gd name="T21" fmla="*/ 9 h 22"/>
                <a:gd name="T22" fmla="*/ 7 w 23"/>
                <a:gd name="T23" fmla="*/ 10 h 22"/>
                <a:gd name="T24" fmla="*/ 5 w 23"/>
                <a:gd name="T25" fmla="*/ 10 h 22"/>
                <a:gd name="T26" fmla="*/ 3 w 23"/>
                <a:gd name="T27" fmla="*/ 10 h 22"/>
                <a:gd name="T28" fmla="*/ 2 w 23"/>
                <a:gd name="T29" fmla="*/ 10 h 22"/>
                <a:gd name="T30" fmla="*/ 1 w 23"/>
                <a:gd name="T31" fmla="*/ 9 h 22"/>
                <a:gd name="T32" fmla="*/ 0 w 23"/>
                <a:gd name="T33" fmla="*/ 7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5" name="Freeform 628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5 h 23"/>
                <a:gd name="T2" fmla="*/ 1 w 24"/>
                <a:gd name="T3" fmla="*/ 3 h 23"/>
                <a:gd name="T4" fmla="*/ 4 w 24"/>
                <a:gd name="T5" fmla="*/ 2 h 23"/>
                <a:gd name="T6" fmla="*/ 4 w 24"/>
                <a:gd name="T7" fmla="*/ 2 h 23"/>
                <a:gd name="T8" fmla="*/ 6 w 24"/>
                <a:gd name="T9" fmla="*/ 0 h 23"/>
                <a:gd name="T10" fmla="*/ 8 w 24"/>
                <a:gd name="T11" fmla="*/ 0 h 23"/>
                <a:gd name="T12" fmla="*/ 11 w 24"/>
                <a:gd name="T13" fmla="*/ 2 h 23"/>
                <a:gd name="T14" fmla="*/ 11 w 24"/>
                <a:gd name="T15" fmla="*/ 2 h 23"/>
                <a:gd name="T16" fmla="*/ 12 w 24"/>
                <a:gd name="T17" fmla="*/ 3 h 23"/>
                <a:gd name="T18" fmla="*/ 12 w 24"/>
                <a:gd name="T19" fmla="*/ 5 h 23"/>
                <a:gd name="T20" fmla="*/ 11 w 24"/>
                <a:gd name="T21" fmla="*/ 7 h 23"/>
                <a:gd name="T22" fmla="*/ 10 w 24"/>
                <a:gd name="T23" fmla="*/ 8 h 23"/>
                <a:gd name="T24" fmla="*/ 8 w 24"/>
                <a:gd name="T25" fmla="*/ 9 h 23"/>
                <a:gd name="T26" fmla="*/ 4 w 24"/>
                <a:gd name="T27" fmla="*/ 9 h 23"/>
                <a:gd name="T28" fmla="*/ 4 w 24"/>
                <a:gd name="T29" fmla="*/ 8 h 23"/>
                <a:gd name="T30" fmla="*/ 1 w 24"/>
                <a:gd name="T31" fmla="*/ 7 h 23"/>
                <a:gd name="T32" fmla="*/ 0 w 24"/>
                <a:gd name="T33" fmla="*/ 5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6" name="Freeform 629"/>
            <p:cNvSpPr>
              <a:spLocks/>
            </p:cNvSpPr>
            <p:nvPr/>
          </p:nvSpPr>
          <p:spPr bwMode="auto">
            <a:xfrm>
              <a:off x="4292" y="1979"/>
              <a:ext cx="172" cy="167"/>
            </a:xfrm>
            <a:custGeom>
              <a:avLst/>
              <a:gdLst>
                <a:gd name="T0" fmla="*/ 82 w 195"/>
                <a:gd name="T1" fmla="*/ 79 h 190"/>
                <a:gd name="T2" fmla="*/ 91 w 195"/>
                <a:gd name="T3" fmla="*/ 71 h 190"/>
                <a:gd name="T4" fmla="*/ 89 w 195"/>
                <a:gd name="T5" fmla="*/ 56 h 190"/>
                <a:gd name="T6" fmla="*/ 79 w 195"/>
                <a:gd name="T7" fmla="*/ 54 h 190"/>
                <a:gd name="T8" fmla="*/ 72 w 195"/>
                <a:gd name="T9" fmla="*/ 50 h 190"/>
                <a:gd name="T10" fmla="*/ 68 w 195"/>
                <a:gd name="T11" fmla="*/ 41 h 190"/>
                <a:gd name="T12" fmla="*/ 73 w 195"/>
                <a:gd name="T13" fmla="*/ 43 h 190"/>
                <a:gd name="T14" fmla="*/ 81 w 195"/>
                <a:gd name="T15" fmla="*/ 47 h 190"/>
                <a:gd name="T16" fmla="*/ 84 w 195"/>
                <a:gd name="T17" fmla="*/ 52 h 190"/>
                <a:gd name="T18" fmla="*/ 97 w 195"/>
                <a:gd name="T19" fmla="*/ 51 h 190"/>
                <a:gd name="T20" fmla="*/ 104 w 195"/>
                <a:gd name="T21" fmla="*/ 38 h 190"/>
                <a:gd name="T22" fmla="*/ 102 w 195"/>
                <a:gd name="T23" fmla="*/ 31 h 190"/>
                <a:gd name="T24" fmla="*/ 97 w 195"/>
                <a:gd name="T25" fmla="*/ 26 h 190"/>
                <a:gd name="T26" fmla="*/ 88 w 195"/>
                <a:gd name="T27" fmla="*/ 24 h 190"/>
                <a:gd name="T28" fmla="*/ 81 w 195"/>
                <a:gd name="T29" fmla="*/ 27 h 190"/>
                <a:gd name="T30" fmla="*/ 73 w 195"/>
                <a:gd name="T31" fmla="*/ 28 h 190"/>
                <a:gd name="T32" fmla="*/ 82 w 195"/>
                <a:gd name="T33" fmla="*/ 17 h 190"/>
                <a:gd name="T34" fmla="*/ 82 w 195"/>
                <a:gd name="T35" fmla="*/ 4 h 190"/>
                <a:gd name="T36" fmla="*/ 73 w 195"/>
                <a:gd name="T37" fmla="*/ 0 h 190"/>
                <a:gd name="T38" fmla="*/ 64 w 195"/>
                <a:gd name="T39" fmla="*/ 4 h 190"/>
                <a:gd name="T40" fmla="*/ 59 w 195"/>
                <a:gd name="T41" fmla="*/ 15 h 190"/>
                <a:gd name="T42" fmla="*/ 63 w 195"/>
                <a:gd name="T43" fmla="*/ 26 h 190"/>
                <a:gd name="T44" fmla="*/ 59 w 195"/>
                <a:gd name="T45" fmla="*/ 29 h 190"/>
                <a:gd name="T46" fmla="*/ 56 w 195"/>
                <a:gd name="T47" fmla="*/ 24 h 190"/>
                <a:gd name="T48" fmla="*/ 53 w 195"/>
                <a:gd name="T49" fmla="*/ 13 h 190"/>
                <a:gd name="T50" fmla="*/ 38 w 195"/>
                <a:gd name="T51" fmla="*/ 12 h 190"/>
                <a:gd name="T52" fmla="*/ 26 w 195"/>
                <a:gd name="T53" fmla="*/ 8 h 190"/>
                <a:gd name="T54" fmla="*/ 14 w 195"/>
                <a:gd name="T55" fmla="*/ 12 h 190"/>
                <a:gd name="T56" fmla="*/ 10 w 195"/>
                <a:gd name="T57" fmla="*/ 19 h 190"/>
                <a:gd name="T58" fmla="*/ 12 w 195"/>
                <a:gd name="T59" fmla="*/ 24 h 190"/>
                <a:gd name="T60" fmla="*/ 25 w 195"/>
                <a:gd name="T61" fmla="*/ 32 h 190"/>
                <a:gd name="T62" fmla="*/ 34 w 195"/>
                <a:gd name="T63" fmla="*/ 36 h 190"/>
                <a:gd name="T64" fmla="*/ 29 w 195"/>
                <a:gd name="T65" fmla="*/ 44 h 190"/>
                <a:gd name="T66" fmla="*/ 19 w 195"/>
                <a:gd name="T67" fmla="*/ 47 h 190"/>
                <a:gd name="T68" fmla="*/ 10 w 195"/>
                <a:gd name="T69" fmla="*/ 47 h 190"/>
                <a:gd name="T70" fmla="*/ 4 w 195"/>
                <a:gd name="T71" fmla="*/ 52 h 190"/>
                <a:gd name="T72" fmla="*/ 0 w 195"/>
                <a:gd name="T73" fmla="*/ 62 h 190"/>
                <a:gd name="T74" fmla="*/ 4 w 195"/>
                <a:gd name="T75" fmla="*/ 71 h 190"/>
                <a:gd name="T76" fmla="*/ 11 w 195"/>
                <a:gd name="T77" fmla="*/ 74 h 190"/>
                <a:gd name="T78" fmla="*/ 19 w 195"/>
                <a:gd name="T79" fmla="*/ 74 h 190"/>
                <a:gd name="T80" fmla="*/ 26 w 195"/>
                <a:gd name="T81" fmla="*/ 67 h 190"/>
                <a:gd name="T82" fmla="*/ 30 w 195"/>
                <a:gd name="T83" fmla="*/ 58 h 190"/>
                <a:gd name="T84" fmla="*/ 39 w 195"/>
                <a:gd name="T85" fmla="*/ 52 h 190"/>
                <a:gd name="T86" fmla="*/ 43 w 195"/>
                <a:gd name="T87" fmla="*/ 55 h 190"/>
                <a:gd name="T88" fmla="*/ 41 w 195"/>
                <a:gd name="T89" fmla="*/ 64 h 190"/>
                <a:gd name="T90" fmla="*/ 34 w 195"/>
                <a:gd name="T91" fmla="*/ 74 h 190"/>
                <a:gd name="T92" fmla="*/ 26 w 195"/>
                <a:gd name="T93" fmla="*/ 87 h 190"/>
                <a:gd name="T94" fmla="*/ 38 w 195"/>
                <a:gd name="T95" fmla="*/ 98 h 190"/>
                <a:gd name="T96" fmla="*/ 49 w 195"/>
                <a:gd name="T97" fmla="*/ 98 h 190"/>
                <a:gd name="T98" fmla="*/ 56 w 195"/>
                <a:gd name="T99" fmla="*/ 92 h 190"/>
                <a:gd name="T100" fmla="*/ 59 w 195"/>
                <a:gd name="T101" fmla="*/ 86 h 190"/>
                <a:gd name="T102" fmla="*/ 54 w 195"/>
                <a:gd name="T103" fmla="*/ 76 h 190"/>
                <a:gd name="T104" fmla="*/ 52 w 195"/>
                <a:gd name="T105" fmla="*/ 66 h 190"/>
                <a:gd name="T106" fmla="*/ 56 w 195"/>
                <a:gd name="T107" fmla="*/ 60 h 190"/>
                <a:gd name="T108" fmla="*/ 59 w 195"/>
                <a:gd name="T109" fmla="*/ 59 h 190"/>
                <a:gd name="T110" fmla="*/ 67 w 195"/>
                <a:gd name="T111" fmla="*/ 76 h 19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7" name="Freeform 630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174 h 328"/>
                <a:gd name="T2" fmla="*/ 10 w 211"/>
                <a:gd name="T3" fmla="*/ 163 h 328"/>
                <a:gd name="T4" fmla="*/ 19 w 211"/>
                <a:gd name="T5" fmla="*/ 154 h 328"/>
                <a:gd name="T6" fmla="*/ 30 w 211"/>
                <a:gd name="T7" fmla="*/ 147 h 328"/>
                <a:gd name="T8" fmla="*/ 42 w 211"/>
                <a:gd name="T9" fmla="*/ 142 h 328"/>
                <a:gd name="T10" fmla="*/ 53 w 211"/>
                <a:gd name="T11" fmla="*/ 139 h 328"/>
                <a:gd name="T12" fmla="*/ 65 w 211"/>
                <a:gd name="T13" fmla="*/ 137 h 328"/>
                <a:gd name="T14" fmla="*/ 74 w 211"/>
                <a:gd name="T15" fmla="*/ 136 h 328"/>
                <a:gd name="T16" fmla="*/ 85 w 211"/>
                <a:gd name="T17" fmla="*/ 137 h 328"/>
                <a:gd name="T18" fmla="*/ 85 w 211"/>
                <a:gd name="T19" fmla="*/ 134 h 328"/>
                <a:gd name="T20" fmla="*/ 85 w 211"/>
                <a:gd name="T21" fmla="*/ 130 h 328"/>
                <a:gd name="T22" fmla="*/ 86 w 211"/>
                <a:gd name="T23" fmla="*/ 124 h 328"/>
                <a:gd name="T24" fmla="*/ 88 w 211"/>
                <a:gd name="T25" fmla="*/ 119 h 328"/>
                <a:gd name="T26" fmla="*/ 91 w 211"/>
                <a:gd name="T27" fmla="*/ 115 h 328"/>
                <a:gd name="T28" fmla="*/ 95 w 211"/>
                <a:gd name="T29" fmla="*/ 109 h 328"/>
                <a:gd name="T30" fmla="*/ 100 w 211"/>
                <a:gd name="T31" fmla="*/ 106 h 328"/>
                <a:gd name="T32" fmla="*/ 106 w 211"/>
                <a:gd name="T33" fmla="*/ 102 h 328"/>
                <a:gd name="T34" fmla="*/ 101 w 211"/>
                <a:gd name="T35" fmla="*/ 90 h 328"/>
                <a:gd name="T36" fmla="*/ 98 w 211"/>
                <a:gd name="T37" fmla="*/ 75 h 328"/>
                <a:gd name="T38" fmla="*/ 99 w 211"/>
                <a:gd name="T39" fmla="*/ 61 h 328"/>
                <a:gd name="T40" fmla="*/ 106 w 211"/>
                <a:gd name="T41" fmla="*/ 49 h 328"/>
                <a:gd name="T42" fmla="*/ 101 w 211"/>
                <a:gd name="T43" fmla="*/ 48 h 328"/>
                <a:gd name="T44" fmla="*/ 97 w 211"/>
                <a:gd name="T45" fmla="*/ 43 h 328"/>
                <a:gd name="T46" fmla="*/ 91 w 211"/>
                <a:gd name="T47" fmla="*/ 41 h 328"/>
                <a:gd name="T48" fmla="*/ 85 w 211"/>
                <a:gd name="T49" fmla="*/ 34 h 328"/>
                <a:gd name="T50" fmla="*/ 80 w 211"/>
                <a:gd name="T51" fmla="*/ 28 h 328"/>
                <a:gd name="T52" fmla="*/ 75 w 211"/>
                <a:gd name="T53" fmla="*/ 20 h 328"/>
                <a:gd name="T54" fmla="*/ 71 w 211"/>
                <a:gd name="T55" fmla="*/ 11 h 328"/>
                <a:gd name="T56" fmla="*/ 69 w 211"/>
                <a:gd name="T57" fmla="*/ 0 h 328"/>
                <a:gd name="T58" fmla="*/ 65 w 211"/>
                <a:gd name="T59" fmla="*/ 6 h 328"/>
                <a:gd name="T60" fmla="*/ 62 w 211"/>
                <a:gd name="T61" fmla="*/ 12 h 328"/>
                <a:gd name="T62" fmla="*/ 57 w 211"/>
                <a:gd name="T63" fmla="*/ 18 h 328"/>
                <a:gd name="T64" fmla="*/ 51 w 211"/>
                <a:gd name="T65" fmla="*/ 25 h 328"/>
                <a:gd name="T66" fmla="*/ 44 w 211"/>
                <a:gd name="T67" fmla="*/ 29 h 328"/>
                <a:gd name="T68" fmla="*/ 38 w 211"/>
                <a:gd name="T69" fmla="*/ 33 h 328"/>
                <a:gd name="T70" fmla="*/ 31 w 211"/>
                <a:gd name="T71" fmla="*/ 35 h 328"/>
                <a:gd name="T72" fmla="*/ 24 w 211"/>
                <a:gd name="T73" fmla="*/ 36 h 328"/>
                <a:gd name="T74" fmla="*/ 27 w 211"/>
                <a:gd name="T75" fmla="*/ 44 h 328"/>
                <a:gd name="T76" fmla="*/ 28 w 211"/>
                <a:gd name="T77" fmla="*/ 55 h 328"/>
                <a:gd name="T78" fmla="*/ 25 w 211"/>
                <a:gd name="T79" fmla="*/ 66 h 328"/>
                <a:gd name="T80" fmla="*/ 17 w 211"/>
                <a:gd name="T81" fmla="*/ 78 h 328"/>
                <a:gd name="T82" fmla="*/ 21 w 211"/>
                <a:gd name="T83" fmla="*/ 96 h 328"/>
                <a:gd name="T84" fmla="*/ 21 w 211"/>
                <a:gd name="T85" fmla="*/ 115 h 328"/>
                <a:gd name="T86" fmla="*/ 18 w 211"/>
                <a:gd name="T87" fmla="*/ 132 h 328"/>
                <a:gd name="T88" fmla="*/ 15 w 211"/>
                <a:gd name="T89" fmla="*/ 145 h 328"/>
                <a:gd name="T90" fmla="*/ 11 w 211"/>
                <a:gd name="T91" fmla="*/ 152 h 328"/>
                <a:gd name="T92" fmla="*/ 8 w 211"/>
                <a:gd name="T93" fmla="*/ 159 h 328"/>
                <a:gd name="T94" fmla="*/ 3 w 211"/>
                <a:gd name="T95" fmla="*/ 166 h 328"/>
                <a:gd name="T96" fmla="*/ 2 w 211"/>
                <a:gd name="T97" fmla="*/ 169 h 328"/>
                <a:gd name="T98" fmla="*/ 0 w 211"/>
                <a:gd name="T99" fmla="*/ 170 h 328"/>
                <a:gd name="T100" fmla="*/ 0 w 211"/>
                <a:gd name="T101" fmla="*/ 172 h 328"/>
                <a:gd name="T102" fmla="*/ 0 w 211"/>
                <a:gd name="T103" fmla="*/ 173 h 328"/>
                <a:gd name="T104" fmla="*/ 1 w 211"/>
                <a:gd name="T105" fmla="*/ 173 h 328"/>
                <a:gd name="T106" fmla="*/ 0 w 211"/>
                <a:gd name="T107" fmla="*/ 174 h 32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8" name="Freeform 631"/>
            <p:cNvSpPr>
              <a:spLocks/>
            </p:cNvSpPr>
            <p:nvPr/>
          </p:nvSpPr>
          <p:spPr bwMode="auto">
            <a:xfrm>
              <a:off x="3852" y="1698"/>
              <a:ext cx="300" cy="256"/>
            </a:xfrm>
            <a:custGeom>
              <a:avLst/>
              <a:gdLst>
                <a:gd name="T0" fmla="*/ 90 w 341"/>
                <a:gd name="T1" fmla="*/ 153 h 291"/>
                <a:gd name="T2" fmla="*/ 98 w 341"/>
                <a:gd name="T3" fmla="*/ 151 h 291"/>
                <a:gd name="T4" fmla="*/ 106 w 341"/>
                <a:gd name="T5" fmla="*/ 151 h 291"/>
                <a:gd name="T6" fmla="*/ 116 w 341"/>
                <a:gd name="T7" fmla="*/ 148 h 291"/>
                <a:gd name="T8" fmla="*/ 127 w 341"/>
                <a:gd name="T9" fmla="*/ 145 h 291"/>
                <a:gd name="T10" fmla="*/ 138 w 341"/>
                <a:gd name="T11" fmla="*/ 144 h 291"/>
                <a:gd name="T12" fmla="*/ 149 w 341"/>
                <a:gd name="T13" fmla="*/ 143 h 291"/>
                <a:gd name="T14" fmla="*/ 158 w 341"/>
                <a:gd name="T15" fmla="*/ 143 h 291"/>
                <a:gd name="T16" fmla="*/ 167 w 341"/>
                <a:gd name="T17" fmla="*/ 143 h 291"/>
                <a:gd name="T18" fmla="*/ 171 w 341"/>
                <a:gd name="T19" fmla="*/ 143 h 291"/>
                <a:gd name="T20" fmla="*/ 174 w 341"/>
                <a:gd name="T21" fmla="*/ 143 h 291"/>
                <a:gd name="T22" fmla="*/ 177 w 341"/>
                <a:gd name="T23" fmla="*/ 145 h 291"/>
                <a:gd name="T24" fmla="*/ 179 w 341"/>
                <a:gd name="T25" fmla="*/ 145 h 291"/>
                <a:gd name="T26" fmla="*/ 170 w 341"/>
                <a:gd name="T27" fmla="*/ 137 h 291"/>
                <a:gd name="T28" fmla="*/ 162 w 341"/>
                <a:gd name="T29" fmla="*/ 128 h 291"/>
                <a:gd name="T30" fmla="*/ 154 w 341"/>
                <a:gd name="T31" fmla="*/ 116 h 291"/>
                <a:gd name="T32" fmla="*/ 148 w 341"/>
                <a:gd name="T33" fmla="*/ 104 h 291"/>
                <a:gd name="T34" fmla="*/ 143 w 341"/>
                <a:gd name="T35" fmla="*/ 91 h 291"/>
                <a:gd name="T36" fmla="*/ 139 w 341"/>
                <a:gd name="T37" fmla="*/ 77 h 291"/>
                <a:gd name="T38" fmla="*/ 137 w 341"/>
                <a:gd name="T39" fmla="*/ 61 h 291"/>
                <a:gd name="T40" fmla="*/ 136 w 341"/>
                <a:gd name="T41" fmla="*/ 48 h 291"/>
                <a:gd name="T42" fmla="*/ 131 w 341"/>
                <a:gd name="T43" fmla="*/ 47 h 291"/>
                <a:gd name="T44" fmla="*/ 126 w 341"/>
                <a:gd name="T45" fmla="*/ 44 h 291"/>
                <a:gd name="T46" fmla="*/ 118 w 341"/>
                <a:gd name="T47" fmla="*/ 40 h 291"/>
                <a:gd name="T48" fmla="*/ 111 w 341"/>
                <a:gd name="T49" fmla="*/ 35 h 291"/>
                <a:gd name="T50" fmla="*/ 105 w 341"/>
                <a:gd name="T51" fmla="*/ 29 h 291"/>
                <a:gd name="T52" fmla="*/ 99 w 341"/>
                <a:gd name="T53" fmla="*/ 21 h 291"/>
                <a:gd name="T54" fmla="*/ 93 w 341"/>
                <a:gd name="T55" fmla="*/ 13 h 291"/>
                <a:gd name="T56" fmla="*/ 90 w 341"/>
                <a:gd name="T57" fmla="*/ 4 h 291"/>
                <a:gd name="T58" fmla="*/ 84 w 341"/>
                <a:gd name="T59" fmla="*/ 8 h 291"/>
                <a:gd name="T60" fmla="*/ 77 w 341"/>
                <a:gd name="T61" fmla="*/ 11 h 291"/>
                <a:gd name="T62" fmla="*/ 66 w 341"/>
                <a:gd name="T63" fmla="*/ 14 h 291"/>
                <a:gd name="T64" fmla="*/ 55 w 341"/>
                <a:gd name="T65" fmla="*/ 16 h 291"/>
                <a:gd name="T66" fmla="*/ 42 w 341"/>
                <a:gd name="T67" fmla="*/ 16 h 291"/>
                <a:gd name="T68" fmla="*/ 29 w 341"/>
                <a:gd name="T69" fmla="*/ 12 h 291"/>
                <a:gd name="T70" fmla="*/ 16 w 341"/>
                <a:gd name="T71" fmla="*/ 8 h 291"/>
                <a:gd name="T72" fmla="*/ 2 w 341"/>
                <a:gd name="T73" fmla="*/ 0 h 291"/>
                <a:gd name="T74" fmla="*/ 4 w 341"/>
                <a:gd name="T75" fmla="*/ 6 h 291"/>
                <a:gd name="T76" fmla="*/ 9 w 341"/>
                <a:gd name="T77" fmla="*/ 13 h 291"/>
                <a:gd name="T78" fmla="*/ 11 w 341"/>
                <a:gd name="T79" fmla="*/ 21 h 291"/>
                <a:gd name="T80" fmla="*/ 13 w 341"/>
                <a:gd name="T81" fmla="*/ 31 h 291"/>
                <a:gd name="T82" fmla="*/ 14 w 341"/>
                <a:gd name="T83" fmla="*/ 42 h 291"/>
                <a:gd name="T84" fmla="*/ 12 w 341"/>
                <a:gd name="T85" fmla="*/ 53 h 291"/>
                <a:gd name="T86" fmla="*/ 8 w 341"/>
                <a:gd name="T87" fmla="*/ 65 h 291"/>
                <a:gd name="T88" fmla="*/ 0 w 341"/>
                <a:gd name="T89" fmla="*/ 80 h 291"/>
                <a:gd name="T90" fmla="*/ 9 w 341"/>
                <a:gd name="T91" fmla="*/ 82 h 291"/>
                <a:gd name="T92" fmla="*/ 18 w 341"/>
                <a:gd name="T93" fmla="*/ 87 h 291"/>
                <a:gd name="T94" fmla="*/ 26 w 341"/>
                <a:gd name="T95" fmla="*/ 91 h 291"/>
                <a:gd name="T96" fmla="*/ 33 w 341"/>
                <a:gd name="T97" fmla="*/ 98 h 291"/>
                <a:gd name="T98" fmla="*/ 40 w 341"/>
                <a:gd name="T99" fmla="*/ 105 h 291"/>
                <a:gd name="T100" fmla="*/ 43 w 341"/>
                <a:gd name="T101" fmla="*/ 115 h 291"/>
                <a:gd name="T102" fmla="*/ 47 w 341"/>
                <a:gd name="T103" fmla="*/ 127 h 291"/>
                <a:gd name="T104" fmla="*/ 45 w 341"/>
                <a:gd name="T105" fmla="*/ 139 h 291"/>
                <a:gd name="T106" fmla="*/ 49 w 341"/>
                <a:gd name="T107" fmla="*/ 138 h 291"/>
                <a:gd name="T108" fmla="*/ 55 w 341"/>
                <a:gd name="T109" fmla="*/ 138 h 291"/>
                <a:gd name="T110" fmla="*/ 61 w 341"/>
                <a:gd name="T111" fmla="*/ 138 h 291"/>
                <a:gd name="T112" fmla="*/ 66 w 341"/>
                <a:gd name="T113" fmla="*/ 139 h 291"/>
                <a:gd name="T114" fmla="*/ 72 w 341"/>
                <a:gd name="T115" fmla="*/ 142 h 291"/>
                <a:gd name="T116" fmla="*/ 77 w 341"/>
                <a:gd name="T117" fmla="*/ 144 h 291"/>
                <a:gd name="T118" fmla="*/ 84 w 341"/>
                <a:gd name="T119" fmla="*/ 148 h 291"/>
                <a:gd name="T120" fmla="*/ 90 w 341"/>
                <a:gd name="T121" fmla="*/ 153 h 29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9" name="Freeform 632"/>
            <p:cNvSpPr>
              <a:spLocks/>
            </p:cNvSpPr>
            <p:nvPr/>
          </p:nvSpPr>
          <p:spPr bwMode="auto">
            <a:xfrm>
              <a:off x="4004" y="2009"/>
              <a:ext cx="306" cy="322"/>
            </a:xfrm>
            <a:custGeom>
              <a:avLst/>
              <a:gdLst>
                <a:gd name="T0" fmla="*/ 26 w 349"/>
                <a:gd name="T1" fmla="*/ 91 h 367"/>
                <a:gd name="T2" fmla="*/ 34 w 349"/>
                <a:gd name="T3" fmla="*/ 91 h 367"/>
                <a:gd name="T4" fmla="*/ 46 w 349"/>
                <a:gd name="T5" fmla="*/ 91 h 367"/>
                <a:gd name="T6" fmla="*/ 58 w 349"/>
                <a:gd name="T7" fmla="*/ 91 h 367"/>
                <a:gd name="T8" fmla="*/ 74 w 349"/>
                <a:gd name="T9" fmla="*/ 88 h 367"/>
                <a:gd name="T10" fmla="*/ 89 w 349"/>
                <a:gd name="T11" fmla="*/ 82 h 367"/>
                <a:gd name="T12" fmla="*/ 103 w 349"/>
                <a:gd name="T13" fmla="*/ 72 h 367"/>
                <a:gd name="T14" fmla="*/ 116 w 349"/>
                <a:gd name="T15" fmla="*/ 56 h 367"/>
                <a:gd name="T16" fmla="*/ 125 w 349"/>
                <a:gd name="T17" fmla="*/ 36 h 367"/>
                <a:gd name="T18" fmla="*/ 132 w 349"/>
                <a:gd name="T19" fmla="*/ 22 h 367"/>
                <a:gd name="T20" fmla="*/ 139 w 349"/>
                <a:gd name="T21" fmla="*/ 11 h 367"/>
                <a:gd name="T22" fmla="*/ 146 w 349"/>
                <a:gd name="T23" fmla="*/ 6 h 367"/>
                <a:gd name="T24" fmla="*/ 154 w 349"/>
                <a:gd name="T25" fmla="*/ 4 h 367"/>
                <a:gd name="T26" fmla="*/ 163 w 349"/>
                <a:gd name="T27" fmla="*/ 4 h 367"/>
                <a:gd name="T28" fmla="*/ 171 w 349"/>
                <a:gd name="T29" fmla="*/ 4 h 367"/>
                <a:gd name="T30" fmla="*/ 178 w 349"/>
                <a:gd name="T31" fmla="*/ 1 h 367"/>
                <a:gd name="T32" fmla="*/ 180 w 349"/>
                <a:gd name="T33" fmla="*/ 1 h 367"/>
                <a:gd name="T34" fmla="*/ 181 w 349"/>
                <a:gd name="T35" fmla="*/ 4 h 367"/>
                <a:gd name="T36" fmla="*/ 166 w 349"/>
                <a:gd name="T37" fmla="*/ 9 h 367"/>
                <a:gd name="T38" fmla="*/ 146 w 349"/>
                <a:gd name="T39" fmla="*/ 27 h 367"/>
                <a:gd name="T40" fmla="*/ 136 w 349"/>
                <a:gd name="T41" fmla="*/ 51 h 367"/>
                <a:gd name="T42" fmla="*/ 132 w 349"/>
                <a:gd name="T43" fmla="*/ 72 h 367"/>
                <a:gd name="T44" fmla="*/ 130 w 349"/>
                <a:gd name="T45" fmla="*/ 87 h 367"/>
                <a:gd name="T46" fmla="*/ 132 w 349"/>
                <a:gd name="T47" fmla="*/ 104 h 367"/>
                <a:gd name="T48" fmla="*/ 128 w 349"/>
                <a:gd name="T49" fmla="*/ 114 h 367"/>
                <a:gd name="T50" fmla="*/ 116 w 349"/>
                <a:gd name="T51" fmla="*/ 122 h 367"/>
                <a:gd name="T52" fmla="*/ 102 w 349"/>
                <a:gd name="T53" fmla="*/ 135 h 367"/>
                <a:gd name="T54" fmla="*/ 96 w 349"/>
                <a:gd name="T55" fmla="*/ 153 h 367"/>
                <a:gd name="T56" fmla="*/ 89 w 349"/>
                <a:gd name="T57" fmla="*/ 162 h 367"/>
                <a:gd name="T58" fmla="*/ 69 w 349"/>
                <a:gd name="T59" fmla="*/ 167 h 367"/>
                <a:gd name="T60" fmla="*/ 48 w 349"/>
                <a:gd name="T61" fmla="*/ 174 h 367"/>
                <a:gd name="T62" fmla="*/ 30 w 349"/>
                <a:gd name="T63" fmla="*/ 185 h 367"/>
                <a:gd name="T64" fmla="*/ 25 w 349"/>
                <a:gd name="T65" fmla="*/ 182 h 367"/>
                <a:gd name="T66" fmla="*/ 25 w 349"/>
                <a:gd name="T67" fmla="*/ 162 h 367"/>
                <a:gd name="T68" fmla="*/ 18 w 349"/>
                <a:gd name="T69" fmla="*/ 142 h 367"/>
                <a:gd name="T70" fmla="*/ 8 w 349"/>
                <a:gd name="T71" fmla="*/ 125 h 367"/>
                <a:gd name="T72" fmla="*/ 6 w 349"/>
                <a:gd name="T73" fmla="*/ 119 h 367"/>
                <a:gd name="T74" fmla="*/ 17 w 349"/>
                <a:gd name="T75" fmla="*/ 116 h 367"/>
                <a:gd name="T76" fmla="*/ 25 w 349"/>
                <a:gd name="T77" fmla="*/ 110 h 367"/>
                <a:gd name="T78" fmla="*/ 26 w 349"/>
                <a:gd name="T79" fmla="*/ 97 h 36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0" name="Freeform 633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69 w 213"/>
                <a:gd name="T1" fmla="*/ 3 h 373"/>
                <a:gd name="T2" fmla="*/ 75 w 213"/>
                <a:gd name="T3" fmla="*/ 9 h 373"/>
                <a:gd name="T4" fmla="*/ 85 w 213"/>
                <a:gd name="T5" fmla="*/ 10 h 373"/>
                <a:gd name="T6" fmla="*/ 91 w 213"/>
                <a:gd name="T7" fmla="*/ 13 h 373"/>
                <a:gd name="T8" fmla="*/ 88 w 213"/>
                <a:gd name="T9" fmla="*/ 18 h 373"/>
                <a:gd name="T10" fmla="*/ 81 w 213"/>
                <a:gd name="T11" fmla="*/ 24 h 373"/>
                <a:gd name="T12" fmla="*/ 75 w 213"/>
                <a:gd name="T13" fmla="*/ 25 h 373"/>
                <a:gd name="T14" fmla="*/ 70 w 213"/>
                <a:gd name="T15" fmla="*/ 24 h 373"/>
                <a:gd name="T16" fmla="*/ 64 w 213"/>
                <a:gd name="T17" fmla="*/ 25 h 373"/>
                <a:gd name="T18" fmla="*/ 61 w 213"/>
                <a:gd name="T19" fmla="*/ 29 h 373"/>
                <a:gd name="T20" fmla="*/ 56 w 213"/>
                <a:gd name="T21" fmla="*/ 32 h 373"/>
                <a:gd name="T22" fmla="*/ 56 w 213"/>
                <a:gd name="T23" fmla="*/ 36 h 373"/>
                <a:gd name="T24" fmla="*/ 56 w 213"/>
                <a:gd name="T25" fmla="*/ 39 h 373"/>
                <a:gd name="T26" fmla="*/ 57 w 213"/>
                <a:gd name="T27" fmla="*/ 45 h 373"/>
                <a:gd name="T28" fmla="*/ 61 w 213"/>
                <a:gd name="T29" fmla="*/ 47 h 373"/>
                <a:gd name="T30" fmla="*/ 64 w 213"/>
                <a:gd name="T31" fmla="*/ 49 h 373"/>
                <a:gd name="T32" fmla="*/ 71 w 213"/>
                <a:gd name="T33" fmla="*/ 51 h 373"/>
                <a:gd name="T34" fmla="*/ 75 w 213"/>
                <a:gd name="T35" fmla="*/ 51 h 373"/>
                <a:gd name="T36" fmla="*/ 80 w 213"/>
                <a:gd name="T37" fmla="*/ 46 h 373"/>
                <a:gd name="T38" fmla="*/ 82 w 213"/>
                <a:gd name="T39" fmla="*/ 39 h 373"/>
                <a:gd name="T40" fmla="*/ 85 w 213"/>
                <a:gd name="T41" fmla="*/ 34 h 373"/>
                <a:gd name="T42" fmla="*/ 94 w 213"/>
                <a:gd name="T43" fmla="*/ 30 h 373"/>
                <a:gd name="T44" fmla="*/ 97 w 213"/>
                <a:gd name="T45" fmla="*/ 30 h 373"/>
                <a:gd name="T46" fmla="*/ 100 w 213"/>
                <a:gd name="T47" fmla="*/ 33 h 373"/>
                <a:gd name="T48" fmla="*/ 99 w 213"/>
                <a:gd name="T49" fmla="*/ 38 h 373"/>
                <a:gd name="T50" fmla="*/ 96 w 213"/>
                <a:gd name="T51" fmla="*/ 45 h 373"/>
                <a:gd name="T52" fmla="*/ 91 w 213"/>
                <a:gd name="T53" fmla="*/ 51 h 373"/>
                <a:gd name="T54" fmla="*/ 85 w 213"/>
                <a:gd name="T55" fmla="*/ 56 h 373"/>
                <a:gd name="T56" fmla="*/ 83 w 213"/>
                <a:gd name="T57" fmla="*/ 60 h 373"/>
                <a:gd name="T58" fmla="*/ 83 w 213"/>
                <a:gd name="T59" fmla="*/ 63 h 373"/>
                <a:gd name="T60" fmla="*/ 85 w 213"/>
                <a:gd name="T61" fmla="*/ 66 h 373"/>
                <a:gd name="T62" fmla="*/ 90 w 213"/>
                <a:gd name="T63" fmla="*/ 72 h 373"/>
                <a:gd name="T64" fmla="*/ 96 w 213"/>
                <a:gd name="T65" fmla="*/ 75 h 373"/>
                <a:gd name="T66" fmla="*/ 102 w 213"/>
                <a:gd name="T67" fmla="*/ 75 h 373"/>
                <a:gd name="T68" fmla="*/ 106 w 213"/>
                <a:gd name="T69" fmla="*/ 73 h 373"/>
                <a:gd name="T70" fmla="*/ 109 w 213"/>
                <a:gd name="T71" fmla="*/ 72 h 373"/>
                <a:gd name="T72" fmla="*/ 114 w 213"/>
                <a:gd name="T73" fmla="*/ 80 h 373"/>
                <a:gd name="T74" fmla="*/ 114 w 213"/>
                <a:gd name="T75" fmla="*/ 99 h 373"/>
                <a:gd name="T76" fmla="*/ 106 w 213"/>
                <a:gd name="T77" fmla="*/ 117 h 373"/>
                <a:gd name="T78" fmla="*/ 94 w 213"/>
                <a:gd name="T79" fmla="*/ 135 h 373"/>
                <a:gd name="T80" fmla="*/ 78 w 213"/>
                <a:gd name="T81" fmla="*/ 151 h 373"/>
                <a:gd name="T82" fmla="*/ 59 w 213"/>
                <a:gd name="T83" fmla="*/ 164 h 373"/>
                <a:gd name="T84" fmla="*/ 41 w 213"/>
                <a:gd name="T85" fmla="*/ 176 h 373"/>
                <a:gd name="T86" fmla="*/ 23 w 213"/>
                <a:gd name="T87" fmla="*/ 183 h 373"/>
                <a:gd name="T88" fmla="*/ 13 w 213"/>
                <a:gd name="T89" fmla="*/ 186 h 373"/>
                <a:gd name="T90" fmla="*/ 8 w 213"/>
                <a:gd name="T91" fmla="*/ 188 h 373"/>
                <a:gd name="T92" fmla="*/ 2 w 213"/>
                <a:gd name="T93" fmla="*/ 191 h 373"/>
                <a:gd name="T94" fmla="*/ 0 w 213"/>
                <a:gd name="T95" fmla="*/ 189 h 373"/>
                <a:gd name="T96" fmla="*/ 6 w 213"/>
                <a:gd name="T97" fmla="*/ 183 h 373"/>
                <a:gd name="T98" fmla="*/ 13 w 213"/>
                <a:gd name="T99" fmla="*/ 173 h 373"/>
                <a:gd name="T100" fmla="*/ 20 w 213"/>
                <a:gd name="T101" fmla="*/ 163 h 373"/>
                <a:gd name="T102" fmla="*/ 23 w 213"/>
                <a:gd name="T103" fmla="*/ 151 h 373"/>
                <a:gd name="T104" fmla="*/ 24 w 213"/>
                <a:gd name="T105" fmla="*/ 139 h 373"/>
                <a:gd name="T106" fmla="*/ 20 w 213"/>
                <a:gd name="T107" fmla="*/ 119 h 373"/>
                <a:gd name="T108" fmla="*/ 17 w 213"/>
                <a:gd name="T109" fmla="*/ 99 h 373"/>
                <a:gd name="T110" fmla="*/ 15 w 213"/>
                <a:gd name="T111" fmla="*/ 82 h 373"/>
                <a:gd name="T112" fmla="*/ 16 w 213"/>
                <a:gd name="T113" fmla="*/ 67 h 373"/>
                <a:gd name="T114" fmla="*/ 20 w 213"/>
                <a:gd name="T115" fmla="*/ 46 h 373"/>
                <a:gd name="T116" fmla="*/ 32 w 213"/>
                <a:gd name="T117" fmla="*/ 23 h 373"/>
                <a:gd name="T118" fmla="*/ 52 w 213"/>
                <a:gd name="T119" fmla="*/ 4 h 3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1" name="Freeform 634"/>
            <p:cNvSpPr>
              <a:spLocks/>
            </p:cNvSpPr>
            <p:nvPr/>
          </p:nvSpPr>
          <p:spPr bwMode="auto">
            <a:xfrm>
              <a:off x="3838" y="1621"/>
              <a:ext cx="838" cy="544"/>
            </a:xfrm>
            <a:custGeom>
              <a:avLst/>
              <a:gdLst>
                <a:gd name="T0" fmla="*/ 269 w 957"/>
                <a:gd name="T1" fmla="*/ 85 h 620"/>
                <a:gd name="T2" fmla="*/ 291 w 957"/>
                <a:gd name="T3" fmla="*/ 41 h 620"/>
                <a:gd name="T4" fmla="*/ 310 w 957"/>
                <a:gd name="T5" fmla="*/ 14 h 620"/>
                <a:gd name="T6" fmla="*/ 320 w 957"/>
                <a:gd name="T7" fmla="*/ 19 h 620"/>
                <a:gd name="T8" fmla="*/ 342 w 957"/>
                <a:gd name="T9" fmla="*/ 60 h 620"/>
                <a:gd name="T10" fmla="*/ 366 w 957"/>
                <a:gd name="T11" fmla="*/ 104 h 620"/>
                <a:gd name="T12" fmla="*/ 353 w 957"/>
                <a:gd name="T13" fmla="*/ 163 h 620"/>
                <a:gd name="T14" fmla="*/ 325 w 957"/>
                <a:gd name="T15" fmla="*/ 197 h 620"/>
                <a:gd name="T16" fmla="*/ 319 w 957"/>
                <a:gd name="T17" fmla="*/ 220 h 620"/>
                <a:gd name="T18" fmla="*/ 333 w 957"/>
                <a:gd name="T19" fmla="*/ 198 h 620"/>
                <a:gd name="T20" fmla="*/ 363 w 957"/>
                <a:gd name="T21" fmla="*/ 161 h 620"/>
                <a:gd name="T22" fmla="*/ 419 w 957"/>
                <a:gd name="T23" fmla="*/ 143 h 620"/>
                <a:gd name="T24" fmla="*/ 441 w 957"/>
                <a:gd name="T25" fmla="*/ 148 h 620"/>
                <a:gd name="T26" fmla="*/ 471 w 957"/>
                <a:gd name="T27" fmla="*/ 167 h 620"/>
                <a:gd name="T28" fmla="*/ 482 w 957"/>
                <a:gd name="T29" fmla="*/ 181 h 620"/>
                <a:gd name="T30" fmla="*/ 450 w 957"/>
                <a:gd name="T31" fmla="*/ 193 h 620"/>
                <a:gd name="T32" fmla="*/ 413 w 957"/>
                <a:gd name="T33" fmla="*/ 233 h 620"/>
                <a:gd name="T34" fmla="*/ 363 w 957"/>
                <a:gd name="T35" fmla="*/ 240 h 620"/>
                <a:gd name="T36" fmla="*/ 349 w 957"/>
                <a:gd name="T37" fmla="*/ 236 h 620"/>
                <a:gd name="T38" fmla="*/ 337 w 957"/>
                <a:gd name="T39" fmla="*/ 240 h 620"/>
                <a:gd name="T40" fmla="*/ 349 w 957"/>
                <a:gd name="T41" fmla="*/ 221 h 620"/>
                <a:gd name="T42" fmla="*/ 348 w 957"/>
                <a:gd name="T43" fmla="*/ 216 h 620"/>
                <a:gd name="T44" fmla="*/ 335 w 957"/>
                <a:gd name="T45" fmla="*/ 212 h 620"/>
                <a:gd name="T46" fmla="*/ 324 w 957"/>
                <a:gd name="T47" fmla="*/ 231 h 620"/>
                <a:gd name="T48" fmla="*/ 324 w 957"/>
                <a:gd name="T49" fmla="*/ 240 h 620"/>
                <a:gd name="T50" fmla="*/ 320 w 957"/>
                <a:gd name="T51" fmla="*/ 229 h 620"/>
                <a:gd name="T52" fmla="*/ 299 w 957"/>
                <a:gd name="T53" fmla="*/ 223 h 620"/>
                <a:gd name="T54" fmla="*/ 280 w 957"/>
                <a:gd name="T55" fmla="*/ 225 h 620"/>
                <a:gd name="T56" fmla="*/ 264 w 957"/>
                <a:gd name="T57" fmla="*/ 233 h 620"/>
                <a:gd name="T58" fmla="*/ 243 w 957"/>
                <a:gd name="T59" fmla="*/ 235 h 620"/>
                <a:gd name="T60" fmla="*/ 226 w 957"/>
                <a:gd name="T61" fmla="*/ 260 h 620"/>
                <a:gd name="T62" fmla="*/ 201 w 957"/>
                <a:gd name="T63" fmla="*/ 302 h 620"/>
                <a:gd name="T64" fmla="*/ 164 w 957"/>
                <a:gd name="T65" fmla="*/ 320 h 620"/>
                <a:gd name="T66" fmla="*/ 131 w 957"/>
                <a:gd name="T67" fmla="*/ 322 h 620"/>
                <a:gd name="T68" fmla="*/ 112 w 957"/>
                <a:gd name="T69" fmla="*/ 319 h 620"/>
                <a:gd name="T70" fmla="*/ 75 w 957"/>
                <a:gd name="T71" fmla="*/ 304 h 620"/>
                <a:gd name="T72" fmla="*/ 38 w 957"/>
                <a:gd name="T73" fmla="*/ 288 h 620"/>
                <a:gd name="T74" fmla="*/ 0 w 957"/>
                <a:gd name="T75" fmla="*/ 283 h 620"/>
                <a:gd name="T76" fmla="*/ 26 w 957"/>
                <a:gd name="T77" fmla="*/ 254 h 620"/>
                <a:gd name="T78" fmla="*/ 88 w 957"/>
                <a:gd name="T79" fmla="*/ 201 h 620"/>
                <a:gd name="T80" fmla="*/ 132 w 957"/>
                <a:gd name="T81" fmla="*/ 190 h 620"/>
                <a:gd name="T82" fmla="*/ 181 w 957"/>
                <a:gd name="T83" fmla="*/ 188 h 620"/>
                <a:gd name="T84" fmla="*/ 224 w 957"/>
                <a:gd name="T85" fmla="*/ 206 h 620"/>
                <a:gd name="T86" fmla="*/ 243 w 957"/>
                <a:gd name="T87" fmla="*/ 221 h 620"/>
                <a:gd name="T88" fmla="*/ 262 w 957"/>
                <a:gd name="T89" fmla="*/ 225 h 620"/>
                <a:gd name="T90" fmla="*/ 279 w 957"/>
                <a:gd name="T91" fmla="*/ 220 h 620"/>
                <a:gd name="T92" fmla="*/ 272 w 957"/>
                <a:gd name="T93" fmla="*/ 212 h 620"/>
                <a:gd name="T94" fmla="*/ 249 w 957"/>
                <a:gd name="T95" fmla="*/ 212 h 620"/>
                <a:gd name="T96" fmla="*/ 223 w 957"/>
                <a:gd name="T97" fmla="*/ 211 h 620"/>
                <a:gd name="T98" fmla="*/ 176 w 957"/>
                <a:gd name="T99" fmla="*/ 181 h 620"/>
                <a:gd name="T100" fmla="*/ 145 w 957"/>
                <a:gd name="T101" fmla="*/ 121 h 620"/>
                <a:gd name="T102" fmla="*/ 144 w 957"/>
                <a:gd name="T103" fmla="*/ 66 h 620"/>
                <a:gd name="T104" fmla="*/ 179 w 957"/>
                <a:gd name="T105" fmla="*/ 83 h 620"/>
                <a:gd name="T106" fmla="*/ 229 w 957"/>
                <a:gd name="T107" fmla="*/ 101 h 620"/>
                <a:gd name="T108" fmla="*/ 262 w 957"/>
                <a:gd name="T109" fmla="*/ 120 h 620"/>
                <a:gd name="T110" fmla="*/ 280 w 957"/>
                <a:gd name="T111" fmla="*/ 172 h 620"/>
                <a:gd name="T112" fmla="*/ 286 w 957"/>
                <a:gd name="T113" fmla="*/ 205 h 620"/>
                <a:gd name="T114" fmla="*/ 306 w 957"/>
                <a:gd name="T115" fmla="*/ 218 h 620"/>
                <a:gd name="T116" fmla="*/ 312 w 957"/>
                <a:gd name="T117" fmla="*/ 211 h 620"/>
                <a:gd name="T118" fmla="*/ 297 w 957"/>
                <a:gd name="T119" fmla="*/ 189 h 620"/>
                <a:gd name="T120" fmla="*/ 268 w 957"/>
                <a:gd name="T121" fmla="*/ 135 h 6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2" name="Freeform 635"/>
            <p:cNvSpPr>
              <a:spLocks/>
            </p:cNvSpPr>
            <p:nvPr/>
          </p:nvSpPr>
          <p:spPr bwMode="auto">
            <a:xfrm>
              <a:off x="4404" y="2042"/>
              <a:ext cx="216" cy="268"/>
            </a:xfrm>
            <a:custGeom>
              <a:avLst/>
              <a:gdLst>
                <a:gd name="T0" fmla="*/ 33 w 248"/>
                <a:gd name="T1" fmla="*/ 5 h 305"/>
                <a:gd name="T2" fmla="*/ 28 w 248"/>
                <a:gd name="T3" fmla="*/ 12 h 305"/>
                <a:gd name="T4" fmla="*/ 19 w 248"/>
                <a:gd name="T5" fmla="*/ 14 h 305"/>
                <a:gd name="T6" fmla="*/ 14 w 248"/>
                <a:gd name="T7" fmla="*/ 11 h 305"/>
                <a:gd name="T8" fmla="*/ 13 w 248"/>
                <a:gd name="T9" fmla="*/ 8 h 305"/>
                <a:gd name="T10" fmla="*/ 9 w 248"/>
                <a:gd name="T11" fmla="*/ 6 h 305"/>
                <a:gd name="T12" fmla="*/ 3 w 248"/>
                <a:gd name="T13" fmla="*/ 4 h 305"/>
                <a:gd name="T14" fmla="*/ 0 w 248"/>
                <a:gd name="T15" fmla="*/ 4 h 305"/>
                <a:gd name="T16" fmla="*/ 3 w 248"/>
                <a:gd name="T17" fmla="*/ 9 h 305"/>
                <a:gd name="T18" fmla="*/ 7 w 248"/>
                <a:gd name="T19" fmla="*/ 14 h 305"/>
                <a:gd name="T20" fmla="*/ 11 w 248"/>
                <a:gd name="T21" fmla="*/ 16 h 305"/>
                <a:gd name="T22" fmla="*/ 17 w 248"/>
                <a:gd name="T23" fmla="*/ 16 h 305"/>
                <a:gd name="T24" fmla="*/ 22 w 248"/>
                <a:gd name="T25" fmla="*/ 22 h 305"/>
                <a:gd name="T26" fmla="*/ 23 w 248"/>
                <a:gd name="T27" fmla="*/ 29 h 305"/>
                <a:gd name="T28" fmla="*/ 21 w 248"/>
                <a:gd name="T29" fmla="*/ 33 h 305"/>
                <a:gd name="T30" fmla="*/ 20 w 248"/>
                <a:gd name="T31" fmla="*/ 36 h 305"/>
                <a:gd name="T32" fmla="*/ 16 w 248"/>
                <a:gd name="T33" fmla="*/ 40 h 305"/>
                <a:gd name="T34" fmla="*/ 10 w 248"/>
                <a:gd name="T35" fmla="*/ 41 h 305"/>
                <a:gd name="T36" fmla="*/ 3 w 248"/>
                <a:gd name="T37" fmla="*/ 56 h 305"/>
                <a:gd name="T38" fmla="*/ 3 w 248"/>
                <a:gd name="T39" fmla="*/ 84 h 305"/>
                <a:gd name="T40" fmla="*/ 18 w 248"/>
                <a:gd name="T41" fmla="*/ 110 h 305"/>
                <a:gd name="T42" fmla="*/ 49 w 248"/>
                <a:gd name="T43" fmla="*/ 130 h 305"/>
                <a:gd name="T44" fmla="*/ 78 w 248"/>
                <a:gd name="T45" fmla="*/ 140 h 305"/>
                <a:gd name="T46" fmla="*/ 95 w 248"/>
                <a:gd name="T47" fmla="*/ 146 h 305"/>
                <a:gd name="T48" fmla="*/ 109 w 248"/>
                <a:gd name="T49" fmla="*/ 153 h 305"/>
                <a:gd name="T50" fmla="*/ 120 w 248"/>
                <a:gd name="T51" fmla="*/ 158 h 305"/>
                <a:gd name="T52" fmla="*/ 120 w 248"/>
                <a:gd name="T53" fmla="*/ 152 h 305"/>
                <a:gd name="T54" fmla="*/ 114 w 248"/>
                <a:gd name="T55" fmla="*/ 133 h 305"/>
                <a:gd name="T56" fmla="*/ 109 w 248"/>
                <a:gd name="T57" fmla="*/ 112 h 305"/>
                <a:gd name="T58" fmla="*/ 106 w 248"/>
                <a:gd name="T59" fmla="*/ 92 h 305"/>
                <a:gd name="T60" fmla="*/ 105 w 248"/>
                <a:gd name="T61" fmla="*/ 74 h 305"/>
                <a:gd name="T62" fmla="*/ 97 w 248"/>
                <a:gd name="T63" fmla="*/ 49 h 305"/>
                <a:gd name="T64" fmla="*/ 82 w 248"/>
                <a:gd name="T65" fmla="*/ 24 h 305"/>
                <a:gd name="T66" fmla="*/ 54 w 248"/>
                <a:gd name="T67" fmla="*/ 4 h 30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3" name="Freeform 636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17 w 29"/>
                <a:gd name="T1" fmla="*/ 8 h 31"/>
                <a:gd name="T2" fmla="*/ 16 w 29"/>
                <a:gd name="T3" fmla="*/ 11 h 31"/>
                <a:gd name="T4" fmla="*/ 13 w 29"/>
                <a:gd name="T5" fmla="*/ 13 h 31"/>
                <a:gd name="T6" fmla="*/ 11 w 29"/>
                <a:gd name="T7" fmla="*/ 13 h 31"/>
                <a:gd name="T8" fmla="*/ 8 w 29"/>
                <a:gd name="T9" fmla="*/ 13 h 31"/>
                <a:gd name="T10" fmla="*/ 4 w 29"/>
                <a:gd name="T11" fmla="*/ 11 h 31"/>
                <a:gd name="T12" fmla="*/ 4 w 29"/>
                <a:gd name="T13" fmla="*/ 11 h 31"/>
                <a:gd name="T14" fmla="*/ 2 w 29"/>
                <a:gd name="T15" fmla="*/ 8 h 31"/>
                <a:gd name="T16" fmla="*/ 0 w 29"/>
                <a:gd name="T17" fmla="*/ 6 h 31"/>
                <a:gd name="T18" fmla="*/ 3 w 29"/>
                <a:gd name="T19" fmla="*/ 3 h 31"/>
                <a:gd name="T20" fmla="*/ 4 w 29"/>
                <a:gd name="T21" fmla="*/ 3 h 31"/>
                <a:gd name="T22" fmla="*/ 6 w 29"/>
                <a:gd name="T23" fmla="*/ 1 h 31"/>
                <a:gd name="T24" fmla="*/ 9 w 29"/>
                <a:gd name="T25" fmla="*/ 0 h 31"/>
                <a:gd name="T26" fmla="*/ 12 w 29"/>
                <a:gd name="T27" fmla="*/ 3 h 31"/>
                <a:gd name="T28" fmla="*/ 15 w 29"/>
                <a:gd name="T29" fmla="*/ 3 h 31"/>
                <a:gd name="T30" fmla="*/ 17 w 29"/>
                <a:gd name="T31" fmla="*/ 6 h 31"/>
                <a:gd name="T32" fmla="*/ 17 w 29"/>
                <a:gd name="T33" fmla="*/ 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4" name="Freeform 637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17 w 31"/>
                <a:gd name="T1" fmla="*/ 17 h 31"/>
                <a:gd name="T2" fmla="*/ 13 w 31"/>
                <a:gd name="T3" fmla="*/ 19 h 31"/>
                <a:gd name="T4" fmla="*/ 10 w 31"/>
                <a:gd name="T5" fmla="*/ 19 h 31"/>
                <a:gd name="T6" fmla="*/ 5 w 31"/>
                <a:gd name="T7" fmla="*/ 17 h 31"/>
                <a:gd name="T8" fmla="*/ 2 w 31"/>
                <a:gd name="T9" fmla="*/ 15 h 31"/>
                <a:gd name="T10" fmla="*/ 0 w 31"/>
                <a:gd name="T11" fmla="*/ 12 h 31"/>
                <a:gd name="T12" fmla="*/ 0 w 31"/>
                <a:gd name="T13" fmla="*/ 9 h 31"/>
                <a:gd name="T14" fmla="*/ 2 w 31"/>
                <a:gd name="T15" fmla="*/ 5 h 31"/>
                <a:gd name="T16" fmla="*/ 5 w 31"/>
                <a:gd name="T17" fmla="*/ 2 h 31"/>
                <a:gd name="T18" fmla="*/ 5 w 31"/>
                <a:gd name="T19" fmla="*/ 0 h 31"/>
                <a:gd name="T20" fmla="*/ 11 w 31"/>
                <a:gd name="T21" fmla="*/ 0 h 31"/>
                <a:gd name="T22" fmla="*/ 14 w 31"/>
                <a:gd name="T23" fmla="*/ 3 h 31"/>
                <a:gd name="T24" fmla="*/ 17 w 31"/>
                <a:gd name="T25" fmla="*/ 5 h 31"/>
                <a:gd name="T26" fmla="*/ 18 w 31"/>
                <a:gd name="T27" fmla="*/ 9 h 31"/>
                <a:gd name="T28" fmla="*/ 19 w 31"/>
                <a:gd name="T29" fmla="*/ 12 h 31"/>
                <a:gd name="T30" fmla="*/ 19 w 31"/>
                <a:gd name="T31" fmla="*/ 14 h 31"/>
                <a:gd name="T32" fmla="*/ 17 w 31"/>
                <a:gd name="T33" fmla="*/ 17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5" name="Freeform 638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16 w 31"/>
                <a:gd name="T1" fmla="*/ 21 h 32"/>
                <a:gd name="T2" fmla="*/ 14 w 31"/>
                <a:gd name="T3" fmla="*/ 22 h 32"/>
                <a:gd name="T4" fmla="*/ 10 w 31"/>
                <a:gd name="T5" fmla="*/ 23 h 32"/>
                <a:gd name="T6" fmla="*/ 5 w 31"/>
                <a:gd name="T7" fmla="*/ 23 h 32"/>
                <a:gd name="T8" fmla="*/ 3 w 31"/>
                <a:gd name="T9" fmla="*/ 21 h 32"/>
                <a:gd name="T10" fmla="*/ 0 w 31"/>
                <a:gd name="T11" fmla="*/ 16 h 32"/>
                <a:gd name="T12" fmla="*/ 1 w 31"/>
                <a:gd name="T13" fmla="*/ 9 h 32"/>
                <a:gd name="T14" fmla="*/ 3 w 31"/>
                <a:gd name="T15" fmla="*/ 8 h 32"/>
                <a:gd name="T16" fmla="*/ 5 w 31"/>
                <a:gd name="T17" fmla="*/ 3 h 32"/>
                <a:gd name="T18" fmla="*/ 7 w 31"/>
                <a:gd name="T19" fmla="*/ 1 h 32"/>
                <a:gd name="T20" fmla="*/ 11 w 31"/>
                <a:gd name="T21" fmla="*/ 0 h 32"/>
                <a:gd name="T22" fmla="*/ 14 w 31"/>
                <a:gd name="T23" fmla="*/ 1 h 32"/>
                <a:gd name="T24" fmla="*/ 17 w 31"/>
                <a:gd name="T25" fmla="*/ 5 h 32"/>
                <a:gd name="T26" fmla="*/ 19 w 31"/>
                <a:gd name="T27" fmla="*/ 8 h 32"/>
                <a:gd name="T28" fmla="*/ 19 w 31"/>
                <a:gd name="T29" fmla="*/ 12 h 32"/>
                <a:gd name="T30" fmla="*/ 18 w 31"/>
                <a:gd name="T31" fmla="*/ 18 h 32"/>
                <a:gd name="T32" fmla="*/ 16 w 31"/>
                <a:gd name="T33" fmla="*/ 2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6" name="Freeform 639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14 w 31"/>
                <a:gd name="T1" fmla="*/ 19 h 31"/>
                <a:gd name="T2" fmla="*/ 17 w 31"/>
                <a:gd name="T3" fmla="*/ 15 h 31"/>
                <a:gd name="T4" fmla="*/ 19 w 31"/>
                <a:gd name="T5" fmla="*/ 12 h 31"/>
                <a:gd name="T6" fmla="*/ 19 w 31"/>
                <a:gd name="T7" fmla="*/ 8 h 31"/>
                <a:gd name="T8" fmla="*/ 18 w 31"/>
                <a:gd name="T9" fmla="*/ 5 h 31"/>
                <a:gd name="T10" fmla="*/ 15 w 31"/>
                <a:gd name="T11" fmla="*/ 3 h 31"/>
                <a:gd name="T12" fmla="*/ 11 w 31"/>
                <a:gd name="T13" fmla="*/ 1 h 31"/>
                <a:gd name="T14" fmla="*/ 5 w 31"/>
                <a:gd name="T15" fmla="*/ 0 h 31"/>
                <a:gd name="T16" fmla="*/ 4 w 31"/>
                <a:gd name="T17" fmla="*/ 2 h 31"/>
                <a:gd name="T18" fmla="*/ 1 w 31"/>
                <a:gd name="T19" fmla="*/ 5 h 31"/>
                <a:gd name="T20" fmla="*/ 0 w 31"/>
                <a:gd name="T21" fmla="*/ 5 h 31"/>
                <a:gd name="T22" fmla="*/ 0 w 31"/>
                <a:gd name="T23" fmla="*/ 10 h 31"/>
                <a:gd name="T24" fmla="*/ 0 w 31"/>
                <a:gd name="T25" fmla="*/ 13 h 31"/>
                <a:gd name="T26" fmla="*/ 3 w 31"/>
                <a:gd name="T27" fmla="*/ 15 h 31"/>
                <a:gd name="T28" fmla="*/ 5 w 31"/>
                <a:gd name="T29" fmla="*/ 17 h 31"/>
                <a:gd name="T30" fmla="*/ 11 w 31"/>
                <a:gd name="T31" fmla="*/ 19 h 31"/>
                <a:gd name="T32" fmla="*/ 14 w 31"/>
                <a:gd name="T33" fmla="*/ 19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7" name="Freeform 640"/>
            <p:cNvSpPr>
              <a:spLocks/>
            </p:cNvSpPr>
            <p:nvPr/>
          </p:nvSpPr>
          <p:spPr bwMode="auto">
            <a:xfrm>
              <a:off x="4432" y="2030"/>
              <a:ext cx="25" cy="24"/>
            </a:xfrm>
            <a:custGeom>
              <a:avLst/>
              <a:gdLst>
                <a:gd name="T0" fmla="*/ 18 w 27"/>
                <a:gd name="T1" fmla="*/ 5 h 28"/>
                <a:gd name="T2" fmla="*/ 18 w 27"/>
                <a:gd name="T3" fmla="*/ 8 h 28"/>
                <a:gd name="T4" fmla="*/ 18 w 27"/>
                <a:gd name="T5" fmla="*/ 9 h 28"/>
                <a:gd name="T6" fmla="*/ 16 w 27"/>
                <a:gd name="T7" fmla="*/ 11 h 28"/>
                <a:gd name="T8" fmla="*/ 11 w 27"/>
                <a:gd name="T9" fmla="*/ 13 h 28"/>
                <a:gd name="T10" fmla="*/ 6 w 27"/>
                <a:gd name="T11" fmla="*/ 13 h 28"/>
                <a:gd name="T12" fmla="*/ 4 w 27"/>
                <a:gd name="T13" fmla="*/ 11 h 28"/>
                <a:gd name="T14" fmla="*/ 1 w 27"/>
                <a:gd name="T15" fmla="*/ 10 h 28"/>
                <a:gd name="T16" fmla="*/ 0 w 27"/>
                <a:gd name="T17" fmla="*/ 8 h 28"/>
                <a:gd name="T18" fmla="*/ 1 w 27"/>
                <a:gd name="T19" fmla="*/ 6 h 28"/>
                <a:gd name="T20" fmla="*/ 3 w 27"/>
                <a:gd name="T21" fmla="*/ 3 h 28"/>
                <a:gd name="T22" fmla="*/ 6 w 27"/>
                <a:gd name="T23" fmla="*/ 2 h 28"/>
                <a:gd name="T24" fmla="*/ 6 w 27"/>
                <a:gd name="T25" fmla="*/ 0 h 28"/>
                <a:gd name="T26" fmla="*/ 11 w 27"/>
                <a:gd name="T27" fmla="*/ 0 h 28"/>
                <a:gd name="T28" fmla="*/ 16 w 27"/>
                <a:gd name="T29" fmla="*/ 3 h 28"/>
                <a:gd name="T30" fmla="*/ 18 w 27"/>
                <a:gd name="T31" fmla="*/ 3 h 28"/>
                <a:gd name="T32" fmla="*/ 18 w 27"/>
                <a:gd name="T33" fmla="*/ 5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8" name="Freeform 641"/>
            <p:cNvSpPr>
              <a:spLocks/>
            </p:cNvSpPr>
            <p:nvPr/>
          </p:nvSpPr>
          <p:spPr bwMode="auto">
            <a:xfrm>
              <a:off x="4397" y="1986"/>
              <a:ext cx="21" cy="26"/>
            </a:xfrm>
            <a:custGeom>
              <a:avLst/>
              <a:gdLst>
                <a:gd name="T0" fmla="*/ 8 w 25"/>
                <a:gd name="T1" fmla="*/ 0 h 31"/>
                <a:gd name="T2" fmla="*/ 9 w 25"/>
                <a:gd name="T3" fmla="*/ 2 h 31"/>
                <a:gd name="T4" fmla="*/ 11 w 25"/>
                <a:gd name="T5" fmla="*/ 3 h 31"/>
                <a:gd name="T6" fmla="*/ 11 w 25"/>
                <a:gd name="T7" fmla="*/ 5 h 31"/>
                <a:gd name="T8" fmla="*/ 11 w 25"/>
                <a:gd name="T9" fmla="*/ 8 h 31"/>
                <a:gd name="T10" fmla="*/ 9 w 25"/>
                <a:gd name="T11" fmla="*/ 10 h 31"/>
                <a:gd name="T12" fmla="*/ 7 w 25"/>
                <a:gd name="T13" fmla="*/ 11 h 31"/>
                <a:gd name="T14" fmla="*/ 5 w 25"/>
                <a:gd name="T15" fmla="*/ 13 h 31"/>
                <a:gd name="T16" fmla="*/ 3 w 25"/>
                <a:gd name="T17" fmla="*/ 13 h 31"/>
                <a:gd name="T18" fmla="*/ 3 w 25"/>
                <a:gd name="T19" fmla="*/ 13 h 31"/>
                <a:gd name="T20" fmla="*/ 1 w 25"/>
                <a:gd name="T21" fmla="*/ 11 h 31"/>
                <a:gd name="T22" fmla="*/ 0 w 25"/>
                <a:gd name="T23" fmla="*/ 8 h 31"/>
                <a:gd name="T24" fmla="*/ 0 w 25"/>
                <a:gd name="T25" fmla="*/ 6 h 31"/>
                <a:gd name="T26" fmla="*/ 3 w 25"/>
                <a:gd name="T27" fmla="*/ 4 h 31"/>
                <a:gd name="T28" fmla="*/ 3 w 25"/>
                <a:gd name="T29" fmla="*/ 3 h 31"/>
                <a:gd name="T30" fmla="*/ 5 w 25"/>
                <a:gd name="T31" fmla="*/ 1 h 31"/>
                <a:gd name="T32" fmla="*/ 8 w 25"/>
                <a:gd name="T33" fmla="*/ 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9" name="Freeform 642"/>
            <p:cNvSpPr>
              <a:spLocks/>
            </p:cNvSpPr>
            <p:nvPr/>
          </p:nvSpPr>
          <p:spPr bwMode="auto">
            <a:xfrm>
              <a:off x="4352" y="2003"/>
              <a:ext cx="26" cy="30"/>
            </a:xfrm>
            <a:custGeom>
              <a:avLst/>
              <a:gdLst>
                <a:gd name="T0" fmla="*/ 13 w 30"/>
                <a:gd name="T1" fmla="*/ 11 h 33"/>
                <a:gd name="T2" fmla="*/ 12 w 30"/>
                <a:gd name="T3" fmla="*/ 14 h 33"/>
                <a:gd name="T4" fmla="*/ 10 w 30"/>
                <a:gd name="T5" fmla="*/ 18 h 33"/>
                <a:gd name="T6" fmla="*/ 8 w 30"/>
                <a:gd name="T7" fmla="*/ 20 h 33"/>
                <a:gd name="T8" fmla="*/ 4 w 30"/>
                <a:gd name="T9" fmla="*/ 21 h 33"/>
                <a:gd name="T10" fmla="*/ 3 w 30"/>
                <a:gd name="T11" fmla="*/ 19 h 33"/>
                <a:gd name="T12" fmla="*/ 0 w 30"/>
                <a:gd name="T13" fmla="*/ 17 h 33"/>
                <a:gd name="T14" fmla="*/ 0 w 30"/>
                <a:gd name="T15" fmla="*/ 14 h 33"/>
                <a:gd name="T16" fmla="*/ 1 w 30"/>
                <a:gd name="T17" fmla="*/ 10 h 33"/>
                <a:gd name="T18" fmla="*/ 3 w 30"/>
                <a:gd name="T19" fmla="*/ 5 h 33"/>
                <a:gd name="T20" fmla="*/ 5 w 30"/>
                <a:gd name="T21" fmla="*/ 3 h 33"/>
                <a:gd name="T22" fmla="*/ 8 w 30"/>
                <a:gd name="T23" fmla="*/ 1 h 33"/>
                <a:gd name="T24" fmla="*/ 10 w 30"/>
                <a:gd name="T25" fmla="*/ 0 h 33"/>
                <a:gd name="T26" fmla="*/ 12 w 30"/>
                <a:gd name="T27" fmla="*/ 1 h 33"/>
                <a:gd name="T28" fmla="*/ 14 w 30"/>
                <a:gd name="T29" fmla="*/ 5 h 33"/>
                <a:gd name="T30" fmla="*/ 15 w 30"/>
                <a:gd name="T31" fmla="*/ 6 h 33"/>
                <a:gd name="T32" fmla="*/ 13 w 30"/>
                <a:gd name="T33" fmla="*/ 1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0" name="Freeform 643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4 w 29"/>
                <a:gd name="T1" fmla="*/ 12 h 29"/>
                <a:gd name="T2" fmla="*/ 1 w 29"/>
                <a:gd name="T3" fmla="*/ 10 h 29"/>
                <a:gd name="T4" fmla="*/ 0 w 29"/>
                <a:gd name="T5" fmla="*/ 8 h 29"/>
                <a:gd name="T6" fmla="*/ 0 w 29"/>
                <a:gd name="T7" fmla="*/ 6 h 29"/>
                <a:gd name="T8" fmla="*/ 2 w 29"/>
                <a:gd name="T9" fmla="*/ 3 h 29"/>
                <a:gd name="T10" fmla="*/ 4 w 29"/>
                <a:gd name="T11" fmla="*/ 3 h 29"/>
                <a:gd name="T12" fmla="*/ 7 w 29"/>
                <a:gd name="T13" fmla="*/ 1 h 29"/>
                <a:gd name="T14" fmla="*/ 10 w 29"/>
                <a:gd name="T15" fmla="*/ 0 h 29"/>
                <a:gd name="T16" fmla="*/ 12 w 29"/>
                <a:gd name="T17" fmla="*/ 1 h 29"/>
                <a:gd name="T18" fmla="*/ 14 w 29"/>
                <a:gd name="T19" fmla="*/ 3 h 29"/>
                <a:gd name="T20" fmla="*/ 16 w 29"/>
                <a:gd name="T21" fmla="*/ 3 h 29"/>
                <a:gd name="T22" fmla="*/ 17 w 29"/>
                <a:gd name="T23" fmla="*/ 7 h 29"/>
                <a:gd name="T24" fmla="*/ 16 w 29"/>
                <a:gd name="T25" fmla="*/ 9 h 29"/>
                <a:gd name="T26" fmla="*/ 13 w 29"/>
                <a:gd name="T27" fmla="*/ 11 h 29"/>
                <a:gd name="T28" fmla="*/ 11 w 29"/>
                <a:gd name="T29" fmla="*/ 14 h 29"/>
                <a:gd name="T30" fmla="*/ 7 w 29"/>
                <a:gd name="T31" fmla="*/ 14 h 29"/>
                <a:gd name="T32" fmla="*/ 4 w 29"/>
                <a:gd name="T33" fmla="*/ 12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1" name="Freeform 644"/>
            <p:cNvSpPr>
              <a:spLocks/>
            </p:cNvSpPr>
            <p:nvPr/>
          </p:nvSpPr>
          <p:spPr bwMode="auto">
            <a:xfrm>
              <a:off x="4424" y="1870"/>
              <a:ext cx="215" cy="139"/>
            </a:xfrm>
            <a:custGeom>
              <a:avLst/>
              <a:gdLst>
                <a:gd name="T0" fmla="*/ 3 w 247"/>
                <a:gd name="T1" fmla="*/ 66 h 159"/>
                <a:gd name="T2" fmla="*/ 3 w 247"/>
                <a:gd name="T3" fmla="*/ 70 h 159"/>
                <a:gd name="T4" fmla="*/ 4 w 247"/>
                <a:gd name="T5" fmla="*/ 72 h 159"/>
                <a:gd name="T6" fmla="*/ 11 w 247"/>
                <a:gd name="T7" fmla="*/ 67 h 159"/>
                <a:gd name="T8" fmla="*/ 23 w 247"/>
                <a:gd name="T9" fmla="*/ 72 h 159"/>
                <a:gd name="T10" fmla="*/ 48 w 247"/>
                <a:gd name="T11" fmla="*/ 79 h 159"/>
                <a:gd name="T12" fmla="*/ 67 w 247"/>
                <a:gd name="T13" fmla="*/ 82 h 159"/>
                <a:gd name="T14" fmla="*/ 70 w 247"/>
                <a:gd name="T15" fmla="*/ 79 h 159"/>
                <a:gd name="T16" fmla="*/ 53 w 247"/>
                <a:gd name="T17" fmla="*/ 77 h 159"/>
                <a:gd name="T18" fmla="*/ 33 w 247"/>
                <a:gd name="T19" fmla="*/ 71 h 159"/>
                <a:gd name="T20" fmla="*/ 19 w 247"/>
                <a:gd name="T21" fmla="*/ 62 h 159"/>
                <a:gd name="T22" fmla="*/ 21 w 247"/>
                <a:gd name="T23" fmla="*/ 59 h 159"/>
                <a:gd name="T24" fmla="*/ 31 w 247"/>
                <a:gd name="T25" fmla="*/ 55 h 159"/>
                <a:gd name="T26" fmla="*/ 41 w 247"/>
                <a:gd name="T27" fmla="*/ 53 h 159"/>
                <a:gd name="T28" fmla="*/ 60 w 247"/>
                <a:gd name="T29" fmla="*/ 60 h 159"/>
                <a:gd name="T30" fmla="*/ 79 w 247"/>
                <a:gd name="T31" fmla="*/ 64 h 159"/>
                <a:gd name="T32" fmla="*/ 90 w 247"/>
                <a:gd name="T33" fmla="*/ 62 h 159"/>
                <a:gd name="T34" fmla="*/ 83 w 247"/>
                <a:gd name="T35" fmla="*/ 61 h 159"/>
                <a:gd name="T36" fmla="*/ 72 w 247"/>
                <a:gd name="T37" fmla="*/ 59 h 159"/>
                <a:gd name="T38" fmla="*/ 62 w 247"/>
                <a:gd name="T39" fmla="*/ 56 h 159"/>
                <a:gd name="T40" fmla="*/ 49 w 247"/>
                <a:gd name="T41" fmla="*/ 51 h 159"/>
                <a:gd name="T42" fmla="*/ 44 w 247"/>
                <a:gd name="T43" fmla="*/ 46 h 159"/>
                <a:gd name="T44" fmla="*/ 54 w 247"/>
                <a:gd name="T45" fmla="*/ 45 h 159"/>
                <a:gd name="T46" fmla="*/ 63 w 247"/>
                <a:gd name="T47" fmla="*/ 43 h 159"/>
                <a:gd name="T48" fmla="*/ 69 w 247"/>
                <a:gd name="T49" fmla="*/ 41 h 159"/>
                <a:gd name="T50" fmla="*/ 78 w 247"/>
                <a:gd name="T51" fmla="*/ 45 h 159"/>
                <a:gd name="T52" fmla="*/ 86 w 247"/>
                <a:gd name="T53" fmla="*/ 49 h 159"/>
                <a:gd name="T54" fmla="*/ 97 w 247"/>
                <a:gd name="T55" fmla="*/ 51 h 159"/>
                <a:gd name="T56" fmla="*/ 91 w 247"/>
                <a:gd name="T57" fmla="*/ 46 h 159"/>
                <a:gd name="T58" fmla="*/ 83 w 247"/>
                <a:gd name="T59" fmla="*/ 43 h 159"/>
                <a:gd name="T60" fmla="*/ 78 w 247"/>
                <a:gd name="T61" fmla="*/ 39 h 159"/>
                <a:gd name="T62" fmla="*/ 93 w 247"/>
                <a:gd name="T63" fmla="*/ 35 h 159"/>
                <a:gd name="T64" fmla="*/ 113 w 247"/>
                <a:gd name="T65" fmla="*/ 32 h 159"/>
                <a:gd name="T66" fmla="*/ 124 w 247"/>
                <a:gd name="T67" fmla="*/ 30 h 159"/>
                <a:gd name="T68" fmla="*/ 118 w 247"/>
                <a:gd name="T69" fmla="*/ 27 h 159"/>
                <a:gd name="T70" fmla="*/ 101 w 247"/>
                <a:gd name="T71" fmla="*/ 28 h 159"/>
                <a:gd name="T72" fmla="*/ 82 w 247"/>
                <a:gd name="T73" fmla="*/ 31 h 159"/>
                <a:gd name="T74" fmla="*/ 74 w 247"/>
                <a:gd name="T75" fmla="*/ 26 h 159"/>
                <a:gd name="T76" fmla="*/ 84 w 247"/>
                <a:gd name="T77" fmla="*/ 3 h 159"/>
                <a:gd name="T78" fmla="*/ 84 w 247"/>
                <a:gd name="T79" fmla="*/ 1 h 159"/>
                <a:gd name="T80" fmla="*/ 78 w 247"/>
                <a:gd name="T81" fmla="*/ 8 h 159"/>
                <a:gd name="T82" fmla="*/ 69 w 247"/>
                <a:gd name="T83" fmla="*/ 21 h 159"/>
                <a:gd name="T84" fmla="*/ 64 w 247"/>
                <a:gd name="T85" fmla="*/ 33 h 159"/>
                <a:gd name="T86" fmla="*/ 54 w 247"/>
                <a:gd name="T87" fmla="*/ 35 h 159"/>
                <a:gd name="T88" fmla="*/ 42 w 247"/>
                <a:gd name="T89" fmla="*/ 39 h 159"/>
                <a:gd name="T90" fmla="*/ 37 w 247"/>
                <a:gd name="T91" fmla="*/ 34 h 159"/>
                <a:gd name="T92" fmla="*/ 44 w 247"/>
                <a:gd name="T93" fmla="*/ 7 h 159"/>
                <a:gd name="T94" fmla="*/ 44 w 247"/>
                <a:gd name="T95" fmla="*/ 3 h 159"/>
                <a:gd name="T96" fmla="*/ 33 w 247"/>
                <a:gd name="T97" fmla="*/ 23 h 159"/>
                <a:gd name="T98" fmla="*/ 24 w 247"/>
                <a:gd name="T99" fmla="*/ 46 h 159"/>
                <a:gd name="T100" fmla="*/ 14 w 247"/>
                <a:gd name="T101" fmla="*/ 56 h 159"/>
                <a:gd name="T102" fmla="*/ 10 w 247"/>
                <a:gd name="T103" fmla="*/ 56 h 159"/>
                <a:gd name="T104" fmla="*/ 13 w 247"/>
                <a:gd name="T105" fmla="*/ 34 h 159"/>
                <a:gd name="T106" fmla="*/ 11 w 247"/>
                <a:gd name="T107" fmla="*/ 25 h 159"/>
                <a:gd name="T108" fmla="*/ 0 w 247"/>
                <a:gd name="T109" fmla="*/ 66 h 15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2" name="Freeform 645"/>
            <p:cNvSpPr>
              <a:spLocks/>
            </p:cNvSpPr>
            <p:nvPr/>
          </p:nvSpPr>
          <p:spPr bwMode="auto">
            <a:xfrm>
              <a:off x="4436" y="2096"/>
              <a:ext cx="149" cy="176"/>
            </a:xfrm>
            <a:custGeom>
              <a:avLst/>
              <a:gdLst>
                <a:gd name="T0" fmla="*/ 3 w 171"/>
                <a:gd name="T1" fmla="*/ 3 h 200"/>
                <a:gd name="T2" fmla="*/ 3 w 171"/>
                <a:gd name="T3" fmla="*/ 4 h 200"/>
                <a:gd name="T4" fmla="*/ 3 w 171"/>
                <a:gd name="T5" fmla="*/ 10 h 200"/>
                <a:gd name="T6" fmla="*/ 9 w 171"/>
                <a:gd name="T7" fmla="*/ 18 h 200"/>
                <a:gd name="T8" fmla="*/ 8 w 171"/>
                <a:gd name="T9" fmla="*/ 29 h 200"/>
                <a:gd name="T10" fmla="*/ 10 w 171"/>
                <a:gd name="T11" fmla="*/ 53 h 200"/>
                <a:gd name="T12" fmla="*/ 12 w 171"/>
                <a:gd name="T13" fmla="*/ 63 h 200"/>
                <a:gd name="T14" fmla="*/ 15 w 171"/>
                <a:gd name="T15" fmla="*/ 65 h 200"/>
                <a:gd name="T16" fmla="*/ 14 w 171"/>
                <a:gd name="T17" fmla="*/ 55 h 200"/>
                <a:gd name="T18" fmla="*/ 15 w 171"/>
                <a:gd name="T19" fmla="*/ 35 h 200"/>
                <a:gd name="T20" fmla="*/ 18 w 171"/>
                <a:gd name="T21" fmla="*/ 30 h 200"/>
                <a:gd name="T22" fmla="*/ 24 w 171"/>
                <a:gd name="T23" fmla="*/ 33 h 200"/>
                <a:gd name="T24" fmla="*/ 29 w 171"/>
                <a:gd name="T25" fmla="*/ 39 h 200"/>
                <a:gd name="T26" fmla="*/ 33 w 171"/>
                <a:gd name="T27" fmla="*/ 43 h 200"/>
                <a:gd name="T28" fmla="*/ 35 w 171"/>
                <a:gd name="T29" fmla="*/ 52 h 200"/>
                <a:gd name="T30" fmla="*/ 38 w 171"/>
                <a:gd name="T31" fmla="*/ 70 h 200"/>
                <a:gd name="T32" fmla="*/ 37 w 171"/>
                <a:gd name="T33" fmla="*/ 82 h 200"/>
                <a:gd name="T34" fmla="*/ 37 w 171"/>
                <a:gd name="T35" fmla="*/ 93 h 200"/>
                <a:gd name="T36" fmla="*/ 39 w 171"/>
                <a:gd name="T37" fmla="*/ 99 h 200"/>
                <a:gd name="T38" fmla="*/ 41 w 171"/>
                <a:gd name="T39" fmla="*/ 94 h 200"/>
                <a:gd name="T40" fmla="*/ 40 w 171"/>
                <a:gd name="T41" fmla="*/ 86 h 200"/>
                <a:gd name="T42" fmla="*/ 43 w 171"/>
                <a:gd name="T43" fmla="*/ 77 h 200"/>
                <a:gd name="T44" fmla="*/ 44 w 171"/>
                <a:gd name="T45" fmla="*/ 71 h 200"/>
                <a:gd name="T46" fmla="*/ 44 w 171"/>
                <a:gd name="T47" fmla="*/ 57 h 200"/>
                <a:gd name="T48" fmla="*/ 49 w 171"/>
                <a:gd name="T49" fmla="*/ 60 h 200"/>
                <a:gd name="T50" fmla="*/ 60 w 171"/>
                <a:gd name="T51" fmla="*/ 76 h 200"/>
                <a:gd name="T52" fmla="*/ 73 w 171"/>
                <a:gd name="T53" fmla="*/ 92 h 200"/>
                <a:gd name="T54" fmla="*/ 83 w 171"/>
                <a:gd name="T55" fmla="*/ 103 h 200"/>
                <a:gd name="T56" fmla="*/ 84 w 171"/>
                <a:gd name="T57" fmla="*/ 101 h 200"/>
                <a:gd name="T58" fmla="*/ 79 w 171"/>
                <a:gd name="T59" fmla="*/ 92 h 200"/>
                <a:gd name="T60" fmla="*/ 72 w 171"/>
                <a:gd name="T61" fmla="*/ 81 h 200"/>
                <a:gd name="T62" fmla="*/ 68 w 171"/>
                <a:gd name="T63" fmla="*/ 72 h 200"/>
                <a:gd name="T64" fmla="*/ 64 w 171"/>
                <a:gd name="T65" fmla="*/ 68 h 200"/>
                <a:gd name="T66" fmla="*/ 60 w 171"/>
                <a:gd name="T67" fmla="*/ 62 h 200"/>
                <a:gd name="T68" fmla="*/ 56 w 171"/>
                <a:gd name="T69" fmla="*/ 55 h 200"/>
                <a:gd name="T70" fmla="*/ 49 w 171"/>
                <a:gd name="T71" fmla="*/ 48 h 200"/>
                <a:gd name="T72" fmla="*/ 50 w 171"/>
                <a:gd name="T73" fmla="*/ 48 h 200"/>
                <a:gd name="T74" fmla="*/ 56 w 171"/>
                <a:gd name="T75" fmla="*/ 48 h 200"/>
                <a:gd name="T76" fmla="*/ 62 w 171"/>
                <a:gd name="T77" fmla="*/ 50 h 200"/>
                <a:gd name="T78" fmla="*/ 68 w 171"/>
                <a:gd name="T79" fmla="*/ 54 h 200"/>
                <a:gd name="T80" fmla="*/ 71 w 171"/>
                <a:gd name="T81" fmla="*/ 56 h 200"/>
                <a:gd name="T82" fmla="*/ 74 w 171"/>
                <a:gd name="T83" fmla="*/ 56 h 200"/>
                <a:gd name="T84" fmla="*/ 71 w 171"/>
                <a:gd name="T85" fmla="*/ 51 h 200"/>
                <a:gd name="T86" fmla="*/ 64 w 171"/>
                <a:gd name="T87" fmla="*/ 46 h 200"/>
                <a:gd name="T88" fmla="*/ 52 w 171"/>
                <a:gd name="T89" fmla="*/ 40 h 200"/>
                <a:gd name="T90" fmla="*/ 43 w 171"/>
                <a:gd name="T91" fmla="*/ 36 h 200"/>
                <a:gd name="T92" fmla="*/ 37 w 171"/>
                <a:gd name="T93" fmla="*/ 33 h 200"/>
                <a:gd name="T94" fmla="*/ 30 w 171"/>
                <a:gd name="T95" fmla="*/ 30 h 200"/>
                <a:gd name="T96" fmla="*/ 25 w 171"/>
                <a:gd name="T97" fmla="*/ 26 h 200"/>
                <a:gd name="T98" fmla="*/ 21 w 171"/>
                <a:gd name="T99" fmla="*/ 22 h 200"/>
                <a:gd name="T100" fmla="*/ 23 w 171"/>
                <a:gd name="T101" fmla="*/ 18 h 200"/>
                <a:gd name="T102" fmla="*/ 30 w 171"/>
                <a:gd name="T103" fmla="*/ 17 h 200"/>
                <a:gd name="T104" fmla="*/ 39 w 171"/>
                <a:gd name="T105" fmla="*/ 17 h 200"/>
                <a:gd name="T106" fmla="*/ 47 w 171"/>
                <a:gd name="T107" fmla="*/ 18 h 200"/>
                <a:gd name="T108" fmla="*/ 54 w 171"/>
                <a:gd name="T109" fmla="*/ 20 h 200"/>
                <a:gd name="T110" fmla="*/ 56 w 171"/>
                <a:gd name="T111" fmla="*/ 17 h 200"/>
                <a:gd name="T112" fmla="*/ 44 w 171"/>
                <a:gd name="T113" fmla="*/ 13 h 200"/>
                <a:gd name="T114" fmla="*/ 34 w 171"/>
                <a:gd name="T115" fmla="*/ 11 h 200"/>
                <a:gd name="T116" fmla="*/ 24 w 171"/>
                <a:gd name="T117" fmla="*/ 11 h 200"/>
                <a:gd name="T118" fmla="*/ 16 w 171"/>
                <a:gd name="T119" fmla="*/ 10 h 200"/>
                <a:gd name="T120" fmla="*/ 10 w 171"/>
                <a:gd name="T121" fmla="*/ 9 h 200"/>
                <a:gd name="T122" fmla="*/ 6 w 171"/>
                <a:gd name="T123" fmla="*/ 4 h 2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3" name="Freeform 646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59 w 125"/>
                <a:gd name="T1" fmla="*/ 24 h 263"/>
                <a:gd name="T2" fmla="*/ 55 w 125"/>
                <a:gd name="T3" fmla="*/ 29 h 263"/>
                <a:gd name="T4" fmla="*/ 52 w 125"/>
                <a:gd name="T5" fmla="*/ 27 h 263"/>
                <a:gd name="T6" fmla="*/ 47 w 125"/>
                <a:gd name="T7" fmla="*/ 39 h 263"/>
                <a:gd name="T8" fmla="*/ 57 w 125"/>
                <a:gd name="T9" fmla="*/ 60 h 263"/>
                <a:gd name="T10" fmla="*/ 59 w 125"/>
                <a:gd name="T11" fmla="*/ 83 h 263"/>
                <a:gd name="T12" fmla="*/ 59 w 125"/>
                <a:gd name="T13" fmla="*/ 82 h 263"/>
                <a:gd name="T14" fmla="*/ 49 w 125"/>
                <a:gd name="T15" fmla="*/ 58 h 263"/>
                <a:gd name="T16" fmla="*/ 36 w 125"/>
                <a:gd name="T17" fmla="*/ 72 h 263"/>
                <a:gd name="T18" fmla="*/ 34 w 125"/>
                <a:gd name="T19" fmla="*/ 99 h 263"/>
                <a:gd name="T20" fmla="*/ 32 w 125"/>
                <a:gd name="T21" fmla="*/ 121 h 263"/>
                <a:gd name="T22" fmla="*/ 30 w 125"/>
                <a:gd name="T23" fmla="*/ 120 h 263"/>
                <a:gd name="T24" fmla="*/ 31 w 125"/>
                <a:gd name="T25" fmla="*/ 107 h 263"/>
                <a:gd name="T26" fmla="*/ 27 w 125"/>
                <a:gd name="T27" fmla="*/ 101 h 263"/>
                <a:gd name="T28" fmla="*/ 19 w 125"/>
                <a:gd name="T29" fmla="*/ 117 h 263"/>
                <a:gd name="T30" fmla="*/ 10 w 125"/>
                <a:gd name="T31" fmla="*/ 131 h 263"/>
                <a:gd name="T32" fmla="*/ 2 w 125"/>
                <a:gd name="T33" fmla="*/ 135 h 263"/>
                <a:gd name="T34" fmla="*/ 9 w 125"/>
                <a:gd name="T35" fmla="*/ 125 h 263"/>
                <a:gd name="T36" fmla="*/ 22 w 125"/>
                <a:gd name="T37" fmla="*/ 97 h 263"/>
                <a:gd name="T38" fmla="*/ 16 w 125"/>
                <a:gd name="T39" fmla="*/ 98 h 263"/>
                <a:gd name="T40" fmla="*/ 8 w 125"/>
                <a:gd name="T41" fmla="*/ 101 h 263"/>
                <a:gd name="T42" fmla="*/ 2 w 125"/>
                <a:gd name="T43" fmla="*/ 103 h 263"/>
                <a:gd name="T44" fmla="*/ 4 w 125"/>
                <a:gd name="T45" fmla="*/ 101 h 263"/>
                <a:gd name="T46" fmla="*/ 10 w 125"/>
                <a:gd name="T47" fmla="*/ 95 h 263"/>
                <a:gd name="T48" fmla="*/ 20 w 125"/>
                <a:gd name="T49" fmla="*/ 91 h 263"/>
                <a:gd name="T50" fmla="*/ 28 w 125"/>
                <a:gd name="T51" fmla="*/ 78 h 263"/>
                <a:gd name="T52" fmla="*/ 37 w 125"/>
                <a:gd name="T53" fmla="*/ 52 h 263"/>
                <a:gd name="T54" fmla="*/ 22 w 125"/>
                <a:gd name="T55" fmla="*/ 51 h 263"/>
                <a:gd name="T56" fmla="*/ 10 w 125"/>
                <a:gd name="T57" fmla="*/ 52 h 263"/>
                <a:gd name="T58" fmla="*/ 3 w 125"/>
                <a:gd name="T59" fmla="*/ 55 h 263"/>
                <a:gd name="T60" fmla="*/ 4 w 125"/>
                <a:gd name="T61" fmla="*/ 52 h 263"/>
                <a:gd name="T62" fmla="*/ 14 w 125"/>
                <a:gd name="T63" fmla="*/ 47 h 263"/>
                <a:gd name="T64" fmla="*/ 31 w 125"/>
                <a:gd name="T65" fmla="*/ 43 h 263"/>
                <a:gd name="T66" fmla="*/ 41 w 125"/>
                <a:gd name="T67" fmla="*/ 39 h 263"/>
                <a:gd name="T68" fmla="*/ 46 w 125"/>
                <a:gd name="T69" fmla="*/ 25 h 263"/>
                <a:gd name="T70" fmla="*/ 36 w 125"/>
                <a:gd name="T71" fmla="*/ 22 h 263"/>
                <a:gd name="T72" fmla="*/ 25 w 125"/>
                <a:gd name="T73" fmla="*/ 24 h 263"/>
                <a:gd name="T74" fmla="*/ 13 w 125"/>
                <a:gd name="T75" fmla="*/ 29 h 263"/>
                <a:gd name="T76" fmla="*/ 5 w 125"/>
                <a:gd name="T77" fmla="*/ 32 h 263"/>
                <a:gd name="T78" fmla="*/ 2 w 125"/>
                <a:gd name="T79" fmla="*/ 34 h 263"/>
                <a:gd name="T80" fmla="*/ 9 w 125"/>
                <a:gd name="T81" fmla="*/ 25 h 263"/>
                <a:gd name="T82" fmla="*/ 19 w 125"/>
                <a:gd name="T83" fmla="*/ 15 h 263"/>
                <a:gd name="T84" fmla="*/ 28 w 125"/>
                <a:gd name="T85" fmla="*/ 10 h 263"/>
                <a:gd name="T86" fmla="*/ 30 w 125"/>
                <a:gd name="T87" fmla="*/ 15 h 263"/>
                <a:gd name="T88" fmla="*/ 35 w 125"/>
                <a:gd name="T89" fmla="*/ 20 h 263"/>
                <a:gd name="T90" fmla="*/ 43 w 125"/>
                <a:gd name="T91" fmla="*/ 22 h 263"/>
                <a:gd name="T92" fmla="*/ 52 w 125"/>
                <a:gd name="T93" fmla="*/ 20 h 263"/>
                <a:gd name="T94" fmla="*/ 54 w 125"/>
                <a:gd name="T95" fmla="*/ 11 h 263"/>
                <a:gd name="T96" fmla="*/ 63 w 125"/>
                <a:gd name="T97" fmla="*/ 3 h 263"/>
                <a:gd name="T98" fmla="*/ 66 w 125"/>
                <a:gd name="T99" fmla="*/ 3 h 263"/>
                <a:gd name="T100" fmla="*/ 59 w 125"/>
                <a:gd name="T101" fmla="*/ 15 h 263"/>
                <a:gd name="T102" fmla="*/ 65 w 125"/>
                <a:gd name="T103" fmla="*/ 20 h 2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4" name="Freeform 647"/>
            <p:cNvSpPr>
              <a:spLocks/>
            </p:cNvSpPr>
            <p:nvPr/>
          </p:nvSpPr>
          <p:spPr bwMode="auto">
            <a:xfrm>
              <a:off x="4353" y="2144"/>
              <a:ext cx="18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5 w 20"/>
                <a:gd name="T5" fmla="*/ 1 h 33"/>
                <a:gd name="T6" fmla="*/ 9 w 20"/>
                <a:gd name="T7" fmla="*/ 1 h 33"/>
                <a:gd name="T8" fmla="*/ 11 w 20"/>
                <a:gd name="T9" fmla="*/ 0 h 33"/>
                <a:gd name="T10" fmla="*/ 11 w 20"/>
                <a:gd name="T11" fmla="*/ 5 h 33"/>
                <a:gd name="T12" fmla="*/ 12 w 20"/>
                <a:gd name="T13" fmla="*/ 11 h 33"/>
                <a:gd name="T14" fmla="*/ 11 w 20"/>
                <a:gd name="T15" fmla="*/ 14 h 33"/>
                <a:gd name="T16" fmla="*/ 11 w 20"/>
                <a:gd name="T17" fmla="*/ 19 h 33"/>
                <a:gd name="T18" fmla="*/ 10 w 20"/>
                <a:gd name="T19" fmla="*/ 21 h 33"/>
                <a:gd name="T20" fmla="*/ 10 w 20"/>
                <a:gd name="T21" fmla="*/ 21 h 33"/>
                <a:gd name="T22" fmla="*/ 9 w 20"/>
                <a:gd name="T23" fmla="*/ 20 h 33"/>
                <a:gd name="T24" fmla="*/ 9 w 20"/>
                <a:gd name="T25" fmla="*/ 18 h 33"/>
                <a:gd name="T26" fmla="*/ 8 w 20"/>
                <a:gd name="T27" fmla="*/ 14 h 33"/>
                <a:gd name="T28" fmla="*/ 5 w 20"/>
                <a:gd name="T29" fmla="*/ 10 h 33"/>
                <a:gd name="T30" fmla="*/ 5 w 20"/>
                <a:gd name="T31" fmla="*/ 5 h 33"/>
                <a:gd name="T32" fmla="*/ 0 w 20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5" name="Freeform 648"/>
            <p:cNvSpPr>
              <a:spLocks/>
            </p:cNvSpPr>
            <p:nvPr/>
          </p:nvSpPr>
          <p:spPr bwMode="auto">
            <a:xfrm>
              <a:off x="3910" y="1947"/>
              <a:ext cx="336" cy="204"/>
            </a:xfrm>
            <a:custGeom>
              <a:avLst/>
              <a:gdLst>
                <a:gd name="T0" fmla="*/ 173 w 386"/>
                <a:gd name="T1" fmla="*/ 47 h 232"/>
                <a:gd name="T2" fmla="*/ 155 w 386"/>
                <a:gd name="T3" fmla="*/ 55 h 232"/>
                <a:gd name="T4" fmla="*/ 140 w 386"/>
                <a:gd name="T5" fmla="*/ 82 h 232"/>
                <a:gd name="T6" fmla="*/ 125 w 386"/>
                <a:gd name="T7" fmla="*/ 102 h 232"/>
                <a:gd name="T8" fmla="*/ 104 w 386"/>
                <a:gd name="T9" fmla="*/ 120 h 232"/>
                <a:gd name="T10" fmla="*/ 99 w 386"/>
                <a:gd name="T11" fmla="*/ 120 h 232"/>
                <a:gd name="T12" fmla="*/ 112 w 386"/>
                <a:gd name="T13" fmla="*/ 108 h 232"/>
                <a:gd name="T14" fmla="*/ 131 w 386"/>
                <a:gd name="T15" fmla="*/ 87 h 232"/>
                <a:gd name="T16" fmla="*/ 140 w 386"/>
                <a:gd name="T17" fmla="*/ 68 h 232"/>
                <a:gd name="T18" fmla="*/ 140 w 386"/>
                <a:gd name="T19" fmla="*/ 62 h 232"/>
                <a:gd name="T20" fmla="*/ 127 w 386"/>
                <a:gd name="T21" fmla="*/ 68 h 232"/>
                <a:gd name="T22" fmla="*/ 113 w 386"/>
                <a:gd name="T23" fmla="*/ 76 h 232"/>
                <a:gd name="T24" fmla="*/ 91 w 386"/>
                <a:gd name="T25" fmla="*/ 97 h 232"/>
                <a:gd name="T26" fmla="*/ 64 w 386"/>
                <a:gd name="T27" fmla="*/ 113 h 232"/>
                <a:gd name="T28" fmla="*/ 52 w 386"/>
                <a:gd name="T29" fmla="*/ 114 h 232"/>
                <a:gd name="T30" fmla="*/ 76 w 386"/>
                <a:gd name="T31" fmla="*/ 101 h 232"/>
                <a:gd name="T32" fmla="*/ 99 w 386"/>
                <a:gd name="T33" fmla="*/ 78 h 232"/>
                <a:gd name="T34" fmla="*/ 98 w 386"/>
                <a:gd name="T35" fmla="*/ 73 h 232"/>
                <a:gd name="T36" fmla="*/ 84 w 386"/>
                <a:gd name="T37" fmla="*/ 74 h 232"/>
                <a:gd name="T38" fmla="*/ 73 w 386"/>
                <a:gd name="T39" fmla="*/ 76 h 232"/>
                <a:gd name="T40" fmla="*/ 52 w 386"/>
                <a:gd name="T41" fmla="*/ 86 h 232"/>
                <a:gd name="T42" fmla="*/ 24 w 386"/>
                <a:gd name="T43" fmla="*/ 97 h 232"/>
                <a:gd name="T44" fmla="*/ 16 w 386"/>
                <a:gd name="T45" fmla="*/ 95 h 232"/>
                <a:gd name="T46" fmla="*/ 38 w 386"/>
                <a:gd name="T47" fmla="*/ 87 h 232"/>
                <a:gd name="T48" fmla="*/ 57 w 386"/>
                <a:gd name="T49" fmla="*/ 76 h 232"/>
                <a:gd name="T50" fmla="*/ 38 w 386"/>
                <a:gd name="T51" fmla="*/ 70 h 232"/>
                <a:gd name="T52" fmla="*/ 11 w 386"/>
                <a:gd name="T53" fmla="*/ 74 h 232"/>
                <a:gd name="T54" fmla="*/ 0 w 386"/>
                <a:gd name="T55" fmla="*/ 77 h 232"/>
                <a:gd name="T56" fmla="*/ 17 w 386"/>
                <a:gd name="T57" fmla="*/ 68 h 232"/>
                <a:gd name="T58" fmla="*/ 50 w 386"/>
                <a:gd name="T59" fmla="*/ 62 h 232"/>
                <a:gd name="T60" fmla="*/ 48 w 386"/>
                <a:gd name="T61" fmla="*/ 54 h 232"/>
                <a:gd name="T62" fmla="*/ 29 w 386"/>
                <a:gd name="T63" fmla="*/ 39 h 232"/>
                <a:gd name="T64" fmla="*/ 21 w 386"/>
                <a:gd name="T65" fmla="*/ 32 h 232"/>
                <a:gd name="T66" fmla="*/ 42 w 386"/>
                <a:gd name="T67" fmla="*/ 41 h 232"/>
                <a:gd name="T68" fmla="*/ 68 w 386"/>
                <a:gd name="T69" fmla="*/ 58 h 232"/>
                <a:gd name="T70" fmla="*/ 80 w 386"/>
                <a:gd name="T71" fmla="*/ 62 h 232"/>
                <a:gd name="T72" fmla="*/ 95 w 386"/>
                <a:gd name="T73" fmla="*/ 62 h 232"/>
                <a:gd name="T74" fmla="*/ 91 w 386"/>
                <a:gd name="T75" fmla="*/ 50 h 232"/>
                <a:gd name="T76" fmla="*/ 78 w 386"/>
                <a:gd name="T77" fmla="*/ 35 h 232"/>
                <a:gd name="T78" fmla="*/ 68 w 386"/>
                <a:gd name="T79" fmla="*/ 27 h 232"/>
                <a:gd name="T80" fmla="*/ 60 w 386"/>
                <a:gd name="T81" fmla="*/ 22 h 232"/>
                <a:gd name="T82" fmla="*/ 56 w 386"/>
                <a:gd name="T83" fmla="*/ 14 h 232"/>
                <a:gd name="T84" fmla="*/ 79 w 386"/>
                <a:gd name="T85" fmla="*/ 32 h 232"/>
                <a:gd name="T86" fmla="*/ 103 w 386"/>
                <a:gd name="T87" fmla="*/ 51 h 232"/>
                <a:gd name="T88" fmla="*/ 114 w 386"/>
                <a:gd name="T89" fmla="*/ 57 h 232"/>
                <a:gd name="T90" fmla="*/ 125 w 386"/>
                <a:gd name="T91" fmla="*/ 55 h 232"/>
                <a:gd name="T92" fmla="*/ 139 w 386"/>
                <a:gd name="T93" fmla="*/ 51 h 232"/>
                <a:gd name="T94" fmla="*/ 140 w 386"/>
                <a:gd name="T95" fmla="*/ 46 h 232"/>
                <a:gd name="T96" fmla="*/ 125 w 386"/>
                <a:gd name="T97" fmla="*/ 29 h 232"/>
                <a:gd name="T98" fmla="*/ 103 w 386"/>
                <a:gd name="T99" fmla="*/ 8 h 232"/>
                <a:gd name="T100" fmla="*/ 99 w 386"/>
                <a:gd name="T101" fmla="*/ 3 h 232"/>
                <a:gd name="T102" fmla="*/ 122 w 386"/>
                <a:gd name="T103" fmla="*/ 20 h 232"/>
                <a:gd name="T104" fmla="*/ 147 w 386"/>
                <a:gd name="T105" fmla="*/ 39 h 232"/>
                <a:gd name="T106" fmla="*/ 163 w 386"/>
                <a:gd name="T107" fmla="*/ 38 h 232"/>
                <a:gd name="T108" fmla="*/ 189 w 386"/>
                <a:gd name="T109" fmla="*/ 33 h 232"/>
                <a:gd name="T110" fmla="*/ 189 w 386"/>
                <a:gd name="T111" fmla="*/ 36 h 23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6" name="Freeform 649"/>
            <p:cNvSpPr>
              <a:spLocks/>
            </p:cNvSpPr>
            <p:nvPr/>
          </p:nvSpPr>
          <p:spPr bwMode="auto">
            <a:xfrm>
              <a:off x="4096" y="1751"/>
              <a:ext cx="222" cy="223"/>
            </a:xfrm>
            <a:custGeom>
              <a:avLst/>
              <a:gdLst>
                <a:gd name="T0" fmla="*/ 119 w 254"/>
                <a:gd name="T1" fmla="*/ 126 h 254"/>
                <a:gd name="T2" fmla="*/ 112 w 254"/>
                <a:gd name="T3" fmla="*/ 119 h 254"/>
                <a:gd name="T4" fmla="*/ 103 w 254"/>
                <a:gd name="T5" fmla="*/ 116 h 254"/>
                <a:gd name="T6" fmla="*/ 78 w 254"/>
                <a:gd name="T7" fmla="*/ 118 h 254"/>
                <a:gd name="T8" fmla="*/ 51 w 254"/>
                <a:gd name="T9" fmla="*/ 117 h 254"/>
                <a:gd name="T10" fmla="*/ 34 w 254"/>
                <a:gd name="T11" fmla="*/ 111 h 254"/>
                <a:gd name="T12" fmla="*/ 45 w 254"/>
                <a:gd name="T13" fmla="*/ 111 h 254"/>
                <a:gd name="T14" fmla="*/ 64 w 254"/>
                <a:gd name="T15" fmla="*/ 112 h 254"/>
                <a:gd name="T16" fmla="*/ 87 w 254"/>
                <a:gd name="T17" fmla="*/ 112 h 254"/>
                <a:gd name="T18" fmla="*/ 94 w 254"/>
                <a:gd name="T19" fmla="*/ 107 h 254"/>
                <a:gd name="T20" fmla="*/ 83 w 254"/>
                <a:gd name="T21" fmla="*/ 100 h 254"/>
                <a:gd name="T22" fmla="*/ 73 w 254"/>
                <a:gd name="T23" fmla="*/ 95 h 254"/>
                <a:gd name="T24" fmla="*/ 56 w 254"/>
                <a:gd name="T25" fmla="*/ 92 h 254"/>
                <a:gd name="T26" fmla="*/ 27 w 254"/>
                <a:gd name="T27" fmla="*/ 87 h 254"/>
                <a:gd name="T28" fmla="*/ 8 w 254"/>
                <a:gd name="T29" fmla="*/ 77 h 254"/>
                <a:gd name="T30" fmla="*/ 8 w 254"/>
                <a:gd name="T31" fmla="*/ 73 h 254"/>
                <a:gd name="T32" fmla="*/ 22 w 254"/>
                <a:gd name="T33" fmla="*/ 79 h 254"/>
                <a:gd name="T34" fmla="*/ 45 w 254"/>
                <a:gd name="T35" fmla="*/ 85 h 254"/>
                <a:gd name="T36" fmla="*/ 64 w 254"/>
                <a:gd name="T37" fmla="*/ 86 h 254"/>
                <a:gd name="T38" fmla="*/ 49 w 254"/>
                <a:gd name="T39" fmla="*/ 73 h 254"/>
                <a:gd name="T40" fmla="*/ 35 w 254"/>
                <a:gd name="T41" fmla="*/ 68 h 254"/>
                <a:gd name="T42" fmla="*/ 14 w 254"/>
                <a:gd name="T43" fmla="*/ 60 h 254"/>
                <a:gd name="T44" fmla="*/ 0 w 254"/>
                <a:gd name="T45" fmla="*/ 40 h 254"/>
                <a:gd name="T46" fmla="*/ 13 w 254"/>
                <a:gd name="T47" fmla="*/ 51 h 254"/>
                <a:gd name="T48" fmla="*/ 29 w 254"/>
                <a:gd name="T49" fmla="*/ 59 h 254"/>
                <a:gd name="T50" fmla="*/ 34 w 254"/>
                <a:gd name="T51" fmla="*/ 54 h 254"/>
                <a:gd name="T52" fmla="*/ 18 w 254"/>
                <a:gd name="T53" fmla="*/ 32 h 254"/>
                <a:gd name="T54" fmla="*/ 8 w 254"/>
                <a:gd name="T55" fmla="*/ 19 h 254"/>
                <a:gd name="T56" fmla="*/ 6 w 254"/>
                <a:gd name="T57" fmla="*/ 10 h 254"/>
                <a:gd name="T58" fmla="*/ 7 w 254"/>
                <a:gd name="T59" fmla="*/ 6 h 254"/>
                <a:gd name="T60" fmla="*/ 24 w 254"/>
                <a:gd name="T61" fmla="*/ 32 h 254"/>
                <a:gd name="T62" fmla="*/ 40 w 254"/>
                <a:gd name="T63" fmla="*/ 55 h 254"/>
                <a:gd name="T64" fmla="*/ 48 w 254"/>
                <a:gd name="T65" fmla="*/ 57 h 254"/>
                <a:gd name="T66" fmla="*/ 46 w 254"/>
                <a:gd name="T67" fmla="*/ 45 h 254"/>
                <a:gd name="T68" fmla="*/ 39 w 254"/>
                <a:gd name="T69" fmla="*/ 17 h 254"/>
                <a:gd name="T70" fmla="*/ 42 w 254"/>
                <a:gd name="T71" fmla="*/ 16 h 254"/>
                <a:gd name="T72" fmla="*/ 51 w 254"/>
                <a:gd name="T73" fmla="*/ 41 h 254"/>
                <a:gd name="T74" fmla="*/ 57 w 254"/>
                <a:gd name="T75" fmla="*/ 68 h 254"/>
                <a:gd name="T76" fmla="*/ 66 w 254"/>
                <a:gd name="T77" fmla="*/ 77 h 254"/>
                <a:gd name="T78" fmla="*/ 73 w 254"/>
                <a:gd name="T79" fmla="*/ 83 h 254"/>
                <a:gd name="T80" fmla="*/ 77 w 254"/>
                <a:gd name="T81" fmla="*/ 85 h 254"/>
                <a:gd name="T82" fmla="*/ 80 w 254"/>
                <a:gd name="T83" fmla="*/ 73 h 254"/>
                <a:gd name="T84" fmla="*/ 70 w 254"/>
                <a:gd name="T85" fmla="*/ 35 h 254"/>
                <a:gd name="T86" fmla="*/ 70 w 254"/>
                <a:gd name="T87" fmla="*/ 28 h 254"/>
                <a:gd name="T88" fmla="*/ 77 w 254"/>
                <a:gd name="T89" fmla="*/ 41 h 254"/>
                <a:gd name="T90" fmla="*/ 85 w 254"/>
                <a:gd name="T91" fmla="*/ 62 h 254"/>
                <a:gd name="T92" fmla="*/ 83 w 254"/>
                <a:gd name="T93" fmla="*/ 90 h 254"/>
                <a:gd name="T94" fmla="*/ 91 w 254"/>
                <a:gd name="T95" fmla="*/ 97 h 254"/>
                <a:gd name="T96" fmla="*/ 100 w 254"/>
                <a:gd name="T97" fmla="*/ 103 h 254"/>
                <a:gd name="T98" fmla="*/ 105 w 254"/>
                <a:gd name="T99" fmla="*/ 99 h 254"/>
                <a:gd name="T100" fmla="*/ 104 w 254"/>
                <a:gd name="T101" fmla="*/ 76 h 254"/>
                <a:gd name="T102" fmla="*/ 103 w 254"/>
                <a:gd name="T103" fmla="*/ 49 h 254"/>
                <a:gd name="T104" fmla="*/ 103 w 254"/>
                <a:gd name="T105" fmla="*/ 42 h 254"/>
                <a:gd name="T106" fmla="*/ 108 w 254"/>
                <a:gd name="T107" fmla="*/ 64 h 254"/>
                <a:gd name="T108" fmla="*/ 112 w 254"/>
                <a:gd name="T109" fmla="*/ 108 h 254"/>
                <a:gd name="T110" fmla="*/ 120 w 254"/>
                <a:gd name="T111" fmla="*/ 119 h 254"/>
                <a:gd name="T112" fmla="*/ 128 w 254"/>
                <a:gd name="T113" fmla="*/ 128 h 254"/>
                <a:gd name="T114" fmla="*/ 130 w 254"/>
                <a:gd name="T115" fmla="*/ 132 h 254"/>
                <a:gd name="T116" fmla="*/ 124 w 254"/>
                <a:gd name="T117" fmla="*/ 130 h 2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7" name="Freeform 650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44 w 186"/>
                <a:gd name="T1" fmla="*/ 156 h 313"/>
                <a:gd name="T2" fmla="*/ 43 w 186"/>
                <a:gd name="T3" fmla="*/ 140 h 313"/>
                <a:gd name="T4" fmla="*/ 40 w 186"/>
                <a:gd name="T5" fmla="*/ 133 h 313"/>
                <a:gd name="T6" fmla="*/ 35 w 186"/>
                <a:gd name="T7" fmla="*/ 127 h 313"/>
                <a:gd name="T8" fmla="*/ 26 w 186"/>
                <a:gd name="T9" fmla="*/ 117 h 313"/>
                <a:gd name="T10" fmla="*/ 18 w 186"/>
                <a:gd name="T11" fmla="*/ 105 h 313"/>
                <a:gd name="T12" fmla="*/ 9 w 186"/>
                <a:gd name="T13" fmla="*/ 84 h 313"/>
                <a:gd name="T14" fmla="*/ 3 w 186"/>
                <a:gd name="T15" fmla="*/ 69 h 313"/>
                <a:gd name="T16" fmla="*/ 1 w 186"/>
                <a:gd name="T17" fmla="*/ 62 h 313"/>
                <a:gd name="T18" fmla="*/ 4 w 186"/>
                <a:gd name="T19" fmla="*/ 63 h 313"/>
                <a:gd name="T20" fmla="*/ 7 w 186"/>
                <a:gd name="T21" fmla="*/ 70 h 313"/>
                <a:gd name="T22" fmla="*/ 11 w 186"/>
                <a:gd name="T23" fmla="*/ 81 h 313"/>
                <a:gd name="T24" fmla="*/ 18 w 186"/>
                <a:gd name="T25" fmla="*/ 96 h 313"/>
                <a:gd name="T26" fmla="*/ 25 w 186"/>
                <a:gd name="T27" fmla="*/ 106 h 313"/>
                <a:gd name="T28" fmla="*/ 31 w 186"/>
                <a:gd name="T29" fmla="*/ 113 h 313"/>
                <a:gd name="T30" fmla="*/ 37 w 186"/>
                <a:gd name="T31" fmla="*/ 118 h 313"/>
                <a:gd name="T32" fmla="*/ 40 w 186"/>
                <a:gd name="T33" fmla="*/ 111 h 313"/>
                <a:gd name="T34" fmla="*/ 42 w 186"/>
                <a:gd name="T35" fmla="*/ 92 h 313"/>
                <a:gd name="T36" fmla="*/ 39 w 186"/>
                <a:gd name="T37" fmla="*/ 84 h 313"/>
                <a:gd name="T38" fmla="*/ 28 w 186"/>
                <a:gd name="T39" fmla="*/ 72 h 313"/>
                <a:gd name="T40" fmla="*/ 18 w 186"/>
                <a:gd name="T41" fmla="*/ 57 h 313"/>
                <a:gd name="T42" fmla="*/ 11 w 186"/>
                <a:gd name="T43" fmla="*/ 38 h 313"/>
                <a:gd name="T44" fmla="*/ 11 w 186"/>
                <a:gd name="T45" fmla="*/ 24 h 313"/>
                <a:gd name="T46" fmla="*/ 15 w 186"/>
                <a:gd name="T47" fmla="*/ 32 h 313"/>
                <a:gd name="T48" fmla="*/ 19 w 186"/>
                <a:gd name="T49" fmla="*/ 48 h 313"/>
                <a:gd name="T50" fmla="*/ 25 w 186"/>
                <a:gd name="T51" fmla="*/ 57 h 313"/>
                <a:gd name="T52" fmla="*/ 32 w 186"/>
                <a:gd name="T53" fmla="*/ 67 h 313"/>
                <a:gd name="T54" fmla="*/ 40 w 186"/>
                <a:gd name="T55" fmla="*/ 73 h 313"/>
                <a:gd name="T56" fmla="*/ 39 w 186"/>
                <a:gd name="T57" fmla="*/ 61 h 313"/>
                <a:gd name="T58" fmla="*/ 38 w 186"/>
                <a:gd name="T59" fmla="*/ 21 h 313"/>
                <a:gd name="T60" fmla="*/ 42 w 186"/>
                <a:gd name="T61" fmla="*/ 0 h 313"/>
                <a:gd name="T62" fmla="*/ 44 w 186"/>
                <a:gd name="T63" fmla="*/ 3 h 313"/>
                <a:gd name="T64" fmla="*/ 44 w 186"/>
                <a:gd name="T65" fmla="*/ 18 h 313"/>
                <a:gd name="T66" fmla="*/ 46 w 186"/>
                <a:gd name="T67" fmla="*/ 57 h 313"/>
                <a:gd name="T68" fmla="*/ 53 w 186"/>
                <a:gd name="T69" fmla="*/ 67 h 313"/>
                <a:gd name="T70" fmla="*/ 61 w 186"/>
                <a:gd name="T71" fmla="*/ 61 h 313"/>
                <a:gd name="T72" fmla="*/ 70 w 186"/>
                <a:gd name="T73" fmla="*/ 51 h 313"/>
                <a:gd name="T74" fmla="*/ 77 w 186"/>
                <a:gd name="T75" fmla="*/ 42 h 313"/>
                <a:gd name="T76" fmla="*/ 79 w 186"/>
                <a:gd name="T77" fmla="*/ 33 h 313"/>
                <a:gd name="T78" fmla="*/ 82 w 186"/>
                <a:gd name="T79" fmla="*/ 38 h 313"/>
                <a:gd name="T80" fmla="*/ 78 w 186"/>
                <a:gd name="T81" fmla="*/ 47 h 313"/>
                <a:gd name="T82" fmla="*/ 71 w 186"/>
                <a:gd name="T83" fmla="*/ 57 h 313"/>
                <a:gd name="T84" fmla="*/ 63 w 186"/>
                <a:gd name="T85" fmla="*/ 69 h 313"/>
                <a:gd name="T86" fmla="*/ 55 w 186"/>
                <a:gd name="T87" fmla="*/ 79 h 313"/>
                <a:gd name="T88" fmla="*/ 51 w 186"/>
                <a:gd name="T89" fmla="*/ 92 h 313"/>
                <a:gd name="T90" fmla="*/ 47 w 186"/>
                <a:gd name="T91" fmla="*/ 113 h 313"/>
                <a:gd name="T92" fmla="*/ 53 w 186"/>
                <a:gd name="T93" fmla="*/ 116 h 313"/>
                <a:gd name="T94" fmla="*/ 66 w 186"/>
                <a:gd name="T95" fmla="*/ 106 h 313"/>
                <a:gd name="T96" fmla="*/ 79 w 186"/>
                <a:gd name="T97" fmla="*/ 93 h 313"/>
                <a:gd name="T98" fmla="*/ 90 w 186"/>
                <a:gd name="T99" fmla="*/ 80 h 313"/>
                <a:gd name="T100" fmla="*/ 95 w 186"/>
                <a:gd name="T101" fmla="*/ 71 h 313"/>
                <a:gd name="T102" fmla="*/ 96 w 186"/>
                <a:gd name="T103" fmla="*/ 74 h 313"/>
                <a:gd name="T104" fmla="*/ 93 w 186"/>
                <a:gd name="T105" fmla="*/ 82 h 313"/>
                <a:gd name="T106" fmla="*/ 83 w 186"/>
                <a:gd name="T107" fmla="*/ 96 h 313"/>
                <a:gd name="T108" fmla="*/ 69 w 186"/>
                <a:gd name="T109" fmla="*/ 112 h 313"/>
                <a:gd name="T110" fmla="*/ 56 w 186"/>
                <a:gd name="T111" fmla="*/ 125 h 313"/>
                <a:gd name="T112" fmla="*/ 46 w 186"/>
                <a:gd name="T113" fmla="*/ 133 h 313"/>
                <a:gd name="T114" fmla="*/ 46 w 186"/>
                <a:gd name="T115" fmla="*/ 148 h 313"/>
                <a:gd name="T116" fmla="*/ 47 w 186"/>
                <a:gd name="T117" fmla="*/ 154 h 313"/>
                <a:gd name="T118" fmla="*/ 46 w 186"/>
                <a:gd name="T119" fmla="*/ 156 h 31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8" name="Freeform 651"/>
            <p:cNvSpPr>
              <a:spLocks/>
            </p:cNvSpPr>
            <p:nvPr/>
          </p:nvSpPr>
          <p:spPr bwMode="auto">
            <a:xfrm>
              <a:off x="4048" y="2016"/>
              <a:ext cx="223" cy="263"/>
            </a:xfrm>
            <a:custGeom>
              <a:avLst/>
              <a:gdLst>
                <a:gd name="T0" fmla="*/ 132 w 253"/>
                <a:gd name="T1" fmla="*/ 4 h 299"/>
                <a:gd name="T2" fmla="*/ 127 w 253"/>
                <a:gd name="T3" fmla="*/ 12 h 299"/>
                <a:gd name="T4" fmla="*/ 120 w 253"/>
                <a:gd name="T5" fmla="*/ 24 h 299"/>
                <a:gd name="T6" fmla="*/ 115 w 253"/>
                <a:gd name="T7" fmla="*/ 33 h 299"/>
                <a:gd name="T8" fmla="*/ 111 w 253"/>
                <a:gd name="T9" fmla="*/ 40 h 299"/>
                <a:gd name="T10" fmla="*/ 106 w 253"/>
                <a:gd name="T11" fmla="*/ 48 h 299"/>
                <a:gd name="T12" fmla="*/ 100 w 253"/>
                <a:gd name="T13" fmla="*/ 60 h 299"/>
                <a:gd name="T14" fmla="*/ 95 w 253"/>
                <a:gd name="T15" fmla="*/ 68 h 299"/>
                <a:gd name="T16" fmla="*/ 96 w 253"/>
                <a:gd name="T17" fmla="*/ 76 h 299"/>
                <a:gd name="T18" fmla="*/ 101 w 253"/>
                <a:gd name="T19" fmla="*/ 85 h 299"/>
                <a:gd name="T20" fmla="*/ 101 w 253"/>
                <a:gd name="T21" fmla="*/ 95 h 299"/>
                <a:gd name="T22" fmla="*/ 101 w 253"/>
                <a:gd name="T23" fmla="*/ 92 h 299"/>
                <a:gd name="T24" fmla="*/ 97 w 253"/>
                <a:gd name="T25" fmla="*/ 86 h 299"/>
                <a:gd name="T26" fmla="*/ 91 w 253"/>
                <a:gd name="T27" fmla="*/ 81 h 299"/>
                <a:gd name="T28" fmla="*/ 84 w 253"/>
                <a:gd name="T29" fmla="*/ 84 h 299"/>
                <a:gd name="T30" fmla="*/ 73 w 253"/>
                <a:gd name="T31" fmla="*/ 93 h 299"/>
                <a:gd name="T32" fmla="*/ 63 w 253"/>
                <a:gd name="T33" fmla="*/ 103 h 299"/>
                <a:gd name="T34" fmla="*/ 56 w 253"/>
                <a:gd name="T35" fmla="*/ 112 h 299"/>
                <a:gd name="T36" fmla="*/ 54 w 253"/>
                <a:gd name="T37" fmla="*/ 120 h 299"/>
                <a:gd name="T38" fmla="*/ 56 w 253"/>
                <a:gd name="T39" fmla="*/ 139 h 299"/>
                <a:gd name="T40" fmla="*/ 62 w 253"/>
                <a:gd name="T41" fmla="*/ 151 h 299"/>
                <a:gd name="T42" fmla="*/ 63 w 253"/>
                <a:gd name="T43" fmla="*/ 156 h 299"/>
                <a:gd name="T44" fmla="*/ 56 w 253"/>
                <a:gd name="T45" fmla="*/ 147 h 299"/>
                <a:gd name="T46" fmla="*/ 49 w 253"/>
                <a:gd name="T47" fmla="*/ 126 h 299"/>
                <a:gd name="T48" fmla="*/ 46 w 253"/>
                <a:gd name="T49" fmla="*/ 123 h 299"/>
                <a:gd name="T50" fmla="*/ 38 w 253"/>
                <a:gd name="T51" fmla="*/ 135 h 299"/>
                <a:gd name="T52" fmla="*/ 30 w 253"/>
                <a:gd name="T53" fmla="*/ 146 h 299"/>
                <a:gd name="T54" fmla="*/ 23 w 253"/>
                <a:gd name="T55" fmla="*/ 156 h 299"/>
                <a:gd name="T56" fmla="*/ 16 w 253"/>
                <a:gd name="T57" fmla="*/ 157 h 299"/>
                <a:gd name="T58" fmla="*/ 17 w 253"/>
                <a:gd name="T59" fmla="*/ 156 h 299"/>
                <a:gd name="T60" fmla="*/ 20 w 253"/>
                <a:gd name="T61" fmla="*/ 150 h 299"/>
                <a:gd name="T62" fmla="*/ 28 w 253"/>
                <a:gd name="T63" fmla="*/ 138 h 299"/>
                <a:gd name="T64" fmla="*/ 36 w 253"/>
                <a:gd name="T65" fmla="*/ 125 h 299"/>
                <a:gd name="T66" fmla="*/ 43 w 253"/>
                <a:gd name="T67" fmla="*/ 115 h 299"/>
                <a:gd name="T68" fmla="*/ 40 w 253"/>
                <a:gd name="T69" fmla="*/ 113 h 299"/>
                <a:gd name="T70" fmla="*/ 29 w 253"/>
                <a:gd name="T71" fmla="*/ 116 h 299"/>
                <a:gd name="T72" fmla="*/ 19 w 253"/>
                <a:gd name="T73" fmla="*/ 117 h 299"/>
                <a:gd name="T74" fmla="*/ 11 w 253"/>
                <a:gd name="T75" fmla="*/ 121 h 299"/>
                <a:gd name="T76" fmla="*/ 4 w 253"/>
                <a:gd name="T77" fmla="*/ 125 h 299"/>
                <a:gd name="T78" fmla="*/ 0 w 253"/>
                <a:gd name="T79" fmla="*/ 123 h 299"/>
                <a:gd name="T80" fmla="*/ 7 w 253"/>
                <a:gd name="T81" fmla="*/ 118 h 299"/>
                <a:gd name="T82" fmla="*/ 19 w 253"/>
                <a:gd name="T83" fmla="*/ 113 h 299"/>
                <a:gd name="T84" fmla="*/ 33 w 253"/>
                <a:gd name="T85" fmla="*/ 106 h 299"/>
                <a:gd name="T86" fmla="*/ 45 w 253"/>
                <a:gd name="T87" fmla="*/ 105 h 299"/>
                <a:gd name="T88" fmla="*/ 52 w 253"/>
                <a:gd name="T89" fmla="*/ 103 h 299"/>
                <a:gd name="T90" fmla="*/ 59 w 253"/>
                <a:gd name="T91" fmla="*/ 99 h 299"/>
                <a:gd name="T92" fmla="*/ 65 w 253"/>
                <a:gd name="T93" fmla="*/ 92 h 299"/>
                <a:gd name="T94" fmla="*/ 69 w 253"/>
                <a:gd name="T95" fmla="*/ 86 h 299"/>
                <a:gd name="T96" fmla="*/ 69 w 253"/>
                <a:gd name="T97" fmla="*/ 82 h 299"/>
                <a:gd name="T98" fmla="*/ 63 w 253"/>
                <a:gd name="T99" fmla="*/ 80 h 299"/>
                <a:gd name="T100" fmla="*/ 65 w 253"/>
                <a:gd name="T101" fmla="*/ 77 h 299"/>
                <a:gd name="T102" fmla="*/ 71 w 253"/>
                <a:gd name="T103" fmla="*/ 74 h 299"/>
                <a:gd name="T104" fmla="*/ 75 w 253"/>
                <a:gd name="T105" fmla="*/ 73 h 299"/>
                <a:gd name="T106" fmla="*/ 78 w 253"/>
                <a:gd name="T107" fmla="*/ 74 h 299"/>
                <a:gd name="T108" fmla="*/ 81 w 253"/>
                <a:gd name="T109" fmla="*/ 70 h 299"/>
                <a:gd name="T110" fmla="*/ 91 w 253"/>
                <a:gd name="T111" fmla="*/ 55 h 299"/>
                <a:gd name="T112" fmla="*/ 101 w 253"/>
                <a:gd name="T113" fmla="*/ 37 h 299"/>
                <a:gd name="T114" fmla="*/ 109 w 253"/>
                <a:gd name="T115" fmla="*/ 21 h 299"/>
                <a:gd name="T116" fmla="*/ 113 w 253"/>
                <a:gd name="T117" fmla="*/ 12 h 299"/>
                <a:gd name="T118" fmla="*/ 117 w 253"/>
                <a:gd name="T119" fmla="*/ 5 h 299"/>
                <a:gd name="T120" fmla="*/ 123 w 253"/>
                <a:gd name="T121" fmla="*/ 3 h 299"/>
                <a:gd name="T122" fmla="*/ 132 w 253"/>
                <a:gd name="T123" fmla="*/ 0 h 29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9" name="Freeform 652"/>
            <p:cNvSpPr>
              <a:spLocks/>
            </p:cNvSpPr>
            <p:nvPr/>
          </p:nvSpPr>
          <p:spPr bwMode="auto">
            <a:xfrm>
              <a:off x="4459" y="1656"/>
              <a:ext cx="128" cy="214"/>
            </a:xfrm>
            <a:custGeom>
              <a:avLst/>
              <a:gdLst>
                <a:gd name="T0" fmla="*/ 20 w 146"/>
                <a:gd name="T1" fmla="*/ 119 h 244"/>
                <a:gd name="T2" fmla="*/ 30 w 146"/>
                <a:gd name="T3" fmla="*/ 106 h 244"/>
                <a:gd name="T4" fmla="*/ 35 w 146"/>
                <a:gd name="T5" fmla="*/ 102 h 244"/>
                <a:gd name="T6" fmla="*/ 47 w 146"/>
                <a:gd name="T7" fmla="*/ 98 h 244"/>
                <a:gd name="T8" fmla="*/ 60 w 146"/>
                <a:gd name="T9" fmla="*/ 94 h 244"/>
                <a:gd name="T10" fmla="*/ 70 w 146"/>
                <a:gd name="T11" fmla="*/ 89 h 244"/>
                <a:gd name="T12" fmla="*/ 74 w 146"/>
                <a:gd name="T13" fmla="*/ 84 h 244"/>
                <a:gd name="T14" fmla="*/ 73 w 146"/>
                <a:gd name="T15" fmla="*/ 82 h 244"/>
                <a:gd name="T16" fmla="*/ 68 w 146"/>
                <a:gd name="T17" fmla="*/ 84 h 244"/>
                <a:gd name="T18" fmla="*/ 60 w 146"/>
                <a:gd name="T19" fmla="*/ 89 h 244"/>
                <a:gd name="T20" fmla="*/ 47 w 146"/>
                <a:gd name="T21" fmla="*/ 93 h 244"/>
                <a:gd name="T22" fmla="*/ 38 w 146"/>
                <a:gd name="T23" fmla="*/ 96 h 244"/>
                <a:gd name="T24" fmla="*/ 36 w 146"/>
                <a:gd name="T25" fmla="*/ 90 h 244"/>
                <a:gd name="T26" fmla="*/ 43 w 146"/>
                <a:gd name="T27" fmla="*/ 74 h 244"/>
                <a:gd name="T28" fmla="*/ 47 w 146"/>
                <a:gd name="T29" fmla="*/ 66 h 244"/>
                <a:gd name="T30" fmla="*/ 57 w 146"/>
                <a:gd name="T31" fmla="*/ 60 h 244"/>
                <a:gd name="T32" fmla="*/ 66 w 146"/>
                <a:gd name="T33" fmla="*/ 50 h 244"/>
                <a:gd name="T34" fmla="*/ 74 w 146"/>
                <a:gd name="T35" fmla="*/ 44 h 244"/>
                <a:gd name="T36" fmla="*/ 75 w 146"/>
                <a:gd name="T37" fmla="*/ 39 h 244"/>
                <a:gd name="T38" fmla="*/ 74 w 146"/>
                <a:gd name="T39" fmla="*/ 36 h 244"/>
                <a:gd name="T40" fmla="*/ 69 w 146"/>
                <a:gd name="T41" fmla="*/ 41 h 244"/>
                <a:gd name="T42" fmla="*/ 63 w 146"/>
                <a:gd name="T43" fmla="*/ 47 h 244"/>
                <a:gd name="T44" fmla="*/ 55 w 146"/>
                <a:gd name="T45" fmla="*/ 53 h 244"/>
                <a:gd name="T46" fmla="*/ 46 w 146"/>
                <a:gd name="T47" fmla="*/ 58 h 244"/>
                <a:gd name="T48" fmla="*/ 46 w 146"/>
                <a:gd name="T49" fmla="*/ 48 h 244"/>
                <a:gd name="T50" fmla="*/ 46 w 146"/>
                <a:gd name="T51" fmla="*/ 14 h 244"/>
                <a:gd name="T52" fmla="*/ 46 w 146"/>
                <a:gd name="T53" fmla="*/ 1 h 244"/>
                <a:gd name="T54" fmla="*/ 45 w 146"/>
                <a:gd name="T55" fmla="*/ 2 h 244"/>
                <a:gd name="T56" fmla="*/ 41 w 146"/>
                <a:gd name="T57" fmla="*/ 17 h 244"/>
                <a:gd name="T58" fmla="*/ 40 w 146"/>
                <a:gd name="T59" fmla="*/ 54 h 244"/>
                <a:gd name="T60" fmla="*/ 35 w 146"/>
                <a:gd name="T61" fmla="*/ 66 h 244"/>
                <a:gd name="T62" fmla="*/ 34 w 146"/>
                <a:gd name="T63" fmla="*/ 64 h 244"/>
                <a:gd name="T64" fmla="*/ 32 w 146"/>
                <a:gd name="T65" fmla="*/ 58 h 244"/>
                <a:gd name="T66" fmla="*/ 28 w 146"/>
                <a:gd name="T67" fmla="*/ 48 h 244"/>
                <a:gd name="T68" fmla="*/ 21 w 146"/>
                <a:gd name="T69" fmla="*/ 38 h 244"/>
                <a:gd name="T70" fmla="*/ 14 w 146"/>
                <a:gd name="T71" fmla="*/ 30 h 244"/>
                <a:gd name="T72" fmla="*/ 9 w 146"/>
                <a:gd name="T73" fmla="*/ 28 h 244"/>
                <a:gd name="T74" fmla="*/ 12 w 146"/>
                <a:gd name="T75" fmla="*/ 33 h 244"/>
                <a:gd name="T76" fmla="*/ 19 w 146"/>
                <a:gd name="T77" fmla="*/ 45 h 244"/>
                <a:gd name="T78" fmla="*/ 28 w 146"/>
                <a:gd name="T79" fmla="*/ 61 h 244"/>
                <a:gd name="T80" fmla="*/ 31 w 146"/>
                <a:gd name="T81" fmla="*/ 75 h 244"/>
                <a:gd name="T82" fmla="*/ 28 w 146"/>
                <a:gd name="T83" fmla="*/ 89 h 244"/>
                <a:gd name="T84" fmla="*/ 25 w 146"/>
                <a:gd name="T85" fmla="*/ 96 h 244"/>
                <a:gd name="T86" fmla="*/ 22 w 146"/>
                <a:gd name="T87" fmla="*/ 93 h 244"/>
                <a:gd name="T88" fmla="*/ 18 w 146"/>
                <a:gd name="T89" fmla="*/ 88 h 244"/>
                <a:gd name="T90" fmla="*/ 13 w 146"/>
                <a:gd name="T91" fmla="*/ 82 h 244"/>
                <a:gd name="T92" fmla="*/ 8 w 146"/>
                <a:gd name="T93" fmla="*/ 75 h 244"/>
                <a:gd name="T94" fmla="*/ 3 w 146"/>
                <a:gd name="T95" fmla="*/ 69 h 244"/>
                <a:gd name="T96" fmla="*/ 0 w 146"/>
                <a:gd name="T97" fmla="*/ 68 h 244"/>
                <a:gd name="T98" fmla="*/ 4 w 146"/>
                <a:gd name="T99" fmla="*/ 75 h 244"/>
                <a:gd name="T100" fmla="*/ 10 w 146"/>
                <a:gd name="T101" fmla="*/ 84 h 244"/>
                <a:gd name="T102" fmla="*/ 17 w 146"/>
                <a:gd name="T103" fmla="*/ 95 h 244"/>
                <a:gd name="T104" fmla="*/ 18 w 146"/>
                <a:gd name="T105" fmla="*/ 101 h 244"/>
                <a:gd name="T106" fmla="*/ 17 w 146"/>
                <a:gd name="T107" fmla="*/ 114 h 244"/>
                <a:gd name="T108" fmla="*/ 12 w 146"/>
                <a:gd name="T109" fmla="*/ 124 h 244"/>
                <a:gd name="T110" fmla="*/ 14 w 146"/>
                <a:gd name="T111" fmla="*/ 127 h 24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70" name="Freeform 653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133 w 279"/>
                <a:gd name="T1" fmla="*/ 106 h 227"/>
                <a:gd name="T2" fmla="*/ 126 w 279"/>
                <a:gd name="T3" fmla="*/ 101 h 227"/>
                <a:gd name="T4" fmla="*/ 118 w 279"/>
                <a:gd name="T5" fmla="*/ 97 h 227"/>
                <a:gd name="T6" fmla="*/ 110 w 279"/>
                <a:gd name="T7" fmla="*/ 91 h 227"/>
                <a:gd name="T8" fmla="*/ 113 w 279"/>
                <a:gd name="T9" fmla="*/ 66 h 227"/>
                <a:gd name="T10" fmla="*/ 111 w 279"/>
                <a:gd name="T11" fmla="*/ 44 h 227"/>
                <a:gd name="T12" fmla="*/ 110 w 279"/>
                <a:gd name="T13" fmla="*/ 51 h 227"/>
                <a:gd name="T14" fmla="*/ 105 w 279"/>
                <a:gd name="T15" fmla="*/ 80 h 227"/>
                <a:gd name="T16" fmla="*/ 98 w 279"/>
                <a:gd name="T17" fmla="*/ 83 h 227"/>
                <a:gd name="T18" fmla="*/ 87 w 279"/>
                <a:gd name="T19" fmla="*/ 70 h 227"/>
                <a:gd name="T20" fmla="*/ 79 w 279"/>
                <a:gd name="T21" fmla="*/ 63 h 227"/>
                <a:gd name="T22" fmla="*/ 76 w 279"/>
                <a:gd name="T23" fmla="*/ 14 h 227"/>
                <a:gd name="T24" fmla="*/ 69 w 279"/>
                <a:gd name="T25" fmla="*/ 3 h 227"/>
                <a:gd name="T26" fmla="*/ 72 w 279"/>
                <a:gd name="T27" fmla="*/ 21 h 227"/>
                <a:gd name="T28" fmla="*/ 72 w 279"/>
                <a:gd name="T29" fmla="*/ 57 h 227"/>
                <a:gd name="T30" fmla="*/ 48 w 279"/>
                <a:gd name="T31" fmla="*/ 39 h 227"/>
                <a:gd name="T32" fmla="*/ 18 w 279"/>
                <a:gd name="T33" fmla="*/ 18 h 227"/>
                <a:gd name="T34" fmla="*/ 7 w 279"/>
                <a:gd name="T35" fmla="*/ 9 h 227"/>
                <a:gd name="T36" fmla="*/ 10 w 279"/>
                <a:gd name="T37" fmla="*/ 16 h 227"/>
                <a:gd name="T38" fmla="*/ 29 w 279"/>
                <a:gd name="T39" fmla="*/ 33 h 227"/>
                <a:gd name="T40" fmla="*/ 56 w 279"/>
                <a:gd name="T41" fmla="*/ 53 h 227"/>
                <a:gd name="T42" fmla="*/ 72 w 279"/>
                <a:gd name="T43" fmla="*/ 64 h 227"/>
                <a:gd name="T44" fmla="*/ 61 w 279"/>
                <a:gd name="T45" fmla="*/ 65 h 227"/>
                <a:gd name="T46" fmla="*/ 41 w 279"/>
                <a:gd name="T47" fmla="*/ 67 h 227"/>
                <a:gd name="T48" fmla="*/ 16 w 279"/>
                <a:gd name="T49" fmla="*/ 65 h 227"/>
                <a:gd name="T50" fmla="*/ 0 w 279"/>
                <a:gd name="T51" fmla="*/ 57 h 227"/>
                <a:gd name="T52" fmla="*/ 6 w 279"/>
                <a:gd name="T53" fmla="*/ 65 h 227"/>
                <a:gd name="T54" fmla="*/ 26 w 279"/>
                <a:gd name="T55" fmla="*/ 70 h 227"/>
                <a:gd name="T56" fmla="*/ 56 w 279"/>
                <a:gd name="T57" fmla="*/ 72 h 227"/>
                <a:gd name="T58" fmla="*/ 71 w 279"/>
                <a:gd name="T59" fmla="*/ 73 h 227"/>
                <a:gd name="T60" fmla="*/ 83 w 279"/>
                <a:gd name="T61" fmla="*/ 82 h 227"/>
                <a:gd name="T62" fmla="*/ 91 w 279"/>
                <a:gd name="T63" fmla="*/ 92 h 227"/>
                <a:gd name="T64" fmla="*/ 84 w 279"/>
                <a:gd name="T65" fmla="*/ 98 h 227"/>
                <a:gd name="T66" fmla="*/ 64 w 279"/>
                <a:gd name="T67" fmla="*/ 106 h 227"/>
                <a:gd name="T68" fmla="*/ 50 w 279"/>
                <a:gd name="T69" fmla="*/ 111 h 227"/>
                <a:gd name="T70" fmla="*/ 50 w 279"/>
                <a:gd name="T71" fmla="*/ 113 h 227"/>
                <a:gd name="T72" fmla="*/ 67 w 279"/>
                <a:gd name="T73" fmla="*/ 111 h 227"/>
                <a:gd name="T74" fmla="*/ 86 w 279"/>
                <a:gd name="T75" fmla="*/ 105 h 227"/>
                <a:gd name="T76" fmla="*/ 99 w 279"/>
                <a:gd name="T77" fmla="*/ 99 h 227"/>
                <a:gd name="T78" fmla="*/ 110 w 279"/>
                <a:gd name="T79" fmla="*/ 99 h 227"/>
                <a:gd name="T80" fmla="*/ 120 w 279"/>
                <a:gd name="T81" fmla="*/ 106 h 227"/>
                <a:gd name="T82" fmla="*/ 132 w 279"/>
                <a:gd name="T83" fmla="*/ 113 h 227"/>
                <a:gd name="T84" fmla="*/ 140 w 279"/>
                <a:gd name="T85" fmla="*/ 115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4.31345E-6 L 0.58594 0.3627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2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288" y="1812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2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4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FF99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11267" name="WordArt 3"/>
          <p:cNvSpPr>
            <a:spLocks noChangeArrowheads="1" noChangeShapeType="1" noTextEdit="1"/>
          </p:cNvSpPr>
          <p:nvPr/>
        </p:nvSpPr>
        <p:spPr bwMode="auto">
          <a:xfrm>
            <a:off x="3657600" y="2590800"/>
            <a:ext cx="1295400" cy="22860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99FF33"/>
                </a:solidFill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11268" name="WordArt 4"/>
          <p:cNvSpPr>
            <a:spLocks noChangeArrowheads="1" noChangeShapeType="1" noTextEdit="1"/>
          </p:cNvSpPr>
          <p:nvPr/>
        </p:nvSpPr>
        <p:spPr bwMode="auto">
          <a:xfrm>
            <a:off x="685800" y="2209800"/>
            <a:ext cx="1905000" cy="265747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>
                <a:ln w="9525">
                  <a:solidFill>
                    <a:srgbClr val="FF9933"/>
                  </a:solidFill>
                  <a:round/>
                  <a:headEnd/>
                  <a:tailEnd/>
                </a:ln>
                <a:solidFill>
                  <a:srgbClr val="008000"/>
                </a:solidFill>
                <a:latin typeface=".VnAvantH" panose="020B7200000000000000" pitchFamily="34" charset="0"/>
              </a:rPr>
              <a:t>r</a:t>
            </a:r>
          </a:p>
        </p:txBody>
      </p:sp>
      <p:pic>
        <p:nvPicPr>
          <p:cNvPr id="11269" name="Picture 5" descr="chu r vt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2760663"/>
            <a:ext cx="2362200" cy="2268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70" decel="100000"/>
                                        <p:tgtEl>
                                          <p:spTgt spid="1126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" dur="770" decel="100000"/>
                                        <p:tgtEl>
                                          <p:spTgt spid="11268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9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1268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10" dur="770" fill="hold"/>
                                        <p:tgtEl>
                                          <p:spTgt spid="112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11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12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12" dur="770" fill="hold"/>
                                        <p:tgtEl>
                                          <p:spTgt spid="112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13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12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31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1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1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12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1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1" dur="500" fill="hold"/>
                                        <p:tgtEl>
                                          <p:spTgt spid="1126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2" dur="500" fill="hold"/>
                                        <p:tgtEl>
                                          <p:spTgt spid="1126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3" dur="500" fill="hold"/>
                                        <p:tgtEl>
                                          <p:spTgt spid="1126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34" dur="500" fill="hold"/>
                                        <p:tgtEl>
                                          <p:spTgt spid="1126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8" dur="500" fill="hold"/>
                                        <p:tgtEl>
                                          <p:spTgt spid="1126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9" dur="500" fill="hold"/>
                                        <p:tgtEl>
                                          <p:spTgt spid="1126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0" dur="500" fill="hold"/>
                                        <p:tgtEl>
                                          <p:spTgt spid="1126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41" dur="500" fill="hold"/>
                                        <p:tgtEl>
                                          <p:spTgt spid="1126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66" grpId="0" animBg="1"/>
      <p:bldP spid="11266" grpId="1" animBg="1"/>
    </p:bldLst>
  </p:timing>
</p:sld>
</file>

<file path=ppt/theme/theme1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445</TotalTime>
  <Words>75</Words>
  <Application>Microsoft Office PowerPoint</Application>
  <PresentationFormat>On-screen Show (4:3)</PresentationFormat>
  <Paragraphs>22</Paragraphs>
  <Slides>13</Slides>
  <Notes>0</Notes>
  <HiddenSlides>0</HiddenSlides>
  <MMClips>1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13</vt:i4>
      </vt:variant>
    </vt:vector>
  </HeadingPairs>
  <TitlesOfParts>
    <vt:vector size="20" baseType="lpstr">
      <vt:lpstr>.VnAvant</vt:lpstr>
      <vt:lpstr>.VnAvantH</vt:lpstr>
      <vt:lpstr>.VnTimeH</vt:lpstr>
      <vt:lpstr>Arial</vt:lpstr>
      <vt:lpstr>Calibri</vt:lpstr>
      <vt:lpstr>Times New Roman</vt:lpstr>
      <vt:lpstr>Default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So sánh chữ cái</vt:lpstr>
      <vt:lpstr>PowerPoint Presentation</vt:lpstr>
      <vt:lpstr>PowerPoint Presentation</vt:lpstr>
      <vt:lpstr>PowerPoint Presentation</vt:lpstr>
    </vt:vector>
  </TitlesOfParts>
  <Company>34TRIEUKHUC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Nguyen Huy Khanh</dc:creator>
  <cp:lastModifiedBy>AutoBVT</cp:lastModifiedBy>
  <cp:revision>68</cp:revision>
  <dcterms:created xsi:type="dcterms:W3CDTF">2002-12-31T19:34:40Z</dcterms:created>
  <dcterms:modified xsi:type="dcterms:W3CDTF">2021-05-08T04:08:04Z</dcterms:modified>
</cp:coreProperties>
</file>