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436" r:id="rId3"/>
    <p:sldId id="437" r:id="rId4"/>
    <p:sldId id="439" r:id="rId5"/>
    <p:sldId id="358" r:id="rId6"/>
    <p:sldId id="411" r:id="rId7"/>
    <p:sldId id="375" r:id="rId8"/>
    <p:sldId id="416" r:id="rId9"/>
    <p:sldId id="336" r:id="rId10"/>
    <p:sldId id="337" r:id="rId11"/>
    <p:sldId id="339" r:id="rId12"/>
    <p:sldId id="435" r:id="rId13"/>
    <p:sldId id="341" r:id="rId14"/>
    <p:sldId id="273" r:id="rId15"/>
    <p:sldId id="311" r:id="rId16"/>
    <p:sldId id="392" r:id="rId17"/>
    <p:sldId id="438" r:id="rId18"/>
    <p:sldId id="39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29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00CC00"/>
    <a:srgbClr val="000099"/>
    <a:srgbClr val="0066FF"/>
    <a:srgbClr val="F43A55"/>
    <a:srgbClr val="9966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43"/>
        <p:guide pos="29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E863E-1D2B-42E2-A4F8-53A07070A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03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BB57A-7A4D-4191-B13A-70C4BE6CD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69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AA0E8-E4EE-4571-8068-23BCCF8FA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85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CFC25-9FDF-4F92-8B6A-77D8F7850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05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27FF4-DDDB-45B8-9433-DBE717392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683873"/>
      </p:ext>
    </p:extLst>
  </p:cSld>
  <p:clrMapOvr>
    <a:masterClrMapping/>
  </p:clrMapOvr>
  <p:transition advClick="0">
    <p:wipe dir="d"/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420ED-D221-4928-8255-658392FD4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591701"/>
      </p:ext>
    </p:extLst>
  </p:cSld>
  <p:clrMapOvr>
    <a:masterClrMapping/>
  </p:clrMapOvr>
  <p:transition advClick="0">
    <p:wipe dir="d"/>
    <p:sndAc>
      <p:stSnd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53D75-F379-4AAE-8F7C-CC7CD205E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126453"/>
      </p:ext>
    </p:extLst>
  </p:cSld>
  <p:clrMapOvr>
    <a:masterClrMapping/>
  </p:clrMapOvr>
  <p:transition advClick="0">
    <p:wipe dir="d"/>
    <p:sndAc>
      <p:stSnd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0EA49-E713-42A9-AD16-FBFE56471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627267"/>
      </p:ext>
    </p:extLst>
  </p:cSld>
  <p:clrMapOvr>
    <a:masterClrMapping/>
  </p:clrMapOvr>
  <p:transition advClick="0">
    <p:wipe dir="d"/>
    <p:sndAc>
      <p:stSnd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BA75E-F4AD-4AFA-9B8E-BD26B80E9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709778"/>
      </p:ext>
    </p:extLst>
  </p:cSld>
  <p:clrMapOvr>
    <a:masterClrMapping/>
  </p:clrMapOvr>
  <p:transition advClick="0">
    <p:wipe dir="d"/>
    <p:sndAc>
      <p:stSnd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EEB7A-CB10-4AA8-91F7-0FD2C687C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445878"/>
      </p:ext>
    </p:extLst>
  </p:cSld>
  <p:clrMapOvr>
    <a:masterClrMapping/>
  </p:clrMapOvr>
  <p:transition advClick="0">
    <p:wipe dir="d"/>
    <p:sndAc>
      <p:stSnd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AD2C9-C45C-4EF8-92FE-D197D1D0E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199725"/>
      </p:ext>
    </p:extLst>
  </p:cSld>
  <p:clrMapOvr>
    <a:masterClrMapping/>
  </p:clrMapOvr>
  <p:transition advClick="0">
    <p:wipe dir="d"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369B7-3631-40DB-9DEF-CA6D3D436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678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2730C-3166-4C26-B7A0-27F56D1BB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276986"/>
      </p:ext>
    </p:extLst>
  </p:cSld>
  <p:clrMapOvr>
    <a:masterClrMapping/>
  </p:clrMapOvr>
  <p:transition advClick="0">
    <p:wipe dir="d"/>
    <p:sndAc>
      <p:stSnd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3CB74-8F83-453A-9FA6-CF5C04E3F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428071"/>
      </p:ext>
    </p:extLst>
  </p:cSld>
  <p:clrMapOvr>
    <a:masterClrMapping/>
  </p:clrMapOvr>
  <p:transition advClick="0">
    <p:wipe dir="d"/>
    <p:sndAc>
      <p:stSnd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B09D8-563C-4B93-B04A-926E19162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542403"/>
      </p:ext>
    </p:extLst>
  </p:cSld>
  <p:clrMapOvr>
    <a:masterClrMapping/>
  </p:clrMapOvr>
  <p:transition advClick="0">
    <p:wipe dir="d"/>
    <p:sndAc>
      <p:stSnd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E0843-C68C-4EAB-ADDD-BF5F330AE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525725"/>
      </p:ext>
    </p:extLst>
  </p:cSld>
  <p:clrMapOvr>
    <a:masterClrMapping/>
  </p:clrMapOvr>
  <p:transition advClick="0">
    <p:wipe dir="d"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84D1D-8C06-4334-9C96-080BEA0F4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3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1942A-AEA5-4F91-9803-D11507279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39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BFDCD-6A3D-4F6A-A5CA-0EBB713EF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46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49452-FA34-4780-9069-D6D65862D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41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E7A3C-2996-4640-8DA3-A9FAC95F8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36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C0160-9B19-46CF-AB86-7C0CAAD85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0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66E02-6BBF-48CC-82E0-0AE05AFF4E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17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08516-EB69-46F9-AF67-8317EDA460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latin typeface="Times New Roman" panose="02020603050405020304" pitchFamily="18" charset="0"/>
              </a:defRPr>
            </a:lvl1pPr>
          </a:lstStyle>
          <a:p>
            <a:fld id="{6C28E002-F89C-46E6-B960-EB7DB29E37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Click="0">
    <p:wipe dir="d"/>
    <p:sndAc>
      <p:stSnd>
        <p:snd r:embed="rId13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gi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HI%20GVG%20CAP%20THI%202017-2018\NHAC%20THE%20DUC%20MUA%20XUAN\KHOI%20DONG.mp3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XucXacXucXe-BaoAn-2482781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3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file:///D:\c&#432;&#7905;i%20ng&#7921;a%20tre.mp3" TargetMode="External"/><Relationship Id="rId1" Type="http://schemas.openxmlformats.org/officeDocument/2006/relationships/audio" Target="file:///C:\Users\Administrator\Downloads\Music\6f6a9b5ad1192ca3052951900c4a9a2a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TetTetTetTetDenRoi-VuHaiPhong_hfxb.mp3" TargetMode="External"/><Relationship Id="rId1" Type="http://schemas.openxmlformats.org/officeDocument/2006/relationships/audio" Target="file:///D:\THI%20GVG%20CAP%20THI%202017-2018\NHAC%20THE%20DUC%20MUA%20XUAN\BAI%20TAP%20PTC.mp3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B&#233;%20Ch&#250;c%20Xu&#226;n%20-%20Th&#249;y%20Anh%20_%20321%20lyrics,%20upload%20b&#7903;i%20whitesnow0204(0).mp3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Administrator\Downloads\Ho&#7841;t%20&#272;&#7897;ng%20Ng&#224;y%20T&#7871;t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0"/>
            <a:ext cx="9144000" cy="6858000"/>
          </a:xfrm>
        </p:spPr>
      </p:pic>
      <p:sp>
        <p:nvSpPr>
          <p:cNvPr id="5" name="WordArt 3"/>
          <p:cNvSpPr>
            <a:spLocks noChangeArrowheads="1" noChangeShapeType="1"/>
          </p:cNvSpPr>
          <p:nvPr/>
        </p:nvSpPr>
        <p:spPr bwMode="auto">
          <a:xfrm>
            <a:off x="584002" y="796362"/>
            <a:ext cx="8266113" cy="762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spcFirstLastPara="1" wrap="none" fromWordArt="1">
            <a:prstTxWarp prst="textArch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TRƯỜNG MẦM N ON THẠCH CẦU</a:t>
            </a:r>
            <a:endParaRPr lang="en-US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WordArt 4"/>
          <p:cNvSpPr>
            <a:spLocks noChangeArrowheads="1" noChangeShapeType="1"/>
          </p:cNvSpPr>
          <p:nvPr/>
        </p:nvSpPr>
        <p:spPr bwMode="auto">
          <a:xfrm>
            <a:off x="1524000" y="1463213"/>
            <a:ext cx="7162800" cy="525463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Chủ đề: Tết – mùa xuân</a:t>
            </a: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8" name="WordArt 5"/>
          <p:cNvSpPr>
            <a:spLocks noChangeArrowheads="1" noChangeShapeType="1"/>
          </p:cNvSpPr>
          <p:nvPr/>
        </p:nvSpPr>
        <p:spPr bwMode="auto">
          <a:xfrm>
            <a:off x="1371600" y="2209800"/>
            <a:ext cx="6324600" cy="1600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endParaRPr lang="en-US" sz="4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cs typeface="Arial" panose="020B0604020202020204" pitchFamily="34" charset="0"/>
            </a:endParaRPr>
          </a:p>
        </p:txBody>
      </p:sp>
      <p:sp>
        <p:nvSpPr>
          <p:cNvPr id="9" name="WordArt 6"/>
          <p:cNvSpPr>
            <a:spLocks noChangeArrowheads="1" noChangeShapeType="1"/>
          </p:cNvSpPr>
          <p:nvPr/>
        </p:nvSpPr>
        <p:spPr bwMode="auto">
          <a:xfrm>
            <a:off x="2273459" y="3665364"/>
            <a:ext cx="6324600" cy="820738"/>
          </a:xfrm>
          <a:prstGeom prst="rect">
            <a:avLst/>
          </a:prstGeom>
          <a:ln>
            <a:solidFill>
              <a:srgbClr val="F43A55"/>
            </a:solidFill>
          </a:ln>
        </p:spPr>
        <p:txBody>
          <a:bodyPr wrap="none" fromWordArt="1"/>
          <a:lstStyle/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600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Du </a:t>
            </a:r>
            <a:r>
              <a:rPr lang="en-US" sz="3600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xuân</a:t>
            </a:r>
            <a:r>
              <a:rPr lang="en-US" sz="3600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3600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chữ</a:t>
            </a:r>
            <a:endParaRPr lang="en-US" sz="3600" kern="10" dirty="0">
              <a:ln w="19050">
                <a:solidFill>
                  <a:srgbClr val="0066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 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741" y="2219821"/>
            <a:ext cx="849463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kern="10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Lĩnh</a:t>
            </a:r>
            <a:r>
              <a:rPr lang="en-US" sz="4400" b="1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kern="10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vực</a:t>
            </a:r>
            <a:r>
              <a:rPr lang="en-US" sz="4400" b="1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4400" b="1" kern="10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Phát</a:t>
            </a:r>
            <a:r>
              <a:rPr lang="en-US" sz="4400" b="1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kern="10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triển</a:t>
            </a:r>
            <a:r>
              <a:rPr lang="en-US" sz="4400" b="1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kern="10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ngôn</a:t>
            </a:r>
            <a:r>
              <a:rPr lang="en-US" sz="4400" b="1" kern="1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kern="10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ngữ</a:t>
            </a:r>
            <a:endParaRPr lang="en-US" sz="4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0" y="0"/>
            <a:ext cx="39751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0" y="2514600"/>
            <a:ext cx="685800" cy="2667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82850"/>
            <a:ext cx="205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hlinkClick r:id="" action="ppaction://noaction">
              <a:snd r:embed="rId2" name="n.WAV"/>
            </a:hlinkClick>
          </p:cNvPr>
          <p:cNvSpPr txBox="1">
            <a:spLocks noChangeArrowheads="1"/>
          </p:cNvSpPr>
          <p:nvPr/>
        </p:nvSpPr>
        <p:spPr bwMode="auto">
          <a:xfrm>
            <a:off x="1066800" y="0"/>
            <a:ext cx="3276600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9900" b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n</a:t>
            </a:r>
            <a:endParaRPr lang="en-US" altLang="en-US" sz="13300" b="1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3" descr="snap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1982788"/>
            <a:ext cx="342741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295400" y="228600"/>
            <a:ext cx="5867400" cy="5334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Giới thiệu </a:t>
            </a:r>
          </a:p>
          <a:p>
            <a:pPr algn="ctr" eaLnBrk="1" hangingPunct="1"/>
            <a:r>
              <a:rPr lang="en-US" altLang="en-US" sz="4000"/>
              <a:t>         chữ n in thường và chữ n viết thường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utoUpdateAnimBg="0"/>
      <p:bldP spid="1434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" y="-1357313"/>
            <a:ext cx="8991600" cy="515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300" b="1">
                <a:solidFill>
                  <a:srgbClr val="FF3300"/>
                </a:solidFill>
              </a:rPr>
              <a:t>m- </a:t>
            </a:r>
            <a:r>
              <a:rPr lang="en-US" altLang="en-US" sz="33300" b="1">
                <a:solidFill>
                  <a:srgbClr val="FF3300"/>
                </a:solidFill>
              </a:rPr>
              <a:t>n</a:t>
            </a:r>
          </a:p>
        </p:txBody>
      </p:sp>
      <p:pic>
        <p:nvPicPr>
          <p:cNvPr id="15363" name="Picture 3" descr="ch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h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h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76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h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57900"/>
            <a:ext cx="76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943600" y="3657600"/>
            <a:ext cx="685800" cy="2667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1905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685800" y="3657600"/>
          <a:ext cx="70802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r:id="rId5" imgW="628738" imgH="2544203" progId="Paint.Picture">
                  <p:embed/>
                </p:oleObj>
              </mc:Choice>
              <mc:Fallback>
                <p:oleObj r:id="rId5" imgW="628738" imgH="2544203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708025" cy="286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1355725" y="3343275"/>
          <a:ext cx="161925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r:id="rId7" imgW="1352381" imgH="2886478" progId="Paint.Picture">
                  <p:embed/>
                </p:oleObj>
              </mc:Choice>
              <mc:Fallback>
                <p:oleObj r:id="rId7" imgW="1352381" imgH="2886478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3343275"/>
                        <a:ext cx="1619250" cy="320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2940050" y="3352800"/>
          <a:ext cx="1600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r:id="rId9" imgW="1438095" imgH="2876190" progId="Paint.Picture">
                  <p:embed/>
                </p:oleObj>
              </mc:Choice>
              <mc:Fallback>
                <p:oleObj r:id="rId9" imgW="1438095" imgH="2876190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352800"/>
                        <a:ext cx="16002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 autoUpdateAnimBg="0"/>
      <p:bldP spid="153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19400" y="228600"/>
            <a:ext cx="487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6600" i="1">
                <a:solidFill>
                  <a:srgbClr val="0000FF"/>
                </a:solidFill>
                <a:latin typeface=".VnVogue" panose="020B7200000000000000" pitchFamily="34" charset="0"/>
              </a:rPr>
              <a:t>Trß ch¬i:</a:t>
            </a:r>
          </a:p>
        </p:txBody>
      </p:sp>
      <p:sp>
        <p:nvSpPr>
          <p:cNvPr id="16387" name="WordArt 3" descr="water"/>
          <p:cNvSpPr>
            <a:spLocks noChangeArrowheads="1" noChangeShapeType="1"/>
          </p:cNvSpPr>
          <p:nvPr/>
        </p:nvSpPr>
        <p:spPr bwMode="auto">
          <a:xfrm>
            <a:off x="914400" y="2209800"/>
            <a:ext cx="7316788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5998"/>
                    </a:srgbClr>
                  </a:outerShdw>
                </a:effectLst>
                <a:latin typeface="Arial Black" panose="020B0A04020102020204" pitchFamily="34" charset="0"/>
              </a:rPr>
              <a:t>MUÔN HOA KHOE SẮC</a:t>
            </a:r>
          </a:p>
        </p:txBody>
      </p:sp>
      <p:pic>
        <p:nvPicPr>
          <p:cNvPr id="2" name="KHOI D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163"/>
            <a:ext cx="396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609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3"/>
          <p:cNvSpPr>
            <a:spLocks noChangeArrowheads="1" noChangeShapeType="1"/>
          </p:cNvSpPr>
          <p:nvPr/>
        </p:nvSpPr>
        <p:spPr bwMode="auto">
          <a:xfrm>
            <a:off x="1600200" y="990600"/>
            <a:ext cx="588645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abia" panose="020B7200000000000000" pitchFamily="34" charset="0"/>
              </a:rPr>
              <a:t>Trß ch¬i</a:t>
            </a:r>
          </a:p>
        </p:txBody>
      </p:sp>
      <p:pic>
        <p:nvPicPr>
          <p:cNvPr id="17412" name="Picture 4" descr="Ange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2761">
            <a:off x="3702050" y="2241550"/>
            <a:ext cx="1295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h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ch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626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ch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ch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315075"/>
            <a:ext cx="2609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WordArt 10"/>
          <p:cNvSpPr>
            <a:spLocks noChangeArrowheads="1" noChangeShapeType="1"/>
          </p:cNvSpPr>
          <p:nvPr/>
        </p:nvSpPr>
        <p:spPr bwMode="auto">
          <a:xfrm>
            <a:off x="915988" y="3165475"/>
            <a:ext cx="7313612" cy="232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atte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XÚC SẮC VUI NHỘN</a:t>
            </a:r>
          </a:p>
        </p:txBody>
      </p:sp>
      <p:pic>
        <p:nvPicPr>
          <p:cNvPr id="3" name="XucXacXucXe-BaoAn-24827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95400"/>
            <a:ext cx="91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XucXacXucXe-BaoAn-24827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181225"/>
            <a:ext cx="9445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XucXacXucXe-BaoAn-24827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043113"/>
            <a:ext cx="8001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XucXacXucXe-BaoAn-24827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97213"/>
            <a:ext cx="8001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6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6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609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/>
          <p:cNvSpPr>
            <a:spLocks noChangeArrowheads="1" noChangeShapeType="1"/>
          </p:cNvSpPr>
          <p:nvPr/>
        </p:nvSpPr>
        <p:spPr bwMode="auto">
          <a:xfrm>
            <a:off x="1600200" y="990600"/>
            <a:ext cx="588645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abia" panose="020B7200000000000000" pitchFamily="34" charset="0"/>
              </a:rPr>
              <a:t>Trß ch¬i</a:t>
            </a:r>
          </a:p>
        </p:txBody>
      </p:sp>
      <p:pic>
        <p:nvPicPr>
          <p:cNvPr id="18436" name="Picture 4" descr="Ange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2761">
            <a:off x="3702050" y="2241550"/>
            <a:ext cx="1295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h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h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626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ch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ch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315075"/>
            <a:ext cx="2609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WordArt 10"/>
          <p:cNvSpPr>
            <a:spLocks noChangeArrowheads="1" noChangeShapeType="1"/>
          </p:cNvSpPr>
          <p:nvPr/>
        </p:nvSpPr>
        <p:spPr bwMode="auto">
          <a:xfrm>
            <a:off x="915988" y="3165475"/>
            <a:ext cx="7313612" cy="232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atte">
              <a:extrusionClr>
                <a:srgbClr val="FFFFFF"/>
              </a:extrusionClr>
              <a:contourClr>
                <a:srgbClr val="00CC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ĐUA NGỰA TÌM LỤC LẠC</a:t>
            </a:r>
          </a:p>
        </p:txBody>
      </p:sp>
      <p:pic>
        <p:nvPicPr>
          <p:cNvPr id="2" name="6f6a9b5ad1192ca3052951900c4a9a2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909763"/>
            <a:ext cx="1377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ưỡi ngựa tr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781300"/>
            <a:ext cx="10779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FF33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mtClean="0">
              <a:solidFill>
                <a:srgbClr val="FF3300"/>
              </a:solidFill>
            </a:endParaRPr>
          </a:p>
        </p:txBody>
      </p:sp>
      <p:pic>
        <p:nvPicPr>
          <p:cNvPr id="2" name="BAI TAP PT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87775"/>
            <a:ext cx="1447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etTetTetTetDenRoi-VuHaiPhong_hfxb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429000"/>
            <a:ext cx="1571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DU XUÂN CÙNG BÉ</a:t>
            </a:r>
          </a:p>
        </p:txBody>
      </p:sp>
      <p:pic>
        <p:nvPicPr>
          <p:cNvPr id="6" name="Bé Chúc Xuân - Thùy Anh _ 321 lyrics, upload bởi whitesnow0204(0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5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" name="Hoạt Động Ngày Tết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71600" y="1752600"/>
            <a:ext cx="7527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35063" y="4210050"/>
            <a:ext cx="46561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0888" y="4038600"/>
            <a:ext cx="7391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múa lân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57600" y="5111750"/>
            <a:ext cx="111442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solidFill>
                  <a:srgbClr val="FF0000"/>
                </a:solidFill>
                <a:latin typeface="Tunga" pitchFamily="34" charset="0"/>
              </a:rPr>
              <a:t>a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968625" y="5140325"/>
            <a:ext cx="111442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solidFill>
                  <a:srgbClr val="FF0000"/>
                </a:solidFill>
                <a:latin typeface="Tunga" pitchFamily="34" charset="0"/>
              </a:rPr>
              <a:t>ú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057400" y="5111750"/>
            <a:ext cx="111442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solidFill>
                  <a:srgbClr val="FF0000"/>
                </a:solidFill>
                <a:latin typeface="Tunga" pitchFamily="34" charset="0"/>
              </a:rPr>
              <a:t>m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387850" y="5130800"/>
            <a:ext cx="15240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solidFill>
                  <a:srgbClr val="FF0000"/>
                </a:solidFill>
                <a:latin typeface="Tunga" pitchFamily="34" charset="0"/>
              </a:rPr>
              <a:t>l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086350" y="5140325"/>
            <a:ext cx="11128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solidFill>
                  <a:srgbClr val="FF0000"/>
                </a:solidFill>
                <a:latin typeface="Tunga" pitchFamily="34" charset="0"/>
              </a:rPr>
              <a:t>â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791200" y="5130800"/>
            <a:ext cx="11128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b="1">
                <a:solidFill>
                  <a:srgbClr val="FF0000"/>
                </a:solidFill>
                <a:latin typeface="Tunga" pitchFamily="34" charset="0"/>
              </a:rPr>
              <a:t>n</a:t>
            </a:r>
          </a:p>
        </p:txBody>
      </p:sp>
      <p:pic>
        <p:nvPicPr>
          <p:cNvPr id="6155" name="Picture 12" descr="C:\Users\Administrator\Downloads\Document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utoUpdateAnimBg="0"/>
      <p:bldP spid="6149" grpId="0" bldLvl="0" autoUpdateAnimBg="0"/>
      <p:bldP spid="6150" grpId="0" bldLvl="0" autoUpdateAnimBg="0"/>
      <p:bldP spid="6151" grpId="0" bldLvl="0" autoUpdateAnimBg="0"/>
      <p:bldP spid="6152" grpId="0" bldLvl="0" autoUpdateAnimBg="0"/>
      <p:bldP spid="6153" grpId="0" bldLvl="0" autoUpdateAnimBg="0"/>
      <p:bldP spid="6154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15240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0" b="1">
                <a:solidFill>
                  <a:srgbClr val="FF0000"/>
                </a:solidFill>
                <a:latin typeface="Tunga" pitchFamily="34" charset="0"/>
              </a:rPr>
              <a:t>m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895600" y="1485900"/>
            <a:ext cx="11128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0" b="1">
                <a:solidFill>
                  <a:srgbClr val="FF0000"/>
                </a:solidFill>
                <a:latin typeface="Tunga" pitchFamily="34" charset="0"/>
              </a:rPr>
              <a:t>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06588" y="1528763"/>
            <a:ext cx="11144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0" b="1">
                <a:solidFill>
                  <a:srgbClr val="FF0000"/>
                </a:solidFill>
                <a:latin typeface="Tunga" pitchFamily="34" charset="0"/>
              </a:rPr>
              <a:t>ú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629400" y="1460500"/>
            <a:ext cx="152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0" b="1">
                <a:solidFill>
                  <a:srgbClr val="FF0000"/>
                </a:solidFill>
                <a:latin typeface="Tunga" pitchFamily="34" charset="0"/>
              </a:rPr>
              <a:t>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799138" y="1447800"/>
            <a:ext cx="11144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0" b="1">
                <a:solidFill>
                  <a:srgbClr val="FF0000"/>
                </a:solidFill>
                <a:latin typeface="Tunga" pitchFamily="34" charset="0"/>
              </a:rPr>
              <a:t>â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029200" y="1503363"/>
            <a:ext cx="11144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0" b="1">
                <a:solidFill>
                  <a:srgbClr val="FF0000"/>
                </a:solidFill>
                <a:latin typeface="Tunga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7173" grpId="0" bldLvl="0" autoUpdateAnimBg="0"/>
      <p:bldP spid="7175" grpId="0" bldLvl="0" autoUpdateAnimBg="0"/>
      <p:bldP spid="7176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28675" y="836613"/>
            <a:ext cx="397351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6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029200" y="914400"/>
            <a:ext cx="3973513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6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752600" y="152400"/>
            <a:ext cx="6488113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209800" y="1447800"/>
          <a:ext cx="990600" cy="401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3" imgW="628738" imgH="2544203" progId="Paint.Picture">
                  <p:embed/>
                </p:oleObj>
              </mc:Choice>
              <mc:Fallback>
                <p:oleObj r:id="rId3" imgW="628738" imgH="254420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47800"/>
                        <a:ext cx="990600" cy="401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00400" y="990600"/>
          <a:ext cx="1981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5" imgW="1352381" imgH="2886478" progId="Paint.Picture">
                  <p:embed/>
                </p:oleObj>
              </mc:Choice>
              <mc:Fallback>
                <p:oleObj r:id="rId5" imgW="1352381" imgH="288647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990600"/>
                        <a:ext cx="19812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05400" y="990600"/>
          <a:ext cx="20574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r:id="rId7" imgW="1438095" imgH="2876190" progId="Paint.Picture">
                  <p:embed/>
                </p:oleObj>
              </mc:Choice>
              <mc:Fallback>
                <p:oleObj r:id="rId7" imgW="1438095" imgH="287619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990600"/>
                        <a:ext cx="20574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nap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962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38200" y="1905000"/>
            <a:ext cx="4197350" cy="38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752600" y="304800"/>
            <a:ext cx="5867400" cy="5334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Giới thiệu </a:t>
            </a:r>
          </a:p>
          <a:p>
            <a:pPr algn="ctr" eaLnBrk="1" hangingPunct="1"/>
            <a:r>
              <a:rPr lang="en-US" altLang="en-US" sz="4000"/>
              <a:t>chữ cái in thường và viết thường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utoUpdateAnimBg="0"/>
      <p:bldP spid="11268" grpId="0" bldLvl="0" animBg="1" autoUpdateAnimBg="0"/>
    </p:bldLst>
  </p:timing>
</p:sld>
</file>

<file path=ppt/theme/theme1.xml><?xml version="1.0" encoding="utf-8"?>
<a:theme xmlns:a="http://schemas.openxmlformats.org/drawingml/2006/main" name="giao an l m nthu 2012">
  <a:themeElements>
    <a:clrScheme name="giao an l m nthu 201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iao an l m nthu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iao an l m nthu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l m nthu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l m nthu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l m nthu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l m nthu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l m nthu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l m nthu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l m nthu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l m nthu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l m nthu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l m nthu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l m nthu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giao an l m nthu 2012</Template>
  <TotalTime>174</TotalTime>
  <Pages>0</Pages>
  <Words>105</Words>
  <Characters>0</Characters>
  <Application>Microsoft Office PowerPoint</Application>
  <DocSecurity>0</DocSecurity>
  <PresentationFormat>On-screen Show (4:3)</PresentationFormat>
  <Lines>0</Lines>
  <Paragraphs>37</Paragraphs>
  <Slides>17</Slides>
  <Notes>0</Notes>
  <HiddenSlides>0</HiddenSlides>
  <MMClips>11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.VnArabia</vt:lpstr>
      <vt:lpstr>.VnAvant</vt:lpstr>
      <vt:lpstr>.VnVogue</vt:lpstr>
      <vt:lpstr>Arial</vt:lpstr>
      <vt:lpstr>Arial Black</vt:lpstr>
      <vt:lpstr>Times New Roman</vt:lpstr>
      <vt:lpstr>Tunga</vt:lpstr>
      <vt:lpstr>giao an l m nthu 2012</vt:lpstr>
      <vt:lpstr>Default Design</vt:lpstr>
      <vt:lpstr>Bitmap Image</vt:lpstr>
      <vt:lpstr>PowerPoint Presentation</vt:lpstr>
      <vt:lpstr>DU XUÂN CÙNG BÉ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C.Ty Tan Hung Thanh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User</dc:creator>
  <cp:keywords/>
  <dc:description/>
  <cp:lastModifiedBy>AutoBVT</cp:lastModifiedBy>
  <cp:revision>23</cp:revision>
  <cp:lastPrinted>1899-12-30T00:00:00Z</cp:lastPrinted>
  <dcterms:created xsi:type="dcterms:W3CDTF">2012-02-18T11:55:53Z</dcterms:created>
  <dcterms:modified xsi:type="dcterms:W3CDTF">2021-05-08T04:06:44Z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1033-8.1.0.3010</vt:lpwstr>
  </property>
</Properties>
</file>