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1" r:id="rId5"/>
    <p:sldId id="265" r:id="rId6"/>
    <p:sldId id="266" r:id="rId7"/>
    <p:sldId id="267" r:id="rId8"/>
    <p:sldId id="270" r:id="rId9"/>
    <p:sldId id="264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66"/>
    <a:srgbClr val="66FF33"/>
    <a:srgbClr val="00FFFF"/>
    <a:srgbClr val="FFFFCC"/>
    <a:srgbClr val="FF6600"/>
    <a:srgbClr val="FF6699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1418-E191-4E34-8B2D-66F35707A78F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CD2E-4486-41A3-B50B-D9ACC9349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1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1418-E191-4E34-8B2D-66F35707A78F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CD2E-4486-41A3-B50B-D9ACC9349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0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1418-E191-4E34-8B2D-66F35707A78F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CD2E-4486-41A3-B50B-D9ACC9349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7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1418-E191-4E34-8B2D-66F35707A78F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CD2E-4486-41A3-B50B-D9ACC9349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6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1418-E191-4E34-8B2D-66F35707A78F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CD2E-4486-41A3-B50B-D9ACC9349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2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1418-E191-4E34-8B2D-66F35707A78F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CD2E-4486-41A3-B50B-D9ACC9349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4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1418-E191-4E34-8B2D-66F35707A78F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CD2E-4486-41A3-B50B-D9ACC9349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1418-E191-4E34-8B2D-66F35707A78F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CD2E-4486-41A3-B50B-D9ACC9349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2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1418-E191-4E34-8B2D-66F35707A78F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CD2E-4486-41A3-B50B-D9ACC9349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1418-E191-4E34-8B2D-66F35707A78F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CD2E-4486-41A3-B50B-D9ACC9349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1418-E191-4E34-8B2D-66F35707A78F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CD2E-4486-41A3-B50B-D9ACC9349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0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11418-E191-4E34-8B2D-66F35707A78F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6CD2E-4486-41A3-B50B-D9ACC9349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5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jpg"/><Relationship Id="rId4" Type="http://schemas.openxmlformats.org/officeDocument/2006/relationships/audio" Target="../media/media2.m4a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4a"/><Relationship Id="rId5" Type="http://schemas.microsoft.com/office/2007/relationships/media" Target="../media/media5.m4a"/><Relationship Id="rId10" Type="http://schemas.openxmlformats.org/officeDocument/2006/relationships/image" Target="../media/image3.png"/><Relationship Id="rId4" Type="http://schemas.openxmlformats.org/officeDocument/2006/relationships/audio" Target="../media/media4.m4a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13" Type="http://schemas.microsoft.com/office/2007/relationships/media" Target="../media/media12.m4a"/><Relationship Id="rId18" Type="http://schemas.openxmlformats.org/officeDocument/2006/relationships/image" Target="../media/image3.png"/><Relationship Id="rId3" Type="http://schemas.microsoft.com/office/2007/relationships/media" Target="../media/media7.mp3"/><Relationship Id="rId7" Type="http://schemas.microsoft.com/office/2007/relationships/media" Target="../media/media9.m4a"/><Relationship Id="rId12" Type="http://schemas.openxmlformats.org/officeDocument/2006/relationships/audio" Target="../media/media11.m4a"/><Relationship Id="rId17" Type="http://schemas.microsoft.com/office/2007/relationships/hdphoto" Target="../media/hdphoto2.wdp"/><Relationship Id="rId2" Type="http://schemas.openxmlformats.org/officeDocument/2006/relationships/audio" Target="../media/media6.mp3"/><Relationship Id="rId16" Type="http://schemas.openxmlformats.org/officeDocument/2006/relationships/image" Target="../media/image5.png"/><Relationship Id="rId1" Type="http://schemas.microsoft.com/office/2007/relationships/media" Target="../media/media6.mp3"/><Relationship Id="rId6" Type="http://schemas.openxmlformats.org/officeDocument/2006/relationships/audio" Target="../media/media8.m4a"/><Relationship Id="rId11" Type="http://schemas.microsoft.com/office/2007/relationships/media" Target="../media/media11.m4a"/><Relationship Id="rId5" Type="http://schemas.microsoft.com/office/2007/relationships/media" Target="../media/media8.m4a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10.m4a"/><Relationship Id="rId4" Type="http://schemas.openxmlformats.org/officeDocument/2006/relationships/audio" Target="../media/media7.mp3"/><Relationship Id="rId9" Type="http://schemas.microsoft.com/office/2007/relationships/media" Target="../media/media10.m4a"/><Relationship Id="rId14" Type="http://schemas.openxmlformats.org/officeDocument/2006/relationships/audio" Target="../media/media12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4.m4a"/><Relationship Id="rId7" Type="http://schemas.microsoft.com/office/2007/relationships/hdphoto" Target="../media/hdphoto2.wdp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4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6.m4a"/><Relationship Id="rId7" Type="http://schemas.microsoft.com/office/2007/relationships/hdphoto" Target="../media/hdphoto2.wdp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6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8.m4a"/><Relationship Id="rId7" Type="http://schemas.microsoft.com/office/2007/relationships/hdphoto" Target="../media/hdphoto2.wdp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8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m4a"/><Relationship Id="rId3" Type="http://schemas.microsoft.com/office/2007/relationships/media" Target="../media/media20.m4a"/><Relationship Id="rId7" Type="http://schemas.microsoft.com/office/2007/relationships/media" Target="../media/media22.m4a"/><Relationship Id="rId12" Type="http://schemas.openxmlformats.org/officeDocument/2006/relationships/image" Target="../media/image3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audio" Target="../media/media21.m4a"/><Relationship Id="rId11" Type="http://schemas.microsoft.com/office/2007/relationships/hdphoto" Target="../media/hdphoto2.wdp"/><Relationship Id="rId5" Type="http://schemas.microsoft.com/office/2007/relationships/media" Target="../media/media21.m4a"/><Relationship Id="rId10" Type="http://schemas.openxmlformats.org/officeDocument/2006/relationships/image" Target="../media/image5.png"/><Relationship Id="rId4" Type="http://schemas.openxmlformats.org/officeDocument/2006/relationships/audio" Target="../media/media20.m4a"/><Relationship Id="rId9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26.m4a"/><Relationship Id="rId3" Type="http://schemas.microsoft.com/office/2007/relationships/media" Target="../media/media24.m4a"/><Relationship Id="rId7" Type="http://schemas.microsoft.com/office/2007/relationships/media" Target="../media/media26.m4a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audio" Target="../media/media25.m4a"/><Relationship Id="rId5" Type="http://schemas.microsoft.com/office/2007/relationships/media" Target="../media/media25.m4a"/><Relationship Id="rId10" Type="http://schemas.openxmlformats.org/officeDocument/2006/relationships/image" Target="../media/image3.png"/><Relationship Id="rId4" Type="http://schemas.openxmlformats.org/officeDocument/2006/relationships/audio" Target="../media/media24.m4a"/><Relationship Id="rId9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30.m4a"/><Relationship Id="rId13" Type="http://schemas.openxmlformats.org/officeDocument/2006/relationships/slideLayout" Target="../slideLayouts/slideLayout7.xml"/><Relationship Id="rId3" Type="http://schemas.microsoft.com/office/2007/relationships/media" Target="../media/media28.m4a"/><Relationship Id="rId7" Type="http://schemas.microsoft.com/office/2007/relationships/media" Target="../media/media30.m4a"/><Relationship Id="rId12" Type="http://schemas.openxmlformats.org/officeDocument/2006/relationships/audio" Target="../media/media32.m4a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audio" Target="../media/media29.m4a"/><Relationship Id="rId11" Type="http://schemas.microsoft.com/office/2007/relationships/media" Target="../media/media32.m4a"/><Relationship Id="rId5" Type="http://schemas.microsoft.com/office/2007/relationships/media" Target="../media/media29.m4a"/><Relationship Id="rId10" Type="http://schemas.openxmlformats.org/officeDocument/2006/relationships/audio" Target="../media/media31.m4a"/><Relationship Id="rId4" Type="http://schemas.openxmlformats.org/officeDocument/2006/relationships/audio" Target="../media/media28.m4a"/><Relationship Id="rId9" Type="http://schemas.microsoft.com/office/2007/relationships/media" Target="../media/media31.m4a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7500" l="417" r="100000">
                        <a14:foregroundMark x1="38958" y1="45556" x2="7708" y2="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94" t="22513" r="17059" b="12509"/>
          <a:stretch/>
        </p:blipFill>
        <p:spPr>
          <a:xfrm rot="192734">
            <a:off x="4268446" y="4026774"/>
            <a:ext cx="4319808" cy="2341012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45919" y="252308"/>
            <a:ext cx="8185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</a:t>
            </a:r>
            <a:r>
              <a:rPr lang="en-US" alt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  <a:endParaRPr lang="en-US" alt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</a:t>
            </a:r>
            <a:r>
              <a:rPr lang="en-US" alt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THẠCH CẦU</a:t>
            </a:r>
            <a:endParaRPr lang="en-US" alt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350873" y="6297071"/>
            <a:ext cx="6480572" cy="37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altLang="en-US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 THỊ PHƯƠNG LOAN</a:t>
            </a:r>
            <a:endParaRPr lang="vi-VN" altLang="en-US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574696" y="1185487"/>
            <a:ext cx="10904541" cy="23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4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sz="4000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KHÁM PHÁ VỀ XE LỬA</a:t>
            </a:r>
            <a:endParaRPr lang="en-US" sz="4000" b="1" i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333" y="7004171"/>
            <a:ext cx="487363" cy="487363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8664" y="7029420"/>
            <a:ext cx="487363" cy="4873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9871" cy="142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0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50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62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6907" y="0"/>
            <a:ext cx="11801253" cy="6691927"/>
            <a:chOff x="146907" y="0"/>
            <a:chExt cx="11801253" cy="669192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6907" y="0"/>
              <a:ext cx="9319568" cy="6691927"/>
            </a:xfrm>
            <a:prstGeom prst="rect">
              <a:avLst/>
            </a:prstGeom>
          </p:spPr>
        </p:pic>
        <p:pic>
          <p:nvPicPr>
            <p:cNvPr id="1030" name="Picture 6" descr="Hình ảnh Bye Nhãn Và Bong Bóng Diễn Văn Truyện Tranh, Phát Biểu, Bong Bóng,  Vectơ Vector và PNG với nền trong suốt để tải xuống miễn phí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1" t="24401" r="3652" b="24784"/>
            <a:stretch/>
          </p:blipFill>
          <p:spPr bwMode="auto">
            <a:xfrm>
              <a:off x="9466475" y="687368"/>
              <a:ext cx="2481685" cy="256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3491" y="6858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4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5647" y="216453"/>
            <a:ext cx="9945414" cy="638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TRƯỚC GIỜ HỌC : </a:t>
            </a:r>
            <a:r>
              <a:rPr lang="en-US" sz="32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864483" y="1495538"/>
            <a:ext cx="150813" cy="204787"/>
          </a:xfrm>
          <a:prstGeom prst="irregularSeal1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1151708" y="1254610"/>
            <a:ext cx="77041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0" y="216453"/>
            <a:ext cx="33670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7500" l="417" r="100000">
                        <a14:foregroundMark x1="38958" y1="45556" x2="7708" y2="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94" t="22513" r="17059" b="12509"/>
          <a:stretch/>
        </p:blipFill>
        <p:spPr>
          <a:xfrm rot="192734">
            <a:off x="6729737" y="3862657"/>
            <a:ext cx="5005546" cy="2712630"/>
          </a:xfrm>
          <a:prstGeom prst="rect">
            <a:avLst/>
          </a:prstGeom>
        </p:spPr>
      </p:pic>
      <p:pic>
        <p:nvPicPr>
          <p:cNvPr id="2" name="DoanTauNhoXiu-V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2159" y="6953334"/>
            <a:ext cx="487363" cy="48736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908" y="6953334"/>
            <a:ext cx="487363" cy="487363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5533" y="69901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6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flas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5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81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81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2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371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72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642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97292 0.01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46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51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216453"/>
            <a:ext cx="12023300" cy="584775"/>
            <a:chOff x="0" y="216453"/>
            <a:chExt cx="12023300" cy="584775"/>
          </a:xfrm>
        </p:grpSpPr>
        <p:sp>
          <p:nvSpPr>
            <p:cNvPr id="2" name="TextBox 2"/>
            <p:cNvSpPr txBox="1">
              <a:spLocks noChangeArrowheads="1"/>
            </p:cNvSpPr>
            <p:nvPr/>
          </p:nvSpPr>
          <p:spPr bwMode="auto">
            <a:xfrm>
              <a:off x="0" y="216453"/>
              <a:ext cx="336704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b="1" u="sng" dirty="0" smtClean="0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b="1" u="sng" dirty="0" err="1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altLang="en-US" b="1" u="sng" dirty="0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u="sng" dirty="0" err="1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altLang="en-US" b="1" u="sng" dirty="0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u="sng" dirty="0" smtClean="0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2:</a:t>
              </a:r>
              <a:r>
                <a:rPr lang="en-US" altLang="en-US" b="1" dirty="0" smtClean="0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3044560" y="216453"/>
              <a:ext cx="897874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altLang="en-US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en-US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altLang="en-US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altLang="en-US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altLang="en-US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altLang="en-US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altLang="en-US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altLang="en-US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altLang="en-US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altLang="en-US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9412" b="96140" l="21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5" t="29874" r="19048" b="4076"/>
          <a:stretch/>
        </p:blipFill>
        <p:spPr>
          <a:xfrm>
            <a:off x="1576250" y="1088507"/>
            <a:ext cx="9211694" cy="45093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52023" y="5597825"/>
            <a:ext cx="29819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sz="60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XE LỬA</a:t>
            </a:r>
          </a:p>
        </p:txBody>
      </p:sp>
      <p:pic>
        <p:nvPicPr>
          <p:cNvPr id="10" name="Tiếng Tàu Hỏa Chạy-tainhacchuong24h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439839" y="6894824"/>
            <a:ext cx="487363" cy="487363"/>
          </a:xfrm>
          <a:prstGeom prst="rect">
            <a:avLst/>
          </a:prstGeom>
        </p:spPr>
      </p:pic>
      <p:pic>
        <p:nvPicPr>
          <p:cNvPr id="11" name="Tiếng Còi Tàu-tainhacchuong24h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669852" y="6894824"/>
            <a:ext cx="487363" cy="48736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26229" y="6894824"/>
            <a:ext cx="487363" cy="487363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82509" y="6894824"/>
            <a:ext cx="487363" cy="487363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193664" y="6957793"/>
            <a:ext cx="487363" cy="487363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947489" y="6967450"/>
            <a:ext cx="487363" cy="487363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673736" y="69674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0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9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491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491"/>
                            </p:stCondLst>
                            <p:childTnLst>
                              <p:par>
                                <p:cTn id="16" presetID="32" presetClass="emph" presetSubtype="0" repeatCount="2000" fill="remove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7" dur="5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4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40" fill="hold">
                                          <p:stCondLst>
                                            <p:cond delay="20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40" fill="hold">
                                          <p:stCondLst>
                                            <p:cond delay="31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40" fill="hold">
                                          <p:stCondLst>
                                            <p:cond delay="41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391"/>
                            </p:stCondLst>
                            <p:childTnLst>
                              <p:par>
                                <p:cTn id="23" presetID="1" presetClass="mediacall" presetSubtype="0" repeatCount="2000" fill="remove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0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941"/>
                            </p:stCondLst>
                            <p:childTnLst>
                              <p:par>
                                <p:cTn id="26" presetID="1" presetClass="mediacall" presetSubtype="0" repeatCount="2000" fill="remove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8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321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0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4332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10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365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61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984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099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12" b="96140" l="21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5" t="29874" r="66366" b="4076"/>
          <a:stretch/>
        </p:blipFill>
        <p:spPr>
          <a:xfrm>
            <a:off x="1454570" y="191587"/>
            <a:ext cx="5860629" cy="633121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727333" y="4477223"/>
            <a:ext cx="2043142" cy="172390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24205" y="2622298"/>
            <a:ext cx="3971109" cy="1854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XE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1423" y="6858000"/>
            <a:ext cx="487363" cy="48736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4330" y="69164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9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1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193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2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12" b="96140" l="21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0" t="50780" r="20283" b="3036"/>
          <a:stretch/>
        </p:blipFill>
        <p:spPr>
          <a:xfrm>
            <a:off x="5938528" y="196770"/>
            <a:ext cx="5517514" cy="50010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12" b="96140" l="21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84" t="50788" r="43919" b="5427"/>
          <a:stretch/>
        </p:blipFill>
        <p:spPr>
          <a:xfrm>
            <a:off x="425723" y="196770"/>
            <a:ext cx="5517513" cy="474121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25724" y="3971329"/>
            <a:ext cx="11030318" cy="19333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 XE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2041" y="6957871"/>
            <a:ext cx="487363" cy="48736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2837" y="69715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4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416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3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12" b="96140" l="21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5" t="29874" r="66366" b="4076"/>
          <a:stretch/>
        </p:blipFill>
        <p:spPr>
          <a:xfrm>
            <a:off x="219920" y="292404"/>
            <a:ext cx="4836513" cy="47804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12" b="96140" l="21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84" t="28522" r="43919" b="5427"/>
          <a:stretch/>
        </p:blipFill>
        <p:spPr>
          <a:xfrm>
            <a:off x="5017859" y="208343"/>
            <a:ext cx="3526685" cy="478045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48819" y="4198749"/>
            <a:ext cx="818982" cy="66135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26093" y="1933408"/>
            <a:ext cx="2941824" cy="2119772"/>
          </a:xfrm>
          <a:prstGeom prst="rect">
            <a:avLst/>
          </a:prstGeom>
          <a:solidFill>
            <a:srgbClr val="FFFFFF"/>
          </a:solidFill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42452" y="1933408"/>
            <a:ext cx="3052150" cy="2119771"/>
          </a:xfrm>
          <a:prstGeom prst="rect">
            <a:avLst/>
          </a:prstGeom>
          <a:solidFill>
            <a:srgbClr val="FFFFFF"/>
          </a:solidFill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1036" y="514588"/>
            <a:ext cx="4587149" cy="3566436"/>
          </a:xfrm>
          <a:prstGeom prst="rect">
            <a:avLst/>
          </a:prstGeom>
          <a:solidFill>
            <a:srgbClr val="FFFFFF"/>
          </a:solidFill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14050" y="3233155"/>
            <a:ext cx="2204248" cy="2251321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74447" y="5547945"/>
            <a:ext cx="6100816" cy="8800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XE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35369" y="3233155"/>
            <a:ext cx="2204248" cy="2251321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70886" y="3719312"/>
            <a:ext cx="1532104" cy="1473131"/>
          </a:xfrm>
          <a:prstGeom prst="ellipse">
            <a:avLst/>
          </a:prstGeom>
          <a:solidFill>
            <a:srgbClr val="FF6600"/>
          </a:solidFill>
          <a:ln w="57150">
            <a:solidFill>
              <a:srgbClr val="66FF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04076" y="3672116"/>
            <a:ext cx="1532104" cy="1473131"/>
          </a:xfrm>
          <a:prstGeom prst="ellipse">
            <a:avLst/>
          </a:prstGeom>
          <a:solidFill>
            <a:srgbClr val="FF6600"/>
          </a:solidFill>
          <a:ln w="57150">
            <a:solidFill>
              <a:srgbClr val="66FF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805081" y="3681209"/>
            <a:ext cx="1435269" cy="1473131"/>
          </a:xfrm>
          <a:prstGeom prst="ellipse">
            <a:avLst/>
          </a:prstGeom>
          <a:solidFill>
            <a:srgbClr val="3333FF"/>
          </a:solidFill>
          <a:ln w="57150">
            <a:solidFill>
              <a:srgbClr val="FF00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0359333" y="3672115"/>
            <a:ext cx="1435269" cy="1473131"/>
          </a:xfrm>
          <a:prstGeom prst="ellipse">
            <a:avLst/>
          </a:prstGeom>
          <a:solidFill>
            <a:srgbClr val="3333FF"/>
          </a:solidFill>
          <a:ln w="57150">
            <a:solidFill>
              <a:srgbClr val="FF00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9920" y="6946297"/>
            <a:ext cx="487363" cy="487363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8819" y="69462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2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4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995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78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 animBg="1"/>
      <p:bldP spid="41" grpId="0" animBg="1"/>
      <p:bldP spid="11" grpId="0" animBg="1"/>
      <p:bldP spid="8" grpId="0" animBg="1"/>
      <p:bldP spid="12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9412" b="96140" l="21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5" t="29874" r="66366" b="4076"/>
          <a:stretch/>
        </p:blipFill>
        <p:spPr>
          <a:xfrm>
            <a:off x="322217" y="357050"/>
            <a:ext cx="4653195" cy="56954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9412" b="96140" l="21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0" t="30913" r="20283" b="3036"/>
          <a:stretch/>
        </p:blipFill>
        <p:spPr>
          <a:xfrm>
            <a:off x="8368425" y="426714"/>
            <a:ext cx="3393013" cy="5695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9412" b="96140" l="21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84" t="28522" r="43919" b="5427"/>
          <a:stretch/>
        </p:blipFill>
        <p:spPr>
          <a:xfrm>
            <a:off x="4975412" y="226413"/>
            <a:ext cx="3393013" cy="569540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937753" y="4202349"/>
            <a:ext cx="1556426" cy="15564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60601" y="4980562"/>
            <a:ext cx="787940" cy="7879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99177" y="4980562"/>
            <a:ext cx="787940" cy="7879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71963" y="5126476"/>
            <a:ext cx="642025" cy="642025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40449" y="5126476"/>
            <a:ext cx="642025" cy="642025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97693" y="5126476"/>
            <a:ext cx="642025" cy="642025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27267" y="5126476"/>
            <a:ext cx="642025" cy="642025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604670" y="5126476"/>
            <a:ext cx="642025" cy="642025"/>
          </a:xfrm>
          <a:prstGeom prst="ellipse">
            <a:avLst/>
          </a:prstGeom>
          <a:solidFill>
            <a:srgbClr val="3333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373156" y="5126476"/>
            <a:ext cx="642025" cy="642025"/>
          </a:xfrm>
          <a:prstGeom prst="ellipse">
            <a:avLst/>
          </a:prstGeom>
          <a:solidFill>
            <a:srgbClr val="3333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130400" y="5126476"/>
            <a:ext cx="642025" cy="642025"/>
          </a:xfrm>
          <a:prstGeom prst="ellipse">
            <a:avLst/>
          </a:prstGeom>
          <a:solidFill>
            <a:srgbClr val="3333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859974" y="5126476"/>
            <a:ext cx="642025" cy="642025"/>
          </a:xfrm>
          <a:prstGeom prst="ellipse">
            <a:avLst/>
          </a:prstGeom>
          <a:solidFill>
            <a:srgbClr val="3333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8535" y="7004170"/>
            <a:ext cx="487363" cy="487363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16919" y="7040994"/>
            <a:ext cx="487363" cy="487363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755495" y="7040993"/>
            <a:ext cx="487363" cy="487363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04859" y="7040994"/>
            <a:ext cx="487363" cy="487363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450390" y="704099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2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29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29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18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71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21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27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484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27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758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258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32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578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78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6578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078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78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78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8578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9078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9578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78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578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06757" y="153880"/>
            <a:ext cx="11735503" cy="1174620"/>
            <a:chOff x="-106757" y="153880"/>
            <a:chExt cx="11735503" cy="1174620"/>
          </a:xfrm>
        </p:grpSpPr>
        <p:sp>
          <p:nvSpPr>
            <p:cNvPr id="2" name="TextBox 11"/>
            <p:cNvSpPr txBox="1">
              <a:spLocks noChangeArrowheads="1"/>
            </p:cNvSpPr>
            <p:nvPr/>
          </p:nvSpPr>
          <p:spPr bwMode="auto">
            <a:xfrm>
              <a:off x="-106757" y="153880"/>
              <a:ext cx="38862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sz="3600" b="1" u="sng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3600" b="1" u="sng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altLang="en-US" sz="3600" b="1" u="sng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u="sng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altLang="en-US" sz="3600" b="1" u="sng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u="sng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3:</a:t>
              </a:r>
              <a:r>
                <a:rPr lang="en-US" altLang="en-US" sz="36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 12"/>
            <p:cNvSpPr>
              <a:spLocks noChangeArrowheads="1"/>
            </p:cNvSpPr>
            <p:nvPr/>
          </p:nvSpPr>
          <p:spPr bwMode="auto">
            <a:xfrm>
              <a:off x="3288001" y="251282"/>
              <a:ext cx="834074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Ráp</a:t>
              </a:r>
              <a:r>
                <a:rPr lang="en-US" altLang="en-US" b="1" i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b="1" i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altLang="en-US" b="1" i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phận</a:t>
              </a:r>
              <a:r>
                <a:rPr lang="en-US" altLang="en-US" b="1" i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b="1" i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altLang="en-US" b="1" i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altLang="en-US" b="1" i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b="1" i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US" altLang="en-US" b="1" i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altLang="en-US" b="1" i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lưả</a:t>
              </a:r>
              <a:r>
                <a:rPr lang="en-US" altLang="en-US" b="1" i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 i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altLang="en-US" b="1" i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chỉnh</a:t>
              </a:r>
              <a:endParaRPr lang="en-US" altLang="en-US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Oval 25"/>
          <p:cNvSpPr/>
          <p:nvPr/>
        </p:nvSpPr>
        <p:spPr>
          <a:xfrm>
            <a:off x="6502491" y="5339210"/>
            <a:ext cx="1420252" cy="1146907"/>
          </a:xfrm>
          <a:prstGeom prst="ellipse">
            <a:avLst/>
          </a:prstGeom>
          <a:noFill/>
          <a:ln w="31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457088" y="5322939"/>
            <a:ext cx="1458546" cy="1177830"/>
          </a:xfrm>
          <a:prstGeom prst="ellipse">
            <a:avLst/>
          </a:prstGeom>
          <a:noFill/>
          <a:ln w="31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9989376" y="5411397"/>
            <a:ext cx="1458546" cy="1177830"/>
          </a:xfrm>
          <a:prstGeom prst="ellipse">
            <a:avLst/>
          </a:prstGeom>
          <a:noFill/>
          <a:ln w="31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764855" y="3183521"/>
            <a:ext cx="3449807" cy="2119772"/>
          </a:xfrm>
          <a:prstGeom prst="rect">
            <a:avLst/>
          </a:prstGeom>
          <a:solidFill>
            <a:srgbClr val="FFFFFF"/>
          </a:solidFill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89559" y="3183522"/>
            <a:ext cx="3052150" cy="2119771"/>
          </a:xfrm>
          <a:prstGeom prst="rect">
            <a:avLst/>
          </a:prstGeom>
          <a:solidFill>
            <a:srgbClr val="FFFFFF"/>
          </a:solidFill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77810" y="5511957"/>
            <a:ext cx="1617743" cy="1306390"/>
          </a:xfrm>
          <a:prstGeom prst="ellipse">
            <a:avLst/>
          </a:prstGeom>
          <a:noFill/>
          <a:ln w="31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Alternate Process 41"/>
          <p:cNvSpPr/>
          <p:nvPr/>
        </p:nvSpPr>
        <p:spPr>
          <a:xfrm>
            <a:off x="977811" y="1436965"/>
            <a:ext cx="3602402" cy="4011897"/>
          </a:xfrm>
          <a:prstGeom prst="flowChartAlternateProcess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844862" y="5478378"/>
            <a:ext cx="1617743" cy="1306390"/>
          </a:xfrm>
          <a:prstGeom prst="ellipse">
            <a:avLst/>
          </a:prstGeom>
          <a:noFill/>
          <a:ln w="31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011782" y="5353862"/>
            <a:ext cx="1420252" cy="1146907"/>
          </a:xfrm>
          <a:prstGeom prst="ellipse">
            <a:avLst/>
          </a:prstGeom>
          <a:noFill/>
          <a:ln w="31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7975" y="6988486"/>
            <a:ext cx="487363" cy="487363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7810" y="7005293"/>
            <a:ext cx="487363" cy="487363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92661" y="7005293"/>
            <a:ext cx="487363" cy="487363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91649" y="70305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0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6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183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2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428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8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278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1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Alternate Process 28"/>
          <p:cNvSpPr/>
          <p:nvPr/>
        </p:nvSpPr>
        <p:spPr>
          <a:xfrm>
            <a:off x="8389087" y="156062"/>
            <a:ext cx="3602402" cy="4011897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38449" y="5436516"/>
            <a:ext cx="1617743" cy="1306390"/>
          </a:xfrm>
          <a:prstGeom prst="ellipse">
            <a:avLst/>
          </a:prstGeom>
          <a:solidFill>
            <a:srgbClr val="00FFFF"/>
          </a:solidFill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826051" y="5407214"/>
            <a:ext cx="1617743" cy="1306390"/>
          </a:xfrm>
          <a:prstGeom prst="ellipse">
            <a:avLst/>
          </a:prstGeom>
          <a:solidFill>
            <a:srgbClr val="00FFFF"/>
          </a:solidFill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794410" y="43017"/>
            <a:ext cx="1420252" cy="114690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332071" y="5565076"/>
            <a:ext cx="1458546" cy="117783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rgbClr val="3333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43436" y="5500796"/>
            <a:ext cx="1458546" cy="117783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rgbClr val="3333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957630" y="148452"/>
            <a:ext cx="1420252" cy="114690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580801" y="4368458"/>
            <a:ext cx="3449807" cy="2119772"/>
          </a:xfrm>
          <a:prstGeom prst="rect">
            <a:avLst/>
          </a:prstGeom>
          <a:solidFill>
            <a:srgbClr val="FF0066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541682" y="272565"/>
            <a:ext cx="3449807" cy="2119771"/>
          </a:xfrm>
          <a:prstGeom prst="rect">
            <a:avLst/>
          </a:prstGeom>
          <a:solidFill>
            <a:srgbClr val="66FF33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0" y="6938047"/>
            <a:ext cx="487363" cy="48736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9782" y="7017223"/>
            <a:ext cx="487363" cy="48736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9564" y="7017223"/>
            <a:ext cx="487363" cy="48736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770710" y="7017222"/>
            <a:ext cx="487363" cy="48736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360492" y="7017222"/>
            <a:ext cx="487363" cy="48736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950274" y="70172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8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48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8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331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624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66654 0.0337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3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624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654"/>
                            </p:stCondLst>
                            <p:childTnLst>
                              <p:par>
                                <p:cTn id="2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-0.38281 -0.326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1" y="-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654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3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19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-0.07279 0.2673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19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8059"/>
                            </p:stCondLst>
                            <p:childTnLst>
                              <p:par>
                                <p:cTn id="32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28112 -0.1377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3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59"/>
                            </p:stCondLst>
                            <p:childTnLst>
                              <p:par>
                                <p:cTn id="3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-0.27825 -0.130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19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059"/>
                            </p:stCondLst>
                            <p:childTnLst>
                              <p:par>
                                <p:cTn id="38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-0.08164 0.6057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3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59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-0.07981 0.6196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3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6059"/>
                            </p:stCondLst>
                            <p:childTnLst>
                              <p:par>
                                <p:cTn id="44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6082 -0.1951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04" y="-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8059"/>
                            </p:stCondLst>
                            <p:childTnLst>
                              <p:par>
                                <p:cTn id="47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0.59336 -0.1872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61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112</Words>
  <Application>Microsoft Office PowerPoint</Application>
  <PresentationFormat>Widescreen</PresentationFormat>
  <Paragraphs>20</Paragraphs>
  <Slides>10</Slides>
  <Notes>0</Notes>
  <HiddenSlides>0</HiddenSlides>
  <MMClips>34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60</cp:revision>
  <dcterms:created xsi:type="dcterms:W3CDTF">2022-03-20T14:49:50Z</dcterms:created>
  <dcterms:modified xsi:type="dcterms:W3CDTF">2022-08-13T14:48:51Z</dcterms:modified>
</cp:coreProperties>
</file>