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65" r:id="rId4"/>
    <p:sldId id="257" r:id="rId5"/>
    <p:sldId id="258" r:id="rId6"/>
    <p:sldId id="262" r:id="rId7"/>
    <p:sldId id="259" r:id="rId8"/>
    <p:sldId id="256" r:id="rId9"/>
    <p:sldId id="260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5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0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6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3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5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5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00CE4-3A17-4D4D-AFFB-C574A491869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E17D-1D86-45E1-85B5-721A7338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12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28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en-US" sz="20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vi-VN" altLang="en-US" sz="20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altLang="en-US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0" y="1566863"/>
            <a:ext cx="91440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vi-VN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marL="0" indent="0" algn="ctr">
              <a:buFontTx/>
              <a:buNone/>
              <a:defRPr/>
            </a:pPr>
            <a:r>
              <a:rPr lang="vi-VN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NGÀY 8 - 3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22313" y="4406900"/>
            <a:ext cx="7772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vi-VN" sz="32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iáo viên</a:t>
            </a:r>
            <a:r>
              <a:rPr lang="vi-VN" sz="3200" kern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kern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Phương Loan</a:t>
            </a:r>
            <a:endParaRPr lang="vi-VN" sz="3200" kern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</a:t>
            </a:r>
          </a:p>
          <a:p>
            <a:pPr>
              <a:defRPr/>
            </a:pPr>
            <a:endParaRPr lang="vi-VN" sz="3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200" kern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2021 - 2022</a:t>
            </a:r>
            <a:endParaRPr lang="en-US" sz="3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9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84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6"/>
            <a:ext cx="9162473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6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3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48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5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539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4636"/>
            <a:ext cx="9150158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20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5"/>
            <a:ext cx="9144001" cy="685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7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78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5"/>
            <a:ext cx="9152351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3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60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9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91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25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19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34</Words>
  <Application>Microsoft Office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2021-03-08T15:53:18Z</dcterms:created>
  <dcterms:modified xsi:type="dcterms:W3CDTF">2022-05-20T08:18:30Z</dcterms:modified>
</cp:coreProperties>
</file>