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9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9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4" name="chimes.wav"/>
          </p:stSnd>
        </p:sndAc>
      </p:transition>
    </mc:Choice>
    <mc:Fallback>
      <p:transition spd="slow">
        <p:fade/>
        <p:sndAc>
          <p:stSnd>
            <p:snd r:embed="rId13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4288"/>
            <a:ext cx="12192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vi-V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altLang="en-US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0" y="1566863"/>
            <a:ext cx="121920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vi-VN" sz="3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  <a:p>
            <a:pPr marL="0" indent="0" algn="ctr">
              <a:buFontTx/>
              <a:buNone/>
              <a:defRPr/>
            </a:pPr>
            <a:r>
              <a:rPr lang="vi-VN" sz="3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PHƯƠNG TIỆN GIAO THÔNG ĐƯỜNG </a:t>
            </a:r>
            <a:r>
              <a:rPr lang="vi-VN" sz="3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4406900"/>
            <a:ext cx="12191999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vi-VN" sz="32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iáo </a:t>
            </a: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Hoàng Thị Phương Loan</a:t>
            </a:r>
          </a:p>
          <a:p>
            <a:pPr>
              <a:defRPr/>
            </a:pP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3 – 4 tuổi</a:t>
            </a:r>
          </a:p>
          <a:p>
            <a:pPr>
              <a:defRPr/>
            </a:pPr>
            <a:endParaRPr lang="vi-VN" sz="32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200" kern="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2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  <a:endParaRPr lang="en-US" sz="32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699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4" y="1684676"/>
            <a:ext cx="7767962" cy="4645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550" y="319405"/>
            <a:ext cx="2201545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9" y="133858"/>
            <a:ext cx="4438280" cy="295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576" y="133858"/>
            <a:ext cx="4660777" cy="2857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9" y="3429000"/>
            <a:ext cx="4438280" cy="318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0" y="3509038"/>
            <a:ext cx="4660777" cy="302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0" y="1784412"/>
            <a:ext cx="8759504" cy="4980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239" y="454955"/>
            <a:ext cx="83731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5" y="2090644"/>
            <a:ext cx="5302374" cy="3715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2" y="2090645"/>
            <a:ext cx="5153164" cy="371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166" y="342383"/>
            <a:ext cx="10526395" cy="1322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tham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đèn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đỏ,đi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1563624"/>
            <a:ext cx="7141464" cy="4617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1991" y="214991"/>
            <a:ext cx="265938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66"/>
            <a:ext cx="6365289" cy="363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89" y="1993868"/>
            <a:ext cx="5614386" cy="341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4942" y="412759"/>
            <a:ext cx="707834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ột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6" y="523783"/>
            <a:ext cx="10244833" cy="605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3551" y="392811"/>
            <a:ext cx="75857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" y="2396971"/>
            <a:ext cx="6676008" cy="355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417"/>
            <a:ext cx="5592932" cy="3630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7" y="2684986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22" y="2299316"/>
            <a:ext cx="5922885" cy="3726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9866" y="370317"/>
            <a:ext cx="763206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t (80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3210"/>
            <a:ext cx="12192000" cy="71405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32230" y="-212090"/>
            <a:ext cx="9284335" cy="1568450"/>
          </a:xfrm>
          <a:prstGeom prst="rect">
            <a:avLst/>
          </a:prstGeom>
          <a:noFill/>
        </p:spPr>
        <p:txBody>
          <a:bodyPr wrap="square" rtlCol="0" anchor="t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sz="4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chăm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ngoan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giỏi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dab89bfe2d732e10a0ab8f488af7d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6550" y="2254885"/>
            <a:ext cx="9738995" cy="2861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lái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85" y="1407795"/>
            <a:ext cx="8291830" cy="534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170" y="80127"/>
            <a:ext cx="7777480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đi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nhờ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6" y="697360"/>
            <a:ext cx="4084588" cy="2836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08" y="772451"/>
            <a:ext cx="4837590" cy="295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" y="3824615"/>
            <a:ext cx="4446112" cy="30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8999"/>
            <a:ext cx="5319607" cy="3319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73" y="-150879"/>
            <a:ext cx="70986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815" y="2205639"/>
            <a:ext cx="596522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bịch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173</Words>
  <Application>Microsoft Office PowerPoint</Application>
  <PresentationFormat>Widescreen</PresentationFormat>
  <Paragraphs>34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Admin</cp:lastModifiedBy>
  <cp:revision>11</cp:revision>
  <dcterms:created xsi:type="dcterms:W3CDTF">2021-09-16T01:55:00Z</dcterms:created>
  <dcterms:modified xsi:type="dcterms:W3CDTF">2022-05-20T08:01:37Z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