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media/media1.wav" ContentType="audio/x-wav"/>
  <Override PartName="/ppt/tags/tag2.xml" ContentType="application/vnd.openxmlformats-officedocument.presentationml.tags+xml"/>
  <Override PartName="/ppt/media/media2.wav" ContentType="audio/x-wav"/>
  <Override PartName="/ppt/tags/tag3.xml" ContentType="application/vnd.openxmlformats-officedocument.presentationml.tags+xml"/>
  <Override PartName="/ppt/media/media3.wav" ContentType="audio/x-wav"/>
  <Override PartName="/ppt/tags/tag4.xml" ContentType="application/vnd.openxmlformats-officedocument.presentationml.tags+xml"/>
  <Override PartName="/ppt/media/media4.wav" ContentType="audio/x-wav"/>
  <Override PartName="/ppt/tags/tag5.xml" ContentType="application/vnd.openxmlformats-officedocument.presentationml.tags+xml"/>
  <Override PartName="/ppt/media/media5.wav" ContentType="audio/x-wav"/>
  <Override PartName="/ppt/tags/tag6.xml" ContentType="application/vnd.openxmlformats-officedocument.presentationml.tags+xml"/>
  <Override PartName="/ppt/media/media6.wav" ContentType="audio/x-wav"/>
  <Override PartName="/ppt/tags/tag7.xml" ContentType="application/vnd.openxmlformats-officedocument.presentationml.tags+xml"/>
  <Override PartName="/ppt/media/media7.wav" ContentType="audio/x-wav"/>
  <Override PartName="/ppt/media/media8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70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6.wdp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7.jpg"/><Relationship Id="rId9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13.jpeg"/><Relationship Id="rId9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8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6.xml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15874"/>
            <a:ext cx="9129713" cy="6842125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4286" y="1098549"/>
            <a:ext cx="9129714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 QUEN VỚI TOÁN</a:t>
            </a:r>
            <a:endParaRPr lang="vi-VN" sz="4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4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 SÁNH SỰ KHÁC NHAU RÕ NÉT VỀ CHIỀU DÀI CỦA 2 ĐỐI TƯỢNG</a:t>
            </a:r>
            <a:endParaRPr lang="vi-VN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vi-VN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Hoàng Thị Phương Loan</a:t>
            </a:r>
          </a:p>
          <a:p>
            <a:pPr algn="ctr" eaLnBrk="1" hangingPunct="1"/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 tuổi: 3 – 4 </a:t>
            </a:r>
            <a:r>
              <a:rPr lang="vi-V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</a:p>
          <a:p>
            <a:pPr algn="ctr" eaLnBrk="1" hangingPunct="1"/>
            <a:endParaRPr lang="vi-V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vi-V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 học: 2021 - 2022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</a:t>
            </a:r>
            <a:r>
              <a:rPr lang="vi-VN" sz="18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  <a:r>
              <a:rPr lang="en-US" sz="18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sz="18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THẠCH CẦU</a:t>
            </a:r>
            <a:endParaRPr lang="en-US" sz="1800" b="1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kết quả của từng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173796"/>
            <a:ext cx="9144000" cy="646480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3428657" y="-4126048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3309395" y="-4048801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3309394" y="-3905920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3248990" y="-412595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3281572" y="-3905920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4" y="32656"/>
            <a:ext cx="875802" cy="8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5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652</Words>
  <Application>Microsoft Office PowerPoint</Application>
  <PresentationFormat>On-screen Show (4:3)</PresentationFormat>
  <Paragraphs>79</Paragraphs>
  <Slides>30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</cp:revision>
  <dcterms:created xsi:type="dcterms:W3CDTF">2021-11-13T12:47:57Z</dcterms:created>
  <dcterms:modified xsi:type="dcterms:W3CDTF">2022-05-20T07:51:15Z</dcterms:modified>
</cp:coreProperties>
</file>