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</p:sldMasterIdLst>
  <p:notesMasterIdLst>
    <p:notesMasterId r:id="rId25"/>
  </p:notesMasterIdLst>
  <p:sldIdLst>
    <p:sldId id="272" r:id="rId4"/>
    <p:sldId id="256" r:id="rId5"/>
    <p:sldId id="264" r:id="rId6"/>
    <p:sldId id="258" r:id="rId7"/>
    <p:sldId id="265" r:id="rId8"/>
    <p:sldId id="260" r:id="rId9"/>
    <p:sldId id="266" r:id="rId10"/>
    <p:sldId id="262" r:id="rId11"/>
    <p:sldId id="280" r:id="rId12"/>
    <p:sldId id="263" r:id="rId13"/>
    <p:sldId id="283" r:id="rId14"/>
    <p:sldId id="282" r:id="rId15"/>
    <p:sldId id="284" r:id="rId16"/>
    <p:sldId id="285" r:id="rId17"/>
    <p:sldId id="286" r:id="rId18"/>
    <p:sldId id="287" r:id="rId19"/>
    <p:sldId id="289" r:id="rId20"/>
    <p:sldId id="290" r:id="rId21"/>
    <p:sldId id="292" r:id="rId22"/>
    <p:sldId id="275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>
        <p:scale>
          <a:sx n="46" d="100"/>
          <a:sy n="46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67891-01E2-44A2-8167-1BADF63F9147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E954E-E44B-406A-BE9C-1E61D5188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9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9760E6D5-E16A-4A2D-8B30-154F59CDC3BA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AECE-B953-4472-A9A8-33CC202B6D3F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4B88-CAC0-440B-9F9D-A7424951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3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AECE-B953-4472-A9A8-33CC202B6D3F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4B88-CAC0-440B-9F9D-A7424951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0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AECE-B953-4472-A9A8-33CC202B6D3F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4B88-CAC0-440B-9F9D-A7424951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E61BAE-9A49-4C6F-A008-518F9181F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60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CCB4F9-1FC2-4727-A12F-E4C043214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4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6ED99B-0F35-464B-AA6D-398E50195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1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2D1D6D-9A59-44BD-AC6F-B2A8AC148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44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48F2EB-3717-419E-8E9C-4E2489F24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82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3E1680-CC31-4F0E-85AE-F5FBF2C91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69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02075F-4BDE-4180-B425-6AEEDAC70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09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80F6A8-D07E-4A62-97D0-6619CAE98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AECE-B953-4472-A9A8-33CC202B6D3F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4B88-CAC0-440B-9F9D-A7424951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2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AB91B5-6CE6-4840-B80B-9FCDB3CCB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0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C13A2B-F907-4714-A151-DFA05693D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40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4CB4EE-B3C8-4E79-AFE8-4300DC3A9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31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EE2B34-DC09-402F-8BCD-AF8123613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21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88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78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22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74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67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5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AECE-B953-4472-A9A8-33CC202B6D3F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4B88-CAC0-440B-9F9D-A7424951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96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40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88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210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33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9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AECE-B953-4472-A9A8-33CC202B6D3F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4B88-CAC0-440B-9F9D-A7424951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7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AECE-B953-4472-A9A8-33CC202B6D3F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4B88-CAC0-440B-9F9D-A7424951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8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AECE-B953-4472-A9A8-33CC202B6D3F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4B88-CAC0-440B-9F9D-A7424951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5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AECE-B953-4472-A9A8-33CC202B6D3F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4B88-CAC0-440B-9F9D-A7424951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74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AECE-B953-4472-A9A8-33CC202B6D3F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4B88-CAC0-440B-9F9D-A7424951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AECE-B953-4472-A9A8-33CC202B6D3F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4B88-CAC0-440B-9F9D-A7424951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2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AECE-B953-4472-A9A8-33CC202B6D3F}" type="datetimeFigureOut">
              <a:rPr lang="en-US" smtClean="0"/>
              <a:t>01/09/2021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4B88-CAC0-440B-9F9D-A7424951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3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98E0E6-F240-4C40-AAE4-9E0DDA4B77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3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44937-FD50-4F0B-9269-5442368986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16645-E03A-4713-81F5-706016F66D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8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10" Type="http://schemas.openxmlformats.org/officeDocument/2006/relationships/image" Target="../media/image8.gif"/><Relationship Id="rId4" Type="http://schemas.openxmlformats.org/officeDocument/2006/relationships/image" Target="../media/image11.png"/><Relationship Id="rId9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7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wmf"/><Relationship Id="rId5" Type="http://schemas.openxmlformats.org/officeDocument/2006/relationships/image" Target="../media/image15.gif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microsoft.com/office/2007/relationships/hdphoto" Target="../media/hdphoto2.wdp"/><Relationship Id="rId10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10" Type="http://schemas.openxmlformats.org/officeDocument/2006/relationships/image" Target="../media/image8.gif"/><Relationship Id="rId4" Type="http://schemas.openxmlformats.org/officeDocument/2006/relationships/image" Target="../media/image11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Documents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89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1999" y="1066800"/>
            <a:ext cx="81240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MẦM NON THẠCH CẦU</a:t>
            </a:r>
            <a:endParaRPr 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7502" y="2855637"/>
            <a:ext cx="648587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</a:rPr>
              <a:t>Giáo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án</a:t>
            </a:r>
            <a:r>
              <a:rPr lang="en-US" sz="3200" dirty="0">
                <a:solidFill>
                  <a:srgbClr val="FF0000"/>
                </a:solidFill>
              </a:rPr>
              <a:t>:    </a:t>
            </a:r>
            <a:r>
              <a:rPr lang="vi-VN" sz="3200" dirty="0">
                <a:solidFill>
                  <a:srgbClr val="3C15AB"/>
                </a:solidFill>
                <a:latin typeface="Times New Roman" pitchFamily="18" charset="0"/>
                <a:cs typeface="Times New Roman" pitchFamily="18" charset="0"/>
              </a:rPr>
              <a:t>Làm quen văn học</a:t>
            </a:r>
            <a:r>
              <a:rPr lang="en-US" sz="3200" dirty="0">
                <a:solidFill>
                  <a:srgbClr val="3C15AB"/>
                </a:solidFill>
              </a:rPr>
              <a:t> </a:t>
            </a:r>
          </a:p>
          <a:p>
            <a:pPr lvl="0"/>
            <a:r>
              <a:rPr lang="en-US" sz="3200" dirty="0" err="1">
                <a:solidFill>
                  <a:srgbClr val="FF0000"/>
                </a:solidFill>
              </a:rPr>
              <a:t>Đề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tài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  <a:r>
              <a:rPr lang="en-US" sz="3200" dirty="0">
                <a:solidFill>
                  <a:prstClr val="black"/>
                </a:solidFill>
              </a:rPr>
              <a:t>       </a:t>
            </a:r>
            <a:r>
              <a:rPr lang="vi-VN" sz="3200" dirty="0">
                <a:solidFill>
                  <a:srgbClr val="3C15AB"/>
                </a:solidFill>
                <a:latin typeface="Times New Roman"/>
              </a:rPr>
              <a:t>Truyện ‘‘ Sẻ con đáng yêu’’</a:t>
            </a:r>
            <a:endParaRPr lang="en-US" sz="3200" dirty="0">
              <a:solidFill>
                <a:srgbClr val="3C15AB"/>
              </a:solidFill>
            </a:endParaRPr>
          </a:p>
          <a:p>
            <a:pPr lvl="0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ề:     </a:t>
            </a:r>
            <a:r>
              <a:rPr lang="vi-VN" sz="3200" dirty="0">
                <a:solidFill>
                  <a:srgbClr val="3C15AB"/>
                </a:solidFill>
                <a:latin typeface="Times New Roman" pitchFamily="18" charset="0"/>
                <a:cs typeface="Times New Roman" pitchFamily="18" charset="0"/>
              </a:rPr>
              <a:t>Gia đình</a:t>
            </a:r>
            <a:endParaRPr lang="en-US" sz="3200" dirty="0">
              <a:solidFill>
                <a:srgbClr val="3C15AB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err="1">
                <a:solidFill>
                  <a:srgbClr val="FF0000"/>
                </a:solidFill>
              </a:rPr>
              <a:t>Giáo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vi-VN" sz="3200" dirty="0">
                <a:solidFill>
                  <a:srgbClr val="3C15AB"/>
                </a:solidFill>
                <a:latin typeface="Times New Roman" pitchFamily="18" charset="0"/>
                <a:cs typeface="Times New Roman" pitchFamily="18" charset="0"/>
              </a:rPr>
              <a:t>Hoàng Thị Phương Loan</a:t>
            </a:r>
            <a:endParaRPr lang="vi-VN" sz="3200" dirty="0">
              <a:solidFill>
                <a:srgbClr val="3C15A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dministrator\Pictures\SE 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7" l="0" r="100000">
                        <a14:foregroundMark x1="482" y1="60104" x2="35101" y2="41982"/>
                        <a14:foregroundMark x1="35583" y1="41982" x2="72613" y2="44068"/>
                        <a14:foregroundMark x1="72324" y1="44589" x2="76471" y2="49935"/>
                        <a14:foregroundMark x1="76374" y1="50065" x2="75506" y2="89961"/>
                        <a14:foregroundMark x1="75796" y1="88396" x2="75410" y2="98957"/>
                        <a14:foregroundMark x1="75217" y1="98696" x2="193" y2="97523"/>
                        <a14:foregroundMark x1="482" y1="97653" x2="482" y2="65319"/>
                        <a14:foregroundMark x1="771" y1="88787" x2="8486" y2="80183"/>
                        <a14:foregroundMark x1="9354" y1="79661" x2="19672" y2="60887"/>
                        <a14:foregroundMark x1="19865" y1="60887" x2="31244" y2="59192"/>
                        <a14:foregroundMark x1="31244" y1="59192" x2="45805" y2="60104"/>
                        <a14:foregroundMark x1="45805" y1="60104" x2="61620" y2="58018"/>
                        <a14:foregroundMark x1="61813" y1="58801" x2="66249" y2="81356"/>
                        <a14:foregroundMark x1="65959" y1="80443" x2="43394" y2="58670"/>
                        <a14:foregroundMark x1="44648" y1="60104" x2="42430" y2="94524"/>
                        <a14:foregroundMark x1="42430" y1="94524" x2="42430" y2="97914"/>
                        <a14:foregroundMark x1="43009" y1="96349" x2="61041" y2="75359"/>
                        <a14:foregroundMark x1="99325" y1="53716" x2="95564" y2="53064"/>
                        <a14:foregroundMark x1="95853" y1="55541" x2="95178" y2="85919"/>
                        <a14:foregroundMark x1="96046" y1="70404" x2="99904" y2="70404"/>
                        <a14:foregroundMark x1="25362" y1="60756" x2="43298" y2="78096"/>
                        <a14:backgroundMark x1="33462" y1="30248" x2="60559" y2="6258"/>
                        <a14:backgroundMark x1="60559" y1="6258" x2="65670" y2="10039"/>
                        <a14:backgroundMark x1="65863" y1="10430" x2="53230" y2="28814"/>
                        <a14:backgroundMark x1="43684" y1="28162" x2="53520" y2="42373"/>
                        <a14:backgroundMark x1="53520" y1="41982" x2="75796" y2="43025"/>
                        <a14:backgroundMark x1="75796" y1="42894" x2="82257" y2="31291"/>
                        <a14:backgroundMark x1="82257" y1="31291" x2="79556" y2="17471"/>
                        <a14:backgroundMark x1="79556" y1="17471" x2="65670" y2="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13" y="-223838"/>
            <a:ext cx="9877426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41" b="65258" l="30800" r="92892">
                        <a14:foregroundMark x1="37117" y1="33686" x2="48371" y2="24571"/>
                        <a14:foregroundMark x1="48470" y1="24306" x2="72261" y2="25363"/>
                        <a14:backgroundMark x1="67720" y1="13871" x2="75913" y2="27213"/>
                        <a14:backgroundMark x1="44817" y1="25099" x2="72162" y2="20872"/>
                        <a14:backgroundMark x1="60908" y1="28269" x2="58835" y2="32893"/>
                        <a14:backgroundMark x1="59230" y1="32629" x2="64462" y2="39762"/>
                        <a14:backgroundMark x1="64659" y1="39762" x2="66732" y2="40819"/>
                        <a14:backgroundMark x1="66732" y1="41083" x2="71273" y2="38045"/>
                        <a14:backgroundMark x1="71273" y1="37913" x2="74136" y2="36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-2057400"/>
            <a:ext cx="12972143" cy="982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99336" l="2703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44905"/>
            <a:ext cx="3429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hình ảnh chim sẻ đang bay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51600" y1="47988" x2="53600" y2="54180"/>
                        <a14:backgroundMark x1="53600" y1="54180" x2="51400" y2="54799"/>
                        <a14:backgroundMark x1="51400" y1="47988" x2="66000" y2="24768"/>
                        <a14:backgroundMark x1="32200" y1="19195" x2="25200" y2="25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1073">
            <a:off x="-998335" y="-1941229"/>
            <a:ext cx="12138966" cy="56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anh con chim n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9" b="97260" l="10000" r="97400">
                        <a14:foregroundMark x1="44800" y1="76986" x2="48000" y2="95890"/>
                        <a14:backgroundMark x1="42200" y1="76986" x2="45000" y2="89589"/>
                        <a14:backgroundMark x1="63800" y1="87397" x2="64000" y2="97534"/>
                        <a14:backgroundMark x1="49200" y1="82740" x2="52600" y2="95890"/>
                        <a14:backgroundMark x1="43000" y1="88767" x2="53200" y2="99726"/>
                        <a14:backgroundMark x1="46600" y1="91233" x2="49400" y2="86849"/>
                        <a14:backgroundMark x1="60000" y1="26027" x2="65800" y2="26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662">
            <a:off x="4802030" y="301998"/>
            <a:ext cx="3441632" cy="25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4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2453 L 0.04132 0.03056 C 0.0507 0.04306 0.06389 0.04931 0.07761 0.04931 C 0.0934 0.04931 0.1059 0.04306 0.11528 0.03056 L 0.15781 -0.0245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36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92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Administrator\Pictures\SE 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7" l="0" r="100000">
                        <a14:foregroundMark x1="482" y1="60104" x2="35101" y2="41982"/>
                        <a14:foregroundMark x1="35583" y1="41982" x2="72613" y2="44068"/>
                        <a14:foregroundMark x1="72324" y1="44589" x2="76471" y2="49935"/>
                        <a14:foregroundMark x1="76374" y1="50065" x2="75506" y2="89961"/>
                        <a14:foregroundMark x1="75796" y1="88396" x2="75410" y2="98957"/>
                        <a14:foregroundMark x1="75217" y1="98696" x2="193" y2="97523"/>
                        <a14:foregroundMark x1="482" y1="97653" x2="482" y2="65319"/>
                        <a14:foregroundMark x1="771" y1="88787" x2="8486" y2="80183"/>
                        <a14:foregroundMark x1="9354" y1="79661" x2="19672" y2="60887"/>
                        <a14:foregroundMark x1="19865" y1="60887" x2="31244" y2="59192"/>
                        <a14:foregroundMark x1="31244" y1="59192" x2="45805" y2="60104"/>
                        <a14:foregroundMark x1="45805" y1="60104" x2="61620" y2="58018"/>
                        <a14:foregroundMark x1="61813" y1="58801" x2="66249" y2="81356"/>
                        <a14:foregroundMark x1="65959" y1="80443" x2="43394" y2="58670"/>
                        <a14:foregroundMark x1="44648" y1="60104" x2="42430" y2="94524"/>
                        <a14:foregroundMark x1="42430" y1="94524" x2="42430" y2="97914"/>
                        <a14:foregroundMark x1="43009" y1="96349" x2="61041" y2="75359"/>
                        <a14:foregroundMark x1="99325" y1="53716" x2="95564" y2="53064"/>
                        <a14:foregroundMark x1="95853" y1="55541" x2="95178" y2="85919"/>
                        <a14:foregroundMark x1="96046" y1="70404" x2="99904" y2="70404"/>
                        <a14:foregroundMark x1="25362" y1="60756" x2="43298" y2="78096"/>
                        <a14:backgroundMark x1="33462" y1="30248" x2="60559" y2="6258"/>
                        <a14:backgroundMark x1="60559" y1="6258" x2="65670" y2="10039"/>
                        <a14:backgroundMark x1="65863" y1="10430" x2="53230" y2="28814"/>
                        <a14:backgroundMark x1="43684" y1="28162" x2="53520" y2="42373"/>
                        <a14:backgroundMark x1="53520" y1="41982" x2="75796" y2="43025"/>
                        <a14:backgroundMark x1="75796" y1="42894" x2="82257" y2="31291"/>
                        <a14:backgroundMark x1="82257" y1="31291" x2="79556" y2="17471"/>
                        <a14:backgroundMark x1="79556" y1="17471" x2="65670" y2="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514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istrator\Pictures\SE CON 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8" b="49311" l="42380" r="85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1920" y="-688410"/>
            <a:ext cx="13948229" cy="83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600" y="914400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1600200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69" y="1828800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857">
            <a:off x="2646461" y="757780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70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712">
            <a:off x="284798" y="270733"/>
            <a:ext cx="7353486" cy="596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ết quả hình ảnh cho anh con chim n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9" b="97260" l="10000" r="97400">
                        <a14:foregroundMark x1="44800" y1="76986" x2="48000" y2="95890"/>
                        <a14:backgroundMark x1="42200" y1="76986" x2="45000" y2="89589"/>
                        <a14:backgroundMark x1="63800" y1="87397" x2="64000" y2="97534"/>
                        <a14:backgroundMark x1="49200" y1="82740" x2="52600" y2="95890"/>
                        <a14:backgroundMark x1="43000" y1="88767" x2="53200" y2="99726"/>
                        <a14:backgroundMark x1="46600" y1="91233" x2="49400" y2="86849"/>
                        <a14:backgroundMark x1="60000" y1="26027" x2="65800" y2="26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662">
            <a:off x="5339060" y="344004"/>
            <a:ext cx="3441632" cy="25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8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Administrator\Pictures\SE 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7" l="0" r="100000">
                        <a14:foregroundMark x1="482" y1="60104" x2="35101" y2="41982"/>
                        <a14:foregroundMark x1="35583" y1="41982" x2="72613" y2="44068"/>
                        <a14:foregroundMark x1="72324" y1="44589" x2="76471" y2="49935"/>
                        <a14:foregroundMark x1="76374" y1="50065" x2="75506" y2="89961"/>
                        <a14:foregroundMark x1="75796" y1="88396" x2="75410" y2="98957"/>
                        <a14:foregroundMark x1="75217" y1="98696" x2="193" y2="97523"/>
                        <a14:foregroundMark x1="482" y1="97653" x2="482" y2="65319"/>
                        <a14:foregroundMark x1="771" y1="88787" x2="8486" y2="80183"/>
                        <a14:foregroundMark x1="9354" y1="79661" x2="19672" y2="60887"/>
                        <a14:foregroundMark x1="19865" y1="60887" x2="31244" y2="59192"/>
                        <a14:foregroundMark x1="31244" y1="59192" x2="45805" y2="60104"/>
                        <a14:foregroundMark x1="45805" y1="60104" x2="61620" y2="58018"/>
                        <a14:foregroundMark x1="61813" y1="58801" x2="66249" y2="81356"/>
                        <a14:foregroundMark x1="65959" y1="80443" x2="43394" y2="58670"/>
                        <a14:foregroundMark x1="44648" y1="60104" x2="42430" y2="94524"/>
                        <a14:foregroundMark x1="42430" y1="94524" x2="42430" y2="97914"/>
                        <a14:foregroundMark x1="43009" y1="96349" x2="61041" y2="75359"/>
                        <a14:foregroundMark x1="99325" y1="53716" x2="95564" y2="53064"/>
                        <a14:foregroundMark x1="95853" y1="55541" x2="95178" y2="85919"/>
                        <a14:foregroundMark x1="96046" y1="70404" x2="99904" y2="70404"/>
                        <a14:foregroundMark x1="25362" y1="60756" x2="43298" y2="78096"/>
                        <a14:backgroundMark x1="33462" y1="30248" x2="60559" y2="6258"/>
                        <a14:backgroundMark x1="60559" y1="6258" x2="65670" y2="10039"/>
                        <a14:backgroundMark x1="65863" y1="10430" x2="53230" y2="28814"/>
                        <a14:backgroundMark x1="43684" y1="28162" x2="53520" y2="42373"/>
                        <a14:backgroundMark x1="53520" y1="41982" x2="75796" y2="43025"/>
                        <a14:backgroundMark x1="75796" y1="42894" x2="82257" y2="31291"/>
                        <a14:backgroundMark x1="82257" y1="31291" x2="79556" y2="17471"/>
                        <a14:backgroundMark x1="79556" y1="17471" x2="65670" y2="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514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istrator\Pictures\SE CON 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8" b="49311" l="42380" r="85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600" y="-304800"/>
            <a:ext cx="13948229" cy="83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138" y="1070429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1600200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69" y="1828800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19" y="1143000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70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712">
            <a:off x="361362" y="511823"/>
            <a:ext cx="7279267" cy="59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ết quả hình ảnh cho anh con chim n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9" b="97260" l="10000" r="97400">
                        <a14:foregroundMark x1="44800" y1="76986" x2="48000" y2="95890"/>
                        <a14:backgroundMark x1="42200" y1="76986" x2="45000" y2="89589"/>
                        <a14:backgroundMark x1="63800" y1="87397" x2="64000" y2="97534"/>
                        <a14:backgroundMark x1="49200" y1="82740" x2="52600" y2="95890"/>
                        <a14:backgroundMark x1="43000" y1="88767" x2="53200" y2="99726"/>
                        <a14:backgroundMark x1="46600" y1="91233" x2="49400" y2="86849"/>
                        <a14:backgroundMark x1="60000" y1="26027" x2="65800" y2="26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662">
            <a:off x="5110460" y="572604"/>
            <a:ext cx="3441632" cy="25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3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Pictures\SE 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7" l="0" r="100000">
                        <a14:foregroundMark x1="482" y1="60104" x2="35101" y2="41982"/>
                        <a14:foregroundMark x1="35583" y1="41982" x2="72613" y2="44068"/>
                        <a14:foregroundMark x1="72324" y1="44589" x2="76471" y2="49935"/>
                        <a14:foregroundMark x1="76374" y1="50065" x2="75506" y2="89961"/>
                        <a14:foregroundMark x1="75796" y1="88396" x2="75410" y2="98957"/>
                        <a14:foregroundMark x1="75217" y1="98696" x2="193" y2="97523"/>
                        <a14:foregroundMark x1="482" y1="97653" x2="482" y2="65319"/>
                        <a14:foregroundMark x1="771" y1="88787" x2="8486" y2="80183"/>
                        <a14:foregroundMark x1="9354" y1="79661" x2="19672" y2="60887"/>
                        <a14:foregroundMark x1="19865" y1="60887" x2="31244" y2="59192"/>
                        <a14:foregroundMark x1="31244" y1="59192" x2="45805" y2="60104"/>
                        <a14:foregroundMark x1="45805" y1="60104" x2="61620" y2="58018"/>
                        <a14:foregroundMark x1="61813" y1="58801" x2="66249" y2="81356"/>
                        <a14:foregroundMark x1="65959" y1="80443" x2="43394" y2="58670"/>
                        <a14:foregroundMark x1="44648" y1="60104" x2="42430" y2="94524"/>
                        <a14:foregroundMark x1="42430" y1="94524" x2="42430" y2="97914"/>
                        <a14:foregroundMark x1="43009" y1="96349" x2="61041" y2="75359"/>
                        <a14:foregroundMark x1="99325" y1="53716" x2="95564" y2="53064"/>
                        <a14:foregroundMark x1="95853" y1="55541" x2="95178" y2="85919"/>
                        <a14:foregroundMark x1="96046" y1="70404" x2="99904" y2="70404"/>
                        <a14:foregroundMark x1="25362" y1="60756" x2="43298" y2="78096"/>
                        <a14:backgroundMark x1="33462" y1="30248" x2="60559" y2="6258"/>
                        <a14:backgroundMark x1="60559" y1="6258" x2="65670" y2="10039"/>
                        <a14:backgroundMark x1="65863" y1="10430" x2="53230" y2="28814"/>
                        <a14:backgroundMark x1="43684" y1="28162" x2="53520" y2="42373"/>
                        <a14:backgroundMark x1="53520" y1="41982" x2="75796" y2="43025"/>
                        <a14:backgroundMark x1="75796" y1="42894" x2="82257" y2="31291"/>
                        <a14:backgroundMark x1="82257" y1="31291" x2="79556" y2="17471"/>
                        <a14:backgroundMark x1="79556" y1="17471" x2="65670" y2="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13" y="-223838"/>
            <a:ext cx="9877426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inistrator\Pictures\SE CON 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8" b="49311" l="42380" r="85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2944" y="-609600"/>
            <a:ext cx="13996287" cy="847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ết quả hình ảnh cho anh con chim n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89" b="97260" l="10000" r="97400">
                        <a14:foregroundMark x1="44800" y1="76986" x2="48000" y2="95890"/>
                        <a14:backgroundMark x1="42200" y1="76986" x2="45000" y2="89589"/>
                        <a14:backgroundMark x1="63800" y1="87397" x2="64000" y2="97534"/>
                        <a14:backgroundMark x1="49200" y1="82740" x2="52600" y2="95890"/>
                        <a14:backgroundMark x1="43000" y1="88767" x2="53200" y2="99726"/>
                        <a14:backgroundMark x1="46600" y1="91233" x2="49400" y2="86849"/>
                        <a14:backgroundMark x1="60000" y1="26027" x2="65800" y2="26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662">
            <a:off x="4577058" y="310617"/>
            <a:ext cx="3441632" cy="25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5375">
            <a:off x="1671105" y="722566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1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Pictures\SE 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7" l="0" r="100000">
                        <a14:foregroundMark x1="482" y1="60104" x2="35101" y2="41982"/>
                        <a14:foregroundMark x1="35583" y1="41982" x2="72613" y2="44068"/>
                        <a14:foregroundMark x1="72324" y1="44589" x2="76471" y2="49935"/>
                        <a14:foregroundMark x1="76374" y1="50065" x2="75506" y2="89961"/>
                        <a14:foregroundMark x1="75796" y1="88396" x2="75410" y2="98957"/>
                        <a14:foregroundMark x1="75217" y1="98696" x2="193" y2="97523"/>
                        <a14:foregroundMark x1="482" y1="97653" x2="482" y2="65319"/>
                        <a14:foregroundMark x1="771" y1="88787" x2="8486" y2="80183"/>
                        <a14:foregroundMark x1="9354" y1="79661" x2="19672" y2="60887"/>
                        <a14:foregroundMark x1="19865" y1="60887" x2="31244" y2="59192"/>
                        <a14:foregroundMark x1="31244" y1="59192" x2="45805" y2="60104"/>
                        <a14:foregroundMark x1="45805" y1="60104" x2="61620" y2="58018"/>
                        <a14:foregroundMark x1="61813" y1="58801" x2="66249" y2="81356"/>
                        <a14:foregroundMark x1="65959" y1="80443" x2="43394" y2="58670"/>
                        <a14:foregroundMark x1="44648" y1="60104" x2="42430" y2="94524"/>
                        <a14:foregroundMark x1="42430" y1="94524" x2="42430" y2="97914"/>
                        <a14:foregroundMark x1="43009" y1="96349" x2="61041" y2="75359"/>
                        <a14:foregroundMark x1="99325" y1="53716" x2="95564" y2="53064"/>
                        <a14:foregroundMark x1="95853" y1="55541" x2="95178" y2="85919"/>
                        <a14:foregroundMark x1="96046" y1="70404" x2="99904" y2="70404"/>
                        <a14:foregroundMark x1="25362" y1="60756" x2="43298" y2="78096"/>
                        <a14:backgroundMark x1="33462" y1="30248" x2="60559" y2="6258"/>
                        <a14:backgroundMark x1="60559" y1="6258" x2="65670" y2="10039"/>
                        <a14:backgroundMark x1="65863" y1="10430" x2="53230" y2="28814"/>
                        <a14:backgroundMark x1="43684" y1="28162" x2="53520" y2="42373"/>
                        <a14:backgroundMark x1="53520" y1="41982" x2="75796" y2="43025"/>
                        <a14:backgroundMark x1="75796" y1="42894" x2="82257" y2="31291"/>
                        <a14:backgroundMark x1="82257" y1="31291" x2="79556" y2="17471"/>
                        <a14:backgroundMark x1="79556" y1="17471" x2="65670" y2="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13" y="-223838"/>
            <a:ext cx="9877426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inistrator\Pictures\SE CON 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8" b="49311" l="42380" r="85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-764167"/>
            <a:ext cx="13996287" cy="785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ình ảnh có liên qu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2159">
            <a:off x="1483753" y="179344"/>
            <a:ext cx="3703186" cy="312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17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19219 0.57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8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ết quả hình ảnh cho hình ảnh các loài ch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4337">
            <a:off x="3752089" y="-353412"/>
            <a:ext cx="4663875" cy="48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dministrator\Pictures\SE 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7" l="0" r="100000">
                        <a14:foregroundMark x1="482" y1="60104" x2="35101" y2="41982"/>
                        <a14:foregroundMark x1="35583" y1="41982" x2="72613" y2="44068"/>
                        <a14:foregroundMark x1="72324" y1="44589" x2="76471" y2="49935"/>
                        <a14:foregroundMark x1="76374" y1="50065" x2="75506" y2="89961"/>
                        <a14:foregroundMark x1="75796" y1="88396" x2="75410" y2="98957"/>
                        <a14:foregroundMark x1="75217" y1="98696" x2="193" y2="97523"/>
                        <a14:foregroundMark x1="482" y1="97653" x2="482" y2="65319"/>
                        <a14:foregroundMark x1="771" y1="88787" x2="8486" y2="80183"/>
                        <a14:foregroundMark x1="9354" y1="79661" x2="19672" y2="60887"/>
                        <a14:foregroundMark x1="19865" y1="60887" x2="31244" y2="59192"/>
                        <a14:foregroundMark x1="31244" y1="59192" x2="45805" y2="60104"/>
                        <a14:foregroundMark x1="45805" y1="60104" x2="61620" y2="58018"/>
                        <a14:foregroundMark x1="61813" y1="58801" x2="66249" y2="81356"/>
                        <a14:foregroundMark x1="65959" y1="80443" x2="43394" y2="58670"/>
                        <a14:foregroundMark x1="44648" y1="60104" x2="42430" y2="94524"/>
                        <a14:foregroundMark x1="42430" y1="94524" x2="42430" y2="97914"/>
                        <a14:foregroundMark x1="43009" y1="96349" x2="61041" y2="75359"/>
                        <a14:foregroundMark x1="99325" y1="53716" x2="95564" y2="53064"/>
                        <a14:foregroundMark x1="95853" y1="55541" x2="95178" y2="85919"/>
                        <a14:foregroundMark x1="96046" y1="70404" x2="99904" y2="70404"/>
                        <a14:foregroundMark x1="25362" y1="60756" x2="43298" y2="78096"/>
                        <a14:backgroundMark x1="33462" y1="30248" x2="60559" y2="6258"/>
                        <a14:backgroundMark x1="60559" y1="6258" x2="65670" y2="10039"/>
                        <a14:backgroundMark x1="65863" y1="10430" x2="53230" y2="28814"/>
                        <a14:backgroundMark x1="43684" y1="28162" x2="53520" y2="42373"/>
                        <a14:backgroundMark x1="53520" y1="41982" x2="75796" y2="43025"/>
                        <a14:backgroundMark x1="75796" y1="42894" x2="82257" y2="31291"/>
                        <a14:backgroundMark x1="82257" y1="31291" x2="79556" y2="17471"/>
                        <a14:backgroundMark x1="79556" y1="17471" x2="65670" y2="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13" y="-223838"/>
            <a:ext cx="9877426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41" b="65258" l="30800" r="92892">
                        <a14:foregroundMark x1="37117" y1="33686" x2="48371" y2="24571"/>
                        <a14:foregroundMark x1="48470" y1="24306" x2="72261" y2="25363"/>
                        <a14:backgroundMark x1="67720" y1="13871" x2="75913" y2="27213"/>
                        <a14:backgroundMark x1="44817" y1="25099" x2="72162" y2="20872"/>
                        <a14:backgroundMark x1="60908" y1="28269" x2="58835" y2="32893"/>
                        <a14:backgroundMark x1="59230" y1="32629" x2="64462" y2="39762"/>
                        <a14:backgroundMark x1="64659" y1="39762" x2="66732" y2="40819"/>
                        <a14:backgroundMark x1="66732" y1="41083" x2="71273" y2="38045"/>
                        <a14:backgroundMark x1="71273" y1="37913" x2="74136" y2="36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514" y="-2264230"/>
            <a:ext cx="13603513" cy="1041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99336" l="2703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14" y="-28576"/>
            <a:ext cx="3429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hình ảnh chim sẻ đang bay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51600" y1="47988" x2="53600" y2="54180"/>
                        <a14:backgroundMark x1="53600" y1="54180" x2="51400" y2="54799"/>
                        <a14:backgroundMark x1="51400" y1="47988" x2="66000" y2="24768"/>
                        <a14:backgroundMark x1="32200" y1="19195" x2="25200" y2="25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1073">
            <a:off x="-111370" y="-1511426"/>
            <a:ext cx="11397946" cy="5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anh con chim n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9" b="97260" l="10000" r="97400">
                        <a14:foregroundMark x1="44800" y1="76986" x2="48000" y2="95890"/>
                        <a14:backgroundMark x1="42200" y1="76986" x2="45000" y2="89589"/>
                        <a14:backgroundMark x1="63800" y1="87397" x2="64000" y2="97534"/>
                        <a14:backgroundMark x1="49200" y1="82740" x2="52600" y2="95890"/>
                        <a14:backgroundMark x1="43000" y1="88767" x2="53200" y2="99726"/>
                        <a14:backgroundMark x1="46600" y1="91233" x2="49400" y2="86849"/>
                        <a14:backgroundMark x1="60000" y1="26027" x2="65800" y2="26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662">
            <a:off x="4805660" y="540677"/>
            <a:ext cx="3441632" cy="25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dministrator\Pictures\SE 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7" l="0" r="100000">
                        <a14:foregroundMark x1="482" y1="60104" x2="35101" y2="41982"/>
                        <a14:foregroundMark x1="35583" y1="41982" x2="72613" y2="44068"/>
                        <a14:foregroundMark x1="72324" y1="44589" x2="76471" y2="49935"/>
                        <a14:foregroundMark x1="76374" y1="50065" x2="75506" y2="89961"/>
                        <a14:foregroundMark x1="75796" y1="88396" x2="75410" y2="98957"/>
                        <a14:foregroundMark x1="75217" y1="98696" x2="193" y2="97523"/>
                        <a14:foregroundMark x1="482" y1="97653" x2="482" y2="65319"/>
                        <a14:foregroundMark x1="771" y1="88787" x2="8486" y2="80183"/>
                        <a14:foregroundMark x1="9354" y1="79661" x2="19672" y2="60887"/>
                        <a14:foregroundMark x1="19865" y1="60887" x2="31244" y2="59192"/>
                        <a14:foregroundMark x1="31244" y1="59192" x2="45805" y2="60104"/>
                        <a14:foregroundMark x1="45805" y1="60104" x2="61620" y2="58018"/>
                        <a14:foregroundMark x1="61813" y1="58801" x2="66249" y2="81356"/>
                        <a14:foregroundMark x1="65959" y1="80443" x2="43394" y2="58670"/>
                        <a14:foregroundMark x1="44648" y1="60104" x2="42430" y2="94524"/>
                        <a14:foregroundMark x1="42430" y1="94524" x2="42430" y2="97914"/>
                        <a14:foregroundMark x1="43009" y1="96349" x2="61041" y2="75359"/>
                        <a14:foregroundMark x1="99325" y1="53716" x2="95564" y2="53064"/>
                        <a14:foregroundMark x1="95853" y1="55541" x2="95178" y2="85919"/>
                        <a14:foregroundMark x1="96046" y1="70404" x2="99904" y2="70404"/>
                        <a14:foregroundMark x1="25362" y1="60756" x2="43298" y2="78096"/>
                        <a14:backgroundMark x1="33462" y1="30248" x2="60559" y2="6258"/>
                        <a14:backgroundMark x1="60559" y1="6258" x2="65670" y2="10039"/>
                        <a14:backgroundMark x1="65863" y1="10430" x2="53230" y2="28814"/>
                        <a14:backgroundMark x1="43684" y1="28162" x2="53520" y2="42373"/>
                        <a14:backgroundMark x1="53520" y1="41982" x2="75796" y2="43025"/>
                        <a14:backgroundMark x1="75796" y1="42894" x2="82257" y2="31291"/>
                        <a14:backgroundMark x1="82257" y1="31291" x2="79556" y2="17471"/>
                        <a14:backgroundMark x1="79556" y1="17471" x2="65670" y2="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13" y="-223838"/>
            <a:ext cx="9877426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41" b="65258" l="30800" r="92892">
                        <a14:foregroundMark x1="37117" y1="33686" x2="48371" y2="24571"/>
                        <a14:foregroundMark x1="48470" y1="24306" x2="72261" y2="25363"/>
                        <a14:backgroundMark x1="67720" y1="13871" x2="75913" y2="27213"/>
                        <a14:backgroundMark x1="44817" y1="25099" x2="72162" y2="20872"/>
                        <a14:backgroundMark x1="60908" y1="28269" x2="58835" y2="32893"/>
                        <a14:backgroundMark x1="59230" y1="32629" x2="64462" y2="39762"/>
                        <a14:backgroundMark x1="64659" y1="39762" x2="66732" y2="40819"/>
                        <a14:backgroundMark x1="66732" y1="41083" x2="71273" y2="38045"/>
                        <a14:backgroundMark x1="71273" y1="37913" x2="74136" y2="36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-1905000"/>
            <a:ext cx="13639800" cy="102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99336" l="2703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14" y="-457200"/>
            <a:ext cx="3429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hình ảnh chim sẻ đang bay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51600" y1="47988" x2="53600" y2="54180"/>
                        <a14:backgroundMark x1="53600" y1="54180" x2="51400" y2="54799"/>
                        <a14:backgroundMark x1="51400" y1="47988" x2="66000" y2="24768"/>
                        <a14:backgroundMark x1="32200" y1="19195" x2="25200" y2="25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1073">
            <a:off x="-617334" y="-1255428"/>
            <a:ext cx="12138966" cy="56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có liên qua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9682">
            <a:off x="3340955" y="-442375"/>
            <a:ext cx="5201924" cy="505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0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dministrator\Pictures\SE 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7" l="0" r="100000">
                        <a14:foregroundMark x1="482" y1="60104" x2="35101" y2="41982"/>
                        <a14:foregroundMark x1="35583" y1="41982" x2="72613" y2="44068"/>
                        <a14:foregroundMark x1="72324" y1="44589" x2="76471" y2="49935"/>
                        <a14:foregroundMark x1="76374" y1="50065" x2="75506" y2="89961"/>
                        <a14:foregroundMark x1="75796" y1="88396" x2="75410" y2="98957"/>
                        <a14:foregroundMark x1="75217" y1="98696" x2="193" y2="97523"/>
                        <a14:foregroundMark x1="482" y1="97653" x2="482" y2="65319"/>
                        <a14:foregroundMark x1="771" y1="88787" x2="8486" y2="80183"/>
                        <a14:foregroundMark x1="9354" y1="79661" x2="19672" y2="60887"/>
                        <a14:foregroundMark x1="19865" y1="60887" x2="31244" y2="59192"/>
                        <a14:foregroundMark x1="31244" y1="59192" x2="45805" y2="60104"/>
                        <a14:foregroundMark x1="45805" y1="60104" x2="61620" y2="58018"/>
                        <a14:foregroundMark x1="61813" y1="58801" x2="66249" y2="81356"/>
                        <a14:foregroundMark x1="65959" y1="80443" x2="43394" y2="58670"/>
                        <a14:foregroundMark x1="44648" y1="60104" x2="42430" y2="94524"/>
                        <a14:foregroundMark x1="42430" y1="94524" x2="42430" y2="97914"/>
                        <a14:foregroundMark x1="43009" y1="96349" x2="61041" y2="75359"/>
                        <a14:foregroundMark x1="99325" y1="53716" x2="95564" y2="53064"/>
                        <a14:foregroundMark x1="95853" y1="55541" x2="95178" y2="85919"/>
                        <a14:foregroundMark x1="96046" y1="70404" x2="99904" y2="70404"/>
                        <a14:foregroundMark x1="25362" y1="60756" x2="43298" y2="78096"/>
                        <a14:backgroundMark x1="33462" y1="30248" x2="60559" y2="6258"/>
                        <a14:backgroundMark x1="60559" y1="6258" x2="65670" y2="10039"/>
                        <a14:backgroundMark x1="65863" y1="10430" x2="53230" y2="28814"/>
                        <a14:backgroundMark x1="43684" y1="28162" x2="53520" y2="42373"/>
                        <a14:backgroundMark x1="53520" y1="41982" x2="75796" y2="43025"/>
                        <a14:backgroundMark x1="75796" y1="42894" x2="82257" y2="31291"/>
                        <a14:backgroundMark x1="82257" y1="31291" x2="79556" y2="17471"/>
                        <a14:backgroundMark x1="79556" y1="17471" x2="65670" y2="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13" y="-223838"/>
            <a:ext cx="9877426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41" b="65258" l="30800" r="92892">
                        <a14:foregroundMark x1="37117" y1="33686" x2="48371" y2="24571"/>
                        <a14:foregroundMark x1="48470" y1="24306" x2="72261" y2="25363"/>
                        <a14:backgroundMark x1="67720" y1="13871" x2="75913" y2="27213"/>
                        <a14:backgroundMark x1="44817" y1="25099" x2="72162" y2="20872"/>
                        <a14:backgroundMark x1="60908" y1="28269" x2="58835" y2="32893"/>
                        <a14:backgroundMark x1="59230" y1="32629" x2="64462" y2="39762"/>
                        <a14:backgroundMark x1="64659" y1="39762" x2="66732" y2="40819"/>
                        <a14:backgroundMark x1="66732" y1="41083" x2="71273" y2="38045"/>
                        <a14:backgroundMark x1="71273" y1="37913" x2="74136" y2="36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-2057400"/>
            <a:ext cx="12972143" cy="982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99336" l="2703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44905"/>
            <a:ext cx="3429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anh con chim n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89" b="97260" l="10000" r="97400">
                        <a14:foregroundMark x1="44800" y1="76986" x2="48000" y2="95890"/>
                        <a14:backgroundMark x1="42200" y1="76986" x2="45000" y2="89589"/>
                        <a14:backgroundMark x1="63800" y1="87397" x2="64000" y2="97534"/>
                        <a14:backgroundMark x1="49200" y1="82740" x2="52600" y2="95890"/>
                        <a14:backgroundMark x1="43000" y1="88767" x2="53200" y2="99726"/>
                        <a14:backgroundMark x1="46600" y1="91233" x2="49400" y2="86849"/>
                        <a14:backgroundMark x1="60000" y1="26027" x2="65800" y2="26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662">
            <a:off x="4653259" y="562448"/>
            <a:ext cx="3441632" cy="25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hình ảnh chim sẻ đang bay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51600" y1="47988" x2="53600" y2="54180"/>
                        <a14:backgroundMark x1="53600" y1="54180" x2="51400" y2="54799"/>
                        <a14:backgroundMark x1="51400" y1="47988" x2="66000" y2="24768"/>
                        <a14:backgroundMark x1="32200" y1="19195" x2="25200" y2="25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1073">
            <a:off x="60982" y="-1865028"/>
            <a:ext cx="12138966" cy="56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Pictures\SE 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7" l="0" r="100000">
                        <a14:foregroundMark x1="482" y1="60104" x2="35101" y2="41982"/>
                        <a14:foregroundMark x1="35583" y1="41982" x2="72613" y2="44068"/>
                        <a14:foregroundMark x1="72324" y1="44589" x2="76471" y2="49935"/>
                        <a14:foregroundMark x1="76374" y1="50065" x2="75506" y2="89961"/>
                        <a14:foregroundMark x1="75796" y1="88396" x2="75410" y2="98957"/>
                        <a14:foregroundMark x1="75217" y1="98696" x2="193" y2="97523"/>
                        <a14:foregroundMark x1="482" y1="97653" x2="482" y2="65319"/>
                        <a14:foregroundMark x1="771" y1="88787" x2="8486" y2="80183"/>
                        <a14:foregroundMark x1="9354" y1="79661" x2="19672" y2="60887"/>
                        <a14:foregroundMark x1="19865" y1="60887" x2="31244" y2="59192"/>
                        <a14:foregroundMark x1="31244" y1="59192" x2="45805" y2="60104"/>
                        <a14:foregroundMark x1="45805" y1="60104" x2="61620" y2="58018"/>
                        <a14:foregroundMark x1="61813" y1="58801" x2="66249" y2="81356"/>
                        <a14:foregroundMark x1="65959" y1="80443" x2="43394" y2="58670"/>
                        <a14:foregroundMark x1="44648" y1="60104" x2="42430" y2="94524"/>
                        <a14:foregroundMark x1="42430" y1="94524" x2="42430" y2="97914"/>
                        <a14:foregroundMark x1="43009" y1="96349" x2="61041" y2="75359"/>
                        <a14:foregroundMark x1="99325" y1="53716" x2="95564" y2="53064"/>
                        <a14:foregroundMark x1="95853" y1="55541" x2="95178" y2="85919"/>
                        <a14:foregroundMark x1="96046" y1="70404" x2="99904" y2="70404"/>
                        <a14:foregroundMark x1="25362" y1="60756" x2="43298" y2="78096"/>
                        <a14:backgroundMark x1="33462" y1="30248" x2="60559" y2="6258"/>
                        <a14:backgroundMark x1="60559" y1="6258" x2="65670" y2="10039"/>
                        <a14:backgroundMark x1="65863" y1="10430" x2="53230" y2="28814"/>
                        <a14:backgroundMark x1="43684" y1="28162" x2="53520" y2="42373"/>
                        <a14:backgroundMark x1="53520" y1="41982" x2="75796" y2="43025"/>
                        <a14:backgroundMark x1="75796" y1="42894" x2="82257" y2="31291"/>
                        <a14:backgroundMark x1="82257" y1="31291" x2="79556" y2="17471"/>
                        <a14:backgroundMark x1="79556" y1="17471" x2="65670" y2="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13" y="-223838"/>
            <a:ext cx="9877426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Pictures\SE CON 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8" b="49311" l="42380" r="85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0572" y="-457200"/>
            <a:ext cx="14735629" cy="975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0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501" y="609600"/>
            <a:ext cx="7353486" cy="596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anh con chim n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89" b="97260" l="10000" r="97400">
                        <a14:foregroundMark x1="44800" y1="76986" x2="48000" y2="95890"/>
                        <a14:backgroundMark x1="42200" y1="76986" x2="45000" y2="89589"/>
                        <a14:backgroundMark x1="63800" y1="87397" x2="64000" y2="97534"/>
                        <a14:backgroundMark x1="49200" y1="82740" x2="52600" y2="95890"/>
                        <a14:backgroundMark x1="43000" y1="88767" x2="53200" y2="99726"/>
                        <a14:backgroundMark x1="46600" y1="91233" x2="49400" y2="86849"/>
                        <a14:backgroundMark x1="60000" y1="26027" x2="65800" y2="26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662">
            <a:off x="4667283" y="731023"/>
            <a:ext cx="3441632" cy="25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lá câ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5767" y1="59100" x2="77500" y2="89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0" y="2438082"/>
            <a:ext cx="3456709" cy="230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lá câ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5767" y1="59100" x2="77500" y2="89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71" y="1489207"/>
            <a:ext cx="3456709" cy="230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ết quả hình ảnh cho lá câ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5767" y1="59100" x2="77500" y2="89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162">
            <a:off x="1531913" y="1489208"/>
            <a:ext cx="3456709" cy="230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14"/>
          <p:cNvGrpSpPr>
            <a:grpSpLocks/>
          </p:cNvGrpSpPr>
          <p:nvPr/>
        </p:nvGrpSpPr>
        <p:grpSpPr bwMode="auto">
          <a:xfrm>
            <a:off x="0" y="0"/>
            <a:ext cx="9144000" cy="6919913"/>
            <a:chOff x="0" y="-19"/>
            <a:chExt cx="5760" cy="4377"/>
          </a:xfrm>
        </p:grpSpPr>
        <p:pic>
          <p:nvPicPr>
            <p:cNvPr id="67588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89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0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1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567608" y="762000"/>
            <a:ext cx="8353425" cy="50951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vi-VN" sz="5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</a:t>
            </a:r>
            <a:r>
              <a:rPr lang="vi-VN" sz="5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5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ủa </a:t>
            </a:r>
            <a:r>
              <a:rPr lang="vi-VN" sz="5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bé lớp </a:t>
            </a:r>
            <a:r>
              <a:rPr lang="vi-VN" sz="5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C1 </a:t>
            </a:r>
            <a:r>
              <a:rPr lang="vi-VN" sz="5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 </a:t>
            </a:r>
            <a:r>
              <a:rPr lang="vi-VN" sz="5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nay đã kết thúc.</a:t>
            </a:r>
            <a:endParaRPr lang="en-US" sz="54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5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5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5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ính chúc các vị đại biểu sức khỏe,hạnh phúc</a:t>
            </a:r>
            <a:r>
              <a:rPr lang="vi-VN" sz="5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girl_ngonghinh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00400"/>
            <a:ext cx="144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876800" y="0"/>
            <a:ext cx="1219200" cy="457200"/>
          </a:xfrm>
          <a:prstGeom prst="cloudCallout">
            <a:avLst>
              <a:gd name="adj1" fmla="val -36199"/>
              <a:gd name="adj2" fmla="val 524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66566" name="Picture 6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796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1447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571500" y="217539"/>
            <a:ext cx="86868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  <a:cs typeface="Arial" pitchFamily="34" charset="0"/>
              </a:rPr>
              <a:t>KÝnh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  <a:cs typeface="Arial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  <a:cs typeface="Arial" pitchFamily="34" charset="0"/>
              </a:rPr>
              <a:t>chóc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  <a:cs typeface="Arial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  <a:cs typeface="Arial" pitchFamily="34" charset="0"/>
              </a:rPr>
              <a:t>c¸c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  <a:cs typeface="Arial" pitchFamily="34" charset="0"/>
              </a:rPr>
              <a:t> c« 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1752600" y="1930195"/>
            <a:ext cx="63246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Dồi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dào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1371600" y="3276600"/>
            <a:ext cx="64008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  <a:cs typeface="Arial" pitchFamily="34" charset="0"/>
              </a:rPr>
              <a:t>Chóc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  <a:cs typeface="Arial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  <a:cs typeface="Arial" pitchFamily="34" charset="0"/>
              </a:rPr>
              <a:t>c¸c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  <a:cs typeface="Arial" pitchFamily="34" charset="0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  <a:cs typeface="Arial" pitchFamily="34" charset="0"/>
              </a:rPr>
              <a:t>bÐ</a:t>
            </a:r>
            <a:endParaRPr lang="en-US" sz="2000" b="1" kern="10" dirty="0" smtClean="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204781" dir="16627501" sy="50000" rotWithShape="0">
                  <a:srgbClr val="000000"/>
                </a:outerShdw>
              </a:effectLst>
              <a:latin typeface=".VnTime"/>
              <a:cs typeface="Arial" pitchFamily="34" charset="0"/>
            </a:endParaRPr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152400" y="5867400"/>
            <a:ext cx="899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kern="1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 ngoan học giỏi</a:t>
            </a:r>
            <a:endParaRPr lang="en-US" sz="2000" b="1" kern="10" smtClean="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63500" dir="19387806" algn="ctr" rotWithShape="0">
                  <a:srgbClr val="00000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nha cua to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9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564" grpId="0" animBg="1"/>
      <p:bldP spid="23565" grpId="0" animBg="1"/>
      <p:bldP spid="23565" grpId="1" animBg="1"/>
      <p:bldP spid="23566" grpId="0" animBg="1"/>
      <p:bldP spid="23567" grpId="0" animBg="1"/>
      <p:bldP spid="2356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Administrator\Pictures\SE 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7" l="0" r="100000">
                        <a14:foregroundMark x1="482" y1="60104" x2="35101" y2="41982"/>
                        <a14:foregroundMark x1="35583" y1="41982" x2="72613" y2="44068"/>
                        <a14:foregroundMark x1="72324" y1="44589" x2="76471" y2="49935"/>
                        <a14:foregroundMark x1="76374" y1="50065" x2="75506" y2="89961"/>
                        <a14:foregroundMark x1="75796" y1="88396" x2="75410" y2="98957"/>
                        <a14:foregroundMark x1="75217" y1="98696" x2="193" y2="97523"/>
                        <a14:foregroundMark x1="482" y1="97653" x2="482" y2="65319"/>
                        <a14:foregroundMark x1="771" y1="88787" x2="8486" y2="80183"/>
                        <a14:foregroundMark x1="9354" y1="79661" x2="19672" y2="60887"/>
                        <a14:foregroundMark x1="19865" y1="60887" x2="31244" y2="59192"/>
                        <a14:foregroundMark x1="31244" y1="59192" x2="45805" y2="60104"/>
                        <a14:foregroundMark x1="45805" y1="60104" x2="61620" y2="58018"/>
                        <a14:foregroundMark x1="61813" y1="58801" x2="66249" y2="81356"/>
                        <a14:foregroundMark x1="65959" y1="80443" x2="43394" y2="58670"/>
                        <a14:foregroundMark x1="44648" y1="60104" x2="42430" y2="94524"/>
                        <a14:foregroundMark x1="42430" y1="94524" x2="42430" y2="97914"/>
                        <a14:foregroundMark x1="43009" y1="96349" x2="61041" y2="75359"/>
                        <a14:foregroundMark x1="99325" y1="53716" x2="95564" y2="53064"/>
                        <a14:foregroundMark x1="95853" y1="55541" x2="95178" y2="85919"/>
                        <a14:foregroundMark x1="96046" y1="70404" x2="99904" y2="70404"/>
                        <a14:foregroundMark x1="25362" y1="60756" x2="43298" y2="78096"/>
                        <a14:backgroundMark x1="33462" y1="30248" x2="60559" y2="6258"/>
                        <a14:backgroundMark x1="60559" y1="6258" x2="65670" y2="10039"/>
                        <a14:backgroundMark x1="65863" y1="10430" x2="53230" y2="28814"/>
                        <a14:backgroundMark x1="43684" y1="28162" x2="53520" y2="42373"/>
                        <a14:backgroundMark x1="53520" y1="41982" x2="75796" y2="43025"/>
                        <a14:backgroundMark x1="75796" y1="42894" x2="82257" y2="31291"/>
                        <a14:backgroundMark x1="82257" y1="31291" x2="79556" y2="17471"/>
                        <a14:backgroundMark x1="79556" y1="17471" x2="65670" y2="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514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dministrator\Pictures\SE CON 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8" b="49311" l="42380" r="85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600" y="-304800"/>
            <a:ext cx="13948229" cy="83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138" y="1070429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1600200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169" y="1828800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70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0712">
            <a:off x="132762" y="379505"/>
            <a:ext cx="7279267" cy="590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ết quả hình ảnh cho anh con chim n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9" b="97260" l="10000" r="97400">
                        <a14:foregroundMark x1="44800" y1="76986" x2="48000" y2="95890"/>
                        <a14:backgroundMark x1="42200" y1="76986" x2="45000" y2="89589"/>
                        <a14:backgroundMark x1="63800" y1="87397" x2="64000" y2="97534"/>
                        <a14:backgroundMark x1="49200" y1="82740" x2="52600" y2="95890"/>
                        <a14:backgroundMark x1="43000" y1="88767" x2="53200" y2="99726"/>
                        <a14:backgroundMark x1="46600" y1="91233" x2="49400" y2="86849"/>
                        <a14:backgroundMark x1="60000" y1="26027" x2="65800" y2="26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662">
            <a:off x="5110459" y="325132"/>
            <a:ext cx="3441632" cy="25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552">
            <a:off x="1500121" y="365296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27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11468 L 5.55556E-7 0.305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209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0.11468 L 5.55556E-7 0.305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209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7341E-6 L 0.13333 -1.7341E-6 C 0.19306 -1.7341E-6 0.26667 0.08416 0.26667 0.15283 L 0.26667 0.30544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1526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-0.13596 L -0.0743 -0.07653 C -0.09323 -0.06405 -0.11215 -0.03838 -0.12534 -0.0074 C -0.14062 0.0289 -0.14652 0.0615 -0.14409 0.09017 L -0.13646 0.22243 " pathEditMode="relative" rAng="7162489" ptsTypes="FffFF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15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Pictures\SE 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7" l="0" r="100000">
                        <a14:foregroundMark x1="482" y1="60104" x2="35101" y2="41982"/>
                        <a14:foregroundMark x1="35583" y1="41982" x2="72613" y2="44068"/>
                        <a14:foregroundMark x1="72324" y1="44589" x2="76471" y2="49935"/>
                        <a14:foregroundMark x1="76374" y1="50065" x2="75506" y2="89961"/>
                        <a14:foregroundMark x1="75796" y1="88396" x2="75410" y2="98957"/>
                        <a14:foregroundMark x1="75217" y1="98696" x2="193" y2="97523"/>
                        <a14:foregroundMark x1="482" y1="97653" x2="482" y2="65319"/>
                        <a14:foregroundMark x1="771" y1="88787" x2="8486" y2="80183"/>
                        <a14:foregroundMark x1="9354" y1="79661" x2="19672" y2="60887"/>
                        <a14:foregroundMark x1="19865" y1="60887" x2="31244" y2="59192"/>
                        <a14:foregroundMark x1="31244" y1="59192" x2="45805" y2="60104"/>
                        <a14:foregroundMark x1="45805" y1="60104" x2="61620" y2="58018"/>
                        <a14:foregroundMark x1="61813" y1="58801" x2="66249" y2="81356"/>
                        <a14:foregroundMark x1="65959" y1="80443" x2="43394" y2="58670"/>
                        <a14:foregroundMark x1="44648" y1="60104" x2="42430" y2="94524"/>
                        <a14:foregroundMark x1="42430" y1="94524" x2="42430" y2="97914"/>
                        <a14:foregroundMark x1="43009" y1="96349" x2="61041" y2="75359"/>
                        <a14:foregroundMark x1="99325" y1="53716" x2="95564" y2="53064"/>
                        <a14:foregroundMark x1="95853" y1="55541" x2="95178" y2="85919"/>
                        <a14:foregroundMark x1="96046" y1="70404" x2="99904" y2="70404"/>
                        <a14:foregroundMark x1="25362" y1="60756" x2="43298" y2="78096"/>
                        <a14:backgroundMark x1="33462" y1="30248" x2="60559" y2="6258"/>
                        <a14:backgroundMark x1="60559" y1="6258" x2="65670" y2="10039"/>
                        <a14:backgroundMark x1="65863" y1="10430" x2="53230" y2="28814"/>
                        <a14:backgroundMark x1="43684" y1="28162" x2="53520" y2="42373"/>
                        <a14:backgroundMark x1="53520" y1="41982" x2="75796" y2="43025"/>
                        <a14:backgroundMark x1="75796" y1="42894" x2="82257" y2="31291"/>
                        <a14:backgroundMark x1="82257" y1="31291" x2="79556" y2="17471"/>
                        <a14:backgroundMark x1="79556" y1="17471" x2="65670" y2="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13" y="-223838"/>
            <a:ext cx="9877426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inistrator\Pictures\SE CON 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8" b="49311" l="42380" r="85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0857" y="-529886"/>
            <a:ext cx="13996287" cy="785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ình ảnh có liên qu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2159">
            <a:off x="1596435" y="163952"/>
            <a:ext cx="4436086" cy="374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anh con chim non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89" b="97260" l="10000" r="97400">
                        <a14:foregroundMark x1="44800" y1="76986" x2="48000" y2="95890"/>
                        <a14:backgroundMark x1="42200" y1="76986" x2="45000" y2="89589"/>
                        <a14:backgroundMark x1="63800" y1="87397" x2="64000" y2="97534"/>
                        <a14:backgroundMark x1="49200" y1="82740" x2="52600" y2="95890"/>
                        <a14:backgroundMark x1="43000" y1="88767" x2="53200" y2="99726"/>
                        <a14:backgroundMark x1="46600" y1="91233" x2="49400" y2="86849"/>
                        <a14:backgroundMark x1="60000" y1="26027" x2="65800" y2="26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591">
            <a:off x="4915427" y="60011"/>
            <a:ext cx="3441632" cy="25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63" b="74392" l="9868" r="89929">
                        <a14:backgroundMark x1="56562" y1="6581" x2="50356" y2="75823"/>
                        <a14:backgroundMark x1="58494" y1="6581" x2="67040" y2="68670"/>
                        <a14:backgroundMark x1="59919" y1="22604" x2="92269" y2="24607"/>
                        <a14:backgroundMark x1="10376" y1="56795" x2="54018" y2="59657"/>
                        <a14:backgroundMark x1="33978" y1="58798" x2="33367" y2="72818"/>
                        <a14:backgroundMark x1="69786" y1="4578" x2="69583" y2="22747"/>
                        <a14:backgroundMark x1="20956" y1="58798" x2="20956" y2="58798"/>
                        <a14:backgroundMark x1="20956" y1="58798" x2="21974" y2="71817"/>
                        <a14:backgroundMark x1="81790" y1="56223" x2="81892" y2="71388"/>
                        <a14:backgroundMark x1="61648" y1="30329" x2="89725" y2="30901"/>
                        <a14:backgroundMark x1="59715" y1="16166" x2="69176" y2="13591"/>
                        <a14:backgroundMark x1="62157" y1="4578" x2="63886" y2="12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552">
            <a:off x="1423920" y="17586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09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6647E-6 L -0.06701 -0.04 C -0.08107 -0.04901 -0.10208 -0.0541 -0.12395 -0.0541 C -0.14895 -0.0541 -0.16892 -0.04901 -0.18298 -0.04 L -0.25 -4.56647E-6 " pathEditMode="relative" rAng="10800000" ptsTypes="FffFF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7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9087 L -0.20886 0.584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33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Pictures\SE CO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3538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ết quả hình ảnh cho hình ảnh các loài ch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4337">
            <a:off x="2931631" y="-289362"/>
            <a:ext cx="5562600" cy="580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dministrator\Pictures\SE 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7" l="0" r="100000">
                        <a14:foregroundMark x1="482" y1="60104" x2="35101" y2="41982"/>
                        <a14:foregroundMark x1="35583" y1="41982" x2="72613" y2="44068"/>
                        <a14:foregroundMark x1="72324" y1="44589" x2="76471" y2="49935"/>
                        <a14:foregroundMark x1="76374" y1="50065" x2="75506" y2="89961"/>
                        <a14:foregroundMark x1="75796" y1="88396" x2="75410" y2="98957"/>
                        <a14:foregroundMark x1="75217" y1="98696" x2="193" y2="97523"/>
                        <a14:foregroundMark x1="482" y1="97653" x2="482" y2="65319"/>
                        <a14:foregroundMark x1="771" y1="88787" x2="8486" y2="80183"/>
                        <a14:foregroundMark x1="9354" y1="79661" x2="19672" y2="60887"/>
                        <a14:foregroundMark x1="19865" y1="60887" x2="31244" y2="59192"/>
                        <a14:foregroundMark x1="31244" y1="59192" x2="45805" y2="60104"/>
                        <a14:foregroundMark x1="45805" y1="60104" x2="61620" y2="58018"/>
                        <a14:foregroundMark x1="61813" y1="58801" x2="66249" y2="81356"/>
                        <a14:foregroundMark x1="65959" y1="80443" x2="43394" y2="58670"/>
                        <a14:foregroundMark x1="44648" y1="60104" x2="42430" y2="94524"/>
                        <a14:foregroundMark x1="42430" y1="94524" x2="42430" y2="97914"/>
                        <a14:foregroundMark x1="43009" y1="96349" x2="61041" y2="75359"/>
                        <a14:foregroundMark x1="99325" y1="53716" x2="95564" y2="53064"/>
                        <a14:foregroundMark x1="95853" y1="55541" x2="95178" y2="85919"/>
                        <a14:foregroundMark x1="96046" y1="70404" x2="99904" y2="70404"/>
                        <a14:foregroundMark x1="25362" y1="60756" x2="43298" y2="78096"/>
                        <a14:backgroundMark x1="33462" y1="30248" x2="60559" y2="6258"/>
                        <a14:backgroundMark x1="60559" y1="6258" x2="65670" y2="10039"/>
                        <a14:backgroundMark x1="65863" y1="10430" x2="53230" y2="28814"/>
                        <a14:backgroundMark x1="43684" y1="28162" x2="53520" y2="42373"/>
                        <a14:backgroundMark x1="53520" y1="41982" x2="75796" y2="43025"/>
                        <a14:backgroundMark x1="75796" y1="42894" x2="82257" y2="31291"/>
                        <a14:backgroundMark x1="82257" y1="31291" x2="79556" y2="17471"/>
                        <a14:backgroundMark x1="79556" y1="17471" x2="65670" y2="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13" y="-223838"/>
            <a:ext cx="9877426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41" b="65258" l="30800" r="92892">
                        <a14:foregroundMark x1="37117" y1="33686" x2="48371" y2="24571"/>
                        <a14:foregroundMark x1="48470" y1="24306" x2="72261" y2="25363"/>
                        <a14:backgroundMark x1="67720" y1="13871" x2="75913" y2="27213"/>
                        <a14:backgroundMark x1="44817" y1="25099" x2="72162" y2="20872"/>
                        <a14:backgroundMark x1="60908" y1="28269" x2="58835" y2="32893"/>
                        <a14:backgroundMark x1="59230" y1="32629" x2="64462" y2="39762"/>
                        <a14:backgroundMark x1="64659" y1="39762" x2="66732" y2="40819"/>
                        <a14:backgroundMark x1="66732" y1="41083" x2="71273" y2="38045"/>
                        <a14:backgroundMark x1="71273" y1="37913" x2="74136" y2="36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-2286000"/>
            <a:ext cx="12496800" cy="982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99336" l="2703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56285"/>
            <a:ext cx="3429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anh con chim n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89" b="97260" l="10000" r="97400">
                        <a14:foregroundMark x1="44800" y1="76986" x2="48000" y2="95890"/>
                        <a14:backgroundMark x1="42200" y1="76986" x2="45000" y2="89589"/>
                        <a14:backgroundMark x1="63800" y1="87397" x2="64000" y2="97534"/>
                        <a14:backgroundMark x1="49200" y1="82740" x2="52600" y2="95890"/>
                        <a14:backgroundMark x1="43000" y1="88767" x2="53200" y2="99726"/>
                        <a14:backgroundMark x1="46600" y1="91233" x2="49400" y2="86849"/>
                        <a14:backgroundMark x1="60000" y1="26027" x2="65800" y2="26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662">
            <a:off x="4794284" y="-48556"/>
            <a:ext cx="3441632" cy="25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dministrator\Pictures\SE 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7" l="0" r="100000">
                        <a14:foregroundMark x1="482" y1="60104" x2="35101" y2="41982"/>
                        <a14:foregroundMark x1="35583" y1="41982" x2="72613" y2="44068"/>
                        <a14:foregroundMark x1="72324" y1="44589" x2="76471" y2="49935"/>
                        <a14:foregroundMark x1="76374" y1="50065" x2="75506" y2="89961"/>
                        <a14:foregroundMark x1="75796" y1="88396" x2="75410" y2="98957"/>
                        <a14:foregroundMark x1="75217" y1="98696" x2="193" y2="97523"/>
                        <a14:foregroundMark x1="482" y1="97653" x2="482" y2="65319"/>
                        <a14:foregroundMark x1="771" y1="88787" x2="8486" y2="80183"/>
                        <a14:foregroundMark x1="9354" y1="79661" x2="19672" y2="60887"/>
                        <a14:foregroundMark x1="19865" y1="60887" x2="31244" y2="59192"/>
                        <a14:foregroundMark x1="31244" y1="59192" x2="45805" y2="60104"/>
                        <a14:foregroundMark x1="45805" y1="60104" x2="61620" y2="58018"/>
                        <a14:foregroundMark x1="61813" y1="58801" x2="66249" y2="81356"/>
                        <a14:foregroundMark x1="65959" y1="80443" x2="43394" y2="58670"/>
                        <a14:foregroundMark x1="44648" y1="60104" x2="42430" y2="94524"/>
                        <a14:foregroundMark x1="42430" y1="94524" x2="42430" y2="97914"/>
                        <a14:foregroundMark x1="43009" y1="96349" x2="61041" y2="75359"/>
                        <a14:foregroundMark x1="99325" y1="53716" x2="95564" y2="53064"/>
                        <a14:foregroundMark x1="95853" y1="55541" x2="95178" y2="85919"/>
                        <a14:foregroundMark x1="96046" y1="70404" x2="99904" y2="70404"/>
                        <a14:foregroundMark x1="25362" y1="60756" x2="43298" y2="78096"/>
                        <a14:backgroundMark x1="33462" y1="30248" x2="60559" y2="6258"/>
                        <a14:backgroundMark x1="60559" y1="6258" x2="65670" y2="10039"/>
                        <a14:backgroundMark x1="65863" y1="10430" x2="53230" y2="28814"/>
                        <a14:backgroundMark x1="43684" y1="28162" x2="53520" y2="42373"/>
                        <a14:backgroundMark x1="53520" y1="41982" x2="75796" y2="43025"/>
                        <a14:backgroundMark x1="75796" y1="42894" x2="82257" y2="31291"/>
                        <a14:backgroundMark x1="82257" y1="31291" x2="79556" y2="17471"/>
                        <a14:backgroundMark x1="79556" y1="17471" x2="65670" y2="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13" y="-223838"/>
            <a:ext cx="9877426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41" b="65258" l="30800" r="92892">
                        <a14:foregroundMark x1="37117" y1="33686" x2="48371" y2="24571"/>
                        <a14:foregroundMark x1="48470" y1="24306" x2="72261" y2="25363"/>
                        <a14:backgroundMark x1="67720" y1="13871" x2="75913" y2="27213"/>
                        <a14:backgroundMark x1="44817" y1="25099" x2="72162" y2="20872"/>
                        <a14:backgroundMark x1="60908" y1="28269" x2="58835" y2="32893"/>
                        <a14:backgroundMark x1="59230" y1="32629" x2="64462" y2="39762"/>
                        <a14:backgroundMark x1="64659" y1="39762" x2="66732" y2="40819"/>
                        <a14:backgroundMark x1="66732" y1="41083" x2="71273" y2="38045"/>
                        <a14:backgroundMark x1="71273" y1="37913" x2="74136" y2="36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514" y="-2264230"/>
            <a:ext cx="13603513" cy="1041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99336" l="2703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14" y="-28576"/>
            <a:ext cx="3429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hình ảnh chim sẻ đang bay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51600" y1="47988" x2="53600" y2="54180"/>
                        <a14:backgroundMark x1="53600" y1="54180" x2="51400" y2="54799"/>
                        <a14:backgroundMark x1="51400" y1="47988" x2="66000" y2="24768"/>
                        <a14:backgroundMark x1="32200" y1="19195" x2="25200" y2="25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1073">
            <a:off x="-2513486" y="2101357"/>
            <a:ext cx="11397946" cy="53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anh con chim n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9" b="97260" l="10000" r="97400">
                        <a14:foregroundMark x1="44800" y1="76986" x2="48000" y2="95890"/>
                        <a14:backgroundMark x1="42200" y1="76986" x2="45000" y2="89589"/>
                        <a14:backgroundMark x1="63800" y1="87397" x2="64000" y2="97534"/>
                        <a14:backgroundMark x1="49200" y1="82740" x2="52600" y2="95890"/>
                        <a14:backgroundMark x1="43000" y1="88767" x2="53200" y2="99726"/>
                        <a14:backgroundMark x1="46600" y1="91233" x2="49400" y2="86849"/>
                        <a14:backgroundMark x1="60000" y1="26027" x2="65800" y2="26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662">
            <a:off x="4826941" y="543631"/>
            <a:ext cx="3441632" cy="25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8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-0.20624 L 0.021 -0.36046 C 0.01771 -0.39283 0.02274 -0.43052 0.03889 -0.46196 C 0.05764 -0.49711 0.07916 -0.51838 0.10486 -0.52578 L 0.21909 -0.56231 " pathEditMode="relative" rAng="-3378596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-21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dministrator\Pictures\SE 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7" l="0" r="100000">
                        <a14:foregroundMark x1="482" y1="60104" x2="35101" y2="41982"/>
                        <a14:foregroundMark x1="35583" y1="41982" x2="72613" y2="44068"/>
                        <a14:foregroundMark x1="72324" y1="44589" x2="76471" y2="49935"/>
                        <a14:foregroundMark x1="76374" y1="50065" x2="75506" y2="89961"/>
                        <a14:foregroundMark x1="75796" y1="88396" x2="75410" y2="98957"/>
                        <a14:foregroundMark x1="75217" y1="98696" x2="193" y2="97523"/>
                        <a14:foregroundMark x1="482" y1="97653" x2="482" y2="65319"/>
                        <a14:foregroundMark x1="771" y1="88787" x2="8486" y2="80183"/>
                        <a14:foregroundMark x1="9354" y1="79661" x2="19672" y2="60887"/>
                        <a14:foregroundMark x1="19865" y1="60887" x2="31244" y2="59192"/>
                        <a14:foregroundMark x1="31244" y1="59192" x2="45805" y2="60104"/>
                        <a14:foregroundMark x1="45805" y1="60104" x2="61620" y2="58018"/>
                        <a14:foregroundMark x1="61813" y1="58801" x2="66249" y2="81356"/>
                        <a14:foregroundMark x1="65959" y1="80443" x2="43394" y2="58670"/>
                        <a14:foregroundMark x1="44648" y1="60104" x2="42430" y2="94524"/>
                        <a14:foregroundMark x1="42430" y1="94524" x2="42430" y2="97914"/>
                        <a14:foregroundMark x1="43009" y1="96349" x2="61041" y2="75359"/>
                        <a14:foregroundMark x1="99325" y1="53716" x2="95564" y2="53064"/>
                        <a14:foregroundMark x1="95853" y1="55541" x2="95178" y2="85919"/>
                        <a14:foregroundMark x1="96046" y1="70404" x2="99904" y2="70404"/>
                        <a14:foregroundMark x1="25362" y1="60756" x2="43298" y2="78096"/>
                        <a14:backgroundMark x1="33462" y1="30248" x2="60559" y2="6258"/>
                        <a14:backgroundMark x1="60559" y1="6258" x2="65670" y2="10039"/>
                        <a14:backgroundMark x1="65863" y1="10430" x2="53230" y2="28814"/>
                        <a14:backgroundMark x1="43684" y1="28162" x2="53520" y2="42373"/>
                        <a14:backgroundMark x1="53520" y1="41982" x2="75796" y2="43025"/>
                        <a14:backgroundMark x1="75796" y1="42894" x2="82257" y2="31291"/>
                        <a14:backgroundMark x1="82257" y1="31291" x2="79556" y2="17471"/>
                        <a14:backgroundMark x1="79556" y1="17471" x2="65670" y2="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13" y="-223838"/>
            <a:ext cx="9877426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41" b="65258" l="30800" r="92892">
                        <a14:foregroundMark x1="37117" y1="33686" x2="48371" y2="24571"/>
                        <a14:foregroundMark x1="48470" y1="24306" x2="72261" y2="25363"/>
                        <a14:backgroundMark x1="67720" y1="13871" x2="75913" y2="27213"/>
                        <a14:backgroundMark x1="44817" y1="25099" x2="72162" y2="20872"/>
                        <a14:backgroundMark x1="60908" y1="28269" x2="58835" y2="32893"/>
                        <a14:backgroundMark x1="59230" y1="32629" x2="64462" y2="39762"/>
                        <a14:backgroundMark x1="64659" y1="39762" x2="66732" y2="40819"/>
                        <a14:backgroundMark x1="66732" y1="41083" x2="71273" y2="38045"/>
                        <a14:backgroundMark x1="71273" y1="37913" x2="74136" y2="36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-1905000"/>
            <a:ext cx="13639800" cy="102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99336" l="2703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14" y="-457200"/>
            <a:ext cx="3429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ết quả hình ảnh cho hình ảnh chim sẻ đang bay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51600" y1="47988" x2="53600" y2="54180"/>
                        <a14:backgroundMark x1="53600" y1="54180" x2="51400" y2="54799"/>
                        <a14:backgroundMark x1="51400" y1="47988" x2="66000" y2="24768"/>
                        <a14:backgroundMark x1="32200" y1="19195" x2="25200" y2="25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1073">
            <a:off x="-617334" y="-1255428"/>
            <a:ext cx="12138966" cy="56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ình ảnh có liên qua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9682">
            <a:off x="3340955" y="-442375"/>
            <a:ext cx="5201924" cy="505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6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dministrator\Pictures\SE C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57" l="0" r="100000">
                        <a14:foregroundMark x1="482" y1="60104" x2="35101" y2="41982"/>
                        <a14:foregroundMark x1="35583" y1="41982" x2="72613" y2="44068"/>
                        <a14:foregroundMark x1="72324" y1="44589" x2="76471" y2="49935"/>
                        <a14:foregroundMark x1="76374" y1="50065" x2="75506" y2="89961"/>
                        <a14:foregroundMark x1="75796" y1="88396" x2="75410" y2="98957"/>
                        <a14:foregroundMark x1="75217" y1="98696" x2="193" y2="97523"/>
                        <a14:foregroundMark x1="482" y1="97653" x2="482" y2="65319"/>
                        <a14:foregroundMark x1="771" y1="88787" x2="8486" y2="80183"/>
                        <a14:foregroundMark x1="9354" y1="79661" x2="19672" y2="60887"/>
                        <a14:foregroundMark x1="19865" y1="60887" x2="31244" y2="59192"/>
                        <a14:foregroundMark x1="31244" y1="59192" x2="45805" y2="60104"/>
                        <a14:foregroundMark x1="45805" y1="60104" x2="61620" y2="58018"/>
                        <a14:foregroundMark x1="61813" y1="58801" x2="66249" y2="81356"/>
                        <a14:foregroundMark x1="65959" y1="80443" x2="43394" y2="58670"/>
                        <a14:foregroundMark x1="44648" y1="60104" x2="42430" y2="94524"/>
                        <a14:foregroundMark x1="42430" y1="94524" x2="42430" y2="97914"/>
                        <a14:foregroundMark x1="43009" y1="96349" x2="61041" y2="75359"/>
                        <a14:foregroundMark x1="99325" y1="53716" x2="95564" y2="53064"/>
                        <a14:foregroundMark x1="95853" y1="55541" x2="95178" y2="85919"/>
                        <a14:foregroundMark x1="96046" y1="70404" x2="99904" y2="70404"/>
                        <a14:foregroundMark x1="25362" y1="60756" x2="43298" y2="78096"/>
                        <a14:backgroundMark x1="33462" y1="30248" x2="60559" y2="6258"/>
                        <a14:backgroundMark x1="60559" y1="6258" x2="65670" y2="10039"/>
                        <a14:backgroundMark x1="65863" y1="10430" x2="53230" y2="28814"/>
                        <a14:backgroundMark x1="43684" y1="28162" x2="53520" y2="42373"/>
                        <a14:backgroundMark x1="53520" y1="41982" x2="75796" y2="43025"/>
                        <a14:backgroundMark x1="75796" y1="42894" x2="82257" y2="31291"/>
                        <a14:backgroundMark x1="82257" y1="31291" x2="79556" y2="17471"/>
                        <a14:backgroundMark x1="79556" y1="17471" x2="65670" y2="9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13" y="-223838"/>
            <a:ext cx="9877426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41" b="65258" l="30800" r="92892">
                        <a14:foregroundMark x1="37117" y1="33686" x2="48371" y2="24571"/>
                        <a14:foregroundMark x1="48470" y1="24306" x2="72261" y2="25363"/>
                        <a14:backgroundMark x1="67720" y1="13871" x2="75913" y2="27213"/>
                        <a14:backgroundMark x1="44817" y1="25099" x2="72162" y2="20872"/>
                        <a14:backgroundMark x1="60908" y1="28269" x2="58835" y2="32893"/>
                        <a14:backgroundMark x1="59230" y1="32629" x2="64462" y2="39762"/>
                        <a14:backgroundMark x1="64659" y1="39762" x2="66732" y2="40819"/>
                        <a14:backgroundMark x1="66732" y1="41083" x2="71273" y2="38045"/>
                        <a14:backgroundMark x1="71273" y1="37913" x2="74136" y2="36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-2286000"/>
            <a:ext cx="12496800" cy="982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7" b="99336" l="2703" r="89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56285"/>
            <a:ext cx="3429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70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01877"/>
            <a:ext cx="6894570" cy="558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ết quả hình ảnh cho anh con chim n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9" b="97260" l="10000" r="97400">
                        <a14:foregroundMark x1="44800" y1="76986" x2="48000" y2="95890"/>
                        <a14:backgroundMark x1="42200" y1="76986" x2="45000" y2="89589"/>
                        <a14:backgroundMark x1="63800" y1="87397" x2="64000" y2="97534"/>
                        <a14:backgroundMark x1="49200" y1="82740" x2="52600" y2="95890"/>
                        <a14:backgroundMark x1="43000" y1="88767" x2="53200" y2="99726"/>
                        <a14:backgroundMark x1="46600" y1="91233" x2="49400" y2="86849"/>
                        <a14:backgroundMark x1="60000" y1="26027" x2="65800" y2="26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9662">
            <a:off x="5107615" y="346903"/>
            <a:ext cx="3441632" cy="251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87</Words>
  <Application>Microsoft Office PowerPoint</Application>
  <PresentationFormat>On-screen Show (4:3)</PresentationFormat>
  <Paragraphs>13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2_Default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Win7H</cp:lastModifiedBy>
  <cp:revision>53</cp:revision>
  <dcterms:created xsi:type="dcterms:W3CDTF">2017-01-08T13:32:06Z</dcterms:created>
  <dcterms:modified xsi:type="dcterms:W3CDTF">2021-09-01T08:16:05Z</dcterms:modified>
</cp:coreProperties>
</file>