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B6C5C-D2FB-4B15-98B5-3C61FDFF6A51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09EAE-3D7B-40FE-82B1-DA86B53369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nhac%20cat\2%20-%20Track%2011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arfalla0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5181600"/>
            <a:ext cx="762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farfalla0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53400" y="5257800"/>
            <a:ext cx="6429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2 - Track 11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9677400" y="632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00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371600"/>
            <a:ext cx="5429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00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09800" y="66675"/>
            <a:ext cx="48768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00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371600" y="6315075"/>
            <a:ext cx="64770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00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01075" y="1447800"/>
            <a:ext cx="542925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 descr="natures1%20(1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848600" y="5727700"/>
            <a:ext cx="12954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0" descr="natures1%20(1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>
            <a:off x="-91281" y="5501481"/>
            <a:ext cx="1447800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1" descr="natures1%20(1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0800000">
            <a:off x="0" y="0"/>
            <a:ext cx="15240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2" descr="natures1%20(1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6200000">
            <a:off x="7788275" y="92075"/>
            <a:ext cx="14478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3" descr="farfalla0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7620000" y="838200"/>
            <a:ext cx="6429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 descr="farfalla0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060741">
            <a:off x="688181" y="988219"/>
            <a:ext cx="6429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 descr="BAR"/>
          <p:cNvPicPr preferRelativeResize="0"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16200000">
            <a:off x="-3391693" y="3391693"/>
            <a:ext cx="6858000" cy="7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 descr="BAR"/>
          <p:cNvPicPr preferRelativeResize="0"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16200000">
            <a:off x="5677694" y="3391694"/>
            <a:ext cx="6858000" cy="7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 descr="BAR"/>
          <p:cNvPicPr preferRelativeResize="0"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 descr="BAR"/>
          <p:cNvPicPr preferRelativeResize="0"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807200"/>
            <a:ext cx="9144000" cy="10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WordArt 19"/>
          <p:cNvSpPr>
            <a:spLocks noChangeArrowheads="1" noChangeShapeType="1" noTextEdit="1"/>
          </p:cNvSpPr>
          <p:nvPr/>
        </p:nvSpPr>
        <p:spPr bwMode="auto">
          <a:xfrm>
            <a:off x="990600" y="838200"/>
            <a:ext cx="7315200" cy="3276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600" b="1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1981200" y="3276600"/>
            <a:ext cx="5334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 b="1" dirty="0">
              <a:solidFill>
                <a:srgbClr val="0000FF"/>
              </a:solidFill>
            </a:endParaRPr>
          </a:p>
          <a:p>
            <a:pPr algn="ctr"/>
            <a:r>
              <a:rPr lang="en-US" sz="3200" b="1" dirty="0" err="1">
                <a:solidFill>
                  <a:srgbClr val="0000FF"/>
                </a:solidFill>
              </a:rPr>
              <a:t>Đề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tài</a:t>
            </a:r>
            <a:r>
              <a:rPr lang="en-US" sz="3200" b="1" dirty="0">
                <a:solidFill>
                  <a:srgbClr val="0000FF"/>
                </a:solidFill>
              </a:rPr>
              <a:t>: </a:t>
            </a:r>
            <a:r>
              <a:rPr lang="en-US" sz="3200" b="1" dirty="0" err="1" smtClean="0">
                <a:solidFill>
                  <a:srgbClr val="0000FF"/>
                </a:solidFill>
              </a:rPr>
              <a:t>Rèn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kỹ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năng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bê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ghế</a:t>
            </a:r>
            <a:r>
              <a:rPr lang="en-US" sz="3200" b="1" dirty="0" smtClean="0">
                <a:solidFill>
                  <a:srgbClr val="0000FF"/>
                </a:solidFill>
              </a:rPr>
              <a:t>.</a:t>
            </a:r>
            <a:endParaRPr lang="en-US" sz="3200" b="1" dirty="0">
              <a:solidFill>
                <a:srgbClr val="0000FF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2362200" y="4343400"/>
            <a:ext cx="4495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 err="1">
                <a:solidFill>
                  <a:srgbClr val="0000FF"/>
                </a:solidFill>
              </a:rPr>
              <a:t>Đối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tượng</a:t>
            </a:r>
            <a:r>
              <a:rPr lang="en-US" sz="2400" b="1" dirty="0">
                <a:solidFill>
                  <a:srgbClr val="0000FF"/>
                </a:solidFill>
              </a:rPr>
              <a:t>: 24-36 </a:t>
            </a:r>
            <a:r>
              <a:rPr lang="en-US" sz="2400" b="1" dirty="0" err="1">
                <a:solidFill>
                  <a:srgbClr val="0000FF"/>
                </a:solidFill>
              </a:rPr>
              <a:t>tháng</a:t>
            </a:r>
            <a:r>
              <a:rPr lang="en-US" sz="2400" b="1" dirty="0">
                <a:solidFill>
                  <a:srgbClr val="0000FF"/>
                </a:solidFill>
              </a:rPr>
              <a:t>.</a:t>
            </a:r>
          </a:p>
          <a:p>
            <a:pPr algn="ctr"/>
            <a:endParaRPr lang="en-US" sz="2400" b="1" dirty="0">
              <a:solidFill>
                <a:srgbClr val="0000FF"/>
              </a:solidFill>
            </a:endParaRPr>
          </a:p>
          <a:p>
            <a:pPr algn="ctr"/>
            <a:r>
              <a:rPr lang="en-US" sz="2400" b="1" dirty="0" err="1">
                <a:solidFill>
                  <a:srgbClr val="0000FF"/>
                </a:solidFill>
              </a:rPr>
              <a:t>Người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thực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hiện</a:t>
            </a:r>
            <a:r>
              <a:rPr lang="en-US" sz="2400" b="1" dirty="0">
                <a:solidFill>
                  <a:srgbClr val="0000FF"/>
                </a:solidFill>
              </a:rPr>
              <a:t>: </a:t>
            </a:r>
            <a:r>
              <a:rPr lang="en-US" sz="2400" b="1" dirty="0" err="1" smtClean="0">
                <a:solidFill>
                  <a:srgbClr val="0000FF"/>
                </a:solidFill>
              </a:rPr>
              <a:t>Trần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Thị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Bích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Quyên</a:t>
            </a:r>
            <a:r>
              <a:rPr lang="en-US" sz="2400" b="1" dirty="0" smtClean="0">
                <a:solidFill>
                  <a:srgbClr val="0000FF"/>
                </a:solidFill>
              </a:rPr>
              <a:t>.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24" name="WordArt 22"/>
          <p:cNvSpPr>
            <a:spLocks noChangeArrowheads="1" noChangeShapeType="1" noTextEdit="1"/>
          </p:cNvSpPr>
          <p:nvPr/>
        </p:nvSpPr>
        <p:spPr bwMode="auto">
          <a:xfrm>
            <a:off x="1447800" y="2209800"/>
            <a:ext cx="6315075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1524000" y="685800"/>
            <a:ext cx="6096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TRƯỜNG MẦM NON GIA THƯỢNG</a:t>
            </a:r>
          </a:p>
        </p:txBody>
      </p:sp>
      <p:pic>
        <p:nvPicPr>
          <p:cNvPr id="26" name="Picture 4" descr="C:\Users\Welcome\Desktop\LOGO MNGT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48000" y="1600200"/>
            <a:ext cx="2895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1" grpId="0" animBg="1"/>
      <p:bldP spid="22" grpId="0"/>
      <p:bldP spid="23" grpId="0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quantri.longbien.edu.vn/UploadImages/mngiathuong/MNGTnguyenhuong/21231849_515923675413824_6344625344920219843_n.jpg?w=8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quantri.longbien.edu.vn/UploadImages/mngiathuong/MNGTnguyenhuong/21248471_464855527211164_3374607453489616986_o.jpg?w=6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quantri.longbien.edu.vn/UploadImages/mngiathuong/MNGTnguyenhuong/211676984648556572111512709380091444342692o_30820179.jpg?w=6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quantri.longbien.edu.vn/UploadImages/mngiathuong/MNGTnguyenhuong/211512025159271887468064243379408131555170n_1920179.jpg?w=6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</Words>
  <Application>Microsoft Office PowerPoint</Application>
  <PresentationFormat>On-screen Show (4:3)</PresentationFormat>
  <Paragraphs>7</Paragraphs>
  <Slides>5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Welcome</cp:lastModifiedBy>
  <cp:revision>1</cp:revision>
  <dcterms:created xsi:type="dcterms:W3CDTF">2018-01-29T03:47:49Z</dcterms:created>
  <dcterms:modified xsi:type="dcterms:W3CDTF">2018-01-29T03:52:23Z</dcterms:modified>
</cp:coreProperties>
</file>