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0" r:id="rId4"/>
    <p:sldId id="281" r:id="rId5"/>
    <p:sldId id="257" r:id="rId6"/>
    <p:sldId id="262" r:id="rId7"/>
    <p:sldId id="263" r:id="rId8"/>
    <p:sldId id="258" r:id="rId9"/>
    <p:sldId id="259" r:id="rId10"/>
    <p:sldId id="260" r:id="rId11"/>
    <p:sldId id="265" r:id="rId12"/>
    <p:sldId id="266" r:id="rId13"/>
    <p:sldId id="267" r:id="rId14"/>
    <p:sldId id="269" r:id="rId15"/>
    <p:sldId id="272" r:id="rId16"/>
    <p:sldId id="273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5" autoAdjust="0"/>
    <p:restoredTop sz="94660"/>
  </p:normalViewPr>
  <p:slideViewPr>
    <p:cSldViewPr>
      <p:cViewPr varScale="1">
        <p:scale>
          <a:sx n="66" d="100"/>
          <a:sy n="66" d="100"/>
        </p:scale>
        <p:origin x="10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838202" y="644384"/>
            <a:ext cx="7502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TRƯỜNG MẦM NON THẠCH CẦU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0573"/>
            <a:ext cx="1541463" cy="15414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3429000"/>
            <a:ext cx="398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324592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So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3-4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smtClean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724</TotalTime>
  <Words>139</Words>
  <Application>Microsoft Office PowerPoint</Application>
  <PresentationFormat>On-screen Show (4:3)</PresentationFormat>
  <Paragraphs>50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.VnCooperH</vt:lpstr>
      <vt:lpstr>Arial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Admin</cp:lastModifiedBy>
  <cp:revision>72</cp:revision>
  <dcterms:created xsi:type="dcterms:W3CDTF">2020-04-20T12:49:44Z</dcterms:created>
  <dcterms:modified xsi:type="dcterms:W3CDTF">2022-06-11T14:51:25Z</dcterms:modified>
</cp:coreProperties>
</file>