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9" r:id="rId2"/>
    <p:sldId id="256" r:id="rId3"/>
    <p:sldId id="258" r:id="rId4"/>
    <p:sldId id="257" r:id="rId5"/>
    <p:sldId id="260" r:id="rId6"/>
    <p:sldId id="261" r:id="rId7"/>
    <p:sldId id="262" r:id="rId8"/>
    <p:sldId id="263" r:id="rId9"/>
    <p:sldId id="265" r:id="rId10"/>
    <p:sldId id="264" r:id="rId11"/>
    <p:sldId id="268" r:id="rId12"/>
    <p:sldId id="267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</p:sldIdLst>
  <p:sldSz cx="9144000" cy="6858000" type="screen4x3"/>
  <p:notesSz cx="6858000" cy="9144000"/>
  <p:custDataLst>
    <p:tags r:id="rId3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68" autoAdjust="0"/>
    <p:restoredTop sz="94660"/>
  </p:normalViewPr>
  <p:slideViewPr>
    <p:cSldViewPr>
      <p:cViewPr varScale="1">
        <p:scale>
          <a:sx n="66" d="100"/>
          <a:sy n="66" d="100"/>
        </p:scale>
        <p:origin x="1410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2DB47903-F33F-431F-AFAC-CEA2D71F95CD}" type="datetimeFigureOut">
              <a:rPr lang="en-US" smtClean="0"/>
              <a:pPr/>
              <a:t>7/6/2022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C4643BA5-2EFE-4DE9-A6C9-27CE7D90C6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47903-F33F-431F-AFAC-CEA2D71F95CD}" type="datetimeFigureOut">
              <a:rPr lang="en-US" smtClean="0"/>
              <a:pPr/>
              <a:t>7/6/2022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43BA5-2EFE-4DE9-A6C9-27CE7D90C6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47903-F33F-431F-AFAC-CEA2D71F95CD}" type="datetimeFigureOut">
              <a:rPr lang="en-US" smtClean="0"/>
              <a:pPr/>
              <a:t>7/6/2022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43BA5-2EFE-4DE9-A6C9-27CE7D90C6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47903-F33F-431F-AFAC-CEA2D71F95CD}" type="datetimeFigureOut">
              <a:rPr lang="en-US" smtClean="0"/>
              <a:pPr/>
              <a:t>7/6/2022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43BA5-2EFE-4DE9-A6C9-27CE7D90C68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47903-F33F-431F-AFAC-CEA2D71F95CD}" type="datetimeFigureOut">
              <a:rPr lang="en-US" smtClean="0"/>
              <a:pPr/>
              <a:t>7/6/2022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43BA5-2EFE-4DE9-A6C9-27CE7D90C68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47903-F33F-431F-AFAC-CEA2D71F95CD}" type="datetimeFigureOut">
              <a:rPr lang="en-US" smtClean="0"/>
              <a:pPr/>
              <a:t>7/6/2022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43BA5-2EFE-4DE9-A6C9-27CE7D90C68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47903-F33F-431F-AFAC-CEA2D71F95CD}" type="datetimeFigureOut">
              <a:rPr lang="en-US" smtClean="0"/>
              <a:pPr/>
              <a:t>7/6/2022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43BA5-2EFE-4DE9-A6C9-27CE7D90C6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47903-F33F-431F-AFAC-CEA2D71F95CD}" type="datetimeFigureOut">
              <a:rPr lang="en-US" smtClean="0"/>
              <a:pPr/>
              <a:t>7/6/2022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43BA5-2EFE-4DE9-A6C9-27CE7D90C68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47903-F33F-431F-AFAC-CEA2D71F95CD}" type="datetimeFigureOut">
              <a:rPr lang="en-US" smtClean="0"/>
              <a:pPr/>
              <a:t>7/6/2022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43BA5-2EFE-4DE9-A6C9-27CE7D90C6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/>
          <a:p>
            <a:fld id="{2DB47903-F33F-431F-AFAC-CEA2D71F95CD}" type="datetimeFigureOut">
              <a:rPr lang="en-US" smtClean="0"/>
              <a:pPr/>
              <a:t>7/6/2022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43BA5-2EFE-4DE9-A6C9-27CE7D90C6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2DB47903-F33F-431F-AFAC-CEA2D71F95CD}" type="datetimeFigureOut">
              <a:rPr lang="en-US" smtClean="0"/>
              <a:pPr/>
              <a:t>7/6/2022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C4643BA5-2EFE-4DE9-A6C9-27CE7D90C68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2DB47903-F33F-431F-AFAC-CEA2D71F95CD}" type="datetimeFigureOut">
              <a:rPr lang="en-US" smtClean="0"/>
              <a:pPr/>
              <a:t>7/6/2022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C4643BA5-2EFE-4DE9-A6C9-27CE7D90C68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9" y="0"/>
            <a:ext cx="9144000" cy="6858000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1436438"/>
            <a:ext cx="1653381" cy="1653381"/>
          </a:xfrm>
        </p:spPr>
      </p:pic>
      <p:sp>
        <p:nvSpPr>
          <p:cNvPr id="7" name="TextBox 6"/>
          <p:cNvSpPr txBox="1"/>
          <p:nvPr/>
        </p:nvSpPr>
        <p:spPr>
          <a:xfrm>
            <a:off x="3733800" y="4953000"/>
            <a:ext cx="5410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114301" y="152400"/>
            <a:ext cx="9829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70C0"/>
                </a:solidFill>
              </a:rPr>
              <a:t>Phòng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giáo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dục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và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đào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tạo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quận</a:t>
            </a:r>
            <a:r>
              <a:rPr lang="en-US" sz="3200" b="1" dirty="0">
                <a:solidFill>
                  <a:srgbClr val="0070C0"/>
                </a:solidFill>
              </a:rPr>
              <a:t> Long </a:t>
            </a:r>
            <a:r>
              <a:rPr lang="en-US" sz="3200" b="1" dirty="0" err="1">
                <a:solidFill>
                  <a:srgbClr val="0070C0"/>
                </a:solidFill>
              </a:rPr>
              <a:t>Biên</a:t>
            </a:r>
            <a:endParaRPr lang="en-US" sz="3200" b="1" dirty="0">
              <a:solidFill>
                <a:srgbClr val="0070C0"/>
              </a:solidFill>
            </a:endParaRPr>
          </a:p>
          <a:p>
            <a:pPr algn="ctr"/>
            <a:r>
              <a:rPr lang="en-US" sz="3200" b="1" dirty="0" err="1">
                <a:solidFill>
                  <a:srgbClr val="0070C0"/>
                </a:solidFill>
              </a:rPr>
              <a:t>Trường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mn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</a:rPr>
              <a:t>Thạch</a:t>
            </a:r>
            <a:r>
              <a:rPr lang="en-US" sz="3200" b="1" dirty="0" smtClean="0">
                <a:solidFill>
                  <a:srgbClr val="0070C0"/>
                </a:solidFill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</a:rPr>
              <a:t>Cầu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57400" y="3296639"/>
            <a:ext cx="594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 TRIỂN NHẬN THỨC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38400" y="4224619"/>
            <a:ext cx="62182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endParaRPr lang="en-US" sz="24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endParaRPr lang="en-US" sz="24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3821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85725" y="0"/>
            <a:ext cx="92297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3630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04775" y="0"/>
            <a:ext cx="92487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23913"/>
            <a:ext cx="9477375" cy="521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57238"/>
            <a:ext cx="9458325" cy="534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3821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04775" y="0"/>
            <a:ext cx="92487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2&quot;/&gt;&lt;property id=&quot;20307&quot; value=&quot;256&quot;/&gt;&lt;/object&gt;&lt;object type=&quot;3&quot; unique_id=&quot;10005&quot;&gt;&lt;property id=&quot;20148&quot; value=&quot;5&quot;/&gt;&lt;property id=&quot;20300&quot; value=&quot;Slide 1&quot;/&gt;&lt;property id=&quot;20307&quot; value=&quot;259&quot;/&gt;&lt;/object&gt;&lt;object type=&quot;3&quot; unique_id=&quot;10006&quot;&gt;&lt;property id=&quot;20148&quot; value=&quot;5&quot;/&gt;&lt;property id=&quot;20300&quot; value=&quot;Slide 3&quot;/&gt;&lt;property id=&quot;20307&quot; value=&quot;258&quot;/&gt;&lt;/object&gt;&lt;object type=&quot;3&quot; unique_id=&quot;10007&quot;&gt;&lt;property id=&quot;20148&quot; value=&quot;5&quot;/&gt;&lt;property id=&quot;20300&quot; value=&quot;Slide 4&quot;/&gt;&lt;property id=&quot;20307&quot; value=&quot;257&quot;/&gt;&lt;/object&gt;&lt;object type=&quot;3&quot; unique_id=&quot;10080&quot;&gt;&lt;property id=&quot;20148&quot; value=&quot;5&quot;/&gt;&lt;property id=&quot;20300&quot; value=&quot;Slide 5&quot;/&gt;&lt;property id=&quot;20307&quot; value=&quot;260&quot;/&gt;&lt;/object&gt;&lt;object type=&quot;3&quot; unique_id=&quot;10081&quot;&gt;&lt;property id=&quot;20148&quot; value=&quot;5&quot;/&gt;&lt;property id=&quot;20300&quot; value=&quot;Slide 6&quot;/&gt;&lt;property id=&quot;20307&quot; value=&quot;261&quot;/&gt;&lt;/object&gt;&lt;object type=&quot;3&quot; unique_id=&quot;10146&quot;&gt;&lt;property id=&quot;20148&quot; value=&quot;5&quot;/&gt;&lt;property id=&quot;20300&quot; value=&quot;Slide 7&quot;/&gt;&lt;property id=&quot;20307&quot; value=&quot;262&quot;/&gt;&lt;/object&gt;&lt;object type=&quot;3&quot; unique_id=&quot;10147&quot;&gt;&lt;property id=&quot;20148&quot; value=&quot;5&quot;/&gt;&lt;property id=&quot;20300&quot; value=&quot;Slide 8&quot;/&gt;&lt;property id=&quot;20307&quot; value=&quot;263&quot;/&gt;&lt;/object&gt;&lt;object type=&quot;3&quot; unique_id=&quot;10228&quot;&gt;&lt;property id=&quot;20148&quot; value=&quot;5&quot;/&gt;&lt;property id=&quot;20300&quot; value=&quot;Slide 9&quot;/&gt;&lt;property id=&quot;20307&quot; value=&quot;265&quot;/&gt;&lt;/object&gt;&lt;object type=&quot;3&quot; unique_id=&quot;10229&quot;&gt;&lt;property id=&quot;20148&quot; value=&quot;5&quot;/&gt;&lt;property id=&quot;20300&quot; value=&quot;Slide 10&quot;/&gt;&lt;property id=&quot;20307&quot; value=&quot;264&quot;/&gt;&lt;/object&gt;&lt;object type=&quot;3&quot; unique_id=&quot;10338&quot;&gt;&lt;property id=&quot;20148&quot; value=&quot;5&quot;/&gt;&lt;property id=&quot;20300&quot; value=&quot;Slide 11&quot;/&gt;&lt;property id=&quot;20307&quot; value=&quot;268&quot;/&gt;&lt;/object&gt;&lt;object type=&quot;3&quot; unique_id=&quot;10339&quot;&gt;&lt;property id=&quot;20148&quot; value=&quot;5&quot;/&gt;&lt;property id=&quot;20300&quot; value=&quot;Slide 12&quot;/&gt;&lt;property id=&quot;20307&quot; value=&quot;267&quot;/&gt;&lt;/object&gt;&lt;object type=&quot;3&quot; unique_id=&quot;10566&quot;&gt;&lt;property id=&quot;20148&quot; value=&quot;5&quot;/&gt;&lt;property id=&quot;20300&quot; value=&quot;Slide 13&quot;/&gt;&lt;property id=&quot;20307&quot; value=&quot;269&quot;/&gt;&lt;/object&gt;&lt;object type=&quot;3&quot; unique_id=&quot;10567&quot;&gt;&lt;property id=&quot;20148&quot; value=&quot;5&quot;/&gt;&lt;property id=&quot;20300&quot; value=&quot;Slide 14&quot;/&gt;&lt;property id=&quot;20307&quot; value=&quot;270&quot;/&gt;&lt;/object&gt;&lt;object type=&quot;3&quot; unique_id=&quot;10568&quot;&gt;&lt;property id=&quot;20148&quot; value=&quot;5&quot;/&gt;&lt;property id=&quot;20300&quot; value=&quot;Slide 15&quot;/&gt;&lt;property id=&quot;20307&quot; value=&quot;271&quot;/&gt;&lt;/object&gt;&lt;object type=&quot;3&quot; unique_id=&quot;10569&quot;&gt;&lt;property id=&quot;20148&quot; value=&quot;5&quot;/&gt;&lt;property id=&quot;20300&quot; value=&quot;Slide 16&quot;/&gt;&lt;property id=&quot;20307&quot; value=&quot;272&quot;/&gt;&lt;/object&gt;&lt;object type=&quot;3&quot; unique_id=&quot;10570&quot;&gt;&lt;property id=&quot;20148&quot; value=&quot;5&quot;/&gt;&lt;property id=&quot;20300&quot; value=&quot;Slide 17&quot;/&gt;&lt;property id=&quot;20307&quot; value=&quot;273&quot;/&gt;&lt;/object&gt;&lt;object type=&quot;3&quot; unique_id=&quot;10571&quot;&gt;&lt;property id=&quot;20148&quot; value=&quot;5&quot;/&gt;&lt;property id=&quot;20300&quot; value=&quot;Slide 18&quot;/&gt;&lt;property id=&quot;20307&quot; value=&quot;274&quot;/&gt;&lt;/object&gt;&lt;object type=&quot;3&quot; unique_id=&quot;10572&quot;&gt;&lt;property id=&quot;20148&quot; value=&quot;5&quot;/&gt;&lt;property id=&quot;20300&quot; value=&quot;Slide 19&quot;/&gt;&lt;property id=&quot;20307&quot; value=&quot;275&quot;/&gt;&lt;/object&gt;&lt;object type=&quot;3&quot; unique_id=&quot;10573&quot;&gt;&lt;property id=&quot;20148&quot; value=&quot;5&quot;/&gt;&lt;property id=&quot;20300&quot; value=&quot;Slide 20&quot;/&gt;&lt;property id=&quot;20307&quot; value=&quot;276&quot;/&gt;&lt;/object&gt;&lt;object type=&quot;3&quot; unique_id=&quot;10574&quot;&gt;&lt;property id=&quot;20148&quot; value=&quot;5&quot;/&gt;&lt;property id=&quot;20300&quot; value=&quot;Slide 21&quot;/&gt;&lt;property id=&quot;20307&quot; value=&quot;277&quot;/&gt;&lt;/object&gt;&lt;object type=&quot;3&quot; unique_id=&quot;10575&quot;&gt;&lt;property id=&quot;20148&quot; value=&quot;5&quot;/&gt;&lt;property id=&quot;20300&quot; value=&quot;Slide 22&quot;/&gt;&lt;property id=&quot;20307&quot; value=&quot;278&quot;/&gt;&lt;/object&gt;&lt;object type=&quot;3&quot; unique_id=&quot;10576&quot;&gt;&lt;property id=&quot;20148&quot; value=&quot;5&quot;/&gt;&lt;property id=&quot;20300&quot; value=&quot;Slide 23&quot;/&gt;&lt;property id=&quot;20307&quot; value=&quot;279&quot;/&gt;&lt;/object&gt;&lt;object type=&quot;3&quot; unique_id=&quot;11279&quot;&gt;&lt;property id=&quot;20148&quot; value=&quot;5&quot;/&gt;&lt;property id=&quot;20300&quot; value=&quot;Slide 24&quot;/&gt;&lt;property id=&quot;20307&quot; value=&quot;280&quot;/&gt;&lt;/object&gt;&lt;object type=&quot;3&quot; unique_id=&quot;11280&quot;&gt;&lt;property id=&quot;20148&quot; value=&quot;5&quot;/&gt;&lt;property id=&quot;20300&quot; value=&quot;Slide 25&quot;/&gt;&lt;property id=&quot;20307&quot; value=&quot;281&quot;/&gt;&lt;/object&gt;&lt;object type=&quot;3&quot; unique_id=&quot;11281&quot;&gt;&lt;property id=&quot;20148&quot; value=&quot;5&quot;/&gt;&lt;property id=&quot;20300&quot; value=&quot;Slide 26&quot;/&gt;&lt;property id=&quot;20307&quot; value=&quot;282&quot;/&gt;&lt;/object&gt;&lt;object type=&quot;3&quot; unique_id=&quot;11282&quot;&gt;&lt;property id=&quot;20148&quot; value=&quot;5&quot;/&gt;&lt;property id=&quot;20300&quot; value=&quot;Slide 27&quot;/&gt;&lt;property id=&quot;20307&quot; value=&quot;283&quot;/&gt;&lt;/object&gt;&lt;object type=&quot;3&quot; unique_id=&quot;11283&quot;&gt;&lt;property id=&quot;20148&quot; value=&quot;5&quot;/&gt;&lt;property id=&quot;20300&quot; value=&quot;Slide 28&quot;/&gt;&lt;property id=&quot;20307&quot; value=&quot;284&quot;/&gt;&lt;/object&gt;&lt;object type=&quot;3&quot; unique_id=&quot;11284&quot;&gt;&lt;property id=&quot;20148&quot; value=&quot;5&quot;/&gt;&lt;property id=&quot;20300&quot; value=&quot;Slide 29&quot;/&gt;&lt;property id=&quot;20307&quot; value=&quot;285&quot;/&gt;&lt;/object&gt;&lt;object type=&quot;3&quot; unique_id=&quot;11285&quot;&gt;&lt;property id=&quot;20148&quot; value=&quot;5&quot;/&gt;&lt;property id=&quot;20300&quot; value=&quot;Slide 30&quot;/&gt;&lt;property id=&quot;20307&quot; value=&quot;286&quot;/&gt;&lt;/object&gt;&lt;object type=&quot;3&quot; unique_id=&quot;11286&quot;&gt;&lt;property id=&quot;20148&quot; value=&quot;5&quot;/&gt;&lt;property id=&quot;20300&quot; value=&quot;Slide 31&quot;/&gt;&lt;property id=&quot;20307&quot; value=&quot;287&quot;/&gt;&lt;/object&gt;&lt;object type=&quot;3&quot; unique_id=&quot;11287&quot;&gt;&lt;property id=&quot;20148&quot; value=&quot;5&quot;/&gt;&lt;property id=&quot;20300&quot; value=&quot;Slide 32&quot;/&gt;&lt;property id=&quot;20307&quot; value=&quot;288&quot;/&gt;&lt;/object&gt;&lt;object type=&quot;3&quot; unique_id=&quot;12128&quot;&gt;&lt;property id=&quot;20148&quot; value=&quot;5&quot;/&gt;&lt;property id=&quot;20300&quot; value=&quot;Slide 33&quot;/&gt;&lt;property id=&quot;20307&quot; value=&quot;289&quot;/&gt;&lt;/object&gt;&lt;object type=&quot;3&quot; unique_id=&quot;12129&quot;&gt;&lt;property id=&quot;20148&quot; value=&quot;5&quot;/&gt;&lt;property id=&quot;20300&quot; value=&quot;Slide 34&quot;/&gt;&lt;property id=&quot;20307&quot; value=&quot;290&quot;/&gt;&lt;/object&gt;&lt;object type=&quot;3&quot; unique_id=&quot;12130&quot;&gt;&lt;property id=&quot;20148&quot; value=&quot;5&quot;/&gt;&lt;property id=&quot;20300&quot; value=&quot;Slide 35&quot;/&gt;&lt;property id=&quot;20307&quot; value=&quot;291&quot;/&gt;&lt;/object&gt;&lt;object type=&quot;3&quot; unique_id=&quot;12131&quot;&gt;&lt;property id=&quot;20148&quot; value=&quot;5&quot;/&gt;&lt;property id=&quot;20300&quot; value=&quot;Slide 36&quot;/&gt;&lt;property id=&quot;20307&quot; value=&quot;292&quot;/&gt;&lt;/object&gt;&lt;object type=&quot;3&quot; unique_id=&quot;12663&quot;&gt;&lt;property id=&quot;20148&quot; value=&quot;5&quot;/&gt;&lt;property id=&quot;20300&quot; value=&quot;Slide 37&quot;/&gt;&lt;property id=&quot;20307&quot; value=&quot;293&quot;/&gt;&lt;/object&gt;&lt;/object&gt;&lt;/object&gt;&lt;/database&gt;"/>
  <p:tag name="SECTOMILLISECCONVERTED" val="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105</TotalTime>
  <Words>31</Words>
  <Application>Microsoft Office PowerPoint</Application>
  <PresentationFormat>On-screen Show (4:3)</PresentationFormat>
  <Paragraphs>5</Paragraphs>
  <Slides>37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3" baseType="lpstr">
      <vt:lpstr>Calibri</vt:lpstr>
      <vt:lpstr>Times New Roman</vt:lpstr>
      <vt:lpstr>Verdana</vt:lpstr>
      <vt:lpstr>Wingdings 2</vt:lpstr>
      <vt:lpstr>Wingdings 3</vt:lpstr>
      <vt:lpstr>Concourse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Admin</cp:lastModifiedBy>
  <cp:revision>56</cp:revision>
  <dcterms:created xsi:type="dcterms:W3CDTF">2017-03-21T04:39:46Z</dcterms:created>
  <dcterms:modified xsi:type="dcterms:W3CDTF">2022-06-07T02:33:44Z</dcterms:modified>
</cp:coreProperties>
</file>