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63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40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912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0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98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8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7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03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33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15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C9FD7-45EF-46BD-BF37-43444518745A}" type="datetimeFigureOut">
              <a:rPr lang="en-US" smtClean="0"/>
              <a:t>10/23/2021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DE723-6A2C-4674-BF6B-F07D50D0D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14700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BÀI GIẢNG ĐIỆN TỬ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đình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200400"/>
            <a:ext cx="6400800" cy="1295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0" y="5241850"/>
            <a:ext cx="4876800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viên:D</a:t>
            </a:r>
            <a:r>
              <a:rPr lang="vi-VN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ơng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41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nhạc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(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 </a:t>
            </a:r>
            <a:r>
              <a:rPr lang="en-US" dirty="0" err="1"/>
              <a:t>thương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17518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467600" cy="67056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095500" y="3657600"/>
            <a:ext cx="3276600" cy="236219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227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1200"/>
            <a:ext cx="8229600" cy="4114800"/>
          </a:xfrm>
        </p:spPr>
      </p:pic>
      <p:sp>
        <p:nvSpPr>
          <p:cNvPr id="12" name="Rounded Rectangular Callout 11"/>
          <p:cNvSpPr/>
          <p:nvPr/>
        </p:nvSpPr>
        <p:spPr>
          <a:xfrm>
            <a:off x="484909" y="2251364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UTM Avo" pitchFamily="18" charset="0"/>
              </a:rPr>
              <a:t>Bà</a:t>
            </a:r>
            <a:endParaRPr lang="en-US" sz="2800" b="1" dirty="0">
              <a:solidFill>
                <a:schemeClr val="tx1"/>
              </a:solidFill>
              <a:latin typeface="UTM Avo" pitchFamily="18" charset="0"/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2438400" y="2161310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UTM Avo" pitchFamily="18" charset="0"/>
              </a:rPr>
              <a:t>Ông</a:t>
            </a:r>
            <a:r>
              <a:rPr lang="en-US" sz="2800" b="1" dirty="0">
                <a:solidFill>
                  <a:schemeClr val="tx1"/>
                </a:solidFill>
                <a:latin typeface="UTM Avo" pitchFamily="18" charset="0"/>
              </a:rPr>
              <a:t> 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6172200" y="1960419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UTM Avo" pitchFamily="18" charset="0"/>
              </a:rPr>
              <a:t>Bố</a:t>
            </a:r>
            <a:r>
              <a:rPr lang="en-US" sz="2800" b="1" dirty="0">
                <a:solidFill>
                  <a:schemeClr val="tx1"/>
                </a:solidFill>
                <a:latin typeface="UTM Avo" pitchFamily="18" charset="0"/>
              </a:rPr>
              <a:t>  </a:t>
            </a:r>
          </a:p>
        </p:txBody>
      </p:sp>
      <p:sp>
        <p:nvSpPr>
          <p:cNvPr id="21" name="Rounded Rectangular Callout 20"/>
          <p:cNvSpPr/>
          <p:nvPr/>
        </p:nvSpPr>
        <p:spPr>
          <a:xfrm>
            <a:off x="7696200" y="2223656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UTM Avo" pitchFamily="18" charset="0"/>
              </a:rPr>
              <a:t>Mẹ</a:t>
            </a:r>
            <a:r>
              <a:rPr lang="en-US" sz="2800" b="1" dirty="0">
                <a:solidFill>
                  <a:schemeClr val="tx1"/>
                </a:solidFill>
                <a:latin typeface="UTM Avo" pitchFamily="18" charset="0"/>
              </a:rPr>
              <a:t> 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4495800" y="3200400"/>
            <a:ext cx="1205345" cy="581890"/>
          </a:xfrm>
          <a:prstGeom prst="wedgeRoundRectCallout">
            <a:avLst>
              <a:gd name="adj1" fmla="val 6440"/>
              <a:gd name="adj2" fmla="val 15947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UTM Avo" pitchFamily="18" charset="0"/>
              </a:rPr>
              <a:t>Anh</a:t>
            </a:r>
            <a:r>
              <a:rPr lang="en-US" sz="2800" b="1" dirty="0">
                <a:solidFill>
                  <a:schemeClr val="tx1"/>
                </a:solidFill>
                <a:latin typeface="UTM Avo" pitchFamily="18" charset="0"/>
              </a:rPr>
              <a:t>  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3290455" y="3519055"/>
            <a:ext cx="1205345" cy="581890"/>
          </a:xfrm>
          <a:prstGeom prst="wedgeRoundRectCallout">
            <a:avLst>
              <a:gd name="adj1" fmla="val 6440"/>
              <a:gd name="adj2" fmla="val 12613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chemeClr val="tx1"/>
                </a:solidFill>
                <a:latin typeface="UTM Avo" pitchFamily="18" charset="0"/>
              </a:rPr>
              <a:t>Chị</a:t>
            </a:r>
            <a:r>
              <a:rPr lang="en-US" sz="2800" b="1" dirty="0">
                <a:solidFill>
                  <a:schemeClr val="tx1"/>
                </a:solidFill>
                <a:latin typeface="UTM Avo" pitchFamily="18" charset="0"/>
              </a:rPr>
              <a:t>  </a:t>
            </a:r>
          </a:p>
        </p:txBody>
      </p:sp>
      <p:sp>
        <p:nvSpPr>
          <p:cNvPr id="24" name="Rounded Rectangular Callout 23"/>
          <p:cNvSpPr/>
          <p:nvPr/>
        </p:nvSpPr>
        <p:spPr>
          <a:xfrm>
            <a:off x="6324600" y="5410200"/>
            <a:ext cx="1205345" cy="581890"/>
          </a:xfrm>
          <a:prstGeom prst="wedgeRoundRectCallout">
            <a:avLst>
              <a:gd name="adj1" fmla="val 9888"/>
              <a:gd name="adj2" fmla="val -109578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UTM Avo" pitchFamily="18" charset="0"/>
              </a:rPr>
              <a:t>Em</a:t>
            </a:r>
            <a:r>
              <a:rPr lang="en-US" sz="2400" b="1" dirty="0">
                <a:solidFill>
                  <a:schemeClr val="tx1"/>
                </a:solidFill>
                <a:latin typeface="UTM Avo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UTM Avo" pitchFamily="18" charset="0"/>
              </a:rPr>
              <a:t>bé</a:t>
            </a:r>
            <a:r>
              <a:rPr lang="en-US" sz="2400" b="1" dirty="0">
                <a:solidFill>
                  <a:schemeClr val="tx1"/>
                </a:solidFill>
                <a:latin typeface="UTM Avo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612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22564" y="304800"/>
            <a:ext cx="6172200" cy="1828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1000" y="2410691"/>
            <a:ext cx="6172200" cy="1828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94855" y="4648200"/>
            <a:ext cx="6172200" cy="18288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1784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con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871590"/>
            <a:ext cx="3886200" cy="316626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75" y="1828800"/>
            <a:ext cx="3905250" cy="31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808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676400"/>
            <a:ext cx="3962400" cy="3276600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con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855" y="1600200"/>
            <a:ext cx="3917702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39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đình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38300"/>
            <a:ext cx="3543300" cy="23622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524000"/>
            <a:ext cx="3886200" cy="2362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142509"/>
            <a:ext cx="4191000" cy="2514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4149436"/>
            <a:ext cx="3875809" cy="2507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38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116</Words>
  <Application>Microsoft Office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UTM Avo</vt:lpstr>
      <vt:lpstr>Office Theme</vt:lpstr>
      <vt:lpstr>BÀI GIẢNG ĐIỆN TỬ Chủ đề: Gia đình</vt:lpstr>
      <vt:lpstr>Vận động theo nhạc</vt:lpstr>
      <vt:lpstr>PowerPoint Presentation</vt:lpstr>
      <vt:lpstr>Các thành viên trong gia đình:</vt:lpstr>
      <vt:lpstr>PowerPoint Presentation</vt:lpstr>
      <vt:lpstr>Gia đình ít con</vt:lpstr>
      <vt:lpstr>Gia đình đông con</vt:lpstr>
      <vt:lpstr>Tình cảm gia đình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GIẢNG ĐIỆN TỬ Chủ đề: Gia đình</dc:title>
  <dc:creator>ThienIT</dc:creator>
  <cp:lastModifiedBy>Admin</cp:lastModifiedBy>
  <cp:revision>7</cp:revision>
  <dcterms:created xsi:type="dcterms:W3CDTF">2020-10-26T06:16:40Z</dcterms:created>
  <dcterms:modified xsi:type="dcterms:W3CDTF">2021-10-23T16:09:04Z</dcterms:modified>
</cp:coreProperties>
</file>