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62" r:id="rId4"/>
    <p:sldId id="264" r:id="rId5"/>
    <p:sldId id="268" r:id="rId6"/>
    <p:sldId id="269" r:id="rId7"/>
    <p:sldId id="274" r:id="rId8"/>
    <p:sldId id="271" r:id="rId9"/>
    <p:sldId id="272" r:id="rId10"/>
    <p:sldId id="27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0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9465B-89A2-4E11-8130-D0A4F2643E2B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DC9A-47FA-4D6E-97B0-CE55227B7C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9358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9465B-89A2-4E11-8130-D0A4F2643E2B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DC9A-47FA-4D6E-97B0-CE55227B7C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2063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9465B-89A2-4E11-8130-D0A4F2643E2B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DC9A-47FA-4D6E-97B0-CE55227B7C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597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9465B-89A2-4E11-8130-D0A4F2643E2B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DC9A-47FA-4D6E-97B0-CE55227B7C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00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9465B-89A2-4E11-8130-D0A4F2643E2B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DC9A-47FA-4D6E-97B0-CE55227B7C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744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9465B-89A2-4E11-8130-D0A4F2643E2B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DC9A-47FA-4D6E-97B0-CE55227B7C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574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9465B-89A2-4E11-8130-D0A4F2643E2B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DC9A-47FA-4D6E-97B0-CE55227B7C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748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9465B-89A2-4E11-8130-D0A4F2643E2B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DC9A-47FA-4D6E-97B0-CE55227B7C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958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9465B-89A2-4E11-8130-D0A4F2643E2B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DC9A-47FA-4D6E-97B0-CE55227B7C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972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9465B-89A2-4E11-8130-D0A4F2643E2B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DC9A-47FA-4D6E-97B0-CE55227B7C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206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9465B-89A2-4E11-8130-D0A4F2643E2B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DC9A-47FA-4D6E-97B0-CE55227B7C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518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A9465B-89A2-4E11-8130-D0A4F2643E2B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A9DC9A-47FA-4D6E-97B0-CE55227B7C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258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gif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image" Target="../media/image3.png"/><Relationship Id="rId4" Type="http://schemas.openxmlformats.org/officeDocument/2006/relationships/tags" Target="../tags/tag4.xml"/><Relationship Id="rId9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hdphoto" Target="../media/hdphoto4.wdp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128382" y="473292"/>
            <a:ext cx="65532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ĐÀO 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vi-V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LỆ THỦY</a:t>
            </a:r>
            <a:endParaRPr lang="en-US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WordArt 7"/>
          <p:cNvSpPr>
            <a:spLocks noChangeArrowheads="1" noChangeShapeType="1" noTextEdit="1"/>
          </p:cNvSpPr>
          <p:nvPr>
            <p:custDataLst>
              <p:tags r:id="rId2"/>
            </p:custDataLst>
          </p:nvPr>
        </p:nvSpPr>
        <p:spPr bwMode="auto">
          <a:xfrm>
            <a:off x="2542266" y="677410"/>
            <a:ext cx="6686550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1050" b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33FF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823617" y="906484"/>
            <a:ext cx="7623629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vi-VN" altLang="en-US" b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HOA THỦY</a:t>
            </a:r>
          </a:p>
          <a:p>
            <a:pPr>
              <a:spcBef>
                <a:spcPct val="0"/>
              </a:spcBef>
              <a:buFontTx/>
              <a:buNone/>
            </a:pPr>
            <a:endParaRPr lang="vi-VN" sz="2800" b="1" smtClean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vi-VN" sz="200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00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en-US" altLang="en-US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24331" y="1028700"/>
            <a:ext cx="11509395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endParaRPr lang="vi-VN" sz="3000" b="1" smtClean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+mj-lt"/>
            </a:endParaRPr>
          </a:p>
          <a:p>
            <a:pPr algn="ctr">
              <a:lnSpc>
                <a:spcPct val="150000"/>
              </a:lnSpc>
            </a:pPr>
            <a:endParaRPr lang="vi-VN" sz="3000" b="1" smtClean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+mj-lt"/>
            </a:endParaRPr>
          </a:p>
          <a:p>
            <a:pPr algn="ctr">
              <a:lnSpc>
                <a:spcPct val="150000"/>
              </a:lnSpc>
            </a:pPr>
            <a:r>
              <a:rPr lang="vi-VN" sz="3000" b="1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+mj-lt"/>
              </a:rPr>
              <a:t>HƯỚNG DẪN PHỤ HUYNH DẠY TRẺ</a:t>
            </a:r>
          </a:p>
          <a:p>
            <a:pPr algn="ctr">
              <a:lnSpc>
                <a:spcPct val="150000"/>
              </a:lnSpc>
            </a:pPr>
            <a:r>
              <a:rPr lang="vi-VN" sz="3500" b="1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+mj-lt"/>
              </a:rPr>
              <a:t>TÁCH GỘP 7 ĐỐI TƯỢNG THÀNH 2 NHÓM VÀ SO SÁNH SỐ LƯỢNG CỦA CÁC NHÓM</a:t>
            </a:r>
          </a:p>
          <a:p>
            <a:pPr algn="ctr">
              <a:lnSpc>
                <a:spcPct val="150000"/>
              </a:lnSpc>
            </a:pPr>
            <a:endParaRPr lang="vi-VN" sz="3000" b="1" smtClean="0">
              <a:ln w="0"/>
              <a:effectLst>
                <a:reflection blurRad="6350" stA="53000" endA="300" endPos="35500" dir="5400000" sy="-90000" algn="bl" rotWithShape="0"/>
              </a:effectLst>
              <a:latin typeface="+mj-lt"/>
            </a:endParaRPr>
          </a:p>
          <a:p>
            <a:pPr algn="ctr">
              <a:lnSpc>
                <a:spcPct val="150000"/>
              </a:lnSpc>
            </a:pPr>
            <a:r>
              <a:rPr lang="vi-VN" sz="3000" b="0" i="1" cap="none" spc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+mj-lt"/>
              </a:rPr>
              <a:t>Giáo viên thực hiện: Nguyễn Thị Lan</a:t>
            </a:r>
          </a:p>
        </p:txBody>
      </p:sp>
      <p:pic>
        <p:nvPicPr>
          <p:cNvPr id="9" name="Picture 2" descr="738560wt27cj3xxk"/>
          <p:cNvPicPr>
            <a:picLocks noChangeAspect="1" noChangeArrowheads="1" noCrop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5725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3" descr="ongmuoi"/>
          <p:cNvPicPr>
            <a:picLocks noChangeAspect="1" noChangeArrowheads="1" noCrop="1"/>
          </p:cNvPicPr>
          <p:nvPr>
            <p:custDataLst>
              <p:tags r:id="rId5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5029200"/>
            <a:ext cx="914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738560wt27cj3xxk"/>
          <p:cNvPicPr>
            <a:picLocks noChangeAspect="1" noChangeArrowheads="1" noCrop="1"/>
          </p:cNvPicPr>
          <p:nvPr>
            <p:custDataLst>
              <p:tags r:id="rId6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3995" y="0"/>
            <a:ext cx="728662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 descr="hoa rat dep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061371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 descr="hoa rat dep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23922"/>
            <a:ext cx="12061371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4212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19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5264BE56-C777-4EE1-A396-4CA634C6C641}" type="slidenum">
              <a:rPr lang="en-US"/>
              <a:pPr/>
              <a:t>10</a:t>
            </a:fld>
            <a:endParaRPr lang="en-US"/>
          </a:p>
        </p:txBody>
      </p:sp>
      <p:sp>
        <p:nvSpPr>
          <p:cNvPr id="5" name="Date Placeholder 20"/>
          <p:cNvSpPr txBox="1">
            <a:spLocks/>
          </p:cNvSpPr>
          <p:nvPr/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09A113B-2D89-4491-B373-784550AF7938}" type="datetime1">
              <a:rPr lang="en-US" smtClean="0"/>
              <a:pPr/>
              <a:t>11/27/2021</a:t>
            </a:fld>
            <a:endParaRPr lang="en-US"/>
          </a:p>
        </p:txBody>
      </p:sp>
      <p:sp>
        <p:nvSpPr>
          <p:cNvPr id="8" name="Oval 4"/>
          <p:cNvSpPr>
            <a:spLocks noChangeArrowheads="1"/>
          </p:cNvSpPr>
          <p:nvPr/>
        </p:nvSpPr>
        <p:spPr bwMode="auto">
          <a:xfrm>
            <a:off x="4162926" y="122337"/>
            <a:ext cx="3962400" cy="3916857"/>
          </a:xfrm>
          <a:prstGeom prst="ellipse">
            <a:avLst/>
          </a:prstGeom>
          <a:ln>
            <a:headEnd/>
            <a:tailEnd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9" name="Oval 5"/>
          <p:cNvSpPr>
            <a:spLocks noChangeArrowheads="1"/>
          </p:cNvSpPr>
          <p:nvPr/>
        </p:nvSpPr>
        <p:spPr bwMode="auto">
          <a:xfrm>
            <a:off x="-1" y="2582779"/>
            <a:ext cx="4459705" cy="4138695"/>
          </a:xfrm>
          <a:prstGeom prst="ellipse">
            <a:avLst/>
          </a:prstGeom>
          <a:ln>
            <a:headEnd/>
            <a:tailEnd/>
          </a:ln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n-US"/>
          </a:p>
        </p:txBody>
      </p:sp>
      <p:grpSp>
        <p:nvGrpSpPr>
          <p:cNvPr id="11" name="Group 60"/>
          <p:cNvGrpSpPr>
            <a:grpSpLocks/>
          </p:cNvGrpSpPr>
          <p:nvPr/>
        </p:nvGrpSpPr>
        <p:grpSpPr bwMode="auto">
          <a:xfrm>
            <a:off x="7267071" y="2801686"/>
            <a:ext cx="4710112" cy="4182511"/>
            <a:chOff x="4416" y="2256"/>
            <a:chExt cx="1344" cy="2064"/>
          </a:xfrm>
        </p:grpSpPr>
        <p:sp>
          <p:nvSpPr>
            <p:cNvPr id="13" name="Oval 3"/>
            <p:cNvSpPr>
              <a:spLocks noChangeArrowheads="1"/>
            </p:cNvSpPr>
            <p:nvPr/>
          </p:nvSpPr>
          <p:spPr bwMode="auto">
            <a:xfrm>
              <a:off x="4416" y="2256"/>
              <a:ext cx="1344" cy="1949"/>
            </a:xfrm>
            <a:prstGeom prst="ellipse">
              <a:avLst/>
            </a:prstGeom>
            <a:ln>
              <a:headEnd/>
              <a:tailEnd/>
            </a:ln>
            <a:ex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4944" y="3408"/>
              <a:ext cx="432" cy="91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endPara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33CC33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endParaRPr>
            </a:p>
          </p:txBody>
        </p:sp>
      </p:grpSp>
      <p:pic>
        <p:nvPicPr>
          <p:cNvPr id="23" name="Picture 36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0000" l="8257" r="100000">
                        <a14:foregroundMark x1="44954" y1="10000" x2="44954" y2="1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9901" y="2719007"/>
            <a:ext cx="1581518" cy="1928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6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0000" l="9174" r="100000">
                        <a14:foregroundMark x1="45872" y1="10714" x2="45872" y2="10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2894" y="3866319"/>
            <a:ext cx="1787774" cy="2179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WordArt 15"/>
          <p:cNvSpPr>
            <a:spLocks noChangeArrowheads="1" noChangeShapeType="1" noTextEdit="1"/>
          </p:cNvSpPr>
          <p:nvPr/>
        </p:nvSpPr>
        <p:spPr bwMode="auto">
          <a:xfrm>
            <a:off x="9251361" y="5163610"/>
            <a:ext cx="741533" cy="12698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3</a:t>
            </a:r>
          </a:p>
        </p:txBody>
      </p:sp>
      <p:pic>
        <p:nvPicPr>
          <p:cNvPr id="26" name="Picture 41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0000" l="9174" r="100000">
                        <a14:foregroundMark x1="43119" y1="12143" x2="43119" y2="12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58" y="3216477"/>
            <a:ext cx="1769720" cy="2226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WordArt 19"/>
          <p:cNvSpPr>
            <a:spLocks noChangeArrowheads="1" noChangeShapeType="1" noTextEdit="1"/>
          </p:cNvSpPr>
          <p:nvPr/>
        </p:nvSpPr>
        <p:spPr bwMode="auto">
          <a:xfrm>
            <a:off x="1468555" y="5163610"/>
            <a:ext cx="963677" cy="122337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2</a:t>
            </a:r>
          </a:p>
        </p:txBody>
      </p:sp>
      <p:pic>
        <p:nvPicPr>
          <p:cNvPr id="29" name="Picture 39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0000" l="8257" r="100000">
                        <a14:foregroundMark x1="44954" y1="10714" x2="44954" y2="10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328" y="387715"/>
            <a:ext cx="1742093" cy="219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WordArt 15"/>
          <p:cNvSpPr>
            <a:spLocks noChangeArrowheads="1" noChangeShapeType="1" noTextEdit="1"/>
          </p:cNvSpPr>
          <p:nvPr/>
        </p:nvSpPr>
        <p:spPr bwMode="auto">
          <a:xfrm>
            <a:off x="5767498" y="2279942"/>
            <a:ext cx="1014054" cy="14957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2</a:t>
            </a:r>
          </a:p>
        </p:txBody>
      </p:sp>
      <p:pic>
        <p:nvPicPr>
          <p:cNvPr id="31" name="Picture 41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0000" l="9174" r="100000">
                        <a14:foregroundMark x1="43119" y1="12143" x2="43119" y2="12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9704" y="446235"/>
            <a:ext cx="1769720" cy="2226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1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0000" l="9174" r="100000">
                        <a14:foregroundMark x1="43119" y1="12143" x2="43119" y2="12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758" y="3178953"/>
            <a:ext cx="1769720" cy="2226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1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0000" l="9174" r="100000">
                        <a14:foregroundMark x1="43119" y1="12143" x2="43119" y2="12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3226" y="3635031"/>
            <a:ext cx="1769720" cy="2226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282456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25" grpId="0"/>
      <p:bldP spid="27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/>
          <p:cNvSpPr txBox="1">
            <a:spLocks/>
          </p:cNvSpPr>
          <p:nvPr/>
        </p:nvSpPr>
        <p:spPr>
          <a:xfrm>
            <a:off x="4244491" y="3397770"/>
            <a:ext cx="3198443" cy="31979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1600" b="1" smtClean="0">
                <a:solidFill>
                  <a:srgbClr val="FF0000"/>
                </a:solidFill>
                <a:latin typeface=".VnArial" pitchFamily="34" charset="0"/>
              </a:rPr>
              <a:t> </a:t>
            </a:r>
            <a:r>
              <a:rPr lang="en-US" sz="21000" b="1" smtClean="0">
                <a:solidFill>
                  <a:srgbClr val="FF0000"/>
                </a:solidFill>
                <a:latin typeface=".VnArial" pitchFamily="34" charset="0"/>
              </a:rPr>
              <a:t>6</a:t>
            </a:r>
            <a:endParaRPr lang="en-US" sz="21000" b="1">
              <a:solidFill>
                <a:srgbClr val="FF0000"/>
              </a:solidFill>
              <a:latin typeface=".Vn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093340" y="3334761"/>
            <a:ext cx="1531188" cy="33239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1000">
                <a:solidFill>
                  <a:srgbClr val="FF0000"/>
                </a:solidFill>
                <a:latin typeface=".VnHelvetInsH" pitchFamily="34" charset="0"/>
              </a:rPr>
              <a:t>7</a:t>
            </a:r>
            <a:endParaRPr lang="en-US" sz="21000">
              <a:solidFill>
                <a:srgbClr val="FF0000"/>
              </a:solidFill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939" b="98883" l="9574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490436" y="827098"/>
            <a:ext cx="3215611" cy="256490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939" b="98883" l="9574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49501" y="776998"/>
            <a:ext cx="3215611" cy="256490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939" b="98883" l="9574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31433" y="835295"/>
            <a:ext cx="3215611" cy="2564905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939" b="98883" l="9574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26486" y="860345"/>
            <a:ext cx="3215611" cy="2564905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939" b="98883" l="9574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94599" y="3649789"/>
            <a:ext cx="3215611" cy="2564905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939" b="98883" l="9574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49502" y="3510368"/>
            <a:ext cx="3215611" cy="2564905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939" b="98883" l="9574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77729" y="3341903"/>
            <a:ext cx="3215611" cy="2620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812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 txBox="1">
            <a:spLocks/>
          </p:cNvSpPr>
          <p:nvPr/>
        </p:nvSpPr>
        <p:spPr>
          <a:xfrm>
            <a:off x="8881421" y="2397816"/>
            <a:ext cx="1115033" cy="9808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2000" b="1" smtClean="0">
                <a:solidFill>
                  <a:srgbClr val="FF0000"/>
                </a:solidFill>
                <a:latin typeface=".VnArial" pitchFamily="34" charset="0"/>
              </a:rPr>
              <a:t>6</a:t>
            </a:r>
            <a:endParaRPr lang="en-US" sz="12000" b="1">
              <a:solidFill>
                <a:srgbClr val="FF0000"/>
              </a:solidFill>
              <a:latin typeface=".VnArial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10326919" y="393420"/>
            <a:ext cx="1717270" cy="17537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0" b="1">
                <a:solidFill>
                  <a:srgbClr val="FF0000"/>
                </a:solidFill>
                <a:latin typeface=".VnArial" pitchFamily="34" charset="0"/>
              </a:rPr>
              <a:t>7</a:t>
            </a: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4352109" y="4754885"/>
            <a:ext cx="1115033" cy="9808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0000" b="1" smtClean="0">
                <a:solidFill>
                  <a:srgbClr val="FF0000"/>
                </a:solidFill>
                <a:latin typeface=".VnArial" pitchFamily="34" charset="0"/>
              </a:rPr>
              <a:t>=</a:t>
            </a:r>
            <a:endParaRPr lang="en-US" sz="10000" b="1">
              <a:solidFill>
                <a:srgbClr val="FF0000"/>
              </a:solidFill>
              <a:latin typeface=".VnArial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8644682" y="4141821"/>
            <a:ext cx="1250154" cy="12261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4400" b="1">
                <a:solidFill>
                  <a:srgbClr val="FF0000"/>
                </a:solidFill>
                <a:latin typeface=".VnArial" pitchFamily="34" charset="0"/>
              </a:rPr>
              <a:t>7</a:t>
            </a: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7529649" y="4754885"/>
            <a:ext cx="1115033" cy="9808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0000" b="1" smtClean="0">
                <a:solidFill>
                  <a:srgbClr val="FF0000"/>
                </a:solidFill>
                <a:latin typeface=".VnArial" pitchFamily="34" charset="0"/>
              </a:rPr>
              <a:t>=</a:t>
            </a:r>
            <a:endParaRPr lang="en-US" sz="10000" b="1">
              <a:solidFill>
                <a:srgbClr val="FF0000"/>
              </a:solidFill>
              <a:latin typeface=".VnArial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10651916" y="2254295"/>
            <a:ext cx="1115033" cy="17096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0" b="1">
                <a:solidFill>
                  <a:srgbClr val="FF0000"/>
                </a:solidFill>
                <a:latin typeface=".VnArial" pitchFamily="34" charset="0"/>
              </a:rPr>
              <a:t>7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939" b="98883" l="9574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75083" y="514584"/>
            <a:ext cx="1785730" cy="176624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939" b="98883" l="9574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86867" y="514585"/>
            <a:ext cx="1785730" cy="176624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939" b="98883" l="9574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39214" y="628831"/>
            <a:ext cx="1785730" cy="16519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939" b="98883" l="9574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36755" y="628830"/>
            <a:ext cx="1785730" cy="1555619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939" b="98883" l="9574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43309" y="565533"/>
            <a:ext cx="1785730" cy="1581678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939" b="98883" l="9574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31837" y="573403"/>
            <a:ext cx="1785730" cy="1611046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939" b="98883" l="9574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5148" y="567229"/>
            <a:ext cx="1785730" cy="1579982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98399" y="2318825"/>
            <a:ext cx="2125952" cy="1685925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48043" y="2183229"/>
            <a:ext cx="2125952" cy="1685925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3194" y="2160307"/>
            <a:ext cx="2125952" cy="1685925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1938" y="2265024"/>
            <a:ext cx="2125952" cy="1685925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07788" y="2227524"/>
            <a:ext cx="2125952" cy="1685925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47344" y="2247746"/>
            <a:ext cx="2125952" cy="1685925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99437" y="4349396"/>
            <a:ext cx="2125952" cy="1685925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939" b="98883" l="9574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90212" y="4402368"/>
            <a:ext cx="1785730" cy="1579982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500626" y="2218415"/>
            <a:ext cx="2125952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302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2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6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15" grpId="1"/>
      <p:bldP spid="23" grpId="0"/>
      <p:bldP spid="28" grpId="0"/>
      <p:bldP spid="2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5385" y="74965"/>
            <a:ext cx="4973260" cy="3840479"/>
          </a:xfrm>
          <a:prstGeom prst="rect">
            <a:avLst/>
          </a:prstGeom>
        </p:spPr>
      </p:pic>
      <p:pic>
        <p:nvPicPr>
          <p:cNvPr id="8" name="Picture 4" descr="Chọn giỏ đựng quà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8" t="2980" r="14652" b="3643"/>
          <a:stretch/>
        </p:blipFill>
        <p:spPr bwMode="auto">
          <a:xfrm>
            <a:off x="-116088" y="-124391"/>
            <a:ext cx="4415813" cy="3985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0" y="4023359"/>
            <a:ext cx="10384971" cy="28346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02" name="Picture 6" descr="339.629 hình ảnh về củ cà rốt đẹp độc đáo được chọn lọc - Mua bán hình ảnh  shutterstock giá rẻ chỉ từ 3.000 đ trong 2 phút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78" b="90000" l="9748" r="92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8195" y="3915444"/>
            <a:ext cx="2332004" cy="330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339.629 hình ảnh về củ cà rốt đẹp độc đáo được chọn lọc - Mua bán hình ảnh  shutterstock giá rẻ chỉ từ 3.000 đ trong 2 phút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78" b="90000" l="9748" r="92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3809" y="3915444"/>
            <a:ext cx="2332004" cy="330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339.629 hình ảnh về củ cà rốt đẹp độc đáo được chọn lọc - Mua bán hình ảnh  shutterstock giá rẻ chỉ từ 3.000 đ trong 2 phút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78" b="90000" l="9748" r="92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17" y="3915444"/>
            <a:ext cx="2332004" cy="330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339.629 hình ảnh về củ cà rốt đẹp độc đáo được chọn lọc - Mua bán hình ảnh  shutterstock giá rẻ chỉ từ 3.000 đ trong 2 phút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78" b="90000" l="9748" r="92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556" y="3915444"/>
            <a:ext cx="2332004" cy="330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339.629 hình ảnh về củ cà rốt đẹp độc đáo được chọn lọc - Mua bán hình ảnh  shutterstock giá rẻ chỉ từ 3.000 đ trong 2 phút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78" b="90000" l="9748" r="92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382" y="3840479"/>
            <a:ext cx="2332004" cy="330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339.629 hình ảnh về củ cà rốt đẹp độc đáo được chọn lọc - Mua bán hình ảnh  shutterstock giá rẻ chỉ từ 3.000 đ trong 2 phút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78" b="90000" l="9748" r="92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2967" y="3744955"/>
            <a:ext cx="2332004" cy="330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339.629 hình ảnh về củ cà rốt đẹp độc đáo được chọn lọc - Mua bán hình ảnh  shutterstock giá rẻ chỉ từ 3.000 đ trong 2 phút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78" b="90000" l="9748" r="92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141" y="3790676"/>
            <a:ext cx="2332004" cy="330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ounded Rectangle 17"/>
          <p:cNvSpPr/>
          <p:nvPr/>
        </p:nvSpPr>
        <p:spPr>
          <a:xfrm>
            <a:off x="10659291" y="4023359"/>
            <a:ext cx="1532709" cy="273013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0000" b="1" smtClean="0">
                <a:solidFill>
                  <a:srgbClr val="FF0000"/>
                </a:solidFill>
              </a:rPr>
              <a:t>7</a:t>
            </a:r>
            <a:endParaRPr lang="en-US" sz="20000" b="1">
              <a:solidFill>
                <a:srgbClr val="FF0000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3996359" y="2317694"/>
            <a:ext cx="1119610" cy="12403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17000" b="1" smtClean="0">
                <a:solidFill>
                  <a:srgbClr val="FF0000"/>
                </a:solidFill>
              </a:rPr>
              <a:t>1</a:t>
            </a:r>
            <a:endParaRPr lang="en-US" sz="17000" b="1">
              <a:solidFill>
                <a:srgbClr val="FF0000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6347016" y="2259575"/>
            <a:ext cx="1157833" cy="12403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17000" b="1">
                <a:solidFill>
                  <a:srgbClr val="FF0000"/>
                </a:solidFill>
              </a:rPr>
              <a:t>6</a:t>
            </a:r>
            <a:endParaRPr lang="vi-VN" sz="17000" b="1" smtClean="0">
              <a:solidFill>
                <a:srgbClr val="FF0000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5115969" y="2469440"/>
            <a:ext cx="1119610" cy="12403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17000" b="1" smtClean="0">
                <a:solidFill>
                  <a:srgbClr val="FF0000"/>
                </a:solidFill>
              </a:rPr>
              <a:t>&lt;</a:t>
            </a:r>
            <a:endParaRPr lang="en-US" sz="170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964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2.59259E-6 L 0.13997 -0.55185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92" y="-27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2.59259E-6 L 0.53099 -0.55185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49" y="-27593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2.59259E-6 L 0.48867 -0.55185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27" y="-27593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59259E-6 L 0.4181 -0.55185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98" y="-27593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2.96296E-6 L 0.35195 -0.54097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91" y="-2706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0.27149 -0.5338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68" y="-2669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07407E-6 L 0.20521 -0.54097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60" y="-2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2.59259E-6 L -1.45833E-6 1.48148E-6 " pathEditMode="relative" rAng="0" ptsTypes="AA">
                                      <p:cBhvr>
                                        <p:cTn id="99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278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2.59259E-6 L -3.54167E-6 3.7037E-6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185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2.59259E-6 L 4.58333E-6 -4.81481E-6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87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59259E-6 L -8.33333E-7 1.48148E-6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" y="-278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2.96296E-6 L 1.04167E-6 2.22222E-6 " pathEditMode="relative" rAng="0" ptsTypes="AA">
                                      <p:cBhvr>
                                        <p:cTn id="10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417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-4.16667E-7 1.30104E-17 " pathEditMode="relative" rAng="0" ptsTypes="AA">
                                      <p:cBhvr>
                                        <p:cTn id="10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" y="324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-1.04167E-6 0.00023 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07407E-6 L -2.08333E-7 2.60209E-17 " pathEditMode="relative" rAng="0" ptsTypes="AA">
                                      <p:cBhvr>
                                        <p:cTn id="1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" y="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18" grpId="2" animBg="1"/>
      <p:bldP spid="18" grpId="3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5385" y="74965"/>
            <a:ext cx="4973260" cy="3840479"/>
          </a:xfrm>
          <a:prstGeom prst="rect">
            <a:avLst/>
          </a:prstGeom>
        </p:spPr>
      </p:pic>
      <p:pic>
        <p:nvPicPr>
          <p:cNvPr id="5" name="Picture 4" descr="Chọn giỏ đựng quà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8" t="2980" r="14652" b="3643"/>
          <a:stretch/>
        </p:blipFill>
        <p:spPr bwMode="auto">
          <a:xfrm>
            <a:off x="-116088" y="-124391"/>
            <a:ext cx="4415813" cy="3985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0" y="4023359"/>
            <a:ext cx="10384971" cy="28346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339.629 hình ảnh về củ cà rốt đẹp độc đáo được chọn lọc - Mua bán hình ảnh  shutterstock giá rẻ chỉ từ 3.000 đ trong 2 phút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78" b="90000" l="9748" r="92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8195" y="3915444"/>
            <a:ext cx="2332004" cy="330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339.629 hình ảnh về củ cà rốt đẹp độc đáo được chọn lọc - Mua bán hình ảnh  shutterstock giá rẻ chỉ từ 3.000 đ trong 2 phút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78" b="90000" l="9748" r="92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3809" y="3915444"/>
            <a:ext cx="2332004" cy="330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339.629 hình ảnh về củ cà rốt đẹp độc đáo được chọn lọc - Mua bán hình ảnh  shutterstock giá rẻ chỉ từ 3.000 đ trong 2 phút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78" b="90000" l="9748" r="92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17" y="3915444"/>
            <a:ext cx="2332004" cy="330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339.629 hình ảnh về củ cà rốt đẹp độc đáo được chọn lọc - Mua bán hình ảnh  shutterstock giá rẻ chỉ từ 3.000 đ trong 2 phút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78" b="90000" l="9748" r="92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556" y="3915444"/>
            <a:ext cx="2332004" cy="330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339.629 hình ảnh về củ cà rốt đẹp độc đáo được chọn lọc - Mua bán hình ảnh  shutterstock giá rẻ chỉ từ 3.000 đ trong 2 phút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78" b="90000" l="9748" r="92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382" y="3840479"/>
            <a:ext cx="2332004" cy="330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339.629 hình ảnh về củ cà rốt đẹp độc đáo được chọn lọc - Mua bán hình ảnh  shutterstock giá rẻ chỉ từ 3.000 đ trong 2 phút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78" b="90000" l="9748" r="92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2967" y="3744955"/>
            <a:ext cx="2332004" cy="330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339.629 hình ảnh về củ cà rốt đẹp độc đáo được chọn lọc - Mua bán hình ảnh  shutterstock giá rẻ chỉ từ 3.000 đ trong 2 phút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78" b="90000" l="9748" r="92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141" y="3790676"/>
            <a:ext cx="2332004" cy="330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ounded Rectangle 13"/>
          <p:cNvSpPr/>
          <p:nvPr/>
        </p:nvSpPr>
        <p:spPr>
          <a:xfrm>
            <a:off x="10659291" y="4023359"/>
            <a:ext cx="1532709" cy="273013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0000" b="1" smtClean="0">
                <a:solidFill>
                  <a:srgbClr val="FF0000"/>
                </a:solidFill>
              </a:rPr>
              <a:t>7</a:t>
            </a:r>
            <a:endParaRPr lang="en-US" sz="20000" b="1">
              <a:solidFill>
                <a:srgbClr val="FF0000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3996359" y="2317694"/>
            <a:ext cx="1119610" cy="12403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17000" b="1">
                <a:solidFill>
                  <a:srgbClr val="FF0000"/>
                </a:solidFill>
              </a:rPr>
              <a:t>2</a:t>
            </a:r>
            <a:endParaRPr lang="en-US" sz="17000" b="1">
              <a:solidFill>
                <a:srgbClr val="FF0000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6347016" y="2259575"/>
            <a:ext cx="1157833" cy="12403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17000" b="1" smtClean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115969" y="2469440"/>
            <a:ext cx="1119610" cy="12403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17000" b="1" smtClean="0">
                <a:solidFill>
                  <a:srgbClr val="FF0000"/>
                </a:solidFill>
              </a:rPr>
              <a:t>&lt;</a:t>
            </a:r>
            <a:endParaRPr lang="en-US" sz="170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25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2.59259E-6 L 0.13997 -0.55185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92" y="-27593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2.59259E-6 L 0.09441 -0.51273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14" y="-25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2.59259E-6 L 0.48867 -0.55185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27" y="-27593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59259E-6 L 0.4181 -0.55185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98" y="-27593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2.96296E-6 L 0.35195 -0.54097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91" y="-2706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0.27149 -0.5338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68" y="-2669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07407E-6 L 0.20521 -0.54097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60" y="-2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2.59259E-6 L -1.45833E-6 1.48148E-6 " pathEditMode="relative" rAng="0" ptsTypes="AA">
                                      <p:cBhvr>
                                        <p:cTn id="9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278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2.59259E-6 L -3.54167E-6 3.7037E-6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185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2.59259E-6 L 4.58333E-6 -4.81481E-6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87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59259E-6 L -8.33333E-7 1.48148E-6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" y="-278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2.96296E-6 L 1.04167E-6 2.22222E-6 " pathEditMode="relative" rAng="0" ptsTypes="AA">
                                      <p:cBhvr>
                                        <p:cTn id="10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417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-4.16667E-7 1.30104E-17 " pathEditMode="relative" rAng="0" ptsTypes="AA">
                                      <p:cBhvr>
                                        <p:cTn id="10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" y="324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-1.04167E-6 0.00023 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07407E-6 L -2.08333E-7 2.60209E-17 " pathEditMode="relative" rAng="0" ptsTypes="AA">
                                      <p:cBhvr>
                                        <p:cTn id="1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" y="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4" grpId="1" animBg="1"/>
      <p:bldP spid="14" grpId="2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5385" y="74965"/>
            <a:ext cx="4973260" cy="3840479"/>
          </a:xfrm>
          <a:prstGeom prst="rect">
            <a:avLst/>
          </a:prstGeom>
        </p:spPr>
      </p:pic>
      <p:pic>
        <p:nvPicPr>
          <p:cNvPr id="5" name="Picture 4" descr="Chọn giỏ đựng quà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8" t="2980" r="14652" b="3643"/>
          <a:stretch/>
        </p:blipFill>
        <p:spPr bwMode="auto">
          <a:xfrm>
            <a:off x="-116088" y="-124391"/>
            <a:ext cx="4415813" cy="3985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0" y="4023359"/>
            <a:ext cx="10384971" cy="28346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339.629 hình ảnh về củ cà rốt đẹp độc đáo được chọn lọc - Mua bán hình ảnh  shutterstock giá rẻ chỉ từ 3.000 đ trong 2 phút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78" b="90000" l="9748" r="92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8195" y="3915444"/>
            <a:ext cx="2332004" cy="330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339.629 hình ảnh về củ cà rốt đẹp độc đáo được chọn lọc - Mua bán hình ảnh  shutterstock giá rẻ chỉ từ 3.000 đ trong 2 phút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78" b="90000" l="9748" r="92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3809" y="3915444"/>
            <a:ext cx="2332004" cy="330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339.629 hình ảnh về củ cà rốt đẹp độc đáo được chọn lọc - Mua bán hình ảnh  shutterstock giá rẻ chỉ từ 3.000 đ trong 2 phút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78" b="90000" l="9748" r="92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17" y="3915444"/>
            <a:ext cx="2332004" cy="330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339.629 hình ảnh về củ cà rốt đẹp độc đáo được chọn lọc - Mua bán hình ảnh  shutterstock giá rẻ chỉ từ 3.000 đ trong 2 phút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78" b="90000" l="9748" r="92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556" y="3915444"/>
            <a:ext cx="2332004" cy="330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339.629 hình ảnh về củ cà rốt đẹp độc đáo được chọn lọc - Mua bán hình ảnh  shutterstock giá rẻ chỉ từ 3.000 đ trong 2 phút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78" b="90000" l="9748" r="92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382" y="3840479"/>
            <a:ext cx="2332004" cy="330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339.629 hình ảnh về củ cà rốt đẹp độc đáo được chọn lọc - Mua bán hình ảnh  shutterstock giá rẻ chỉ từ 3.000 đ trong 2 phút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78" b="90000" l="9748" r="92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2967" y="3744955"/>
            <a:ext cx="2332004" cy="330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339.629 hình ảnh về củ cà rốt đẹp độc đáo được chọn lọc - Mua bán hình ảnh  shutterstock giá rẻ chỉ từ 3.000 đ trong 2 phút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78" b="90000" l="9748" r="92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141" y="3790676"/>
            <a:ext cx="2332004" cy="330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ounded Rectangle 13"/>
          <p:cNvSpPr/>
          <p:nvPr/>
        </p:nvSpPr>
        <p:spPr>
          <a:xfrm>
            <a:off x="10659291" y="4023359"/>
            <a:ext cx="1532709" cy="273013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0000" b="1" smtClean="0">
                <a:solidFill>
                  <a:srgbClr val="FF0000"/>
                </a:solidFill>
              </a:rPr>
              <a:t>7</a:t>
            </a:r>
            <a:endParaRPr lang="en-US" sz="20000" b="1">
              <a:solidFill>
                <a:srgbClr val="FF0000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3996359" y="2317694"/>
            <a:ext cx="1119610" cy="12403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17000" b="1" smtClean="0">
                <a:solidFill>
                  <a:srgbClr val="FF0000"/>
                </a:solidFill>
              </a:rPr>
              <a:t>3</a:t>
            </a:r>
            <a:endParaRPr lang="en-US" sz="17000" b="1">
              <a:solidFill>
                <a:srgbClr val="FF0000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6347016" y="2259575"/>
            <a:ext cx="1157833" cy="12403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17000" b="1" smtClean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115969" y="2469440"/>
            <a:ext cx="1119610" cy="12403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17000" b="1" smtClean="0">
                <a:solidFill>
                  <a:srgbClr val="FF0000"/>
                </a:solidFill>
              </a:rPr>
              <a:t>&lt;</a:t>
            </a:r>
            <a:endParaRPr lang="en-US" sz="170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1027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2.59259E-6 L 0.06888 -0.55694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8" y="-27847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2.59259E-6 L 0.03217 -0.53819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2" y="-26921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2.59259E-6 L 0.00065 -0.51273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25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59259E-6 L 0.4181 -0.55185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98" y="-27593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2.96296E-6 L 0.35195 -0.54097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91" y="-2706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0.27149 -0.5338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68" y="-2669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07407E-6 L 0.20521 -0.54097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60" y="-2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2.59259E-6 L -1.45833E-6 1.48148E-6 " pathEditMode="relative" rAng="0" ptsTypes="AA">
                                      <p:cBhvr>
                                        <p:cTn id="9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278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2.59259E-6 L -3.54167E-6 3.7037E-6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185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2.59259E-6 L 4.58333E-6 -4.81481E-6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87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59259E-6 L -8.33333E-7 1.48148E-6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" y="-278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2.96296E-6 L 1.04167E-6 2.22222E-6 " pathEditMode="relative" rAng="0" ptsTypes="AA">
                                      <p:cBhvr>
                                        <p:cTn id="10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417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-4.16667E-7 1.30104E-17 " pathEditMode="relative" rAng="0" ptsTypes="AA">
                                      <p:cBhvr>
                                        <p:cTn id="10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" y="324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-1.04167E-6 0.00023 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07407E-6 L -2.08333E-7 2.60209E-17 " pathEditMode="relative" rAng="0" ptsTypes="AA">
                                      <p:cBhvr>
                                        <p:cTn id="1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" y="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4" grpId="1" animBg="1"/>
      <p:bldP spid="14" grpId="2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380780" y="835377"/>
            <a:ext cx="1817782" cy="1916935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15000" smtClean="0"/>
              <a:t>7</a:t>
            </a:r>
            <a:endParaRPr lang="en-US" sz="15000"/>
          </a:p>
        </p:txBody>
      </p:sp>
      <p:sp>
        <p:nvSpPr>
          <p:cNvPr id="5" name="Oval 4"/>
          <p:cNvSpPr/>
          <p:nvPr/>
        </p:nvSpPr>
        <p:spPr>
          <a:xfrm>
            <a:off x="826340" y="4544479"/>
            <a:ext cx="1390777" cy="1615739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3000"/>
              <a:t>1</a:t>
            </a:r>
            <a:endParaRPr lang="en-US" sz="13000"/>
          </a:p>
        </p:txBody>
      </p:sp>
      <p:sp>
        <p:nvSpPr>
          <p:cNvPr id="6" name="Oval 5"/>
          <p:cNvSpPr/>
          <p:nvPr/>
        </p:nvSpPr>
        <p:spPr>
          <a:xfrm>
            <a:off x="5057519" y="835377"/>
            <a:ext cx="1817782" cy="1916935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15000" smtClean="0"/>
              <a:t>7</a:t>
            </a:r>
            <a:endParaRPr lang="en-US" sz="15000"/>
          </a:p>
        </p:txBody>
      </p:sp>
      <p:sp>
        <p:nvSpPr>
          <p:cNvPr id="7" name="Oval 6"/>
          <p:cNvSpPr/>
          <p:nvPr/>
        </p:nvSpPr>
        <p:spPr>
          <a:xfrm>
            <a:off x="9070921" y="745066"/>
            <a:ext cx="1817782" cy="1916935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15000" smtClean="0"/>
              <a:t>7</a:t>
            </a:r>
            <a:endParaRPr lang="en-US" sz="15000"/>
          </a:p>
        </p:txBody>
      </p:sp>
      <p:sp>
        <p:nvSpPr>
          <p:cNvPr id="8" name="Oval 7"/>
          <p:cNvSpPr/>
          <p:nvPr/>
        </p:nvSpPr>
        <p:spPr>
          <a:xfrm>
            <a:off x="2289671" y="4544480"/>
            <a:ext cx="1390777" cy="1615739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3000"/>
              <a:t>6</a:t>
            </a:r>
            <a:endParaRPr lang="en-US" sz="13000"/>
          </a:p>
        </p:txBody>
      </p:sp>
      <p:sp>
        <p:nvSpPr>
          <p:cNvPr id="9" name="Oval 8"/>
          <p:cNvSpPr/>
          <p:nvPr/>
        </p:nvSpPr>
        <p:spPr>
          <a:xfrm>
            <a:off x="6179913" y="4544482"/>
            <a:ext cx="1390777" cy="16157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3000"/>
              <a:t>5</a:t>
            </a:r>
            <a:endParaRPr lang="en-US" sz="13000"/>
          </a:p>
        </p:txBody>
      </p:sp>
      <p:sp>
        <p:nvSpPr>
          <p:cNvPr id="10" name="Oval 9"/>
          <p:cNvSpPr/>
          <p:nvPr/>
        </p:nvSpPr>
        <p:spPr>
          <a:xfrm>
            <a:off x="4575633" y="4544479"/>
            <a:ext cx="1390777" cy="1615739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3000"/>
              <a:t>2</a:t>
            </a:r>
            <a:endParaRPr lang="en-US" sz="13000"/>
          </a:p>
        </p:txBody>
      </p:sp>
      <p:sp>
        <p:nvSpPr>
          <p:cNvPr id="11" name="Oval 10"/>
          <p:cNvSpPr/>
          <p:nvPr/>
        </p:nvSpPr>
        <p:spPr>
          <a:xfrm>
            <a:off x="8795834" y="4544484"/>
            <a:ext cx="1390777" cy="1615739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3000"/>
              <a:t>3</a:t>
            </a:r>
            <a:endParaRPr lang="en-US" sz="13000"/>
          </a:p>
        </p:txBody>
      </p:sp>
      <p:sp>
        <p:nvSpPr>
          <p:cNvPr id="12" name="Oval 11"/>
          <p:cNvSpPr/>
          <p:nvPr/>
        </p:nvSpPr>
        <p:spPr>
          <a:xfrm>
            <a:off x="10259165" y="4544483"/>
            <a:ext cx="1390777" cy="161573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3000"/>
              <a:t>4</a:t>
            </a:r>
            <a:endParaRPr lang="en-US" sz="13000"/>
          </a:p>
        </p:txBody>
      </p:sp>
      <p:cxnSp>
        <p:nvCxnSpPr>
          <p:cNvPr id="14" name="Straight Arrow Connector 13"/>
          <p:cNvCxnSpPr>
            <a:stCxn id="4" idx="4"/>
            <a:endCxn id="5" idx="0"/>
          </p:cNvCxnSpPr>
          <p:nvPr/>
        </p:nvCxnSpPr>
        <p:spPr>
          <a:xfrm flipH="1">
            <a:off x="1521729" y="2752312"/>
            <a:ext cx="767942" cy="179216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4" idx="4"/>
            <a:endCxn id="8" idx="0"/>
          </p:cNvCxnSpPr>
          <p:nvPr/>
        </p:nvCxnSpPr>
        <p:spPr>
          <a:xfrm>
            <a:off x="2289671" y="2752312"/>
            <a:ext cx="695389" cy="179216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6" idx="4"/>
            <a:endCxn id="10" idx="0"/>
          </p:cNvCxnSpPr>
          <p:nvPr/>
        </p:nvCxnSpPr>
        <p:spPr>
          <a:xfrm flipH="1">
            <a:off x="5271022" y="2752312"/>
            <a:ext cx="695388" cy="179216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6" idx="4"/>
            <a:endCxn id="9" idx="0"/>
          </p:cNvCxnSpPr>
          <p:nvPr/>
        </p:nvCxnSpPr>
        <p:spPr>
          <a:xfrm>
            <a:off x="5966410" y="2752312"/>
            <a:ext cx="908892" cy="179217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7" idx="4"/>
            <a:endCxn id="11" idx="0"/>
          </p:cNvCxnSpPr>
          <p:nvPr/>
        </p:nvCxnSpPr>
        <p:spPr>
          <a:xfrm flipH="1">
            <a:off x="9491223" y="2662001"/>
            <a:ext cx="488589" cy="188248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endCxn id="12" idx="0"/>
          </p:cNvCxnSpPr>
          <p:nvPr/>
        </p:nvCxnSpPr>
        <p:spPr>
          <a:xfrm>
            <a:off x="9998070" y="2689931"/>
            <a:ext cx="956484" cy="185455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5794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f47-zpg.zdn.vn/4075502927060338743/f0396f16be6775392c7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906" b="43822"/>
          <a:stretch/>
        </p:blipFill>
        <p:spPr bwMode="auto">
          <a:xfrm>
            <a:off x="0" y="-47616"/>
            <a:ext cx="12192000" cy="690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WordArt 5" descr="Paper bag"/>
          <p:cNvSpPr>
            <a:spLocks noChangeArrowheads="1" noChangeShapeType="1" noTextEdit="1"/>
          </p:cNvSpPr>
          <p:nvPr/>
        </p:nvSpPr>
        <p:spPr bwMode="auto">
          <a:xfrm>
            <a:off x="2378241" y="1484149"/>
            <a:ext cx="7856621" cy="2590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MỞ RỘNG CHO BÉ</a:t>
            </a:r>
          </a:p>
        </p:txBody>
      </p:sp>
    </p:spTree>
    <p:extLst>
      <p:ext uri="{BB962C8B-B14F-4D97-AF65-F5344CB8AC3E}">
        <p14:creationId xmlns:p14="http://schemas.microsoft.com/office/powerpoint/2010/main" val="1497019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B4AC04B4-A689-4F85-B95D-FFCAEF5740EB}" type="datetime1">
              <a:rPr lang="en-US"/>
              <a:pPr/>
              <a:t>11/27/2021</a:t>
            </a:fld>
            <a:endParaRPr lang="en-US"/>
          </a:p>
        </p:txBody>
      </p:sp>
      <p:sp>
        <p:nvSpPr>
          <p:cNvPr id="5" name="Footer Placeholder 3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en-US"/>
              <a:t>ÁNH VINH</a:t>
            </a:r>
          </a:p>
        </p:txBody>
      </p:sp>
      <p:sp>
        <p:nvSpPr>
          <p:cNvPr id="6" name="Slide Number Placeholder 3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BA7CE104-8D6B-42D2-AB6F-B23B139330EE}" type="slidenum">
              <a:rPr lang="en-US"/>
              <a:pPr/>
              <a:t>9</a:t>
            </a:fld>
            <a:endParaRPr lang="en-US"/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auto">
          <a:xfrm>
            <a:off x="339808" y="0"/>
            <a:ext cx="3686259" cy="4038600"/>
          </a:xfrm>
          <a:prstGeom prst="octagon">
            <a:avLst>
              <a:gd name="adj" fmla="val 29287"/>
            </a:avLst>
          </a:prstGeom>
          <a:ln>
            <a:headEnd/>
            <a:tailEnd/>
          </a:ln>
          <a:ex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8" name="WordArt 8"/>
          <p:cNvSpPr>
            <a:spLocks noChangeArrowheads="1" noChangeShapeType="1" noTextEdit="1"/>
          </p:cNvSpPr>
          <p:nvPr/>
        </p:nvSpPr>
        <p:spPr bwMode="auto">
          <a:xfrm>
            <a:off x="6858000" y="5213838"/>
            <a:ext cx="10668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66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grpSp>
        <p:nvGrpSpPr>
          <p:cNvPr id="9" name="Group 69"/>
          <p:cNvGrpSpPr>
            <a:grpSpLocks/>
          </p:cNvGrpSpPr>
          <p:nvPr/>
        </p:nvGrpSpPr>
        <p:grpSpPr bwMode="auto">
          <a:xfrm>
            <a:off x="1179637" y="101600"/>
            <a:ext cx="2005013" cy="3427413"/>
            <a:chOff x="304" y="223"/>
            <a:chExt cx="1263" cy="2159"/>
          </a:xfrm>
        </p:grpSpPr>
        <p:sp>
          <p:nvSpPr>
            <p:cNvPr id="1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664" y="1518"/>
              <a:ext cx="543" cy="86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chemeClr val="tx2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Impact"/>
                </a:rPr>
                <a:t>1</a:t>
              </a:r>
            </a:p>
          </p:txBody>
        </p:sp>
        <p:pic>
          <p:nvPicPr>
            <p:cNvPr id="11" name="Picture 4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97143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" y="223"/>
              <a:ext cx="1263" cy="11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" name="Group 82"/>
          <p:cNvGrpSpPr>
            <a:grpSpLocks/>
          </p:cNvGrpSpPr>
          <p:nvPr/>
        </p:nvGrpSpPr>
        <p:grpSpPr bwMode="auto">
          <a:xfrm>
            <a:off x="4024479" y="2843212"/>
            <a:ext cx="3429000" cy="4038600"/>
            <a:chOff x="1824" y="1776"/>
            <a:chExt cx="2160" cy="2544"/>
          </a:xfrm>
        </p:grpSpPr>
        <p:sp>
          <p:nvSpPr>
            <p:cNvPr id="13" name="AutoShape 6"/>
            <p:cNvSpPr>
              <a:spLocks noChangeArrowheads="1"/>
            </p:cNvSpPr>
            <p:nvPr/>
          </p:nvSpPr>
          <p:spPr bwMode="auto">
            <a:xfrm>
              <a:off x="1824" y="1776"/>
              <a:ext cx="2160" cy="2544"/>
            </a:xfrm>
            <a:prstGeom prst="octagon">
              <a:avLst>
                <a:gd name="adj" fmla="val 29287"/>
              </a:avLst>
            </a:prstGeom>
            <a:solidFill>
              <a:srgbClr val="3366FF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WordArt 9"/>
            <p:cNvSpPr>
              <a:spLocks noChangeArrowheads="1" noChangeShapeType="1" noTextEdit="1"/>
            </p:cNvSpPr>
            <p:nvPr/>
          </p:nvSpPr>
          <p:spPr bwMode="auto">
            <a:xfrm>
              <a:off x="2568" y="3408"/>
              <a:ext cx="720" cy="81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FF3399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Impact"/>
                </a:rPr>
                <a:t>2</a:t>
              </a:r>
            </a:p>
          </p:txBody>
        </p:sp>
        <p:pic>
          <p:nvPicPr>
            <p:cNvPr id="15" name="Picture 4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714" b="90000" l="9174" r="9724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1" y="2128"/>
              <a:ext cx="1020" cy="13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5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143" b="92143" l="11927" r="95413">
                          <a14:foregroundMark x1="50459" y1="12857" x2="50459" y2="12857"/>
                          <a14:foregroundMark x1="39450" y1="10714" x2="39450" y2="1071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09" y="2081"/>
              <a:ext cx="1056" cy="13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Group 85"/>
          <p:cNvGrpSpPr>
            <a:grpSpLocks/>
          </p:cNvGrpSpPr>
          <p:nvPr/>
        </p:nvGrpSpPr>
        <p:grpSpPr bwMode="auto">
          <a:xfrm>
            <a:off x="7689934" y="0"/>
            <a:ext cx="4181224" cy="4963722"/>
            <a:chOff x="3600" y="0"/>
            <a:chExt cx="2160" cy="2570"/>
          </a:xfrm>
        </p:grpSpPr>
        <p:sp>
          <p:nvSpPr>
            <p:cNvPr id="18" name="AutoShape 86"/>
            <p:cNvSpPr>
              <a:spLocks noChangeArrowheads="1"/>
            </p:cNvSpPr>
            <p:nvPr/>
          </p:nvSpPr>
          <p:spPr bwMode="auto">
            <a:xfrm>
              <a:off x="3600" y="0"/>
              <a:ext cx="2160" cy="2544"/>
            </a:xfrm>
            <a:prstGeom prst="octagon">
              <a:avLst>
                <a:gd name="adj" fmla="val 29287"/>
              </a:avLst>
            </a:prstGeom>
            <a:solidFill>
              <a:srgbClr val="FFFF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WordArt 87"/>
            <p:cNvSpPr>
              <a:spLocks noChangeArrowheads="1" noChangeShapeType="1" noTextEdit="1"/>
            </p:cNvSpPr>
            <p:nvPr/>
          </p:nvSpPr>
          <p:spPr bwMode="auto">
            <a:xfrm>
              <a:off x="4353" y="1754"/>
              <a:ext cx="672" cy="81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FF0066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Impact"/>
                </a:rPr>
                <a:t>4</a:t>
              </a:r>
            </a:p>
          </p:txBody>
        </p:sp>
        <p:pic>
          <p:nvPicPr>
            <p:cNvPr id="20" name="Picture 8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90000" l="5505" r="97248">
                          <a14:foregroundMark x1="43119" y1="5000" x2="43119" y2="5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1" y="53"/>
              <a:ext cx="828" cy="1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89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90000" l="0" r="97248">
                          <a14:foregroundMark x1="41284" y1="8571" x2="41284" y2="857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2" y="62"/>
              <a:ext cx="822" cy="10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2" name="Picture 88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0000" l="3670" r="97248">
                        <a14:foregroundMark x1="42202" y1="12857" x2="48624" y2="135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0810" y="1743074"/>
            <a:ext cx="1713072" cy="2200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89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0000" l="3670" r="100000">
                        <a14:foregroundMark x1="44954" y1="10714" x2="44954" y2="10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982" y="1777089"/>
            <a:ext cx="1705894" cy="219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092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\AppData\Local\Temp\PR\data\asimages\{C3237322-D461-4C6B-A720-7968AA20EC30}_1.png&quot;/&gt;&lt;left val=&quot;106&quot;/&gt;&lt;top val=&quot;13&quot;/&gt;&lt;width val=&quot;524&quot;/&gt;&lt;height val=&quot;51&quot;/&gt;&lt;hasText val=&quot;1&quot;/&gt;&lt;/Image&gt;&lt;/ThreeDShapeInfo&gt;"/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86C29ACE-5A4B-4CCF-8B46-C7C8BFD61DCA}&quot;/&gt;&lt;isInvalidForFieldText val=&quot;0&quot;/&gt;&lt;Image&gt;&lt;filename val=&quot;C:\Users\Admin\AppData\Local\Temp\PR\data\asimages\{86C29ACE-5A4B-4CCF-8B46-C7C8BFD61DCA}_1.png&quot;/&gt;&lt;left val=&quot;83&quot;/&gt;&lt;top val=&quot;53&quot;/&gt;&lt;width val=&quot;528&quot;/&gt;&lt;height val=&quot;25&quot;/&gt;&lt;hasText val=&quot;1&quot;/&gt;&lt;/Image&gt;&lt;/ThreeDShapeInfo&gt;"/>
  <p:tag name="PRESENTER_SHAPETEXTINFO" val="&lt;ShapeTextInfo&gt;&lt;TableIndex row=&quot;-1&quot; col=&quot;-1&quot;&gt;&lt;linesCount val=&quot;1&quot;/&gt;&lt;lineCharCount val=&quot;24&quot;/&gt;&lt;/TableIndex&gt;&lt;/ShapeTextInfo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\AppData\Local\Temp\PR\data\asimages\{C3237322-D461-4C6B-A720-7968AA20EC30}_1.png&quot;/&gt;&lt;left val=&quot;106&quot;/&gt;&lt;top val=&quot;13&quot;/&gt;&lt;width val=&quot;524&quot;/&gt;&lt;height val=&quot;51&quot;/&gt;&lt;hasText val=&quot;1&quot;/&gt;&lt;/Image&gt;&lt;/ThreeDShapeInfo&gt;"/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62C89469-1F73-4F95-A00F-A2248D7651D9}&quot;/&gt;&lt;isInvalidForFieldText val=&quot;0&quot;/&gt;&lt;Image&gt;&lt;filename val=&quot;C:\Users\Admin\AppData\Local\Temp\PR\data\asimages\{62C89469-1F73-4F95-A00F-A2248D7651D9}.png&quot;/&gt;&lt;left val=&quot;0&quot;/&gt;&lt;top val=&quot;0&quot;/&gt;&lt;width val=&quot;68&quot;/&gt;&lt;height val=&quot;162&quot;/&gt;&lt;hasText val=&quot;1&quot;/&gt;&lt;/Image&gt;&lt;/ThreeDShapeInfo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DF65CD6D-5D51-4F65-B0CB-0766DEF30D87}&quot;/&gt;&lt;isInvalidForFieldText val=&quot;0&quot;/&gt;&lt;Image&gt;&lt;filename val=&quot;C:\Users\Admin\AppData\Local\Temp\PR\data\asimages\{DF65CD6D-5D51-4F65-B0CB-0766DEF30D87}.png&quot;/&gt;&lt;left val=&quot;0&quot;/&gt;&lt;top val=&quot;395&quot;/&gt;&lt;width val=&quot;72&quot;/&gt;&lt;height val=&quot;144&quot;/&gt;&lt;hasText val=&quot;1&quot;/&gt;&lt;/Image&gt;&lt;/ThreeDShapeInfo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C7DD729A-731E-4C02-B584-480D56CBE76C}&quot;/&gt;&lt;isInvalidForFieldText val=&quot;0&quot;/&gt;&lt;Image&gt;&lt;filename val=&quot;C:\Users\Admin\AppData\Local\Temp\PR\data\asimages\{C7DD729A-731E-4C02-B584-480D56CBE76C}.png&quot;/&gt;&lt;left val=&quot;662&quot;/&gt;&lt;top val=&quot;365&quot;/&gt;&lt;width val=&quot;58&quot;/&gt;&lt;height val=&quot;174&quot;/&gt;&lt;hasText val=&quot;1&quot;/&gt;&lt;/Image&gt;&lt;/ThreeDShapeInfo&gt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456</TotalTime>
  <Words>89</Words>
  <Application>Microsoft Office PowerPoint</Application>
  <PresentationFormat>Widescreen</PresentationFormat>
  <Paragraphs>51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.VnArial</vt:lpstr>
      <vt:lpstr>.VnHelvetInsH</vt:lpstr>
      <vt:lpstr>Arial</vt:lpstr>
      <vt:lpstr>Calibri</vt:lpstr>
      <vt:lpstr>Calibri Light</vt:lpstr>
      <vt:lpstr>Impact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TTC</dc:creator>
  <cp:lastModifiedBy>TTC</cp:lastModifiedBy>
  <cp:revision>31</cp:revision>
  <dcterms:created xsi:type="dcterms:W3CDTF">2021-11-23T12:31:15Z</dcterms:created>
  <dcterms:modified xsi:type="dcterms:W3CDTF">2021-11-27T06:46:52Z</dcterms:modified>
</cp:coreProperties>
</file>