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5" r:id="rId2"/>
    <p:sldId id="273" r:id="rId3"/>
    <p:sldId id="274" r:id="rId4"/>
    <p:sldId id="259" r:id="rId5"/>
    <p:sldId id="276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0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7" autoAdjust="0"/>
    <p:restoredTop sz="94660"/>
  </p:normalViewPr>
  <p:slideViewPr>
    <p:cSldViewPr>
      <p:cViewPr>
        <p:scale>
          <a:sx n="64" d="100"/>
          <a:sy n="64" d="100"/>
        </p:scale>
        <p:origin x="-1882" y="-3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B498B-4CE2-48D2-BB5A-D2A8EA1C115F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04F2D-4314-4C1A-932E-16D17A96B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360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38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64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25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0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3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84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3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538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4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3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ED644-2F58-42E0-B97E-68BB3A99EB81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E7A9F-7308-4473-94AA-431CDC10F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2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Kết quả hình ảnh cho hình nề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4" y="1881"/>
            <a:ext cx="9176693" cy="69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21167" y="0"/>
            <a:ext cx="812407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THẠCH CẦU</a:t>
            </a:r>
            <a:endParaRPr 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45208" y="2348880"/>
            <a:ext cx="30684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KỸ NĂNG SỐNG </a:t>
            </a:r>
            <a:endParaRPr lang="en-US" sz="2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0688" y="2872100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dỗ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cóc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1F08C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234" y="866587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979712" y="3998290"/>
            <a:ext cx="6121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Minh Thu </a:t>
            </a:r>
            <a:endParaRPr lang="en-US" sz="3200" b="1" dirty="0">
              <a:solidFill>
                <a:srgbClr val="1F08C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15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Kết quả hình ảnh cho hình nề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" y="0"/>
            <a:ext cx="91289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1835696" y="914400"/>
            <a:ext cx="6248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</a:t>
            </a:r>
            <a:endParaRPr lang="en-US" sz="3600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914400" y="2438400"/>
            <a:ext cx="7848600" cy="2438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Nối tranh</a:t>
            </a:r>
            <a:endParaRPr lang="en-US" sz="36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72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ình ảnh có li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86"/>
            <a:ext cx="9144000" cy="683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03648" y="908720"/>
            <a:ext cx="7239000" cy="235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vi-VN" sz="6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Trò chơi</a:t>
            </a:r>
            <a:endParaRPr lang="en-US" sz="6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5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Ai nhanh nhất’’</a:t>
            </a:r>
            <a:endParaRPr lang="en-US" sz="5400" b="1" i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03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839" y="33405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1772816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372200" y="48877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822199" y="0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-1" y="5499818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-2" y="3645024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475656" y="1772815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475656" y="33405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987824" y="26967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932040" y="47506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484040" y="3645023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822199" y="1761419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407191" y="1797968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932039" y="1770352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987823" y="1772814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Kết quả hình ảnh cho hình ảnh bắt cóc trẻ 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1640" cy="135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Kết quả hình ảnh cho kỹ năng giúp trẻ đối phó khi kẻ xấu dụ dỗ bắt có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4"/>
            <a:ext cx="1340286" cy="132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Kết quả hình ảnh cho kỹ năng giúp trẻ đối phó khi kẻ xấu dụ dỗ bắt có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682" y="1739785"/>
            <a:ext cx="1307318" cy="135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2987822" y="3645022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933648" y="3612830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346543" y="5480284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7759692" y="5498795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6423838" y="3565646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088922" y="5499817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1521467" y="5499818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7835854" y="3565645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904725" y="5491301"/>
            <a:ext cx="1321801" cy="13073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980535" y="2861651"/>
            <a:ext cx="133637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kẹo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-19567" y="1152008"/>
            <a:ext cx="135120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kẹo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47763" y="2870584"/>
            <a:ext cx="133637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kẹo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" name="Picture 2" descr="Kết quả hình ảnh cho hình ảnh bắt cóc trẻ 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308" y="32948"/>
            <a:ext cx="1331640" cy="130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4902633" y="1125324"/>
            <a:ext cx="135120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kẹo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Picture 4" descr="Kết quả hình ảnh cho kỹ năng giúp trẻ đối phó khi kẻ xấu dụ dỗ bắt có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87" y="3599520"/>
            <a:ext cx="1291639" cy="127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Kết quả hình ảnh cho kỹ năng giúp trẻ đối phó khi kẻ xấu dụ dỗ bắt có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87" y="3651659"/>
            <a:ext cx="1373486" cy="13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-12107" y="4729419"/>
            <a:ext cx="1355853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đồ chơi của người lạ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87698" y="4657565"/>
            <a:ext cx="1355853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đồ chơi của người lạ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" name="Picture 2" descr="Hình ảnh có liên qu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967"/>
            <a:ext cx="1310547" cy="128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ình ảnh có liên qu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029" y="60372"/>
            <a:ext cx="1310547" cy="128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385017" y="1102595"/>
            <a:ext cx="131054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 người đáng tin cậy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504581" y="1118886"/>
            <a:ext cx="131054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 người đáng tin cậy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" name="Picture 2" descr="Kết quả hình ảnh cho chú bảo vệ và bạn nh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7" y="1761419"/>
            <a:ext cx="1351207" cy="132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-33296" y="2853338"/>
            <a:ext cx="131054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 người đáng tin cậy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" name="Picture 2" descr="Kết quả hình ảnh cho chú bảo vệ và bạn nh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990" y="1733634"/>
            <a:ext cx="1307851" cy="132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4887698" y="2889887"/>
            <a:ext cx="1310547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báo người đáng tin cậy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2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05" y="3655949"/>
            <a:ext cx="1348670" cy="1298427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91" y="3574581"/>
            <a:ext cx="1348670" cy="1298427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1471891" y="4738932"/>
            <a:ext cx="13316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 nhớ số ĐT của bố mẹ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407191" y="4631210"/>
            <a:ext cx="1331641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 nhớ số ĐT của bố mẹ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" name="Picture 2" descr="Kết quả hình ảnh cho những hình ảnh giúp trẻ thoát bị dụ dỗ bắt cóc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05" y="1761418"/>
            <a:ext cx="1372663" cy="129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Kết quả hình ảnh cho những hình ảnh giúp trẻ thoát bị dụ dỗ bắt cóc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976" y="1810594"/>
            <a:ext cx="1372663" cy="129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/>
          <p:cNvSpPr txBox="1"/>
          <p:nvPr/>
        </p:nvSpPr>
        <p:spPr>
          <a:xfrm rot="10800000" flipV="1">
            <a:off x="1475656" y="2840711"/>
            <a:ext cx="1403649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theo người lạ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10800000" flipV="1">
            <a:off x="6348754" y="2889887"/>
            <a:ext cx="1403649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theo người lạ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Picture 2" descr="C:\Users\PHUONG NGUYEN\Downloads\20170417_18111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0" y="5518449"/>
            <a:ext cx="1303410" cy="126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PHUONG NGUYEN\Downloads\20170417_18111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726" y="5505028"/>
            <a:ext cx="1293520" cy="128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4902633" y="6572203"/>
            <a:ext cx="1331640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bánh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8390" y="6590714"/>
            <a:ext cx="1331640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bánh của người lạ 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" name="Picture 2" descr="C:\Users\Administrator\Downloads\IMG_20170418_13105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47763" y="3604674"/>
            <a:ext cx="1296237" cy="1241979"/>
          </a:xfrm>
          <a:prstGeom prst="rect">
            <a:avLst/>
          </a:prstGeom>
          <a:noFill/>
        </p:spPr>
      </p:pic>
      <p:pic>
        <p:nvPicPr>
          <p:cNvPr id="80" name="Picture 2" descr="C:\Users\Administrator\Downloads\IMG_20170418_13105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87824" y="3604675"/>
            <a:ext cx="1340286" cy="1315518"/>
          </a:xfrm>
          <a:prstGeom prst="rect">
            <a:avLst/>
          </a:prstGeom>
          <a:noFill/>
        </p:spPr>
      </p:pic>
      <p:sp>
        <p:nvSpPr>
          <p:cNvPr id="81" name="TextBox 80"/>
          <p:cNvSpPr txBox="1"/>
          <p:nvPr/>
        </p:nvSpPr>
        <p:spPr>
          <a:xfrm>
            <a:off x="2957292" y="4729419"/>
            <a:ext cx="1296144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ường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87996" y="4643148"/>
            <a:ext cx="1296144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ường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" name="Picture 2" descr="C:\Users\PHUONG NGUYEN\Pictures\IMG_20170419_09505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984" y="5498795"/>
            <a:ext cx="1296144" cy="127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C:\Users\PHUONG NGUYEN\Pictures\IMG_20170419_09505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976" y="5498795"/>
            <a:ext cx="1296144" cy="127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/>
          <p:cNvSpPr txBox="1"/>
          <p:nvPr/>
        </p:nvSpPr>
        <p:spPr>
          <a:xfrm>
            <a:off x="1559642" y="6541332"/>
            <a:ext cx="1259633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72200" y="6563724"/>
            <a:ext cx="1259633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" name="Picture 2" descr="C:\Users\Administrator\Downloads\IMG_20170418_13105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789535" y="16398"/>
            <a:ext cx="1296237" cy="1315518"/>
          </a:xfrm>
          <a:prstGeom prst="rect">
            <a:avLst/>
          </a:prstGeom>
          <a:noFill/>
        </p:spPr>
      </p:pic>
      <p:pic>
        <p:nvPicPr>
          <p:cNvPr id="93" name="Picture 2" descr="C:\Users\Administrator\Downloads\IMG_20170418_131057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65566" y="51934"/>
            <a:ext cx="1340286" cy="1315518"/>
          </a:xfrm>
          <a:prstGeom prst="rect">
            <a:avLst/>
          </a:prstGeom>
          <a:noFill/>
        </p:spPr>
      </p:pic>
      <p:sp>
        <p:nvSpPr>
          <p:cNvPr id="94" name="TextBox 93"/>
          <p:cNvSpPr txBox="1"/>
          <p:nvPr/>
        </p:nvSpPr>
        <p:spPr>
          <a:xfrm>
            <a:off x="7826771" y="1105308"/>
            <a:ext cx="1296144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ường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009708" y="1137241"/>
            <a:ext cx="1296144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en-US" sz="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ường</a:t>
            </a:r>
            <a:endParaRPr lang="en-US" sz="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32949"/>
            <a:ext cx="72008" cy="6741982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47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ình ảnh có li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80"/>
            <a:ext cx="9144000" cy="688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43608" y="1124744"/>
            <a:ext cx="7416824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ết học</a:t>
            </a: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 sống </a:t>
            </a: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ủa lớp </a:t>
            </a:r>
            <a:r>
              <a:rPr lang="vi-VN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 hôm nay đã kết thúc.</a:t>
            </a:r>
            <a:endParaRPr lang="en-US" sz="44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4400" b="1" i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ính chúc các vị đại biểu sức khỏe,hạnh phúc.</a:t>
            </a:r>
          </a:p>
        </p:txBody>
      </p:sp>
    </p:spTree>
    <p:extLst>
      <p:ext uri="{BB962C8B-B14F-4D97-AF65-F5344CB8AC3E}">
        <p14:creationId xmlns:p14="http://schemas.microsoft.com/office/powerpoint/2010/main" val="3442240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hình nề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" y="0"/>
            <a:ext cx="91333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13"/>
          <p:cNvSpPr>
            <a:spLocks noChangeArrowheads="1" noChangeShapeType="1" noTextEdit="1"/>
          </p:cNvSpPr>
          <p:nvPr/>
        </p:nvSpPr>
        <p:spPr bwMode="auto">
          <a:xfrm>
            <a:off x="1752600" y="2057400"/>
            <a:ext cx="6324600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10" dirty="0" err="1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Dồi</a:t>
            </a:r>
            <a:r>
              <a:rPr lang="en-US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000" b="1" kern="10" dirty="0" err="1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dào</a:t>
            </a:r>
            <a:r>
              <a:rPr lang="en-US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000" b="1" kern="10" dirty="0" err="1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sức</a:t>
            </a:r>
            <a:r>
              <a:rPr lang="en-US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2000" b="1" kern="10" dirty="0" err="1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5" name="WordArt 14"/>
          <p:cNvSpPr>
            <a:spLocks noChangeArrowheads="1" noChangeShapeType="1" noTextEdit="1"/>
          </p:cNvSpPr>
          <p:nvPr/>
        </p:nvSpPr>
        <p:spPr bwMode="auto">
          <a:xfrm>
            <a:off x="1371600" y="3276600"/>
            <a:ext cx="6400800" cy="1219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204781" dir="16627501" sy="50000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bé</a:t>
            </a:r>
            <a:endParaRPr lang="en-US" sz="2000" b="1" kern="10" dirty="0" smtClean="0">
              <a:ln w="12700">
                <a:solidFill>
                  <a:srgbClr val="FF33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50000">
                    <a:srgbClr val="FFFF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204781" dir="16627501" sy="50000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WordArt 15"/>
          <p:cNvSpPr>
            <a:spLocks noChangeArrowheads="1" noChangeShapeType="1" noTextEdit="1"/>
          </p:cNvSpPr>
          <p:nvPr/>
        </p:nvSpPr>
        <p:spPr bwMode="auto">
          <a:xfrm>
            <a:off x="152400" y="5867400"/>
            <a:ext cx="8991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000" b="1" kern="10" dirty="0" smtClean="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rgbClr val="00000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chăm ngoan học giỏi</a:t>
            </a:r>
            <a:endParaRPr lang="en-US" sz="2000" b="1" kern="10" dirty="0" smtClean="0">
              <a:ln w="12700">
                <a:solidFill>
                  <a:srgbClr val="FF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rgbClr val="00000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6215" y="320538"/>
            <a:ext cx="8731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800" b="1" dirty="0" smtClean="0">
                <a:solidFill>
                  <a:srgbClr val="FF0000"/>
                </a:solidFill>
                <a:latin typeface="+mj-lt"/>
              </a:rPr>
              <a:t>Kính chúc các cô</a:t>
            </a:r>
            <a:endParaRPr lang="en-US" sz="8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594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221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by adguard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PHUONG NGUYEN</dc:creator>
  <cp:lastModifiedBy>Admin</cp:lastModifiedBy>
  <cp:revision>48</cp:revision>
  <dcterms:created xsi:type="dcterms:W3CDTF">2017-04-09T07:52:50Z</dcterms:created>
  <dcterms:modified xsi:type="dcterms:W3CDTF">2022-05-21T13:18:06Z</dcterms:modified>
</cp:coreProperties>
</file>